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7" r:id="rId8"/>
    <p:sldId id="262" r:id="rId9"/>
    <p:sldId id="264" r:id="rId10"/>
    <p:sldId id="265" r:id="rId11"/>
    <p:sldId id="268" r:id="rId12"/>
    <p:sldId id="263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FF0066"/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oeyr\AppData\Local\Microsoft\Windows\Temporary%20Internet%20Files\Content.IE5\SPFYN12M\04-25-2015%20Pressure%20data%20V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Card_3%20temp%20test%2004-27-201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Card_3%20temp%20test%2004-27-201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oeyr\Downloads\Card_3%20temp%20test%2004-27-2015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Height Derived Through</a:t>
            </a:r>
            <a:r>
              <a:rPr lang="en-US" baseline="0"/>
              <a:t> Pressure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Height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'[04-25-2015 Pressure data VC.xlsx]Sheet1'!$C$2:$C$579</c:f>
              <c:numCache>
                <c:formatCode>m/dd\ hh:mm</c:formatCode>
                <c:ptCount val="578"/>
                <c:pt idx="0">
                  <c:v>42120.027233796296</c:v>
                </c:pt>
                <c:pt idx="1">
                  <c:v>42120.027291666665</c:v>
                </c:pt>
                <c:pt idx="2">
                  <c:v>42120.027349537035</c:v>
                </c:pt>
                <c:pt idx="3">
                  <c:v>42120.027407407404</c:v>
                </c:pt>
                <c:pt idx="4">
                  <c:v>42120.027453703704</c:v>
                </c:pt>
                <c:pt idx="5">
                  <c:v>42120.027511574073</c:v>
                </c:pt>
                <c:pt idx="6">
                  <c:v>42120.027569444443</c:v>
                </c:pt>
                <c:pt idx="7">
                  <c:v>42120.027615740742</c:v>
                </c:pt>
                <c:pt idx="8">
                  <c:v>42120.027673611112</c:v>
                </c:pt>
                <c:pt idx="9">
                  <c:v>42120.027731481481</c:v>
                </c:pt>
                <c:pt idx="10">
                  <c:v>42120.027789351851</c:v>
                </c:pt>
                <c:pt idx="11">
                  <c:v>42120.02783564815</c:v>
                </c:pt>
                <c:pt idx="12">
                  <c:v>42120.02789351852</c:v>
                </c:pt>
                <c:pt idx="13">
                  <c:v>42120.027951388889</c:v>
                </c:pt>
                <c:pt idx="14">
                  <c:v>42120.027997685182</c:v>
                </c:pt>
                <c:pt idx="15">
                  <c:v>42120.028055555558</c:v>
                </c:pt>
                <c:pt idx="16">
                  <c:v>42120.028113425928</c:v>
                </c:pt>
                <c:pt idx="17">
                  <c:v>42120.02815972222</c:v>
                </c:pt>
                <c:pt idx="18">
                  <c:v>42120.028217592589</c:v>
                </c:pt>
                <c:pt idx="19">
                  <c:v>42120.028275462966</c:v>
                </c:pt>
                <c:pt idx="20">
                  <c:v>42120.028321759259</c:v>
                </c:pt>
                <c:pt idx="21">
                  <c:v>42120.028379629628</c:v>
                </c:pt>
                <c:pt idx="22">
                  <c:v>42120.028437499997</c:v>
                </c:pt>
                <c:pt idx="23">
                  <c:v>42120.028483796297</c:v>
                </c:pt>
                <c:pt idx="24">
                  <c:v>42120.028541666667</c:v>
                </c:pt>
                <c:pt idx="25">
                  <c:v>42120.028599537036</c:v>
                </c:pt>
                <c:pt idx="26">
                  <c:v>42120.028657407405</c:v>
                </c:pt>
                <c:pt idx="27">
                  <c:v>42120.028703703705</c:v>
                </c:pt>
                <c:pt idx="28">
                  <c:v>42120.028761574074</c:v>
                </c:pt>
                <c:pt idx="29">
                  <c:v>42120.028819444444</c:v>
                </c:pt>
                <c:pt idx="30">
                  <c:v>42120.028865740744</c:v>
                </c:pt>
                <c:pt idx="31">
                  <c:v>42120.028923611113</c:v>
                </c:pt>
                <c:pt idx="32">
                  <c:v>42120.028981481482</c:v>
                </c:pt>
                <c:pt idx="33">
                  <c:v>42120.029027777775</c:v>
                </c:pt>
                <c:pt idx="34">
                  <c:v>42120.029085648152</c:v>
                </c:pt>
                <c:pt idx="35">
                  <c:v>42120.029143518521</c:v>
                </c:pt>
                <c:pt idx="36">
                  <c:v>42120.029189814813</c:v>
                </c:pt>
                <c:pt idx="37">
                  <c:v>42120.029247685183</c:v>
                </c:pt>
                <c:pt idx="38">
                  <c:v>42120.029305555552</c:v>
                </c:pt>
                <c:pt idx="39">
                  <c:v>42120.029351851852</c:v>
                </c:pt>
                <c:pt idx="40">
                  <c:v>42120.029409722221</c:v>
                </c:pt>
                <c:pt idx="41">
                  <c:v>42120.029467592591</c:v>
                </c:pt>
                <c:pt idx="42">
                  <c:v>42120.029513888891</c:v>
                </c:pt>
                <c:pt idx="43">
                  <c:v>42120.02957175926</c:v>
                </c:pt>
                <c:pt idx="44">
                  <c:v>42120.029629629629</c:v>
                </c:pt>
                <c:pt idx="45">
                  <c:v>42120.029675925929</c:v>
                </c:pt>
                <c:pt idx="46">
                  <c:v>42120.029733796298</c:v>
                </c:pt>
                <c:pt idx="47">
                  <c:v>42120.029791666668</c:v>
                </c:pt>
                <c:pt idx="48">
                  <c:v>42120.029849537037</c:v>
                </c:pt>
                <c:pt idx="49">
                  <c:v>42120.029895833337</c:v>
                </c:pt>
                <c:pt idx="50">
                  <c:v>42120.029953703706</c:v>
                </c:pt>
                <c:pt idx="51">
                  <c:v>42120.030011574076</c:v>
                </c:pt>
                <c:pt idx="52">
                  <c:v>42120.030057870368</c:v>
                </c:pt>
                <c:pt idx="53">
                  <c:v>42120.030115740738</c:v>
                </c:pt>
                <c:pt idx="54">
                  <c:v>42120.030173611114</c:v>
                </c:pt>
                <c:pt idx="55">
                  <c:v>42120.030219907407</c:v>
                </c:pt>
                <c:pt idx="56">
                  <c:v>42120.030277777776</c:v>
                </c:pt>
                <c:pt idx="57">
                  <c:v>42120.030335648145</c:v>
                </c:pt>
                <c:pt idx="58">
                  <c:v>42120.030381944445</c:v>
                </c:pt>
                <c:pt idx="59">
                  <c:v>42120.030439814815</c:v>
                </c:pt>
                <c:pt idx="60">
                  <c:v>42120.030497685184</c:v>
                </c:pt>
                <c:pt idx="61">
                  <c:v>42120.030543981484</c:v>
                </c:pt>
                <c:pt idx="62">
                  <c:v>42120.030601851853</c:v>
                </c:pt>
                <c:pt idx="63">
                  <c:v>42120.030659722222</c:v>
                </c:pt>
                <c:pt idx="64">
                  <c:v>42120.030706018515</c:v>
                </c:pt>
                <c:pt idx="65">
                  <c:v>42120.030763888892</c:v>
                </c:pt>
                <c:pt idx="66">
                  <c:v>42120.030821759261</c:v>
                </c:pt>
                <c:pt idx="67">
                  <c:v>42120.03087962963</c:v>
                </c:pt>
                <c:pt idx="68">
                  <c:v>42120.030925925923</c:v>
                </c:pt>
                <c:pt idx="69">
                  <c:v>42120.0309837963</c:v>
                </c:pt>
                <c:pt idx="70">
                  <c:v>42120.031041666669</c:v>
                </c:pt>
                <c:pt idx="71">
                  <c:v>42120.031087962961</c:v>
                </c:pt>
                <c:pt idx="72">
                  <c:v>42120.031145833331</c:v>
                </c:pt>
                <c:pt idx="73">
                  <c:v>42120.0312037037</c:v>
                </c:pt>
                <c:pt idx="74">
                  <c:v>42120.03125</c:v>
                </c:pt>
                <c:pt idx="75">
                  <c:v>42120.031307870369</c:v>
                </c:pt>
                <c:pt idx="76">
                  <c:v>42120.031365740739</c:v>
                </c:pt>
                <c:pt idx="77">
                  <c:v>42120.031412037039</c:v>
                </c:pt>
                <c:pt idx="78">
                  <c:v>42120.031469907408</c:v>
                </c:pt>
                <c:pt idx="79">
                  <c:v>42120.031527777777</c:v>
                </c:pt>
                <c:pt idx="80">
                  <c:v>42120.031574074077</c:v>
                </c:pt>
                <c:pt idx="81">
                  <c:v>42120.031631944446</c:v>
                </c:pt>
                <c:pt idx="82">
                  <c:v>42120.031689814816</c:v>
                </c:pt>
                <c:pt idx="83">
                  <c:v>42120.031736111108</c:v>
                </c:pt>
                <c:pt idx="84">
                  <c:v>42120.031793981485</c:v>
                </c:pt>
                <c:pt idx="85">
                  <c:v>42120.031851851854</c:v>
                </c:pt>
                <c:pt idx="86">
                  <c:v>42120.031909722224</c:v>
                </c:pt>
                <c:pt idx="87">
                  <c:v>42120.031956018516</c:v>
                </c:pt>
                <c:pt idx="88">
                  <c:v>42120.032013888886</c:v>
                </c:pt>
                <c:pt idx="89">
                  <c:v>42120.032071759262</c:v>
                </c:pt>
                <c:pt idx="90">
                  <c:v>42120.032118055555</c:v>
                </c:pt>
                <c:pt idx="91">
                  <c:v>42120.032175925924</c:v>
                </c:pt>
                <c:pt idx="92">
                  <c:v>42120.032233796293</c:v>
                </c:pt>
                <c:pt idx="93">
                  <c:v>42120.032280092593</c:v>
                </c:pt>
                <c:pt idx="94">
                  <c:v>42120.032337962963</c:v>
                </c:pt>
                <c:pt idx="95">
                  <c:v>42120.032395833332</c:v>
                </c:pt>
                <c:pt idx="96">
                  <c:v>42120.032442129632</c:v>
                </c:pt>
                <c:pt idx="97">
                  <c:v>42120.032500000001</c:v>
                </c:pt>
                <c:pt idx="98">
                  <c:v>42120.032557870371</c:v>
                </c:pt>
                <c:pt idx="99">
                  <c:v>42120.032604166663</c:v>
                </c:pt>
                <c:pt idx="100">
                  <c:v>42120.03266203704</c:v>
                </c:pt>
                <c:pt idx="101">
                  <c:v>42120.032719907409</c:v>
                </c:pt>
                <c:pt idx="102">
                  <c:v>42120.032766203702</c:v>
                </c:pt>
                <c:pt idx="103">
                  <c:v>42120.032824074071</c:v>
                </c:pt>
                <c:pt idx="104">
                  <c:v>42120.032881944448</c:v>
                </c:pt>
                <c:pt idx="105">
                  <c:v>42120.032939814817</c:v>
                </c:pt>
                <c:pt idx="106">
                  <c:v>42120.032986111109</c:v>
                </c:pt>
                <c:pt idx="107">
                  <c:v>42120.033043981479</c:v>
                </c:pt>
                <c:pt idx="108">
                  <c:v>42120.033101851855</c:v>
                </c:pt>
                <c:pt idx="109">
                  <c:v>42120.033148148148</c:v>
                </c:pt>
                <c:pt idx="110">
                  <c:v>42120.033206018517</c:v>
                </c:pt>
                <c:pt idx="111">
                  <c:v>42120.033263888887</c:v>
                </c:pt>
                <c:pt idx="112">
                  <c:v>42120.033310185187</c:v>
                </c:pt>
                <c:pt idx="113">
                  <c:v>42120.033368055556</c:v>
                </c:pt>
                <c:pt idx="114">
                  <c:v>42120.033425925925</c:v>
                </c:pt>
                <c:pt idx="115">
                  <c:v>42120.033472222225</c:v>
                </c:pt>
                <c:pt idx="116">
                  <c:v>42120.033530092594</c:v>
                </c:pt>
                <c:pt idx="117">
                  <c:v>42120.033587962964</c:v>
                </c:pt>
                <c:pt idx="118">
                  <c:v>42120.033634259256</c:v>
                </c:pt>
                <c:pt idx="119">
                  <c:v>42120.033692129633</c:v>
                </c:pt>
                <c:pt idx="120">
                  <c:v>42120.033750000002</c:v>
                </c:pt>
                <c:pt idx="121">
                  <c:v>42120.033796296295</c:v>
                </c:pt>
                <c:pt idx="122">
                  <c:v>42120.033854166664</c:v>
                </c:pt>
                <c:pt idx="123">
                  <c:v>42120.033912037034</c:v>
                </c:pt>
                <c:pt idx="124">
                  <c:v>42120.033958333333</c:v>
                </c:pt>
                <c:pt idx="125">
                  <c:v>42120.034016203703</c:v>
                </c:pt>
                <c:pt idx="126">
                  <c:v>42120.034074074072</c:v>
                </c:pt>
                <c:pt idx="127">
                  <c:v>42120.034131944441</c:v>
                </c:pt>
                <c:pt idx="128">
                  <c:v>42120.034178240741</c:v>
                </c:pt>
                <c:pt idx="129">
                  <c:v>42120.034236111111</c:v>
                </c:pt>
                <c:pt idx="130">
                  <c:v>42120.03429398148</c:v>
                </c:pt>
                <c:pt idx="131">
                  <c:v>42120.03434027778</c:v>
                </c:pt>
                <c:pt idx="132">
                  <c:v>42120.034398148149</c:v>
                </c:pt>
                <c:pt idx="133">
                  <c:v>42120.034456018519</c:v>
                </c:pt>
                <c:pt idx="134">
                  <c:v>42120.034502314818</c:v>
                </c:pt>
                <c:pt idx="135">
                  <c:v>42120.034560185188</c:v>
                </c:pt>
                <c:pt idx="136">
                  <c:v>42120.034618055557</c:v>
                </c:pt>
                <c:pt idx="137">
                  <c:v>42120.03466435185</c:v>
                </c:pt>
                <c:pt idx="138">
                  <c:v>42120.034722222219</c:v>
                </c:pt>
                <c:pt idx="139">
                  <c:v>42120.034780092596</c:v>
                </c:pt>
                <c:pt idx="140">
                  <c:v>42120.034826388888</c:v>
                </c:pt>
                <c:pt idx="141">
                  <c:v>42120.034884259258</c:v>
                </c:pt>
                <c:pt idx="142">
                  <c:v>42120.034942129627</c:v>
                </c:pt>
                <c:pt idx="143">
                  <c:v>42120.034988425927</c:v>
                </c:pt>
                <c:pt idx="144">
                  <c:v>42120.035046296296</c:v>
                </c:pt>
                <c:pt idx="145">
                  <c:v>42120.035104166665</c:v>
                </c:pt>
                <c:pt idx="146">
                  <c:v>42120.035162037035</c:v>
                </c:pt>
                <c:pt idx="147">
                  <c:v>42120.035208333335</c:v>
                </c:pt>
                <c:pt idx="148">
                  <c:v>42120.035266203704</c:v>
                </c:pt>
                <c:pt idx="149">
                  <c:v>42120.035324074073</c:v>
                </c:pt>
                <c:pt idx="150">
                  <c:v>42120.035370370373</c:v>
                </c:pt>
                <c:pt idx="151">
                  <c:v>42120.035428240742</c:v>
                </c:pt>
                <c:pt idx="152">
                  <c:v>42120.035486111112</c:v>
                </c:pt>
                <c:pt idx="153">
                  <c:v>42120.035532407404</c:v>
                </c:pt>
                <c:pt idx="154">
                  <c:v>42120.035590277781</c:v>
                </c:pt>
                <c:pt idx="155">
                  <c:v>42120.03564814815</c:v>
                </c:pt>
                <c:pt idx="156">
                  <c:v>42120.035694444443</c:v>
                </c:pt>
                <c:pt idx="157">
                  <c:v>42120.035752314812</c:v>
                </c:pt>
                <c:pt idx="158">
                  <c:v>42120.035810185182</c:v>
                </c:pt>
                <c:pt idx="159">
                  <c:v>42120.035856481481</c:v>
                </c:pt>
                <c:pt idx="160">
                  <c:v>42120.035914351851</c:v>
                </c:pt>
                <c:pt idx="161">
                  <c:v>42120.03597222222</c:v>
                </c:pt>
                <c:pt idx="162">
                  <c:v>42120.03601851852</c:v>
                </c:pt>
                <c:pt idx="163">
                  <c:v>42120.036076388889</c:v>
                </c:pt>
                <c:pt idx="164">
                  <c:v>42120.036134259259</c:v>
                </c:pt>
                <c:pt idx="165">
                  <c:v>42120.036192129628</c:v>
                </c:pt>
                <c:pt idx="166">
                  <c:v>42120.036238425928</c:v>
                </c:pt>
                <c:pt idx="167">
                  <c:v>42120.036296296297</c:v>
                </c:pt>
                <c:pt idx="168">
                  <c:v>42120.036354166667</c:v>
                </c:pt>
                <c:pt idx="169">
                  <c:v>42120.036400462966</c:v>
                </c:pt>
                <c:pt idx="170">
                  <c:v>42120.036458333336</c:v>
                </c:pt>
                <c:pt idx="171">
                  <c:v>42120.036516203705</c:v>
                </c:pt>
                <c:pt idx="172">
                  <c:v>42120.036562499998</c:v>
                </c:pt>
                <c:pt idx="173">
                  <c:v>42120.036620370367</c:v>
                </c:pt>
                <c:pt idx="174">
                  <c:v>42120.036678240744</c:v>
                </c:pt>
                <c:pt idx="175">
                  <c:v>42120.036724537036</c:v>
                </c:pt>
                <c:pt idx="176">
                  <c:v>42120.036782407406</c:v>
                </c:pt>
                <c:pt idx="177">
                  <c:v>42120.036840277775</c:v>
                </c:pt>
                <c:pt idx="178">
                  <c:v>42120.036886574075</c:v>
                </c:pt>
                <c:pt idx="179">
                  <c:v>42120.036944444444</c:v>
                </c:pt>
                <c:pt idx="180">
                  <c:v>42120.037002314813</c:v>
                </c:pt>
                <c:pt idx="181">
                  <c:v>42120.037048611113</c:v>
                </c:pt>
                <c:pt idx="182">
                  <c:v>42120.037106481483</c:v>
                </c:pt>
                <c:pt idx="183">
                  <c:v>42120.037164351852</c:v>
                </c:pt>
                <c:pt idx="184">
                  <c:v>42120.037222222221</c:v>
                </c:pt>
                <c:pt idx="185">
                  <c:v>42120.037268518521</c:v>
                </c:pt>
                <c:pt idx="186">
                  <c:v>42120.037326388891</c:v>
                </c:pt>
                <c:pt idx="187">
                  <c:v>42120.03738425926</c:v>
                </c:pt>
                <c:pt idx="188">
                  <c:v>42120.037430555552</c:v>
                </c:pt>
                <c:pt idx="189">
                  <c:v>42120.037488425929</c:v>
                </c:pt>
                <c:pt idx="190">
                  <c:v>42120.037546296298</c:v>
                </c:pt>
                <c:pt idx="191">
                  <c:v>42120.037592592591</c:v>
                </c:pt>
                <c:pt idx="192">
                  <c:v>42120.03765046296</c:v>
                </c:pt>
                <c:pt idx="193">
                  <c:v>42120.037708333337</c:v>
                </c:pt>
                <c:pt idx="194">
                  <c:v>42120.037754629629</c:v>
                </c:pt>
                <c:pt idx="195">
                  <c:v>42120.037812499999</c:v>
                </c:pt>
                <c:pt idx="196">
                  <c:v>42120.037870370368</c:v>
                </c:pt>
                <c:pt idx="197">
                  <c:v>42120.037916666668</c:v>
                </c:pt>
                <c:pt idx="198">
                  <c:v>42120.037974537037</c:v>
                </c:pt>
                <c:pt idx="199">
                  <c:v>42120.038032407407</c:v>
                </c:pt>
                <c:pt idx="200">
                  <c:v>42120.038078703707</c:v>
                </c:pt>
                <c:pt idx="201">
                  <c:v>42120.038136574076</c:v>
                </c:pt>
                <c:pt idx="202">
                  <c:v>42120.038194444445</c:v>
                </c:pt>
                <c:pt idx="203">
                  <c:v>42120.038240740738</c:v>
                </c:pt>
                <c:pt idx="204">
                  <c:v>42120.038298611114</c:v>
                </c:pt>
                <c:pt idx="205">
                  <c:v>42120.038356481484</c:v>
                </c:pt>
                <c:pt idx="206">
                  <c:v>42120.038414351853</c:v>
                </c:pt>
                <c:pt idx="207">
                  <c:v>42120.038460648146</c:v>
                </c:pt>
                <c:pt idx="208">
                  <c:v>42120.038518518515</c:v>
                </c:pt>
                <c:pt idx="209">
                  <c:v>42120.038576388892</c:v>
                </c:pt>
                <c:pt idx="210">
                  <c:v>42120.038622685184</c:v>
                </c:pt>
                <c:pt idx="211">
                  <c:v>42120.038680555554</c:v>
                </c:pt>
                <c:pt idx="212">
                  <c:v>42120.038738425923</c:v>
                </c:pt>
                <c:pt idx="213">
                  <c:v>42120.038784722223</c:v>
                </c:pt>
                <c:pt idx="214">
                  <c:v>42120.038842592592</c:v>
                </c:pt>
                <c:pt idx="215">
                  <c:v>42120.038900462961</c:v>
                </c:pt>
                <c:pt idx="216">
                  <c:v>42120.038946759261</c:v>
                </c:pt>
                <c:pt idx="217">
                  <c:v>42120.039004629631</c:v>
                </c:pt>
                <c:pt idx="218">
                  <c:v>42120.0390625</c:v>
                </c:pt>
                <c:pt idx="219">
                  <c:v>42120.0391087963</c:v>
                </c:pt>
                <c:pt idx="220">
                  <c:v>42120.039166666669</c:v>
                </c:pt>
                <c:pt idx="221">
                  <c:v>42120.039224537039</c:v>
                </c:pt>
                <c:pt idx="222">
                  <c:v>42120.039270833331</c:v>
                </c:pt>
                <c:pt idx="223">
                  <c:v>42120.0393287037</c:v>
                </c:pt>
                <c:pt idx="224">
                  <c:v>42120.039386574077</c:v>
                </c:pt>
                <c:pt idx="225">
                  <c:v>42120.039444444446</c:v>
                </c:pt>
                <c:pt idx="226">
                  <c:v>42120.039490740739</c:v>
                </c:pt>
                <c:pt idx="227">
                  <c:v>42120.039548611108</c:v>
                </c:pt>
                <c:pt idx="228">
                  <c:v>42120.039606481485</c:v>
                </c:pt>
                <c:pt idx="229">
                  <c:v>42120.039652777778</c:v>
                </c:pt>
                <c:pt idx="230">
                  <c:v>42120.039710648147</c:v>
                </c:pt>
                <c:pt idx="231">
                  <c:v>42120.039768518516</c:v>
                </c:pt>
                <c:pt idx="232">
                  <c:v>42120.039814814816</c:v>
                </c:pt>
                <c:pt idx="233">
                  <c:v>42120.039872685185</c:v>
                </c:pt>
                <c:pt idx="234">
                  <c:v>42120.039930555555</c:v>
                </c:pt>
                <c:pt idx="235">
                  <c:v>42120.039976851855</c:v>
                </c:pt>
                <c:pt idx="236">
                  <c:v>42120.040034722224</c:v>
                </c:pt>
                <c:pt idx="237">
                  <c:v>42120.040092592593</c:v>
                </c:pt>
                <c:pt idx="238">
                  <c:v>42120.040138888886</c:v>
                </c:pt>
                <c:pt idx="239">
                  <c:v>42120.040196759262</c:v>
                </c:pt>
                <c:pt idx="240">
                  <c:v>42120.040254629632</c:v>
                </c:pt>
                <c:pt idx="241">
                  <c:v>42120.040300925924</c:v>
                </c:pt>
                <c:pt idx="242">
                  <c:v>42120.040358796294</c:v>
                </c:pt>
                <c:pt idx="243">
                  <c:v>42120.040416666663</c:v>
                </c:pt>
                <c:pt idx="244">
                  <c:v>42120.04047453704</c:v>
                </c:pt>
                <c:pt idx="245">
                  <c:v>42120.040520833332</c:v>
                </c:pt>
                <c:pt idx="246">
                  <c:v>42120.040578703702</c:v>
                </c:pt>
                <c:pt idx="247">
                  <c:v>42120.040636574071</c:v>
                </c:pt>
                <c:pt idx="248">
                  <c:v>42120.040682870371</c:v>
                </c:pt>
                <c:pt idx="249">
                  <c:v>42120.04074074074</c:v>
                </c:pt>
                <c:pt idx="250">
                  <c:v>42120.040798611109</c:v>
                </c:pt>
                <c:pt idx="251">
                  <c:v>42120.040844907409</c:v>
                </c:pt>
                <c:pt idx="252">
                  <c:v>42120.040902777779</c:v>
                </c:pt>
                <c:pt idx="253">
                  <c:v>42120.040960648148</c:v>
                </c:pt>
                <c:pt idx="254">
                  <c:v>42120.041006944448</c:v>
                </c:pt>
                <c:pt idx="255">
                  <c:v>42120.041064814817</c:v>
                </c:pt>
                <c:pt idx="256">
                  <c:v>42120.041122685187</c:v>
                </c:pt>
                <c:pt idx="257">
                  <c:v>42120.041168981479</c:v>
                </c:pt>
                <c:pt idx="258">
                  <c:v>42120.041226851848</c:v>
                </c:pt>
                <c:pt idx="259">
                  <c:v>42120.041284722225</c:v>
                </c:pt>
                <c:pt idx="260">
                  <c:v>42120.041331018518</c:v>
                </c:pt>
                <c:pt idx="261">
                  <c:v>42120.041388888887</c:v>
                </c:pt>
                <c:pt idx="262">
                  <c:v>42120.041446759256</c:v>
                </c:pt>
                <c:pt idx="263">
                  <c:v>42120.041504629633</c:v>
                </c:pt>
                <c:pt idx="264">
                  <c:v>42120.041550925926</c:v>
                </c:pt>
                <c:pt idx="265">
                  <c:v>42120.041608796295</c:v>
                </c:pt>
                <c:pt idx="266">
                  <c:v>42120.041666666664</c:v>
                </c:pt>
                <c:pt idx="267">
                  <c:v>42120.041712962964</c:v>
                </c:pt>
                <c:pt idx="268">
                  <c:v>42120.041770833333</c:v>
                </c:pt>
                <c:pt idx="269">
                  <c:v>42120.041828703703</c:v>
                </c:pt>
                <c:pt idx="270">
                  <c:v>42120.041875000003</c:v>
                </c:pt>
                <c:pt idx="271">
                  <c:v>42120.041932870372</c:v>
                </c:pt>
                <c:pt idx="272">
                  <c:v>42120.041990740741</c:v>
                </c:pt>
                <c:pt idx="273">
                  <c:v>42120.042037037034</c:v>
                </c:pt>
                <c:pt idx="274">
                  <c:v>42120.042094907411</c:v>
                </c:pt>
                <c:pt idx="275">
                  <c:v>42120.04215277778</c:v>
                </c:pt>
                <c:pt idx="276">
                  <c:v>42120.042199074072</c:v>
                </c:pt>
                <c:pt idx="277">
                  <c:v>42120.042256944442</c:v>
                </c:pt>
                <c:pt idx="278">
                  <c:v>42120.042314814818</c:v>
                </c:pt>
                <c:pt idx="279">
                  <c:v>42120.042361111111</c:v>
                </c:pt>
                <c:pt idx="280">
                  <c:v>42120.04241898148</c:v>
                </c:pt>
                <c:pt idx="281">
                  <c:v>42120.04247685185</c:v>
                </c:pt>
                <c:pt idx="282">
                  <c:v>42120.042523148149</c:v>
                </c:pt>
                <c:pt idx="283">
                  <c:v>42120.042581018519</c:v>
                </c:pt>
                <c:pt idx="284">
                  <c:v>42120.042638888888</c:v>
                </c:pt>
                <c:pt idx="285">
                  <c:v>42120.042696759258</c:v>
                </c:pt>
                <c:pt idx="286">
                  <c:v>42120.042743055557</c:v>
                </c:pt>
                <c:pt idx="287">
                  <c:v>42120.042800925927</c:v>
                </c:pt>
                <c:pt idx="288">
                  <c:v>42120.042858796296</c:v>
                </c:pt>
                <c:pt idx="289">
                  <c:v>42120.042905092596</c:v>
                </c:pt>
                <c:pt idx="290">
                  <c:v>42120.042962962965</c:v>
                </c:pt>
                <c:pt idx="291">
                  <c:v>42120.043020833335</c:v>
                </c:pt>
                <c:pt idx="292">
                  <c:v>42120.043067129627</c:v>
                </c:pt>
                <c:pt idx="293">
                  <c:v>42120.043124999997</c:v>
                </c:pt>
                <c:pt idx="294">
                  <c:v>42120.043182870373</c:v>
                </c:pt>
                <c:pt idx="295">
                  <c:v>42120.043229166666</c:v>
                </c:pt>
                <c:pt idx="296">
                  <c:v>42120.043287037035</c:v>
                </c:pt>
                <c:pt idx="297">
                  <c:v>42120.043344907404</c:v>
                </c:pt>
                <c:pt idx="298">
                  <c:v>42120.043391203704</c:v>
                </c:pt>
                <c:pt idx="299">
                  <c:v>42120.043449074074</c:v>
                </c:pt>
                <c:pt idx="300">
                  <c:v>42120.043506944443</c:v>
                </c:pt>
                <c:pt idx="301">
                  <c:v>42120.043553240743</c:v>
                </c:pt>
                <c:pt idx="302">
                  <c:v>42120.043611111112</c:v>
                </c:pt>
                <c:pt idx="303">
                  <c:v>42120.043668981481</c:v>
                </c:pt>
                <c:pt idx="304">
                  <c:v>42120.043726851851</c:v>
                </c:pt>
                <c:pt idx="305">
                  <c:v>42120.043773148151</c:v>
                </c:pt>
                <c:pt idx="306">
                  <c:v>42120.04383101852</c:v>
                </c:pt>
                <c:pt idx="307">
                  <c:v>42120.043888888889</c:v>
                </c:pt>
                <c:pt idx="308">
                  <c:v>42120.043935185182</c:v>
                </c:pt>
                <c:pt idx="309">
                  <c:v>42120.043993055559</c:v>
                </c:pt>
                <c:pt idx="310">
                  <c:v>42120.044050925928</c:v>
                </c:pt>
                <c:pt idx="311">
                  <c:v>42120.04409722222</c:v>
                </c:pt>
                <c:pt idx="312">
                  <c:v>42120.04415509259</c:v>
                </c:pt>
                <c:pt idx="313">
                  <c:v>42120.044212962966</c:v>
                </c:pt>
                <c:pt idx="314">
                  <c:v>42120.044259259259</c:v>
                </c:pt>
                <c:pt idx="315">
                  <c:v>42120.044317129628</c:v>
                </c:pt>
                <c:pt idx="316">
                  <c:v>42120.044374999998</c:v>
                </c:pt>
                <c:pt idx="317">
                  <c:v>42120.044421296298</c:v>
                </c:pt>
                <c:pt idx="318">
                  <c:v>42120.044479166667</c:v>
                </c:pt>
                <c:pt idx="319">
                  <c:v>42120.044537037036</c:v>
                </c:pt>
                <c:pt idx="320">
                  <c:v>42120.044594907406</c:v>
                </c:pt>
                <c:pt idx="321">
                  <c:v>42120.044641203705</c:v>
                </c:pt>
                <c:pt idx="322">
                  <c:v>42120.044699074075</c:v>
                </c:pt>
                <c:pt idx="323">
                  <c:v>42120.044756944444</c:v>
                </c:pt>
                <c:pt idx="324">
                  <c:v>42120.044803240744</c:v>
                </c:pt>
                <c:pt idx="325">
                  <c:v>42120.044861111113</c:v>
                </c:pt>
                <c:pt idx="326">
                  <c:v>42120.044918981483</c:v>
                </c:pt>
                <c:pt idx="327">
                  <c:v>42120.044965277775</c:v>
                </c:pt>
                <c:pt idx="328">
                  <c:v>42120.045023148145</c:v>
                </c:pt>
                <c:pt idx="329">
                  <c:v>42120.045081018521</c:v>
                </c:pt>
                <c:pt idx="330">
                  <c:v>42120.045127314814</c:v>
                </c:pt>
                <c:pt idx="331">
                  <c:v>42120.045185185183</c:v>
                </c:pt>
                <c:pt idx="332">
                  <c:v>42120.045243055552</c:v>
                </c:pt>
                <c:pt idx="333">
                  <c:v>42120.045289351852</c:v>
                </c:pt>
                <c:pt idx="334">
                  <c:v>42120.045347222222</c:v>
                </c:pt>
                <c:pt idx="335">
                  <c:v>42120.045405092591</c:v>
                </c:pt>
                <c:pt idx="336">
                  <c:v>42120.045451388891</c:v>
                </c:pt>
                <c:pt idx="337">
                  <c:v>42120.04550925926</c:v>
                </c:pt>
                <c:pt idx="338">
                  <c:v>42120.045567129629</c:v>
                </c:pt>
                <c:pt idx="339">
                  <c:v>42120.045624999999</c:v>
                </c:pt>
                <c:pt idx="340">
                  <c:v>42120.045671296299</c:v>
                </c:pt>
                <c:pt idx="341">
                  <c:v>42120.045729166668</c:v>
                </c:pt>
                <c:pt idx="342">
                  <c:v>42120.045787037037</c:v>
                </c:pt>
                <c:pt idx="343">
                  <c:v>42120.04583333333</c:v>
                </c:pt>
                <c:pt idx="344">
                  <c:v>42120.045891203707</c:v>
                </c:pt>
                <c:pt idx="345">
                  <c:v>42120.045949074076</c:v>
                </c:pt>
                <c:pt idx="346">
                  <c:v>42120.045995370368</c:v>
                </c:pt>
                <c:pt idx="347">
                  <c:v>42120.046053240738</c:v>
                </c:pt>
                <c:pt idx="348">
                  <c:v>42120.046111111114</c:v>
                </c:pt>
                <c:pt idx="349">
                  <c:v>42120.046157407407</c:v>
                </c:pt>
                <c:pt idx="350">
                  <c:v>42120.046215277776</c:v>
                </c:pt>
                <c:pt idx="351">
                  <c:v>42120.046273148146</c:v>
                </c:pt>
                <c:pt idx="352">
                  <c:v>42120.046319444446</c:v>
                </c:pt>
                <c:pt idx="353">
                  <c:v>42120.046377314815</c:v>
                </c:pt>
                <c:pt idx="354">
                  <c:v>42120.046435185184</c:v>
                </c:pt>
                <c:pt idx="355">
                  <c:v>42120.046481481484</c:v>
                </c:pt>
                <c:pt idx="356">
                  <c:v>42120.046539351853</c:v>
                </c:pt>
                <c:pt idx="357">
                  <c:v>42120.046597222223</c:v>
                </c:pt>
                <c:pt idx="358">
                  <c:v>42120.046655092592</c:v>
                </c:pt>
                <c:pt idx="359">
                  <c:v>42120.046701388892</c:v>
                </c:pt>
                <c:pt idx="360">
                  <c:v>42120.046759259261</c:v>
                </c:pt>
                <c:pt idx="361">
                  <c:v>42120.046817129631</c:v>
                </c:pt>
                <c:pt idx="362">
                  <c:v>42120.046863425923</c:v>
                </c:pt>
                <c:pt idx="363">
                  <c:v>42120.0469212963</c:v>
                </c:pt>
                <c:pt idx="364">
                  <c:v>42120.046979166669</c:v>
                </c:pt>
                <c:pt idx="365">
                  <c:v>42120.047025462962</c:v>
                </c:pt>
                <c:pt idx="366">
                  <c:v>42120.047083333331</c:v>
                </c:pt>
                <c:pt idx="367">
                  <c:v>42120.0471412037</c:v>
                </c:pt>
                <c:pt idx="368">
                  <c:v>42120.0471875</c:v>
                </c:pt>
                <c:pt idx="369">
                  <c:v>42120.04724537037</c:v>
                </c:pt>
                <c:pt idx="370">
                  <c:v>42120.047303240739</c:v>
                </c:pt>
                <c:pt idx="371">
                  <c:v>42120.047349537039</c:v>
                </c:pt>
                <c:pt idx="372">
                  <c:v>42120.047407407408</c:v>
                </c:pt>
                <c:pt idx="373">
                  <c:v>42120.047465277778</c:v>
                </c:pt>
                <c:pt idx="374">
                  <c:v>42120.047523148147</c:v>
                </c:pt>
                <c:pt idx="375">
                  <c:v>42120.047569444447</c:v>
                </c:pt>
                <c:pt idx="376">
                  <c:v>42120.047627314816</c:v>
                </c:pt>
                <c:pt idx="377">
                  <c:v>42120.047685185185</c:v>
                </c:pt>
                <c:pt idx="378">
                  <c:v>42120.047731481478</c:v>
                </c:pt>
                <c:pt idx="379">
                  <c:v>42120.047789351855</c:v>
                </c:pt>
                <c:pt idx="380">
                  <c:v>42120.047847222224</c:v>
                </c:pt>
                <c:pt idx="381">
                  <c:v>42120.047893518517</c:v>
                </c:pt>
                <c:pt idx="382">
                  <c:v>42120.047951388886</c:v>
                </c:pt>
                <c:pt idx="383">
                  <c:v>42120.048009259262</c:v>
                </c:pt>
                <c:pt idx="384">
                  <c:v>42120.048055555555</c:v>
                </c:pt>
                <c:pt idx="385">
                  <c:v>42120.048113425924</c:v>
                </c:pt>
                <c:pt idx="386">
                  <c:v>42120.048171296294</c:v>
                </c:pt>
                <c:pt idx="387">
                  <c:v>42120.048217592594</c:v>
                </c:pt>
                <c:pt idx="388">
                  <c:v>42120.048275462963</c:v>
                </c:pt>
                <c:pt idx="389">
                  <c:v>42120.048333333332</c:v>
                </c:pt>
                <c:pt idx="390">
                  <c:v>42120.048379629632</c:v>
                </c:pt>
                <c:pt idx="391">
                  <c:v>42120.048437500001</c:v>
                </c:pt>
                <c:pt idx="392">
                  <c:v>42120.048495370371</c:v>
                </c:pt>
                <c:pt idx="393">
                  <c:v>42120.04855324074</c:v>
                </c:pt>
                <c:pt idx="394">
                  <c:v>42120.04859953704</c:v>
                </c:pt>
                <c:pt idx="395">
                  <c:v>42120.048657407409</c:v>
                </c:pt>
                <c:pt idx="396">
                  <c:v>42120.048715277779</c:v>
                </c:pt>
                <c:pt idx="397">
                  <c:v>42120.048761574071</c:v>
                </c:pt>
                <c:pt idx="398">
                  <c:v>42120.048819444448</c:v>
                </c:pt>
                <c:pt idx="399">
                  <c:v>42120.048877314817</c:v>
                </c:pt>
                <c:pt idx="400">
                  <c:v>42120.04892361111</c:v>
                </c:pt>
                <c:pt idx="401">
                  <c:v>42120.048981481479</c:v>
                </c:pt>
                <c:pt idx="402">
                  <c:v>42120.049039351848</c:v>
                </c:pt>
                <c:pt idx="403">
                  <c:v>42120.049085648148</c:v>
                </c:pt>
                <c:pt idx="404">
                  <c:v>42120.049143518518</c:v>
                </c:pt>
                <c:pt idx="405">
                  <c:v>42120.049201388887</c:v>
                </c:pt>
                <c:pt idx="406">
                  <c:v>42120.049247685187</c:v>
                </c:pt>
                <c:pt idx="407">
                  <c:v>42120.049305555556</c:v>
                </c:pt>
                <c:pt idx="408">
                  <c:v>42120.049363425926</c:v>
                </c:pt>
                <c:pt idx="409">
                  <c:v>42120.049409722225</c:v>
                </c:pt>
                <c:pt idx="410">
                  <c:v>42120.049467592595</c:v>
                </c:pt>
                <c:pt idx="411">
                  <c:v>42120.049525462964</c:v>
                </c:pt>
                <c:pt idx="412">
                  <c:v>42120.049583333333</c:v>
                </c:pt>
                <c:pt idx="413">
                  <c:v>42120.049629629626</c:v>
                </c:pt>
                <c:pt idx="414">
                  <c:v>42120.049687500003</c:v>
                </c:pt>
                <c:pt idx="415">
                  <c:v>42120.049745370372</c:v>
                </c:pt>
                <c:pt idx="416">
                  <c:v>42120.049791666665</c:v>
                </c:pt>
                <c:pt idx="417">
                  <c:v>42120.049849537034</c:v>
                </c:pt>
                <c:pt idx="418">
                  <c:v>42120.049907407411</c:v>
                </c:pt>
                <c:pt idx="419">
                  <c:v>42120.049953703703</c:v>
                </c:pt>
                <c:pt idx="420">
                  <c:v>42120.050011574072</c:v>
                </c:pt>
                <c:pt idx="421">
                  <c:v>42120.050069444442</c:v>
                </c:pt>
                <c:pt idx="422">
                  <c:v>42120.050115740742</c:v>
                </c:pt>
                <c:pt idx="423">
                  <c:v>42120.050173611111</c:v>
                </c:pt>
                <c:pt idx="424">
                  <c:v>42120.05023148148</c:v>
                </c:pt>
                <c:pt idx="425">
                  <c:v>42120.05027777778</c:v>
                </c:pt>
                <c:pt idx="426">
                  <c:v>42120.050335648149</c:v>
                </c:pt>
                <c:pt idx="427">
                  <c:v>42120.050393518519</c:v>
                </c:pt>
                <c:pt idx="428">
                  <c:v>42120.050439814811</c:v>
                </c:pt>
                <c:pt idx="429">
                  <c:v>42120.050497685188</c:v>
                </c:pt>
                <c:pt idx="430">
                  <c:v>42120.050555555557</c:v>
                </c:pt>
                <c:pt idx="431">
                  <c:v>42120.050613425927</c:v>
                </c:pt>
                <c:pt idx="432">
                  <c:v>42120.050659722219</c:v>
                </c:pt>
                <c:pt idx="433">
                  <c:v>42120.050717592596</c:v>
                </c:pt>
                <c:pt idx="434">
                  <c:v>42120.050775462965</c:v>
                </c:pt>
                <c:pt idx="435">
                  <c:v>42120.050821759258</c:v>
                </c:pt>
                <c:pt idx="436">
                  <c:v>42120.050879629627</c:v>
                </c:pt>
                <c:pt idx="437">
                  <c:v>42120.050937499997</c:v>
                </c:pt>
                <c:pt idx="438">
                  <c:v>42120.050983796296</c:v>
                </c:pt>
                <c:pt idx="439">
                  <c:v>42120.051041666666</c:v>
                </c:pt>
                <c:pt idx="440">
                  <c:v>42120.051099537035</c:v>
                </c:pt>
                <c:pt idx="441">
                  <c:v>42120.051145833335</c:v>
                </c:pt>
                <c:pt idx="442">
                  <c:v>42120.051203703704</c:v>
                </c:pt>
                <c:pt idx="443">
                  <c:v>42120.051261574074</c:v>
                </c:pt>
                <c:pt idx="444">
                  <c:v>42120.051307870373</c:v>
                </c:pt>
                <c:pt idx="445">
                  <c:v>42120.051365740743</c:v>
                </c:pt>
                <c:pt idx="446">
                  <c:v>42120.051423611112</c:v>
                </c:pt>
                <c:pt idx="447">
                  <c:v>42120.051469907405</c:v>
                </c:pt>
                <c:pt idx="448">
                  <c:v>42120.051527777781</c:v>
                </c:pt>
                <c:pt idx="449">
                  <c:v>42120.051585648151</c:v>
                </c:pt>
                <c:pt idx="450">
                  <c:v>42120.05164351852</c:v>
                </c:pt>
                <c:pt idx="451">
                  <c:v>42120.051689814813</c:v>
                </c:pt>
                <c:pt idx="452">
                  <c:v>42120.051747685182</c:v>
                </c:pt>
                <c:pt idx="453">
                  <c:v>42120.051805555559</c:v>
                </c:pt>
                <c:pt idx="454">
                  <c:v>42120.051851851851</c:v>
                </c:pt>
                <c:pt idx="455">
                  <c:v>42120.05190972222</c:v>
                </c:pt>
                <c:pt idx="456">
                  <c:v>42120.05196759259</c:v>
                </c:pt>
                <c:pt idx="457">
                  <c:v>42120.05201388889</c:v>
                </c:pt>
                <c:pt idx="458">
                  <c:v>42120.052071759259</c:v>
                </c:pt>
                <c:pt idx="459">
                  <c:v>42120.052129629628</c:v>
                </c:pt>
                <c:pt idx="460">
                  <c:v>42120.052175925928</c:v>
                </c:pt>
                <c:pt idx="461">
                  <c:v>42120.052233796298</c:v>
                </c:pt>
                <c:pt idx="462">
                  <c:v>42120.052291666667</c:v>
                </c:pt>
                <c:pt idx="463">
                  <c:v>42120.052337962959</c:v>
                </c:pt>
                <c:pt idx="464">
                  <c:v>42120.052395833336</c:v>
                </c:pt>
                <c:pt idx="465">
                  <c:v>42120.052453703705</c:v>
                </c:pt>
                <c:pt idx="466">
                  <c:v>42120.052499999998</c:v>
                </c:pt>
                <c:pt idx="467">
                  <c:v>42120.052557870367</c:v>
                </c:pt>
                <c:pt idx="468">
                  <c:v>42120.052615740744</c:v>
                </c:pt>
                <c:pt idx="469">
                  <c:v>42120.052673611113</c:v>
                </c:pt>
                <c:pt idx="470">
                  <c:v>42120.052719907406</c:v>
                </c:pt>
                <c:pt idx="471">
                  <c:v>42120.052777777775</c:v>
                </c:pt>
                <c:pt idx="472">
                  <c:v>42120.052835648145</c:v>
                </c:pt>
                <c:pt idx="473">
                  <c:v>42120.052881944444</c:v>
                </c:pt>
                <c:pt idx="474">
                  <c:v>42120.052939814814</c:v>
                </c:pt>
                <c:pt idx="475">
                  <c:v>42120.052997685183</c:v>
                </c:pt>
                <c:pt idx="476">
                  <c:v>42120.053043981483</c:v>
                </c:pt>
                <c:pt idx="477">
                  <c:v>42120.053101851852</c:v>
                </c:pt>
                <c:pt idx="478">
                  <c:v>42120.053159722222</c:v>
                </c:pt>
                <c:pt idx="479">
                  <c:v>42120.053206018521</c:v>
                </c:pt>
                <c:pt idx="480">
                  <c:v>42120.053263888891</c:v>
                </c:pt>
                <c:pt idx="481">
                  <c:v>42120.05332175926</c:v>
                </c:pt>
                <c:pt idx="482">
                  <c:v>42120.053368055553</c:v>
                </c:pt>
                <c:pt idx="483">
                  <c:v>42120.053425925929</c:v>
                </c:pt>
                <c:pt idx="484">
                  <c:v>42120.053483796299</c:v>
                </c:pt>
                <c:pt idx="485">
                  <c:v>42120.053530092591</c:v>
                </c:pt>
                <c:pt idx="486">
                  <c:v>42120.053587962961</c:v>
                </c:pt>
                <c:pt idx="487">
                  <c:v>42120.05364583333</c:v>
                </c:pt>
                <c:pt idx="488">
                  <c:v>42120.053703703707</c:v>
                </c:pt>
                <c:pt idx="489">
                  <c:v>42120.053749999999</c:v>
                </c:pt>
                <c:pt idx="490">
                  <c:v>42120.053807870368</c:v>
                </c:pt>
                <c:pt idx="491">
                  <c:v>42120.053865740738</c:v>
                </c:pt>
                <c:pt idx="492">
                  <c:v>42120.053912037038</c:v>
                </c:pt>
                <c:pt idx="493">
                  <c:v>42120.053969907407</c:v>
                </c:pt>
                <c:pt idx="494">
                  <c:v>42120.054027777776</c:v>
                </c:pt>
                <c:pt idx="495">
                  <c:v>42120.054074074076</c:v>
                </c:pt>
                <c:pt idx="496">
                  <c:v>42120.054131944446</c:v>
                </c:pt>
                <c:pt idx="497">
                  <c:v>42120.054189814815</c:v>
                </c:pt>
                <c:pt idx="498">
                  <c:v>42120.054236111115</c:v>
                </c:pt>
                <c:pt idx="499">
                  <c:v>42120.054293981484</c:v>
                </c:pt>
                <c:pt idx="500">
                  <c:v>42120.054351851853</c:v>
                </c:pt>
                <c:pt idx="501">
                  <c:v>42120.054398148146</c:v>
                </c:pt>
                <c:pt idx="502">
                  <c:v>42120.054456018515</c:v>
                </c:pt>
                <c:pt idx="503">
                  <c:v>42120.054513888892</c:v>
                </c:pt>
                <c:pt idx="504">
                  <c:v>42120.054560185185</c:v>
                </c:pt>
                <c:pt idx="505">
                  <c:v>42120.054618055554</c:v>
                </c:pt>
                <c:pt idx="506">
                  <c:v>42120.054675925923</c:v>
                </c:pt>
                <c:pt idx="507">
                  <c:v>42120.0547337963</c:v>
                </c:pt>
                <c:pt idx="508">
                  <c:v>42120.054780092592</c:v>
                </c:pt>
                <c:pt idx="509">
                  <c:v>42120.054837962962</c:v>
                </c:pt>
                <c:pt idx="510">
                  <c:v>42120.054895833331</c:v>
                </c:pt>
                <c:pt idx="511">
                  <c:v>42120.054942129631</c:v>
                </c:pt>
                <c:pt idx="512">
                  <c:v>42120.055</c:v>
                </c:pt>
                <c:pt idx="513">
                  <c:v>42120.05505787037</c:v>
                </c:pt>
                <c:pt idx="514">
                  <c:v>42120.055104166669</c:v>
                </c:pt>
                <c:pt idx="515">
                  <c:v>42120.055162037039</c:v>
                </c:pt>
                <c:pt idx="516">
                  <c:v>42120.055219907408</c:v>
                </c:pt>
                <c:pt idx="517">
                  <c:v>42120.055266203701</c:v>
                </c:pt>
                <c:pt idx="518">
                  <c:v>42120.055324074077</c:v>
                </c:pt>
                <c:pt idx="519">
                  <c:v>42120.055381944447</c:v>
                </c:pt>
                <c:pt idx="520">
                  <c:v>42120.055428240739</c:v>
                </c:pt>
                <c:pt idx="521">
                  <c:v>42120.055486111109</c:v>
                </c:pt>
                <c:pt idx="522">
                  <c:v>42120.055543981478</c:v>
                </c:pt>
                <c:pt idx="523">
                  <c:v>42120.055590277778</c:v>
                </c:pt>
                <c:pt idx="524">
                  <c:v>42120.055648148147</c:v>
                </c:pt>
                <c:pt idx="525">
                  <c:v>42120.055706018517</c:v>
                </c:pt>
                <c:pt idx="526">
                  <c:v>42120.055763888886</c:v>
                </c:pt>
                <c:pt idx="527">
                  <c:v>42120.055810185186</c:v>
                </c:pt>
                <c:pt idx="528">
                  <c:v>42120.055868055555</c:v>
                </c:pt>
                <c:pt idx="529">
                  <c:v>42120.055925925924</c:v>
                </c:pt>
                <c:pt idx="530">
                  <c:v>42120.055972222224</c:v>
                </c:pt>
                <c:pt idx="531">
                  <c:v>42120.056030092594</c:v>
                </c:pt>
                <c:pt idx="532">
                  <c:v>42120.056087962963</c:v>
                </c:pt>
                <c:pt idx="533">
                  <c:v>42120.056134259263</c:v>
                </c:pt>
                <c:pt idx="534">
                  <c:v>42120.056192129632</c:v>
                </c:pt>
                <c:pt idx="535">
                  <c:v>42120.056250000001</c:v>
                </c:pt>
                <c:pt idx="536">
                  <c:v>42120.056296296294</c:v>
                </c:pt>
                <c:pt idx="537">
                  <c:v>42120.056354166663</c:v>
                </c:pt>
                <c:pt idx="538">
                  <c:v>42120.05641203704</c:v>
                </c:pt>
                <c:pt idx="539">
                  <c:v>42120.056458333333</c:v>
                </c:pt>
                <c:pt idx="540">
                  <c:v>42120.056516203702</c:v>
                </c:pt>
                <c:pt idx="541">
                  <c:v>42120.056574074071</c:v>
                </c:pt>
                <c:pt idx="542">
                  <c:v>42120.056620370371</c:v>
                </c:pt>
                <c:pt idx="543">
                  <c:v>42120.05667824074</c:v>
                </c:pt>
                <c:pt idx="544">
                  <c:v>42120.05673611111</c:v>
                </c:pt>
                <c:pt idx="545">
                  <c:v>42120.056793981479</c:v>
                </c:pt>
                <c:pt idx="546">
                  <c:v>42120.056840277779</c:v>
                </c:pt>
                <c:pt idx="547">
                  <c:v>42120.056898148148</c:v>
                </c:pt>
                <c:pt idx="548">
                  <c:v>42120.056956018518</c:v>
                </c:pt>
                <c:pt idx="549">
                  <c:v>42120.057002314818</c:v>
                </c:pt>
                <c:pt idx="550">
                  <c:v>42120.057060185187</c:v>
                </c:pt>
                <c:pt idx="551">
                  <c:v>42120.057118055556</c:v>
                </c:pt>
                <c:pt idx="552">
                  <c:v>42120.057164351849</c:v>
                </c:pt>
                <c:pt idx="553">
                  <c:v>42120.057222222225</c:v>
                </c:pt>
                <c:pt idx="554">
                  <c:v>42120.057280092595</c:v>
                </c:pt>
                <c:pt idx="555">
                  <c:v>42120.057326388887</c:v>
                </c:pt>
                <c:pt idx="556">
                  <c:v>42120.057384259257</c:v>
                </c:pt>
                <c:pt idx="557">
                  <c:v>42120.057442129626</c:v>
                </c:pt>
                <c:pt idx="558">
                  <c:v>42120.057488425926</c:v>
                </c:pt>
                <c:pt idx="559">
                  <c:v>42120.057546296295</c:v>
                </c:pt>
                <c:pt idx="560">
                  <c:v>42120.057604166665</c:v>
                </c:pt>
                <c:pt idx="561">
                  <c:v>42120.057650462964</c:v>
                </c:pt>
                <c:pt idx="562">
                  <c:v>42120.057708333334</c:v>
                </c:pt>
                <c:pt idx="563">
                  <c:v>42120.057766203703</c:v>
                </c:pt>
                <c:pt idx="564">
                  <c:v>42120.057824074072</c:v>
                </c:pt>
                <c:pt idx="565">
                  <c:v>42120.057870370372</c:v>
                </c:pt>
                <c:pt idx="566">
                  <c:v>42120.057928240742</c:v>
                </c:pt>
                <c:pt idx="567">
                  <c:v>42120.057986111111</c:v>
                </c:pt>
                <c:pt idx="568">
                  <c:v>42120.058032407411</c:v>
                </c:pt>
                <c:pt idx="569">
                  <c:v>42120.05809027778</c:v>
                </c:pt>
                <c:pt idx="570">
                  <c:v>42120.058148148149</c:v>
                </c:pt>
                <c:pt idx="571">
                  <c:v>42120.058194444442</c:v>
                </c:pt>
                <c:pt idx="572">
                  <c:v>42120.058252314811</c:v>
                </c:pt>
                <c:pt idx="573">
                  <c:v>42120.058310185188</c:v>
                </c:pt>
                <c:pt idx="574">
                  <c:v>42120.058356481481</c:v>
                </c:pt>
                <c:pt idx="575">
                  <c:v>42120.05841435185</c:v>
                </c:pt>
                <c:pt idx="576">
                  <c:v>42120.058472222219</c:v>
                </c:pt>
                <c:pt idx="577">
                  <c:v>42120.058518518519</c:v>
                </c:pt>
              </c:numCache>
            </c:numRef>
          </c:xVal>
          <c:yVal>
            <c:numRef>
              <c:f>'[04-25-2015 Pressure data VC.xlsx]Sheet1'!$N$2:$N$579</c:f>
              <c:numCache>
                <c:formatCode>General</c:formatCode>
                <c:ptCount val="578"/>
                <c:pt idx="0">
                  <c:v>-10.138141320905461</c:v>
                </c:pt>
                <c:pt idx="1">
                  <c:v>-5.4706912492423605</c:v>
                </c:pt>
                <c:pt idx="2">
                  <c:v>-2.7100711440573599</c:v>
                </c:pt>
                <c:pt idx="3">
                  <c:v>20.532539861174197</c:v>
                </c:pt>
                <c:pt idx="4">
                  <c:v>92.36910022010899</c:v>
                </c:pt>
                <c:pt idx="5">
                  <c:v>89.458187034824391</c:v>
                </c:pt>
                <c:pt idx="6">
                  <c:v>82.730501405461553</c:v>
                </c:pt>
                <c:pt idx="7">
                  <c:v>95.103153037657549</c:v>
                </c:pt>
                <c:pt idx="8">
                  <c:v>77.530128672931781</c:v>
                </c:pt>
                <c:pt idx="9">
                  <c:v>72.043855542945522</c:v>
                </c:pt>
                <c:pt idx="10">
                  <c:v>72.750238591398755</c:v>
                </c:pt>
                <c:pt idx="11">
                  <c:v>51.652879468680688</c:v>
                </c:pt>
                <c:pt idx="12">
                  <c:v>37.478800888184537</c:v>
                </c:pt>
                <c:pt idx="13">
                  <c:v>39.106948834590241</c:v>
                </c:pt>
                <c:pt idx="14">
                  <c:v>39.603531775219771</c:v>
                </c:pt>
                <c:pt idx="15">
                  <c:v>42.457325880859962</c:v>
                </c:pt>
                <c:pt idx="16">
                  <c:v>48.995814122238237</c:v>
                </c:pt>
                <c:pt idx="17">
                  <c:v>50.815073309655915</c:v>
                </c:pt>
                <c:pt idx="18">
                  <c:v>57.142805951475616</c:v>
                </c:pt>
                <c:pt idx="19">
                  <c:v>59.259347824293144</c:v>
                </c:pt>
                <c:pt idx="20">
                  <c:v>64.33087187379121</c:v>
                </c:pt>
                <c:pt idx="21">
                  <c:v>69.824194825851492</c:v>
                </c:pt>
                <c:pt idx="22">
                  <c:v>78.593086415234495</c:v>
                </c:pt>
                <c:pt idx="23">
                  <c:v>81.733174646826413</c:v>
                </c:pt>
                <c:pt idx="24">
                  <c:v>88.137131777895249</c:v>
                </c:pt>
                <c:pt idx="25">
                  <c:v>92.833402236194004</c:v>
                </c:pt>
                <c:pt idx="26">
                  <c:v>96.052670076600918</c:v>
                </c:pt>
                <c:pt idx="27">
                  <c:v>99.795977415112773</c:v>
                </c:pt>
                <c:pt idx="28">
                  <c:v>103.9521855357489</c:v>
                </c:pt>
                <c:pt idx="29">
                  <c:v>110.46766789613694</c:v>
                </c:pt>
                <c:pt idx="30">
                  <c:v>112.88623926318087</c:v>
                </c:pt>
                <c:pt idx="31">
                  <c:v>119.42472035211654</c:v>
                </c:pt>
                <c:pt idx="32">
                  <c:v>128.42076509572547</c:v>
                </c:pt>
                <c:pt idx="33">
                  <c:v>134.96631449150655</c:v>
                </c:pt>
                <c:pt idx="34">
                  <c:v>135.28096702127021</c:v>
                </c:pt>
                <c:pt idx="35">
                  <c:v>140.64733727561159</c:v>
                </c:pt>
                <c:pt idx="36">
                  <c:v>144.59469632286851</c:v>
                </c:pt>
                <c:pt idx="37">
                  <c:v>149.57483735292539</c:v>
                </c:pt>
                <c:pt idx="38">
                  <c:v>160.45579329779284</c:v>
                </c:pt>
                <c:pt idx="39">
                  <c:v>166.91412095990387</c:v>
                </c:pt>
                <c:pt idx="40">
                  <c:v>168.51245430509155</c:v>
                </c:pt>
                <c:pt idx="41">
                  <c:v>180.20154411874003</c:v>
                </c:pt>
                <c:pt idx="42">
                  <c:v>185.08879095185551</c:v>
                </c:pt>
                <c:pt idx="43">
                  <c:v>190.3847044642302</c:v>
                </c:pt>
                <c:pt idx="44">
                  <c:v>198.05763808189215</c:v>
                </c:pt>
                <c:pt idx="45">
                  <c:v>200.76184240568054</c:v>
                </c:pt>
                <c:pt idx="46">
                  <c:v>209.70061923532947</c:v>
                </c:pt>
                <c:pt idx="47">
                  <c:v>216.0429880760114</c:v>
                </c:pt>
                <c:pt idx="48">
                  <c:v>213.58333682880752</c:v>
                </c:pt>
                <c:pt idx="49">
                  <c:v>215.5670303774242</c:v>
                </c:pt>
                <c:pt idx="50">
                  <c:v>224.34002246256819</c:v>
                </c:pt>
                <c:pt idx="51">
                  <c:v>226.93985354695556</c:v>
                </c:pt>
                <c:pt idx="52">
                  <c:v>231.6331058278015</c:v>
                </c:pt>
                <c:pt idx="53">
                  <c:v>242.00988279459145</c:v>
                </c:pt>
                <c:pt idx="54">
                  <c:v>245.22770717801305</c:v>
                </c:pt>
                <c:pt idx="55">
                  <c:v>251.99143706742996</c:v>
                </c:pt>
                <c:pt idx="56">
                  <c:v>256.58126536189474</c:v>
                </c:pt>
                <c:pt idx="57">
                  <c:v>262.93524652827557</c:v>
                </c:pt>
                <c:pt idx="58">
                  <c:v>263.97943373202452</c:v>
                </c:pt>
                <c:pt idx="59">
                  <c:v>266.90382178969941</c:v>
                </c:pt>
                <c:pt idx="60">
                  <c:v>274.51896263338358</c:v>
                </c:pt>
                <c:pt idx="61">
                  <c:v>282.23048667170224</c:v>
                </c:pt>
                <c:pt idx="62">
                  <c:v>296.14225956088012</c:v>
                </c:pt>
                <c:pt idx="63">
                  <c:v>306.80658062375755</c:v>
                </c:pt>
                <c:pt idx="64">
                  <c:v>310.40127414497391</c:v>
                </c:pt>
                <c:pt idx="65">
                  <c:v>314.32627176697241</c:v>
                </c:pt>
                <c:pt idx="66">
                  <c:v>320.78744446263937</c:v>
                </c:pt>
                <c:pt idx="67">
                  <c:v>326.37817487250175</c:v>
                </c:pt>
                <c:pt idx="68">
                  <c:v>328.3971287571523</c:v>
                </c:pt>
                <c:pt idx="69">
                  <c:v>334.86255602828442</c:v>
                </c:pt>
                <c:pt idx="70">
                  <c:v>341.17430050764256</c:v>
                </c:pt>
                <c:pt idx="71">
                  <c:v>348.5390504952457</c:v>
                </c:pt>
                <c:pt idx="72">
                  <c:v>353.0292939318532</c:v>
                </c:pt>
                <c:pt idx="73">
                  <c:v>360.18705456489982</c:v>
                </c:pt>
                <c:pt idx="74">
                  <c:v>360.78273776618965</c:v>
                </c:pt>
                <c:pt idx="75">
                  <c:v>361.73066115599391</c:v>
                </c:pt>
                <c:pt idx="76">
                  <c:v>371.09146945658227</c:v>
                </c:pt>
                <c:pt idx="77">
                  <c:v>371.95371714597462</c:v>
                </c:pt>
                <c:pt idx="78">
                  <c:v>371.38911994767136</c:v>
                </c:pt>
                <c:pt idx="79">
                  <c:v>377.1900949315164</c:v>
                </c:pt>
                <c:pt idx="80">
                  <c:v>379.68445945586268</c:v>
                </c:pt>
                <c:pt idx="81">
                  <c:v>383.74310916574956</c:v>
                </c:pt>
                <c:pt idx="82">
                  <c:v>390.81859279928329</c:v>
                </c:pt>
                <c:pt idx="83">
                  <c:v>394.01499638455232</c:v>
                </c:pt>
                <c:pt idx="84">
                  <c:v>394.0611912579551</c:v>
                </c:pt>
                <c:pt idx="85">
                  <c:v>403.21710174456581</c:v>
                </c:pt>
                <c:pt idx="86">
                  <c:v>404.53091693653278</c:v>
                </c:pt>
                <c:pt idx="87">
                  <c:v>412.93289282969425</c:v>
                </c:pt>
                <c:pt idx="88">
                  <c:v>421.00157881561933</c:v>
                </c:pt>
                <c:pt idx="89">
                  <c:v>423.60654203342932</c:v>
                </c:pt>
                <c:pt idx="90">
                  <c:v>432.88832179439402</c:v>
                </c:pt>
                <c:pt idx="91">
                  <c:v>443.51320442251341</c:v>
                </c:pt>
                <c:pt idx="92">
                  <c:v>447.55626100854198</c:v>
                </c:pt>
                <c:pt idx="93">
                  <c:v>452.56070670789899</c:v>
                </c:pt>
                <c:pt idx="94">
                  <c:v>457.60306561723019</c:v>
                </c:pt>
                <c:pt idx="95">
                  <c:v>464.17893113612359</c:v>
                </c:pt>
                <c:pt idx="96">
                  <c:v>468.63070890399655</c:v>
                </c:pt>
                <c:pt idx="97">
                  <c:v>473.44930231550325</c:v>
                </c:pt>
                <c:pt idx="98">
                  <c:v>476.69785599946823</c:v>
                </c:pt>
                <c:pt idx="99">
                  <c:v>486.17679741062523</c:v>
                </c:pt>
                <c:pt idx="100">
                  <c:v>488.73973514525761</c:v>
                </c:pt>
                <c:pt idx="101">
                  <c:v>491.25278770757029</c:v>
                </c:pt>
                <c:pt idx="102">
                  <c:v>493.28258996431629</c:v>
                </c:pt>
                <c:pt idx="103">
                  <c:v>498.9327990132328</c:v>
                </c:pt>
                <c:pt idx="104">
                  <c:v>504.45243509249684</c:v>
                </c:pt>
                <c:pt idx="105">
                  <c:v>511.57203505628462</c:v>
                </c:pt>
                <c:pt idx="106">
                  <c:v>514.5344451065132</c:v>
                </c:pt>
                <c:pt idx="107">
                  <c:v>521.36270931492345</c:v>
                </c:pt>
                <c:pt idx="108">
                  <c:v>529.82158314261892</c:v>
                </c:pt>
                <c:pt idx="109">
                  <c:v>531.84943107360982</c:v>
                </c:pt>
                <c:pt idx="110">
                  <c:v>534.83640341700288</c:v>
                </c:pt>
                <c:pt idx="111">
                  <c:v>541.13498029196148</c:v>
                </c:pt>
                <c:pt idx="112">
                  <c:v>543.21339620492336</c:v>
                </c:pt>
                <c:pt idx="113">
                  <c:v>546.70739462865151</c:v>
                </c:pt>
                <c:pt idx="114">
                  <c:v>552.95686336011113</c:v>
                </c:pt>
                <c:pt idx="115">
                  <c:v>551.9617866613836</c:v>
                </c:pt>
                <c:pt idx="116">
                  <c:v>556.09639472285073</c:v>
                </c:pt>
                <c:pt idx="117">
                  <c:v>564.0235257643958</c:v>
                </c:pt>
                <c:pt idx="118">
                  <c:v>562.76147651050985</c:v>
                </c:pt>
                <c:pt idx="119">
                  <c:v>562.86106601288895</c:v>
                </c:pt>
                <c:pt idx="120">
                  <c:v>567.82094037483546</c:v>
                </c:pt>
                <c:pt idx="121">
                  <c:v>565.78144951828017</c:v>
                </c:pt>
                <c:pt idx="122">
                  <c:v>564.78296801291583</c:v>
                </c:pt>
                <c:pt idx="123">
                  <c:v>569.31209330404238</c:v>
                </c:pt>
                <c:pt idx="124">
                  <c:v>568.76899001232289</c:v>
                </c:pt>
                <c:pt idx="125">
                  <c:v>574.90000525355606</c:v>
                </c:pt>
                <c:pt idx="126">
                  <c:v>585.46486088842391</c:v>
                </c:pt>
                <c:pt idx="127">
                  <c:v>590.45145947226558</c:v>
                </c:pt>
                <c:pt idx="128">
                  <c:v>596.72328851677617</c:v>
                </c:pt>
                <c:pt idx="129">
                  <c:v>605.53722115139271</c:v>
                </c:pt>
                <c:pt idx="130">
                  <c:v>606.31641813278304</c:v>
                </c:pt>
                <c:pt idx="131">
                  <c:v>618.09035485346124</c:v>
                </c:pt>
                <c:pt idx="132">
                  <c:v>624.8739509107379</c:v>
                </c:pt>
                <c:pt idx="133">
                  <c:v>630.93955052297258</c:v>
                </c:pt>
                <c:pt idx="134">
                  <c:v>637.83331101581132</c:v>
                </c:pt>
                <c:pt idx="135">
                  <c:v>646.15879292543264</c:v>
                </c:pt>
                <c:pt idx="136">
                  <c:v>660.54835704218749</c:v>
                </c:pt>
                <c:pt idx="137">
                  <c:v>669.49909239455474</c:v>
                </c:pt>
                <c:pt idx="138">
                  <c:v>675.14665429619777</c:v>
                </c:pt>
                <c:pt idx="139">
                  <c:v>680.90301392301171</c:v>
                </c:pt>
                <c:pt idx="140">
                  <c:v>687.23492853922596</c:v>
                </c:pt>
                <c:pt idx="141">
                  <c:v>691.94999208179081</c:v>
                </c:pt>
                <c:pt idx="142">
                  <c:v>698.71744634209483</c:v>
                </c:pt>
                <c:pt idx="143">
                  <c:v>706.06401715362836</c:v>
                </c:pt>
                <c:pt idx="144">
                  <c:v>710.92773211008068</c:v>
                </c:pt>
                <c:pt idx="145">
                  <c:v>713.99071765925817</c:v>
                </c:pt>
                <c:pt idx="146">
                  <c:v>719.65076772020905</c:v>
                </c:pt>
                <c:pt idx="147">
                  <c:v>716.29534826001975</c:v>
                </c:pt>
                <c:pt idx="148">
                  <c:v>710.5644671184366</c:v>
                </c:pt>
                <c:pt idx="149">
                  <c:v>706.81845252546304</c:v>
                </c:pt>
                <c:pt idx="150">
                  <c:v>701.63681219405998</c:v>
                </c:pt>
                <c:pt idx="151">
                  <c:v>692.65113277429532</c:v>
                </c:pt>
                <c:pt idx="152">
                  <c:v>685.50584021859095</c:v>
                </c:pt>
                <c:pt idx="153">
                  <c:v>683.13998145652874</c:v>
                </c:pt>
                <c:pt idx="154">
                  <c:v>678.19362421186008</c:v>
                </c:pt>
                <c:pt idx="155">
                  <c:v>678.98462816867675</c:v>
                </c:pt>
                <c:pt idx="156">
                  <c:v>677.55528057126298</c:v>
                </c:pt>
                <c:pt idx="157">
                  <c:v>676.91371829302454</c:v>
                </c:pt>
                <c:pt idx="158">
                  <c:v>675.69673773937677</c:v>
                </c:pt>
                <c:pt idx="159">
                  <c:v>674.19991502018229</c:v>
                </c:pt>
                <c:pt idx="160">
                  <c:v>674.81732140953</c:v>
                </c:pt>
                <c:pt idx="161">
                  <c:v>676.36254341422421</c:v>
                </c:pt>
                <c:pt idx="162">
                  <c:v>672.75418365433211</c:v>
                </c:pt>
                <c:pt idx="163">
                  <c:v>672.40544733717627</c:v>
                </c:pt>
                <c:pt idx="164">
                  <c:v>672.87656094811723</c:v>
                </c:pt>
                <c:pt idx="165">
                  <c:v>664.91343027268999</c:v>
                </c:pt>
                <c:pt idx="166">
                  <c:v>651.82508109178036</c:v>
                </c:pt>
                <c:pt idx="167">
                  <c:v>642.17913789417878</c:v>
                </c:pt>
                <c:pt idx="168">
                  <c:v>632.83521253520098</c:v>
                </c:pt>
                <c:pt idx="169">
                  <c:v>622.24883577480819</c:v>
                </c:pt>
                <c:pt idx="170">
                  <c:v>617.09339384454597</c:v>
                </c:pt>
                <c:pt idx="171">
                  <c:v>604.28047748584675</c:v>
                </c:pt>
                <c:pt idx="172">
                  <c:v>596.99345268099387</c:v>
                </c:pt>
                <c:pt idx="173">
                  <c:v>596.73590280394853</c:v>
                </c:pt>
                <c:pt idx="174">
                  <c:v>591.72721501792796</c:v>
                </c:pt>
                <c:pt idx="175">
                  <c:v>588.75231285901771</c:v>
                </c:pt>
                <c:pt idx="176">
                  <c:v>585.98876089574787</c:v>
                </c:pt>
                <c:pt idx="177">
                  <c:v>580.69182663841536</c:v>
                </c:pt>
                <c:pt idx="178">
                  <c:v>580.59849328866233</c:v>
                </c:pt>
                <c:pt idx="179">
                  <c:v>574.71206099249446</c:v>
                </c:pt>
                <c:pt idx="180">
                  <c:v>569.2051055727801</c:v>
                </c:pt>
                <c:pt idx="181">
                  <c:v>566.82339677577443</c:v>
                </c:pt>
                <c:pt idx="182">
                  <c:v>559.94012953505842</c:v>
                </c:pt>
                <c:pt idx="183">
                  <c:v>555.54583163097573</c:v>
                </c:pt>
                <c:pt idx="184">
                  <c:v>555.65963881009498</c:v>
                </c:pt>
                <c:pt idx="185">
                  <c:v>546.76752010888856</c:v>
                </c:pt>
                <c:pt idx="186">
                  <c:v>541.4793589500897</c:v>
                </c:pt>
                <c:pt idx="187">
                  <c:v>542.38172481897698</c:v>
                </c:pt>
                <c:pt idx="188">
                  <c:v>533.15182844629453</c:v>
                </c:pt>
                <c:pt idx="189">
                  <c:v>527.10002923480863</c:v>
                </c:pt>
                <c:pt idx="190">
                  <c:v>520.91843035041859</c:v>
                </c:pt>
                <c:pt idx="191">
                  <c:v>514.84566940568277</c:v>
                </c:pt>
                <c:pt idx="192">
                  <c:v>514.15920369336595</c:v>
                </c:pt>
                <c:pt idx="193">
                  <c:v>517.06336969957488</c:v>
                </c:pt>
                <c:pt idx="194">
                  <c:v>511.67785369775402</c:v>
                </c:pt>
                <c:pt idx="195">
                  <c:v>512.46924737258405</c:v>
                </c:pt>
                <c:pt idx="196">
                  <c:v>508.64149583051051</c:v>
                </c:pt>
                <c:pt idx="197">
                  <c:v>507.05834332500217</c:v>
                </c:pt>
                <c:pt idx="198">
                  <c:v>504.49776463582629</c:v>
                </c:pt>
                <c:pt idx="199">
                  <c:v>511.93949854312694</c:v>
                </c:pt>
                <c:pt idx="200">
                  <c:v>504.07323061054103</c:v>
                </c:pt>
                <c:pt idx="201">
                  <c:v>502.91245058733853</c:v>
                </c:pt>
                <c:pt idx="202">
                  <c:v>501.35544054377658</c:v>
                </c:pt>
                <c:pt idx="203">
                  <c:v>499.29663647711459</c:v>
                </c:pt>
                <c:pt idx="204">
                  <c:v>500.7192660855066</c:v>
                </c:pt>
                <c:pt idx="205">
                  <c:v>501.06141898835784</c:v>
                </c:pt>
                <c:pt idx="206">
                  <c:v>499.58418167247851</c:v>
                </c:pt>
                <c:pt idx="207">
                  <c:v>498.21268883416906</c:v>
                </c:pt>
                <c:pt idx="208">
                  <c:v>496.44488827104811</c:v>
                </c:pt>
                <c:pt idx="209">
                  <c:v>495.83739245815565</c:v>
                </c:pt>
                <c:pt idx="210">
                  <c:v>500.002860275518</c:v>
                </c:pt>
                <c:pt idx="211">
                  <c:v>503.69732115397653</c:v>
                </c:pt>
                <c:pt idx="212">
                  <c:v>504.64758231189796</c:v>
                </c:pt>
                <c:pt idx="213">
                  <c:v>506.33719513648322</c:v>
                </c:pt>
                <c:pt idx="214">
                  <c:v>509.13715800716051</c:v>
                </c:pt>
                <c:pt idx="215">
                  <c:v>508.29211578545113</c:v>
                </c:pt>
                <c:pt idx="216">
                  <c:v>506.94499262986307</c:v>
                </c:pt>
                <c:pt idx="217">
                  <c:v>502.85273282796572</c:v>
                </c:pt>
                <c:pt idx="218">
                  <c:v>498.55098238961176</c:v>
                </c:pt>
                <c:pt idx="219">
                  <c:v>497.02304916854416</c:v>
                </c:pt>
                <c:pt idx="220">
                  <c:v>496.09901465208287</c:v>
                </c:pt>
                <c:pt idx="221">
                  <c:v>494.64760873628796</c:v>
                </c:pt>
                <c:pt idx="222">
                  <c:v>498.44546247614142</c:v>
                </c:pt>
                <c:pt idx="223">
                  <c:v>499.10408983981074</c:v>
                </c:pt>
                <c:pt idx="224">
                  <c:v>499.97392225839076</c:v>
                </c:pt>
                <c:pt idx="225">
                  <c:v>504.19688807199651</c:v>
                </c:pt>
                <c:pt idx="226">
                  <c:v>505.25295400551039</c:v>
                </c:pt>
                <c:pt idx="227">
                  <c:v>507.76211163114232</c:v>
                </c:pt>
                <c:pt idx="228">
                  <c:v>509.71741832669892</c:v>
                </c:pt>
                <c:pt idx="229">
                  <c:v>509.6653516265302</c:v>
                </c:pt>
                <c:pt idx="230">
                  <c:v>508.89989392717723</c:v>
                </c:pt>
                <c:pt idx="231">
                  <c:v>511.14566904057386</c:v>
                </c:pt>
                <c:pt idx="232">
                  <c:v>508.71792103233673</c:v>
                </c:pt>
                <c:pt idx="233">
                  <c:v>508.74550532263169</c:v>
                </c:pt>
                <c:pt idx="234">
                  <c:v>511.30687004457542</c:v>
                </c:pt>
                <c:pt idx="235">
                  <c:v>510.72670974368941</c:v>
                </c:pt>
                <c:pt idx="236">
                  <c:v>511.15004386717919</c:v>
                </c:pt>
                <c:pt idx="237">
                  <c:v>513.73687168948504</c:v>
                </c:pt>
                <c:pt idx="238">
                  <c:v>511.78428277935751</c:v>
                </c:pt>
                <c:pt idx="239">
                  <c:v>511.81128443546896</c:v>
                </c:pt>
                <c:pt idx="240">
                  <c:v>513.84330057946488</c:v>
                </c:pt>
                <c:pt idx="241">
                  <c:v>513.15756159157036</c:v>
                </c:pt>
                <c:pt idx="242">
                  <c:v>518.01297164368589</c:v>
                </c:pt>
                <c:pt idx="243">
                  <c:v>546.72360356335662</c:v>
                </c:pt>
                <c:pt idx="244">
                  <c:v>566.70907991708066</c:v>
                </c:pt>
                <c:pt idx="245">
                  <c:v>570.10698194830127</c:v>
                </c:pt>
                <c:pt idx="246">
                  <c:v>565.43521384098426</c:v>
                </c:pt>
                <c:pt idx="247">
                  <c:v>572.09584195715809</c:v>
                </c:pt>
                <c:pt idx="248">
                  <c:v>573.71872934623912</c:v>
                </c:pt>
                <c:pt idx="249">
                  <c:v>568.03116453221298</c:v>
                </c:pt>
                <c:pt idx="250">
                  <c:v>568.63909784489022</c:v>
                </c:pt>
                <c:pt idx="251">
                  <c:v>555.5614313739178</c:v>
                </c:pt>
                <c:pt idx="252">
                  <c:v>551.02573480478088</c:v>
                </c:pt>
                <c:pt idx="253">
                  <c:v>548.61122721976869</c:v>
                </c:pt>
                <c:pt idx="254">
                  <c:v>550.19289143577987</c:v>
                </c:pt>
                <c:pt idx="255">
                  <c:v>550.19289143577987</c:v>
                </c:pt>
                <c:pt idx="256">
                  <c:v>550.84948206609329</c:v>
                </c:pt>
                <c:pt idx="257">
                  <c:v>551.56242295161235</c:v>
                </c:pt>
                <c:pt idx="258">
                  <c:v>555.1838442150663</c:v>
                </c:pt>
                <c:pt idx="259">
                  <c:v>546.05208569196066</c:v>
                </c:pt>
                <c:pt idx="260">
                  <c:v>546.05208569196066</c:v>
                </c:pt>
                <c:pt idx="261">
                  <c:v>542.61166070855745</c:v>
                </c:pt>
                <c:pt idx="262">
                  <c:v>544.09219835393515</c:v>
                </c:pt>
                <c:pt idx="263">
                  <c:v>541.39306376664751</c:v>
                </c:pt>
                <c:pt idx="264">
                  <c:v>537.53294186536277</c:v>
                </c:pt>
                <c:pt idx="265">
                  <c:v>537.71670087007999</c:v>
                </c:pt>
                <c:pt idx="266">
                  <c:v>540.35341948675625</c:v>
                </c:pt>
                <c:pt idx="267">
                  <c:v>539.76972791327989</c:v>
                </c:pt>
                <c:pt idx="268">
                  <c:v>538.97490897857472</c:v>
                </c:pt>
                <c:pt idx="269">
                  <c:v>539.5533802962259</c:v>
                </c:pt>
                <c:pt idx="270">
                  <c:v>538.07469317668449</c:v>
                </c:pt>
                <c:pt idx="271">
                  <c:v>535.22366104671812</c:v>
                </c:pt>
                <c:pt idx="272">
                  <c:v>532.58466342993131</c:v>
                </c:pt>
                <c:pt idx="273">
                  <c:v>527.83651830306587</c:v>
                </c:pt>
                <c:pt idx="274">
                  <c:v>524.6994625438665</c:v>
                </c:pt>
                <c:pt idx="275">
                  <c:v>525.99194928861823</c:v>
                </c:pt>
                <c:pt idx="276">
                  <c:v>526.20289682814166</c:v>
                </c:pt>
                <c:pt idx="277">
                  <c:v>526.46784378492532</c:v>
                </c:pt>
                <c:pt idx="278">
                  <c:v>527.44433850601808</c:v>
                </c:pt>
                <c:pt idx="279">
                  <c:v>525.38836111574483</c:v>
                </c:pt>
                <c:pt idx="280">
                  <c:v>519.69377402437897</c:v>
                </c:pt>
                <c:pt idx="281">
                  <c:v>520.16879884303023</c:v>
                </c:pt>
                <c:pt idx="282">
                  <c:v>516.9532867151305</c:v>
                </c:pt>
                <c:pt idx="283">
                  <c:v>511.71218592176501</c:v>
                </c:pt>
                <c:pt idx="284">
                  <c:v>510.36947806941151</c:v>
                </c:pt>
                <c:pt idx="285">
                  <c:v>505.37019756019339</c:v>
                </c:pt>
                <c:pt idx="286">
                  <c:v>505.21315206158528</c:v>
                </c:pt>
                <c:pt idx="287">
                  <c:v>498.95673587971902</c:v>
                </c:pt>
                <c:pt idx="288">
                  <c:v>497.66980662273397</c:v>
                </c:pt>
                <c:pt idx="289">
                  <c:v>496.69844651102994</c:v>
                </c:pt>
                <c:pt idx="290">
                  <c:v>494.07533630472244</c:v>
                </c:pt>
                <c:pt idx="291">
                  <c:v>495.17996726794377</c:v>
                </c:pt>
                <c:pt idx="292">
                  <c:v>494.34324372832333</c:v>
                </c:pt>
                <c:pt idx="293">
                  <c:v>499.17748262646148</c:v>
                </c:pt>
                <c:pt idx="294">
                  <c:v>498.02479371233051</c:v>
                </c:pt>
                <c:pt idx="295">
                  <c:v>496.7392400598589</c:v>
                </c:pt>
                <c:pt idx="296">
                  <c:v>496.03288901857479</c:v>
                </c:pt>
                <c:pt idx="297">
                  <c:v>492.7289216447428</c:v>
                </c:pt>
                <c:pt idx="298">
                  <c:v>495.19639580035158</c:v>
                </c:pt>
                <c:pt idx="299">
                  <c:v>491.15928522314817</c:v>
                </c:pt>
                <c:pt idx="300">
                  <c:v>493.99478272922391</c:v>
                </c:pt>
                <c:pt idx="301">
                  <c:v>492.53004438104495</c:v>
                </c:pt>
                <c:pt idx="302">
                  <c:v>491.51061847847416</c:v>
                </c:pt>
                <c:pt idx="303">
                  <c:v>490.59638464507026</c:v>
                </c:pt>
                <c:pt idx="304">
                  <c:v>493.77280026644365</c:v>
                </c:pt>
                <c:pt idx="305">
                  <c:v>492.51869936954557</c:v>
                </c:pt>
                <c:pt idx="306">
                  <c:v>489.56056474519738</c:v>
                </c:pt>
                <c:pt idx="307">
                  <c:v>491.52882903787963</c:v>
                </c:pt>
                <c:pt idx="308">
                  <c:v>490.56112122473331</c:v>
                </c:pt>
                <c:pt idx="309">
                  <c:v>491.71643571614942</c:v>
                </c:pt>
                <c:pt idx="310">
                  <c:v>491.87518895096065</c:v>
                </c:pt>
                <c:pt idx="311">
                  <c:v>493.88999905998907</c:v>
                </c:pt>
                <c:pt idx="312">
                  <c:v>499.83550664905869</c:v>
                </c:pt>
                <c:pt idx="313">
                  <c:v>505.39118371750141</c:v>
                </c:pt>
                <c:pt idx="314">
                  <c:v>509.69145699409205</c:v>
                </c:pt>
                <c:pt idx="315">
                  <c:v>509.14070180485135</c:v>
                </c:pt>
                <c:pt idx="316">
                  <c:v>509.53407223885171</c:v>
                </c:pt>
                <c:pt idx="317">
                  <c:v>505.57557702805502</c:v>
                </c:pt>
                <c:pt idx="318">
                  <c:v>503.97723825640401</c:v>
                </c:pt>
                <c:pt idx="319">
                  <c:v>502.14391738942879</c:v>
                </c:pt>
                <c:pt idx="320">
                  <c:v>504.05702220222202</c:v>
                </c:pt>
                <c:pt idx="321">
                  <c:v>507.33241052626209</c:v>
                </c:pt>
                <c:pt idx="322">
                  <c:v>507.96140244461787</c:v>
                </c:pt>
                <c:pt idx="323">
                  <c:v>506.36347203308082</c:v>
                </c:pt>
                <c:pt idx="324">
                  <c:v>501.41468532360705</c:v>
                </c:pt>
                <c:pt idx="325">
                  <c:v>494.69052334578322</c:v>
                </c:pt>
                <c:pt idx="326">
                  <c:v>493.3051416385677</c:v>
                </c:pt>
                <c:pt idx="327">
                  <c:v>496.28785013967433</c:v>
                </c:pt>
                <c:pt idx="328">
                  <c:v>493.59349530793412</c:v>
                </c:pt>
                <c:pt idx="329">
                  <c:v>491.73947846099543</c:v>
                </c:pt>
                <c:pt idx="330">
                  <c:v>490.01617144834</c:v>
                </c:pt>
                <c:pt idx="331">
                  <c:v>486.07433997780339</c:v>
                </c:pt>
                <c:pt idx="332">
                  <c:v>482.49843754118814</c:v>
                </c:pt>
                <c:pt idx="333">
                  <c:v>481.40469141535226</c:v>
                </c:pt>
                <c:pt idx="334">
                  <c:v>480.44044081131653</c:v>
                </c:pt>
                <c:pt idx="335">
                  <c:v>481.14626791940316</c:v>
                </c:pt>
                <c:pt idx="336">
                  <c:v>482.32422992267203</c:v>
                </c:pt>
                <c:pt idx="337">
                  <c:v>480.68430277050675</c:v>
                </c:pt>
                <c:pt idx="338">
                  <c:v>483.188865485598</c:v>
                </c:pt>
                <c:pt idx="339">
                  <c:v>485.35591389387503</c:v>
                </c:pt>
                <c:pt idx="340">
                  <c:v>486.47921321665774</c:v>
                </c:pt>
                <c:pt idx="341">
                  <c:v>483.7152476864606</c:v>
                </c:pt>
                <c:pt idx="342">
                  <c:v>486.69192659082609</c:v>
                </c:pt>
                <c:pt idx="343">
                  <c:v>492.43502178013011</c:v>
                </c:pt>
                <c:pt idx="344">
                  <c:v>524.32661554588299</c:v>
                </c:pt>
                <c:pt idx="345">
                  <c:v>530.17245667320026</c:v>
                </c:pt>
                <c:pt idx="346">
                  <c:v>534.47483998387042</c:v>
                </c:pt>
                <c:pt idx="347">
                  <c:v>535.46923371230162</c:v>
                </c:pt>
                <c:pt idx="348">
                  <c:v>526.39654847385611</c:v>
                </c:pt>
                <c:pt idx="349">
                  <c:v>534.68476804150305</c:v>
                </c:pt>
                <c:pt idx="350">
                  <c:v>535.89479549791395</c:v>
                </c:pt>
                <c:pt idx="351">
                  <c:v>530.93426644220119</c:v>
                </c:pt>
                <c:pt idx="352">
                  <c:v>530.01736363848693</c:v>
                </c:pt>
                <c:pt idx="353">
                  <c:v>534.53002955259103</c:v>
                </c:pt>
                <c:pt idx="354">
                  <c:v>528.15631572661118</c:v>
                </c:pt>
                <c:pt idx="355">
                  <c:v>528.8130355489576</c:v>
                </c:pt>
                <c:pt idx="356">
                  <c:v>523.59601976937529</c:v>
                </c:pt>
                <c:pt idx="357">
                  <c:v>505.13530446713719</c:v>
                </c:pt>
                <c:pt idx="358">
                  <c:v>507.01906528747583</c:v>
                </c:pt>
                <c:pt idx="359">
                  <c:v>508.72012175643266</c:v>
                </c:pt>
                <c:pt idx="360">
                  <c:v>518.17639025155836</c:v>
                </c:pt>
                <c:pt idx="361">
                  <c:v>517.67894778498282</c:v>
                </c:pt>
                <c:pt idx="362">
                  <c:v>546.05887684700519</c:v>
                </c:pt>
                <c:pt idx="363">
                  <c:v>560.11805202630592</c:v>
                </c:pt>
                <c:pt idx="364">
                  <c:v>549.95168928680869</c:v>
                </c:pt>
                <c:pt idx="365">
                  <c:v>543.00899801376954</c:v>
                </c:pt>
                <c:pt idx="366">
                  <c:v>532.62815345179479</c:v>
                </c:pt>
                <c:pt idx="367">
                  <c:v>527.13851552701465</c:v>
                </c:pt>
                <c:pt idx="368">
                  <c:v>528.91794937111536</c:v>
                </c:pt>
                <c:pt idx="369">
                  <c:v>531.14411725503055</c:v>
                </c:pt>
                <c:pt idx="370">
                  <c:v>538.24816566243601</c:v>
                </c:pt>
                <c:pt idx="371">
                  <c:v>537.66769902690498</c:v>
                </c:pt>
                <c:pt idx="372">
                  <c:v>541.51768268479782</c:v>
                </c:pt>
                <c:pt idx="373">
                  <c:v>536.578431893117</c:v>
                </c:pt>
                <c:pt idx="374">
                  <c:v>525.85691394759988</c:v>
                </c:pt>
                <c:pt idx="375">
                  <c:v>523.33922836233376</c:v>
                </c:pt>
                <c:pt idx="376">
                  <c:v>522.86628663993838</c:v>
                </c:pt>
                <c:pt idx="377">
                  <c:v>518.62538346331428</c:v>
                </c:pt>
                <c:pt idx="378">
                  <c:v>513.39472753031487</c:v>
                </c:pt>
                <c:pt idx="379">
                  <c:v>513.36975638754484</c:v>
                </c:pt>
                <c:pt idx="380">
                  <c:v>511.88032861602801</c:v>
                </c:pt>
                <c:pt idx="381">
                  <c:v>510.44253559351779</c:v>
                </c:pt>
                <c:pt idx="382">
                  <c:v>507.6197070885259</c:v>
                </c:pt>
                <c:pt idx="383">
                  <c:v>510.83642473893741</c:v>
                </c:pt>
                <c:pt idx="384">
                  <c:v>509.73901491160927</c:v>
                </c:pt>
                <c:pt idx="385">
                  <c:v>513.03637829287129</c:v>
                </c:pt>
                <c:pt idx="386">
                  <c:v>519.27129165534018</c:v>
                </c:pt>
                <c:pt idx="387">
                  <c:v>523.59601976937529</c:v>
                </c:pt>
                <c:pt idx="388">
                  <c:v>529.97163381171504</c:v>
                </c:pt>
                <c:pt idx="389">
                  <c:v>537.40434104240921</c:v>
                </c:pt>
                <c:pt idx="390">
                  <c:v>539.69430586492024</c:v>
                </c:pt>
                <c:pt idx="391">
                  <c:v>545.16848371129674</c:v>
                </c:pt>
                <c:pt idx="392">
                  <c:v>554.90835985909939</c:v>
                </c:pt>
                <c:pt idx="393">
                  <c:v>560.18598653909396</c:v>
                </c:pt>
                <c:pt idx="394">
                  <c:v>565.83249530139085</c:v>
                </c:pt>
                <c:pt idx="395">
                  <c:v>574.78653071655003</c:v>
                </c:pt>
                <c:pt idx="396">
                  <c:v>568.22363106552848</c:v>
                </c:pt>
                <c:pt idx="397">
                  <c:v>573.30374418807071</c:v>
                </c:pt>
                <c:pt idx="398">
                  <c:v>582.46814690395877</c:v>
                </c:pt>
                <c:pt idx="399">
                  <c:v>582.87544821430583</c:v>
                </c:pt>
                <c:pt idx="400">
                  <c:v>589.04178509784515</c:v>
                </c:pt>
                <c:pt idx="401">
                  <c:v>594.0175533552374</c:v>
                </c:pt>
                <c:pt idx="402">
                  <c:v>594.50240612038658</c:v>
                </c:pt>
                <c:pt idx="403">
                  <c:v>599.64959224840413</c:v>
                </c:pt>
                <c:pt idx="404">
                  <c:v>607.42156407901336</c:v>
                </c:pt>
                <c:pt idx="405">
                  <c:v>612.39773033826509</c:v>
                </c:pt>
                <c:pt idx="406">
                  <c:v>623.52051937090494</c:v>
                </c:pt>
                <c:pt idx="407">
                  <c:v>623.44632351263351</c:v>
                </c:pt>
                <c:pt idx="408">
                  <c:v>628.86962207129955</c:v>
                </c:pt>
                <c:pt idx="409">
                  <c:v>645.87306139053521</c:v>
                </c:pt>
                <c:pt idx="410">
                  <c:v>654.43746067974087</c:v>
                </c:pt>
                <c:pt idx="411">
                  <c:v>664.11359952438579</c:v>
                </c:pt>
                <c:pt idx="412">
                  <c:v>672.77073468192668</c:v>
                </c:pt>
                <c:pt idx="413">
                  <c:v>678.68899603222769</c:v>
                </c:pt>
                <c:pt idx="414">
                  <c:v>677.61659524672962</c:v>
                </c:pt>
                <c:pt idx="415">
                  <c:v>685.00239864214791</c:v>
                </c:pt>
                <c:pt idx="416">
                  <c:v>679.25475491737734</c:v>
                </c:pt>
                <c:pt idx="417">
                  <c:v>681.39422291467963</c:v>
                </c:pt>
                <c:pt idx="418">
                  <c:v>686.39509262654258</c:v>
                </c:pt>
                <c:pt idx="419">
                  <c:v>687.18150247715369</c:v>
                </c:pt>
                <c:pt idx="420">
                  <c:v>689.75385995089232</c:v>
                </c:pt>
                <c:pt idx="421">
                  <c:v>688.61067691528365</c:v>
                </c:pt>
                <c:pt idx="422">
                  <c:v>687.68181266645877</c:v>
                </c:pt>
                <c:pt idx="423">
                  <c:v>692.8976192458266</c:v>
                </c:pt>
                <c:pt idx="424">
                  <c:v>696.75771135961702</c:v>
                </c:pt>
                <c:pt idx="425">
                  <c:v>700.11827876590405</c:v>
                </c:pt>
                <c:pt idx="426">
                  <c:v>709.45685712860939</c:v>
                </c:pt>
                <c:pt idx="427">
                  <c:v>716.8336878501907</c:v>
                </c:pt>
                <c:pt idx="428">
                  <c:v>720.02182364923772</c:v>
                </c:pt>
                <c:pt idx="429">
                  <c:v>719.1210546672944</c:v>
                </c:pt>
                <c:pt idx="430">
                  <c:v>716.32352457400737</c:v>
                </c:pt>
                <c:pt idx="431">
                  <c:v>708.91118258478048</c:v>
                </c:pt>
                <c:pt idx="432">
                  <c:v>700.64849298264232</c:v>
                </c:pt>
                <c:pt idx="433">
                  <c:v>696.14579181514091</c:v>
                </c:pt>
                <c:pt idx="434">
                  <c:v>680.42068303520091</c:v>
                </c:pt>
                <c:pt idx="435">
                  <c:v>673.16203071702455</c:v>
                </c:pt>
                <c:pt idx="436">
                  <c:v>662.39572744955763</c:v>
                </c:pt>
                <c:pt idx="437">
                  <c:v>655.83407391840103</c:v>
                </c:pt>
                <c:pt idx="438">
                  <c:v>644.31613705178574</c:v>
                </c:pt>
                <c:pt idx="439">
                  <c:v>639.18910130097152</c:v>
                </c:pt>
                <c:pt idx="440">
                  <c:v>637.84862210233211</c:v>
                </c:pt>
                <c:pt idx="441">
                  <c:v>623.7133967756082</c:v>
                </c:pt>
                <c:pt idx="442">
                  <c:v>610.98254616168504</c:v>
                </c:pt>
                <c:pt idx="443">
                  <c:v>599.77301059555691</c:v>
                </c:pt>
                <c:pt idx="444">
                  <c:v>591.68391554393372</c:v>
                </c:pt>
                <c:pt idx="445">
                  <c:v>581.94695760772515</c:v>
                </c:pt>
                <c:pt idx="446">
                  <c:v>574.69067113796302</c:v>
                </c:pt>
                <c:pt idx="447">
                  <c:v>570.16232188248216</c:v>
                </c:pt>
                <c:pt idx="448">
                  <c:v>559.26732231310177</c:v>
                </c:pt>
                <c:pt idx="449">
                  <c:v>552.6176848067513</c:v>
                </c:pt>
                <c:pt idx="450">
                  <c:v>552.69415531694267</c:v>
                </c:pt>
                <c:pt idx="451">
                  <c:v>552.99994057902825</c:v>
                </c:pt>
                <c:pt idx="452">
                  <c:v>553.78292401514886</c:v>
                </c:pt>
                <c:pt idx="453">
                  <c:v>555.06225696173692</c:v>
                </c:pt>
                <c:pt idx="454">
                  <c:v>549.72707939943837</c:v>
                </c:pt>
                <c:pt idx="455">
                  <c:v>544.52982269212566</c:v>
                </c:pt>
                <c:pt idx="456">
                  <c:v>545.07445018650651</c:v>
                </c:pt>
                <c:pt idx="457">
                  <c:v>540.32886264781882</c:v>
                </c:pt>
                <c:pt idx="458">
                  <c:v>538.17737292188463</c:v>
                </c:pt>
                <c:pt idx="459">
                  <c:v>535.23834169834447</c:v>
                </c:pt>
                <c:pt idx="460">
                  <c:v>528.43504839409752</c:v>
                </c:pt>
                <c:pt idx="461">
                  <c:v>519.38835520184944</c:v>
                </c:pt>
                <c:pt idx="462">
                  <c:v>517.37624903434437</c:v>
                </c:pt>
                <c:pt idx="463">
                  <c:v>515.46925634971569</c:v>
                </c:pt>
                <c:pt idx="464">
                  <c:v>509.59602084339843</c:v>
                </c:pt>
                <c:pt idx="465">
                  <c:v>500.52099598399212</c:v>
                </c:pt>
                <c:pt idx="466">
                  <c:v>490.80541618436627</c:v>
                </c:pt>
                <c:pt idx="467">
                  <c:v>485.83379712471702</c:v>
                </c:pt>
                <c:pt idx="468">
                  <c:v>479.02203587926942</c:v>
                </c:pt>
                <c:pt idx="469">
                  <c:v>477.15059184014029</c:v>
                </c:pt>
                <c:pt idx="470">
                  <c:v>471.82596795996324</c:v>
                </c:pt>
                <c:pt idx="471">
                  <c:v>469.7728113360418</c:v>
                </c:pt>
                <c:pt idx="472">
                  <c:v>466.65736816602038</c:v>
                </c:pt>
                <c:pt idx="473">
                  <c:v>462.63296617269776</c:v>
                </c:pt>
                <c:pt idx="474">
                  <c:v>457.46900698286476</c:v>
                </c:pt>
                <c:pt idx="475">
                  <c:v>450.13092128501074</c:v>
                </c:pt>
                <c:pt idx="476">
                  <c:v>445.98625325521971</c:v>
                </c:pt>
                <c:pt idx="477">
                  <c:v>440.85392581573211</c:v>
                </c:pt>
                <c:pt idx="478">
                  <c:v>434.99931289719012</c:v>
                </c:pt>
                <c:pt idx="479">
                  <c:v>429.72359971630061</c:v>
                </c:pt>
                <c:pt idx="480">
                  <c:v>428.11348053147373</c:v>
                </c:pt>
                <c:pt idx="481">
                  <c:v>421.83003714478281</c:v>
                </c:pt>
                <c:pt idx="482">
                  <c:v>421.06880658852111</c:v>
                </c:pt>
                <c:pt idx="483">
                  <c:v>417.34944746110745</c:v>
                </c:pt>
                <c:pt idx="484">
                  <c:v>411.1967019412138</c:v>
                </c:pt>
                <c:pt idx="485">
                  <c:v>403.84976458408391</c:v>
                </c:pt>
                <c:pt idx="486">
                  <c:v>393.17257825686534</c:v>
                </c:pt>
                <c:pt idx="487">
                  <c:v>386.06933242032301</c:v>
                </c:pt>
                <c:pt idx="488">
                  <c:v>386.17223553864426</c:v>
                </c:pt>
                <c:pt idx="489">
                  <c:v>386.15224411298158</c:v>
                </c:pt>
                <c:pt idx="490">
                  <c:v>383.27157777346349</c:v>
                </c:pt>
                <c:pt idx="491">
                  <c:v>381.52307904310885</c:v>
                </c:pt>
                <c:pt idx="492">
                  <c:v>375.27144713592185</c:v>
                </c:pt>
                <c:pt idx="493">
                  <c:v>368.72293983620648</c:v>
                </c:pt>
                <c:pt idx="494">
                  <c:v>364.39294678900734</c:v>
                </c:pt>
                <c:pt idx="495">
                  <c:v>362.11697803484645</c:v>
                </c:pt>
                <c:pt idx="496">
                  <c:v>358.30374562177104</c:v>
                </c:pt>
                <c:pt idx="497">
                  <c:v>354.28764723579781</c:v>
                </c:pt>
                <c:pt idx="498">
                  <c:v>349.74363004192156</c:v>
                </c:pt>
                <c:pt idx="499">
                  <c:v>346.5694573319409</c:v>
                </c:pt>
                <c:pt idx="500">
                  <c:v>344.52223456510688</c:v>
                </c:pt>
                <c:pt idx="501">
                  <c:v>341.14539755290025</c:v>
                </c:pt>
                <c:pt idx="502">
                  <c:v>337.15632370689815</c:v>
                </c:pt>
                <c:pt idx="503">
                  <c:v>333.13461176251298</c:v>
                </c:pt>
                <c:pt idx="504">
                  <c:v>331.12513675145061</c:v>
                </c:pt>
                <c:pt idx="505">
                  <c:v>324.4855728801179</c:v>
                </c:pt>
                <c:pt idx="506">
                  <c:v>319.58584634174315</c:v>
                </c:pt>
                <c:pt idx="507">
                  <c:v>316.25168465055106</c:v>
                </c:pt>
                <c:pt idx="508">
                  <c:v>307.46673269270622</c:v>
                </c:pt>
                <c:pt idx="509">
                  <c:v>301.44071148903072</c:v>
                </c:pt>
                <c:pt idx="510">
                  <c:v>293.58822284235339</c:v>
                </c:pt>
                <c:pt idx="511">
                  <c:v>289.69332740113123</c:v>
                </c:pt>
                <c:pt idx="512">
                  <c:v>282.79698710514089</c:v>
                </c:pt>
                <c:pt idx="513">
                  <c:v>272.23757875910201</c:v>
                </c:pt>
                <c:pt idx="514">
                  <c:v>268.41041827894935</c:v>
                </c:pt>
                <c:pt idx="515">
                  <c:v>264.4554180765266</c:v>
                </c:pt>
                <c:pt idx="516">
                  <c:v>267.22097806700407</c:v>
                </c:pt>
                <c:pt idx="517">
                  <c:v>266.68621695997678</c:v>
                </c:pt>
                <c:pt idx="518">
                  <c:v>263.49619405816873</c:v>
                </c:pt>
                <c:pt idx="519">
                  <c:v>258.92121541530923</c:v>
                </c:pt>
                <c:pt idx="520">
                  <c:v>259.5292514267752</c:v>
                </c:pt>
                <c:pt idx="521">
                  <c:v>252.24875860157701</c:v>
                </c:pt>
                <c:pt idx="522">
                  <c:v>251.26222900997126</c:v>
                </c:pt>
                <c:pt idx="523">
                  <c:v>250.16140064397229</c:v>
                </c:pt>
                <c:pt idx="524">
                  <c:v>242.28001024431344</c:v>
                </c:pt>
                <c:pt idx="525">
                  <c:v>231.27244107775317</c:v>
                </c:pt>
                <c:pt idx="526">
                  <c:v>226.9524894105233</c:v>
                </c:pt>
                <c:pt idx="527">
                  <c:v>219.36988700462763</c:v>
                </c:pt>
                <c:pt idx="528">
                  <c:v>215.03231011377244</c:v>
                </c:pt>
                <c:pt idx="529">
                  <c:v>211.60416796512749</c:v>
                </c:pt>
                <c:pt idx="530">
                  <c:v>204.12656711450171</c:v>
                </c:pt>
                <c:pt idx="531">
                  <c:v>199.79721467434049</c:v>
                </c:pt>
                <c:pt idx="532">
                  <c:v>195.78202923629397</c:v>
                </c:pt>
                <c:pt idx="533">
                  <c:v>187.41573868959921</c:v>
                </c:pt>
                <c:pt idx="534">
                  <c:v>182.37309088369935</c:v>
                </c:pt>
                <c:pt idx="535">
                  <c:v>181.98078311069472</c:v>
                </c:pt>
                <c:pt idx="536">
                  <c:v>170.33826238275032</c:v>
                </c:pt>
                <c:pt idx="537">
                  <c:v>167.7309234349604</c:v>
                </c:pt>
                <c:pt idx="538">
                  <c:v>166.61943184618573</c:v>
                </c:pt>
                <c:pt idx="539">
                  <c:v>163.90466319809471</c:v>
                </c:pt>
                <c:pt idx="540">
                  <c:v>161.00736679703715</c:v>
                </c:pt>
                <c:pt idx="541">
                  <c:v>148.50150840805185</c:v>
                </c:pt>
                <c:pt idx="542">
                  <c:v>140.50937980388449</c:v>
                </c:pt>
                <c:pt idx="543">
                  <c:v>134.30775321363137</c:v>
                </c:pt>
                <c:pt idx="544">
                  <c:v>130.21397273011522</c:v>
                </c:pt>
                <c:pt idx="545">
                  <c:v>124.23949947685932</c:v>
                </c:pt>
                <c:pt idx="546">
                  <c:v>117.25888805633963</c:v>
                </c:pt>
                <c:pt idx="547">
                  <c:v>114.56196974833297</c:v>
                </c:pt>
                <c:pt idx="548">
                  <c:v>111.26279257394063</c:v>
                </c:pt>
                <c:pt idx="549">
                  <c:v>106.88168905133961</c:v>
                </c:pt>
                <c:pt idx="550">
                  <c:v>103.69148348610251</c:v>
                </c:pt>
                <c:pt idx="551">
                  <c:v>93.349556424862016</c:v>
                </c:pt>
                <c:pt idx="552">
                  <c:v>87.578346323957064</c:v>
                </c:pt>
                <c:pt idx="553">
                  <c:v>80.62162011602355</c:v>
                </c:pt>
                <c:pt idx="554">
                  <c:v>80.224783221223319</c:v>
                </c:pt>
                <c:pt idx="555">
                  <c:v>77.927182497219562</c:v>
                </c:pt>
                <c:pt idx="556">
                  <c:v>70.192619726348525</c:v>
                </c:pt>
                <c:pt idx="557">
                  <c:v>64.742489771265028</c:v>
                </c:pt>
                <c:pt idx="558">
                  <c:v>61.779551525300867</c:v>
                </c:pt>
                <c:pt idx="559">
                  <c:v>52.577527696388408</c:v>
                </c:pt>
                <c:pt idx="560">
                  <c:v>45.662628264958904</c:v>
                </c:pt>
                <c:pt idx="561">
                  <c:v>42.603119389344862</c:v>
                </c:pt>
                <c:pt idx="562">
                  <c:v>37.277964273626722</c:v>
                </c:pt>
                <c:pt idx="563">
                  <c:v>33.431053042545884</c:v>
                </c:pt>
                <c:pt idx="564">
                  <c:v>29.489918532334681</c:v>
                </c:pt>
                <c:pt idx="565">
                  <c:v>26.136982408076175</c:v>
                </c:pt>
                <c:pt idx="566">
                  <c:v>24.16778905836129</c:v>
                </c:pt>
                <c:pt idx="567">
                  <c:v>25.157589240277808</c:v>
                </c:pt>
                <c:pt idx="568">
                  <c:v>21.314864701391599</c:v>
                </c:pt>
                <c:pt idx="569">
                  <c:v>22.499021907059696</c:v>
                </c:pt>
                <c:pt idx="570">
                  <c:v>22.499021907059696</c:v>
                </c:pt>
                <c:pt idx="571">
                  <c:v>19.445149720070599</c:v>
                </c:pt>
                <c:pt idx="572">
                  <c:v>18.163844497457966</c:v>
                </c:pt>
                <c:pt idx="573">
                  <c:v>17.968597577536915</c:v>
                </c:pt>
                <c:pt idx="574">
                  <c:v>14.912941189578216</c:v>
                </c:pt>
                <c:pt idx="575">
                  <c:v>12.056913227432311</c:v>
                </c:pt>
                <c:pt idx="576">
                  <c:v>8.7092370774403687</c:v>
                </c:pt>
                <c:pt idx="577">
                  <c:v>5.2641096603922213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9686704"/>
        <c:axId val="339691184"/>
      </c:scatterChart>
      <c:valAx>
        <c:axId val="339686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M/DD TIME UTC hh:mm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d\ h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691184"/>
        <c:crosses val="autoZero"/>
        <c:crossBetween val="midCat"/>
      </c:valAx>
      <c:valAx>
        <c:axId val="339691184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Height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6867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Temperature Differences between UNR Station and Teensy Card_3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Card_3 Temp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'Card_3 Data'!$C$580:$C$18272</c:f>
              <c:numCache>
                <c:formatCode>m/dd\ hh:mm</c:formatCode>
                <c:ptCount val="17693"/>
                <c:pt idx="0">
                  <c:v>42121.6250462963</c:v>
                </c:pt>
                <c:pt idx="1">
                  <c:v>42121.625104166669</c:v>
                </c:pt>
                <c:pt idx="2">
                  <c:v>42121.625162037039</c:v>
                </c:pt>
                <c:pt idx="3">
                  <c:v>42121.625219907408</c:v>
                </c:pt>
                <c:pt idx="4">
                  <c:v>42121.625277777777</c:v>
                </c:pt>
                <c:pt idx="5">
                  <c:v>42121.625335648147</c:v>
                </c:pt>
                <c:pt idx="6">
                  <c:v>42121.625381944446</c:v>
                </c:pt>
                <c:pt idx="7">
                  <c:v>42121.625439814816</c:v>
                </c:pt>
                <c:pt idx="8">
                  <c:v>42121.625497685185</c:v>
                </c:pt>
                <c:pt idx="9">
                  <c:v>42121.625543981485</c:v>
                </c:pt>
                <c:pt idx="10">
                  <c:v>42121.625601851854</c:v>
                </c:pt>
                <c:pt idx="11">
                  <c:v>42121.625659722224</c:v>
                </c:pt>
                <c:pt idx="12">
                  <c:v>42121.625706018516</c:v>
                </c:pt>
                <c:pt idx="13">
                  <c:v>42121.625763888886</c:v>
                </c:pt>
                <c:pt idx="14">
                  <c:v>42121.625821759262</c:v>
                </c:pt>
                <c:pt idx="15">
                  <c:v>42121.625868055555</c:v>
                </c:pt>
                <c:pt idx="16">
                  <c:v>42121.625925925924</c:v>
                </c:pt>
                <c:pt idx="17">
                  <c:v>42121.625983796293</c:v>
                </c:pt>
                <c:pt idx="18">
                  <c:v>42121.626030092593</c:v>
                </c:pt>
                <c:pt idx="19">
                  <c:v>42121.626087962963</c:v>
                </c:pt>
                <c:pt idx="20">
                  <c:v>42121.626145833332</c:v>
                </c:pt>
                <c:pt idx="21">
                  <c:v>42121.626203703701</c:v>
                </c:pt>
                <c:pt idx="22">
                  <c:v>42121.626250000001</c:v>
                </c:pt>
                <c:pt idx="23">
                  <c:v>42121.626307870371</c:v>
                </c:pt>
                <c:pt idx="24">
                  <c:v>42121.62636574074</c:v>
                </c:pt>
                <c:pt idx="25">
                  <c:v>42121.62641203704</c:v>
                </c:pt>
                <c:pt idx="26">
                  <c:v>42121.626469907409</c:v>
                </c:pt>
                <c:pt idx="27">
                  <c:v>42121.626527777778</c:v>
                </c:pt>
                <c:pt idx="28">
                  <c:v>42121.626574074071</c:v>
                </c:pt>
                <c:pt idx="29">
                  <c:v>42121.626631944448</c:v>
                </c:pt>
                <c:pt idx="30">
                  <c:v>42121.626689814817</c:v>
                </c:pt>
                <c:pt idx="31">
                  <c:v>42121.626736111109</c:v>
                </c:pt>
                <c:pt idx="32">
                  <c:v>42121.626793981479</c:v>
                </c:pt>
                <c:pt idx="33">
                  <c:v>42121.626851851855</c:v>
                </c:pt>
                <c:pt idx="34">
                  <c:v>42121.626898148148</c:v>
                </c:pt>
                <c:pt idx="35">
                  <c:v>42121.626956018517</c:v>
                </c:pt>
                <c:pt idx="36">
                  <c:v>42121.627013888887</c:v>
                </c:pt>
                <c:pt idx="37">
                  <c:v>42121.627060185187</c:v>
                </c:pt>
                <c:pt idx="38">
                  <c:v>42121.627118055556</c:v>
                </c:pt>
                <c:pt idx="39">
                  <c:v>42121.627175925925</c:v>
                </c:pt>
                <c:pt idx="40">
                  <c:v>42121.627233796295</c:v>
                </c:pt>
                <c:pt idx="41">
                  <c:v>42121.627280092594</c:v>
                </c:pt>
                <c:pt idx="42">
                  <c:v>42121.627337962964</c:v>
                </c:pt>
                <c:pt idx="43">
                  <c:v>42121.627395833333</c:v>
                </c:pt>
                <c:pt idx="44">
                  <c:v>42121.627442129633</c:v>
                </c:pt>
                <c:pt idx="45">
                  <c:v>42121.627500000002</c:v>
                </c:pt>
                <c:pt idx="46">
                  <c:v>42121.627557870372</c:v>
                </c:pt>
                <c:pt idx="47">
                  <c:v>42121.627604166664</c:v>
                </c:pt>
                <c:pt idx="48">
                  <c:v>42121.627662037034</c:v>
                </c:pt>
                <c:pt idx="49">
                  <c:v>42121.62771990741</c:v>
                </c:pt>
                <c:pt idx="50">
                  <c:v>42121.627766203703</c:v>
                </c:pt>
                <c:pt idx="51">
                  <c:v>42121.627824074072</c:v>
                </c:pt>
                <c:pt idx="52">
                  <c:v>42121.627881944441</c:v>
                </c:pt>
                <c:pt idx="53">
                  <c:v>42121.627928240741</c:v>
                </c:pt>
                <c:pt idx="54">
                  <c:v>42121.627986111111</c:v>
                </c:pt>
                <c:pt idx="55">
                  <c:v>42121.62804398148</c:v>
                </c:pt>
                <c:pt idx="56">
                  <c:v>42121.62809027778</c:v>
                </c:pt>
                <c:pt idx="57">
                  <c:v>42121.628148148149</c:v>
                </c:pt>
                <c:pt idx="58">
                  <c:v>42121.628206018519</c:v>
                </c:pt>
                <c:pt idx="59">
                  <c:v>42121.628263888888</c:v>
                </c:pt>
                <c:pt idx="60">
                  <c:v>42121.628310185188</c:v>
                </c:pt>
                <c:pt idx="61">
                  <c:v>42121.628368055557</c:v>
                </c:pt>
                <c:pt idx="62">
                  <c:v>42121.628425925926</c:v>
                </c:pt>
                <c:pt idx="63">
                  <c:v>42121.628472222219</c:v>
                </c:pt>
                <c:pt idx="64">
                  <c:v>42121.628530092596</c:v>
                </c:pt>
                <c:pt idx="65">
                  <c:v>42121.628587962965</c:v>
                </c:pt>
                <c:pt idx="66">
                  <c:v>42121.628634259258</c:v>
                </c:pt>
                <c:pt idx="67">
                  <c:v>42121.628692129627</c:v>
                </c:pt>
                <c:pt idx="68">
                  <c:v>42121.628750000003</c:v>
                </c:pt>
                <c:pt idx="69">
                  <c:v>42121.628796296296</c:v>
                </c:pt>
                <c:pt idx="70">
                  <c:v>42121.628854166665</c:v>
                </c:pt>
                <c:pt idx="71">
                  <c:v>42121.628912037035</c:v>
                </c:pt>
                <c:pt idx="72">
                  <c:v>42121.628958333335</c:v>
                </c:pt>
                <c:pt idx="73">
                  <c:v>42121.629016203704</c:v>
                </c:pt>
                <c:pt idx="74">
                  <c:v>42121.629074074073</c:v>
                </c:pt>
                <c:pt idx="75">
                  <c:v>42121.629120370373</c:v>
                </c:pt>
                <c:pt idx="76">
                  <c:v>42121.629178240742</c:v>
                </c:pt>
                <c:pt idx="77">
                  <c:v>42121.629236111112</c:v>
                </c:pt>
                <c:pt idx="78">
                  <c:v>42121.629293981481</c:v>
                </c:pt>
                <c:pt idx="79">
                  <c:v>42121.629340277781</c:v>
                </c:pt>
                <c:pt idx="80">
                  <c:v>42121.62939814815</c:v>
                </c:pt>
                <c:pt idx="81">
                  <c:v>42121.62945601852</c:v>
                </c:pt>
                <c:pt idx="82">
                  <c:v>42121.629502314812</c:v>
                </c:pt>
                <c:pt idx="83">
                  <c:v>42121.629560185182</c:v>
                </c:pt>
                <c:pt idx="84">
                  <c:v>42121.629618055558</c:v>
                </c:pt>
                <c:pt idx="85">
                  <c:v>42121.629664351851</c:v>
                </c:pt>
                <c:pt idx="86">
                  <c:v>42121.62972222222</c:v>
                </c:pt>
                <c:pt idx="87">
                  <c:v>42121.629780092589</c:v>
                </c:pt>
                <c:pt idx="88">
                  <c:v>42121.629826388889</c:v>
                </c:pt>
                <c:pt idx="89">
                  <c:v>42121.629884259259</c:v>
                </c:pt>
                <c:pt idx="90">
                  <c:v>42121.629942129628</c:v>
                </c:pt>
                <c:pt idx="91">
                  <c:v>42121.629988425928</c:v>
                </c:pt>
                <c:pt idx="92">
                  <c:v>42121.630046296297</c:v>
                </c:pt>
                <c:pt idx="93">
                  <c:v>42121.630104166667</c:v>
                </c:pt>
                <c:pt idx="94">
                  <c:v>42121.630150462966</c:v>
                </c:pt>
                <c:pt idx="95">
                  <c:v>42121.630208333336</c:v>
                </c:pt>
                <c:pt idx="96">
                  <c:v>42121.630266203705</c:v>
                </c:pt>
                <c:pt idx="97">
                  <c:v>42121.630324074074</c:v>
                </c:pt>
                <c:pt idx="98">
                  <c:v>42121.630370370367</c:v>
                </c:pt>
                <c:pt idx="99">
                  <c:v>42121.630428240744</c:v>
                </c:pt>
                <c:pt idx="100">
                  <c:v>42121.630486111113</c:v>
                </c:pt>
                <c:pt idx="101">
                  <c:v>42121.630532407406</c:v>
                </c:pt>
                <c:pt idx="102">
                  <c:v>42121.630590277775</c:v>
                </c:pt>
                <c:pt idx="103">
                  <c:v>42121.630648148152</c:v>
                </c:pt>
                <c:pt idx="104">
                  <c:v>42121.630694444444</c:v>
                </c:pt>
                <c:pt idx="105">
                  <c:v>42121.630752314813</c:v>
                </c:pt>
                <c:pt idx="106">
                  <c:v>42121.630810185183</c:v>
                </c:pt>
                <c:pt idx="107">
                  <c:v>42121.630856481483</c:v>
                </c:pt>
                <c:pt idx="108">
                  <c:v>42121.630914351852</c:v>
                </c:pt>
                <c:pt idx="109">
                  <c:v>42121.630972222221</c:v>
                </c:pt>
                <c:pt idx="110">
                  <c:v>42121.631018518521</c:v>
                </c:pt>
                <c:pt idx="111">
                  <c:v>42121.631076388891</c:v>
                </c:pt>
                <c:pt idx="112">
                  <c:v>42121.63113425926</c:v>
                </c:pt>
                <c:pt idx="113">
                  <c:v>42121.631180555552</c:v>
                </c:pt>
                <c:pt idx="114">
                  <c:v>42121.631238425929</c:v>
                </c:pt>
                <c:pt idx="115">
                  <c:v>42121.631296296298</c:v>
                </c:pt>
                <c:pt idx="116">
                  <c:v>42121.631354166668</c:v>
                </c:pt>
                <c:pt idx="117">
                  <c:v>42121.63140046296</c:v>
                </c:pt>
                <c:pt idx="118">
                  <c:v>42121.631458333337</c:v>
                </c:pt>
                <c:pt idx="119">
                  <c:v>42121.631516203706</c:v>
                </c:pt>
                <c:pt idx="120">
                  <c:v>42121.631562499999</c:v>
                </c:pt>
                <c:pt idx="121">
                  <c:v>42121.631620370368</c:v>
                </c:pt>
                <c:pt idx="122">
                  <c:v>42121.631678240738</c:v>
                </c:pt>
                <c:pt idx="123">
                  <c:v>42121.631724537037</c:v>
                </c:pt>
                <c:pt idx="124">
                  <c:v>42121.631782407407</c:v>
                </c:pt>
                <c:pt idx="125">
                  <c:v>42121.631840277776</c:v>
                </c:pt>
                <c:pt idx="126">
                  <c:v>42121.631886574076</c:v>
                </c:pt>
                <c:pt idx="127">
                  <c:v>42121.631944444445</c:v>
                </c:pt>
                <c:pt idx="128">
                  <c:v>42121.632002314815</c:v>
                </c:pt>
                <c:pt idx="129">
                  <c:v>42121.632048611114</c:v>
                </c:pt>
                <c:pt idx="130">
                  <c:v>42121.632106481484</c:v>
                </c:pt>
                <c:pt idx="131">
                  <c:v>42121.632164351853</c:v>
                </c:pt>
                <c:pt idx="132">
                  <c:v>42121.632210648146</c:v>
                </c:pt>
                <c:pt idx="133">
                  <c:v>42121.632268518515</c:v>
                </c:pt>
                <c:pt idx="134">
                  <c:v>42121.632326388892</c:v>
                </c:pt>
                <c:pt idx="135">
                  <c:v>42121.632384259261</c:v>
                </c:pt>
                <c:pt idx="136">
                  <c:v>42121.632430555554</c:v>
                </c:pt>
                <c:pt idx="137">
                  <c:v>42121.632488425923</c:v>
                </c:pt>
                <c:pt idx="138">
                  <c:v>42121.6325462963</c:v>
                </c:pt>
                <c:pt idx="139">
                  <c:v>42121.632592592592</c:v>
                </c:pt>
                <c:pt idx="140">
                  <c:v>42121.632650462961</c:v>
                </c:pt>
                <c:pt idx="141">
                  <c:v>42121.632708333331</c:v>
                </c:pt>
                <c:pt idx="142">
                  <c:v>42121.632754629631</c:v>
                </c:pt>
                <c:pt idx="143">
                  <c:v>42121.6328125</c:v>
                </c:pt>
                <c:pt idx="144">
                  <c:v>42121.632870370369</c:v>
                </c:pt>
                <c:pt idx="145">
                  <c:v>42121.632916666669</c:v>
                </c:pt>
                <c:pt idx="146">
                  <c:v>42121.632974537039</c:v>
                </c:pt>
                <c:pt idx="147">
                  <c:v>42121.633032407408</c:v>
                </c:pt>
                <c:pt idx="148">
                  <c:v>42121.6330787037</c:v>
                </c:pt>
                <c:pt idx="149">
                  <c:v>42121.633136574077</c:v>
                </c:pt>
                <c:pt idx="150">
                  <c:v>42121.633194444446</c:v>
                </c:pt>
                <c:pt idx="151">
                  <c:v>42121.633240740739</c:v>
                </c:pt>
                <c:pt idx="152">
                  <c:v>42121.633298611108</c:v>
                </c:pt>
                <c:pt idx="153">
                  <c:v>42121.633356481485</c:v>
                </c:pt>
                <c:pt idx="154">
                  <c:v>42121.633414351854</c:v>
                </c:pt>
                <c:pt idx="155">
                  <c:v>42121.633460648147</c:v>
                </c:pt>
                <c:pt idx="156">
                  <c:v>42121.633518518516</c:v>
                </c:pt>
                <c:pt idx="157">
                  <c:v>42121.633576388886</c:v>
                </c:pt>
                <c:pt idx="158">
                  <c:v>42121.633622685185</c:v>
                </c:pt>
                <c:pt idx="159">
                  <c:v>42121.633680555555</c:v>
                </c:pt>
                <c:pt idx="160">
                  <c:v>42121.633738425924</c:v>
                </c:pt>
                <c:pt idx="161">
                  <c:v>42121.633784722224</c:v>
                </c:pt>
                <c:pt idx="162">
                  <c:v>42121.633842592593</c:v>
                </c:pt>
                <c:pt idx="163">
                  <c:v>42121.633900462963</c:v>
                </c:pt>
                <c:pt idx="164">
                  <c:v>42121.633946759262</c:v>
                </c:pt>
                <c:pt idx="165">
                  <c:v>42121.634004629632</c:v>
                </c:pt>
                <c:pt idx="166">
                  <c:v>42121.634062500001</c:v>
                </c:pt>
                <c:pt idx="167">
                  <c:v>42121.634108796294</c:v>
                </c:pt>
                <c:pt idx="168">
                  <c:v>42121.634166666663</c:v>
                </c:pt>
                <c:pt idx="169">
                  <c:v>42121.63422453704</c:v>
                </c:pt>
                <c:pt idx="170">
                  <c:v>42121.634270833332</c:v>
                </c:pt>
                <c:pt idx="171">
                  <c:v>42121.634328703702</c:v>
                </c:pt>
                <c:pt idx="172">
                  <c:v>42121.634386574071</c:v>
                </c:pt>
                <c:pt idx="173">
                  <c:v>42121.634444444448</c:v>
                </c:pt>
                <c:pt idx="174">
                  <c:v>42121.63449074074</c:v>
                </c:pt>
                <c:pt idx="175">
                  <c:v>42121.634548611109</c:v>
                </c:pt>
                <c:pt idx="176">
                  <c:v>42121.634606481479</c:v>
                </c:pt>
                <c:pt idx="177">
                  <c:v>42121.634652777779</c:v>
                </c:pt>
                <c:pt idx="178">
                  <c:v>42121.634710648148</c:v>
                </c:pt>
                <c:pt idx="179">
                  <c:v>42121.634768518517</c:v>
                </c:pt>
                <c:pt idx="180">
                  <c:v>42121.634814814817</c:v>
                </c:pt>
                <c:pt idx="181">
                  <c:v>42121.634872685187</c:v>
                </c:pt>
                <c:pt idx="182">
                  <c:v>42121.634930555556</c:v>
                </c:pt>
                <c:pt idx="183">
                  <c:v>42121.634976851848</c:v>
                </c:pt>
                <c:pt idx="184">
                  <c:v>42121.635034722225</c:v>
                </c:pt>
                <c:pt idx="185">
                  <c:v>42121.635092592594</c:v>
                </c:pt>
                <c:pt idx="186">
                  <c:v>42121.635138888887</c:v>
                </c:pt>
                <c:pt idx="187">
                  <c:v>42121.635196759256</c:v>
                </c:pt>
                <c:pt idx="188">
                  <c:v>42121.635254629633</c:v>
                </c:pt>
                <c:pt idx="189">
                  <c:v>42121.635300925926</c:v>
                </c:pt>
                <c:pt idx="190">
                  <c:v>42121.635358796295</c:v>
                </c:pt>
                <c:pt idx="191">
                  <c:v>42121.635416666664</c:v>
                </c:pt>
                <c:pt idx="192">
                  <c:v>42121.635474537034</c:v>
                </c:pt>
                <c:pt idx="193">
                  <c:v>42121.635520833333</c:v>
                </c:pt>
                <c:pt idx="194">
                  <c:v>42121.635578703703</c:v>
                </c:pt>
                <c:pt idx="195">
                  <c:v>42121.635636574072</c:v>
                </c:pt>
                <c:pt idx="196">
                  <c:v>42121.635682870372</c:v>
                </c:pt>
                <c:pt idx="197">
                  <c:v>42121.635740740741</c:v>
                </c:pt>
                <c:pt idx="198">
                  <c:v>42121.635798611111</c:v>
                </c:pt>
                <c:pt idx="199">
                  <c:v>42121.635844907411</c:v>
                </c:pt>
                <c:pt idx="200">
                  <c:v>42121.63590277778</c:v>
                </c:pt>
                <c:pt idx="201">
                  <c:v>42121.635960648149</c:v>
                </c:pt>
                <c:pt idx="202">
                  <c:v>42121.636006944442</c:v>
                </c:pt>
                <c:pt idx="203">
                  <c:v>42121.636064814818</c:v>
                </c:pt>
                <c:pt idx="204">
                  <c:v>42121.636122685188</c:v>
                </c:pt>
                <c:pt idx="205">
                  <c:v>42121.63616898148</c:v>
                </c:pt>
                <c:pt idx="206">
                  <c:v>42121.63622685185</c:v>
                </c:pt>
                <c:pt idx="207">
                  <c:v>42121.636284722219</c:v>
                </c:pt>
                <c:pt idx="208">
                  <c:v>42121.636331018519</c:v>
                </c:pt>
                <c:pt idx="209">
                  <c:v>42121.636388888888</c:v>
                </c:pt>
                <c:pt idx="210">
                  <c:v>42121.636446759258</c:v>
                </c:pt>
                <c:pt idx="211">
                  <c:v>42121.636504629627</c:v>
                </c:pt>
                <c:pt idx="212">
                  <c:v>42121.636550925927</c:v>
                </c:pt>
                <c:pt idx="213">
                  <c:v>42121.636608796296</c:v>
                </c:pt>
                <c:pt idx="214">
                  <c:v>42121.636666666665</c:v>
                </c:pt>
                <c:pt idx="215">
                  <c:v>42121.636712962965</c:v>
                </c:pt>
                <c:pt idx="216">
                  <c:v>42121.636770833335</c:v>
                </c:pt>
                <c:pt idx="217">
                  <c:v>42121.636828703704</c:v>
                </c:pt>
                <c:pt idx="218">
                  <c:v>42121.636874999997</c:v>
                </c:pt>
                <c:pt idx="219">
                  <c:v>42121.636932870373</c:v>
                </c:pt>
                <c:pt idx="220">
                  <c:v>42121.636990740742</c:v>
                </c:pt>
                <c:pt idx="221">
                  <c:v>42121.637037037035</c:v>
                </c:pt>
                <c:pt idx="222">
                  <c:v>42121.637094907404</c:v>
                </c:pt>
                <c:pt idx="223">
                  <c:v>42121.637152777781</c:v>
                </c:pt>
                <c:pt idx="224">
                  <c:v>42121.637199074074</c:v>
                </c:pt>
                <c:pt idx="225">
                  <c:v>42121.637256944443</c:v>
                </c:pt>
                <c:pt idx="226">
                  <c:v>42121.637314814812</c:v>
                </c:pt>
                <c:pt idx="227">
                  <c:v>42121.637361111112</c:v>
                </c:pt>
                <c:pt idx="228">
                  <c:v>42121.637418981481</c:v>
                </c:pt>
                <c:pt idx="229">
                  <c:v>42121.637476851851</c:v>
                </c:pt>
                <c:pt idx="230">
                  <c:v>42121.63753472222</c:v>
                </c:pt>
                <c:pt idx="231">
                  <c:v>42121.63758101852</c:v>
                </c:pt>
                <c:pt idx="232">
                  <c:v>42121.637638888889</c:v>
                </c:pt>
                <c:pt idx="233">
                  <c:v>42121.637696759259</c:v>
                </c:pt>
                <c:pt idx="234">
                  <c:v>42121.637743055559</c:v>
                </c:pt>
                <c:pt idx="235">
                  <c:v>42121.637800925928</c:v>
                </c:pt>
                <c:pt idx="236">
                  <c:v>42121.637858796297</c:v>
                </c:pt>
                <c:pt idx="237">
                  <c:v>42121.63790509259</c:v>
                </c:pt>
                <c:pt idx="238">
                  <c:v>42121.637962962966</c:v>
                </c:pt>
                <c:pt idx="239">
                  <c:v>42121.638020833336</c:v>
                </c:pt>
                <c:pt idx="240">
                  <c:v>42121.638067129628</c:v>
                </c:pt>
                <c:pt idx="241">
                  <c:v>42121.638124999998</c:v>
                </c:pt>
                <c:pt idx="242">
                  <c:v>42121.638182870367</c:v>
                </c:pt>
                <c:pt idx="243">
                  <c:v>42121.638229166667</c:v>
                </c:pt>
                <c:pt idx="244">
                  <c:v>42121.638287037036</c:v>
                </c:pt>
                <c:pt idx="245">
                  <c:v>42121.638344907406</c:v>
                </c:pt>
                <c:pt idx="246">
                  <c:v>42121.638391203705</c:v>
                </c:pt>
                <c:pt idx="247">
                  <c:v>42121.638449074075</c:v>
                </c:pt>
                <c:pt idx="248">
                  <c:v>42121.638506944444</c:v>
                </c:pt>
                <c:pt idx="249">
                  <c:v>42121.638564814813</c:v>
                </c:pt>
                <c:pt idx="250">
                  <c:v>42121.638611111113</c:v>
                </c:pt>
                <c:pt idx="251">
                  <c:v>42121.638668981483</c:v>
                </c:pt>
                <c:pt idx="252">
                  <c:v>42121.638726851852</c:v>
                </c:pt>
                <c:pt idx="253">
                  <c:v>42121.638773148145</c:v>
                </c:pt>
                <c:pt idx="254">
                  <c:v>42121.638831018521</c:v>
                </c:pt>
                <c:pt idx="255">
                  <c:v>42121.638888888891</c:v>
                </c:pt>
                <c:pt idx="256">
                  <c:v>42121.638935185183</c:v>
                </c:pt>
                <c:pt idx="257">
                  <c:v>42121.638993055552</c:v>
                </c:pt>
                <c:pt idx="258">
                  <c:v>42121.639050925929</c:v>
                </c:pt>
                <c:pt idx="259">
                  <c:v>42121.639097222222</c:v>
                </c:pt>
                <c:pt idx="260">
                  <c:v>42121.639155092591</c:v>
                </c:pt>
                <c:pt idx="261">
                  <c:v>42121.63921296296</c:v>
                </c:pt>
                <c:pt idx="262">
                  <c:v>42121.63925925926</c:v>
                </c:pt>
                <c:pt idx="263">
                  <c:v>42121.639317129629</c:v>
                </c:pt>
                <c:pt idx="264">
                  <c:v>42121.639374999999</c:v>
                </c:pt>
                <c:pt idx="265">
                  <c:v>42121.639421296299</c:v>
                </c:pt>
                <c:pt idx="266">
                  <c:v>42121.639479166668</c:v>
                </c:pt>
                <c:pt idx="267">
                  <c:v>42121.639537037037</c:v>
                </c:pt>
                <c:pt idx="268">
                  <c:v>42121.639594907407</c:v>
                </c:pt>
                <c:pt idx="269">
                  <c:v>42121.639641203707</c:v>
                </c:pt>
                <c:pt idx="270">
                  <c:v>42121.639699074076</c:v>
                </c:pt>
                <c:pt idx="271">
                  <c:v>42121.639756944445</c:v>
                </c:pt>
                <c:pt idx="272">
                  <c:v>42121.639803240738</c:v>
                </c:pt>
                <c:pt idx="273">
                  <c:v>42121.639861111114</c:v>
                </c:pt>
                <c:pt idx="274">
                  <c:v>42121.639918981484</c:v>
                </c:pt>
                <c:pt idx="275">
                  <c:v>42121.639965277776</c:v>
                </c:pt>
                <c:pt idx="276">
                  <c:v>42121.640023148146</c:v>
                </c:pt>
                <c:pt idx="277">
                  <c:v>42121.640081018515</c:v>
                </c:pt>
                <c:pt idx="278">
                  <c:v>42121.640127314815</c:v>
                </c:pt>
                <c:pt idx="279">
                  <c:v>42121.640185185184</c:v>
                </c:pt>
                <c:pt idx="280">
                  <c:v>42121.640243055554</c:v>
                </c:pt>
                <c:pt idx="281">
                  <c:v>42121.640289351853</c:v>
                </c:pt>
                <c:pt idx="282">
                  <c:v>42121.640347222223</c:v>
                </c:pt>
                <c:pt idx="283">
                  <c:v>42121.640405092592</c:v>
                </c:pt>
                <c:pt idx="284">
                  <c:v>42121.640451388892</c:v>
                </c:pt>
                <c:pt idx="285">
                  <c:v>42121.640509259261</c:v>
                </c:pt>
                <c:pt idx="286">
                  <c:v>42121.640567129631</c:v>
                </c:pt>
                <c:pt idx="287">
                  <c:v>42121.640625</c:v>
                </c:pt>
                <c:pt idx="288">
                  <c:v>42121.6406712963</c:v>
                </c:pt>
                <c:pt idx="289">
                  <c:v>42121.640729166669</c:v>
                </c:pt>
                <c:pt idx="290">
                  <c:v>42121.640787037039</c:v>
                </c:pt>
                <c:pt idx="291">
                  <c:v>42121.640833333331</c:v>
                </c:pt>
                <c:pt idx="292">
                  <c:v>42121.6408912037</c:v>
                </c:pt>
                <c:pt idx="293">
                  <c:v>42121.640949074077</c:v>
                </c:pt>
                <c:pt idx="294">
                  <c:v>42121.64099537037</c:v>
                </c:pt>
                <c:pt idx="295">
                  <c:v>42121.641053240739</c:v>
                </c:pt>
                <c:pt idx="296">
                  <c:v>42121.641111111108</c:v>
                </c:pt>
                <c:pt idx="297">
                  <c:v>42121.641157407408</c:v>
                </c:pt>
                <c:pt idx="298">
                  <c:v>42121.641215277778</c:v>
                </c:pt>
                <c:pt idx="299">
                  <c:v>42121.641273148147</c:v>
                </c:pt>
                <c:pt idx="300">
                  <c:v>42121.641319444447</c:v>
                </c:pt>
                <c:pt idx="301">
                  <c:v>42121.641377314816</c:v>
                </c:pt>
                <c:pt idx="302">
                  <c:v>42121.641435185185</c:v>
                </c:pt>
                <c:pt idx="303">
                  <c:v>42121.641493055555</c:v>
                </c:pt>
                <c:pt idx="304">
                  <c:v>42121.641539351855</c:v>
                </c:pt>
                <c:pt idx="305">
                  <c:v>42121.641597222224</c:v>
                </c:pt>
                <c:pt idx="306">
                  <c:v>42121.641655092593</c:v>
                </c:pt>
                <c:pt idx="307">
                  <c:v>42121.641701388886</c:v>
                </c:pt>
                <c:pt idx="308">
                  <c:v>42121.641759259262</c:v>
                </c:pt>
                <c:pt idx="309">
                  <c:v>42121.641817129632</c:v>
                </c:pt>
                <c:pt idx="310">
                  <c:v>42121.641863425924</c:v>
                </c:pt>
                <c:pt idx="311">
                  <c:v>42121.641921296294</c:v>
                </c:pt>
                <c:pt idx="312">
                  <c:v>42121.641979166663</c:v>
                </c:pt>
                <c:pt idx="313">
                  <c:v>42121.642025462963</c:v>
                </c:pt>
                <c:pt idx="314">
                  <c:v>42121.642083333332</c:v>
                </c:pt>
                <c:pt idx="315">
                  <c:v>42121.642141203702</c:v>
                </c:pt>
                <c:pt idx="316">
                  <c:v>42121.642187500001</c:v>
                </c:pt>
                <c:pt idx="317">
                  <c:v>42121.642245370371</c:v>
                </c:pt>
                <c:pt idx="318">
                  <c:v>42121.64230324074</c:v>
                </c:pt>
                <c:pt idx="319">
                  <c:v>42121.64234953704</c:v>
                </c:pt>
                <c:pt idx="320">
                  <c:v>42121.642407407409</c:v>
                </c:pt>
                <c:pt idx="321">
                  <c:v>42121.642465277779</c:v>
                </c:pt>
                <c:pt idx="322">
                  <c:v>42121.642523148148</c:v>
                </c:pt>
                <c:pt idx="323">
                  <c:v>42121.642569444448</c:v>
                </c:pt>
                <c:pt idx="324">
                  <c:v>42121.642627314817</c:v>
                </c:pt>
                <c:pt idx="325">
                  <c:v>42121.642685185187</c:v>
                </c:pt>
                <c:pt idx="326">
                  <c:v>42121.642731481479</c:v>
                </c:pt>
                <c:pt idx="327">
                  <c:v>42121.642789351848</c:v>
                </c:pt>
                <c:pt idx="328">
                  <c:v>42121.642847222225</c:v>
                </c:pt>
                <c:pt idx="329">
                  <c:v>42121.642893518518</c:v>
                </c:pt>
                <c:pt idx="330">
                  <c:v>42121.642951388887</c:v>
                </c:pt>
                <c:pt idx="331">
                  <c:v>42121.643009259256</c:v>
                </c:pt>
                <c:pt idx="332">
                  <c:v>42121.643055555556</c:v>
                </c:pt>
                <c:pt idx="333">
                  <c:v>42121.643113425926</c:v>
                </c:pt>
                <c:pt idx="334">
                  <c:v>42121.643171296295</c:v>
                </c:pt>
                <c:pt idx="335">
                  <c:v>42121.643217592595</c:v>
                </c:pt>
                <c:pt idx="336">
                  <c:v>42121.643275462964</c:v>
                </c:pt>
                <c:pt idx="337">
                  <c:v>42121.643333333333</c:v>
                </c:pt>
                <c:pt idx="338">
                  <c:v>42121.643379629626</c:v>
                </c:pt>
                <c:pt idx="339">
                  <c:v>42121.643437500003</c:v>
                </c:pt>
                <c:pt idx="340">
                  <c:v>42121.643495370372</c:v>
                </c:pt>
                <c:pt idx="341">
                  <c:v>42121.643553240741</c:v>
                </c:pt>
                <c:pt idx="342">
                  <c:v>42121.643599537034</c:v>
                </c:pt>
                <c:pt idx="343">
                  <c:v>42121.643657407411</c:v>
                </c:pt>
                <c:pt idx="344">
                  <c:v>42121.64371527778</c:v>
                </c:pt>
                <c:pt idx="345">
                  <c:v>42121.643761574072</c:v>
                </c:pt>
                <c:pt idx="346">
                  <c:v>42121.643819444442</c:v>
                </c:pt>
                <c:pt idx="347">
                  <c:v>42121.643877314818</c:v>
                </c:pt>
                <c:pt idx="348">
                  <c:v>42121.643923611111</c:v>
                </c:pt>
                <c:pt idx="349">
                  <c:v>42121.64398148148</c:v>
                </c:pt>
                <c:pt idx="350">
                  <c:v>42121.64403935185</c:v>
                </c:pt>
                <c:pt idx="351">
                  <c:v>42121.644085648149</c:v>
                </c:pt>
                <c:pt idx="352">
                  <c:v>42121.644143518519</c:v>
                </c:pt>
                <c:pt idx="353">
                  <c:v>42121.644201388888</c:v>
                </c:pt>
                <c:pt idx="354">
                  <c:v>42121.644247685188</c:v>
                </c:pt>
                <c:pt idx="355">
                  <c:v>42121.644305555557</c:v>
                </c:pt>
                <c:pt idx="356">
                  <c:v>42121.644363425927</c:v>
                </c:pt>
                <c:pt idx="357">
                  <c:v>42121.644409722219</c:v>
                </c:pt>
                <c:pt idx="358">
                  <c:v>42121.644467592596</c:v>
                </c:pt>
                <c:pt idx="359">
                  <c:v>42121.644525462965</c:v>
                </c:pt>
                <c:pt idx="360">
                  <c:v>42121.644583333335</c:v>
                </c:pt>
                <c:pt idx="361">
                  <c:v>42121.644629629627</c:v>
                </c:pt>
                <c:pt idx="362">
                  <c:v>42121.644687499997</c:v>
                </c:pt>
                <c:pt idx="363">
                  <c:v>42121.644745370373</c:v>
                </c:pt>
                <c:pt idx="364">
                  <c:v>42121.644791666666</c:v>
                </c:pt>
                <c:pt idx="365">
                  <c:v>42121.644849537035</c:v>
                </c:pt>
                <c:pt idx="366">
                  <c:v>42121.644907407404</c:v>
                </c:pt>
                <c:pt idx="367">
                  <c:v>42121.644953703704</c:v>
                </c:pt>
                <c:pt idx="368">
                  <c:v>42121.645011574074</c:v>
                </c:pt>
                <c:pt idx="369">
                  <c:v>42121.645069444443</c:v>
                </c:pt>
                <c:pt idx="370">
                  <c:v>42121.645115740743</c:v>
                </c:pt>
                <c:pt idx="371">
                  <c:v>42121.645173611112</c:v>
                </c:pt>
                <c:pt idx="372">
                  <c:v>42121.645231481481</c:v>
                </c:pt>
                <c:pt idx="373">
                  <c:v>42121.645277777781</c:v>
                </c:pt>
                <c:pt idx="374">
                  <c:v>42121.645335648151</c:v>
                </c:pt>
                <c:pt idx="375">
                  <c:v>42121.64539351852</c:v>
                </c:pt>
                <c:pt idx="376">
                  <c:v>42121.645451388889</c:v>
                </c:pt>
                <c:pt idx="377">
                  <c:v>42121.645497685182</c:v>
                </c:pt>
                <c:pt idx="378">
                  <c:v>42121.645555555559</c:v>
                </c:pt>
                <c:pt idx="379">
                  <c:v>42121.645613425928</c:v>
                </c:pt>
                <c:pt idx="380">
                  <c:v>42121.64565972222</c:v>
                </c:pt>
                <c:pt idx="381">
                  <c:v>42121.64571759259</c:v>
                </c:pt>
                <c:pt idx="382">
                  <c:v>42121.645775462966</c:v>
                </c:pt>
                <c:pt idx="383">
                  <c:v>42121.645821759259</c:v>
                </c:pt>
                <c:pt idx="384">
                  <c:v>42121.645879629628</c:v>
                </c:pt>
                <c:pt idx="385">
                  <c:v>42121.645937499998</c:v>
                </c:pt>
                <c:pt idx="386">
                  <c:v>42121.645983796298</c:v>
                </c:pt>
                <c:pt idx="387">
                  <c:v>42121.646041666667</c:v>
                </c:pt>
                <c:pt idx="388">
                  <c:v>42121.646099537036</c:v>
                </c:pt>
                <c:pt idx="389">
                  <c:v>42121.646145833336</c:v>
                </c:pt>
                <c:pt idx="390">
                  <c:v>42121.646203703705</c:v>
                </c:pt>
                <c:pt idx="391">
                  <c:v>42121.646261574075</c:v>
                </c:pt>
                <c:pt idx="392">
                  <c:v>42121.646307870367</c:v>
                </c:pt>
                <c:pt idx="393">
                  <c:v>42121.646365740744</c:v>
                </c:pt>
                <c:pt idx="394">
                  <c:v>42121.646423611113</c:v>
                </c:pt>
                <c:pt idx="395">
                  <c:v>42121.646481481483</c:v>
                </c:pt>
                <c:pt idx="396">
                  <c:v>42121.646527777775</c:v>
                </c:pt>
                <c:pt idx="397">
                  <c:v>42121.646585648145</c:v>
                </c:pt>
                <c:pt idx="398">
                  <c:v>42121.646643518521</c:v>
                </c:pt>
                <c:pt idx="399">
                  <c:v>42121.646689814814</c:v>
                </c:pt>
                <c:pt idx="400">
                  <c:v>42121.646747685183</c:v>
                </c:pt>
                <c:pt idx="401">
                  <c:v>42121.646805555552</c:v>
                </c:pt>
                <c:pt idx="402">
                  <c:v>42121.646851851852</c:v>
                </c:pt>
                <c:pt idx="403">
                  <c:v>42121.646909722222</c:v>
                </c:pt>
                <c:pt idx="404">
                  <c:v>42121.646967592591</c:v>
                </c:pt>
                <c:pt idx="405">
                  <c:v>42121.647013888891</c:v>
                </c:pt>
                <c:pt idx="406">
                  <c:v>42121.64707175926</c:v>
                </c:pt>
                <c:pt idx="407">
                  <c:v>42121.647129629629</c:v>
                </c:pt>
                <c:pt idx="408">
                  <c:v>42121.647175925929</c:v>
                </c:pt>
                <c:pt idx="409">
                  <c:v>42121.647233796299</c:v>
                </c:pt>
                <c:pt idx="410">
                  <c:v>42121.647291666668</c:v>
                </c:pt>
                <c:pt idx="411">
                  <c:v>42121.647337962961</c:v>
                </c:pt>
                <c:pt idx="412">
                  <c:v>42121.64739583333</c:v>
                </c:pt>
                <c:pt idx="413">
                  <c:v>42121.647453703707</c:v>
                </c:pt>
                <c:pt idx="414">
                  <c:v>42121.647511574076</c:v>
                </c:pt>
                <c:pt idx="415">
                  <c:v>42121.647557870368</c:v>
                </c:pt>
                <c:pt idx="416">
                  <c:v>42121.647615740738</c:v>
                </c:pt>
                <c:pt idx="417">
                  <c:v>42121.647673611114</c:v>
                </c:pt>
                <c:pt idx="418">
                  <c:v>42121.647719907407</c:v>
                </c:pt>
                <c:pt idx="419">
                  <c:v>42121.647777777776</c:v>
                </c:pt>
                <c:pt idx="420">
                  <c:v>42121.647835648146</c:v>
                </c:pt>
                <c:pt idx="421">
                  <c:v>42121.647881944446</c:v>
                </c:pt>
                <c:pt idx="422">
                  <c:v>42121.647939814815</c:v>
                </c:pt>
                <c:pt idx="423">
                  <c:v>42121.647997685184</c:v>
                </c:pt>
                <c:pt idx="424">
                  <c:v>42121.648043981484</c:v>
                </c:pt>
                <c:pt idx="425">
                  <c:v>42121.648101851853</c:v>
                </c:pt>
                <c:pt idx="426">
                  <c:v>42121.648159722223</c:v>
                </c:pt>
                <c:pt idx="427">
                  <c:v>42121.648206018515</c:v>
                </c:pt>
                <c:pt idx="428">
                  <c:v>42121.648263888892</c:v>
                </c:pt>
                <c:pt idx="429">
                  <c:v>42121.648321759261</c:v>
                </c:pt>
                <c:pt idx="430">
                  <c:v>42121.648368055554</c:v>
                </c:pt>
                <c:pt idx="431">
                  <c:v>42121.648425925923</c:v>
                </c:pt>
                <c:pt idx="432">
                  <c:v>42121.6484837963</c:v>
                </c:pt>
                <c:pt idx="433">
                  <c:v>42121.648541666669</c:v>
                </c:pt>
                <c:pt idx="434">
                  <c:v>42121.648587962962</c:v>
                </c:pt>
                <c:pt idx="435">
                  <c:v>42121.648645833331</c:v>
                </c:pt>
                <c:pt idx="436">
                  <c:v>42121.6487037037</c:v>
                </c:pt>
                <c:pt idx="437">
                  <c:v>42121.64875</c:v>
                </c:pt>
                <c:pt idx="438">
                  <c:v>42121.64880787037</c:v>
                </c:pt>
                <c:pt idx="439">
                  <c:v>42121.648865740739</c:v>
                </c:pt>
                <c:pt idx="440">
                  <c:v>42121.648912037039</c:v>
                </c:pt>
                <c:pt idx="441">
                  <c:v>42121.648969907408</c:v>
                </c:pt>
                <c:pt idx="442">
                  <c:v>42121.649027777778</c:v>
                </c:pt>
                <c:pt idx="443">
                  <c:v>42121.649074074077</c:v>
                </c:pt>
                <c:pt idx="444">
                  <c:v>42121.649131944447</c:v>
                </c:pt>
                <c:pt idx="445">
                  <c:v>42121.649189814816</c:v>
                </c:pt>
                <c:pt idx="446">
                  <c:v>42121.649236111109</c:v>
                </c:pt>
                <c:pt idx="447">
                  <c:v>42121.649293981478</c:v>
                </c:pt>
                <c:pt idx="448">
                  <c:v>42121.649351851855</c:v>
                </c:pt>
                <c:pt idx="449">
                  <c:v>42121.649398148147</c:v>
                </c:pt>
                <c:pt idx="450">
                  <c:v>42121.649456018517</c:v>
                </c:pt>
                <c:pt idx="451">
                  <c:v>42121.649513888886</c:v>
                </c:pt>
                <c:pt idx="452">
                  <c:v>42121.649571759262</c:v>
                </c:pt>
                <c:pt idx="453">
                  <c:v>42121.649618055555</c:v>
                </c:pt>
                <c:pt idx="454">
                  <c:v>42121.649675925924</c:v>
                </c:pt>
                <c:pt idx="455">
                  <c:v>42121.649733796294</c:v>
                </c:pt>
                <c:pt idx="456">
                  <c:v>42121.649780092594</c:v>
                </c:pt>
                <c:pt idx="457">
                  <c:v>42121.649837962963</c:v>
                </c:pt>
                <c:pt idx="458">
                  <c:v>42121.649895833332</c:v>
                </c:pt>
                <c:pt idx="459">
                  <c:v>42121.649942129632</c:v>
                </c:pt>
                <c:pt idx="460">
                  <c:v>42121.65</c:v>
                </c:pt>
                <c:pt idx="461">
                  <c:v>42121.650057870371</c:v>
                </c:pt>
                <c:pt idx="462">
                  <c:v>42121.650104166663</c:v>
                </c:pt>
                <c:pt idx="463">
                  <c:v>42121.65016203704</c:v>
                </c:pt>
                <c:pt idx="464">
                  <c:v>42121.650219907409</c:v>
                </c:pt>
                <c:pt idx="465">
                  <c:v>42121.650266203702</c:v>
                </c:pt>
                <c:pt idx="466">
                  <c:v>42121.650324074071</c:v>
                </c:pt>
                <c:pt idx="467">
                  <c:v>42121.650381944448</c:v>
                </c:pt>
                <c:pt idx="468">
                  <c:v>42121.65042824074</c:v>
                </c:pt>
                <c:pt idx="469">
                  <c:v>42121.65048611111</c:v>
                </c:pt>
                <c:pt idx="470">
                  <c:v>42121.650543981479</c:v>
                </c:pt>
                <c:pt idx="471">
                  <c:v>42121.650601851848</c:v>
                </c:pt>
                <c:pt idx="472">
                  <c:v>42121.650648148148</c:v>
                </c:pt>
                <c:pt idx="473">
                  <c:v>42121.650706018518</c:v>
                </c:pt>
                <c:pt idx="474">
                  <c:v>42121.650763888887</c:v>
                </c:pt>
                <c:pt idx="475">
                  <c:v>42121.650810185187</c:v>
                </c:pt>
                <c:pt idx="476">
                  <c:v>42121.650868055556</c:v>
                </c:pt>
                <c:pt idx="477">
                  <c:v>42121.650925925926</c:v>
                </c:pt>
                <c:pt idx="478">
                  <c:v>42121.650972222225</c:v>
                </c:pt>
                <c:pt idx="479">
                  <c:v>42121.651030092595</c:v>
                </c:pt>
                <c:pt idx="480">
                  <c:v>42121.651087962964</c:v>
                </c:pt>
                <c:pt idx="481">
                  <c:v>42121.651134259257</c:v>
                </c:pt>
                <c:pt idx="482">
                  <c:v>42121.651192129626</c:v>
                </c:pt>
                <c:pt idx="483">
                  <c:v>42121.651250000003</c:v>
                </c:pt>
                <c:pt idx="484">
                  <c:v>42121.651296296295</c:v>
                </c:pt>
                <c:pt idx="485">
                  <c:v>42121.651354166665</c:v>
                </c:pt>
                <c:pt idx="486">
                  <c:v>42121.651412037034</c:v>
                </c:pt>
                <c:pt idx="487">
                  <c:v>42121.651458333334</c:v>
                </c:pt>
                <c:pt idx="488">
                  <c:v>42121.651516203703</c:v>
                </c:pt>
                <c:pt idx="489">
                  <c:v>42121.651574074072</c:v>
                </c:pt>
                <c:pt idx="490">
                  <c:v>42121.651631944442</c:v>
                </c:pt>
                <c:pt idx="491">
                  <c:v>42121.651678240742</c:v>
                </c:pt>
                <c:pt idx="492">
                  <c:v>42121.651736111111</c:v>
                </c:pt>
                <c:pt idx="493">
                  <c:v>42121.65179398148</c:v>
                </c:pt>
                <c:pt idx="494">
                  <c:v>42121.65184027778</c:v>
                </c:pt>
                <c:pt idx="495">
                  <c:v>42121.651898148149</c:v>
                </c:pt>
                <c:pt idx="496">
                  <c:v>42121.651956018519</c:v>
                </c:pt>
                <c:pt idx="497">
                  <c:v>42121.652002314811</c:v>
                </c:pt>
                <c:pt idx="498">
                  <c:v>42121.652060185188</c:v>
                </c:pt>
                <c:pt idx="499">
                  <c:v>42121.652118055557</c:v>
                </c:pt>
                <c:pt idx="500">
                  <c:v>42121.65216435185</c:v>
                </c:pt>
                <c:pt idx="501">
                  <c:v>42121.652222222219</c:v>
                </c:pt>
                <c:pt idx="502">
                  <c:v>42121.652280092596</c:v>
                </c:pt>
                <c:pt idx="503">
                  <c:v>42121.652326388888</c:v>
                </c:pt>
                <c:pt idx="504">
                  <c:v>42121.652384259258</c:v>
                </c:pt>
                <c:pt idx="505">
                  <c:v>42121.652442129627</c:v>
                </c:pt>
                <c:pt idx="506">
                  <c:v>42121.652488425927</c:v>
                </c:pt>
                <c:pt idx="507">
                  <c:v>42121.652546296296</c:v>
                </c:pt>
                <c:pt idx="508">
                  <c:v>42121.652604166666</c:v>
                </c:pt>
                <c:pt idx="509">
                  <c:v>42121.652662037035</c:v>
                </c:pt>
                <c:pt idx="510">
                  <c:v>42121.652708333335</c:v>
                </c:pt>
                <c:pt idx="511">
                  <c:v>42121.652766203704</c:v>
                </c:pt>
                <c:pt idx="512">
                  <c:v>42121.652824074074</c:v>
                </c:pt>
                <c:pt idx="513">
                  <c:v>42121.652870370373</c:v>
                </c:pt>
                <c:pt idx="514">
                  <c:v>42121.652928240743</c:v>
                </c:pt>
                <c:pt idx="515">
                  <c:v>42121.652986111112</c:v>
                </c:pt>
                <c:pt idx="516">
                  <c:v>42121.653032407405</c:v>
                </c:pt>
                <c:pt idx="517">
                  <c:v>42121.653090277781</c:v>
                </c:pt>
                <c:pt idx="518">
                  <c:v>42121.653148148151</c:v>
                </c:pt>
                <c:pt idx="519">
                  <c:v>42121.653194444443</c:v>
                </c:pt>
                <c:pt idx="520">
                  <c:v>42121.653252314813</c:v>
                </c:pt>
                <c:pt idx="521">
                  <c:v>42121.653310185182</c:v>
                </c:pt>
                <c:pt idx="522">
                  <c:v>42121.653356481482</c:v>
                </c:pt>
                <c:pt idx="523">
                  <c:v>42121.653414351851</c:v>
                </c:pt>
                <c:pt idx="524">
                  <c:v>42121.65347222222</c:v>
                </c:pt>
                <c:pt idx="525">
                  <c:v>42121.65351851852</c:v>
                </c:pt>
                <c:pt idx="526">
                  <c:v>42121.65357638889</c:v>
                </c:pt>
                <c:pt idx="527">
                  <c:v>42121.653634259259</c:v>
                </c:pt>
                <c:pt idx="528">
                  <c:v>42121.653692129628</c:v>
                </c:pt>
                <c:pt idx="529">
                  <c:v>42121.653738425928</c:v>
                </c:pt>
                <c:pt idx="530">
                  <c:v>42121.653796296298</c:v>
                </c:pt>
                <c:pt idx="531">
                  <c:v>42121.653854166667</c:v>
                </c:pt>
                <c:pt idx="532">
                  <c:v>42121.653900462959</c:v>
                </c:pt>
                <c:pt idx="533">
                  <c:v>42121.653958333336</c:v>
                </c:pt>
                <c:pt idx="534">
                  <c:v>42121.654016203705</c:v>
                </c:pt>
                <c:pt idx="535">
                  <c:v>42121.654062499998</c:v>
                </c:pt>
                <c:pt idx="536">
                  <c:v>42121.654120370367</c:v>
                </c:pt>
                <c:pt idx="537">
                  <c:v>42121.654178240744</c:v>
                </c:pt>
                <c:pt idx="538">
                  <c:v>42121.654224537036</c:v>
                </c:pt>
                <c:pt idx="539">
                  <c:v>42121.654282407406</c:v>
                </c:pt>
                <c:pt idx="540">
                  <c:v>42121.654340277775</c:v>
                </c:pt>
                <c:pt idx="541">
                  <c:v>42121.654386574075</c:v>
                </c:pt>
                <c:pt idx="542">
                  <c:v>42121.654444444444</c:v>
                </c:pt>
                <c:pt idx="543">
                  <c:v>42121.654502314814</c:v>
                </c:pt>
                <c:pt idx="544">
                  <c:v>42121.654548611114</c:v>
                </c:pt>
                <c:pt idx="545">
                  <c:v>42121.654606481483</c:v>
                </c:pt>
                <c:pt idx="546">
                  <c:v>42121.654664351852</c:v>
                </c:pt>
                <c:pt idx="547">
                  <c:v>42121.654722222222</c:v>
                </c:pt>
                <c:pt idx="548">
                  <c:v>42121.654768518521</c:v>
                </c:pt>
                <c:pt idx="549">
                  <c:v>42121.654826388891</c:v>
                </c:pt>
                <c:pt idx="550">
                  <c:v>42121.65488425926</c:v>
                </c:pt>
                <c:pt idx="551">
                  <c:v>42121.654930555553</c:v>
                </c:pt>
                <c:pt idx="552">
                  <c:v>42121.654988425929</c:v>
                </c:pt>
                <c:pt idx="553">
                  <c:v>42121.655046296299</c:v>
                </c:pt>
                <c:pt idx="554">
                  <c:v>42121.655092592591</c:v>
                </c:pt>
                <c:pt idx="555">
                  <c:v>42121.655150462961</c:v>
                </c:pt>
                <c:pt idx="556">
                  <c:v>42121.65520833333</c:v>
                </c:pt>
                <c:pt idx="557">
                  <c:v>42121.65525462963</c:v>
                </c:pt>
                <c:pt idx="558">
                  <c:v>42121.655312499999</c:v>
                </c:pt>
                <c:pt idx="559">
                  <c:v>42121.655370370368</c:v>
                </c:pt>
                <c:pt idx="560">
                  <c:v>42121.655416666668</c:v>
                </c:pt>
                <c:pt idx="561">
                  <c:v>42121.655474537038</c:v>
                </c:pt>
                <c:pt idx="562">
                  <c:v>42121.655532407407</c:v>
                </c:pt>
                <c:pt idx="563">
                  <c:v>42121.655578703707</c:v>
                </c:pt>
                <c:pt idx="564">
                  <c:v>42121.655636574076</c:v>
                </c:pt>
                <c:pt idx="565">
                  <c:v>42121.655694444446</c:v>
                </c:pt>
                <c:pt idx="566">
                  <c:v>42121.655752314815</c:v>
                </c:pt>
                <c:pt idx="567">
                  <c:v>42121.655798611115</c:v>
                </c:pt>
                <c:pt idx="568">
                  <c:v>42121.655856481484</c:v>
                </c:pt>
                <c:pt idx="569">
                  <c:v>42121.655914351853</c:v>
                </c:pt>
                <c:pt idx="570">
                  <c:v>42121.655960648146</c:v>
                </c:pt>
                <c:pt idx="571">
                  <c:v>42121.656018518515</c:v>
                </c:pt>
                <c:pt idx="572">
                  <c:v>42121.656076388892</c:v>
                </c:pt>
                <c:pt idx="573">
                  <c:v>42121.656122685185</c:v>
                </c:pt>
                <c:pt idx="574">
                  <c:v>42121.656180555554</c:v>
                </c:pt>
                <c:pt idx="575">
                  <c:v>42121.656238425923</c:v>
                </c:pt>
                <c:pt idx="576">
                  <c:v>42121.656284722223</c:v>
                </c:pt>
                <c:pt idx="577">
                  <c:v>42121.656342592592</c:v>
                </c:pt>
                <c:pt idx="578">
                  <c:v>42121.656400462962</c:v>
                </c:pt>
                <c:pt idx="579">
                  <c:v>42121.656446759262</c:v>
                </c:pt>
                <c:pt idx="580">
                  <c:v>42121.656504629631</c:v>
                </c:pt>
                <c:pt idx="581">
                  <c:v>42121.6565625</c:v>
                </c:pt>
                <c:pt idx="582">
                  <c:v>42121.656608796293</c:v>
                </c:pt>
                <c:pt idx="583">
                  <c:v>42121.656666666669</c:v>
                </c:pt>
                <c:pt idx="584">
                  <c:v>42121.656724537039</c:v>
                </c:pt>
                <c:pt idx="585">
                  <c:v>42121.656782407408</c:v>
                </c:pt>
                <c:pt idx="586">
                  <c:v>42121.656828703701</c:v>
                </c:pt>
                <c:pt idx="587">
                  <c:v>42121.656886574077</c:v>
                </c:pt>
                <c:pt idx="588">
                  <c:v>42121.656944444447</c:v>
                </c:pt>
                <c:pt idx="589">
                  <c:v>42121.656990740739</c:v>
                </c:pt>
                <c:pt idx="590">
                  <c:v>42121.657048611109</c:v>
                </c:pt>
                <c:pt idx="591">
                  <c:v>42121.657106481478</c:v>
                </c:pt>
                <c:pt idx="592">
                  <c:v>42121.657152777778</c:v>
                </c:pt>
                <c:pt idx="593">
                  <c:v>42121.657210648147</c:v>
                </c:pt>
                <c:pt idx="594">
                  <c:v>42121.657268518517</c:v>
                </c:pt>
                <c:pt idx="595">
                  <c:v>42121.657314814816</c:v>
                </c:pt>
                <c:pt idx="596">
                  <c:v>42121.657372685186</c:v>
                </c:pt>
                <c:pt idx="597">
                  <c:v>42121.657430555555</c:v>
                </c:pt>
                <c:pt idx="598">
                  <c:v>42121.657476851855</c:v>
                </c:pt>
                <c:pt idx="599">
                  <c:v>42121.657534722224</c:v>
                </c:pt>
                <c:pt idx="600">
                  <c:v>42121.657592592594</c:v>
                </c:pt>
                <c:pt idx="601">
                  <c:v>42121.657650462963</c:v>
                </c:pt>
                <c:pt idx="602">
                  <c:v>42121.657696759263</c:v>
                </c:pt>
                <c:pt idx="603">
                  <c:v>42121.657754629632</c:v>
                </c:pt>
                <c:pt idx="604">
                  <c:v>42121.657812500001</c:v>
                </c:pt>
                <c:pt idx="605">
                  <c:v>42121.657858796294</c:v>
                </c:pt>
                <c:pt idx="606">
                  <c:v>42121.657916666663</c:v>
                </c:pt>
                <c:pt idx="607">
                  <c:v>42121.65797453704</c:v>
                </c:pt>
                <c:pt idx="608">
                  <c:v>42121.658020833333</c:v>
                </c:pt>
                <c:pt idx="609">
                  <c:v>42121.658078703702</c:v>
                </c:pt>
                <c:pt idx="610">
                  <c:v>42121.658136574071</c:v>
                </c:pt>
                <c:pt idx="611">
                  <c:v>42121.658182870371</c:v>
                </c:pt>
                <c:pt idx="612">
                  <c:v>42121.65824074074</c:v>
                </c:pt>
                <c:pt idx="613">
                  <c:v>42121.65829861111</c:v>
                </c:pt>
                <c:pt idx="614">
                  <c:v>42121.65834490741</c:v>
                </c:pt>
                <c:pt idx="615">
                  <c:v>42121.658402777779</c:v>
                </c:pt>
                <c:pt idx="616">
                  <c:v>42121.658460648148</c:v>
                </c:pt>
                <c:pt idx="617">
                  <c:v>42121.658506944441</c:v>
                </c:pt>
                <c:pt idx="618">
                  <c:v>42121.658564814818</c:v>
                </c:pt>
                <c:pt idx="619">
                  <c:v>42121.658622685187</c:v>
                </c:pt>
                <c:pt idx="620">
                  <c:v>42121.658680555556</c:v>
                </c:pt>
                <c:pt idx="621">
                  <c:v>42121.658726851849</c:v>
                </c:pt>
                <c:pt idx="622">
                  <c:v>42121.658784722225</c:v>
                </c:pt>
                <c:pt idx="623">
                  <c:v>42121.658842592595</c:v>
                </c:pt>
                <c:pt idx="624">
                  <c:v>42121.658888888887</c:v>
                </c:pt>
                <c:pt idx="625">
                  <c:v>42121.658946759257</c:v>
                </c:pt>
                <c:pt idx="626">
                  <c:v>42121.659004629626</c:v>
                </c:pt>
                <c:pt idx="627">
                  <c:v>42121.659050925926</c:v>
                </c:pt>
                <c:pt idx="628">
                  <c:v>42121.659108796295</c:v>
                </c:pt>
                <c:pt idx="629">
                  <c:v>42121.659166666665</c:v>
                </c:pt>
                <c:pt idx="630">
                  <c:v>42121.659212962964</c:v>
                </c:pt>
                <c:pt idx="631">
                  <c:v>42121.659270833334</c:v>
                </c:pt>
                <c:pt idx="632">
                  <c:v>42121.659328703703</c:v>
                </c:pt>
                <c:pt idx="633">
                  <c:v>42121.659375000003</c:v>
                </c:pt>
                <c:pt idx="634">
                  <c:v>42121.659432870372</c:v>
                </c:pt>
                <c:pt idx="635">
                  <c:v>42121.659490740742</c:v>
                </c:pt>
                <c:pt idx="636">
                  <c:v>42121.659537037034</c:v>
                </c:pt>
                <c:pt idx="637">
                  <c:v>42121.659594907411</c:v>
                </c:pt>
                <c:pt idx="638">
                  <c:v>42121.65965277778</c:v>
                </c:pt>
                <c:pt idx="639">
                  <c:v>42121.659710648149</c:v>
                </c:pt>
                <c:pt idx="640">
                  <c:v>42121.659756944442</c:v>
                </c:pt>
                <c:pt idx="641">
                  <c:v>42121.659814814811</c:v>
                </c:pt>
                <c:pt idx="642">
                  <c:v>42121.659872685188</c:v>
                </c:pt>
                <c:pt idx="643">
                  <c:v>42121.659918981481</c:v>
                </c:pt>
                <c:pt idx="644">
                  <c:v>42121.65997685185</c:v>
                </c:pt>
                <c:pt idx="645">
                  <c:v>42121.660034722219</c:v>
                </c:pt>
                <c:pt idx="646">
                  <c:v>42121.660081018519</c:v>
                </c:pt>
                <c:pt idx="647">
                  <c:v>42121.660138888888</c:v>
                </c:pt>
                <c:pt idx="648">
                  <c:v>42121.660196759258</c:v>
                </c:pt>
                <c:pt idx="649">
                  <c:v>42121.660243055558</c:v>
                </c:pt>
                <c:pt idx="650">
                  <c:v>42121.660300925927</c:v>
                </c:pt>
                <c:pt idx="651">
                  <c:v>42121.660358796296</c:v>
                </c:pt>
                <c:pt idx="652">
                  <c:v>42121.660405092596</c:v>
                </c:pt>
                <c:pt idx="653">
                  <c:v>42121.660462962966</c:v>
                </c:pt>
                <c:pt idx="654">
                  <c:v>42121.660520833335</c:v>
                </c:pt>
                <c:pt idx="655">
                  <c:v>42121.660567129627</c:v>
                </c:pt>
                <c:pt idx="656">
                  <c:v>42121.660624999997</c:v>
                </c:pt>
                <c:pt idx="657">
                  <c:v>42121.660682870373</c:v>
                </c:pt>
                <c:pt idx="658">
                  <c:v>42121.660740740743</c:v>
                </c:pt>
                <c:pt idx="659">
                  <c:v>42121.660787037035</c:v>
                </c:pt>
                <c:pt idx="660">
                  <c:v>42121.660844907405</c:v>
                </c:pt>
                <c:pt idx="661">
                  <c:v>42121.660902777781</c:v>
                </c:pt>
                <c:pt idx="662">
                  <c:v>42121.660949074074</c:v>
                </c:pt>
                <c:pt idx="663">
                  <c:v>42121.661006944443</c:v>
                </c:pt>
                <c:pt idx="664">
                  <c:v>42121.661064814813</c:v>
                </c:pt>
                <c:pt idx="665">
                  <c:v>42121.661111111112</c:v>
                </c:pt>
                <c:pt idx="666">
                  <c:v>42121.661168981482</c:v>
                </c:pt>
                <c:pt idx="667">
                  <c:v>42121.661226851851</c:v>
                </c:pt>
                <c:pt idx="668">
                  <c:v>42121.661273148151</c:v>
                </c:pt>
                <c:pt idx="669">
                  <c:v>42121.66133101852</c:v>
                </c:pt>
                <c:pt idx="670">
                  <c:v>42121.66138888889</c:v>
                </c:pt>
                <c:pt idx="671">
                  <c:v>42121.661435185182</c:v>
                </c:pt>
                <c:pt idx="672">
                  <c:v>42121.661493055559</c:v>
                </c:pt>
                <c:pt idx="673">
                  <c:v>42121.661550925928</c:v>
                </c:pt>
                <c:pt idx="674">
                  <c:v>42121.661597222221</c:v>
                </c:pt>
                <c:pt idx="675">
                  <c:v>42121.66165509259</c:v>
                </c:pt>
                <c:pt idx="676">
                  <c:v>42121.661712962959</c:v>
                </c:pt>
                <c:pt idx="677">
                  <c:v>42121.661770833336</c:v>
                </c:pt>
                <c:pt idx="678">
                  <c:v>42121.661817129629</c:v>
                </c:pt>
                <c:pt idx="679">
                  <c:v>42121.661874999998</c:v>
                </c:pt>
                <c:pt idx="680">
                  <c:v>42121.661932870367</c:v>
                </c:pt>
                <c:pt idx="681">
                  <c:v>42121.661979166667</c:v>
                </c:pt>
                <c:pt idx="682">
                  <c:v>42121.662037037036</c:v>
                </c:pt>
                <c:pt idx="683">
                  <c:v>42121.662094907406</c:v>
                </c:pt>
                <c:pt idx="684">
                  <c:v>42121.662141203706</c:v>
                </c:pt>
                <c:pt idx="685">
                  <c:v>42121.662199074075</c:v>
                </c:pt>
                <c:pt idx="686">
                  <c:v>42121.662256944444</c:v>
                </c:pt>
                <c:pt idx="687">
                  <c:v>42121.662303240744</c:v>
                </c:pt>
                <c:pt idx="688">
                  <c:v>42121.662361111114</c:v>
                </c:pt>
                <c:pt idx="689">
                  <c:v>42121.662418981483</c:v>
                </c:pt>
                <c:pt idx="690">
                  <c:v>42121.662465277775</c:v>
                </c:pt>
                <c:pt idx="691">
                  <c:v>42121.662523148145</c:v>
                </c:pt>
                <c:pt idx="692">
                  <c:v>42121.662581018521</c:v>
                </c:pt>
                <c:pt idx="693">
                  <c:v>42121.662627314814</c:v>
                </c:pt>
                <c:pt idx="694">
                  <c:v>42121.662685185183</c:v>
                </c:pt>
                <c:pt idx="695">
                  <c:v>42121.662743055553</c:v>
                </c:pt>
                <c:pt idx="696">
                  <c:v>42121.662800925929</c:v>
                </c:pt>
                <c:pt idx="697">
                  <c:v>42121.662847222222</c:v>
                </c:pt>
                <c:pt idx="698">
                  <c:v>42121.662905092591</c:v>
                </c:pt>
                <c:pt idx="699">
                  <c:v>42121.662962962961</c:v>
                </c:pt>
                <c:pt idx="700">
                  <c:v>42121.66300925926</c:v>
                </c:pt>
                <c:pt idx="701">
                  <c:v>42121.66306712963</c:v>
                </c:pt>
                <c:pt idx="702">
                  <c:v>42121.663124999999</c:v>
                </c:pt>
                <c:pt idx="703">
                  <c:v>42121.663171296299</c:v>
                </c:pt>
                <c:pt idx="704">
                  <c:v>42121.663229166668</c:v>
                </c:pt>
                <c:pt idx="705">
                  <c:v>42121.663287037038</c:v>
                </c:pt>
                <c:pt idx="706">
                  <c:v>42121.66333333333</c:v>
                </c:pt>
                <c:pt idx="707">
                  <c:v>42121.663391203707</c:v>
                </c:pt>
                <c:pt idx="708">
                  <c:v>42121.663449074076</c:v>
                </c:pt>
                <c:pt idx="709">
                  <c:v>42121.663495370369</c:v>
                </c:pt>
                <c:pt idx="710">
                  <c:v>42121.663553240738</c:v>
                </c:pt>
                <c:pt idx="711">
                  <c:v>42121.663611111115</c:v>
                </c:pt>
                <c:pt idx="712">
                  <c:v>42121.663657407407</c:v>
                </c:pt>
                <c:pt idx="713">
                  <c:v>42121.663715277777</c:v>
                </c:pt>
                <c:pt idx="714">
                  <c:v>42121.663773148146</c:v>
                </c:pt>
                <c:pt idx="715">
                  <c:v>42121.663831018515</c:v>
                </c:pt>
                <c:pt idx="716">
                  <c:v>42121.663877314815</c:v>
                </c:pt>
                <c:pt idx="717">
                  <c:v>42121.663935185185</c:v>
                </c:pt>
                <c:pt idx="718">
                  <c:v>42121.663993055554</c:v>
                </c:pt>
                <c:pt idx="719">
                  <c:v>42121.664039351854</c:v>
                </c:pt>
                <c:pt idx="720">
                  <c:v>42121.664097222223</c:v>
                </c:pt>
                <c:pt idx="721">
                  <c:v>42121.664155092592</c:v>
                </c:pt>
                <c:pt idx="722">
                  <c:v>42121.664201388892</c:v>
                </c:pt>
                <c:pt idx="723">
                  <c:v>42121.664259259262</c:v>
                </c:pt>
                <c:pt idx="724">
                  <c:v>42121.664317129631</c:v>
                </c:pt>
                <c:pt idx="725">
                  <c:v>42121.664363425924</c:v>
                </c:pt>
                <c:pt idx="726">
                  <c:v>42121.664421296293</c:v>
                </c:pt>
                <c:pt idx="727">
                  <c:v>42121.664479166669</c:v>
                </c:pt>
                <c:pt idx="728">
                  <c:v>42121.664525462962</c:v>
                </c:pt>
                <c:pt idx="729">
                  <c:v>42121.664583333331</c:v>
                </c:pt>
                <c:pt idx="730">
                  <c:v>42121.664641203701</c:v>
                </c:pt>
                <c:pt idx="731">
                  <c:v>42121.664687500001</c:v>
                </c:pt>
                <c:pt idx="732">
                  <c:v>42121.66474537037</c:v>
                </c:pt>
                <c:pt idx="733">
                  <c:v>42121.664803240739</c:v>
                </c:pt>
                <c:pt idx="734">
                  <c:v>42121.664861111109</c:v>
                </c:pt>
                <c:pt idx="735">
                  <c:v>42121.664907407408</c:v>
                </c:pt>
                <c:pt idx="736">
                  <c:v>42121.664965277778</c:v>
                </c:pt>
                <c:pt idx="737">
                  <c:v>42121.665023148147</c:v>
                </c:pt>
                <c:pt idx="738">
                  <c:v>42121.665069444447</c:v>
                </c:pt>
                <c:pt idx="739">
                  <c:v>42121.665127314816</c:v>
                </c:pt>
                <c:pt idx="740">
                  <c:v>42121.665185185186</c:v>
                </c:pt>
                <c:pt idx="741">
                  <c:v>42121.665231481478</c:v>
                </c:pt>
                <c:pt idx="742">
                  <c:v>42121.665289351855</c:v>
                </c:pt>
                <c:pt idx="743">
                  <c:v>42121.665347222224</c:v>
                </c:pt>
                <c:pt idx="744">
                  <c:v>42121.665393518517</c:v>
                </c:pt>
                <c:pt idx="745">
                  <c:v>42121.665451388886</c:v>
                </c:pt>
                <c:pt idx="746">
                  <c:v>42121.665509259263</c:v>
                </c:pt>
                <c:pt idx="747">
                  <c:v>42121.665555555555</c:v>
                </c:pt>
                <c:pt idx="748">
                  <c:v>42121.665613425925</c:v>
                </c:pt>
                <c:pt idx="749">
                  <c:v>42121.665671296294</c:v>
                </c:pt>
                <c:pt idx="750">
                  <c:v>42121.665717592594</c:v>
                </c:pt>
                <c:pt idx="751">
                  <c:v>42121.665775462963</c:v>
                </c:pt>
                <c:pt idx="752">
                  <c:v>42121.665833333333</c:v>
                </c:pt>
                <c:pt idx="753">
                  <c:v>42121.665891203702</c:v>
                </c:pt>
                <c:pt idx="754">
                  <c:v>42121.665937500002</c:v>
                </c:pt>
                <c:pt idx="755">
                  <c:v>42121.665995370371</c:v>
                </c:pt>
                <c:pt idx="756">
                  <c:v>42121.66605324074</c:v>
                </c:pt>
                <c:pt idx="757">
                  <c:v>42121.66609953704</c:v>
                </c:pt>
                <c:pt idx="758">
                  <c:v>42121.66615740741</c:v>
                </c:pt>
                <c:pt idx="759">
                  <c:v>42121.666215277779</c:v>
                </c:pt>
                <c:pt idx="760">
                  <c:v>42121.666261574072</c:v>
                </c:pt>
                <c:pt idx="761">
                  <c:v>42121.666319444441</c:v>
                </c:pt>
                <c:pt idx="762">
                  <c:v>42121.666377314818</c:v>
                </c:pt>
                <c:pt idx="763">
                  <c:v>42121.66642361111</c:v>
                </c:pt>
                <c:pt idx="764">
                  <c:v>42121.666481481479</c:v>
                </c:pt>
                <c:pt idx="765">
                  <c:v>42121.666539351849</c:v>
                </c:pt>
                <c:pt idx="766">
                  <c:v>42121.666585648149</c:v>
                </c:pt>
                <c:pt idx="767">
                  <c:v>42121.666643518518</c:v>
                </c:pt>
                <c:pt idx="768">
                  <c:v>42121.666701388887</c:v>
                </c:pt>
                <c:pt idx="769">
                  <c:v>42121.666747685187</c:v>
                </c:pt>
                <c:pt idx="770">
                  <c:v>42121.666805555556</c:v>
                </c:pt>
                <c:pt idx="771">
                  <c:v>42121.666863425926</c:v>
                </c:pt>
                <c:pt idx="772">
                  <c:v>42121.666921296295</c:v>
                </c:pt>
                <c:pt idx="773">
                  <c:v>42121.666967592595</c:v>
                </c:pt>
                <c:pt idx="774">
                  <c:v>42121.667025462964</c:v>
                </c:pt>
                <c:pt idx="775">
                  <c:v>42121.667083333334</c:v>
                </c:pt>
                <c:pt idx="776">
                  <c:v>42121.667129629626</c:v>
                </c:pt>
                <c:pt idx="777">
                  <c:v>42121.667187500003</c:v>
                </c:pt>
                <c:pt idx="778">
                  <c:v>42121.667245370372</c:v>
                </c:pt>
                <c:pt idx="779">
                  <c:v>42121.667291666665</c:v>
                </c:pt>
                <c:pt idx="780">
                  <c:v>42121.667349537034</c:v>
                </c:pt>
                <c:pt idx="781">
                  <c:v>42121.667407407411</c:v>
                </c:pt>
                <c:pt idx="782">
                  <c:v>42121.667453703703</c:v>
                </c:pt>
                <c:pt idx="783">
                  <c:v>42121.667511574073</c:v>
                </c:pt>
                <c:pt idx="784">
                  <c:v>42121.667569444442</c:v>
                </c:pt>
                <c:pt idx="785">
                  <c:v>42121.667615740742</c:v>
                </c:pt>
                <c:pt idx="786">
                  <c:v>42121.667673611111</c:v>
                </c:pt>
                <c:pt idx="787">
                  <c:v>42121.667731481481</c:v>
                </c:pt>
                <c:pt idx="788">
                  <c:v>42121.66777777778</c:v>
                </c:pt>
                <c:pt idx="789">
                  <c:v>42121.66783564815</c:v>
                </c:pt>
                <c:pt idx="790">
                  <c:v>42121.667893518519</c:v>
                </c:pt>
                <c:pt idx="791">
                  <c:v>42121.667951388888</c:v>
                </c:pt>
                <c:pt idx="792">
                  <c:v>42121.667997685188</c:v>
                </c:pt>
                <c:pt idx="793">
                  <c:v>42121.668055555558</c:v>
                </c:pt>
                <c:pt idx="794">
                  <c:v>42121.668113425927</c:v>
                </c:pt>
                <c:pt idx="795">
                  <c:v>42121.66815972222</c:v>
                </c:pt>
                <c:pt idx="796">
                  <c:v>42121.668217592596</c:v>
                </c:pt>
                <c:pt idx="797">
                  <c:v>42121.668275462966</c:v>
                </c:pt>
                <c:pt idx="798">
                  <c:v>42121.668321759258</c:v>
                </c:pt>
                <c:pt idx="799">
                  <c:v>42121.668379629627</c:v>
                </c:pt>
                <c:pt idx="800">
                  <c:v>42121.668437499997</c:v>
                </c:pt>
                <c:pt idx="801">
                  <c:v>42121.668483796297</c:v>
                </c:pt>
                <c:pt idx="802">
                  <c:v>42121.668541666666</c:v>
                </c:pt>
                <c:pt idx="803">
                  <c:v>42121.668599537035</c:v>
                </c:pt>
                <c:pt idx="804">
                  <c:v>42121.668645833335</c:v>
                </c:pt>
                <c:pt idx="805">
                  <c:v>42121.668703703705</c:v>
                </c:pt>
                <c:pt idx="806">
                  <c:v>42121.668761574074</c:v>
                </c:pt>
                <c:pt idx="807">
                  <c:v>42121.668807870374</c:v>
                </c:pt>
                <c:pt idx="808">
                  <c:v>42121.668865740743</c:v>
                </c:pt>
                <c:pt idx="809">
                  <c:v>42121.668923611112</c:v>
                </c:pt>
                <c:pt idx="810">
                  <c:v>42121.668981481482</c:v>
                </c:pt>
                <c:pt idx="811">
                  <c:v>42121.669027777774</c:v>
                </c:pt>
                <c:pt idx="812">
                  <c:v>42121.669085648151</c:v>
                </c:pt>
                <c:pt idx="813">
                  <c:v>42121.66914351852</c:v>
                </c:pt>
                <c:pt idx="814">
                  <c:v>42121.669189814813</c:v>
                </c:pt>
                <c:pt idx="815">
                  <c:v>42121.669247685182</c:v>
                </c:pt>
                <c:pt idx="816">
                  <c:v>42121.669305555559</c:v>
                </c:pt>
                <c:pt idx="817">
                  <c:v>42121.669351851851</c:v>
                </c:pt>
                <c:pt idx="818">
                  <c:v>42121.669409722221</c:v>
                </c:pt>
                <c:pt idx="819">
                  <c:v>42121.66946759259</c:v>
                </c:pt>
                <c:pt idx="820">
                  <c:v>42121.66951388889</c:v>
                </c:pt>
                <c:pt idx="821">
                  <c:v>42121.669571759259</c:v>
                </c:pt>
                <c:pt idx="822">
                  <c:v>42121.669629629629</c:v>
                </c:pt>
                <c:pt idx="823">
                  <c:v>42121.669675925928</c:v>
                </c:pt>
                <c:pt idx="824">
                  <c:v>42121.669733796298</c:v>
                </c:pt>
                <c:pt idx="825">
                  <c:v>42121.669791666667</c:v>
                </c:pt>
                <c:pt idx="826">
                  <c:v>42121.66983796296</c:v>
                </c:pt>
                <c:pt idx="827">
                  <c:v>42121.669895833336</c:v>
                </c:pt>
                <c:pt idx="828">
                  <c:v>42121.669953703706</c:v>
                </c:pt>
                <c:pt idx="829">
                  <c:v>42121.670011574075</c:v>
                </c:pt>
                <c:pt idx="830">
                  <c:v>42121.670057870368</c:v>
                </c:pt>
                <c:pt idx="831">
                  <c:v>42121.670115740744</c:v>
                </c:pt>
                <c:pt idx="832">
                  <c:v>42121.670173611114</c:v>
                </c:pt>
                <c:pt idx="833">
                  <c:v>42121.670219907406</c:v>
                </c:pt>
                <c:pt idx="834">
                  <c:v>42121.670277777775</c:v>
                </c:pt>
                <c:pt idx="835">
                  <c:v>42121.670335648145</c:v>
                </c:pt>
                <c:pt idx="836">
                  <c:v>42121.670381944445</c:v>
                </c:pt>
                <c:pt idx="837">
                  <c:v>42121.670439814814</c:v>
                </c:pt>
                <c:pt idx="838">
                  <c:v>42121.670497685183</c:v>
                </c:pt>
                <c:pt idx="839">
                  <c:v>42121.670543981483</c:v>
                </c:pt>
                <c:pt idx="840">
                  <c:v>42121.670601851853</c:v>
                </c:pt>
                <c:pt idx="841">
                  <c:v>42121.670659722222</c:v>
                </c:pt>
                <c:pt idx="842">
                  <c:v>42121.670706018522</c:v>
                </c:pt>
                <c:pt idx="843">
                  <c:v>42121.670763888891</c:v>
                </c:pt>
                <c:pt idx="844">
                  <c:v>42121.67082175926</c:v>
                </c:pt>
                <c:pt idx="845">
                  <c:v>42121.670868055553</c:v>
                </c:pt>
                <c:pt idx="846">
                  <c:v>42121.670925925922</c:v>
                </c:pt>
                <c:pt idx="847">
                  <c:v>42121.670983796299</c:v>
                </c:pt>
                <c:pt idx="848">
                  <c:v>42121.671041666668</c:v>
                </c:pt>
                <c:pt idx="849">
                  <c:v>42121.671087962961</c:v>
                </c:pt>
                <c:pt idx="850">
                  <c:v>42121.67114583333</c:v>
                </c:pt>
                <c:pt idx="851">
                  <c:v>42121.671203703707</c:v>
                </c:pt>
                <c:pt idx="852">
                  <c:v>42121.671249999999</c:v>
                </c:pt>
                <c:pt idx="853">
                  <c:v>42121.671307870369</c:v>
                </c:pt>
                <c:pt idx="854">
                  <c:v>42121.671365740738</c:v>
                </c:pt>
                <c:pt idx="855">
                  <c:v>42121.671412037038</c:v>
                </c:pt>
                <c:pt idx="856">
                  <c:v>42121.671469907407</c:v>
                </c:pt>
                <c:pt idx="857">
                  <c:v>42121.671527777777</c:v>
                </c:pt>
                <c:pt idx="858">
                  <c:v>42121.671574074076</c:v>
                </c:pt>
                <c:pt idx="859">
                  <c:v>42121.671631944446</c:v>
                </c:pt>
                <c:pt idx="860">
                  <c:v>42121.671689814815</c:v>
                </c:pt>
                <c:pt idx="861">
                  <c:v>42121.671736111108</c:v>
                </c:pt>
                <c:pt idx="862">
                  <c:v>42121.671793981484</c:v>
                </c:pt>
                <c:pt idx="863">
                  <c:v>42121.671851851854</c:v>
                </c:pt>
                <c:pt idx="864">
                  <c:v>42121.671898148146</c:v>
                </c:pt>
                <c:pt idx="865">
                  <c:v>42121.671956018516</c:v>
                </c:pt>
                <c:pt idx="866">
                  <c:v>42121.672013888892</c:v>
                </c:pt>
                <c:pt idx="867">
                  <c:v>42121.672071759262</c:v>
                </c:pt>
                <c:pt idx="868">
                  <c:v>42121.672118055554</c:v>
                </c:pt>
                <c:pt idx="869">
                  <c:v>42121.672175925924</c:v>
                </c:pt>
                <c:pt idx="870">
                  <c:v>42121.672233796293</c:v>
                </c:pt>
                <c:pt idx="871">
                  <c:v>42121.672280092593</c:v>
                </c:pt>
                <c:pt idx="872">
                  <c:v>42121.672337962962</c:v>
                </c:pt>
                <c:pt idx="873">
                  <c:v>42121.672395833331</c:v>
                </c:pt>
                <c:pt idx="874">
                  <c:v>42121.672442129631</c:v>
                </c:pt>
                <c:pt idx="875">
                  <c:v>42121.672500000001</c:v>
                </c:pt>
                <c:pt idx="876">
                  <c:v>42121.67255787037</c:v>
                </c:pt>
                <c:pt idx="877">
                  <c:v>42121.67260416667</c:v>
                </c:pt>
                <c:pt idx="878">
                  <c:v>42121.672662037039</c:v>
                </c:pt>
                <c:pt idx="879">
                  <c:v>42121.672719907408</c:v>
                </c:pt>
                <c:pt idx="880">
                  <c:v>42121.672766203701</c:v>
                </c:pt>
                <c:pt idx="881">
                  <c:v>42121.672824074078</c:v>
                </c:pt>
                <c:pt idx="882">
                  <c:v>42121.672881944447</c:v>
                </c:pt>
                <c:pt idx="883">
                  <c:v>42121.67292824074</c:v>
                </c:pt>
                <c:pt idx="884">
                  <c:v>42121.672986111109</c:v>
                </c:pt>
                <c:pt idx="885">
                  <c:v>42121.673043981478</c:v>
                </c:pt>
                <c:pt idx="886">
                  <c:v>42121.673101851855</c:v>
                </c:pt>
                <c:pt idx="887">
                  <c:v>42121.673148148147</c:v>
                </c:pt>
                <c:pt idx="888">
                  <c:v>42121.673206018517</c:v>
                </c:pt>
                <c:pt idx="889">
                  <c:v>42121.673263888886</c:v>
                </c:pt>
                <c:pt idx="890">
                  <c:v>42121.673310185186</c:v>
                </c:pt>
                <c:pt idx="891">
                  <c:v>42121.673368055555</c:v>
                </c:pt>
                <c:pt idx="892">
                  <c:v>42121.673425925925</c:v>
                </c:pt>
                <c:pt idx="893">
                  <c:v>42121.673472222225</c:v>
                </c:pt>
                <c:pt idx="894">
                  <c:v>42121.673530092594</c:v>
                </c:pt>
                <c:pt idx="895">
                  <c:v>42121.673587962963</c:v>
                </c:pt>
                <c:pt idx="896">
                  <c:v>42121.673634259256</c:v>
                </c:pt>
                <c:pt idx="897">
                  <c:v>42121.673692129632</c:v>
                </c:pt>
                <c:pt idx="898">
                  <c:v>42121.673750000002</c:v>
                </c:pt>
                <c:pt idx="899">
                  <c:v>42121.673796296294</c:v>
                </c:pt>
                <c:pt idx="900">
                  <c:v>42121.673854166664</c:v>
                </c:pt>
                <c:pt idx="901">
                  <c:v>42121.67391203704</c:v>
                </c:pt>
                <c:pt idx="902">
                  <c:v>42121.67396990741</c:v>
                </c:pt>
                <c:pt idx="903">
                  <c:v>42121.674016203702</c:v>
                </c:pt>
                <c:pt idx="904">
                  <c:v>42121.674074074072</c:v>
                </c:pt>
                <c:pt idx="905">
                  <c:v>42121.674131944441</c:v>
                </c:pt>
                <c:pt idx="906">
                  <c:v>42121.674178240741</c:v>
                </c:pt>
                <c:pt idx="907">
                  <c:v>42121.67423611111</c:v>
                </c:pt>
                <c:pt idx="908">
                  <c:v>42121.674293981479</c:v>
                </c:pt>
                <c:pt idx="909">
                  <c:v>42121.674340277779</c:v>
                </c:pt>
                <c:pt idx="910">
                  <c:v>42121.674398148149</c:v>
                </c:pt>
                <c:pt idx="911">
                  <c:v>42121.674456018518</c:v>
                </c:pt>
                <c:pt idx="912">
                  <c:v>42121.674502314818</c:v>
                </c:pt>
                <c:pt idx="913">
                  <c:v>42121.674560185187</c:v>
                </c:pt>
                <c:pt idx="914">
                  <c:v>42121.674618055556</c:v>
                </c:pt>
                <c:pt idx="915">
                  <c:v>42121.674664351849</c:v>
                </c:pt>
                <c:pt idx="916">
                  <c:v>42121.674722222226</c:v>
                </c:pt>
                <c:pt idx="917">
                  <c:v>42121.674780092595</c:v>
                </c:pt>
                <c:pt idx="918">
                  <c:v>42121.674826388888</c:v>
                </c:pt>
                <c:pt idx="919">
                  <c:v>42121.674884259257</c:v>
                </c:pt>
                <c:pt idx="920">
                  <c:v>42121.674942129626</c:v>
                </c:pt>
                <c:pt idx="921">
                  <c:v>42121.675000000003</c:v>
                </c:pt>
                <c:pt idx="922">
                  <c:v>42121.675046296295</c:v>
                </c:pt>
                <c:pt idx="923">
                  <c:v>42121.675104166665</c:v>
                </c:pt>
                <c:pt idx="924">
                  <c:v>42121.675162037034</c:v>
                </c:pt>
                <c:pt idx="925">
                  <c:v>42121.675208333334</c:v>
                </c:pt>
                <c:pt idx="926">
                  <c:v>42121.675266203703</c:v>
                </c:pt>
                <c:pt idx="927">
                  <c:v>42121.675324074073</c:v>
                </c:pt>
                <c:pt idx="928">
                  <c:v>42121.675370370373</c:v>
                </c:pt>
                <c:pt idx="929">
                  <c:v>42121.675428240742</c:v>
                </c:pt>
                <c:pt idx="930">
                  <c:v>42121.675486111111</c:v>
                </c:pt>
                <c:pt idx="931">
                  <c:v>42121.675532407404</c:v>
                </c:pt>
                <c:pt idx="932">
                  <c:v>42121.67559027778</c:v>
                </c:pt>
                <c:pt idx="933">
                  <c:v>42121.67564814815</c:v>
                </c:pt>
                <c:pt idx="934">
                  <c:v>42121.675694444442</c:v>
                </c:pt>
                <c:pt idx="935">
                  <c:v>42121.675752314812</c:v>
                </c:pt>
                <c:pt idx="936">
                  <c:v>42121.675810185188</c:v>
                </c:pt>
                <c:pt idx="937">
                  <c:v>42121.675856481481</c:v>
                </c:pt>
                <c:pt idx="938">
                  <c:v>42121.67591435185</c:v>
                </c:pt>
                <c:pt idx="939">
                  <c:v>42121.67597222222</c:v>
                </c:pt>
                <c:pt idx="940">
                  <c:v>42121.676030092596</c:v>
                </c:pt>
                <c:pt idx="941">
                  <c:v>42121.676076388889</c:v>
                </c:pt>
                <c:pt idx="942">
                  <c:v>42121.676134259258</c:v>
                </c:pt>
                <c:pt idx="943">
                  <c:v>42121.676192129627</c:v>
                </c:pt>
                <c:pt idx="944">
                  <c:v>42121.676238425927</c:v>
                </c:pt>
                <c:pt idx="945">
                  <c:v>42121.676296296297</c:v>
                </c:pt>
                <c:pt idx="946">
                  <c:v>42121.676354166666</c:v>
                </c:pt>
                <c:pt idx="947">
                  <c:v>42121.676400462966</c:v>
                </c:pt>
                <c:pt idx="948">
                  <c:v>42121.676458333335</c:v>
                </c:pt>
                <c:pt idx="949">
                  <c:v>42121.676516203705</c:v>
                </c:pt>
                <c:pt idx="950">
                  <c:v>42121.676562499997</c:v>
                </c:pt>
                <c:pt idx="951">
                  <c:v>42121.676620370374</c:v>
                </c:pt>
                <c:pt idx="952">
                  <c:v>42121.676678240743</c:v>
                </c:pt>
                <c:pt idx="953">
                  <c:v>42121.676724537036</c:v>
                </c:pt>
                <c:pt idx="954">
                  <c:v>42121.676782407405</c:v>
                </c:pt>
                <c:pt idx="955">
                  <c:v>42121.676840277774</c:v>
                </c:pt>
                <c:pt idx="956">
                  <c:v>42121.676886574074</c:v>
                </c:pt>
                <c:pt idx="957">
                  <c:v>42121.676944444444</c:v>
                </c:pt>
                <c:pt idx="958">
                  <c:v>42121.677002314813</c:v>
                </c:pt>
                <c:pt idx="959">
                  <c:v>42121.677060185182</c:v>
                </c:pt>
                <c:pt idx="960">
                  <c:v>42121.677106481482</c:v>
                </c:pt>
                <c:pt idx="961">
                  <c:v>42121.677164351851</c:v>
                </c:pt>
                <c:pt idx="962">
                  <c:v>42121.677222222221</c:v>
                </c:pt>
                <c:pt idx="963">
                  <c:v>42121.677268518521</c:v>
                </c:pt>
                <c:pt idx="964">
                  <c:v>42121.67732638889</c:v>
                </c:pt>
                <c:pt idx="965">
                  <c:v>42121.677384259259</c:v>
                </c:pt>
                <c:pt idx="966">
                  <c:v>42121.677430555559</c:v>
                </c:pt>
                <c:pt idx="967">
                  <c:v>42121.677488425928</c:v>
                </c:pt>
                <c:pt idx="968">
                  <c:v>42121.677546296298</c:v>
                </c:pt>
                <c:pt idx="969">
                  <c:v>42121.67759259259</c:v>
                </c:pt>
                <c:pt idx="970">
                  <c:v>42121.67765046296</c:v>
                </c:pt>
                <c:pt idx="971">
                  <c:v>42121.677708333336</c:v>
                </c:pt>
                <c:pt idx="972">
                  <c:v>42121.677754629629</c:v>
                </c:pt>
                <c:pt idx="973">
                  <c:v>42121.677812499998</c:v>
                </c:pt>
                <c:pt idx="974">
                  <c:v>42121.677870370368</c:v>
                </c:pt>
                <c:pt idx="975">
                  <c:v>42121.677916666667</c:v>
                </c:pt>
                <c:pt idx="976">
                  <c:v>42121.677974537037</c:v>
                </c:pt>
                <c:pt idx="977">
                  <c:v>42121.678032407406</c:v>
                </c:pt>
                <c:pt idx="978">
                  <c:v>42121.678090277775</c:v>
                </c:pt>
                <c:pt idx="979">
                  <c:v>42121.678136574075</c:v>
                </c:pt>
                <c:pt idx="980">
                  <c:v>42121.678194444445</c:v>
                </c:pt>
                <c:pt idx="981">
                  <c:v>42121.678252314814</c:v>
                </c:pt>
                <c:pt idx="982">
                  <c:v>42121.678298611114</c:v>
                </c:pt>
                <c:pt idx="983">
                  <c:v>42121.678356481483</c:v>
                </c:pt>
                <c:pt idx="984">
                  <c:v>42121.678414351853</c:v>
                </c:pt>
                <c:pt idx="985">
                  <c:v>42121.678460648145</c:v>
                </c:pt>
                <c:pt idx="986">
                  <c:v>42121.678518518522</c:v>
                </c:pt>
                <c:pt idx="987">
                  <c:v>42121.678576388891</c:v>
                </c:pt>
                <c:pt idx="988">
                  <c:v>42121.678622685184</c:v>
                </c:pt>
                <c:pt idx="989">
                  <c:v>42121.678680555553</c:v>
                </c:pt>
                <c:pt idx="990">
                  <c:v>42121.678738425922</c:v>
                </c:pt>
                <c:pt idx="991">
                  <c:v>42121.678784722222</c:v>
                </c:pt>
                <c:pt idx="992">
                  <c:v>42121.678842592592</c:v>
                </c:pt>
                <c:pt idx="993">
                  <c:v>42121.678900462961</c:v>
                </c:pt>
                <c:pt idx="994">
                  <c:v>42121.678946759261</c:v>
                </c:pt>
                <c:pt idx="995">
                  <c:v>42121.67900462963</c:v>
                </c:pt>
                <c:pt idx="996">
                  <c:v>42121.679062499999</c:v>
                </c:pt>
                <c:pt idx="997">
                  <c:v>42121.679120370369</c:v>
                </c:pt>
                <c:pt idx="998">
                  <c:v>42121.679166666669</c:v>
                </c:pt>
                <c:pt idx="999">
                  <c:v>42121.679224537038</c:v>
                </c:pt>
                <c:pt idx="1000">
                  <c:v>42121.679282407407</c:v>
                </c:pt>
                <c:pt idx="1001">
                  <c:v>42121.679328703707</c:v>
                </c:pt>
                <c:pt idx="1002">
                  <c:v>42121.679386574076</c:v>
                </c:pt>
                <c:pt idx="1003">
                  <c:v>42121.679444444446</c:v>
                </c:pt>
                <c:pt idx="1004">
                  <c:v>42121.679490740738</c:v>
                </c:pt>
                <c:pt idx="1005">
                  <c:v>42121.679548611108</c:v>
                </c:pt>
                <c:pt idx="1006">
                  <c:v>42121.679606481484</c:v>
                </c:pt>
                <c:pt idx="1007">
                  <c:v>42121.679652777777</c:v>
                </c:pt>
                <c:pt idx="1008">
                  <c:v>42121.679710648146</c:v>
                </c:pt>
                <c:pt idx="1009">
                  <c:v>42121.679768518516</c:v>
                </c:pt>
                <c:pt idx="1010">
                  <c:v>42121.679814814815</c:v>
                </c:pt>
                <c:pt idx="1011">
                  <c:v>42121.679872685185</c:v>
                </c:pt>
                <c:pt idx="1012">
                  <c:v>42121.679930555554</c:v>
                </c:pt>
                <c:pt idx="1013">
                  <c:v>42121.679976851854</c:v>
                </c:pt>
                <c:pt idx="1014">
                  <c:v>42121.680034722223</c:v>
                </c:pt>
                <c:pt idx="1015">
                  <c:v>42121.680092592593</c:v>
                </c:pt>
                <c:pt idx="1016">
                  <c:v>42121.680150462962</c:v>
                </c:pt>
                <c:pt idx="1017">
                  <c:v>42121.680196759262</c:v>
                </c:pt>
                <c:pt idx="1018">
                  <c:v>42121.680254629631</c:v>
                </c:pt>
                <c:pt idx="1019">
                  <c:v>42121.680312500001</c:v>
                </c:pt>
                <c:pt idx="1020">
                  <c:v>42121.680358796293</c:v>
                </c:pt>
                <c:pt idx="1021">
                  <c:v>42121.68041666667</c:v>
                </c:pt>
                <c:pt idx="1022">
                  <c:v>42121.680474537039</c:v>
                </c:pt>
                <c:pt idx="1023">
                  <c:v>42121.680520833332</c:v>
                </c:pt>
                <c:pt idx="1024">
                  <c:v>42121.680578703701</c:v>
                </c:pt>
                <c:pt idx="1025">
                  <c:v>42121.680636574078</c:v>
                </c:pt>
                <c:pt idx="1026">
                  <c:v>42121.68068287037</c:v>
                </c:pt>
                <c:pt idx="1027">
                  <c:v>42121.68074074074</c:v>
                </c:pt>
                <c:pt idx="1028">
                  <c:v>42121.680798611109</c:v>
                </c:pt>
                <c:pt idx="1029">
                  <c:v>42121.680844907409</c:v>
                </c:pt>
                <c:pt idx="1030">
                  <c:v>42121.680902777778</c:v>
                </c:pt>
                <c:pt idx="1031">
                  <c:v>42121.680960648147</c:v>
                </c:pt>
                <c:pt idx="1032">
                  <c:v>42121.681006944447</c:v>
                </c:pt>
                <c:pt idx="1033">
                  <c:v>42121.681064814817</c:v>
                </c:pt>
                <c:pt idx="1034">
                  <c:v>42121.681122685186</c:v>
                </c:pt>
                <c:pt idx="1035">
                  <c:v>42121.681180555555</c:v>
                </c:pt>
                <c:pt idx="1036">
                  <c:v>42121.681226851855</c:v>
                </c:pt>
                <c:pt idx="1037">
                  <c:v>42121.681284722225</c:v>
                </c:pt>
                <c:pt idx="1038">
                  <c:v>42121.681342592594</c:v>
                </c:pt>
                <c:pt idx="1039">
                  <c:v>42121.681388888886</c:v>
                </c:pt>
                <c:pt idx="1040">
                  <c:v>42121.681446759256</c:v>
                </c:pt>
                <c:pt idx="1041">
                  <c:v>42121.681504629632</c:v>
                </c:pt>
                <c:pt idx="1042">
                  <c:v>42121.681550925925</c:v>
                </c:pt>
                <c:pt idx="1043">
                  <c:v>42121.681608796294</c:v>
                </c:pt>
                <c:pt idx="1044">
                  <c:v>42121.681666666664</c:v>
                </c:pt>
                <c:pt idx="1045">
                  <c:v>42121.681712962964</c:v>
                </c:pt>
                <c:pt idx="1046">
                  <c:v>42121.681770833333</c:v>
                </c:pt>
                <c:pt idx="1047">
                  <c:v>42121.681828703702</c:v>
                </c:pt>
                <c:pt idx="1048">
                  <c:v>42121.681875000002</c:v>
                </c:pt>
                <c:pt idx="1049">
                  <c:v>42121.681932870371</c:v>
                </c:pt>
                <c:pt idx="1050">
                  <c:v>42121.681990740741</c:v>
                </c:pt>
                <c:pt idx="1051">
                  <c:v>42121.682037037041</c:v>
                </c:pt>
                <c:pt idx="1052">
                  <c:v>42121.68209490741</c:v>
                </c:pt>
                <c:pt idx="1053">
                  <c:v>42121.682152777779</c:v>
                </c:pt>
                <c:pt idx="1054">
                  <c:v>42121.682210648149</c:v>
                </c:pt>
                <c:pt idx="1055">
                  <c:v>42121.682256944441</c:v>
                </c:pt>
                <c:pt idx="1056">
                  <c:v>42121.682314814818</c:v>
                </c:pt>
                <c:pt idx="1057">
                  <c:v>42121.682372685187</c:v>
                </c:pt>
                <c:pt idx="1058">
                  <c:v>42121.68241898148</c:v>
                </c:pt>
                <c:pt idx="1059">
                  <c:v>42121.682476851849</c:v>
                </c:pt>
                <c:pt idx="1060">
                  <c:v>42121.682534722226</c:v>
                </c:pt>
                <c:pt idx="1061">
                  <c:v>42121.682581018518</c:v>
                </c:pt>
                <c:pt idx="1062">
                  <c:v>42121.682638888888</c:v>
                </c:pt>
                <c:pt idx="1063">
                  <c:v>42121.682696759257</c:v>
                </c:pt>
                <c:pt idx="1064">
                  <c:v>42121.682743055557</c:v>
                </c:pt>
                <c:pt idx="1065">
                  <c:v>42121.682800925926</c:v>
                </c:pt>
                <c:pt idx="1066">
                  <c:v>42121.682858796295</c:v>
                </c:pt>
                <c:pt idx="1067">
                  <c:v>42121.682905092595</c:v>
                </c:pt>
                <c:pt idx="1068">
                  <c:v>42121.682962962965</c:v>
                </c:pt>
                <c:pt idx="1069">
                  <c:v>42121.683020833334</c:v>
                </c:pt>
                <c:pt idx="1070">
                  <c:v>42121.683067129627</c:v>
                </c:pt>
                <c:pt idx="1071">
                  <c:v>42121.683125000003</c:v>
                </c:pt>
                <c:pt idx="1072">
                  <c:v>42121.683182870373</c:v>
                </c:pt>
                <c:pt idx="1073">
                  <c:v>42121.683240740742</c:v>
                </c:pt>
                <c:pt idx="1074">
                  <c:v>42121.683287037034</c:v>
                </c:pt>
                <c:pt idx="1075">
                  <c:v>42121.683344907404</c:v>
                </c:pt>
                <c:pt idx="1076">
                  <c:v>42121.68340277778</c:v>
                </c:pt>
                <c:pt idx="1077">
                  <c:v>42121.683449074073</c:v>
                </c:pt>
                <c:pt idx="1078">
                  <c:v>42121.683506944442</c:v>
                </c:pt>
                <c:pt idx="1079">
                  <c:v>42121.683564814812</c:v>
                </c:pt>
                <c:pt idx="1080">
                  <c:v>42121.683611111112</c:v>
                </c:pt>
                <c:pt idx="1081">
                  <c:v>42121.683668981481</c:v>
                </c:pt>
                <c:pt idx="1082">
                  <c:v>42121.68372685185</c:v>
                </c:pt>
                <c:pt idx="1083">
                  <c:v>42121.68377314815</c:v>
                </c:pt>
                <c:pt idx="1084">
                  <c:v>42121.683831018519</c:v>
                </c:pt>
                <c:pt idx="1085">
                  <c:v>42121.683888888889</c:v>
                </c:pt>
                <c:pt idx="1086">
                  <c:v>42121.683935185189</c:v>
                </c:pt>
                <c:pt idx="1087">
                  <c:v>42121.683993055558</c:v>
                </c:pt>
                <c:pt idx="1088">
                  <c:v>42121.684050925927</c:v>
                </c:pt>
                <c:pt idx="1089">
                  <c:v>42121.68409722222</c:v>
                </c:pt>
                <c:pt idx="1090">
                  <c:v>42121.684155092589</c:v>
                </c:pt>
                <c:pt idx="1091">
                  <c:v>42121.684212962966</c:v>
                </c:pt>
                <c:pt idx="1092">
                  <c:v>42121.684270833335</c:v>
                </c:pt>
                <c:pt idx="1093">
                  <c:v>42121.684317129628</c:v>
                </c:pt>
                <c:pt idx="1094">
                  <c:v>42121.684374999997</c:v>
                </c:pt>
                <c:pt idx="1095">
                  <c:v>42121.684432870374</c:v>
                </c:pt>
                <c:pt idx="1096">
                  <c:v>42121.684479166666</c:v>
                </c:pt>
                <c:pt idx="1097">
                  <c:v>42121.684537037036</c:v>
                </c:pt>
                <c:pt idx="1098">
                  <c:v>42121.684594907405</c:v>
                </c:pt>
                <c:pt idx="1099">
                  <c:v>42121.684641203705</c:v>
                </c:pt>
                <c:pt idx="1100">
                  <c:v>42121.684699074074</c:v>
                </c:pt>
                <c:pt idx="1101">
                  <c:v>42121.684756944444</c:v>
                </c:pt>
                <c:pt idx="1102">
                  <c:v>42121.684803240743</c:v>
                </c:pt>
                <c:pt idx="1103">
                  <c:v>42121.684861111113</c:v>
                </c:pt>
                <c:pt idx="1104">
                  <c:v>42121.684918981482</c:v>
                </c:pt>
                <c:pt idx="1105">
                  <c:v>42121.684965277775</c:v>
                </c:pt>
                <c:pt idx="1106">
                  <c:v>42121.685023148151</c:v>
                </c:pt>
                <c:pt idx="1107">
                  <c:v>42121.685081018521</c:v>
                </c:pt>
                <c:pt idx="1108">
                  <c:v>42121.685127314813</c:v>
                </c:pt>
                <c:pt idx="1109">
                  <c:v>42121.685185185182</c:v>
                </c:pt>
                <c:pt idx="1110">
                  <c:v>42121.685243055559</c:v>
                </c:pt>
                <c:pt idx="1111">
                  <c:v>42121.685300925928</c:v>
                </c:pt>
                <c:pt idx="1112">
                  <c:v>42121.685347222221</c:v>
                </c:pt>
                <c:pt idx="1113">
                  <c:v>42121.68540509259</c:v>
                </c:pt>
                <c:pt idx="1114">
                  <c:v>42121.68546296296</c:v>
                </c:pt>
                <c:pt idx="1115">
                  <c:v>42121.68550925926</c:v>
                </c:pt>
                <c:pt idx="1116">
                  <c:v>42121.685567129629</c:v>
                </c:pt>
                <c:pt idx="1117">
                  <c:v>42121.685624999998</c:v>
                </c:pt>
                <c:pt idx="1118">
                  <c:v>42121.685671296298</c:v>
                </c:pt>
                <c:pt idx="1119">
                  <c:v>42121.685729166667</c:v>
                </c:pt>
                <c:pt idx="1120">
                  <c:v>42121.685787037037</c:v>
                </c:pt>
                <c:pt idx="1121">
                  <c:v>42121.685833333337</c:v>
                </c:pt>
                <c:pt idx="1122">
                  <c:v>42121.685891203706</c:v>
                </c:pt>
                <c:pt idx="1123">
                  <c:v>42121.685949074075</c:v>
                </c:pt>
                <c:pt idx="1124">
                  <c:v>42121.685995370368</c:v>
                </c:pt>
                <c:pt idx="1125">
                  <c:v>42121.686053240737</c:v>
                </c:pt>
                <c:pt idx="1126">
                  <c:v>42121.686111111114</c:v>
                </c:pt>
                <c:pt idx="1127">
                  <c:v>42121.686157407406</c:v>
                </c:pt>
                <c:pt idx="1128">
                  <c:v>42121.686215277776</c:v>
                </c:pt>
                <c:pt idx="1129">
                  <c:v>42121.686273148145</c:v>
                </c:pt>
                <c:pt idx="1130">
                  <c:v>42121.686331018522</c:v>
                </c:pt>
                <c:pt idx="1131">
                  <c:v>42121.686377314814</c:v>
                </c:pt>
                <c:pt idx="1132">
                  <c:v>42121.686435185184</c:v>
                </c:pt>
                <c:pt idx="1133">
                  <c:v>42121.686493055553</c:v>
                </c:pt>
                <c:pt idx="1134">
                  <c:v>42121.686539351853</c:v>
                </c:pt>
                <c:pt idx="1135">
                  <c:v>42121.686597222222</c:v>
                </c:pt>
                <c:pt idx="1136">
                  <c:v>42121.686655092592</c:v>
                </c:pt>
                <c:pt idx="1137">
                  <c:v>42121.686701388891</c:v>
                </c:pt>
                <c:pt idx="1138">
                  <c:v>42121.686759259261</c:v>
                </c:pt>
                <c:pt idx="1139">
                  <c:v>42121.68681712963</c:v>
                </c:pt>
                <c:pt idx="1140">
                  <c:v>42121.686863425923</c:v>
                </c:pt>
                <c:pt idx="1141">
                  <c:v>42121.686921296299</c:v>
                </c:pt>
                <c:pt idx="1142">
                  <c:v>42121.686979166669</c:v>
                </c:pt>
                <c:pt idx="1143">
                  <c:v>42121.687025462961</c:v>
                </c:pt>
                <c:pt idx="1144">
                  <c:v>42121.687083333331</c:v>
                </c:pt>
                <c:pt idx="1145">
                  <c:v>42121.687141203707</c:v>
                </c:pt>
                <c:pt idx="1146">
                  <c:v>42121.6871875</c:v>
                </c:pt>
                <c:pt idx="1147">
                  <c:v>42121.687245370369</c:v>
                </c:pt>
                <c:pt idx="1148">
                  <c:v>42121.687303240738</c:v>
                </c:pt>
                <c:pt idx="1149">
                  <c:v>42121.687361111108</c:v>
                </c:pt>
                <c:pt idx="1150">
                  <c:v>42121.687407407408</c:v>
                </c:pt>
                <c:pt idx="1151">
                  <c:v>42121.687465277777</c:v>
                </c:pt>
                <c:pt idx="1152">
                  <c:v>42121.687523148146</c:v>
                </c:pt>
                <c:pt idx="1153">
                  <c:v>42121.687569444446</c:v>
                </c:pt>
                <c:pt idx="1154">
                  <c:v>42121.687627314815</c:v>
                </c:pt>
                <c:pt idx="1155">
                  <c:v>42121.687685185185</c:v>
                </c:pt>
                <c:pt idx="1156">
                  <c:v>42121.687731481485</c:v>
                </c:pt>
                <c:pt idx="1157">
                  <c:v>42121.687789351854</c:v>
                </c:pt>
                <c:pt idx="1158">
                  <c:v>42121.687847222223</c:v>
                </c:pt>
                <c:pt idx="1159">
                  <c:v>42121.687893518516</c:v>
                </c:pt>
                <c:pt idx="1160">
                  <c:v>42121.687951388885</c:v>
                </c:pt>
                <c:pt idx="1161">
                  <c:v>42121.688009259262</c:v>
                </c:pt>
                <c:pt idx="1162">
                  <c:v>42121.688055555554</c:v>
                </c:pt>
                <c:pt idx="1163">
                  <c:v>42121.688113425924</c:v>
                </c:pt>
                <c:pt idx="1164">
                  <c:v>42121.688171296293</c:v>
                </c:pt>
                <c:pt idx="1165">
                  <c:v>42121.688217592593</c:v>
                </c:pt>
                <c:pt idx="1166">
                  <c:v>42121.688275462962</c:v>
                </c:pt>
                <c:pt idx="1167">
                  <c:v>42121.688333333332</c:v>
                </c:pt>
                <c:pt idx="1168">
                  <c:v>42121.688391203701</c:v>
                </c:pt>
                <c:pt idx="1169">
                  <c:v>42121.688437500001</c:v>
                </c:pt>
                <c:pt idx="1170">
                  <c:v>42121.68849537037</c:v>
                </c:pt>
                <c:pt idx="1171">
                  <c:v>42121.68855324074</c:v>
                </c:pt>
                <c:pt idx="1172">
                  <c:v>42121.688599537039</c:v>
                </c:pt>
                <c:pt idx="1173">
                  <c:v>42121.688657407409</c:v>
                </c:pt>
                <c:pt idx="1174">
                  <c:v>42121.688715277778</c:v>
                </c:pt>
                <c:pt idx="1175">
                  <c:v>42121.688761574071</c:v>
                </c:pt>
                <c:pt idx="1176">
                  <c:v>42121.688819444447</c:v>
                </c:pt>
                <c:pt idx="1177">
                  <c:v>42121.688877314817</c:v>
                </c:pt>
                <c:pt idx="1178">
                  <c:v>42121.688923611109</c:v>
                </c:pt>
                <c:pt idx="1179">
                  <c:v>42121.688981481479</c:v>
                </c:pt>
                <c:pt idx="1180">
                  <c:v>42121.689039351855</c:v>
                </c:pt>
                <c:pt idx="1181">
                  <c:v>42121.689085648148</c:v>
                </c:pt>
                <c:pt idx="1182">
                  <c:v>42121.689143518517</c:v>
                </c:pt>
                <c:pt idx="1183">
                  <c:v>42121.689201388886</c:v>
                </c:pt>
                <c:pt idx="1184">
                  <c:v>42121.689247685186</c:v>
                </c:pt>
                <c:pt idx="1185">
                  <c:v>42121.689305555556</c:v>
                </c:pt>
                <c:pt idx="1186">
                  <c:v>42121.689363425925</c:v>
                </c:pt>
                <c:pt idx="1187">
                  <c:v>42121.689421296294</c:v>
                </c:pt>
                <c:pt idx="1188">
                  <c:v>42121.689467592594</c:v>
                </c:pt>
                <c:pt idx="1189">
                  <c:v>42121.689525462964</c:v>
                </c:pt>
                <c:pt idx="1190">
                  <c:v>42121.689583333333</c:v>
                </c:pt>
                <c:pt idx="1191">
                  <c:v>42121.689629629633</c:v>
                </c:pt>
                <c:pt idx="1192">
                  <c:v>42121.689687500002</c:v>
                </c:pt>
                <c:pt idx="1193">
                  <c:v>42121.689745370371</c:v>
                </c:pt>
                <c:pt idx="1194">
                  <c:v>42121.689791666664</c:v>
                </c:pt>
                <c:pt idx="1195">
                  <c:v>42121.689849537041</c:v>
                </c:pt>
                <c:pt idx="1196">
                  <c:v>42121.68990740741</c:v>
                </c:pt>
                <c:pt idx="1197">
                  <c:v>42121.689953703702</c:v>
                </c:pt>
                <c:pt idx="1198">
                  <c:v>42121.690011574072</c:v>
                </c:pt>
                <c:pt idx="1199">
                  <c:v>42121.690069444441</c:v>
                </c:pt>
                <c:pt idx="1200">
                  <c:v>42121.690115740741</c:v>
                </c:pt>
                <c:pt idx="1201">
                  <c:v>42121.69017361111</c:v>
                </c:pt>
                <c:pt idx="1202">
                  <c:v>42121.69023148148</c:v>
                </c:pt>
                <c:pt idx="1203">
                  <c:v>42121.69027777778</c:v>
                </c:pt>
                <c:pt idx="1204">
                  <c:v>42121.690335648149</c:v>
                </c:pt>
                <c:pt idx="1205">
                  <c:v>42121.690393518518</c:v>
                </c:pt>
                <c:pt idx="1206">
                  <c:v>42121.690451388888</c:v>
                </c:pt>
                <c:pt idx="1207">
                  <c:v>42121.690497685187</c:v>
                </c:pt>
                <c:pt idx="1208">
                  <c:v>42121.690555555557</c:v>
                </c:pt>
                <c:pt idx="1209">
                  <c:v>42121.690613425926</c:v>
                </c:pt>
                <c:pt idx="1210">
                  <c:v>42121.690659722219</c:v>
                </c:pt>
                <c:pt idx="1211">
                  <c:v>42121.690717592595</c:v>
                </c:pt>
                <c:pt idx="1212">
                  <c:v>42121.690775462965</c:v>
                </c:pt>
                <c:pt idx="1213">
                  <c:v>42121.690821759257</c:v>
                </c:pt>
                <c:pt idx="1214">
                  <c:v>42121.690879629627</c:v>
                </c:pt>
                <c:pt idx="1215">
                  <c:v>42121.690937500003</c:v>
                </c:pt>
                <c:pt idx="1216">
                  <c:v>42121.690983796296</c:v>
                </c:pt>
                <c:pt idx="1217">
                  <c:v>42121.691041666665</c:v>
                </c:pt>
                <c:pt idx="1218">
                  <c:v>42121.691099537034</c:v>
                </c:pt>
                <c:pt idx="1219">
                  <c:v>42121.691145833334</c:v>
                </c:pt>
                <c:pt idx="1220">
                  <c:v>42121.691203703704</c:v>
                </c:pt>
                <c:pt idx="1221">
                  <c:v>42121.691261574073</c:v>
                </c:pt>
                <c:pt idx="1222">
                  <c:v>42121.691319444442</c:v>
                </c:pt>
                <c:pt idx="1223">
                  <c:v>42121.691365740742</c:v>
                </c:pt>
                <c:pt idx="1224">
                  <c:v>42121.691423611112</c:v>
                </c:pt>
                <c:pt idx="1225">
                  <c:v>42121.691481481481</c:v>
                </c:pt>
                <c:pt idx="1226">
                  <c:v>42121.691527777781</c:v>
                </c:pt>
                <c:pt idx="1227">
                  <c:v>42121.69158564815</c:v>
                </c:pt>
                <c:pt idx="1228">
                  <c:v>42121.691643518519</c:v>
                </c:pt>
                <c:pt idx="1229">
                  <c:v>42121.691689814812</c:v>
                </c:pt>
                <c:pt idx="1230">
                  <c:v>42121.691747685189</c:v>
                </c:pt>
                <c:pt idx="1231">
                  <c:v>42121.691805555558</c:v>
                </c:pt>
                <c:pt idx="1232">
                  <c:v>42121.691851851851</c:v>
                </c:pt>
                <c:pt idx="1233">
                  <c:v>42121.69190972222</c:v>
                </c:pt>
                <c:pt idx="1234">
                  <c:v>42121.691967592589</c:v>
                </c:pt>
                <c:pt idx="1235">
                  <c:v>42121.692013888889</c:v>
                </c:pt>
                <c:pt idx="1236">
                  <c:v>42121.692071759258</c:v>
                </c:pt>
                <c:pt idx="1237">
                  <c:v>42121.692129629628</c:v>
                </c:pt>
                <c:pt idx="1238">
                  <c:v>42121.692175925928</c:v>
                </c:pt>
                <c:pt idx="1239">
                  <c:v>42121.692233796297</c:v>
                </c:pt>
                <c:pt idx="1240">
                  <c:v>42121.692291666666</c:v>
                </c:pt>
                <c:pt idx="1241">
                  <c:v>42121.692349537036</c:v>
                </c:pt>
                <c:pt idx="1242">
                  <c:v>42121.692395833335</c:v>
                </c:pt>
                <c:pt idx="1243">
                  <c:v>42121.692453703705</c:v>
                </c:pt>
                <c:pt idx="1244">
                  <c:v>42121.692511574074</c:v>
                </c:pt>
                <c:pt idx="1245">
                  <c:v>42121.692557870374</c:v>
                </c:pt>
                <c:pt idx="1246">
                  <c:v>42121.692615740743</c:v>
                </c:pt>
                <c:pt idx="1247">
                  <c:v>42121.692673611113</c:v>
                </c:pt>
                <c:pt idx="1248">
                  <c:v>42121.692719907405</c:v>
                </c:pt>
                <c:pt idx="1249">
                  <c:v>42121.692777777775</c:v>
                </c:pt>
                <c:pt idx="1250">
                  <c:v>42121.692835648151</c:v>
                </c:pt>
                <c:pt idx="1251">
                  <c:v>42121.692881944444</c:v>
                </c:pt>
                <c:pt idx="1252">
                  <c:v>42121.692939814813</c:v>
                </c:pt>
                <c:pt idx="1253">
                  <c:v>42121.692997685182</c:v>
                </c:pt>
                <c:pt idx="1254">
                  <c:v>42121.693043981482</c:v>
                </c:pt>
                <c:pt idx="1255">
                  <c:v>42121.693101851852</c:v>
                </c:pt>
                <c:pt idx="1256">
                  <c:v>42121.693159722221</c:v>
                </c:pt>
                <c:pt idx="1257">
                  <c:v>42121.693206018521</c:v>
                </c:pt>
                <c:pt idx="1258">
                  <c:v>42121.69326388889</c:v>
                </c:pt>
                <c:pt idx="1259">
                  <c:v>42121.69332175926</c:v>
                </c:pt>
                <c:pt idx="1260">
                  <c:v>42121.693379629629</c:v>
                </c:pt>
                <c:pt idx="1261">
                  <c:v>42121.693425925929</c:v>
                </c:pt>
                <c:pt idx="1262">
                  <c:v>42121.693483796298</c:v>
                </c:pt>
                <c:pt idx="1263">
                  <c:v>42121.693541666667</c:v>
                </c:pt>
                <c:pt idx="1264">
                  <c:v>42121.69358796296</c:v>
                </c:pt>
                <c:pt idx="1265">
                  <c:v>42121.693645833337</c:v>
                </c:pt>
                <c:pt idx="1266">
                  <c:v>42121.693703703706</c:v>
                </c:pt>
                <c:pt idx="1267">
                  <c:v>42121.693749999999</c:v>
                </c:pt>
                <c:pt idx="1268">
                  <c:v>42121.693807870368</c:v>
                </c:pt>
                <c:pt idx="1269">
                  <c:v>42121.693865740737</c:v>
                </c:pt>
                <c:pt idx="1270">
                  <c:v>42121.693912037037</c:v>
                </c:pt>
                <c:pt idx="1271">
                  <c:v>42121.693969907406</c:v>
                </c:pt>
                <c:pt idx="1272">
                  <c:v>42121.694027777776</c:v>
                </c:pt>
                <c:pt idx="1273">
                  <c:v>42121.694074074076</c:v>
                </c:pt>
                <c:pt idx="1274">
                  <c:v>42121.694131944445</c:v>
                </c:pt>
                <c:pt idx="1275">
                  <c:v>42121.694189814814</c:v>
                </c:pt>
                <c:pt idx="1276">
                  <c:v>42121.694236111114</c:v>
                </c:pt>
                <c:pt idx="1277">
                  <c:v>42121.694293981483</c:v>
                </c:pt>
                <c:pt idx="1278">
                  <c:v>42121.694351851853</c:v>
                </c:pt>
                <c:pt idx="1279">
                  <c:v>42121.694409722222</c:v>
                </c:pt>
                <c:pt idx="1280">
                  <c:v>42121.694456018522</c:v>
                </c:pt>
                <c:pt idx="1281">
                  <c:v>42121.694513888891</c:v>
                </c:pt>
                <c:pt idx="1282">
                  <c:v>42121.694571759261</c:v>
                </c:pt>
                <c:pt idx="1283">
                  <c:v>42121.694618055553</c:v>
                </c:pt>
                <c:pt idx="1284">
                  <c:v>42121.694675925923</c:v>
                </c:pt>
                <c:pt idx="1285">
                  <c:v>42121.694733796299</c:v>
                </c:pt>
                <c:pt idx="1286">
                  <c:v>42121.694780092592</c:v>
                </c:pt>
                <c:pt idx="1287">
                  <c:v>42121.694837962961</c:v>
                </c:pt>
                <c:pt idx="1288">
                  <c:v>42121.694895833331</c:v>
                </c:pt>
                <c:pt idx="1289">
                  <c:v>42121.69494212963</c:v>
                </c:pt>
                <c:pt idx="1290">
                  <c:v>42121.695</c:v>
                </c:pt>
                <c:pt idx="1291">
                  <c:v>42121.695057870369</c:v>
                </c:pt>
                <c:pt idx="1292">
                  <c:v>42121.695104166669</c:v>
                </c:pt>
                <c:pt idx="1293">
                  <c:v>42121.695162037038</c:v>
                </c:pt>
                <c:pt idx="1294">
                  <c:v>42121.695219907408</c:v>
                </c:pt>
                <c:pt idx="1295">
                  <c:v>42121.6952662037</c:v>
                </c:pt>
                <c:pt idx="1296">
                  <c:v>42121.695324074077</c:v>
                </c:pt>
                <c:pt idx="1297">
                  <c:v>42121.695381944446</c:v>
                </c:pt>
                <c:pt idx="1298">
                  <c:v>42121.695439814815</c:v>
                </c:pt>
                <c:pt idx="1299">
                  <c:v>42121.695486111108</c:v>
                </c:pt>
                <c:pt idx="1300">
                  <c:v>42121.695543981485</c:v>
                </c:pt>
                <c:pt idx="1301">
                  <c:v>42121.695601851854</c:v>
                </c:pt>
                <c:pt idx="1302">
                  <c:v>42121.695648148147</c:v>
                </c:pt>
                <c:pt idx="1303">
                  <c:v>42121.695706018516</c:v>
                </c:pt>
                <c:pt idx="1304">
                  <c:v>42121.695763888885</c:v>
                </c:pt>
                <c:pt idx="1305">
                  <c:v>42121.695810185185</c:v>
                </c:pt>
                <c:pt idx="1306">
                  <c:v>42121.695868055554</c:v>
                </c:pt>
                <c:pt idx="1307">
                  <c:v>42121.695925925924</c:v>
                </c:pt>
                <c:pt idx="1308">
                  <c:v>42121.695972222224</c:v>
                </c:pt>
                <c:pt idx="1309">
                  <c:v>42121.696030092593</c:v>
                </c:pt>
                <c:pt idx="1310">
                  <c:v>42121.696087962962</c:v>
                </c:pt>
                <c:pt idx="1311">
                  <c:v>42121.696134259262</c:v>
                </c:pt>
                <c:pt idx="1312">
                  <c:v>42121.696192129632</c:v>
                </c:pt>
                <c:pt idx="1313">
                  <c:v>42121.696250000001</c:v>
                </c:pt>
                <c:pt idx="1314">
                  <c:v>42121.696296296293</c:v>
                </c:pt>
                <c:pt idx="1315">
                  <c:v>42121.69635416667</c:v>
                </c:pt>
                <c:pt idx="1316">
                  <c:v>42121.696412037039</c:v>
                </c:pt>
                <c:pt idx="1317">
                  <c:v>42121.696469907409</c:v>
                </c:pt>
                <c:pt idx="1318">
                  <c:v>42121.696516203701</c:v>
                </c:pt>
                <c:pt idx="1319">
                  <c:v>42121.696574074071</c:v>
                </c:pt>
                <c:pt idx="1320">
                  <c:v>42121.696631944447</c:v>
                </c:pt>
                <c:pt idx="1321">
                  <c:v>42121.69667824074</c:v>
                </c:pt>
                <c:pt idx="1322">
                  <c:v>42121.696736111109</c:v>
                </c:pt>
                <c:pt idx="1323">
                  <c:v>42121.696793981479</c:v>
                </c:pt>
                <c:pt idx="1324">
                  <c:v>42121.696840277778</c:v>
                </c:pt>
                <c:pt idx="1325">
                  <c:v>42121.696898148148</c:v>
                </c:pt>
                <c:pt idx="1326">
                  <c:v>42121.696956018517</c:v>
                </c:pt>
                <c:pt idx="1327">
                  <c:v>42121.697002314817</c:v>
                </c:pt>
                <c:pt idx="1328">
                  <c:v>42121.697060185186</c:v>
                </c:pt>
                <c:pt idx="1329">
                  <c:v>42121.697118055556</c:v>
                </c:pt>
                <c:pt idx="1330">
                  <c:v>42121.697164351855</c:v>
                </c:pt>
                <c:pt idx="1331">
                  <c:v>42121.697222222225</c:v>
                </c:pt>
                <c:pt idx="1332">
                  <c:v>42121.697280092594</c:v>
                </c:pt>
                <c:pt idx="1333">
                  <c:v>42121.697326388887</c:v>
                </c:pt>
                <c:pt idx="1334">
                  <c:v>42121.697384259256</c:v>
                </c:pt>
                <c:pt idx="1335">
                  <c:v>42121.697442129633</c:v>
                </c:pt>
                <c:pt idx="1336">
                  <c:v>42121.697500000002</c:v>
                </c:pt>
                <c:pt idx="1337">
                  <c:v>42121.697546296295</c:v>
                </c:pt>
                <c:pt idx="1338">
                  <c:v>42121.697604166664</c:v>
                </c:pt>
                <c:pt idx="1339">
                  <c:v>42121.697662037041</c:v>
                </c:pt>
                <c:pt idx="1340">
                  <c:v>42121.697708333333</c:v>
                </c:pt>
                <c:pt idx="1341">
                  <c:v>42121.697766203702</c:v>
                </c:pt>
                <c:pt idx="1342">
                  <c:v>42121.697824074072</c:v>
                </c:pt>
                <c:pt idx="1343">
                  <c:v>42121.697870370372</c:v>
                </c:pt>
                <c:pt idx="1344">
                  <c:v>42121.697928240741</c:v>
                </c:pt>
                <c:pt idx="1345">
                  <c:v>42121.69798611111</c:v>
                </c:pt>
                <c:pt idx="1346">
                  <c:v>42121.69803240741</c:v>
                </c:pt>
                <c:pt idx="1347">
                  <c:v>42121.69809027778</c:v>
                </c:pt>
                <c:pt idx="1348">
                  <c:v>42121.698148148149</c:v>
                </c:pt>
                <c:pt idx="1349">
                  <c:v>42121.698194444441</c:v>
                </c:pt>
                <c:pt idx="1350">
                  <c:v>42121.698252314818</c:v>
                </c:pt>
                <c:pt idx="1351">
                  <c:v>42121.698310185187</c:v>
                </c:pt>
                <c:pt idx="1352">
                  <c:v>42121.69835648148</c:v>
                </c:pt>
                <c:pt idx="1353">
                  <c:v>42121.698414351849</c:v>
                </c:pt>
                <c:pt idx="1354">
                  <c:v>42121.698472222219</c:v>
                </c:pt>
                <c:pt idx="1355">
                  <c:v>42121.698530092595</c:v>
                </c:pt>
                <c:pt idx="1356">
                  <c:v>42121.698576388888</c:v>
                </c:pt>
                <c:pt idx="1357">
                  <c:v>42121.698634259257</c:v>
                </c:pt>
                <c:pt idx="1358">
                  <c:v>42121.698692129627</c:v>
                </c:pt>
                <c:pt idx="1359">
                  <c:v>42121.698738425926</c:v>
                </c:pt>
                <c:pt idx="1360">
                  <c:v>42121.698796296296</c:v>
                </c:pt>
                <c:pt idx="1361">
                  <c:v>42121.698854166665</c:v>
                </c:pt>
                <c:pt idx="1362">
                  <c:v>42121.698900462965</c:v>
                </c:pt>
                <c:pt idx="1363">
                  <c:v>42121.698958333334</c:v>
                </c:pt>
                <c:pt idx="1364">
                  <c:v>42121.699016203704</c:v>
                </c:pt>
                <c:pt idx="1365">
                  <c:v>42121.699062500003</c:v>
                </c:pt>
                <c:pt idx="1366">
                  <c:v>42121.699120370373</c:v>
                </c:pt>
                <c:pt idx="1367">
                  <c:v>42121.699178240742</c:v>
                </c:pt>
                <c:pt idx="1368">
                  <c:v>42121.699224537035</c:v>
                </c:pt>
                <c:pt idx="1369">
                  <c:v>42121.699282407404</c:v>
                </c:pt>
                <c:pt idx="1370">
                  <c:v>42121.699340277781</c:v>
                </c:pt>
                <c:pt idx="1371">
                  <c:v>42121.699386574073</c:v>
                </c:pt>
                <c:pt idx="1372">
                  <c:v>42121.699444444443</c:v>
                </c:pt>
                <c:pt idx="1373">
                  <c:v>42121.699502314812</c:v>
                </c:pt>
                <c:pt idx="1374">
                  <c:v>42121.699560185189</c:v>
                </c:pt>
                <c:pt idx="1375">
                  <c:v>42121.699606481481</c:v>
                </c:pt>
                <c:pt idx="1376">
                  <c:v>42121.699664351851</c:v>
                </c:pt>
                <c:pt idx="1377">
                  <c:v>42121.69972222222</c:v>
                </c:pt>
                <c:pt idx="1378">
                  <c:v>42121.69976851852</c:v>
                </c:pt>
                <c:pt idx="1379">
                  <c:v>42121.699826388889</c:v>
                </c:pt>
                <c:pt idx="1380">
                  <c:v>42121.699884259258</c:v>
                </c:pt>
                <c:pt idx="1381">
                  <c:v>42121.699930555558</c:v>
                </c:pt>
                <c:pt idx="1382">
                  <c:v>42121.699988425928</c:v>
                </c:pt>
                <c:pt idx="1383">
                  <c:v>42121.700046296297</c:v>
                </c:pt>
                <c:pt idx="1384">
                  <c:v>42121.700092592589</c:v>
                </c:pt>
                <c:pt idx="1385">
                  <c:v>42121.700150462966</c:v>
                </c:pt>
                <c:pt idx="1386">
                  <c:v>42121.700208333335</c:v>
                </c:pt>
                <c:pt idx="1387">
                  <c:v>42121.700254629628</c:v>
                </c:pt>
                <c:pt idx="1388">
                  <c:v>42121.700312499997</c:v>
                </c:pt>
                <c:pt idx="1389">
                  <c:v>42121.700370370374</c:v>
                </c:pt>
                <c:pt idx="1390">
                  <c:v>42121.700416666667</c:v>
                </c:pt>
                <c:pt idx="1391">
                  <c:v>42121.700474537036</c:v>
                </c:pt>
                <c:pt idx="1392">
                  <c:v>42121.700532407405</c:v>
                </c:pt>
                <c:pt idx="1393">
                  <c:v>42121.700590277775</c:v>
                </c:pt>
                <c:pt idx="1394">
                  <c:v>42121.700636574074</c:v>
                </c:pt>
                <c:pt idx="1395">
                  <c:v>42121.700694444444</c:v>
                </c:pt>
                <c:pt idx="1396">
                  <c:v>42121.700752314813</c:v>
                </c:pt>
                <c:pt idx="1397">
                  <c:v>42121.700798611113</c:v>
                </c:pt>
                <c:pt idx="1398">
                  <c:v>42121.700856481482</c:v>
                </c:pt>
                <c:pt idx="1399">
                  <c:v>42121.700914351852</c:v>
                </c:pt>
                <c:pt idx="1400">
                  <c:v>42121.700960648152</c:v>
                </c:pt>
                <c:pt idx="1401">
                  <c:v>42121.701018518521</c:v>
                </c:pt>
                <c:pt idx="1402">
                  <c:v>42121.70107638889</c:v>
                </c:pt>
                <c:pt idx="1403">
                  <c:v>42121.701122685183</c:v>
                </c:pt>
                <c:pt idx="1404">
                  <c:v>42121.701180555552</c:v>
                </c:pt>
                <c:pt idx="1405">
                  <c:v>42121.701238425929</c:v>
                </c:pt>
                <c:pt idx="1406">
                  <c:v>42121.701284722221</c:v>
                </c:pt>
                <c:pt idx="1407">
                  <c:v>42121.701342592591</c:v>
                </c:pt>
                <c:pt idx="1408">
                  <c:v>42121.70140046296</c:v>
                </c:pt>
                <c:pt idx="1409">
                  <c:v>42121.70144675926</c:v>
                </c:pt>
                <c:pt idx="1410">
                  <c:v>42121.701504629629</c:v>
                </c:pt>
                <c:pt idx="1411">
                  <c:v>42121.701562499999</c:v>
                </c:pt>
                <c:pt idx="1412">
                  <c:v>42121.701620370368</c:v>
                </c:pt>
                <c:pt idx="1413">
                  <c:v>42121.701666666668</c:v>
                </c:pt>
                <c:pt idx="1414">
                  <c:v>42121.701724537037</c:v>
                </c:pt>
                <c:pt idx="1415">
                  <c:v>42121.701782407406</c:v>
                </c:pt>
                <c:pt idx="1416">
                  <c:v>42121.701828703706</c:v>
                </c:pt>
                <c:pt idx="1417">
                  <c:v>42121.701886574076</c:v>
                </c:pt>
                <c:pt idx="1418">
                  <c:v>42121.701944444445</c:v>
                </c:pt>
                <c:pt idx="1419">
                  <c:v>42121.701990740738</c:v>
                </c:pt>
                <c:pt idx="1420">
                  <c:v>42121.702048611114</c:v>
                </c:pt>
                <c:pt idx="1421">
                  <c:v>42121.702106481483</c:v>
                </c:pt>
                <c:pt idx="1422">
                  <c:v>42121.702152777776</c:v>
                </c:pt>
                <c:pt idx="1423">
                  <c:v>42121.702210648145</c:v>
                </c:pt>
                <c:pt idx="1424">
                  <c:v>42121.702268518522</c:v>
                </c:pt>
                <c:pt idx="1425">
                  <c:v>42121.702314814815</c:v>
                </c:pt>
                <c:pt idx="1426">
                  <c:v>42121.702372685184</c:v>
                </c:pt>
                <c:pt idx="1427">
                  <c:v>42121.702430555553</c:v>
                </c:pt>
                <c:pt idx="1428">
                  <c:v>42121.702488425923</c:v>
                </c:pt>
                <c:pt idx="1429">
                  <c:v>42121.702534722222</c:v>
                </c:pt>
                <c:pt idx="1430">
                  <c:v>42121.702592592592</c:v>
                </c:pt>
                <c:pt idx="1431">
                  <c:v>42121.702650462961</c:v>
                </c:pt>
                <c:pt idx="1432">
                  <c:v>42121.702696759261</c:v>
                </c:pt>
                <c:pt idx="1433">
                  <c:v>42121.70275462963</c:v>
                </c:pt>
                <c:pt idx="1434">
                  <c:v>42121.7028125</c:v>
                </c:pt>
                <c:pt idx="1435">
                  <c:v>42121.7028587963</c:v>
                </c:pt>
                <c:pt idx="1436">
                  <c:v>42121.702916666669</c:v>
                </c:pt>
                <c:pt idx="1437">
                  <c:v>42121.702974537038</c:v>
                </c:pt>
                <c:pt idx="1438">
                  <c:v>42121.703020833331</c:v>
                </c:pt>
                <c:pt idx="1439">
                  <c:v>42121.7030787037</c:v>
                </c:pt>
                <c:pt idx="1440">
                  <c:v>42121.703136574077</c:v>
                </c:pt>
                <c:pt idx="1441">
                  <c:v>42121.703182870369</c:v>
                </c:pt>
                <c:pt idx="1442">
                  <c:v>42121.703240740739</c:v>
                </c:pt>
                <c:pt idx="1443">
                  <c:v>42121.703298611108</c:v>
                </c:pt>
                <c:pt idx="1444">
                  <c:v>42121.703344907408</c:v>
                </c:pt>
                <c:pt idx="1445">
                  <c:v>42121.703402777777</c:v>
                </c:pt>
                <c:pt idx="1446">
                  <c:v>42121.703460648147</c:v>
                </c:pt>
                <c:pt idx="1447">
                  <c:v>42121.703518518516</c:v>
                </c:pt>
                <c:pt idx="1448">
                  <c:v>42121.703564814816</c:v>
                </c:pt>
                <c:pt idx="1449">
                  <c:v>42121.703622685185</c:v>
                </c:pt>
                <c:pt idx="1450">
                  <c:v>42121.703680555554</c:v>
                </c:pt>
                <c:pt idx="1451">
                  <c:v>42121.703726851854</c:v>
                </c:pt>
                <c:pt idx="1452">
                  <c:v>42121.703784722224</c:v>
                </c:pt>
                <c:pt idx="1453">
                  <c:v>42121.703842592593</c:v>
                </c:pt>
                <c:pt idx="1454">
                  <c:v>42121.703888888886</c:v>
                </c:pt>
                <c:pt idx="1455">
                  <c:v>42121.703946759262</c:v>
                </c:pt>
                <c:pt idx="1456">
                  <c:v>42121.704004629632</c:v>
                </c:pt>
                <c:pt idx="1457">
                  <c:v>42121.704050925924</c:v>
                </c:pt>
                <c:pt idx="1458">
                  <c:v>42121.704108796293</c:v>
                </c:pt>
                <c:pt idx="1459">
                  <c:v>42121.70416666667</c:v>
                </c:pt>
                <c:pt idx="1460">
                  <c:v>42121.704212962963</c:v>
                </c:pt>
                <c:pt idx="1461">
                  <c:v>42121.704270833332</c:v>
                </c:pt>
                <c:pt idx="1462">
                  <c:v>42121.704328703701</c:v>
                </c:pt>
                <c:pt idx="1463">
                  <c:v>42121.704375000001</c:v>
                </c:pt>
                <c:pt idx="1464">
                  <c:v>42121.704432870371</c:v>
                </c:pt>
                <c:pt idx="1465">
                  <c:v>42121.70449074074</c:v>
                </c:pt>
                <c:pt idx="1466">
                  <c:v>42121.704548611109</c:v>
                </c:pt>
                <c:pt idx="1467">
                  <c:v>42121.704594907409</c:v>
                </c:pt>
                <c:pt idx="1468">
                  <c:v>42121.704652777778</c:v>
                </c:pt>
                <c:pt idx="1469">
                  <c:v>42121.704710648148</c:v>
                </c:pt>
                <c:pt idx="1470">
                  <c:v>42121.704756944448</c:v>
                </c:pt>
                <c:pt idx="1471">
                  <c:v>42121.704814814817</c:v>
                </c:pt>
                <c:pt idx="1472">
                  <c:v>42121.704872685186</c:v>
                </c:pt>
                <c:pt idx="1473">
                  <c:v>42121.704918981479</c:v>
                </c:pt>
                <c:pt idx="1474">
                  <c:v>42121.704976851855</c:v>
                </c:pt>
                <c:pt idx="1475">
                  <c:v>42121.705034722225</c:v>
                </c:pt>
                <c:pt idx="1476">
                  <c:v>42121.705081018517</c:v>
                </c:pt>
                <c:pt idx="1477">
                  <c:v>42121.705138888887</c:v>
                </c:pt>
                <c:pt idx="1478">
                  <c:v>42121.705196759256</c:v>
                </c:pt>
                <c:pt idx="1479">
                  <c:v>42121.705243055556</c:v>
                </c:pt>
                <c:pt idx="1480">
                  <c:v>42121.705300925925</c:v>
                </c:pt>
                <c:pt idx="1481">
                  <c:v>42121.705358796295</c:v>
                </c:pt>
                <c:pt idx="1482">
                  <c:v>42121.705416666664</c:v>
                </c:pt>
                <c:pt idx="1483">
                  <c:v>42121.705462962964</c:v>
                </c:pt>
                <c:pt idx="1484">
                  <c:v>42121.705520833333</c:v>
                </c:pt>
                <c:pt idx="1485">
                  <c:v>42121.705578703702</c:v>
                </c:pt>
                <c:pt idx="1486">
                  <c:v>42121.705625000002</c:v>
                </c:pt>
                <c:pt idx="1487">
                  <c:v>42121.705682870372</c:v>
                </c:pt>
                <c:pt idx="1488">
                  <c:v>42121.705740740741</c:v>
                </c:pt>
                <c:pt idx="1489">
                  <c:v>42121.705787037034</c:v>
                </c:pt>
                <c:pt idx="1490">
                  <c:v>42121.70584490741</c:v>
                </c:pt>
                <c:pt idx="1491">
                  <c:v>42121.70590277778</c:v>
                </c:pt>
                <c:pt idx="1492">
                  <c:v>42121.705949074072</c:v>
                </c:pt>
                <c:pt idx="1493">
                  <c:v>42121.706006944441</c:v>
                </c:pt>
                <c:pt idx="1494">
                  <c:v>42121.706064814818</c:v>
                </c:pt>
                <c:pt idx="1495">
                  <c:v>42121.706111111111</c:v>
                </c:pt>
                <c:pt idx="1496">
                  <c:v>42121.70616898148</c:v>
                </c:pt>
                <c:pt idx="1497">
                  <c:v>42121.706226851849</c:v>
                </c:pt>
                <c:pt idx="1498">
                  <c:v>42121.706273148149</c:v>
                </c:pt>
                <c:pt idx="1499">
                  <c:v>42121.706331018519</c:v>
                </c:pt>
                <c:pt idx="1500">
                  <c:v>42121.706388888888</c:v>
                </c:pt>
                <c:pt idx="1501">
                  <c:v>42121.706446759257</c:v>
                </c:pt>
                <c:pt idx="1502">
                  <c:v>42121.706493055557</c:v>
                </c:pt>
                <c:pt idx="1503">
                  <c:v>42121.706550925926</c:v>
                </c:pt>
                <c:pt idx="1504">
                  <c:v>42121.706608796296</c:v>
                </c:pt>
                <c:pt idx="1505">
                  <c:v>42121.706655092596</c:v>
                </c:pt>
                <c:pt idx="1506">
                  <c:v>42121.706712962965</c:v>
                </c:pt>
                <c:pt idx="1507">
                  <c:v>42121.706770833334</c:v>
                </c:pt>
                <c:pt idx="1508">
                  <c:v>42121.706817129627</c:v>
                </c:pt>
                <c:pt idx="1509">
                  <c:v>42121.706875000003</c:v>
                </c:pt>
                <c:pt idx="1510">
                  <c:v>42121.706932870373</c:v>
                </c:pt>
                <c:pt idx="1511">
                  <c:v>42121.706979166665</c:v>
                </c:pt>
                <c:pt idx="1512">
                  <c:v>42121.707037037035</c:v>
                </c:pt>
                <c:pt idx="1513">
                  <c:v>42121.707094907404</c:v>
                </c:pt>
                <c:pt idx="1514">
                  <c:v>42121.707141203704</c:v>
                </c:pt>
                <c:pt idx="1515">
                  <c:v>42121.707199074073</c:v>
                </c:pt>
                <c:pt idx="1516">
                  <c:v>42121.707256944443</c:v>
                </c:pt>
                <c:pt idx="1517">
                  <c:v>42121.707303240742</c:v>
                </c:pt>
                <c:pt idx="1518">
                  <c:v>42121.707361111112</c:v>
                </c:pt>
                <c:pt idx="1519">
                  <c:v>42121.707418981481</c:v>
                </c:pt>
                <c:pt idx="1520">
                  <c:v>42121.707476851851</c:v>
                </c:pt>
                <c:pt idx="1521">
                  <c:v>42121.70752314815</c:v>
                </c:pt>
                <c:pt idx="1522">
                  <c:v>42121.70758101852</c:v>
                </c:pt>
                <c:pt idx="1523">
                  <c:v>42121.707638888889</c:v>
                </c:pt>
                <c:pt idx="1524">
                  <c:v>42121.707685185182</c:v>
                </c:pt>
                <c:pt idx="1525">
                  <c:v>42121.707743055558</c:v>
                </c:pt>
                <c:pt idx="1526">
                  <c:v>42121.707800925928</c:v>
                </c:pt>
                <c:pt idx="1527">
                  <c:v>42121.70784722222</c:v>
                </c:pt>
                <c:pt idx="1528">
                  <c:v>42121.707905092589</c:v>
                </c:pt>
                <c:pt idx="1529">
                  <c:v>42121.707962962966</c:v>
                </c:pt>
                <c:pt idx="1530">
                  <c:v>42121.708009259259</c:v>
                </c:pt>
                <c:pt idx="1531">
                  <c:v>42121.708067129628</c:v>
                </c:pt>
                <c:pt idx="1532">
                  <c:v>42121.708124999997</c:v>
                </c:pt>
                <c:pt idx="1533">
                  <c:v>42121.708171296297</c:v>
                </c:pt>
                <c:pt idx="1534">
                  <c:v>42121.708229166667</c:v>
                </c:pt>
                <c:pt idx="1535">
                  <c:v>42121.708287037036</c:v>
                </c:pt>
                <c:pt idx="1536">
                  <c:v>42121.708333333336</c:v>
                </c:pt>
                <c:pt idx="1537">
                  <c:v>42121.708391203705</c:v>
                </c:pt>
                <c:pt idx="1538">
                  <c:v>42121.708449074074</c:v>
                </c:pt>
                <c:pt idx="1539">
                  <c:v>42121.708506944444</c:v>
                </c:pt>
                <c:pt idx="1540">
                  <c:v>42121.708553240744</c:v>
                </c:pt>
                <c:pt idx="1541">
                  <c:v>42121.708611111113</c:v>
                </c:pt>
                <c:pt idx="1542">
                  <c:v>42121.708668981482</c:v>
                </c:pt>
                <c:pt idx="1543">
                  <c:v>42121.708715277775</c:v>
                </c:pt>
                <c:pt idx="1544">
                  <c:v>42121.708773148152</c:v>
                </c:pt>
                <c:pt idx="1545">
                  <c:v>42121.708831018521</c:v>
                </c:pt>
                <c:pt idx="1546">
                  <c:v>42121.708877314813</c:v>
                </c:pt>
                <c:pt idx="1547">
                  <c:v>42121.708935185183</c:v>
                </c:pt>
                <c:pt idx="1548">
                  <c:v>42121.708993055552</c:v>
                </c:pt>
                <c:pt idx="1549">
                  <c:v>42121.709039351852</c:v>
                </c:pt>
                <c:pt idx="1550">
                  <c:v>42121.709097222221</c:v>
                </c:pt>
                <c:pt idx="1551">
                  <c:v>42121.709155092591</c:v>
                </c:pt>
                <c:pt idx="1552">
                  <c:v>42121.709201388891</c:v>
                </c:pt>
                <c:pt idx="1553">
                  <c:v>42121.70925925926</c:v>
                </c:pt>
                <c:pt idx="1554">
                  <c:v>42121.709317129629</c:v>
                </c:pt>
                <c:pt idx="1555">
                  <c:v>42121.709363425929</c:v>
                </c:pt>
                <c:pt idx="1556">
                  <c:v>42121.709421296298</c:v>
                </c:pt>
                <c:pt idx="1557">
                  <c:v>42121.709479166668</c:v>
                </c:pt>
                <c:pt idx="1558">
                  <c:v>42121.709537037037</c:v>
                </c:pt>
                <c:pt idx="1559">
                  <c:v>42121.709583333337</c:v>
                </c:pt>
                <c:pt idx="1560">
                  <c:v>42121.709641203706</c:v>
                </c:pt>
                <c:pt idx="1561">
                  <c:v>42121.709699074076</c:v>
                </c:pt>
                <c:pt idx="1562">
                  <c:v>42121.709745370368</c:v>
                </c:pt>
                <c:pt idx="1563">
                  <c:v>42121.709803240738</c:v>
                </c:pt>
                <c:pt idx="1564">
                  <c:v>42121.709861111114</c:v>
                </c:pt>
                <c:pt idx="1565">
                  <c:v>42121.709907407407</c:v>
                </c:pt>
                <c:pt idx="1566">
                  <c:v>42121.709965277776</c:v>
                </c:pt>
                <c:pt idx="1567">
                  <c:v>42121.710023148145</c:v>
                </c:pt>
                <c:pt idx="1568">
                  <c:v>42121.710069444445</c:v>
                </c:pt>
                <c:pt idx="1569">
                  <c:v>42121.710127314815</c:v>
                </c:pt>
                <c:pt idx="1570">
                  <c:v>42121.710185185184</c:v>
                </c:pt>
                <c:pt idx="1571">
                  <c:v>42121.710231481484</c:v>
                </c:pt>
                <c:pt idx="1572">
                  <c:v>42121.710289351853</c:v>
                </c:pt>
                <c:pt idx="1573">
                  <c:v>42121.710347222222</c:v>
                </c:pt>
                <c:pt idx="1574">
                  <c:v>42121.710393518515</c:v>
                </c:pt>
                <c:pt idx="1575">
                  <c:v>42121.710451388892</c:v>
                </c:pt>
                <c:pt idx="1576">
                  <c:v>42121.710509259261</c:v>
                </c:pt>
                <c:pt idx="1577">
                  <c:v>42121.71056712963</c:v>
                </c:pt>
                <c:pt idx="1578">
                  <c:v>42121.710613425923</c:v>
                </c:pt>
                <c:pt idx="1579">
                  <c:v>42121.7106712963</c:v>
                </c:pt>
                <c:pt idx="1580">
                  <c:v>42121.710729166669</c:v>
                </c:pt>
                <c:pt idx="1581">
                  <c:v>42121.710775462961</c:v>
                </c:pt>
                <c:pt idx="1582">
                  <c:v>42121.710833333331</c:v>
                </c:pt>
                <c:pt idx="1583">
                  <c:v>42121.7108912037</c:v>
                </c:pt>
                <c:pt idx="1584">
                  <c:v>42121.7109375</c:v>
                </c:pt>
                <c:pt idx="1585">
                  <c:v>42121.710995370369</c:v>
                </c:pt>
                <c:pt idx="1586">
                  <c:v>42121.711053240739</c:v>
                </c:pt>
                <c:pt idx="1587">
                  <c:v>42121.711099537039</c:v>
                </c:pt>
                <c:pt idx="1588">
                  <c:v>42121.711157407408</c:v>
                </c:pt>
                <c:pt idx="1589">
                  <c:v>42121.711215277777</c:v>
                </c:pt>
                <c:pt idx="1590">
                  <c:v>42121.711261574077</c:v>
                </c:pt>
                <c:pt idx="1591">
                  <c:v>42121.711319444446</c:v>
                </c:pt>
                <c:pt idx="1592">
                  <c:v>42121.711377314816</c:v>
                </c:pt>
                <c:pt idx="1593">
                  <c:v>42121.711423611108</c:v>
                </c:pt>
                <c:pt idx="1594">
                  <c:v>42121.711481481485</c:v>
                </c:pt>
                <c:pt idx="1595">
                  <c:v>42121.711539351854</c:v>
                </c:pt>
                <c:pt idx="1596">
                  <c:v>42121.711597222224</c:v>
                </c:pt>
                <c:pt idx="1597">
                  <c:v>42121.711643518516</c:v>
                </c:pt>
                <c:pt idx="1598">
                  <c:v>42121.711701388886</c:v>
                </c:pt>
                <c:pt idx="1599">
                  <c:v>42121.711759259262</c:v>
                </c:pt>
                <c:pt idx="1600">
                  <c:v>42121.711805555555</c:v>
                </c:pt>
                <c:pt idx="1601">
                  <c:v>42121.711863425924</c:v>
                </c:pt>
                <c:pt idx="1602">
                  <c:v>42121.711921296293</c:v>
                </c:pt>
                <c:pt idx="1603">
                  <c:v>42121.711967592593</c:v>
                </c:pt>
                <c:pt idx="1604">
                  <c:v>42121.712025462963</c:v>
                </c:pt>
                <c:pt idx="1605">
                  <c:v>42121.712083333332</c:v>
                </c:pt>
                <c:pt idx="1606">
                  <c:v>42121.712129629632</c:v>
                </c:pt>
                <c:pt idx="1607">
                  <c:v>42121.712187500001</c:v>
                </c:pt>
                <c:pt idx="1608">
                  <c:v>42121.712245370371</c:v>
                </c:pt>
                <c:pt idx="1609">
                  <c:v>42121.712291666663</c:v>
                </c:pt>
                <c:pt idx="1610">
                  <c:v>42121.71234953704</c:v>
                </c:pt>
                <c:pt idx="1611">
                  <c:v>42121.712407407409</c:v>
                </c:pt>
                <c:pt idx="1612">
                  <c:v>42121.712453703702</c:v>
                </c:pt>
                <c:pt idx="1613">
                  <c:v>42121.712511574071</c:v>
                </c:pt>
                <c:pt idx="1614">
                  <c:v>42121.712569444448</c:v>
                </c:pt>
                <c:pt idx="1615">
                  <c:v>42121.712627314817</c:v>
                </c:pt>
                <c:pt idx="1616">
                  <c:v>42121.712673611109</c:v>
                </c:pt>
                <c:pt idx="1617">
                  <c:v>42121.712731481479</c:v>
                </c:pt>
                <c:pt idx="1618">
                  <c:v>42121.712789351855</c:v>
                </c:pt>
                <c:pt idx="1619">
                  <c:v>42121.712835648148</c:v>
                </c:pt>
                <c:pt idx="1620">
                  <c:v>42121.712893518517</c:v>
                </c:pt>
                <c:pt idx="1621">
                  <c:v>42121.712951388887</c:v>
                </c:pt>
                <c:pt idx="1622">
                  <c:v>42121.712997685187</c:v>
                </c:pt>
                <c:pt idx="1623">
                  <c:v>42121.713055555556</c:v>
                </c:pt>
                <c:pt idx="1624">
                  <c:v>42121.713113425925</c:v>
                </c:pt>
                <c:pt idx="1625">
                  <c:v>42121.713159722225</c:v>
                </c:pt>
                <c:pt idx="1626">
                  <c:v>42121.713217592594</c:v>
                </c:pt>
                <c:pt idx="1627">
                  <c:v>42121.713275462964</c:v>
                </c:pt>
                <c:pt idx="1628">
                  <c:v>42121.713321759256</c:v>
                </c:pt>
                <c:pt idx="1629">
                  <c:v>42121.713379629633</c:v>
                </c:pt>
                <c:pt idx="1630">
                  <c:v>42121.713437500002</c:v>
                </c:pt>
                <c:pt idx="1631">
                  <c:v>42121.713483796295</c:v>
                </c:pt>
                <c:pt idx="1632">
                  <c:v>42121.713541666664</c:v>
                </c:pt>
                <c:pt idx="1633">
                  <c:v>42121.713599537034</c:v>
                </c:pt>
                <c:pt idx="1634">
                  <c:v>42121.71365740741</c:v>
                </c:pt>
                <c:pt idx="1635">
                  <c:v>42121.713703703703</c:v>
                </c:pt>
                <c:pt idx="1636">
                  <c:v>42121.713761574072</c:v>
                </c:pt>
                <c:pt idx="1637">
                  <c:v>42121.713819444441</c:v>
                </c:pt>
                <c:pt idx="1638">
                  <c:v>42121.713865740741</c:v>
                </c:pt>
                <c:pt idx="1639">
                  <c:v>42121.713923611111</c:v>
                </c:pt>
                <c:pt idx="1640">
                  <c:v>42121.71398148148</c:v>
                </c:pt>
                <c:pt idx="1641">
                  <c:v>42121.71402777778</c:v>
                </c:pt>
                <c:pt idx="1642">
                  <c:v>42121.714085648149</c:v>
                </c:pt>
                <c:pt idx="1643">
                  <c:v>42121.714143518519</c:v>
                </c:pt>
                <c:pt idx="1644">
                  <c:v>42121.714189814818</c:v>
                </c:pt>
                <c:pt idx="1645">
                  <c:v>42121.714247685188</c:v>
                </c:pt>
                <c:pt idx="1646">
                  <c:v>42121.714305555557</c:v>
                </c:pt>
                <c:pt idx="1647">
                  <c:v>42121.71435185185</c:v>
                </c:pt>
                <c:pt idx="1648">
                  <c:v>42121.714409722219</c:v>
                </c:pt>
                <c:pt idx="1649">
                  <c:v>42121.714467592596</c:v>
                </c:pt>
                <c:pt idx="1650">
                  <c:v>42121.714513888888</c:v>
                </c:pt>
                <c:pt idx="1651">
                  <c:v>42121.714571759258</c:v>
                </c:pt>
                <c:pt idx="1652">
                  <c:v>42121.714629629627</c:v>
                </c:pt>
                <c:pt idx="1653">
                  <c:v>42121.714687500003</c:v>
                </c:pt>
                <c:pt idx="1654">
                  <c:v>42121.714733796296</c:v>
                </c:pt>
                <c:pt idx="1655">
                  <c:v>42121.714791666665</c:v>
                </c:pt>
                <c:pt idx="1656">
                  <c:v>42121.714849537035</c:v>
                </c:pt>
                <c:pt idx="1657">
                  <c:v>42121.714895833335</c:v>
                </c:pt>
                <c:pt idx="1658">
                  <c:v>42121.714953703704</c:v>
                </c:pt>
                <c:pt idx="1659">
                  <c:v>42121.715011574073</c:v>
                </c:pt>
                <c:pt idx="1660">
                  <c:v>42121.715057870373</c:v>
                </c:pt>
                <c:pt idx="1661">
                  <c:v>42121.715115740742</c:v>
                </c:pt>
                <c:pt idx="1662">
                  <c:v>42121.715173611112</c:v>
                </c:pt>
                <c:pt idx="1663">
                  <c:v>42121.715219907404</c:v>
                </c:pt>
                <c:pt idx="1664">
                  <c:v>42121.715277777781</c:v>
                </c:pt>
                <c:pt idx="1665">
                  <c:v>42121.71533564815</c:v>
                </c:pt>
                <c:pt idx="1666">
                  <c:v>42121.715381944443</c:v>
                </c:pt>
                <c:pt idx="1667">
                  <c:v>42121.715439814812</c:v>
                </c:pt>
                <c:pt idx="1668">
                  <c:v>42121.715497685182</c:v>
                </c:pt>
                <c:pt idx="1669">
                  <c:v>42121.715543981481</c:v>
                </c:pt>
                <c:pt idx="1670">
                  <c:v>42121.715601851851</c:v>
                </c:pt>
                <c:pt idx="1671">
                  <c:v>42121.71565972222</c:v>
                </c:pt>
                <c:pt idx="1672">
                  <c:v>42121.715717592589</c:v>
                </c:pt>
                <c:pt idx="1673">
                  <c:v>42121.715763888889</c:v>
                </c:pt>
                <c:pt idx="1674">
                  <c:v>42121.715821759259</c:v>
                </c:pt>
                <c:pt idx="1675">
                  <c:v>42121.715879629628</c:v>
                </c:pt>
                <c:pt idx="1676">
                  <c:v>42121.715925925928</c:v>
                </c:pt>
                <c:pt idx="1677">
                  <c:v>42121.715983796297</c:v>
                </c:pt>
                <c:pt idx="1678">
                  <c:v>42121.716041666667</c:v>
                </c:pt>
                <c:pt idx="1679">
                  <c:v>42121.716087962966</c:v>
                </c:pt>
                <c:pt idx="1680">
                  <c:v>42121.716145833336</c:v>
                </c:pt>
                <c:pt idx="1681">
                  <c:v>42121.716203703705</c:v>
                </c:pt>
                <c:pt idx="1682">
                  <c:v>42121.716249999998</c:v>
                </c:pt>
                <c:pt idx="1683">
                  <c:v>42121.716307870367</c:v>
                </c:pt>
                <c:pt idx="1684">
                  <c:v>42121.716365740744</c:v>
                </c:pt>
                <c:pt idx="1685">
                  <c:v>42121.716412037036</c:v>
                </c:pt>
                <c:pt idx="1686">
                  <c:v>42121.716469907406</c:v>
                </c:pt>
                <c:pt idx="1687">
                  <c:v>42121.716527777775</c:v>
                </c:pt>
                <c:pt idx="1688">
                  <c:v>42121.716574074075</c:v>
                </c:pt>
                <c:pt idx="1689">
                  <c:v>42121.716631944444</c:v>
                </c:pt>
                <c:pt idx="1690">
                  <c:v>42121.716689814813</c:v>
                </c:pt>
                <c:pt idx="1691">
                  <c:v>42121.716747685183</c:v>
                </c:pt>
                <c:pt idx="1692">
                  <c:v>42121.716793981483</c:v>
                </c:pt>
                <c:pt idx="1693">
                  <c:v>42121.716851851852</c:v>
                </c:pt>
                <c:pt idx="1694">
                  <c:v>42121.716909722221</c:v>
                </c:pt>
                <c:pt idx="1695">
                  <c:v>42121.716956018521</c:v>
                </c:pt>
                <c:pt idx="1696">
                  <c:v>42121.717013888891</c:v>
                </c:pt>
                <c:pt idx="1697">
                  <c:v>42121.71707175926</c:v>
                </c:pt>
                <c:pt idx="1698">
                  <c:v>42121.717118055552</c:v>
                </c:pt>
                <c:pt idx="1699">
                  <c:v>42121.717175925929</c:v>
                </c:pt>
                <c:pt idx="1700">
                  <c:v>42121.717233796298</c:v>
                </c:pt>
                <c:pt idx="1701">
                  <c:v>42121.717280092591</c:v>
                </c:pt>
                <c:pt idx="1702">
                  <c:v>42121.71733796296</c:v>
                </c:pt>
                <c:pt idx="1703">
                  <c:v>42121.717395833337</c:v>
                </c:pt>
                <c:pt idx="1704">
                  <c:v>42121.717442129629</c:v>
                </c:pt>
                <c:pt idx="1705">
                  <c:v>42121.717499999999</c:v>
                </c:pt>
                <c:pt idx="1706">
                  <c:v>42121.717557870368</c:v>
                </c:pt>
                <c:pt idx="1707">
                  <c:v>42121.717604166668</c:v>
                </c:pt>
                <c:pt idx="1708">
                  <c:v>42121.717662037037</c:v>
                </c:pt>
                <c:pt idx="1709">
                  <c:v>42121.717719907407</c:v>
                </c:pt>
                <c:pt idx="1710">
                  <c:v>42121.717777777776</c:v>
                </c:pt>
                <c:pt idx="1711">
                  <c:v>42121.717824074076</c:v>
                </c:pt>
                <c:pt idx="1712">
                  <c:v>42121.717881944445</c:v>
                </c:pt>
                <c:pt idx="1713">
                  <c:v>42121.717939814815</c:v>
                </c:pt>
                <c:pt idx="1714">
                  <c:v>42121.717986111114</c:v>
                </c:pt>
                <c:pt idx="1715">
                  <c:v>42121.718043981484</c:v>
                </c:pt>
                <c:pt idx="1716">
                  <c:v>42121.718101851853</c:v>
                </c:pt>
                <c:pt idx="1717">
                  <c:v>42121.718148148146</c:v>
                </c:pt>
                <c:pt idx="1718">
                  <c:v>42121.718206018515</c:v>
                </c:pt>
                <c:pt idx="1719">
                  <c:v>42121.718263888892</c:v>
                </c:pt>
                <c:pt idx="1720">
                  <c:v>42121.718310185184</c:v>
                </c:pt>
                <c:pt idx="1721">
                  <c:v>42121.718368055554</c:v>
                </c:pt>
                <c:pt idx="1722">
                  <c:v>42121.718425925923</c:v>
                </c:pt>
                <c:pt idx="1723">
                  <c:v>42121.718472222223</c:v>
                </c:pt>
                <c:pt idx="1724">
                  <c:v>42121.718530092592</c:v>
                </c:pt>
                <c:pt idx="1725">
                  <c:v>42121.718587962961</c:v>
                </c:pt>
                <c:pt idx="1726">
                  <c:v>42121.718634259261</c:v>
                </c:pt>
                <c:pt idx="1727">
                  <c:v>42121.718692129631</c:v>
                </c:pt>
                <c:pt idx="1728">
                  <c:v>42121.71875</c:v>
                </c:pt>
                <c:pt idx="1729">
                  <c:v>42121.718807870369</c:v>
                </c:pt>
                <c:pt idx="1730">
                  <c:v>42121.718854166669</c:v>
                </c:pt>
                <c:pt idx="1731">
                  <c:v>42121.718912037039</c:v>
                </c:pt>
                <c:pt idx="1732">
                  <c:v>42121.718969907408</c:v>
                </c:pt>
                <c:pt idx="1733">
                  <c:v>42121.7190162037</c:v>
                </c:pt>
                <c:pt idx="1734">
                  <c:v>42121.719074074077</c:v>
                </c:pt>
                <c:pt idx="1735">
                  <c:v>42121.719131944446</c:v>
                </c:pt>
                <c:pt idx="1736">
                  <c:v>42121.719178240739</c:v>
                </c:pt>
                <c:pt idx="1737">
                  <c:v>42121.719236111108</c:v>
                </c:pt>
                <c:pt idx="1738">
                  <c:v>42121.719293981485</c:v>
                </c:pt>
                <c:pt idx="1739">
                  <c:v>42121.719340277778</c:v>
                </c:pt>
                <c:pt idx="1740">
                  <c:v>42121.719398148147</c:v>
                </c:pt>
                <c:pt idx="1741">
                  <c:v>42121.719456018516</c:v>
                </c:pt>
                <c:pt idx="1742">
                  <c:v>42121.719502314816</c:v>
                </c:pt>
                <c:pt idx="1743">
                  <c:v>42121.719560185185</c:v>
                </c:pt>
                <c:pt idx="1744">
                  <c:v>42121.719618055555</c:v>
                </c:pt>
                <c:pt idx="1745">
                  <c:v>42121.719664351855</c:v>
                </c:pt>
                <c:pt idx="1746">
                  <c:v>42121.719722222224</c:v>
                </c:pt>
                <c:pt idx="1747">
                  <c:v>42121.719780092593</c:v>
                </c:pt>
                <c:pt idx="1748">
                  <c:v>42121.719837962963</c:v>
                </c:pt>
                <c:pt idx="1749">
                  <c:v>42121.719884259262</c:v>
                </c:pt>
                <c:pt idx="1750">
                  <c:v>42121.719942129632</c:v>
                </c:pt>
                <c:pt idx="1751">
                  <c:v>42121.72</c:v>
                </c:pt>
                <c:pt idx="1752">
                  <c:v>42121.720046296294</c:v>
                </c:pt>
                <c:pt idx="1753">
                  <c:v>42121.720104166663</c:v>
                </c:pt>
                <c:pt idx="1754">
                  <c:v>42121.72016203704</c:v>
                </c:pt>
                <c:pt idx="1755">
                  <c:v>42121.720208333332</c:v>
                </c:pt>
                <c:pt idx="1756">
                  <c:v>42121.720266203702</c:v>
                </c:pt>
                <c:pt idx="1757">
                  <c:v>42121.720324074071</c:v>
                </c:pt>
                <c:pt idx="1758">
                  <c:v>42121.720370370371</c:v>
                </c:pt>
                <c:pt idx="1759">
                  <c:v>42121.72042824074</c:v>
                </c:pt>
                <c:pt idx="1760">
                  <c:v>42121.720486111109</c:v>
                </c:pt>
                <c:pt idx="1761">
                  <c:v>42121.720532407409</c:v>
                </c:pt>
                <c:pt idx="1762">
                  <c:v>42121.720590277779</c:v>
                </c:pt>
                <c:pt idx="1763">
                  <c:v>42121.720648148148</c:v>
                </c:pt>
                <c:pt idx="1764">
                  <c:v>42121.720694444448</c:v>
                </c:pt>
                <c:pt idx="1765">
                  <c:v>42121.720752314817</c:v>
                </c:pt>
                <c:pt idx="1766">
                  <c:v>42121.720810185187</c:v>
                </c:pt>
                <c:pt idx="1767">
                  <c:v>42121.720868055556</c:v>
                </c:pt>
                <c:pt idx="1768">
                  <c:v>42121.720914351848</c:v>
                </c:pt>
                <c:pt idx="1769">
                  <c:v>42121.720972222225</c:v>
                </c:pt>
                <c:pt idx="1770">
                  <c:v>42121.721030092594</c:v>
                </c:pt>
                <c:pt idx="1771">
                  <c:v>42121.721076388887</c:v>
                </c:pt>
                <c:pt idx="1772">
                  <c:v>42121.721134259256</c:v>
                </c:pt>
                <c:pt idx="1773">
                  <c:v>42121.721192129633</c:v>
                </c:pt>
                <c:pt idx="1774">
                  <c:v>42121.721238425926</c:v>
                </c:pt>
                <c:pt idx="1775">
                  <c:v>42121.721296296295</c:v>
                </c:pt>
                <c:pt idx="1776">
                  <c:v>42121.721354166664</c:v>
                </c:pt>
                <c:pt idx="1777">
                  <c:v>42121.721400462964</c:v>
                </c:pt>
                <c:pt idx="1778">
                  <c:v>42121.721458333333</c:v>
                </c:pt>
                <c:pt idx="1779">
                  <c:v>42121.721516203703</c:v>
                </c:pt>
                <c:pt idx="1780">
                  <c:v>42121.721562500003</c:v>
                </c:pt>
                <c:pt idx="1781">
                  <c:v>42121.721620370372</c:v>
                </c:pt>
                <c:pt idx="1782">
                  <c:v>42121.721678240741</c:v>
                </c:pt>
                <c:pt idx="1783">
                  <c:v>42121.721724537034</c:v>
                </c:pt>
                <c:pt idx="1784">
                  <c:v>42121.721782407411</c:v>
                </c:pt>
                <c:pt idx="1785">
                  <c:v>42121.72184027778</c:v>
                </c:pt>
                <c:pt idx="1786">
                  <c:v>42121.721898148149</c:v>
                </c:pt>
                <c:pt idx="1787">
                  <c:v>42121.721944444442</c:v>
                </c:pt>
                <c:pt idx="1788">
                  <c:v>42121.722002314818</c:v>
                </c:pt>
                <c:pt idx="1789">
                  <c:v>42121.722060185188</c:v>
                </c:pt>
                <c:pt idx="1790">
                  <c:v>42121.72210648148</c:v>
                </c:pt>
                <c:pt idx="1791">
                  <c:v>42121.72216435185</c:v>
                </c:pt>
                <c:pt idx="1792">
                  <c:v>42121.722222222219</c:v>
                </c:pt>
                <c:pt idx="1793">
                  <c:v>42121.722268518519</c:v>
                </c:pt>
                <c:pt idx="1794">
                  <c:v>42121.722326388888</c:v>
                </c:pt>
                <c:pt idx="1795">
                  <c:v>42121.722384259258</c:v>
                </c:pt>
                <c:pt idx="1796">
                  <c:v>42121.722430555557</c:v>
                </c:pt>
                <c:pt idx="1797">
                  <c:v>42121.722488425927</c:v>
                </c:pt>
                <c:pt idx="1798">
                  <c:v>42121.722546296296</c:v>
                </c:pt>
                <c:pt idx="1799">
                  <c:v>42121.722592592596</c:v>
                </c:pt>
                <c:pt idx="1800">
                  <c:v>42121.722650462965</c:v>
                </c:pt>
                <c:pt idx="1801">
                  <c:v>42121.722708333335</c:v>
                </c:pt>
                <c:pt idx="1802">
                  <c:v>42121.722754629627</c:v>
                </c:pt>
                <c:pt idx="1803">
                  <c:v>42121.722812499997</c:v>
                </c:pt>
                <c:pt idx="1804">
                  <c:v>42121.722870370373</c:v>
                </c:pt>
                <c:pt idx="1805">
                  <c:v>42121.722928240742</c:v>
                </c:pt>
                <c:pt idx="1806">
                  <c:v>42121.722974537035</c:v>
                </c:pt>
                <c:pt idx="1807">
                  <c:v>42121.723032407404</c:v>
                </c:pt>
                <c:pt idx="1808">
                  <c:v>42121.723090277781</c:v>
                </c:pt>
                <c:pt idx="1809">
                  <c:v>42121.723136574074</c:v>
                </c:pt>
                <c:pt idx="1810">
                  <c:v>42121.723194444443</c:v>
                </c:pt>
                <c:pt idx="1811">
                  <c:v>42121.723252314812</c:v>
                </c:pt>
                <c:pt idx="1812">
                  <c:v>42121.723298611112</c:v>
                </c:pt>
                <c:pt idx="1813">
                  <c:v>42121.723356481481</c:v>
                </c:pt>
                <c:pt idx="1814">
                  <c:v>42121.723414351851</c:v>
                </c:pt>
                <c:pt idx="1815">
                  <c:v>42121.723460648151</c:v>
                </c:pt>
                <c:pt idx="1816">
                  <c:v>42121.72351851852</c:v>
                </c:pt>
                <c:pt idx="1817">
                  <c:v>42121.723576388889</c:v>
                </c:pt>
                <c:pt idx="1818">
                  <c:v>42121.723622685182</c:v>
                </c:pt>
                <c:pt idx="1819">
                  <c:v>42121.723680555559</c:v>
                </c:pt>
                <c:pt idx="1820">
                  <c:v>42121.723738425928</c:v>
                </c:pt>
                <c:pt idx="1821">
                  <c:v>42121.723796296297</c:v>
                </c:pt>
                <c:pt idx="1822">
                  <c:v>42121.72384259259</c:v>
                </c:pt>
                <c:pt idx="1823">
                  <c:v>42121.723900462966</c:v>
                </c:pt>
                <c:pt idx="1824">
                  <c:v>42121.723958333336</c:v>
                </c:pt>
                <c:pt idx="1825">
                  <c:v>42121.724004629628</c:v>
                </c:pt>
                <c:pt idx="1826">
                  <c:v>42121.724062499998</c:v>
                </c:pt>
                <c:pt idx="1827">
                  <c:v>42121.724120370367</c:v>
                </c:pt>
                <c:pt idx="1828">
                  <c:v>42121.724166666667</c:v>
                </c:pt>
                <c:pt idx="1829">
                  <c:v>42121.724224537036</c:v>
                </c:pt>
                <c:pt idx="1830">
                  <c:v>42121.724282407406</c:v>
                </c:pt>
                <c:pt idx="1831">
                  <c:v>42121.724328703705</c:v>
                </c:pt>
                <c:pt idx="1832">
                  <c:v>42121.724386574075</c:v>
                </c:pt>
                <c:pt idx="1833">
                  <c:v>42121.724444444444</c:v>
                </c:pt>
                <c:pt idx="1834">
                  <c:v>42121.724490740744</c:v>
                </c:pt>
                <c:pt idx="1835">
                  <c:v>42121.724548611113</c:v>
                </c:pt>
                <c:pt idx="1836">
                  <c:v>42121.724606481483</c:v>
                </c:pt>
                <c:pt idx="1837">
                  <c:v>42121.724652777775</c:v>
                </c:pt>
                <c:pt idx="1838">
                  <c:v>42121.724710648145</c:v>
                </c:pt>
                <c:pt idx="1839">
                  <c:v>42121.724768518521</c:v>
                </c:pt>
                <c:pt idx="1840">
                  <c:v>42121.724826388891</c:v>
                </c:pt>
                <c:pt idx="1841">
                  <c:v>42121.724872685183</c:v>
                </c:pt>
                <c:pt idx="1842">
                  <c:v>42121.724930555552</c:v>
                </c:pt>
                <c:pt idx="1843">
                  <c:v>42121.724988425929</c:v>
                </c:pt>
                <c:pt idx="1844">
                  <c:v>42121.725034722222</c:v>
                </c:pt>
                <c:pt idx="1845">
                  <c:v>42121.725092592591</c:v>
                </c:pt>
                <c:pt idx="1846">
                  <c:v>42121.72515046296</c:v>
                </c:pt>
                <c:pt idx="1847">
                  <c:v>42121.72519675926</c:v>
                </c:pt>
                <c:pt idx="1848">
                  <c:v>42121.725254629629</c:v>
                </c:pt>
                <c:pt idx="1849">
                  <c:v>42121.725312499999</c:v>
                </c:pt>
                <c:pt idx="1850">
                  <c:v>42121.725358796299</c:v>
                </c:pt>
                <c:pt idx="1851">
                  <c:v>42121.725416666668</c:v>
                </c:pt>
                <c:pt idx="1852">
                  <c:v>42121.725474537037</c:v>
                </c:pt>
                <c:pt idx="1853">
                  <c:v>42121.72552083333</c:v>
                </c:pt>
                <c:pt idx="1854">
                  <c:v>42121.725578703707</c:v>
                </c:pt>
                <c:pt idx="1855">
                  <c:v>42121.725636574076</c:v>
                </c:pt>
                <c:pt idx="1856">
                  <c:v>42121.725682870368</c:v>
                </c:pt>
                <c:pt idx="1857">
                  <c:v>42121.725740740738</c:v>
                </c:pt>
                <c:pt idx="1858">
                  <c:v>42121.725798611114</c:v>
                </c:pt>
                <c:pt idx="1859">
                  <c:v>42121.725856481484</c:v>
                </c:pt>
                <c:pt idx="1860">
                  <c:v>42121.725902777776</c:v>
                </c:pt>
                <c:pt idx="1861">
                  <c:v>42121.725960648146</c:v>
                </c:pt>
                <c:pt idx="1862">
                  <c:v>42121.726018518515</c:v>
                </c:pt>
                <c:pt idx="1863">
                  <c:v>42121.726064814815</c:v>
                </c:pt>
                <c:pt idx="1864">
                  <c:v>42121.726122685184</c:v>
                </c:pt>
                <c:pt idx="1865">
                  <c:v>42121.726180555554</c:v>
                </c:pt>
                <c:pt idx="1866">
                  <c:v>42121.726226851853</c:v>
                </c:pt>
                <c:pt idx="1867">
                  <c:v>42121.726284722223</c:v>
                </c:pt>
                <c:pt idx="1868">
                  <c:v>42121.726342592592</c:v>
                </c:pt>
                <c:pt idx="1869">
                  <c:v>42121.726388888892</c:v>
                </c:pt>
                <c:pt idx="1870">
                  <c:v>42121.726446759261</c:v>
                </c:pt>
                <c:pt idx="1871">
                  <c:v>42121.726504629631</c:v>
                </c:pt>
                <c:pt idx="1872">
                  <c:v>42121.726550925923</c:v>
                </c:pt>
                <c:pt idx="1873">
                  <c:v>42121.7266087963</c:v>
                </c:pt>
                <c:pt idx="1874">
                  <c:v>42121.726666666669</c:v>
                </c:pt>
                <c:pt idx="1875">
                  <c:v>42121.726712962962</c:v>
                </c:pt>
                <c:pt idx="1876">
                  <c:v>42121.726770833331</c:v>
                </c:pt>
                <c:pt idx="1877">
                  <c:v>42121.7268287037</c:v>
                </c:pt>
                <c:pt idx="1878">
                  <c:v>42121.726886574077</c:v>
                </c:pt>
                <c:pt idx="1879">
                  <c:v>42121.72693287037</c:v>
                </c:pt>
                <c:pt idx="1880">
                  <c:v>42121.726990740739</c:v>
                </c:pt>
                <c:pt idx="1881">
                  <c:v>42121.727048611108</c:v>
                </c:pt>
                <c:pt idx="1882">
                  <c:v>42121.727094907408</c:v>
                </c:pt>
                <c:pt idx="1883">
                  <c:v>42121.727152777778</c:v>
                </c:pt>
                <c:pt idx="1884">
                  <c:v>42121.727210648147</c:v>
                </c:pt>
                <c:pt idx="1885">
                  <c:v>42121.727256944447</c:v>
                </c:pt>
                <c:pt idx="1886">
                  <c:v>42121.727314814816</c:v>
                </c:pt>
                <c:pt idx="1887">
                  <c:v>42121.727372685185</c:v>
                </c:pt>
                <c:pt idx="1888">
                  <c:v>42121.727418981478</c:v>
                </c:pt>
                <c:pt idx="1889">
                  <c:v>42121.727476851855</c:v>
                </c:pt>
                <c:pt idx="1890">
                  <c:v>42121.727534722224</c:v>
                </c:pt>
                <c:pt idx="1891">
                  <c:v>42121.727581018517</c:v>
                </c:pt>
                <c:pt idx="1892">
                  <c:v>42121.727638888886</c:v>
                </c:pt>
                <c:pt idx="1893">
                  <c:v>42121.727696759262</c:v>
                </c:pt>
                <c:pt idx="1894">
                  <c:v>42121.727743055555</c:v>
                </c:pt>
                <c:pt idx="1895">
                  <c:v>42121.727800925924</c:v>
                </c:pt>
                <c:pt idx="1896">
                  <c:v>42121.727858796294</c:v>
                </c:pt>
                <c:pt idx="1897">
                  <c:v>42121.727916666663</c:v>
                </c:pt>
                <c:pt idx="1898">
                  <c:v>42121.727962962963</c:v>
                </c:pt>
                <c:pt idx="1899">
                  <c:v>42121.728020833332</c:v>
                </c:pt>
                <c:pt idx="1900">
                  <c:v>42121.728078703702</c:v>
                </c:pt>
                <c:pt idx="1901">
                  <c:v>42121.728125000001</c:v>
                </c:pt>
                <c:pt idx="1902">
                  <c:v>42121.728182870371</c:v>
                </c:pt>
                <c:pt idx="1903">
                  <c:v>42121.72824074074</c:v>
                </c:pt>
                <c:pt idx="1904">
                  <c:v>42121.72828703704</c:v>
                </c:pt>
                <c:pt idx="1905">
                  <c:v>42121.728344907409</c:v>
                </c:pt>
                <c:pt idx="1906">
                  <c:v>42121.728402777779</c:v>
                </c:pt>
                <c:pt idx="1907">
                  <c:v>42121.728449074071</c:v>
                </c:pt>
                <c:pt idx="1908">
                  <c:v>42121.728506944448</c:v>
                </c:pt>
                <c:pt idx="1909">
                  <c:v>42121.728564814817</c:v>
                </c:pt>
                <c:pt idx="1910">
                  <c:v>42121.72861111111</c:v>
                </c:pt>
                <c:pt idx="1911">
                  <c:v>42121.728668981479</c:v>
                </c:pt>
                <c:pt idx="1912">
                  <c:v>42121.728726851848</c:v>
                </c:pt>
                <c:pt idx="1913">
                  <c:v>42121.728784722225</c:v>
                </c:pt>
                <c:pt idx="1914">
                  <c:v>42121.728831018518</c:v>
                </c:pt>
                <c:pt idx="1915">
                  <c:v>42121.728888888887</c:v>
                </c:pt>
                <c:pt idx="1916">
                  <c:v>42121.728946759256</c:v>
                </c:pt>
                <c:pt idx="1917">
                  <c:v>42121.728993055556</c:v>
                </c:pt>
                <c:pt idx="1918">
                  <c:v>42121.729050925926</c:v>
                </c:pt>
                <c:pt idx="1919">
                  <c:v>42121.729108796295</c:v>
                </c:pt>
                <c:pt idx="1920">
                  <c:v>42121.729155092595</c:v>
                </c:pt>
                <c:pt idx="1921">
                  <c:v>42121.729212962964</c:v>
                </c:pt>
                <c:pt idx="1922">
                  <c:v>42121.729270833333</c:v>
                </c:pt>
                <c:pt idx="1923">
                  <c:v>42121.729317129626</c:v>
                </c:pt>
                <c:pt idx="1924">
                  <c:v>42121.729375000003</c:v>
                </c:pt>
                <c:pt idx="1925">
                  <c:v>42121.729432870372</c:v>
                </c:pt>
                <c:pt idx="1926">
                  <c:v>42121.729479166665</c:v>
                </c:pt>
                <c:pt idx="1927">
                  <c:v>42121.729537037034</c:v>
                </c:pt>
                <c:pt idx="1928">
                  <c:v>42121.729594907411</c:v>
                </c:pt>
                <c:pt idx="1929">
                  <c:v>42121.729641203703</c:v>
                </c:pt>
                <c:pt idx="1930">
                  <c:v>42121.729699074072</c:v>
                </c:pt>
                <c:pt idx="1931">
                  <c:v>42121.729756944442</c:v>
                </c:pt>
                <c:pt idx="1932">
                  <c:v>42121.729803240742</c:v>
                </c:pt>
                <c:pt idx="1933">
                  <c:v>42121.729861111111</c:v>
                </c:pt>
                <c:pt idx="1934">
                  <c:v>42121.72991898148</c:v>
                </c:pt>
                <c:pt idx="1935">
                  <c:v>42121.72997685185</c:v>
                </c:pt>
                <c:pt idx="1936">
                  <c:v>42121.730023148149</c:v>
                </c:pt>
                <c:pt idx="1937">
                  <c:v>42121.730081018519</c:v>
                </c:pt>
                <c:pt idx="1938">
                  <c:v>42121.730138888888</c:v>
                </c:pt>
                <c:pt idx="1939">
                  <c:v>42121.730185185188</c:v>
                </c:pt>
                <c:pt idx="1940">
                  <c:v>42121.730243055557</c:v>
                </c:pt>
                <c:pt idx="1941">
                  <c:v>42121.730300925927</c:v>
                </c:pt>
                <c:pt idx="1942">
                  <c:v>42121.730347222219</c:v>
                </c:pt>
                <c:pt idx="1943">
                  <c:v>42121.730405092596</c:v>
                </c:pt>
                <c:pt idx="1944">
                  <c:v>42121.730462962965</c:v>
                </c:pt>
                <c:pt idx="1945">
                  <c:v>42121.730509259258</c:v>
                </c:pt>
                <c:pt idx="1946">
                  <c:v>42121.730567129627</c:v>
                </c:pt>
                <c:pt idx="1947">
                  <c:v>42121.730624999997</c:v>
                </c:pt>
                <c:pt idx="1948">
                  <c:v>42121.730671296296</c:v>
                </c:pt>
                <c:pt idx="1949">
                  <c:v>42121.730729166666</c:v>
                </c:pt>
                <c:pt idx="1950">
                  <c:v>42121.730787037035</c:v>
                </c:pt>
                <c:pt idx="1951">
                  <c:v>42121.730844907404</c:v>
                </c:pt>
                <c:pt idx="1952">
                  <c:v>42121.730891203704</c:v>
                </c:pt>
                <c:pt idx="1953">
                  <c:v>42121.730949074074</c:v>
                </c:pt>
                <c:pt idx="1954">
                  <c:v>42121.731006944443</c:v>
                </c:pt>
                <c:pt idx="1955">
                  <c:v>42121.731053240743</c:v>
                </c:pt>
                <c:pt idx="1956">
                  <c:v>42121.731111111112</c:v>
                </c:pt>
                <c:pt idx="1957">
                  <c:v>42121.731168981481</c:v>
                </c:pt>
                <c:pt idx="1958">
                  <c:v>42121.731215277781</c:v>
                </c:pt>
                <c:pt idx="1959">
                  <c:v>42121.731273148151</c:v>
                </c:pt>
                <c:pt idx="1960">
                  <c:v>42121.73133101852</c:v>
                </c:pt>
                <c:pt idx="1961">
                  <c:v>42121.731377314813</c:v>
                </c:pt>
                <c:pt idx="1962">
                  <c:v>42121.731435185182</c:v>
                </c:pt>
                <c:pt idx="1963">
                  <c:v>42121.731493055559</c:v>
                </c:pt>
                <c:pt idx="1964">
                  <c:v>42121.731539351851</c:v>
                </c:pt>
                <c:pt idx="1965">
                  <c:v>42121.73159722222</c:v>
                </c:pt>
                <c:pt idx="1966">
                  <c:v>42121.73165509259</c:v>
                </c:pt>
                <c:pt idx="1967">
                  <c:v>42121.73170138889</c:v>
                </c:pt>
                <c:pt idx="1968">
                  <c:v>42121.731759259259</c:v>
                </c:pt>
                <c:pt idx="1969">
                  <c:v>42121.731817129628</c:v>
                </c:pt>
                <c:pt idx="1970">
                  <c:v>42121.731874999998</c:v>
                </c:pt>
                <c:pt idx="1971">
                  <c:v>42121.731921296298</c:v>
                </c:pt>
                <c:pt idx="1972">
                  <c:v>42121.731979166667</c:v>
                </c:pt>
                <c:pt idx="1973">
                  <c:v>42121.732037037036</c:v>
                </c:pt>
                <c:pt idx="1974">
                  <c:v>42121.732083333336</c:v>
                </c:pt>
                <c:pt idx="1975">
                  <c:v>42121.732141203705</c:v>
                </c:pt>
                <c:pt idx="1976">
                  <c:v>42121.732199074075</c:v>
                </c:pt>
                <c:pt idx="1977">
                  <c:v>42121.732245370367</c:v>
                </c:pt>
                <c:pt idx="1978">
                  <c:v>42121.732303240744</c:v>
                </c:pt>
                <c:pt idx="1979">
                  <c:v>42121.732361111113</c:v>
                </c:pt>
                <c:pt idx="1980">
                  <c:v>42121.732407407406</c:v>
                </c:pt>
                <c:pt idx="1981">
                  <c:v>42121.732465277775</c:v>
                </c:pt>
                <c:pt idx="1982">
                  <c:v>42121.732523148145</c:v>
                </c:pt>
                <c:pt idx="1983">
                  <c:v>42121.732569444444</c:v>
                </c:pt>
                <c:pt idx="1984">
                  <c:v>42121.732627314814</c:v>
                </c:pt>
                <c:pt idx="1985">
                  <c:v>42121.732685185183</c:v>
                </c:pt>
                <c:pt idx="1986">
                  <c:v>42121.732731481483</c:v>
                </c:pt>
                <c:pt idx="1987">
                  <c:v>42121.732789351852</c:v>
                </c:pt>
                <c:pt idx="1988">
                  <c:v>42121.732847222222</c:v>
                </c:pt>
                <c:pt idx="1989">
                  <c:v>42121.732905092591</c:v>
                </c:pt>
                <c:pt idx="1990">
                  <c:v>42121.732951388891</c:v>
                </c:pt>
                <c:pt idx="1991">
                  <c:v>42121.73300925926</c:v>
                </c:pt>
                <c:pt idx="1992">
                  <c:v>42121.733067129629</c:v>
                </c:pt>
                <c:pt idx="1993">
                  <c:v>42121.733113425929</c:v>
                </c:pt>
                <c:pt idx="1994">
                  <c:v>42121.733171296299</c:v>
                </c:pt>
                <c:pt idx="1995">
                  <c:v>42121.733229166668</c:v>
                </c:pt>
                <c:pt idx="1996">
                  <c:v>42121.733275462961</c:v>
                </c:pt>
                <c:pt idx="1997">
                  <c:v>42121.73333333333</c:v>
                </c:pt>
                <c:pt idx="1998">
                  <c:v>42121.733391203707</c:v>
                </c:pt>
                <c:pt idx="1999">
                  <c:v>42121.733437499999</c:v>
                </c:pt>
                <c:pt idx="2000">
                  <c:v>42121.733495370368</c:v>
                </c:pt>
                <c:pt idx="2001">
                  <c:v>42121.733553240738</c:v>
                </c:pt>
                <c:pt idx="2002">
                  <c:v>42121.733599537038</c:v>
                </c:pt>
                <c:pt idx="2003">
                  <c:v>42121.733657407407</c:v>
                </c:pt>
                <c:pt idx="2004">
                  <c:v>42121.733715277776</c:v>
                </c:pt>
                <c:pt idx="2005">
                  <c:v>42121.733761574076</c:v>
                </c:pt>
                <c:pt idx="2006">
                  <c:v>42121.733819444446</c:v>
                </c:pt>
                <c:pt idx="2007">
                  <c:v>42121.733877314815</c:v>
                </c:pt>
                <c:pt idx="2008">
                  <c:v>42121.733935185184</c:v>
                </c:pt>
                <c:pt idx="2009">
                  <c:v>42121.733981481484</c:v>
                </c:pt>
                <c:pt idx="2010">
                  <c:v>42121.734039351853</c:v>
                </c:pt>
                <c:pt idx="2011">
                  <c:v>42121.734097222223</c:v>
                </c:pt>
                <c:pt idx="2012">
                  <c:v>42121.734143518515</c:v>
                </c:pt>
                <c:pt idx="2013">
                  <c:v>42121.734201388892</c:v>
                </c:pt>
                <c:pt idx="2014">
                  <c:v>42121.734259259261</c:v>
                </c:pt>
                <c:pt idx="2015">
                  <c:v>42121.734305555554</c:v>
                </c:pt>
                <c:pt idx="2016">
                  <c:v>42121.734363425923</c:v>
                </c:pt>
                <c:pt idx="2017">
                  <c:v>42121.7344212963</c:v>
                </c:pt>
                <c:pt idx="2018">
                  <c:v>42121.734467592592</c:v>
                </c:pt>
                <c:pt idx="2019">
                  <c:v>42121.734525462962</c:v>
                </c:pt>
                <c:pt idx="2020">
                  <c:v>42121.734583333331</c:v>
                </c:pt>
                <c:pt idx="2021">
                  <c:v>42121.734629629631</c:v>
                </c:pt>
                <c:pt idx="2022">
                  <c:v>42121.7346875</c:v>
                </c:pt>
                <c:pt idx="2023">
                  <c:v>42121.73474537037</c:v>
                </c:pt>
                <c:pt idx="2024">
                  <c:v>42121.734791666669</c:v>
                </c:pt>
                <c:pt idx="2025">
                  <c:v>42121.734849537039</c:v>
                </c:pt>
                <c:pt idx="2026">
                  <c:v>42121.734907407408</c:v>
                </c:pt>
                <c:pt idx="2027">
                  <c:v>42121.734965277778</c:v>
                </c:pt>
                <c:pt idx="2028">
                  <c:v>42121.735011574077</c:v>
                </c:pt>
                <c:pt idx="2029">
                  <c:v>42121.735069444447</c:v>
                </c:pt>
                <c:pt idx="2030">
                  <c:v>42121.735127314816</c:v>
                </c:pt>
                <c:pt idx="2031">
                  <c:v>42121.735173611109</c:v>
                </c:pt>
                <c:pt idx="2032">
                  <c:v>42121.735231481478</c:v>
                </c:pt>
                <c:pt idx="2033">
                  <c:v>42121.735289351855</c:v>
                </c:pt>
                <c:pt idx="2034">
                  <c:v>42121.735335648147</c:v>
                </c:pt>
                <c:pt idx="2035">
                  <c:v>42121.735393518517</c:v>
                </c:pt>
                <c:pt idx="2036">
                  <c:v>42121.735451388886</c:v>
                </c:pt>
                <c:pt idx="2037">
                  <c:v>42121.735497685186</c:v>
                </c:pt>
                <c:pt idx="2038">
                  <c:v>42121.735555555555</c:v>
                </c:pt>
                <c:pt idx="2039">
                  <c:v>42121.735613425924</c:v>
                </c:pt>
                <c:pt idx="2040">
                  <c:v>42121.735659722224</c:v>
                </c:pt>
                <c:pt idx="2041">
                  <c:v>42121.735717592594</c:v>
                </c:pt>
                <c:pt idx="2042">
                  <c:v>42121.735775462963</c:v>
                </c:pt>
                <c:pt idx="2043">
                  <c:v>42121.735821759263</c:v>
                </c:pt>
                <c:pt idx="2044">
                  <c:v>42121.735879629632</c:v>
                </c:pt>
                <c:pt idx="2045">
                  <c:v>42121.735937500001</c:v>
                </c:pt>
                <c:pt idx="2046">
                  <c:v>42121.735995370371</c:v>
                </c:pt>
                <c:pt idx="2047">
                  <c:v>42121.736041666663</c:v>
                </c:pt>
                <c:pt idx="2048">
                  <c:v>42121.73609953704</c:v>
                </c:pt>
                <c:pt idx="2049">
                  <c:v>42121.736157407409</c:v>
                </c:pt>
                <c:pt idx="2050">
                  <c:v>42121.736203703702</c:v>
                </c:pt>
                <c:pt idx="2051">
                  <c:v>42121.736261574071</c:v>
                </c:pt>
                <c:pt idx="2052">
                  <c:v>42121.736319444448</c:v>
                </c:pt>
                <c:pt idx="2053">
                  <c:v>42121.73636574074</c:v>
                </c:pt>
                <c:pt idx="2054">
                  <c:v>42121.73642361111</c:v>
                </c:pt>
                <c:pt idx="2055">
                  <c:v>42121.736481481479</c:v>
                </c:pt>
                <c:pt idx="2056">
                  <c:v>42121.736527777779</c:v>
                </c:pt>
                <c:pt idx="2057">
                  <c:v>42121.736585648148</c:v>
                </c:pt>
                <c:pt idx="2058">
                  <c:v>42121.736643518518</c:v>
                </c:pt>
                <c:pt idx="2059">
                  <c:v>42121.736689814818</c:v>
                </c:pt>
                <c:pt idx="2060">
                  <c:v>42121.736747685187</c:v>
                </c:pt>
                <c:pt idx="2061">
                  <c:v>42121.736805555556</c:v>
                </c:pt>
                <c:pt idx="2062">
                  <c:v>42121.736863425926</c:v>
                </c:pt>
                <c:pt idx="2063">
                  <c:v>42121.736909722225</c:v>
                </c:pt>
                <c:pt idx="2064">
                  <c:v>42121.736967592595</c:v>
                </c:pt>
                <c:pt idx="2065">
                  <c:v>42121.737025462964</c:v>
                </c:pt>
                <c:pt idx="2066">
                  <c:v>42121.737071759257</c:v>
                </c:pt>
                <c:pt idx="2067">
                  <c:v>42121.737129629626</c:v>
                </c:pt>
                <c:pt idx="2068">
                  <c:v>42121.737187500003</c:v>
                </c:pt>
                <c:pt idx="2069">
                  <c:v>42121.737233796295</c:v>
                </c:pt>
                <c:pt idx="2070">
                  <c:v>42121.737291666665</c:v>
                </c:pt>
                <c:pt idx="2071">
                  <c:v>42121.737349537034</c:v>
                </c:pt>
                <c:pt idx="2072">
                  <c:v>42121.737395833334</c:v>
                </c:pt>
                <c:pt idx="2073">
                  <c:v>42121.737453703703</c:v>
                </c:pt>
                <c:pt idx="2074">
                  <c:v>42121.737511574072</c:v>
                </c:pt>
                <c:pt idx="2075">
                  <c:v>42121.737557870372</c:v>
                </c:pt>
                <c:pt idx="2076">
                  <c:v>42121.737615740742</c:v>
                </c:pt>
                <c:pt idx="2077">
                  <c:v>42121.737673611111</c:v>
                </c:pt>
                <c:pt idx="2078">
                  <c:v>42121.737719907411</c:v>
                </c:pt>
                <c:pt idx="2079">
                  <c:v>42121.73777777778</c:v>
                </c:pt>
                <c:pt idx="2080">
                  <c:v>42121.737835648149</c:v>
                </c:pt>
                <c:pt idx="2081">
                  <c:v>42121.737893518519</c:v>
                </c:pt>
                <c:pt idx="2082">
                  <c:v>42121.737939814811</c:v>
                </c:pt>
                <c:pt idx="2083">
                  <c:v>42121.737997685188</c:v>
                </c:pt>
                <c:pt idx="2084">
                  <c:v>42121.738055555557</c:v>
                </c:pt>
                <c:pt idx="2085">
                  <c:v>42121.73810185185</c:v>
                </c:pt>
                <c:pt idx="2086">
                  <c:v>42121.738159722219</c:v>
                </c:pt>
                <c:pt idx="2087">
                  <c:v>42121.738217592596</c:v>
                </c:pt>
                <c:pt idx="2088">
                  <c:v>42121.738263888888</c:v>
                </c:pt>
                <c:pt idx="2089">
                  <c:v>42121.738321759258</c:v>
                </c:pt>
                <c:pt idx="2090">
                  <c:v>42121.738379629627</c:v>
                </c:pt>
                <c:pt idx="2091">
                  <c:v>42121.738425925927</c:v>
                </c:pt>
                <c:pt idx="2092">
                  <c:v>42121.738483796296</c:v>
                </c:pt>
                <c:pt idx="2093">
                  <c:v>42121.738541666666</c:v>
                </c:pt>
                <c:pt idx="2094">
                  <c:v>42121.738587962966</c:v>
                </c:pt>
                <c:pt idx="2095">
                  <c:v>42121.738645833335</c:v>
                </c:pt>
                <c:pt idx="2096">
                  <c:v>42121.738703703704</c:v>
                </c:pt>
                <c:pt idx="2097">
                  <c:v>42121.738749999997</c:v>
                </c:pt>
                <c:pt idx="2098">
                  <c:v>42121.738807870373</c:v>
                </c:pt>
                <c:pt idx="2099">
                  <c:v>42121.738865740743</c:v>
                </c:pt>
                <c:pt idx="2100">
                  <c:v>42121.738923611112</c:v>
                </c:pt>
                <c:pt idx="2101">
                  <c:v>42121.738969907405</c:v>
                </c:pt>
                <c:pt idx="2102">
                  <c:v>42121.739027777781</c:v>
                </c:pt>
                <c:pt idx="2103">
                  <c:v>42121.739085648151</c:v>
                </c:pt>
                <c:pt idx="2104">
                  <c:v>42121.739131944443</c:v>
                </c:pt>
                <c:pt idx="2105">
                  <c:v>42121.739189814813</c:v>
                </c:pt>
                <c:pt idx="2106">
                  <c:v>42121.739247685182</c:v>
                </c:pt>
                <c:pt idx="2107">
                  <c:v>42121.739293981482</c:v>
                </c:pt>
                <c:pt idx="2108">
                  <c:v>42121.739351851851</c:v>
                </c:pt>
                <c:pt idx="2109">
                  <c:v>42121.73940972222</c:v>
                </c:pt>
                <c:pt idx="2110">
                  <c:v>42121.73945601852</c:v>
                </c:pt>
                <c:pt idx="2111">
                  <c:v>42121.73951388889</c:v>
                </c:pt>
                <c:pt idx="2112">
                  <c:v>42121.739571759259</c:v>
                </c:pt>
                <c:pt idx="2113">
                  <c:v>42121.739618055559</c:v>
                </c:pt>
                <c:pt idx="2114">
                  <c:v>42121.739675925928</c:v>
                </c:pt>
                <c:pt idx="2115">
                  <c:v>42121.739733796298</c:v>
                </c:pt>
                <c:pt idx="2116">
                  <c:v>42121.73978009259</c:v>
                </c:pt>
                <c:pt idx="2117">
                  <c:v>42121.739837962959</c:v>
                </c:pt>
                <c:pt idx="2118">
                  <c:v>42121.739895833336</c:v>
                </c:pt>
                <c:pt idx="2119">
                  <c:v>42121.739953703705</c:v>
                </c:pt>
                <c:pt idx="2120">
                  <c:v>42121.74</c:v>
                </c:pt>
                <c:pt idx="2121">
                  <c:v>42121.740057870367</c:v>
                </c:pt>
                <c:pt idx="2122">
                  <c:v>42121.740115740744</c:v>
                </c:pt>
                <c:pt idx="2123">
                  <c:v>42121.740162037036</c:v>
                </c:pt>
                <c:pt idx="2124">
                  <c:v>42121.740219907406</c:v>
                </c:pt>
                <c:pt idx="2125">
                  <c:v>42121.740277777775</c:v>
                </c:pt>
                <c:pt idx="2126">
                  <c:v>42121.740324074075</c:v>
                </c:pt>
                <c:pt idx="2127">
                  <c:v>42121.740381944444</c:v>
                </c:pt>
                <c:pt idx="2128">
                  <c:v>42121.740439814814</c:v>
                </c:pt>
                <c:pt idx="2129">
                  <c:v>42121.740486111114</c:v>
                </c:pt>
                <c:pt idx="2130">
                  <c:v>42121.740543981483</c:v>
                </c:pt>
                <c:pt idx="2131">
                  <c:v>42121.740601851852</c:v>
                </c:pt>
                <c:pt idx="2132">
                  <c:v>42121.740648148145</c:v>
                </c:pt>
                <c:pt idx="2133">
                  <c:v>42121.740706018521</c:v>
                </c:pt>
                <c:pt idx="2134">
                  <c:v>42121.740763888891</c:v>
                </c:pt>
                <c:pt idx="2135">
                  <c:v>42121.74082175926</c:v>
                </c:pt>
                <c:pt idx="2136">
                  <c:v>42121.740868055553</c:v>
                </c:pt>
                <c:pt idx="2137">
                  <c:v>42121.740925925929</c:v>
                </c:pt>
                <c:pt idx="2138">
                  <c:v>42121.740983796299</c:v>
                </c:pt>
                <c:pt idx="2139">
                  <c:v>42121.741030092591</c:v>
                </c:pt>
                <c:pt idx="2140">
                  <c:v>42121.741087962961</c:v>
                </c:pt>
                <c:pt idx="2141">
                  <c:v>42121.74114583333</c:v>
                </c:pt>
                <c:pt idx="2142">
                  <c:v>42121.74119212963</c:v>
                </c:pt>
                <c:pt idx="2143">
                  <c:v>42121.741249999999</c:v>
                </c:pt>
                <c:pt idx="2144">
                  <c:v>42121.741307870368</c:v>
                </c:pt>
                <c:pt idx="2145">
                  <c:v>42121.741354166668</c:v>
                </c:pt>
                <c:pt idx="2146">
                  <c:v>42121.741412037038</c:v>
                </c:pt>
                <c:pt idx="2147">
                  <c:v>42121.741469907407</c:v>
                </c:pt>
                <c:pt idx="2148">
                  <c:v>42121.741516203707</c:v>
                </c:pt>
                <c:pt idx="2149">
                  <c:v>42121.741574074076</c:v>
                </c:pt>
                <c:pt idx="2150">
                  <c:v>42121.741631944446</c:v>
                </c:pt>
                <c:pt idx="2151">
                  <c:v>42121.741678240738</c:v>
                </c:pt>
                <c:pt idx="2152">
                  <c:v>42121.741736111115</c:v>
                </c:pt>
                <c:pt idx="2153">
                  <c:v>42121.741793981484</c:v>
                </c:pt>
                <c:pt idx="2154">
                  <c:v>42121.741851851853</c:v>
                </c:pt>
                <c:pt idx="2155">
                  <c:v>42121.741898148146</c:v>
                </c:pt>
                <c:pt idx="2156">
                  <c:v>42121.741956018515</c:v>
                </c:pt>
                <c:pt idx="2157">
                  <c:v>42121.742013888892</c:v>
                </c:pt>
                <c:pt idx="2158">
                  <c:v>42121.742060185185</c:v>
                </c:pt>
                <c:pt idx="2159">
                  <c:v>42121.742118055554</c:v>
                </c:pt>
                <c:pt idx="2160">
                  <c:v>42121.742175925923</c:v>
                </c:pt>
                <c:pt idx="2161">
                  <c:v>42121.742222222223</c:v>
                </c:pt>
                <c:pt idx="2162">
                  <c:v>42121.742280092592</c:v>
                </c:pt>
                <c:pt idx="2163">
                  <c:v>42121.742337962962</c:v>
                </c:pt>
                <c:pt idx="2164">
                  <c:v>42121.742384259262</c:v>
                </c:pt>
                <c:pt idx="2165">
                  <c:v>42121.742442129631</c:v>
                </c:pt>
                <c:pt idx="2166">
                  <c:v>42121.7425</c:v>
                </c:pt>
                <c:pt idx="2167">
                  <c:v>42121.742546296293</c:v>
                </c:pt>
                <c:pt idx="2168">
                  <c:v>42121.742604166669</c:v>
                </c:pt>
                <c:pt idx="2169">
                  <c:v>42121.742662037039</c:v>
                </c:pt>
                <c:pt idx="2170">
                  <c:v>42121.742708333331</c:v>
                </c:pt>
                <c:pt idx="2171">
                  <c:v>42121.742766203701</c:v>
                </c:pt>
                <c:pt idx="2172">
                  <c:v>42121.742824074077</c:v>
                </c:pt>
                <c:pt idx="2173">
                  <c:v>42121.742881944447</c:v>
                </c:pt>
                <c:pt idx="2174">
                  <c:v>42121.742928240739</c:v>
                </c:pt>
                <c:pt idx="2175">
                  <c:v>42121.742986111109</c:v>
                </c:pt>
                <c:pt idx="2176">
                  <c:v>42121.743043981478</c:v>
                </c:pt>
                <c:pt idx="2177">
                  <c:v>42121.743090277778</c:v>
                </c:pt>
                <c:pt idx="2178">
                  <c:v>42121.743148148147</c:v>
                </c:pt>
                <c:pt idx="2179">
                  <c:v>42121.743206018517</c:v>
                </c:pt>
                <c:pt idx="2180">
                  <c:v>42121.743252314816</c:v>
                </c:pt>
                <c:pt idx="2181">
                  <c:v>42121.743310185186</c:v>
                </c:pt>
                <c:pt idx="2182">
                  <c:v>42121.743368055555</c:v>
                </c:pt>
                <c:pt idx="2183">
                  <c:v>42121.743414351855</c:v>
                </c:pt>
                <c:pt idx="2184">
                  <c:v>42121.743472222224</c:v>
                </c:pt>
                <c:pt idx="2185">
                  <c:v>42121.743530092594</c:v>
                </c:pt>
                <c:pt idx="2186">
                  <c:v>42121.743576388886</c:v>
                </c:pt>
                <c:pt idx="2187">
                  <c:v>42121.743634259263</c:v>
                </c:pt>
                <c:pt idx="2188">
                  <c:v>42121.743692129632</c:v>
                </c:pt>
                <c:pt idx="2189">
                  <c:v>42121.743738425925</c:v>
                </c:pt>
                <c:pt idx="2190">
                  <c:v>42121.743796296294</c:v>
                </c:pt>
                <c:pt idx="2191">
                  <c:v>42121.743854166663</c:v>
                </c:pt>
                <c:pt idx="2192">
                  <c:v>42121.743900462963</c:v>
                </c:pt>
                <c:pt idx="2193">
                  <c:v>42121.743958333333</c:v>
                </c:pt>
                <c:pt idx="2194">
                  <c:v>42121.744016203702</c:v>
                </c:pt>
                <c:pt idx="2195">
                  <c:v>42121.744074074071</c:v>
                </c:pt>
                <c:pt idx="2196">
                  <c:v>42121.744120370371</c:v>
                </c:pt>
                <c:pt idx="2197">
                  <c:v>42121.74417824074</c:v>
                </c:pt>
                <c:pt idx="2198">
                  <c:v>42121.74423611111</c:v>
                </c:pt>
                <c:pt idx="2199">
                  <c:v>42121.74428240741</c:v>
                </c:pt>
                <c:pt idx="2200">
                  <c:v>42121.744340277779</c:v>
                </c:pt>
                <c:pt idx="2201">
                  <c:v>42121.744398148148</c:v>
                </c:pt>
                <c:pt idx="2202">
                  <c:v>42121.744444444441</c:v>
                </c:pt>
                <c:pt idx="2203">
                  <c:v>42121.744502314818</c:v>
                </c:pt>
                <c:pt idx="2204">
                  <c:v>42121.744560185187</c:v>
                </c:pt>
                <c:pt idx="2205">
                  <c:v>42121.744606481479</c:v>
                </c:pt>
                <c:pt idx="2206">
                  <c:v>42121.744664351849</c:v>
                </c:pt>
                <c:pt idx="2207">
                  <c:v>42121.744722222225</c:v>
                </c:pt>
                <c:pt idx="2208">
                  <c:v>42121.744768518518</c:v>
                </c:pt>
                <c:pt idx="2209">
                  <c:v>42121.744826388887</c:v>
                </c:pt>
                <c:pt idx="2210">
                  <c:v>42121.744884259257</c:v>
                </c:pt>
                <c:pt idx="2211">
                  <c:v>42121.744942129626</c:v>
                </c:pt>
                <c:pt idx="2212">
                  <c:v>42121.744988425926</c:v>
                </c:pt>
                <c:pt idx="2213">
                  <c:v>42121.745046296295</c:v>
                </c:pt>
                <c:pt idx="2214">
                  <c:v>42121.745104166665</c:v>
                </c:pt>
                <c:pt idx="2215">
                  <c:v>42121.745150462964</c:v>
                </c:pt>
                <c:pt idx="2216">
                  <c:v>42121.745208333334</c:v>
                </c:pt>
                <c:pt idx="2217">
                  <c:v>42121.745266203703</c:v>
                </c:pt>
                <c:pt idx="2218">
                  <c:v>42121.745312500003</c:v>
                </c:pt>
                <c:pt idx="2219">
                  <c:v>42121.745370370372</c:v>
                </c:pt>
                <c:pt idx="2220">
                  <c:v>42121.745428240742</c:v>
                </c:pt>
                <c:pt idx="2221">
                  <c:v>42121.745474537034</c:v>
                </c:pt>
                <c:pt idx="2222">
                  <c:v>42121.745532407411</c:v>
                </c:pt>
                <c:pt idx="2223">
                  <c:v>42121.74559027778</c:v>
                </c:pt>
                <c:pt idx="2224">
                  <c:v>42121.745636574073</c:v>
                </c:pt>
                <c:pt idx="2225">
                  <c:v>42121.745694444442</c:v>
                </c:pt>
                <c:pt idx="2226">
                  <c:v>42121.745752314811</c:v>
                </c:pt>
                <c:pt idx="2227">
                  <c:v>42121.745798611111</c:v>
                </c:pt>
                <c:pt idx="2228">
                  <c:v>42121.745856481481</c:v>
                </c:pt>
                <c:pt idx="2229">
                  <c:v>42121.74591435185</c:v>
                </c:pt>
                <c:pt idx="2230">
                  <c:v>42121.745972222219</c:v>
                </c:pt>
                <c:pt idx="2231">
                  <c:v>42121.746018518519</c:v>
                </c:pt>
                <c:pt idx="2232">
                  <c:v>42121.746076388888</c:v>
                </c:pt>
                <c:pt idx="2233">
                  <c:v>42121.746134259258</c:v>
                </c:pt>
                <c:pt idx="2234">
                  <c:v>42121.746180555558</c:v>
                </c:pt>
                <c:pt idx="2235">
                  <c:v>42121.746238425927</c:v>
                </c:pt>
                <c:pt idx="2236">
                  <c:v>42121.746296296296</c:v>
                </c:pt>
                <c:pt idx="2237">
                  <c:v>42121.746342592596</c:v>
                </c:pt>
                <c:pt idx="2238">
                  <c:v>42121.746400462966</c:v>
                </c:pt>
                <c:pt idx="2239">
                  <c:v>42121.746458333335</c:v>
                </c:pt>
                <c:pt idx="2240">
                  <c:v>42121.746504629627</c:v>
                </c:pt>
                <c:pt idx="2241">
                  <c:v>42121.746562499997</c:v>
                </c:pt>
                <c:pt idx="2242">
                  <c:v>42121.746620370373</c:v>
                </c:pt>
                <c:pt idx="2243">
                  <c:v>42121.746666666666</c:v>
                </c:pt>
                <c:pt idx="2244">
                  <c:v>42121.746724537035</c:v>
                </c:pt>
                <c:pt idx="2245">
                  <c:v>42121.746782407405</c:v>
                </c:pt>
                <c:pt idx="2246">
                  <c:v>42121.746828703705</c:v>
                </c:pt>
                <c:pt idx="2247">
                  <c:v>42121.746886574074</c:v>
                </c:pt>
                <c:pt idx="2248">
                  <c:v>42121.746944444443</c:v>
                </c:pt>
                <c:pt idx="2249">
                  <c:v>42121.747002314813</c:v>
                </c:pt>
                <c:pt idx="2250">
                  <c:v>42121.747048611112</c:v>
                </c:pt>
                <c:pt idx="2251">
                  <c:v>42121.747106481482</c:v>
                </c:pt>
                <c:pt idx="2252">
                  <c:v>42121.747164351851</c:v>
                </c:pt>
                <c:pt idx="2253">
                  <c:v>42121.747210648151</c:v>
                </c:pt>
                <c:pt idx="2254">
                  <c:v>42121.74726851852</c:v>
                </c:pt>
                <c:pt idx="2255">
                  <c:v>42121.74732638889</c:v>
                </c:pt>
                <c:pt idx="2256">
                  <c:v>42121.747372685182</c:v>
                </c:pt>
                <c:pt idx="2257">
                  <c:v>42121.747430555559</c:v>
                </c:pt>
                <c:pt idx="2258">
                  <c:v>42121.747488425928</c:v>
                </c:pt>
                <c:pt idx="2259">
                  <c:v>42121.747534722221</c:v>
                </c:pt>
                <c:pt idx="2260">
                  <c:v>42121.74759259259</c:v>
                </c:pt>
                <c:pt idx="2261">
                  <c:v>42121.747650462959</c:v>
                </c:pt>
                <c:pt idx="2262">
                  <c:v>42121.747696759259</c:v>
                </c:pt>
                <c:pt idx="2263">
                  <c:v>42121.747754629629</c:v>
                </c:pt>
                <c:pt idx="2264">
                  <c:v>42121.747812499998</c:v>
                </c:pt>
                <c:pt idx="2265">
                  <c:v>42121.747858796298</c:v>
                </c:pt>
                <c:pt idx="2266">
                  <c:v>42121.747916666667</c:v>
                </c:pt>
                <c:pt idx="2267">
                  <c:v>42121.747974537036</c:v>
                </c:pt>
                <c:pt idx="2268">
                  <c:v>42121.748032407406</c:v>
                </c:pt>
                <c:pt idx="2269">
                  <c:v>42121.748078703706</c:v>
                </c:pt>
                <c:pt idx="2270">
                  <c:v>42121.748136574075</c:v>
                </c:pt>
                <c:pt idx="2271">
                  <c:v>42121.748194444444</c:v>
                </c:pt>
                <c:pt idx="2272">
                  <c:v>42121.748240740744</c:v>
                </c:pt>
                <c:pt idx="2273">
                  <c:v>42121.748298611114</c:v>
                </c:pt>
                <c:pt idx="2274">
                  <c:v>42121.748356481483</c:v>
                </c:pt>
                <c:pt idx="2275">
                  <c:v>42121.748402777775</c:v>
                </c:pt>
                <c:pt idx="2276">
                  <c:v>42121.748460648145</c:v>
                </c:pt>
                <c:pt idx="2277">
                  <c:v>42121.748518518521</c:v>
                </c:pt>
                <c:pt idx="2278">
                  <c:v>42121.748564814814</c:v>
                </c:pt>
                <c:pt idx="2279">
                  <c:v>42121.748622685183</c:v>
                </c:pt>
                <c:pt idx="2280">
                  <c:v>42121.748680555553</c:v>
                </c:pt>
                <c:pt idx="2281">
                  <c:v>42121.748726851853</c:v>
                </c:pt>
                <c:pt idx="2282">
                  <c:v>42121.748784722222</c:v>
                </c:pt>
                <c:pt idx="2283">
                  <c:v>42121.748842592591</c:v>
                </c:pt>
                <c:pt idx="2284">
                  <c:v>42121.748888888891</c:v>
                </c:pt>
                <c:pt idx="2285">
                  <c:v>42121.74894675926</c:v>
                </c:pt>
                <c:pt idx="2286">
                  <c:v>42121.74900462963</c:v>
                </c:pt>
                <c:pt idx="2287">
                  <c:v>42121.749050925922</c:v>
                </c:pt>
                <c:pt idx="2288">
                  <c:v>42121.749108796299</c:v>
                </c:pt>
                <c:pt idx="2289">
                  <c:v>42121.749166666668</c:v>
                </c:pt>
                <c:pt idx="2290">
                  <c:v>42121.749224537038</c:v>
                </c:pt>
                <c:pt idx="2291">
                  <c:v>42121.74927083333</c:v>
                </c:pt>
                <c:pt idx="2292">
                  <c:v>42121.749328703707</c:v>
                </c:pt>
                <c:pt idx="2293">
                  <c:v>42121.749386574076</c:v>
                </c:pt>
                <c:pt idx="2294">
                  <c:v>42121.749432870369</c:v>
                </c:pt>
                <c:pt idx="2295">
                  <c:v>42121.749490740738</c:v>
                </c:pt>
                <c:pt idx="2296">
                  <c:v>42121.749548611115</c:v>
                </c:pt>
                <c:pt idx="2297">
                  <c:v>42121.749594907407</c:v>
                </c:pt>
                <c:pt idx="2298">
                  <c:v>42121.749652777777</c:v>
                </c:pt>
                <c:pt idx="2299">
                  <c:v>42121.749710648146</c:v>
                </c:pt>
                <c:pt idx="2300">
                  <c:v>42121.749756944446</c:v>
                </c:pt>
                <c:pt idx="2301">
                  <c:v>42121.749814814815</c:v>
                </c:pt>
                <c:pt idx="2302">
                  <c:v>42121.749872685185</c:v>
                </c:pt>
                <c:pt idx="2303">
                  <c:v>42121.749918981484</c:v>
                </c:pt>
                <c:pt idx="2304">
                  <c:v>42121.749976851854</c:v>
                </c:pt>
                <c:pt idx="2305">
                  <c:v>42121.750034722223</c:v>
                </c:pt>
                <c:pt idx="2306">
                  <c:v>42121.750092592592</c:v>
                </c:pt>
                <c:pt idx="2307">
                  <c:v>42121.750138888892</c:v>
                </c:pt>
                <c:pt idx="2308">
                  <c:v>42121.750196759262</c:v>
                </c:pt>
                <c:pt idx="2309">
                  <c:v>42121.750254629631</c:v>
                </c:pt>
                <c:pt idx="2310">
                  <c:v>42121.750300925924</c:v>
                </c:pt>
                <c:pt idx="2311">
                  <c:v>42121.750358796293</c:v>
                </c:pt>
                <c:pt idx="2312">
                  <c:v>42121.750416666669</c:v>
                </c:pt>
                <c:pt idx="2313">
                  <c:v>42121.750462962962</c:v>
                </c:pt>
                <c:pt idx="2314">
                  <c:v>42121.750520833331</c:v>
                </c:pt>
                <c:pt idx="2315">
                  <c:v>42121.750578703701</c:v>
                </c:pt>
                <c:pt idx="2316">
                  <c:v>42121.750625000001</c:v>
                </c:pt>
                <c:pt idx="2317">
                  <c:v>42121.75068287037</c:v>
                </c:pt>
                <c:pt idx="2318">
                  <c:v>42121.750740740739</c:v>
                </c:pt>
                <c:pt idx="2319">
                  <c:v>42121.750787037039</c:v>
                </c:pt>
                <c:pt idx="2320">
                  <c:v>42121.750844907408</c:v>
                </c:pt>
                <c:pt idx="2321">
                  <c:v>42121.750902777778</c:v>
                </c:pt>
                <c:pt idx="2322">
                  <c:v>42121.750949074078</c:v>
                </c:pt>
                <c:pt idx="2323">
                  <c:v>42121.751006944447</c:v>
                </c:pt>
                <c:pt idx="2324">
                  <c:v>42121.751064814816</c:v>
                </c:pt>
                <c:pt idx="2325">
                  <c:v>42121.751122685186</c:v>
                </c:pt>
                <c:pt idx="2326">
                  <c:v>42121.751168981478</c:v>
                </c:pt>
                <c:pt idx="2327">
                  <c:v>42121.751226851855</c:v>
                </c:pt>
                <c:pt idx="2328">
                  <c:v>42121.751284722224</c:v>
                </c:pt>
                <c:pt idx="2329">
                  <c:v>42121.751331018517</c:v>
                </c:pt>
                <c:pt idx="2330">
                  <c:v>42121.751388888886</c:v>
                </c:pt>
                <c:pt idx="2331">
                  <c:v>42121.751446759263</c:v>
                </c:pt>
                <c:pt idx="2332">
                  <c:v>42121.751493055555</c:v>
                </c:pt>
                <c:pt idx="2333">
                  <c:v>42121.751550925925</c:v>
                </c:pt>
                <c:pt idx="2334">
                  <c:v>42121.751608796294</c:v>
                </c:pt>
                <c:pt idx="2335">
                  <c:v>42121.751655092594</c:v>
                </c:pt>
                <c:pt idx="2336">
                  <c:v>42121.751712962963</c:v>
                </c:pt>
                <c:pt idx="2337">
                  <c:v>42121.751770833333</c:v>
                </c:pt>
                <c:pt idx="2338">
                  <c:v>42121.751817129632</c:v>
                </c:pt>
                <c:pt idx="2339">
                  <c:v>42121.751875000002</c:v>
                </c:pt>
                <c:pt idx="2340">
                  <c:v>42121.751932870371</c:v>
                </c:pt>
                <c:pt idx="2341">
                  <c:v>42121.751979166664</c:v>
                </c:pt>
                <c:pt idx="2342">
                  <c:v>42121.75203703704</c:v>
                </c:pt>
                <c:pt idx="2343">
                  <c:v>42121.75209490741</c:v>
                </c:pt>
                <c:pt idx="2344">
                  <c:v>42121.752152777779</c:v>
                </c:pt>
                <c:pt idx="2345">
                  <c:v>42121.752199074072</c:v>
                </c:pt>
                <c:pt idx="2346">
                  <c:v>42121.752256944441</c:v>
                </c:pt>
                <c:pt idx="2347">
                  <c:v>42121.752314814818</c:v>
                </c:pt>
                <c:pt idx="2348">
                  <c:v>42121.75236111111</c:v>
                </c:pt>
                <c:pt idx="2349">
                  <c:v>42121.752418981479</c:v>
                </c:pt>
                <c:pt idx="2350">
                  <c:v>42121.752476851849</c:v>
                </c:pt>
                <c:pt idx="2351">
                  <c:v>42121.752523148149</c:v>
                </c:pt>
                <c:pt idx="2352">
                  <c:v>42121.752581018518</c:v>
                </c:pt>
                <c:pt idx="2353">
                  <c:v>42121.752638888887</c:v>
                </c:pt>
                <c:pt idx="2354">
                  <c:v>42121.752685185187</c:v>
                </c:pt>
                <c:pt idx="2355">
                  <c:v>42121.752743055556</c:v>
                </c:pt>
                <c:pt idx="2356">
                  <c:v>42121.752800925926</c:v>
                </c:pt>
                <c:pt idx="2357">
                  <c:v>42121.752847222226</c:v>
                </c:pt>
                <c:pt idx="2358">
                  <c:v>42121.752905092595</c:v>
                </c:pt>
                <c:pt idx="2359">
                  <c:v>42121.752962962964</c:v>
                </c:pt>
                <c:pt idx="2360">
                  <c:v>42121.753009259257</c:v>
                </c:pt>
                <c:pt idx="2361">
                  <c:v>42121.753067129626</c:v>
                </c:pt>
                <c:pt idx="2362">
                  <c:v>42121.753125000003</c:v>
                </c:pt>
                <c:pt idx="2363">
                  <c:v>42121.753182870372</c:v>
                </c:pt>
                <c:pt idx="2364">
                  <c:v>42121.753229166665</c:v>
                </c:pt>
                <c:pt idx="2365">
                  <c:v>42121.753287037034</c:v>
                </c:pt>
                <c:pt idx="2366">
                  <c:v>42121.753344907411</c:v>
                </c:pt>
                <c:pt idx="2367">
                  <c:v>42121.753391203703</c:v>
                </c:pt>
                <c:pt idx="2368">
                  <c:v>42121.753449074073</c:v>
                </c:pt>
                <c:pt idx="2369">
                  <c:v>42121.753506944442</c:v>
                </c:pt>
                <c:pt idx="2370">
                  <c:v>42121.753553240742</c:v>
                </c:pt>
                <c:pt idx="2371">
                  <c:v>42121.753611111111</c:v>
                </c:pt>
                <c:pt idx="2372">
                  <c:v>42121.753668981481</c:v>
                </c:pt>
                <c:pt idx="2373">
                  <c:v>42121.75371527778</c:v>
                </c:pt>
                <c:pt idx="2374">
                  <c:v>42121.75377314815</c:v>
                </c:pt>
                <c:pt idx="2375">
                  <c:v>42121.753831018519</c:v>
                </c:pt>
                <c:pt idx="2376">
                  <c:v>42121.753877314812</c:v>
                </c:pt>
                <c:pt idx="2377">
                  <c:v>42121.753935185188</c:v>
                </c:pt>
                <c:pt idx="2378">
                  <c:v>42121.753993055558</c:v>
                </c:pt>
                <c:pt idx="2379">
                  <c:v>42121.75403935185</c:v>
                </c:pt>
                <c:pt idx="2380">
                  <c:v>42121.75409722222</c:v>
                </c:pt>
                <c:pt idx="2381">
                  <c:v>42121.754155092596</c:v>
                </c:pt>
                <c:pt idx="2382">
                  <c:v>42121.754212962966</c:v>
                </c:pt>
                <c:pt idx="2383">
                  <c:v>42121.754259259258</c:v>
                </c:pt>
                <c:pt idx="2384">
                  <c:v>42121.754317129627</c:v>
                </c:pt>
                <c:pt idx="2385">
                  <c:v>42121.754374999997</c:v>
                </c:pt>
                <c:pt idx="2386">
                  <c:v>42121.754421296297</c:v>
                </c:pt>
                <c:pt idx="2387">
                  <c:v>42121.754479166666</c:v>
                </c:pt>
                <c:pt idx="2388">
                  <c:v>42121.754537037035</c:v>
                </c:pt>
                <c:pt idx="2389">
                  <c:v>42121.754583333335</c:v>
                </c:pt>
                <c:pt idx="2390">
                  <c:v>42121.754641203705</c:v>
                </c:pt>
                <c:pt idx="2391">
                  <c:v>42121.754699074074</c:v>
                </c:pt>
                <c:pt idx="2392">
                  <c:v>42121.754745370374</c:v>
                </c:pt>
                <c:pt idx="2393">
                  <c:v>42121.754803240743</c:v>
                </c:pt>
                <c:pt idx="2394">
                  <c:v>42121.754861111112</c:v>
                </c:pt>
                <c:pt idx="2395">
                  <c:v>42121.754907407405</c:v>
                </c:pt>
                <c:pt idx="2396">
                  <c:v>42121.754965277774</c:v>
                </c:pt>
                <c:pt idx="2397">
                  <c:v>42121.755023148151</c:v>
                </c:pt>
                <c:pt idx="2398">
                  <c:v>42121.755069444444</c:v>
                </c:pt>
                <c:pt idx="2399">
                  <c:v>42121.755127314813</c:v>
                </c:pt>
                <c:pt idx="2400">
                  <c:v>42121.755185185182</c:v>
                </c:pt>
                <c:pt idx="2401">
                  <c:v>42121.755243055559</c:v>
                </c:pt>
                <c:pt idx="2402">
                  <c:v>42121.755289351851</c:v>
                </c:pt>
                <c:pt idx="2403">
                  <c:v>42121.755347222221</c:v>
                </c:pt>
                <c:pt idx="2404">
                  <c:v>42121.75540509259</c:v>
                </c:pt>
                <c:pt idx="2405">
                  <c:v>42121.75545138889</c:v>
                </c:pt>
                <c:pt idx="2406">
                  <c:v>42121.755509259259</c:v>
                </c:pt>
                <c:pt idx="2407">
                  <c:v>42121.755567129629</c:v>
                </c:pt>
                <c:pt idx="2408">
                  <c:v>42121.755613425928</c:v>
                </c:pt>
                <c:pt idx="2409">
                  <c:v>42121.755671296298</c:v>
                </c:pt>
                <c:pt idx="2410">
                  <c:v>42121.755729166667</c:v>
                </c:pt>
                <c:pt idx="2411">
                  <c:v>42121.75577546296</c:v>
                </c:pt>
                <c:pt idx="2412">
                  <c:v>42121.755833333336</c:v>
                </c:pt>
                <c:pt idx="2413">
                  <c:v>42121.755891203706</c:v>
                </c:pt>
                <c:pt idx="2414">
                  <c:v>42121.755937499998</c:v>
                </c:pt>
                <c:pt idx="2415">
                  <c:v>42121.755995370368</c:v>
                </c:pt>
                <c:pt idx="2416">
                  <c:v>42121.756053240744</c:v>
                </c:pt>
                <c:pt idx="2417">
                  <c:v>42121.756099537037</c:v>
                </c:pt>
                <c:pt idx="2418">
                  <c:v>42121.756157407406</c:v>
                </c:pt>
                <c:pt idx="2419">
                  <c:v>42121.756215277775</c:v>
                </c:pt>
                <c:pt idx="2420">
                  <c:v>42121.756273148145</c:v>
                </c:pt>
                <c:pt idx="2421">
                  <c:v>42121.756319444445</c:v>
                </c:pt>
                <c:pt idx="2422">
                  <c:v>42121.756377314814</c:v>
                </c:pt>
                <c:pt idx="2423">
                  <c:v>42121.756435185183</c:v>
                </c:pt>
                <c:pt idx="2424">
                  <c:v>42121.756481481483</c:v>
                </c:pt>
                <c:pt idx="2425">
                  <c:v>42121.756539351853</c:v>
                </c:pt>
                <c:pt idx="2426">
                  <c:v>42121.756597222222</c:v>
                </c:pt>
                <c:pt idx="2427">
                  <c:v>42121.756643518522</c:v>
                </c:pt>
                <c:pt idx="2428">
                  <c:v>42121.756701388891</c:v>
                </c:pt>
                <c:pt idx="2429">
                  <c:v>42121.75675925926</c:v>
                </c:pt>
                <c:pt idx="2430">
                  <c:v>42121.756805555553</c:v>
                </c:pt>
                <c:pt idx="2431">
                  <c:v>42121.756863425922</c:v>
                </c:pt>
                <c:pt idx="2432">
                  <c:v>42121.756921296299</c:v>
                </c:pt>
                <c:pt idx="2433">
                  <c:v>42121.756967592592</c:v>
                </c:pt>
                <c:pt idx="2434">
                  <c:v>42121.757025462961</c:v>
                </c:pt>
                <c:pt idx="2435">
                  <c:v>42121.75708333333</c:v>
                </c:pt>
                <c:pt idx="2436">
                  <c:v>42121.75712962963</c:v>
                </c:pt>
                <c:pt idx="2437">
                  <c:v>42121.757187499999</c:v>
                </c:pt>
                <c:pt idx="2438">
                  <c:v>42121.757245370369</c:v>
                </c:pt>
                <c:pt idx="2439">
                  <c:v>42121.757303240738</c:v>
                </c:pt>
                <c:pt idx="2440">
                  <c:v>42121.757349537038</c:v>
                </c:pt>
                <c:pt idx="2441">
                  <c:v>42121.757407407407</c:v>
                </c:pt>
                <c:pt idx="2442">
                  <c:v>42121.757465277777</c:v>
                </c:pt>
                <c:pt idx="2443">
                  <c:v>42121.757511574076</c:v>
                </c:pt>
                <c:pt idx="2444">
                  <c:v>42121.757569444446</c:v>
                </c:pt>
                <c:pt idx="2445">
                  <c:v>42121.757627314815</c:v>
                </c:pt>
                <c:pt idx="2446">
                  <c:v>42121.757673611108</c:v>
                </c:pt>
                <c:pt idx="2447">
                  <c:v>42121.757731481484</c:v>
                </c:pt>
                <c:pt idx="2448">
                  <c:v>42121.757789351854</c:v>
                </c:pt>
                <c:pt idx="2449">
                  <c:v>42121.757835648146</c:v>
                </c:pt>
                <c:pt idx="2450">
                  <c:v>42121.757893518516</c:v>
                </c:pt>
                <c:pt idx="2451">
                  <c:v>42121.757951388892</c:v>
                </c:pt>
                <c:pt idx="2452">
                  <c:v>42121.757997685185</c:v>
                </c:pt>
                <c:pt idx="2453">
                  <c:v>42121.758055555554</c:v>
                </c:pt>
                <c:pt idx="2454">
                  <c:v>42121.758113425924</c:v>
                </c:pt>
                <c:pt idx="2455">
                  <c:v>42121.758159722223</c:v>
                </c:pt>
                <c:pt idx="2456">
                  <c:v>42121.758217592593</c:v>
                </c:pt>
                <c:pt idx="2457">
                  <c:v>42121.758275462962</c:v>
                </c:pt>
                <c:pt idx="2458">
                  <c:v>42121.758333333331</c:v>
                </c:pt>
                <c:pt idx="2459">
                  <c:v>42121.758379629631</c:v>
                </c:pt>
                <c:pt idx="2460">
                  <c:v>42121.758437500001</c:v>
                </c:pt>
                <c:pt idx="2461">
                  <c:v>42121.75849537037</c:v>
                </c:pt>
                <c:pt idx="2462">
                  <c:v>42121.75854166667</c:v>
                </c:pt>
                <c:pt idx="2463">
                  <c:v>42121.758599537039</c:v>
                </c:pt>
                <c:pt idx="2464">
                  <c:v>42121.758657407408</c:v>
                </c:pt>
                <c:pt idx="2465">
                  <c:v>42121.758703703701</c:v>
                </c:pt>
                <c:pt idx="2466">
                  <c:v>42121.758761574078</c:v>
                </c:pt>
                <c:pt idx="2467">
                  <c:v>42121.758819444447</c:v>
                </c:pt>
                <c:pt idx="2468">
                  <c:v>42121.75886574074</c:v>
                </c:pt>
                <c:pt idx="2469">
                  <c:v>42121.758923611109</c:v>
                </c:pt>
                <c:pt idx="2470">
                  <c:v>42121.758981481478</c:v>
                </c:pt>
                <c:pt idx="2471">
                  <c:v>42121.759027777778</c:v>
                </c:pt>
                <c:pt idx="2472">
                  <c:v>42121.759085648147</c:v>
                </c:pt>
                <c:pt idx="2473">
                  <c:v>42121.759143518517</c:v>
                </c:pt>
                <c:pt idx="2474">
                  <c:v>42121.759189814817</c:v>
                </c:pt>
                <c:pt idx="2475">
                  <c:v>42121.759247685186</c:v>
                </c:pt>
                <c:pt idx="2476">
                  <c:v>42121.759305555555</c:v>
                </c:pt>
                <c:pt idx="2477">
                  <c:v>42121.759363425925</c:v>
                </c:pt>
                <c:pt idx="2478">
                  <c:v>42121.759409722225</c:v>
                </c:pt>
                <c:pt idx="2479">
                  <c:v>42121.759467592594</c:v>
                </c:pt>
                <c:pt idx="2480">
                  <c:v>42121.759525462963</c:v>
                </c:pt>
                <c:pt idx="2481">
                  <c:v>42121.759571759256</c:v>
                </c:pt>
                <c:pt idx="2482">
                  <c:v>42121.759629629632</c:v>
                </c:pt>
                <c:pt idx="2483">
                  <c:v>42121.759687500002</c:v>
                </c:pt>
                <c:pt idx="2484">
                  <c:v>42121.759733796294</c:v>
                </c:pt>
                <c:pt idx="2485">
                  <c:v>42121.759791666664</c:v>
                </c:pt>
                <c:pt idx="2486">
                  <c:v>42121.75984953704</c:v>
                </c:pt>
                <c:pt idx="2487">
                  <c:v>42121.759895833333</c:v>
                </c:pt>
                <c:pt idx="2488">
                  <c:v>42121.759953703702</c:v>
                </c:pt>
                <c:pt idx="2489">
                  <c:v>42121.760011574072</c:v>
                </c:pt>
                <c:pt idx="2490">
                  <c:v>42121.760057870371</c:v>
                </c:pt>
                <c:pt idx="2491">
                  <c:v>42121.760115740741</c:v>
                </c:pt>
                <c:pt idx="2492">
                  <c:v>42121.76017361111</c:v>
                </c:pt>
                <c:pt idx="2493">
                  <c:v>42121.76021990741</c:v>
                </c:pt>
                <c:pt idx="2494">
                  <c:v>42121.760277777779</c:v>
                </c:pt>
                <c:pt idx="2495">
                  <c:v>42121.760335648149</c:v>
                </c:pt>
                <c:pt idx="2496">
                  <c:v>42121.760393518518</c:v>
                </c:pt>
                <c:pt idx="2497">
                  <c:v>42121.760439814818</c:v>
                </c:pt>
                <c:pt idx="2498">
                  <c:v>42121.760497685187</c:v>
                </c:pt>
                <c:pt idx="2499">
                  <c:v>42121.760555555556</c:v>
                </c:pt>
                <c:pt idx="2500">
                  <c:v>42121.760601851849</c:v>
                </c:pt>
                <c:pt idx="2501">
                  <c:v>42121.760659722226</c:v>
                </c:pt>
                <c:pt idx="2502">
                  <c:v>42121.760717592595</c:v>
                </c:pt>
                <c:pt idx="2503">
                  <c:v>42121.760763888888</c:v>
                </c:pt>
                <c:pt idx="2504">
                  <c:v>42121.760821759257</c:v>
                </c:pt>
                <c:pt idx="2505">
                  <c:v>42121.760879629626</c:v>
                </c:pt>
                <c:pt idx="2506">
                  <c:v>42121.760925925926</c:v>
                </c:pt>
                <c:pt idx="2507">
                  <c:v>42121.760983796295</c:v>
                </c:pt>
                <c:pt idx="2508">
                  <c:v>42121.761041666665</c:v>
                </c:pt>
                <c:pt idx="2509">
                  <c:v>42121.761087962965</c:v>
                </c:pt>
                <c:pt idx="2510">
                  <c:v>42121.761145833334</c:v>
                </c:pt>
                <c:pt idx="2511">
                  <c:v>42121.761203703703</c:v>
                </c:pt>
                <c:pt idx="2512">
                  <c:v>42121.761250000003</c:v>
                </c:pt>
                <c:pt idx="2513">
                  <c:v>42121.761307870373</c:v>
                </c:pt>
                <c:pt idx="2514">
                  <c:v>42121.761365740742</c:v>
                </c:pt>
                <c:pt idx="2515">
                  <c:v>42121.761423611111</c:v>
                </c:pt>
                <c:pt idx="2516">
                  <c:v>42121.761469907404</c:v>
                </c:pt>
                <c:pt idx="2517">
                  <c:v>42121.76152777778</c:v>
                </c:pt>
                <c:pt idx="2518">
                  <c:v>42121.76158564815</c:v>
                </c:pt>
                <c:pt idx="2519">
                  <c:v>42121.761631944442</c:v>
                </c:pt>
                <c:pt idx="2520">
                  <c:v>42121.761689814812</c:v>
                </c:pt>
                <c:pt idx="2521">
                  <c:v>42121.761747685188</c:v>
                </c:pt>
                <c:pt idx="2522">
                  <c:v>42121.761793981481</c:v>
                </c:pt>
                <c:pt idx="2523">
                  <c:v>42121.76185185185</c:v>
                </c:pt>
                <c:pt idx="2524">
                  <c:v>42121.76190972222</c:v>
                </c:pt>
                <c:pt idx="2525">
                  <c:v>42121.761956018519</c:v>
                </c:pt>
                <c:pt idx="2526">
                  <c:v>42121.762013888889</c:v>
                </c:pt>
                <c:pt idx="2527">
                  <c:v>42121.762071759258</c:v>
                </c:pt>
                <c:pt idx="2528">
                  <c:v>42121.762118055558</c:v>
                </c:pt>
                <c:pt idx="2529">
                  <c:v>42121.762175925927</c:v>
                </c:pt>
                <c:pt idx="2530">
                  <c:v>42121.762233796297</c:v>
                </c:pt>
                <c:pt idx="2531">
                  <c:v>42121.762291666666</c:v>
                </c:pt>
                <c:pt idx="2532">
                  <c:v>42121.762337962966</c:v>
                </c:pt>
                <c:pt idx="2533">
                  <c:v>42121.762395833335</c:v>
                </c:pt>
                <c:pt idx="2534">
                  <c:v>42121.762453703705</c:v>
                </c:pt>
                <c:pt idx="2535">
                  <c:v>42121.762499999997</c:v>
                </c:pt>
                <c:pt idx="2536">
                  <c:v>42121.762557870374</c:v>
                </c:pt>
                <c:pt idx="2537">
                  <c:v>42121.762615740743</c:v>
                </c:pt>
                <c:pt idx="2538">
                  <c:v>42121.762662037036</c:v>
                </c:pt>
                <c:pt idx="2539">
                  <c:v>42121.762719907405</c:v>
                </c:pt>
                <c:pt idx="2540">
                  <c:v>42121.762777777774</c:v>
                </c:pt>
                <c:pt idx="2541">
                  <c:v>42121.762824074074</c:v>
                </c:pt>
                <c:pt idx="2542">
                  <c:v>42121.762881944444</c:v>
                </c:pt>
                <c:pt idx="2543">
                  <c:v>42121.762939814813</c:v>
                </c:pt>
                <c:pt idx="2544">
                  <c:v>42121.762986111113</c:v>
                </c:pt>
                <c:pt idx="2545">
                  <c:v>42121.763043981482</c:v>
                </c:pt>
                <c:pt idx="2546">
                  <c:v>42121.763101851851</c:v>
                </c:pt>
                <c:pt idx="2547">
                  <c:v>42121.763148148151</c:v>
                </c:pt>
                <c:pt idx="2548">
                  <c:v>42121.763206018521</c:v>
                </c:pt>
                <c:pt idx="2549">
                  <c:v>42121.76326388889</c:v>
                </c:pt>
                <c:pt idx="2550">
                  <c:v>42121.763310185182</c:v>
                </c:pt>
                <c:pt idx="2551">
                  <c:v>42121.763368055559</c:v>
                </c:pt>
                <c:pt idx="2552">
                  <c:v>42121.763425925928</c:v>
                </c:pt>
                <c:pt idx="2553">
                  <c:v>42121.763483796298</c:v>
                </c:pt>
                <c:pt idx="2554">
                  <c:v>42121.76353009259</c:v>
                </c:pt>
                <c:pt idx="2555">
                  <c:v>42121.76358796296</c:v>
                </c:pt>
                <c:pt idx="2556">
                  <c:v>42121.763645833336</c:v>
                </c:pt>
                <c:pt idx="2557">
                  <c:v>42121.763692129629</c:v>
                </c:pt>
                <c:pt idx="2558">
                  <c:v>42121.763749999998</c:v>
                </c:pt>
                <c:pt idx="2559">
                  <c:v>42121.763807870368</c:v>
                </c:pt>
                <c:pt idx="2560">
                  <c:v>42121.763854166667</c:v>
                </c:pt>
                <c:pt idx="2561">
                  <c:v>42121.763912037037</c:v>
                </c:pt>
                <c:pt idx="2562">
                  <c:v>42121.763969907406</c:v>
                </c:pt>
                <c:pt idx="2563">
                  <c:v>42121.764016203706</c:v>
                </c:pt>
                <c:pt idx="2564">
                  <c:v>42121.764074074075</c:v>
                </c:pt>
                <c:pt idx="2565">
                  <c:v>42121.764131944445</c:v>
                </c:pt>
                <c:pt idx="2566">
                  <c:v>42121.764178240737</c:v>
                </c:pt>
                <c:pt idx="2567">
                  <c:v>42121.764236111114</c:v>
                </c:pt>
                <c:pt idx="2568">
                  <c:v>42121.764293981483</c:v>
                </c:pt>
                <c:pt idx="2569">
                  <c:v>42121.764351851853</c:v>
                </c:pt>
                <c:pt idx="2570">
                  <c:v>42121.764398148145</c:v>
                </c:pt>
                <c:pt idx="2571">
                  <c:v>42121.764456018522</c:v>
                </c:pt>
                <c:pt idx="2572">
                  <c:v>42121.764513888891</c:v>
                </c:pt>
                <c:pt idx="2573">
                  <c:v>42121.764560185184</c:v>
                </c:pt>
                <c:pt idx="2574">
                  <c:v>42121.764618055553</c:v>
                </c:pt>
                <c:pt idx="2575">
                  <c:v>42121.764675925922</c:v>
                </c:pt>
                <c:pt idx="2576">
                  <c:v>42121.764722222222</c:v>
                </c:pt>
                <c:pt idx="2577">
                  <c:v>42121.764780092592</c:v>
                </c:pt>
                <c:pt idx="2578">
                  <c:v>42121.764837962961</c:v>
                </c:pt>
                <c:pt idx="2579">
                  <c:v>42121.764884259261</c:v>
                </c:pt>
                <c:pt idx="2580">
                  <c:v>42121.76494212963</c:v>
                </c:pt>
                <c:pt idx="2581">
                  <c:v>42121.764999999999</c:v>
                </c:pt>
                <c:pt idx="2582">
                  <c:v>42121.765046296299</c:v>
                </c:pt>
                <c:pt idx="2583">
                  <c:v>42121.765104166669</c:v>
                </c:pt>
                <c:pt idx="2584">
                  <c:v>42121.765162037038</c:v>
                </c:pt>
                <c:pt idx="2585">
                  <c:v>42121.765208333331</c:v>
                </c:pt>
                <c:pt idx="2586">
                  <c:v>42121.765266203707</c:v>
                </c:pt>
                <c:pt idx="2587">
                  <c:v>42121.765324074076</c:v>
                </c:pt>
                <c:pt idx="2588">
                  <c:v>42121.765381944446</c:v>
                </c:pt>
                <c:pt idx="2589">
                  <c:v>42121.765428240738</c:v>
                </c:pt>
                <c:pt idx="2590">
                  <c:v>42121.765486111108</c:v>
                </c:pt>
                <c:pt idx="2591">
                  <c:v>42121.765543981484</c:v>
                </c:pt>
                <c:pt idx="2592">
                  <c:v>42121.765590277777</c:v>
                </c:pt>
                <c:pt idx="2593">
                  <c:v>42121.765648148146</c:v>
                </c:pt>
                <c:pt idx="2594">
                  <c:v>42121.765706018516</c:v>
                </c:pt>
                <c:pt idx="2595">
                  <c:v>42121.765752314815</c:v>
                </c:pt>
                <c:pt idx="2596">
                  <c:v>42121.765810185185</c:v>
                </c:pt>
                <c:pt idx="2597">
                  <c:v>42121.765868055554</c:v>
                </c:pt>
                <c:pt idx="2598">
                  <c:v>42121.765914351854</c:v>
                </c:pt>
                <c:pt idx="2599">
                  <c:v>42121.765972222223</c:v>
                </c:pt>
                <c:pt idx="2600">
                  <c:v>42121.766030092593</c:v>
                </c:pt>
                <c:pt idx="2601">
                  <c:v>42121.766076388885</c:v>
                </c:pt>
                <c:pt idx="2602">
                  <c:v>42121.766134259262</c:v>
                </c:pt>
                <c:pt idx="2603">
                  <c:v>42121.766192129631</c:v>
                </c:pt>
                <c:pt idx="2604">
                  <c:v>42121.766238425924</c:v>
                </c:pt>
                <c:pt idx="2605">
                  <c:v>42121.766296296293</c:v>
                </c:pt>
                <c:pt idx="2606">
                  <c:v>42121.76635416667</c:v>
                </c:pt>
                <c:pt idx="2607">
                  <c:v>42121.766412037039</c:v>
                </c:pt>
                <c:pt idx="2608">
                  <c:v>42121.766458333332</c:v>
                </c:pt>
                <c:pt idx="2609">
                  <c:v>42121.766516203701</c:v>
                </c:pt>
                <c:pt idx="2610">
                  <c:v>42121.766574074078</c:v>
                </c:pt>
                <c:pt idx="2611">
                  <c:v>42121.76662037037</c:v>
                </c:pt>
                <c:pt idx="2612">
                  <c:v>42121.76667824074</c:v>
                </c:pt>
                <c:pt idx="2613">
                  <c:v>42121.766736111109</c:v>
                </c:pt>
                <c:pt idx="2614">
                  <c:v>42121.766782407409</c:v>
                </c:pt>
                <c:pt idx="2615">
                  <c:v>42121.766840277778</c:v>
                </c:pt>
                <c:pt idx="2616">
                  <c:v>42121.766898148147</c:v>
                </c:pt>
                <c:pt idx="2617">
                  <c:v>42121.766944444447</c:v>
                </c:pt>
                <c:pt idx="2618">
                  <c:v>42121.767002314817</c:v>
                </c:pt>
                <c:pt idx="2619">
                  <c:v>42121.767060185186</c:v>
                </c:pt>
                <c:pt idx="2620">
                  <c:v>42121.767106481479</c:v>
                </c:pt>
                <c:pt idx="2621">
                  <c:v>42121.767164351855</c:v>
                </c:pt>
                <c:pt idx="2622">
                  <c:v>42121.767222222225</c:v>
                </c:pt>
                <c:pt idx="2623">
                  <c:v>42121.767268518517</c:v>
                </c:pt>
                <c:pt idx="2624">
                  <c:v>42121.767326388886</c:v>
                </c:pt>
                <c:pt idx="2625">
                  <c:v>42121.767384259256</c:v>
                </c:pt>
                <c:pt idx="2626">
                  <c:v>42121.767442129632</c:v>
                </c:pt>
                <c:pt idx="2627">
                  <c:v>42121.767488425925</c:v>
                </c:pt>
                <c:pt idx="2628">
                  <c:v>42121.767546296294</c:v>
                </c:pt>
                <c:pt idx="2629">
                  <c:v>42121.767604166664</c:v>
                </c:pt>
                <c:pt idx="2630">
                  <c:v>42121.767650462964</c:v>
                </c:pt>
                <c:pt idx="2631">
                  <c:v>42121.767708333333</c:v>
                </c:pt>
                <c:pt idx="2632">
                  <c:v>42121.767766203702</c:v>
                </c:pt>
                <c:pt idx="2633">
                  <c:v>42121.767812500002</c:v>
                </c:pt>
                <c:pt idx="2634">
                  <c:v>42121.767870370371</c:v>
                </c:pt>
                <c:pt idx="2635">
                  <c:v>42121.767928240741</c:v>
                </c:pt>
                <c:pt idx="2636">
                  <c:v>42121.767974537041</c:v>
                </c:pt>
                <c:pt idx="2637">
                  <c:v>42121.76803240741</c:v>
                </c:pt>
                <c:pt idx="2638">
                  <c:v>42121.768090277779</c:v>
                </c:pt>
                <c:pt idx="2639">
                  <c:v>42121.768136574072</c:v>
                </c:pt>
                <c:pt idx="2640">
                  <c:v>42121.768194444441</c:v>
                </c:pt>
                <c:pt idx="2641">
                  <c:v>42121.768252314818</c:v>
                </c:pt>
                <c:pt idx="2642">
                  <c:v>42121.76829861111</c:v>
                </c:pt>
                <c:pt idx="2643">
                  <c:v>42121.76835648148</c:v>
                </c:pt>
                <c:pt idx="2644">
                  <c:v>42121.768414351849</c:v>
                </c:pt>
                <c:pt idx="2645">
                  <c:v>42121.768472222226</c:v>
                </c:pt>
                <c:pt idx="2646">
                  <c:v>42121.768518518518</c:v>
                </c:pt>
                <c:pt idx="2647">
                  <c:v>42121.768576388888</c:v>
                </c:pt>
                <c:pt idx="2648">
                  <c:v>42121.768634259257</c:v>
                </c:pt>
                <c:pt idx="2649">
                  <c:v>42121.768680555557</c:v>
                </c:pt>
                <c:pt idx="2650">
                  <c:v>42121.768738425926</c:v>
                </c:pt>
                <c:pt idx="2651">
                  <c:v>42121.768796296295</c:v>
                </c:pt>
                <c:pt idx="2652">
                  <c:v>42121.768842592595</c:v>
                </c:pt>
                <c:pt idx="2653">
                  <c:v>42121.768900462965</c:v>
                </c:pt>
                <c:pt idx="2654">
                  <c:v>42121.768958333334</c:v>
                </c:pt>
                <c:pt idx="2655">
                  <c:v>42121.769004629627</c:v>
                </c:pt>
                <c:pt idx="2656">
                  <c:v>42121.769062500003</c:v>
                </c:pt>
                <c:pt idx="2657">
                  <c:v>42121.769120370373</c:v>
                </c:pt>
                <c:pt idx="2658">
                  <c:v>42121.769166666665</c:v>
                </c:pt>
                <c:pt idx="2659">
                  <c:v>42121.769224537034</c:v>
                </c:pt>
                <c:pt idx="2660">
                  <c:v>42121.769282407404</c:v>
                </c:pt>
                <c:pt idx="2661">
                  <c:v>42121.769328703704</c:v>
                </c:pt>
                <c:pt idx="2662">
                  <c:v>42121.769386574073</c:v>
                </c:pt>
                <c:pt idx="2663">
                  <c:v>42121.769444444442</c:v>
                </c:pt>
                <c:pt idx="2664">
                  <c:v>42121.769502314812</c:v>
                </c:pt>
                <c:pt idx="2665">
                  <c:v>42121.769548611112</c:v>
                </c:pt>
                <c:pt idx="2666">
                  <c:v>42121.769606481481</c:v>
                </c:pt>
                <c:pt idx="2667">
                  <c:v>42121.76966435185</c:v>
                </c:pt>
                <c:pt idx="2668">
                  <c:v>42121.76971064815</c:v>
                </c:pt>
                <c:pt idx="2669">
                  <c:v>42121.769768518519</c:v>
                </c:pt>
                <c:pt idx="2670">
                  <c:v>42121.769826388889</c:v>
                </c:pt>
                <c:pt idx="2671">
                  <c:v>42121.769872685189</c:v>
                </c:pt>
                <c:pt idx="2672">
                  <c:v>42121.769930555558</c:v>
                </c:pt>
                <c:pt idx="2673">
                  <c:v>42121.769988425927</c:v>
                </c:pt>
                <c:pt idx="2674">
                  <c:v>42121.77003472222</c:v>
                </c:pt>
                <c:pt idx="2675">
                  <c:v>42121.770092592589</c:v>
                </c:pt>
                <c:pt idx="2676">
                  <c:v>42121.770150462966</c:v>
                </c:pt>
                <c:pt idx="2677">
                  <c:v>42121.770196759258</c:v>
                </c:pt>
                <c:pt idx="2678">
                  <c:v>42121.770254629628</c:v>
                </c:pt>
                <c:pt idx="2679">
                  <c:v>42121.770312499997</c:v>
                </c:pt>
                <c:pt idx="2680">
                  <c:v>42121.770358796297</c:v>
                </c:pt>
                <c:pt idx="2681">
                  <c:v>42121.770416666666</c:v>
                </c:pt>
                <c:pt idx="2682">
                  <c:v>42121.770474537036</c:v>
                </c:pt>
                <c:pt idx="2683">
                  <c:v>42121.770532407405</c:v>
                </c:pt>
                <c:pt idx="2684">
                  <c:v>42121.770578703705</c:v>
                </c:pt>
                <c:pt idx="2685">
                  <c:v>42121.770636574074</c:v>
                </c:pt>
                <c:pt idx="2686">
                  <c:v>42121.770694444444</c:v>
                </c:pt>
                <c:pt idx="2687">
                  <c:v>42121.770740740743</c:v>
                </c:pt>
                <c:pt idx="2688">
                  <c:v>42121.770798611113</c:v>
                </c:pt>
                <c:pt idx="2689">
                  <c:v>42121.770856481482</c:v>
                </c:pt>
                <c:pt idx="2690">
                  <c:v>42121.770902777775</c:v>
                </c:pt>
                <c:pt idx="2691">
                  <c:v>42121.770960648151</c:v>
                </c:pt>
                <c:pt idx="2692">
                  <c:v>42121.771018518521</c:v>
                </c:pt>
                <c:pt idx="2693">
                  <c:v>42121.771064814813</c:v>
                </c:pt>
                <c:pt idx="2694">
                  <c:v>42121.771122685182</c:v>
                </c:pt>
                <c:pt idx="2695">
                  <c:v>42121.771180555559</c:v>
                </c:pt>
                <c:pt idx="2696">
                  <c:v>42121.771226851852</c:v>
                </c:pt>
                <c:pt idx="2697">
                  <c:v>42121.771284722221</c:v>
                </c:pt>
                <c:pt idx="2698">
                  <c:v>42121.77134259259</c:v>
                </c:pt>
                <c:pt idx="2699">
                  <c:v>42121.77140046296</c:v>
                </c:pt>
                <c:pt idx="2700">
                  <c:v>42121.77144675926</c:v>
                </c:pt>
                <c:pt idx="2701">
                  <c:v>42121.771504629629</c:v>
                </c:pt>
                <c:pt idx="2702">
                  <c:v>42121.771562499998</c:v>
                </c:pt>
                <c:pt idx="2703">
                  <c:v>42121.771608796298</c:v>
                </c:pt>
                <c:pt idx="2704">
                  <c:v>42121.771666666667</c:v>
                </c:pt>
                <c:pt idx="2705">
                  <c:v>42121.771724537037</c:v>
                </c:pt>
                <c:pt idx="2706">
                  <c:v>42121.771770833337</c:v>
                </c:pt>
                <c:pt idx="2707">
                  <c:v>42121.771828703706</c:v>
                </c:pt>
                <c:pt idx="2708">
                  <c:v>42121.771886574075</c:v>
                </c:pt>
                <c:pt idx="2709">
                  <c:v>42121.771932870368</c:v>
                </c:pt>
                <c:pt idx="2710">
                  <c:v>42121.771990740737</c:v>
                </c:pt>
                <c:pt idx="2711">
                  <c:v>42121.772048611114</c:v>
                </c:pt>
                <c:pt idx="2712">
                  <c:v>42121.772094907406</c:v>
                </c:pt>
                <c:pt idx="2713">
                  <c:v>42121.772152777776</c:v>
                </c:pt>
                <c:pt idx="2714">
                  <c:v>42121.772210648145</c:v>
                </c:pt>
                <c:pt idx="2715">
                  <c:v>42121.772256944445</c:v>
                </c:pt>
                <c:pt idx="2716">
                  <c:v>42121.772314814814</c:v>
                </c:pt>
                <c:pt idx="2717">
                  <c:v>42121.772372685184</c:v>
                </c:pt>
                <c:pt idx="2718">
                  <c:v>42121.772430555553</c:v>
                </c:pt>
                <c:pt idx="2719">
                  <c:v>42121.772476851853</c:v>
                </c:pt>
                <c:pt idx="2720">
                  <c:v>42121.772534722222</c:v>
                </c:pt>
                <c:pt idx="2721">
                  <c:v>42121.772592592592</c:v>
                </c:pt>
                <c:pt idx="2722">
                  <c:v>42121.772638888891</c:v>
                </c:pt>
                <c:pt idx="2723">
                  <c:v>42121.772696759261</c:v>
                </c:pt>
                <c:pt idx="2724">
                  <c:v>42121.77275462963</c:v>
                </c:pt>
                <c:pt idx="2725">
                  <c:v>42121.772800925923</c:v>
                </c:pt>
                <c:pt idx="2726">
                  <c:v>42121.772858796299</c:v>
                </c:pt>
                <c:pt idx="2727">
                  <c:v>42121.772916666669</c:v>
                </c:pt>
                <c:pt idx="2728">
                  <c:v>42121.772962962961</c:v>
                </c:pt>
                <c:pt idx="2729">
                  <c:v>42121.773020833331</c:v>
                </c:pt>
                <c:pt idx="2730">
                  <c:v>42121.773078703707</c:v>
                </c:pt>
                <c:pt idx="2731">
                  <c:v>42121.773125</c:v>
                </c:pt>
                <c:pt idx="2732">
                  <c:v>42121.773182870369</c:v>
                </c:pt>
                <c:pt idx="2733">
                  <c:v>42121.773240740738</c:v>
                </c:pt>
                <c:pt idx="2734">
                  <c:v>42121.773287037038</c:v>
                </c:pt>
                <c:pt idx="2735">
                  <c:v>42121.773344907408</c:v>
                </c:pt>
                <c:pt idx="2736">
                  <c:v>42121.773402777777</c:v>
                </c:pt>
                <c:pt idx="2737">
                  <c:v>42121.773460648146</c:v>
                </c:pt>
                <c:pt idx="2738">
                  <c:v>42121.773506944446</c:v>
                </c:pt>
                <c:pt idx="2739">
                  <c:v>42121.773564814815</c:v>
                </c:pt>
                <c:pt idx="2740">
                  <c:v>42121.773622685185</c:v>
                </c:pt>
                <c:pt idx="2741">
                  <c:v>42121.773668981485</c:v>
                </c:pt>
                <c:pt idx="2742">
                  <c:v>42121.773726851854</c:v>
                </c:pt>
                <c:pt idx="2743">
                  <c:v>42121.773784722223</c:v>
                </c:pt>
                <c:pt idx="2744">
                  <c:v>42121.773831018516</c:v>
                </c:pt>
                <c:pt idx="2745">
                  <c:v>42121.773888888885</c:v>
                </c:pt>
                <c:pt idx="2746">
                  <c:v>42121.773946759262</c:v>
                </c:pt>
                <c:pt idx="2747">
                  <c:v>42121.773993055554</c:v>
                </c:pt>
                <c:pt idx="2748">
                  <c:v>42121.774050925924</c:v>
                </c:pt>
                <c:pt idx="2749">
                  <c:v>42121.774108796293</c:v>
                </c:pt>
                <c:pt idx="2750">
                  <c:v>42121.774155092593</c:v>
                </c:pt>
                <c:pt idx="2751">
                  <c:v>42121.774212962962</c:v>
                </c:pt>
                <c:pt idx="2752">
                  <c:v>42121.774270833332</c:v>
                </c:pt>
                <c:pt idx="2753">
                  <c:v>42121.774317129632</c:v>
                </c:pt>
                <c:pt idx="2754">
                  <c:v>42121.774375000001</c:v>
                </c:pt>
                <c:pt idx="2755">
                  <c:v>42121.77443287037</c:v>
                </c:pt>
                <c:pt idx="2756">
                  <c:v>42121.77449074074</c:v>
                </c:pt>
                <c:pt idx="2757">
                  <c:v>42121.774537037039</c:v>
                </c:pt>
                <c:pt idx="2758">
                  <c:v>42121.774594907409</c:v>
                </c:pt>
                <c:pt idx="2759">
                  <c:v>42121.774652777778</c:v>
                </c:pt>
                <c:pt idx="2760">
                  <c:v>42121.774699074071</c:v>
                </c:pt>
                <c:pt idx="2761">
                  <c:v>42121.774756944447</c:v>
                </c:pt>
                <c:pt idx="2762">
                  <c:v>42121.774814814817</c:v>
                </c:pt>
                <c:pt idx="2763">
                  <c:v>42121.774861111109</c:v>
                </c:pt>
                <c:pt idx="2764">
                  <c:v>42121.774918981479</c:v>
                </c:pt>
                <c:pt idx="2765">
                  <c:v>42121.774976851855</c:v>
                </c:pt>
                <c:pt idx="2766">
                  <c:v>42121.775023148148</c:v>
                </c:pt>
                <c:pt idx="2767">
                  <c:v>42121.775081018517</c:v>
                </c:pt>
                <c:pt idx="2768">
                  <c:v>42121.775138888886</c:v>
                </c:pt>
                <c:pt idx="2769">
                  <c:v>42121.775185185186</c:v>
                </c:pt>
                <c:pt idx="2770">
                  <c:v>42121.775243055556</c:v>
                </c:pt>
                <c:pt idx="2771">
                  <c:v>42121.775300925925</c:v>
                </c:pt>
                <c:pt idx="2772">
                  <c:v>42121.775347222225</c:v>
                </c:pt>
                <c:pt idx="2773">
                  <c:v>42121.775405092594</c:v>
                </c:pt>
                <c:pt idx="2774">
                  <c:v>42121.775462962964</c:v>
                </c:pt>
                <c:pt idx="2775">
                  <c:v>42121.775520833333</c:v>
                </c:pt>
                <c:pt idx="2776">
                  <c:v>42121.775567129633</c:v>
                </c:pt>
                <c:pt idx="2777">
                  <c:v>42121.775625000002</c:v>
                </c:pt>
                <c:pt idx="2778">
                  <c:v>42121.775682870371</c:v>
                </c:pt>
                <c:pt idx="2779">
                  <c:v>42121.775729166664</c:v>
                </c:pt>
                <c:pt idx="2780">
                  <c:v>42121.775787037041</c:v>
                </c:pt>
                <c:pt idx="2781">
                  <c:v>42121.77584490741</c:v>
                </c:pt>
                <c:pt idx="2782">
                  <c:v>42121.775891203702</c:v>
                </c:pt>
                <c:pt idx="2783">
                  <c:v>42121.775949074072</c:v>
                </c:pt>
                <c:pt idx="2784">
                  <c:v>42121.776006944441</c:v>
                </c:pt>
                <c:pt idx="2785">
                  <c:v>42121.776053240741</c:v>
                </c:pt>
                <c:pt idx="2786">
                  <c:v>42121.77611111111</c:v>
                </c:pt>
                <c:pt idx="2787">
                  <c:v>42121.77616898148</c:v>
                </c:pt>
                <c:pt idx="2788">
                  <c:v>42121.77621527778</c:v>
                </c:pt>
                <c:pt idx="2789">
                  <c:v>42121.776273148149</c:v>
                </c:pt>
                <c:pt idx="2790">
                  <c:v>42121.776331018518</c:v>
                </c:pt>
                <c:pt idx="2791">
                  <c:v>42121.776377314818</c:v>
                </c:pt>
                <c:pt idx="2792">
                  <c:v>42121.776435185187</c:v>
                </c:pt>
                <c:pt idx="2793">
                  <c:v>42121.776493055557</c:v>
                </c:pt>
                <c:pt idx="2794">
                  <c:v>42121.776550925926</c:v>
                </c:pt>
                <c:pt idx="2795">
                  <c:v>42121.776597222219</c:v>
                </c:pt>
                <c:pt idx="2796">
                  <c:v>42121.776655092595</c:v>
                </c:pt>
                <c:pt idx="2797">
                  <c:v>42121.776712962965</c:v>
                </c:pt>
                <c:pt idx="2798">
                  <c:v>42121.776759259257</c:v>
                </c:pt>
                <c:pt idx="2799">
                  <c:v>42121.776817129627</c:v>
                </c:pt>
                <c:pt idx="2800">
                  <c:v>42121.776875000003</c:v>
                </c:pt>
                <c:pt idx="2801">
                  <c:v>42121.776921296296</c:v>
                </c:pt>
                <c:pt idx="2802">
                  <c:v>42121.776979166665</c:v>
                </c:pt>
                <c:pt idx="2803">
                  <c:v>42121.777037037034</c:v>
                </c:pt>
                <c:pt idx="2804">
                  <c:v>42121.777083333334</c:v>
                </c:pt>
                <c:pt idx="2805">
                  <c:v>42121.777141203704</c:v>
                </c:pt>
                <c:pt idx="2806">
                  <c:v>42121.777199074073</c:v>
                </c:pt>
                <c:pt idx="2807">
                  <c:v>42121.777245370373</c:v>
                </c:pt>
                <c:pt idx="2808">
                  <c:v>42121.777303240742</c:v>
                </c:pt>
                <c:pt idx="2809">
                  <c:v>42121.777361111112</c:v>
                </c:pt>
                <c:pt idx="2810">
                  <c:v>42121.777407407404</c:v>
                </c:pt>
                <c:pt idx="2811">
                  <c:v>42121.777465277781</c:v>
                </c:pt>
                <c:pt idx="2812">
                  <c:v>42121.77752314815</c:v>
                </c:pt>
                <c:pt idx="2813">
                  <c:v>42121.777581018519</c:v>
                </c:pt>
                <c:pt idx="2814">
                  <c:v>42121.777627314812</c:v>
                </c:pt>
                <c:pt idx="2815">
                  <c:v>42121.777685185189</c:v>
                </c:pt>
                <c:pt idx="2816">
                  <c:v>42121.777743055558</c:v>
                </c:pt>
                <c:pt idx="2817">
                  <c:v>42121.777789351851</c:v>
                </c:pt>
                <c:pt idx="2818">
                  <c:v>42121.77784722222</c:v>
                </c:pt>
                <c:pt idx="2819">
                  <c:v>42121.777905092589</c:v>
                </c:pt>
                <c:pt idx="2820">
                  <c:v>42121.777951388889</c:v>
                </c:pt>
                <c:pt idx="2821">
                  <c:v>42121.778009259258</c:v>
                </c:pt>
                <c:pt idx="2822">
                  <c:v>42121.778067129628</c:v>
                </c:pt>
                <c:pt idx="2823">
                  <c:v>42121.778113425928</c:v>
                </c:pt>
                <c:pt idx="2824">
                  <c:v>42121.778171296297</c:v>
                </c:pt>
                <c:pt idx="2825">
                  <c:v>42121.778229166666</c:v>
                </c:pt>
                <c:pt idx="2826">
                  <c:v>42121.778275462966</c:v>
                </c:pt>
                <c:pt idx="2827">
                  <c:v>42121.778333333335</c:v>
                </c:pt>
                <c:pt idx="2828">
                  <c:v>42121.778391203705</c:v>
                </c:pt>
                <c:pt idx="2829">
                  <c:v>42121.778437499997</c:v>
                </c:pt>
                <c:pt idx="2830">
                  <c:v>42121.778495370374</c:v>
                </c:pt>
                <c:pt idx="2831">
                  <c:v>42121.778553240743</c:v>
                </c:pt>
                <c:pt idx="2832">
                  <c:v>42121.778611111113</c:v>
                </c:pt>
                <c:pt idx="2833">
                  <c:v>42121.778657407405</c:v>
                </c:pt>
                <c:pt idx="2834">
                  <c:v>42121.778715277775</c:v>
                </c:pt>
                <c:pt idx="2835">
                  <c:v>42121.778773148151</c:v>
                </c:pt>
                <c:pt idx="2836">
                  <c:v>42121.778819444444</c:v>
                </c:pt>
                <c:pt idx="2837">
                  <c:v>42121.778877314813</c:v>
                </c:pt>
                <c:pt idx="2838">
                  <c:v>42121.778935185182</c:v>
                </c:pt>
                <c:pt idx="2839">
                  <c:v>42121.778981481482</c:v>
                </c:pt>
                <c:pt idx="2840">
                  <c:v>42121.779039351852</c:v>
                </c:pt>
                <c:pt idx="2841">
                  <c:v>42121.779097222221</c:v>
                </c:pt>
                <c:pt idx="2842">
                  <c:v>42121.779143518521</c:v>
                </c:pt>
                <c:pt idx="2843">
                  <c:v>42121.77920138889</c:v>
                </c:pt>
                <c:pt idx="2844">
                  <c:v>42121.77925925926</c:v>
                </c:pt>
                <c:pt idx="2845">
                  <c:v>42121.779305555552</c:v>
                </c:pt>
                <c:pt idx="2846">
                  <c:v>42121.779363425929</c:v>
                </c:pt>
                <c:pt idx="2847">
                  <c:v>42121.779421296298</c:v>
                </c:pt>
                <c:pt idx="2848">
                  <c:v>42121.779467592591</c:v>
                </c:pt>
                <c:pt idx="2849">
                  <c:v>42121.77952546296</c:v>
                </c:pt>
                <c:pt idx="2850">
                  <c:v>42121.779583333337</c:v>
                </c:pt>
                <c:pt idx="2851">
                  <c:v>42121.779641203706</c:v>
                </c:pt>
                <c:pt idx="2852">
                  <c:v>42121.779687499999</c:v>
                </c:pt>
                <c:pt idx="2853">
                  <c:v>42121.779745370368</c:v>
                </c:pt>
                <c:pt idx="2854">
                  <c:v>42121.779803240737</c:v>
                </c:pt>
                <c:pt idx="2855">
                  <c:v>42121.779849537037</c:v>
                </c:pt>
                <c:pt idx="2856">
                  <c:v>42121.779907407406</c:v>
                </c:pt>
                <c:pt idx="2857">
                  <c:v>42121.779965277776</c:v>
                </c:pt>
                <c:pt idx="2858">
                  <c:v>42121.780011574076</c:v>
                </c:pt>
                <c:pt idx="2859">
                  <c:v>42121.780069444445</c:v>
                </c:pt>
                <c:pt idx="2860">
                  <c:v>42121.780127314814</c:v>
                </c:pt>
                <c:pt idx="2861">
                  <c:v>42121.780173611114</c:v>
                </c:pt>
                <c:pt idx="2862">
                  <c:v>42121.780231481483</c:v>
                </c:pt>
                <c:pt idx="2863">
                  <c:v>42121.780289351853</c:v>
                </c:pt>
                <c:pt idx="2864">
                  <c:v>42121.780335648145</c:v>
                </c:pt>
                <c:pt idx="2865">
                  <c:v>42121.780393518522</c:v>
                </c:pt>
                <c:pt idx="2866">
                  <c:v>42121.780451388891</c:v>
                </c:pt>
                <c:pt idx="2867">
                  <c:v>42121.780497685184</c:v>
                </c:pt>
                <c:pt idx="2868">
                  <c:v>42121.780555555553</c:v>
                </c:pt>
                <c:pt idx="2869">
                  <c:v>42121.780613425923</c:v>
                </c:pt>
                <c:pt idx="2870">
                  <c:v>42121.780671296299</c:v>
                </c:pt>
                <c:pt idx="2871">
                  <c:v>42121.780717592592</c:v>
                </c:pt>
                <c:pt idx="2872">
                  <c:v>42121.780775462961</c:v>
                </c:pt>
                <c:pt idx="2873">
                  <c:v>42121.780833333331</c:v>
                </c:pt>
                <c:pt idx="2874">
                  <c:v>42121.78087962963</c:v>
                </c:pt>
                <c:pt idx="2875">
                  <c:v>42121.7809375</c:v>
                </c:pt>
                <c:pt idx="2876">
                  <c:v>42121.780995370369</c:v>
                </c:pt>
                <c:pt idx="2877">
                  <c:v>42121.781041666669</c:v>
                </c:pt>
                <c:pt idx="2878">
                  <c:v>42121.781099537038</c:v>
                </c:pt>
                <c:pt idx="2879">
                  <c:v>42121.781157407408</c:v>
                </c:pt>
                <c:pt idx="2880">
                  <c:v>42121.7812037037</c:v>
                </c:pt>
                <c:pt idx="2881">
                  <c:v>42121.781261574077</c:v>
                </c:pt>
                <c:pt idx="2882">
                  <c:v>42121.781319444446</c:v>
                </c:pt>
                <c:pt idx="2883">
                  <c:v>42121.781365740739</c:v>
                </c:pt>
                <c:pt idx="2884">
                  <c:v>42121.781423611108</c:v>
                </c:pt>
                <c:pt idx="2885">
                  <c:v>42121.781481481485</c:v>
                </c:pt>
                <c:pt idx="2886">
                  <c:v>42121.781527777777</c:v>
                </c:pt>
                <c:pt idx="2887">
                  <c:v>42121.781585648147</c:v>
                </c:pt>
                <c:pt idx="2888">
                  <c:v>42121.781643518516</c:v>
                </c:pt>
                <c:pt idx="2889">
                  <c:v>42121.781701388885</c:v>
                </c:pt>
                <c:pt idx="2890">
                  <c:v>42121.781747685185</c:v>
                </c:pt>
                <c:pt idx="2891">
                  <c:v>42121.781805555554</c:v>
                </c:pt>
                <c:pt idx="2892">
                  <c:v>42121.781863425924</c:v>
                </c:pt>
                <c:pt idx="2893">
                  <c:v>42121.781909722224</c:v>
                </c:pt>
                <c:pt idx="2894">
                  <c:v>42121.781967592593</c:v>
                </c:pt>
                <c:pt idx="2895">
                  <c:v>42121.782025462962</c:v>
                </c:pt>
                <c:pt idx="2896">
                  <c:v>42121.782071759262</c:v>
                </c:pt>
                <c:pt idx="2897">
                  <c:v>42121.782129629632</c:v>
                </c:pt>
                <c:pt idx="2898">
                  <c:v>42121.782187500001</c:v>
                </c:pt>
                <c:pt idx="2899">
                  <c:v>42121.782233796293</c:v>
                </c:pt>
                <c:pt idx="2900">
                  <c:v>42121.78229166667</c:v>
                </c:pt>
                <c:pt idx="2901">
                  <c:v>42121.782349537039</c:v>
                </c:pt>
                <c:pt idx="2902">
                  <c:v>42121.782395833332</c:v>
                </c:pt>
                <c:pt idx="2903">
                  <c:v>42121.782453703701</c:v>
                </c:pt>
                <c:pt idx="2904">
                  <c:v>42121.782511574071</c:v>
                </c:pt>
                <c:pt idx="2905">
                  <c:v>42121.782557870371</c:v>
                </c:pt>
                <c:pt idx="2906">
                  <c:v>42121.78261574074</c:v>
                </c:pt>
                <c:pt idx="2907">
                  <c:v>42121.782673611109</c:v>
                </c:pt>
                <c:pt idx="2908">
                  <c:v>42121.782731481479</c:v>
                </c:pt>
                <c:pt idx="2909">
                  <c:v>42121.782777777778</c:v>
                </c:pt>
                <c:pt idx="2910">
                  <c:v>42121.782835648148</c:v>
                </c:pt>
                <c:pt idx="2911">
                  <c:v>42121.782893518517</c:v>
                </c:pt>
                <c:pt idx="2912">
                  <c:v>42121.782939814817</c:v>
                </c:pt>
                <c:pt idx="2913">
                  <c:v>42121.782997685186</c:v>
                </c:pt>
                <c:pt idx="2914">
                  <c:v>42121.783055555556</c:v>
                </c:pt>
                <c:pt idx="2915">
                  <c:v>42121.783101851855</c:v>
                </c:pt>
                <c:pt idx="2916">
                  <c:v>42121.783159722225</c:v>
                </c:pt>
                <c:pt idx="2917">
                  <c:v>42121.783217592594</c:v>
                </c:pt>
                <c:pt idx="2918">
                  <c:v>42121.783263888887</c:v>
                </c:pt>
                <c:pt idx="2919">
                  <c:v>42121.783321759256</c:v>
                </c:pt>
                <c:pt idx="2920">
                  <c:v>42121.783379629633</c:v>
                </c:pt>
                <c:pt idx="2921">
                  <c:v>42121.783425925925</c:v>
                </c:pt>
                <c:pt idx="2922">
                  <c:v>42121.783483796295</c:v>
                </c:pt>
                <c:pt idx="2923">
                  <c:v>42121.783541666664</c:v>
                </c:pt>
                <c:pt idx="2924">
                  <c:v>42121.783587962964</c:v>
                </c:pt>
                <c:pt idx="2925">
                  <c:v>42121.783645833333</c:v>
                </c:pt>
                <c:pt idx="2926">
                  <c:v>42121.783703703702</c:v>
                </c:pt>
                <c:pt idx="2927">
                  <c:v>42121.783761574072</c:v>
                </c:pt>
                <c:pt idx="2928">
                  <c:v>42121.783807870372</c:v>
                </c:pt>
                <c:pt idx="2929">
                  <c:v>42121.783865740741</c:v>
                </c:pt>
                <c:pt idx="2930">
                  <c:v>42121.78392361111</c:v>
                </c:pt>
                <c:pt idx="2931">
                  <c:v>42121.78396990741</c:v>
                </c:pt>
                <c:pt idx="2932">
                  <c:v>42121.78402777778</c:v>
                </c:pt>
                <c:pt idx="2933">
                  <c:v>42121.784085648149</c:v>
                </c:pt>
                <c:pt idx="2934">
                  <c:v>42121.784131944441</c:v>
                </c:pt>
                <c:pt idx="2935">
                  <c:v>42121.784189814818</c:v>
                </c:pt>
                <c:pt idx="2936">
                  <c:v>42121.784247685187</c:v>
                </c:pt>
                <c:pt idx="2937">
                  <c:v>42121.78429398148</c:v>
                </c:pt>
                <c:pt idx="2938">
                  <c:v>42121.784351851849</c:v>
                </c:pt>
                <c:pt idx="2939">
                  <c:v>42121.784409722219</c:v>
                </c:pt>
                <c:pt idx="2940">
                  <c:v>42121.784456018519</c:v>
                </c:pt>
                <c:pt idx="2941">
                  <c:v>42121.784513888888</c:v>
                </c:pt>
                <c:pt idx="2942">
                  <c:v>42121.784571759257</c:v>
                </c:pt>
                <c:pt idx="2943">
                  <c:v>42121.784629629627</c:v>
                </c:pt>
                <c:pt idx="2944">
                  <c:v>42121.784675925926</c:v>
                </c:pt>
                <c:pt idx="2945">
                  <c:v>42121.784733796296</c:v>
                </c:pt>
                <c:pt idx="2946">
                  <c:v>42121.784791666665</c:v>
                </c:pt>
                <c:pt idx="2947">
                  <c:v>42121.784837962965</c:v>
                </c:pt>
                <c:pt idx="2948">
                  <c:v>42121.784895833334</c:v>
                </c:pt>
                <c:pt idx="2949">
                  <c:v>42121.784953703704</c:v>
                </c:pt>
                <c:pt idx="2950">
                  <c:v>42121.785000000003</c:v>
                </c:pt>
                <c:pt idx="2951">
                  <c:v>42121.785057870373</c:v>
                </c:pt>
                <c:pt idx="2952">
                  <c:v>42121.785115740742</c:v>
                </c:pt>
                <c:pt idx="2953">
                  <c:v>42121.785162037035</c:v>
                </c:pt>
                <c:pt idx="2954">
                  <c:v>42121.785219907404</c:v>
                </c:pt>
                <c:pt idx="2955">
                  <c:v>42121.785277777781</c:v>
                </c:pt>
                <c:pt idx="2956">
                  <c:v>42121.785324074073</c:v>
                </c:pt>
                <c:pt idx="2957">
                  <c:v>42121.785381944443</c:v>
                </c:pt>
                <c:pt idx="2958">
                  <c:v>42121.785439814812</c:v>
                </c:pt>
                <c:pt idx="2959">
                  <c:v>42121.785486111112</c:v>
                </c:pt>
                <c:pt idx="2960">
                  <c:v>42121.785543981481</c:v>
                </c:pt>
                <c:pt idx="2961">
                  <c:v>42121.785601851851</c:v>
                </c:pt>
                <c:pt idx="2962">
                  <c:v>42121.78565972222</c:v>
                </c:pt>
                <c:pt idx="2963">
                  <c:v>42121.78570601852</c:v>
                </c:pt>
                <c:pt idx="2964">
                  <c:v>42121.785763888889</c:v>
                </c:pt>
                <c:pt idx="2965">
                  <c:v>42121.785821759258</c:v>
                </c:pt>
                <c:pt idx="2966">
                  <c:v>42121.785868055558</c:v>
                </c:pt>
                <c:pt idx="2967">
                  <c:v>42121.785925925928</c:v>
                </c:pt>
                <c:pt idx="2968">
                  <c:v>42121.785983796297</c:v>
                </c:pt>
                <c:pt idx="2969">
                  <c:v>42121.786030092589</c:v>
                </c:pt>
                <c:pt idx="2970">
                  <c:v>42121.786087962966</c:v>
                </c:pt>
                <c:pt idx="2971">
                  <c:v>42121.786145833335</c:v>
                </c:pt>
                <c:pt idx="2972">
                  <c:v>42121.786192129628</c:v>
                </c:pt>
                <c:pt idx="2973">
                  <c:v>42121.786249999997</c:v>
                </c:pt>
                <c:pt idx="2974">
                  <c:v>42121.786307870374</c:v>
                </c:pt>
                <c:pt idx="2975">
                  <c:v>42121.786354166667</c:v>
                </c:pt>
                <c:pt idx="2976">
                  <c:v>42121.786412037036</c:v>
                </c:pt>
                <c:pt idx="2977">
                  <c:v>42121.786469907405</c:v>
                </c:pt>
                <c:pt idx="2978">
                  <c:v>42121.786516203705</c:v>
                </c:pt>
                <c:pt idx="2979">
                  <c:v>42121.786574074074</c:v>
                </c:pt>
                <c:pt idx="2980">
                  <c:v>42121.786631944444</c:v>
                </c:pt>
                <c:pt idx="2981">
                  <c:v>42121.786689814813</c:v>
                </c:pt>
                <c:pt idx="2982">
                  <c:v>42121.786736111113</c:v>
                </c:pt>
                <c:pt idx="2983">
                  <c:v>42121.786793981482</c:v>
                </c:pt>
                <c:pt idx="2984">
                  <c:v>42121.786851851852</c:v>
                </c:pt>
                <c:pt idx="2985">
                  <c:v>42121.786898148152</c:v>
                </c:pt>
                <c:pt idx="2986">
                  <c:v>42121.786956018521</c:v>
                </c:pt>
                <c:pt idx="2987">
                  <c:v>42121.78701388889</c:v>
                </c:pt>
                <c:pt idx="2988">
                  <c:v>42121.787060185183</c:v>
                </c:pt>
                <c:pt idx="2989">
                  <c:v>42121.787118055552</c:v>
                </c:pt>
                <c:pt idx="2990">
                  <c:v>42121.787175925929</c:v>
                </c:pt>
                <c:pt idx="2991">
                  <c:v>42121.787222222221</c:v>
                </c:pt>
                <c:pt idx="2992">
                  <c:v>42121.787280092591</c:v>
                </c:pt>
                <c:pt idx="2993">
                  <c:v>42121.78733796296</c:v>
                </c:pt>
                <c:pt idx="2994">
                  <c:v>42121.78738425926</c:v>
                </c:pt>
                <c:pt idx="2995">
                  <c:v>42121.787442129629</c:v>
                </c:pt>
                <c:pt idx="2996">
                  <c:v>42121.787499999999</c:v>
                </c:pt>
                <c:pt idx="2997">
                  <c:v>42121.787546296298</c:v>
                </c:pt>
                <c:pt idx="2998">
                  <c:v>42121.787604166668</c:v>
                </c:pt>
                <c:pt idx="2999">
                  <c:v>42121.787662037037</c:v>
                </c:pt>
                <c:pt idx="3000">
                  <c:v>42121.787719907406</c:v>
                </c:pt>
                <c:pt idx="3001">
                  <c:v>42121.787766203706</c:v>
                </c:pt>
                <c:pt idx="3002">
                  <c:v>42121.787824074076</c:v>
                </c:pt>
                <c:pt idx="3003">
                  <c:v>42121.787881944445</c:v>
                </c:pt>
                <c:pt idx="3004">
                  <c:v>42121.787928240738</c:v>
                </c:pt>
                <c:pt idx="3005">
                  <c:v>42121.787986111114</c:v>
                </c:pt>
                <c:pt idx="3006">
                  <c:v>42121.788043981483</c:v>
                </c:pt>
                <c:pt idx="3007">
                  <c:v>42121.788090277776</c:v>
                </c:pt>
                <c:pt idx="3008">
                  <c:v>42121.788148148145</c:v>
                </c:pt>
                <c:pt idx="3009">
                  <c:v>42121.788206018522</c:v>
                </c:pt>
                <c:pt idx="3010">
                  <c:v>42121.788252314815</c:v>
                </c:pt>
                <c:pt idx="3011">
                  <c:v>42121.788310185184</c:v>
                </c:pt>
                <c:pt idx="3012">
                  <c:v>42121.788368055553</c:v>
                </c:pt>
                <c:pt idx="3013">
                  <c:v>42121.788414351853</c:v>
                </c:pt>
                <c:pt idx="3014">
                  <c:v>42121.788472222222</c:v>
                </c:pt>
                <c:pt idx="3015">
                  <c:v>42121.788530092592</c:v>
                </c:pt>
                <c:pt idx="3016">
                  <c:v>42121.788576388892</c:v>
                </c:pt>
                <c:pt idx="3017">
                  <c:v>42121.788634259261</c:v>
                </c:pt>
                <c:pt idx="3018">
                  <c:v>42121.78869212963</c:v>
                </c:pt>
                <c:pt idx="3019">
                  <c:v>42121.78875</c:v>
                </c:pt>
                <c:pt idx="3020">
                  <c:v>42121.7887962963</c:v>
                </c:pt>
                <c:pt idx="3021">
                  <c:v>42121.788854166669</c:v>
                </c:pt>
                <c:pt idx="3022">
                  <c:v>42121.788912037038</c:v>
                </c:pt>
                <c:pt idx="3023">
                  <c:v>42121.788958333331</c:v>
                </c:pt>
                <c:pt idx="3024">
                  <c:v>42121.7890162037</c:v>
                </c:pt>
                <c:pt idx="3025">
                  <c:v>42121.789074074077</c:v>
                </c:pt>
                <c:pt idx="3026">
                  <c:v>42121.789120370369</c:v>
                </c:pt>
                <c:pt idx="3027">
                  <c:v>42121.789178240739</c:v>
                </c:pt>
                <c:pt idx="3028">
                  <c:v>42121.789236111108</c:v>
                </c:pt>
                <c:pt idx="3029">
                  <c:v>42121.789282407408</c:v>
                </c:pt>
                <c:pt idx="3030">
                  <c:v>42121.789340277777</c:v>
                </c:pt>
                <c:pt idx="3031">
                  <c:v>42121.789398148147</c:v>
                </c:pt>
                <c:pt idx="3032">
                  <c:v>42121.789444444446</c:v>
                </c:pt>
                <c:pt idx="3033">
                  <c:v>42121.789502314816</c:v>
                </c:pt>
                <c:pt idx="3034">
                  <c:v>42121.789560185185</c:v>
                </c:pt>
                <c:pt idx="3035">
                  <c:v>42121.789606481485</c:v>
                </c:pt>
                <c:pt idx="3036">
                  <c:v>42121.789664351854</c:v>
                </c:pt>
                <c:pt idx="3037">
                  <c:v>42121.789722222224</c:v>
                </c:pt>
                <c:pt idx="3038">
                  <c:v>42121.789780092593</c:v>
                </c:pt>
                <c:pt idx="3039">
                  <c:v>42121.789826388886</c:v>
                </c:pt>
                <c:pt idx="3040">
                  <c:v>42121.789884259262</c:v>
                </c:pt>
                <c:pt idx="3041">
                  <c:v>42121.789942129632</c:v>
                </c:pt>
                <c:pt idx="3042">
                  <c:v>42121.789988425924</c:v>
                </c:pt>
                <c:pt idx="3043">
                  <c:v>42121.790046296293</c:v>
                </c:pt>
                <c:pt idx="3044">
                  <c:v>42121.79010416667</c:v>
                </c:pt>
                <c:pt idx="3045">
                  <c:v>42121.790150462963</c:v>
                </c:pt>
                <c:pt idx="3046">
                  <c:v>42121.790208333332</c:v>
                </c:pt>
                <c:pt idx="3047">
                  <c:v>42121.790266203701</c:v>
                </c:pt>
                <c:pt idx="3048">
                  <c:v>42121.790312500001</c:v>
                </c:pt>
                <c:pt idx="3049">
                  <c:v>42121.790370370371</c:v>
                </c:pt>
                <c:pt idx="3050">
                  <c:v>42121.79042824074</c:v>
                </c:pt>
                <c:pt idx="3051">
                  <c:v>42121.79047453704</c:v>
                </c:pt>
                <c:pt idx="3052">
                  <c:v>42121.790532407409</c:v>
                </c:pt>
                <c:pt idx="3053">
                  <c:v>42121.790590277778</c:v>
                </c:pt>
                <c:pt idx="3054">
                  <c:v>42121.790636574071</c:v>
                </c:pt>
                <c:pt idx="3055">
                  <c:v>42121.790694444448</c:v>
                </c:pt>
                <c:pt idx="3056">
                  <c:v>42121.790752314817</c:v>
                </c:pt>
                <c:pt idx="3057">
                  <c:v>42121.790810185186</c:v>
                </c:pt>
                <c:pt idx="3058">
                  <c:v>42121.790856481479</c:v>
                </c:pt>
                <c:pt idx="3059">
                  <c:v>42121.790914351855</c:v>
                </c:pt>
                <c:pt idx="3060">
                  <c:v>42121.790972222225</c:v>
                </c:pt>
                <c:pt idx="3061">
                  <c:v>42121.791018518517</c:v>
                </c:pt>
                <c:pt idx="3062">
                  <c:v>42121.791076388887</c:v>
                </c:pt>
                <c:pt idx="3063">
                  <c:v>42121.791134259256</c:v>
                </c:pt>
                <c:pt idx="3064">
                  <c:v>42121.791180555556</c:v>
                </c:pt>
                <c:pt idx="3065">
                  <c:v>42121.791238425925</c:v>
                </c:pt>
                <c:pt idx="3066">
                  <c:v>42121.791296296295</c:v>
                </c:pt>
                <c:pt idx="3067">
                  <c:v>42121.791342592594</c:v>
                </c:pt>
                <c:pt idx="3068">
                  <c:v>42121.791400462964</c:v>
                </c:pt>
                <c:pt idx="3069">
                  <c:v>42121.791458333333</c:v>
                </c:pt>
                <c:pt idx="3070">
                  <c:v>42121.791504629633</c:v>
                </c:pt>
                <c:pt idx="3071">
                  <c:v>42121.791562500002</c:v>
                </c:pt>
                <c:pt idx="3072">
                  <c:v>42121.791620370372</c:v>
                </c:pt>
                <c:pt idx="3073">
                  <c:v>42121.791666666664</c:v>
                </c:pt>
                <c:pt idx="3074">
                  <c:v>42121.791724537034</c:v>
                </c:pt>
                <c:pt idx="3075">
                  <c:v>42121.79178240741</c:v>
                </c:pt>
                <c:pt idx="3076">
                  <c:v>42121.79184027778</c:v>
                </c:pt>
                <c:pt idx="3077">
                  <c:v>42121.791886574072</c:v>
                </c:pt>
                <c:pt idx="3078">
                  <c:v>42121.791944444441</c:v>
                </c:pt>
                <c:pt idx="3079">
                  <c:v>42121.792002314818</c:v>
                </c:pt>
                <c:pt idx="3080">
                  <c:v>42121.792048611111</c:v>
                </c:pt>
                <c:pt idx="3081">
                  <c:v>42121.79210648148</c:v>
                </c:pt>
                <c:pt idx="3082">
                  <c:v>42121.792164351849</c:v>
                </c:pt>
                <c:pt idx="3083">
                  <c:v>42121.792210648149</c:v>
                </c:pt>
                <c:pt idx="3084">
                  <c:v>42121.792268518519</c:v>
                </c:pt>
                <c:pt idx="3085">
                  <c:v>42121.792326388888</c:v>
                </c:pt>
                <c:pt idx="3086">
                  <c:v>42121.792372685188</c:v>
                </c:pt>
                <c:pt idx="3087">
                  <c:v>42121.792430555557</c:v>
                </c:pt>
                <c:pt idx="3088">
                  <c:v>42121.792488425926</c:v>
                </c:pt>
                <c:pt idx="3089">
                  <c:v>42121.792534722219</c:v>
                </c:pt>
                <c:pt idx="3090">
                  <c:v>42121.792592592596</c:v>
                </c:pt>
                <c:pt idx="3091">
                  <c:v>42121.792650462965</c:v>
                </c:pt>
                <c:pt idx="3092">
                  <c:v>42121.792696759258</c:v>
                </c:pt>
                <c:pt idx="3093">
                  <c:v>42121.792754629627</c:v>
                </c:pt>
                <c:pt idx="3094">
                  <c:v>42121.792812500003</c:v>
                </c:pt>
                <c:pt idx="3095">
                  <c:v>42121.792870370373</c:v>
                </c:pt>
                <c:pt idx="3096">
                  <c:v>42121.792916666665</c:v>
                </c:pt>
                <c:pt idx="3097">
                  <c:v>42121.792974537035</c:v>
                </c:pt>
                <c:pt idx="3098">
                  <c:v>42121.793032407404</c:v>
                </c:pt>
                <c:pt idx="3099">
                  <c:v>42121.793078703704</c:v>
                </c:pt>
                <c:pt idx="3100">
                  <c:v>42121.793136574073</c:v>
                </c:pt>
                <c:pt idx="3101">
                  <c:v>42121.793194444443</c:v>
                </c:pt>
                <c:pt idx="3102">
                  <c:v>42121.793240740742</c:v>
                </c:pt>
                <c:pt idx="3103">
                  <c:v>42121.793298611112</c:v>
                </c:pt>
                <c:pt idx="3104">
                  <c:v>42121.793356481481</c:v>
                </c:pt>
                <c:pt idx="3105">
                  <c:v>42121.793402777781</c:v>
                </c:pt>
                <c:pt idx="3106">
                  <c:v>42121.79346064815</c:v>
                </c:pt>
                <c:pt idx="3107">
                  <c:v>42121.79351851852</c:v>
                </c:pt>
                <c:pt idx="3108">
                  <c:v>42121.793564814812</c:v>
                </c:pt>
                <c:pt idx="3109">
                  <c:v>42121.793622685182</c:v>
                </c:pt>
                <c:pt idx="3110">
                  <c:v>42121.793680555558</c:v>
                </c:pt>
                <c:pt idx="3111">
                  <c:v>42121.793726851851</c:v>
                </c:pt>
                <c:pt idx="3112">
                  <c:v>42121.79378472222</c:v>
                </c:pt>
                <c:pt idx="3113">
                  <c:v>42121.793842592589</c:v>
                </c:pt>
                <c:pt idx="3114">
                  <c:v>42121.793900462966</c:v>
                </c:pt>
                <c:pt idx="3115">
                  <c:v>42121.793946759259</c:v>
                </c:pt>
                <c:pt idx="3116">
                  <c:v>42121.794004629628</c:v>
                </c:pt>
                <c:pt idx="3117">
                  <c:v>42121.794062499997</c:v>
                </c:pt>
                <c:pt idx="3118">
                  <c:v>42121.794108796297</c:v>
                </c:pt>
                <c:pt idx="3119">
                  <c:v>42121.794166666667</c:v>
                </c:pt>
                <c:pt idx="3120">
                  <c:v>42121.794224537036</c:v>
                </c:pt>
                <c:pt idx="3121">
                  <c:v>42121.794270833336</c:v>
                </c:pt>
                <c:pt idx="3122">
                  <c:v>42121.794328703705</c:v>
                </c:pt>
                <c:pt idx="3123">
                  <c:v>42121.794386574074</c:v>
                </c:pt>
                <c:pt idx="3124">
                  <c:v>42121.794432870367</c:v>
                </c:pt>
                <c:pt idx="3125">
                  <c:v>42121.794490740744</c:v>
                </c:pt>
                <c:pt idx="3126">
                  <c:v>42121.794548611113</c:v>
                </c:pt>
                <c:pt idx="3127">
                  <c:v>42121.794594907406</c:v>
                </c:pt>
                <c:pt idx="3128">
                  <c:v>42121.794652777775</c:v>
                </c:pt>
                <c:pt idx="3129">
                  <c:v>42121.794710648152</c:v>
                </c:pt>
                <c:pt idx="3130">
                  <c:v>42121.794756944444</c:v>
                </c:pt>
                <c:pt idx="3131">
                  <c:v>42121.794814814813</c:v>
                </c:pt>
                <c:pt idx="3132">
                  <c:v>42121.794872685183</c:v>
                </c:pt>
                <c:pt idx="3133">
                  <c:v>42121.794930555552</c:v>
                </c:pt>
                <c:pt idx="3134">
                  <c:v>42121.794976851852</c:v>
                </c:pt>
                <c:pt idx="3135">
                  <c:v>42121.795034722221</c:v>
                </c:pt>
                <c:pt idx="3136">
                  <c:v>42121.795092592591</c:v>
                </c:pt>
                <c:pt idx="3137">
                  <c:v>42121.795138888891</c:v>
                </c:pt>
                <c:pt idx="3138">
                  <c:v>42121.79519675926</c:v>
                </c:pt>
                <c:pt idx="3139">
                  <c:v>42121.795254629629</c:v>
                </c:pt>
                <c:pt idx="3140">
                  <c:v>42121.795300925929</c:v>
                </c:pt>
                <c:pt idx="3141">
                  <c:v>42121.795358796298</c:v>
                </c:pt>
                <c:pt idx="3142">
                  <c:v>42121.795416666668</c:v>
                </c:pt>
                <c:pt idx="3143">
                  <c:v>42121.79546296296</c:v>
                </c:pt>
                <c:pt idx="3144">
                  <c:v>42121.795520833337</c:v>
                </c:pt>
                <c:pt idx="3145">
                  <c:v>42121.795578703706</c:v>
                </c:pt>
                <c:pt idx="3146">
                  <c:v>42121.795624999999</c:v>
                </c:pt>
                <c:pt idx="3147">
                  <c:v>42121.795682870368</c:v>
                </c:pt>
                <c:pt idx="3148">
                  <c:v>42121.795740740738</c:v>
                </c:pt>
                <c:pt idx="3149">
                  <c:v>42121.795787037037</c:v>
                </c:pt>
                <c:pt idx="3150">
                  <c:v>42121.795844907407</c:v>
                </c:pt>
                <c:pt idx="3151">
                  <c:v>42121.795902777776</c:v>
                </c:pt>
                <c:pt idx="3152">
                  <c:v>42121.795960648145</c:v>
                </c:pt>
                <c:pt idx="3153">
                  <c:v>42121.796006944445</c:v>
                </c:pt>
                <c:pt idx="3154">
                  <c:v>42121.796064814815</c:v>
                </c:pt>
                <c:pt idx="3155">
                  <c:v>42121.796122685184</c:v>
                </c:pt>
                <c:pt idx="3156">
                  <c:v>42121.796168981484</c:v>
                </c:pt>
                <c:pt idx="3157">
                  <c:v>42121.796226851853</c:v>
                </c:pt>
                <c:pt idx="3158">
                  <c:v>42121.796284722222</c:v>
                </c:pt>
                <c:pt idx="3159">
                  <c:v>42121.796331018515</c:v>
                </c:pt>
                <c:pt idx="3160">
                  <c:v>42121.796388888892</c:v>
                </c:pt>
                <c:pt idx="3161">
                  <c:v>42121.796446759261</c:v>
                </c:pt>
                <c:pt idx="3162">
                  <c:v>42121.796493055554</c:v>
                </c:pt>
                <c:pt idx="3163">
                  <c:v>42121.796550925923</c:v>
                </c:pt>
                <c:pt idx="3164">
                  <c:v>42121.7966087963</c:v>
                </c:pt>
                <c:pt idx="3165">
                  <c:v>42121.796655092592</c:v>
                </c:pt>
                <c:pt idx="3166">
                  <c:v>42121.796712962961</c:v>
                </c:pt>
                <c:pt idx="3167">
                  <c:v>42121.796770833331</c:v>
                </c:pt>
                <c:pt idx="3168">
                  <c:v>42121.796817129631</c:v>
                </c:pt>
                <c:pt idx="3169">
                  <c:v>42121.796875</c:v>
                </c:pt>
                <c:pt idx="3170">
                  <c:v>42121.796932870369</c:v>
                </c:pt>
                <c:pt idx="3171">
                  <c:v>42121.796990740739</c:v>
                </c:pt>
                <c:pt idx="3172">
                  <c:v>42121.797037037039</c:v>
                </c:pt>
                <c:pt idx="3173">
                  <c:v>42121.797094907408</c:v>
                </c:pt>
                <c:pt idx="3174">
                  <c:v>42121.797152777777</c:v>
                </c:pt>
                <c:pt idx="3175">
                  <c:v>42121.797199074077</c:v>
                </c:pt>
                <c:pt idx="3176">
                  <c:v>42121.797256944446</c:v>
                </c:pt>
                <c:pt idx="3177">
                  <c:v>42121.797314814816</c:v>
                </c:pt>
                <c:pt idx="3178">
                  <c:v>42121.797361111108</c:v>
                </c:pt>
                <c:pt idx="3179">
                  <c:v>42121.797418981485</c:v>
                </c:pt>
                <c:pt idx="3180">
                  <c:v>42121.797476851854</c:v>
                </c:pt>
                <c:pt idx="3181">
                  <c:v>42121.797523148147</c:v>
                </c:pt>
                <c:pt idx="3182">
                  <c:v>42121.797581018516</c:v>
                </c:pt>
                <c:pt idx="3183">
                  <c:v>42121.797638888886</c:v>
                </c:pt>
                <c:pt idx="3184">
                  <c:v>42121.797685185185</c:v>
                </c:pt>
                <c:pt idx="3185">
                  <c:v>42121.797743055555</c:v>
                </c:pt>
                <c:pt idx="3186">
                  <c:v>42121.797800925924</c:v>
                </c:pt>
                <c:pt idx="3187">
                  <c:v>42121.797847222224</c:v>
                </c:pt>
                <c:pt idx="3188">
                  <c:v>42121.797905092593</c:v>
                </c:pt>
                <c:pt idx="3189">
                  <c:v>42121.797962962963</c:v>
                </c:pt>
                <c:pt idx="3190">
                  <c:v>42121.798020833332</c:v>
                </c:pt>
                <c:pt idx="3191">
                  <c:v>42121.798067129632</c:v>
                </c:pt>
                <c:pt idx="3192">
                  <c:v>42121.798125000001</c:v>
                </c:pt>
                <c:pt idx="3193">
                  <c:v>42121.798182870371</c:v>
                </c:pt>
                <c:pt idx="3194">
                  <c:v>42121.798229166663</c:v>
                </c:pt>
                <c:pt idx="3195">
                  <c:v>42121.79828703704</c:v>
                </c:pt>
                <c:pt idx="3196">
                  <c:v>42121.798344907409</c:v>
                </c:pt>
                <c:pt idx="3197">
                  <c:v>42121.798391203702</c:v>
                </c:pt>
                <c:pt idx="3198">
                  <c:v>42121.798449074071</c:v>
                </c:pt>
                <c:pt idx="3199">
                  <c:v>42121.798506944448</c:v>
                </c:pt>
                <c:pt idx="3200">
                  <c:v>42121.79855324074</c:v>
                </c:pt>
                <c:pt idx="3201">
                  <c:v>42121.798611111109</c:v>
                </c:pt>
                <c:pt idx="3202">
                  <c:v>42121.798668981479</c:v>
                </c:pt>
                <c:pt idx="3203">
                  <c:v>42121.798715277779</c:v>
                </c:pt>
                <c:pt idx="3204">
                  <c:v>42121.798773148148</c:v>
                </c:pt>
                <c:pt idx="3205">
                  <c:v>42121.798831018517</c:v>
                </c:pt>
                <c:pt idx="3206">
                  <c:v>42121.798877314817</c:v>
                </c:pt>
                <c:pt idx="3207">
                  <c:v>42121.798935185187</c:v>
                </c:pt>
                <c:pt idx="3208">
                  <c:v>42121.798993055556</c:v>
                </c:pt>
                <c:pt idx="3209">
                  <c:v>42121.799050925925</c:v>
                </c:pt>
                <c:pt idx="3210">
                  <c:v>42121.799097222225</c:v>
                </c:pt>
                <c:pt idx="3211">
                  <c:v>42121.799155092594</c:v>
                </c:pt>
                <c:pt idx="3212">
                  <c:v>42121.799212962964</c:v>
                </c:pt>
                <c:pt idx="3213">
                  <c:v>42121.799259259256</c:v>
                </c:pt>
                <c:pt idx="3214">
                  <c:v>42121.799317129633</c:v>
                </c:pt>
                <c:pt idx="3215">
                  <c:v>42121.799375000002</c:v>
                </c:pt>
                <c:pt idx="3216">
                  <c:v>42121.799421296295</c:v>
                </c:pt>
                <c:pt idx="3217">
                  <c:v>42121.799479166664</c:v>
                </c:pt>
                <c:pt idx="3218">
                  <c:v>42121.799537037034</c:v>
                </c:pt>
                <c:pt idx="3219">
                  <c:v>42121.799583333333</c:v>
                </c:pt>
                <c:pt idx="3220">
                  <c:v>42121.799641203703</c:v>
                </c:pt>
                <c:pt idx="3221">
                  <c:v>42121.799699074072</c:v>
                </c:pt>
                <c:pt idx="3222">
                  <c:v>42121.799745370372</c:v>
                </c:pt>
                <c:pt idx="3223">
                  <c:v>42121.799803240741</c:v>
                </c:pt>
                <c:pt idx="3224">
                  <c:v>42121.799861111111</c:v>
                </c:pt>
                <c:pt idx="3225">
                  <c:v>42121.79991898148</c:v>
                </c:pt>
                <c:pt idx="3226">
                  <c:v>42121.79996527778</c:v>
                </c:pt>
                <c:pt idx="3227">
                  <c:v>42121.800023148149</c:v>
                </c:pt>
                <c:pt idx="3228">
                  <c:v>42121.800081018519</c:v>
                </c:pt>
                <c:pt idx="3229">
                  <c:v>42121.800127314818</c:v>
                </c:pt>
                <c:pt idx="3230">
                  <c:v>42121.800185185188</c:v>
                </c:pt>
                <c:pt idx="3231">
                  <c:v>42121.800243055557</c:v>
                </c:pt>
                <c:pt idx="3232">
                  <c:v>42121.80028935185</c:v>
                </c:pt>
                <c:pt idx="3233">
                  <c:v>42121.800347222219</c:v>
                </c:pt>
                <c:pt idx="3234">
                  <c:v>42121.800405092596</c:v>
                </c:pt>
                <c:pt idx="3235">
                  <c:v>42121.800451388888</c:v>
                </c:pt>
                <c:pt idx="3236">
                  <c:v>42121.800509259258</c:v>
                </c:pt>
                <c:pt idx="3237">
                  <c:v>42121.800567129627</c:v>
                </c:pt>
                <c:pt idx="3238">
                  <c:v>42121.800613425927</c:v>
                </c:pt>
                <c:pt idx="3239">
                  <c:v>42121.800671296296</c:v>
                </c:pt>
                <c:pt idx="3240">
                  <c:v>42121.800729166665</c:v>
                </c:pt>
                <c:pt idx="3241">
                  <c:v>42121.800775462965</c:v>
                </c:pt>
                <c:pt idx="3242">
                  <c:v>42121.800833333335</c:v>
                </c:pt>
                <c:pt idx="3243">
                  <c:v>42121.800891203704</c:v>
                </c:pt>
                <c:pt idx="3244">
                  <c:v>42121.800949074073</c:v>
                </c:pt>
                <c:pt idx="3245">
                  <c:v>42121.800995370373</c:v>
                </c:pt>
                <c:pt idx="3246">
                  <c:v>42121.801053240742</c:v>
                </c:pt>
                <c:pt idx="3247">
                  <c:v>42121.801111111112</c:v>
                </c:pt>
                <c:pt idx="3248">
                  <c:v>42121.801157407404</c:v>
                </c:pt>
                <c:pt idx="3249">
                  <c:v>42121.801215277781</c:v>
                </c:pt>
                <c:pt idx="3250">
                  <c:v>42121.80127314815</c:v>
                </c:pt>
                <c:pt idx="3251">
                  <c:v>42121.801319444443</c:v>
                </c:pt>
                <c:pt idx="3252">
                  <c:v>42121.801377314812</c:v>
                </c:pt>
                <c:pt idx="3253">
                  <c:v>42121.801435185182</c:v>
                </c:pt>
                <c:pt idx="3254">
                  <c:v>42121.801481481481</c:v>
                </c:pt>
                <c:pt idx="3255">
                  <c:v>42121.801539351851</c:v>
                </c:pt>
                <c:pt idx="3256">
                  <c:v>42121.80159722222</c:v>
                </c:pt>
                <c:pt idx="3257">
                  <c:v>42121.80164351852</c:v>
                </c:pt>
                <c:pt idx="3258">
                  <c:v>42121.801701388889</c:v>
                </c:pt>
                <c:pt idx="3259">
                  <c:v>42121.801759259259</c:v>
                </c:pt>
                <c:pt idx="3260">
                  <c:v>42121.801805555559</c:v>
                </c:pt>
                <c:pt idx="3261">
                  <c:v>42121.801863425928</c:v>
                </c:pt>
                <c:pt idx="3262">
                  <c:v>42121.801921296297</c:v>
                </c:pt>
                <c:pt idx="3263">
                  <c:v>42121.801979166667</c:v>
                </c:pt>
                <c:pt idx="3264">
                  <c:v>42121.802025462966</c:v>
                </c:pt>
                <c:pt idx="3265">
                  <c:v>42121.802083333336</c:v>
                </c:pt>
                <c:pt idx="3266">
                  <c:v>42121.802141203705</c:v>
                </c:pt>
                <c:pt idx="3267">
                  <c:v>42121.802187499998</c:v>
                </c:pt>
                <c:pt idx="3268">
                  <c:v>42121.802245370367</c:v>
                </c:pt>
                <c:pt idx="3269">
                  <c:v>42121.802303240744</c:v>
                </c:pt>
                <c:pt idx="3270">
                  <c:v>42121.802349537036</c:v>
                </c:pt>
                <c:pt idx="3271">
                  <c:v>42121.802407407406</c:v>
                </c:pt>
                <c:pt idx="3272">
                  <c:v>42121.802465277775</c:v>
                </c:pt>
                <c:pt idx="3273">
                  <c:v>42121.802511574075</c:v>
                </c:pt>
                <c:pt idx="3274">
                  <c:v>42121.802569444444</c:v>
                </c:pt>
                <c:pt idx="3275">
                  <c:v>42121.802627314813</c:v>
                </c:pt>
                <c:pt idx="3276">
                  <c:v>42121.802673611113</c:v>
                </c:pt>
                <c:pt idx="3277">
                  <c:v>42121.802731481483</c:v>
                </c:pt>
                <c:pt idx="3278">
                  <c:v>42121.802789351852</c:v>
                </c:pt>
                <c:pt idx="3279">
                  <c:v>42121.802847222221</c:v>
                </c:pt>
                <c:pt idx="3280">
                  <c:v>42121.802893518521</c:v>
                </c:pt>
                <c:pt idx="3281">
                  <c:v>42121.802951388891</c:v>
                </c:pt>
                <c:pt idx="3282">
                  <c:v>42121.80300925926</c:v>
                </c:pt>
                <c:pt idx="3283">
                  <c:v>42121.803055555552</c:v>
                </c:pt>
                <c:pt idx="3284">
                  <c:v>42121.803113425929</c:v>
                </c:pt>
                <c:pt idx="3285">
                  <c:v>42121.803171296298</c:v>
                </c:pt>
                <c:pt idx="3286">
                  <c:v>42121.803217592591</c:v>
                </c:pt>
                <c:pt idx="3287">
                  <c:v>42121.80327546296</c:v>
                </c:pt>
                <c:pt idx="3288">
                  <c:v>42121.803333333337</c:v>
                </c:pt>
                <c:pt idx="3289">
                  <c:v>42121.803379629629</c:v>
                </c:pt>
                <c:pt idx="3290">
                  <c:v>42121.803437499999</c:v>
                </c:pt>
                <c:pt idx="3291">
                  <c:v>42121.803495370368</c:v>
                </c:pt>
                <c:pt idx="3292">
                  <c:v>42121.803541666668</c:v>
                </c:pt>
                <c:pt idx="3293">
                  <c:v>42121.803599537037</c:v>
                </c:pt>
                <c:pt idx="3294">
                  <c:v>42121.803657407407</c:v>
                </c:pt>
                <c:pt idx="3295">
                  <c:v>42121.803703703707</c:v>
                </c:pt>
                <c:pt idx="3296">
                  <c:v>42121.803761574076</c:v>
                </c:pt>
                <c:pt idx="3297">
                  <c:v>42121.803819444445</c:v>
                </c:pt>
                <c:pt idx="3298">
                  <c:v>42121.803877314815</c:v>
                </c:pt>
                <c:pt idx="3299">
                  <c:v>42121.803923611114</c:v>
                </c:pt>
                <c:pt idx="3300">
                  <c:v>42121.803981481484</c:v>
                </c:pt>
                <c:pt idx="3301">
                  <c:v>42121.804039351853</c:v>
                </c:pt>
                <c:pt idx="3302">
                  <c:v>42121.804085648146</c:v>
                </c:pt>
                <c:pt idx="3303">
                  <c:v>42121.804143518515</c:v>
                </c:pt>
                <c:pt idx="3304">
                  <c:v>42121.804201388892</c:v>
                </c:pt>
                <c:pt idx="3305">
                  <c:v>42121.804247685184</c:v>
                </c:pt>
                <c:pt idx="3306">
                  <c:v>42121.804305555554</c:v>
                </c:pt>
                <c:pt idx="3307">
                  <c:v>42121.804363425923</c:v>
                </c:pt>
                <c:pt idx="3308">
                  <c:v>42121.804409722223</c:v>
                </c:pt>
                <c:pt idx="3309">
                  <c:v>42121.804467592592</c:v>
                </c:pt>
                <c:pt idx="3310">
                  <c:v>42121.804525462961</c:v>
                </c:pt>
                <c:pt idx="3311">
                  <c:v>42121.804571759261</c:v>
                </c:pt>
                <c:pt idx="3312">
                  <c:v>42121.804629629631</c:v>
                </c:pt>
                <c:pt idx="3313">
                  <c:v>42121.8046875</c:v>
                </c:pt>
                <c:pt idx="3314">
                  <c:v>42121.8047337963</c:v>
                </c:pt>
                <c:pt idx="3315">
                  <c:v>42121.804791666669</c:v>
                </c:pt>
                <c:pt idx="3316">
                  <c:v>42121.804849537039</c:v>
                </c:pt>
                <c:pt idx="3317">
                  <c:v>42121.804907407408</c:v>
                </c:pt>
                <c:pt idx="3318">
                  <c:v>42121.8049537037</c:v>
                </c:pt>
                <c:pt idx="3319">
                  <c:v>42121.805011574077</c:v>
                </c:pt>
                <c:pt idx="3320">
                  <c:v>42121.805069444446</c:v>
                </c:pt>
                <c:pt idx="3321">
                  <c:v>42121.805115740739</c:v>
                </c:pt>
                <c:pt idx="3322">
                  <c:v>42121.805173611108</c:v>
                </c:pt>
                <c:pt idx="3323">
                  <c:v>42121.805231481485</c:v>
                </c:pt>
                <c:pt idx="3324">
                  <c:v>42121.805277777778</c:v>
                </c:pt>
                <c:pt idx="3325">
                  <c:v>42121.805335648147</c:v>
                </c:pt>
                <c:pt idx="3326">
                  <c:v>42121.805393518516</c:v>
                </c:pt>
                <c:pt idx="3327">
                  <c:v>42121.805439814816</c:v>
                </c:pt>
                <c:pt idx="3328">
                  <c:v>42121.805497685185</c:v>
                </c:pt>
                <c:pt idx="3329">
                  <c:v>42121.805555555555</c:v>
                </c:pt>
                <c:pt idx="3330">
                  <c:v>42121.805601851855</c:v>
                </c:pt>
                <c:pt idx="3331">
                  <c:v>42121.805659722224</c:v>
                </c:pt>
                <c:pt idx="3332">
                  <c:v>42121.805717592593</c:v>
                </c:pt>
                <c:pt idx="3333">
                  <c:v>42121.805763888886</c:v>
                </c:pt>
                <c:pt idx="3334">
                  <c:v>42121.805821759262</c:v>
                </c:pt>
                <c:pt idx="3335">
                  <c:v>42121.805879629632</c:v>
                </c:pt>
                <c:pt idx="3336">
                  <c:v>42121.805937500001</c:v>
                </c:pt>
                <c:pt idx="3337">
                  <c:v>42121.805983796294</c:v>
                </c:pt>
                <c:pt idx="3338">
                  <c:v>42121.806041666663</c:v>
                </c:pt>
                <c:pt idx="3339">
                  <c:v>42121.80609953704</c:v>
                </c:pt>
                <c:pt idx="3340">
                  <c:v>42121.806145833332</c:v>
                </c:pt>
                <c:pt idx="3341">
                  <c:v>42121.806203703702</c:v>
                </c:pt>
                <c:pt idx="3342">
                  <c:v>42121.806261574071</c:v>
                </c:pt>
                <c:pt idx="3343">
                  <c:v>42121.806307870371</c:v>
                </c:pt>
                <c:pt idx="3344">
                  <c:v>42121.80636574074</c:v>
                </c:pt>
                <c:pt idx="3345">
                  <c:v>42121.806423611109</c:v>
                </c:pt>
                <c:pt idx="3346">
                  <c:v>42121.806469907409</c:v>
                </c:pt>
                <c:pt idx="3347">
                  <c:v>42121.806527777779</c:v>
                </c:pt>
                <c:pt idx="3348">
                  <c:v>42121.806585648148</c:v>
                </c:pt>
                <c:pt idx="3349">
                  <c:v>42121.806631944448</c:v>
                </c:pt>
                <c:pt idx="3350">
                  <c:v>42121.806689814817</c:v>
                </c:pt>
                <c:pt idx="3351">
                  <c:v>42121.806747685187</c:v>
                </c:pt>
                <c:pt idx="3352">
                  <c:v>42121.806793981479</c:v>
                </c:pt>
                <c:pt idx="3353">
                  <c:v>42121.806851851848</c:v>
                </c:pt>
                <c:pt idx="3354">
                  <c:v>42121.806909722225</c:v>
                </c:pt>
                <c:pt idx="3355">
                  <c:v>42121.806967592594</c:v>
                </c:pt>
                <c:pt idx="3356">
                  <c:v>42121.807013888887</c:v>
                </c:pt>
                <c:pt idx="3357">
                  <c:v>42121.807071759256</c:v>
                </c:pt>
                <c:pt idx="3358">
                  <c:v>42121.807129629633</c:v>
                </c:pt>
                <c:pt idx="3359">
                  <c:v>42121.807175925926</c:v>
                </c:pt>
                <c:pt idx="3360">
                  <c:v>42121.807233796295</c:v>
                </c:pt>
                <c:pt idx="3361">
                  <c:v>42121.807291666664</c:v>
                </c:pt>
                <c:pt idx="3362">
                  <c:v>42121.807337962964</c:v>
                </c:pt>
                <c:pt idx="3363">
                  <c:v>42121.807395833333</c:v>
                </c:pt>
                <c:pt idx="3364">
                  <c:v>42121.807453703703</c:v>
                </c:pt>
                <c:pt idx="3365">
                  <c:v>42121.807500000003</c:v>
                </c:pt>
                <c:pt idx="3366">
                  <c:v>42121.807557870372</c:v>
                </c:pt>
                <c:pt idx="3367">
                  <c:v>42121.807615740741</c:v>
                </c:pt>
                <c:pt idx="3368">
                  <c:v>42121.807662037034</c:v>
                </c:pt>
                <c:pt idx="3369">
                  <c:v>42121.807719907411</c:v>
                </c:pt>
                <c:pt idx="3370">
                  <c:v>42121.80777777778</c:v>
                </c:pt>
                <c:pt idx="3371">
                  <c:v>42121.807824074072</c:v>
                </c:pt>
                <c:pt idx="3372">
                  <c:v>42121.807881944442</c:v>
                </c:pt>
                <c:pt idx="3373">
                  <c:v>42121.807939814818</c:v>
                </c:pt>
                <c:pt idx="3374">
                  <c:v>42121.807997685188</c:v>
                </c:pt>
                <c:pt idx="3375">
                  <c:v>42121.80804398148</c:v>
                </c:pt>
                <c:pt idx="3376">
                  <c:v>42121.80810185185</c:v>
                </c:pt>
                <c:pt idx="3377">
                  <c:v>42121.808159722219</c:v>
                </c:pt>
                <c:pt idx="3378">
                  <c:v>42121.808206018519</c:v>
                </c:pt>
                <c:pt idx="3379">
                  <c:v>42121.808263888888</c:v>
                </c:pt>
                <c:pt idx="3380">
                  <c:v>42121.808321759258</c:v>
                </c:pt>
                <c:pt idx="3381">
                  <c:v>42121.808368055557</c:v>
                </c:pt>
                <c:pt idx="3382">
                  <c:v>42121.808425925927</c:v>
                </c:pt>
                <c:pt idx="3383">
                  <c:v>42121.808483796296</c:v>
                </c:pt>
                <c:pt idx="3384">
                  <c:v>42121.808530092596</c:v>
                </c:pt>
                <c:pt idx="3385">
                  <c:v>42121.808587962965</c:v>
                </c:pt>
                <c:pt idx="3386">
                  <c:v>42121.808645833335</c:v>
                </c:pt>
                <c:pt idx="3387">
                  <c:v>42121.808692129627</c:v>
                </c:pt>
                <c:pt idx="3388">
                  <c:v>42121.808749999997</c:v>
                </c:pt>
                <c:pt idx="3389">
                  <c:v>42121.808807870373</c:v>
                </c:pt>
                <c:pt idx="3390">
                  <c:v>42121.808854166666</c:v>
                </c:pt>
                <c:pt idx="3391">
                  <c:v>42121.808912037035</c:v>
                </c:pt>
                <c:pt idx="3392">
                  <c:v>42121.808969907404</c:v>
                </c:pt>
                <c:pt idx="3393">
                  <c:v>42121.809027777781</c:v>
                </c:pt>
                <c:pt idx="3394">
                  <c:v>42121.809074074074</c:v>
                </c:pt>
                <c:pt idx="3395">
                  <c:v>42121.809131944443</c:v>
                </c:pt>
                <c:pt idx="3396">
                  <c:v>42121.809189814812</c:v>
                </c:pt>
                <c:pt idx="3397">
                  <c:v>42121.809236111112</c:v>
                </c:pt>
                <c:pt idx="3398">
                  <c:v>42121.809293981481</c:v>
                </c:pt>
                <c:pt idx="3399">
                  <c:v>42121.809351851851</c:v>
                </c:pt>
                <c:pt idx="3400">
                  <c:v>42121.809398148151</c:v>
                </c:pt>
                <c:pt idx="3401">
                  <c:v>42121.80945601852</c:v>
                </c:pt>
                <c:pt idx="3402">
                  <c:v>42121.809513888889</c:v>
                </c:pt>
                <c:pt idx="3403">
                  <c:v>42121.809560185182</c:v>
                </c:pt>
                <c:pt idx="3404">
                  <c:v>42121.809618055559</c:v>
                </c:pt>
                <c:pt idx="3405">
                  <c:v>42121.809675925928</c:v>
                </c:pt>
                <c:pt idx="3406">
                  <c:v>42121.80972222222</c:v>
                </c:pt>
                <c:pt idx="3407">
                  <c:v>42121.80978009259</c:v>
                </c:pt>
                <c:pt idx="3408">
                  <c:v>42121.809837962966</c:v>
                </c:pt>
                <c:pt idx="3409">
                  <c:v>42121.809884259259</c:v>
                </c:pt>
                <c:pt idx="3410">
                  <c:v>42121.809942129628</c:v>
                </c:pt>
                <c:pt idx="3411">
                  <c:v>42121.81</c:v>
                </c:pt>
                <c:pt idx="3412">
                  <c:v>42121.810057870367</c:v>
                </c:pt>
                <c:pt idx="3413">
                  <c:v>42121.810104166667</c:v>
                </c:pt>
                <c:pt idx="3414">
                  <c:v>42121.810162037036</c:v>
                </c:pt>
                <c:pt idx="3415">
                  <c:v>42121.810219907406</c:v>
                </c:pt>
                <c:pt idx="3416">
                  <c:v>42121.810266203705</c:v>
                </c:pt>
                <c:pt idx="3417">
                  <c:v>42121.810324074075</c:v>
                </c:pt>
                <c:pt idx="3418">
                  <c:v>42121.810381944444</c:v>
                </c:pt>
                <c:pt idx="3419">
                  <c:v>42121.810428240744</c:v>
                </c:pt>
                <c:pt idx="3420">
                  <c:v>42121.810486111113</c:v>
                </c:pt>
                <c:pt idx="3421">
                  <c:v>42121.810543981483</c:v>
                </c:pt>
                <c:pt idx="3422">
                  <c:v>42121.810590277775</c:v>
                </c:pt>
                <c:pt idx="3423">
                  <c:v>42121.810648148145</c:v>
                </c:pt>
                <c:pt idx="3424">
                  <c:v>42121.810706018521</c:v>
                </c:pt>
                <c:pt idx="3425">
                  <c:v>42121.810752314814</c:v>
                </c:pt>
                <c:pt idx="3426">
                  <c:v>42121.810810185183</c:v>
                </c:pt>
                <c:pt idx="3427">
                  <c:v>42121.810868055552</c:v>
                </c:pt>
                <c:pt idx="3428">
                  <c:v>42121.810914351852</c:v>
                </c:pt>
                <c:pt idx="3429">
                  <c:v>42121.810972222222</c:v>
                </c:pt>
                <c:pt idx="3430">
                  <c:v>42121.811030092591</c:v>
                </c:pt>
                <c:pt idx="3431">
                  <c:v>42121.81108796296</c:v>
                </c:pt>
                <c:pt idx="3432">
                  <c:v>42121.81113425926</c:v>
                </c:pt>
                <c:pt idx="3433">
                  <c:v>42121.811192129629</c:v>
                </c:pt>
                <c:pt idx="3434">
                  <c:v>42121.811249999999</c:v>
                </c:pt>
                <c:pt idx="3435">
                  <c:v>42121.811296296299</c:v>
                </c:pt>
                <c:pt idx="3436">
                  <c:v>42121.811354166668</c:v>
                </c:pt>
                <c:pt idx="3437">
                  <c:v>42121.811412037037</c:v>
                </c:pt>
                <c:pt idx="3438">
                  <c:v>42121.81145833333</c:v>
                </c:pt>
                <c:pt idx="3439">
                  <c:v>42121.811516203707</c:v>
                </c:pt>
                <c:pt idx="3440">
                  <c:v>42121.811574074076</c:v>
                </c:pt>
                <c:pt idx="3441">
                  <c:v>42121.811620370368</c:v>
                </c:pt>
                <c:pt idx="3442">
                  <c:v>42121.811678240738</c:v>
                </c:pt>
                <c:pt idx="3443">
                  <c:v>42121.811736111114</c:v>
                </c:pt>
                <c:pt idx="3444">
                  <c:v>42121.811782407407</c:v>
                </c:pt>
                <c:pt idx="3445">
                  <c:v>42121.811840277776</c:v>
                </c:pt>
                <c:pt idx="3446">
                  <c:v>42121.811898148146</c:v>
                </c:pt>
                <c:pt idx="3447">
                  <c:v>42121.811944444446</c:v>
                </c:pt>
                <c:pt idx="3448">
                  <c:v>42121.812002314815</c:v>
                </c:pt>
                <c:pt idx="3449">
                  <c:v>42121.812060185184</c:v>
                </c:pt>
                <c:pt idx="3450">
                  <c:v>42121.812118055554</c:v>
                </c:pt>
                <c:pt idx="3451">
                  <c:v>42121.812164351853</c:v>
                </c:pt>
                <c:pt idx="3452">
                  <c:v>42121.812222222223</c:v>
                </c:pt>
                <c:pt idx="3453">
                  <c:v>42121.812280092592</c:v>
                </c:pt>
                <c:pt idx="3454">
                  <c:v>42121.812326388892</c:v>
                </c:pt>
                <c:pt idx="3455">
                  <c:v>42121.812384259261</c:v>
                </c:pt>
                <c:pt idx="3456">
                  <c:v>42121.812442129631</c:v>
                </c:pt>
                <c:pt idx="3457">
                  <c:v>42121.812488425923</c:v>
                </c:pt>
                <c:pt idx="3458">
                  <c:v>42121.8125462963</c:v>
                </c:pt>
                <c:pt idx="3459">
                  <c:v>42121.812604166669</c:v>
                </c:pt>
                <c:pt idx="3460">
                  <c:v>42121.812650462962</c:v>
                </c:pt>
                <c:pt idx="3461">
                  <c:v>42121.812708333331</c:v>
                </c:pt>
                <c:pt idx="3462">
                  <c:v>42121.8127662037</c:v>
                </c:pt>
                <c:pt idx="3463">
                  <c:v>42121.8128125</c:v>
                </c:pt>
                <c:pt idx="3464">
                  <c:v>42121.81287037037</c:v>
                </c:pt>
                <c:pt idx="3465">
                  <c:v>42121.812928240739</c:v>
                </c:pt>
                <c:pt idx="3466">
                  <c:v>42121.812986111108</c:v>
                </c:pt>
                <c:pt idx="3467">
                  <c:v>42121.813032407408</c:v>
                </c:pt>
                <c:pt idx="3468">
                  <c:v>42121.813090277778</c:v>
                </c:pt>
                <c:pt idx="3469">
                  <c:v>42121.813148148147</c:v>
                </c:pt>
                <c:pt idx="3470">
                  <c:v>42121.813194444447</c:v>
                </c:pt>
                <c:pt idx="3471">
                  <c:v>42121.813252314816</c:v>
                </c:pt>
                <c:pt idx="3472">
                  <c:v>42121.813310185185</c:v>
                </c:pt>
                <c:pt idx="3473">
                  <c:v>42121.813356481478</c:v>
                </c:pt>
                <c:pt idx="3474">
                  <c:v>42121.813414351855</c:v>
                </c:pt>
                <c:pt idx="3475">
                  <c:v>42121.813472222224</c:v>
                </c:pt>
                <c:pt idx="3476">
                  <c:v>42121.813518518517</c:v>
                </c:pt>
                <c:pt idx="3477">
                  <c:v>42121.813576388886</c:v>
                </c:pt>
                <c:pt idx="3478">
                  <c:v>42121.813634259262</c:v>
                </c:pt>
                <c:pt idx="3479">
                  <c:v>42121.813680555555</c:v>
                </c:pt>
                <c:pt idx="3480">
                  <c:v>42121.813738425924</c:v>
                </c:pt>
                <c:pt idx="3481">
                  <c:v>42121.813796296294</c:v>
                </c:pt>
                <c:pt idx="3482">
                  <c:v>42121.813842592594</c:v>
                </c:pt>
                <c:pt idx="3483">
                  <c:v>42121.813900462963</c:v>
                </c:pt>
                <c:pt idx="3484">
                  <c:v>42121.813958333332</c:v>
                </c:pt>
                <c:pt idx="3485">
                  <c:v>42121.814016203702</c:v>
                </c:pt>
                <c:pt idx="3486">
                  <c:v>42121.814062500001</c:v>
                </c:pt>
                <c:pt idx="3487">
                  <c:v>42121.814120370371</c:v>
                </c:pt>
                <c:pt idx="3488">
                  <c:v>42121.81417824074</c:v>
                </c:pt>
                <c:pt idx="3489">
                  <c:v>42121.81422453704</c:v>
                </c:pt>
                <c:pt idx="3490">
                  <c:v>42121.814282407409</c:v>
                </c:pt>
                <c:pt idx="3491">
                  <c:v>42121.814340277779</c:v>
                </c:pt>
                <c:pt idx="3492">
                  <c:v>42121.814386574071</c:v>
                </c:pt>
                <c:pt idx="3493">
                  <c:v>42121.814444444448</c:v>
                </c:pt>
                <c:pt idx="3494">
                  <c:v>42121.814502314817</c:v>
                </c:pt>
                <c:pt idx="3495">
                  <c:v>42121.81454861111</c:v>
                </c:pt>
                <c:pt idx="3496">
                  <c:v>42121.814606481479</c:v>
                </c:pt>
                <c:pt idx="3497">
                  <c:v>42121.814664351848</c:v>
                </c:pt>
                <c:pt idx="3498">
                  <c:v>42121.814710648148</c:v>
                </c:pt>
                <c:pt idx="3499">
                  <c:v>42121.814768518518</c:v>
                </c:pt>
                <c:pt idx="3500">
                  <c:v>42121.814826388887</c:v>
                </c:pt>
                <c:pt idx="3501">
                  <c:v>42121.814872685187</c:v>
                </c:pt>
                <c:pt idx="3502">
                  <c:v>42121.814930555556</c:v>
                </c:pt>
                <c:pt idx="3503">
                  <c:v>42121.814988425926</c:v>
                </c:pt>
                <c:pt idx="3504">
                  <c:v>42121.815046296295</c:v>
                </c:pt>
                <c:pt idx="3505">
                  <c:v>42121.815092592595</c:v>
                </c:pt>
                <c:pt idx="3506">
                  <c:v>42121.815150462964</c:v>
                </c:pt>
                <c:pt idx="3507">
                  <c:v>42121.815208333333</c:v>
                </c:pt>
                <c:pt idx="3508">
                  <c:v>42121.815254629626</c:v>
                </c:pt>
                <c:pt idx="3509">
                  <c:v>42121.815312500003</c:v>
                </c:pt>
                <c:pt idx="3510">
                  <c:v>42121.815370370372</c:v>
                </c:pt>
                <c:pt idx="3511">
                  <c:v>42121.815416666665</c:v>
                </c:pt>
                <c:pt idx="3512">
                  <c:v>42121.815474537034</c:v>
                </c:pt>
                <c:pt idx="3513">
                  <c:v>42121.815532407411</c:v>
                </c:pt>
                <c:pt idx="3514">
                  <c:v>42121.815578703703</c:v>
                </c:pt>
                <c:pt idx="3515">
                  <c:v>42121.815636574072</c:v>
                </c:pt>
                <c:pt idx="3516">
                  <c:v>42121.815694444442</c:v>
                </c:pt>
                <c:pt idx="3517">
                  <c:v>42121.815740740742</c:v>
                </c:pt>
                <c:pt idx="3518">
                  <c:v>42121.815798611111</c:v>
                </c:pt>
                <c:pt idx="3519">
                  <c:v>42121.81585648148</c:v>
                </c:pt>
                <c:pt idx="3520">
                  <c:v>42121.81590277778</c:v>
                </c:pt>
                <c:pt idx="3521">
                  <c:v>42121.815960648149</c:v>
                </c:pt>
                <c:pt idx="3522">
                  <c:v>42121.816018518519</c:v>
                </c:pt>
                <c:pt idx="3523">
                  <c:v>42121.816076388888</c:v>
                </c:pt>
                <c:pt idx="3524">
                  <c:v>42121.816122685188</c:v>
                </c:pt>
                <c:pt idx="3525">
                  <c:v>42121.816180555557</c:v>
                </c:pt>
                <c:pt idx="3526">
                  <c:v>42121.816238425927</c:v>
                </c:pt>
                <c:pt idx="3527">
                  <c:v>42121.816284722219</c:v>
                </c:pt>
                <c:pt idx="3528">
                  <c:v>42121.816342592596</c:v>
                </c:pt>
                <c:pt idx="3529">
                  <c:v>42121.816400462965</c:v>
                </c:pt>
                <c:pt idx="3530">
                  <c:v>42121.816446759258</c:v>
                </c:pt>
                <c:pt idx="3531">
                  <c:v>42121.816504629627</c:v>
                </c:pt>
                <c:pt idx="3532">
                  <c:v>42121.816562499997</c:v>
                </c:pt>
                <c:pt idx="3533">
                  <c:v>42121.816608796296</c:v>
                </c:pt>
                <c:pt idx="3534">
                  <c:v>42121.816666666666</c:v>
                </c:pt>
                <c:pt idx="3535">
                  <c:v>42121.816724537035</c:v>
                </c:pt>
                <c:pt idx="3536">
                  <c:v>42121.816770833335</c:v>
                </c:pt>
                <c:pt idx="3537">
                  <c:v>42121.816828703704</c:v>
                </c:pt>
                <c:pt idx="3538">
                  <c:v>42121.816886574074</c:v>
                </c:pt>
                <c:pt idx="3539">
                  <c:v>42121.816932870373</c:v>
                </c:pt>
                <c:pt idx="3540">
                  <c:v>42121.816990740743</c:v>
                </c:pt>
                <c:pt idx="3541">
                  <c:v>42121.817048611112</c:v>
                </c:pt>
                <c:pt idx="3542">
                  <c:v>42121.817106481481</c:v>
                </c:pt>
                <c:pt idx="3543">
                  <c:v>42121.817152777781</c:v>
                </c:pt>
                <c:pt idx="3544">
                  <c:v>42121.817210648151</c:v>
                </c:pt>
                <c:pt idx="3545">
                  <c:v>42121.81726851852</c:v>
                </c:pt>
                <c:pt idx="3546">
                  <c:v>42121.817314814813</c:v>
                </c:pt>
                <c:pt idx="3547">
                  <c:v>42121.817372685182</c:v>
                </c:pt>
                <c:pt idx="3548">
                  <c:v>42121.817430555559</c:v>
                </c:pt>
                <c:pt idx="3549">
                  <c:v>42121.817476851851</c:v>
                </c:pt>
                <c:pt idx="3550">
                  <c:v>42121.81753472222</c:v>
                </c:pt>
                <c:pt idx="3551">
                  <c:v>42121.81759259259</c:v>
                </c:pt>
                <c:pt idx="3552">
                  <c:v>42121.81763888889</c:v>
                </c:pt>
                <c:pt idx="3553">
                  <c:v>42121.817696759259</c:v>
                </c:pt>
                <c:pt idx="3554">
                  <c:v>42121.817754629628</c:v>
                </c:pt>
                <c:pt idx="3555">
                  <c:v>42121.817800925928</c:v>
                </c:pt>
                <c:pt idx="3556">
                  <c:v>42121.817858796298</c:v>
                </c:pt>
                <c:pt idx="3557">
                  <c:v>42121.817916666667</c:v>
                </c:pt>
                <c:pt idx="3558">
                  <c:v>42121.817962962959</c:v>
                </c:pt>
                <c:pt idx="3559">
                  <c:v>42121.818020833336</c:v>
                </c:pt>
                <c:pt idx="3560">
                  <c:v>42121.818078703705</c:v>
                </c:pt>
                <c:pt idx="3561">
                  <c:v>42121.818136574075</c:v>
                </c:pt>
                <c:pt idx="3562">
                  <c:v>42121.818182870367</c:v>
                </c:pt>
                <c:pt idx="3563">
                  <c:v>42121.818240740744</c:v>
                </c:pt>
                <c:pt idx="3564">
                  <c:v>42121.818298611113</c:v>
                </c:pt>
                <c:pt idx="3565">
                  <c:v>42121.818344907406</c:v>
                </c:pt>
                <c:pt idx="3566">
                  <c:v>42121.818402777775</c:v>
                </c:pt>
                <c:pt idx="3567">
                  <c:v>42121.818460648145</c:v>
                </c:pt>
                <c:pt idx="3568">
                  <c:v>42121.818506944444</c:v>
                </c:pt>
                <c:pt idx="3569">
                  <c:v>42121.818564814814</c:v>
                </c:pt>
                <c:pt idx="3570">
                  <c:v>42121.818622685183</c:v>
                </c:pt>
                <c:pt idx="3571">
                  <c:v>42121.818668981483</c:v>
                </c:pt>
                <c:pt idx="3572">
                  <c:v>42121.818726851852</c:v>
                </c:pt>
                <c:pt idx="3573">
                  <c:v>42121.818784722222</c:v>
                </c:pt>
                <c:pt idx="3574">
                  <c:v>42121.818831018521</c:v>
                </c:pt>
                <c:pt idx="3575">
                  <c:v>42121.818888888891</c:v>
                </c:pt>
                <c:pt idx="3576">
                  <c:v>42121.81894675926</c:v>
                </c:pt>
                <c:pt idx="3577">
                  <c:v>42121.819004629629</c:v>
                </c:pt>
                <c:pt idx="3578">
                  <c:v>42121.819050925929</c:v>
                </c:pt>
                <c:pt idx="3579">
                  <c:v>42121.819108796299</c:v>
                </c:pt>
                <c:pt idx="3580">
                  <c:v>42121.819166666668</c:v>
                </c:pt>
                <c:pt idx="3581">
                  <c:v>42121.819212962961</c:v>
                </c:pt>
                <c:pt idx="3582">
                  <c:v>42121.81927083333</c:v>
                </c:pt>
                <c:pt idx="3583">
                  <c:v>42121.819328703707</c:v>
                </c:pt>
                <c:pt idx="3584">
                  <c:v>42121.819374999999</c:v>
                </c:pt>
                <c:pt idx="3585">
                  <c:v>42121.819432870368</c:v>
                </c:pt>
                <c:pt idx="3586">
                  <c:v>42121.819490740738</c:v>
                </c:pt>
                <c:pt idx="3587">
                  <c:v>42121.819537037038</c:v>
                </c:pt>
                <c:pt idx="3588">
                  <c:v>42121.819594907407</c:v>
                </c:pt>
                <c:pt idx="3589">
                  <c:v>42121.819652777776</c:v>
                </c:pt>
                <c:pt idx="3590">
                  <c:v>42121.819699074076</c:v>
                </c:pt>
                <c:pt idx="3591">
                  <c:v>42121.819756944446</c:v>
                </c:pt>
                <c:pt idx="3592">
                  <c:v>42121.819814814815</c:v>
                </c:pt>
                <c:pt idx="3593">
                  <c:v>42121.819861111115</c:v>
                </c:pt>
                <c:pt idx="3594">
                  <c:v>42121.819918981484</c:v>
                </c:pt>
                <c:pt idx="3595">
                  <c:v>42121.819976851853</c:v>
                </c:pt>
                <c:pt idx="3596">
                  <c:v>42121.820034722223</c:v>
                </c:pt>
                <c:pt idx="3597">
                  <c:v>42121.820081018515</c:v>
                </c:pt>
                <c:pt idx="3598">
                  <c:v>42121.820138888892</c:v>
                </c:pt>
                <c:pt idx="3599">
                  <c:v>42121.820196759261</c:v>
                </c:pt>
                <c:pt idx="3600">
                  <c:v>42121.820243055554</c:v>
                </c:pt>
                <c:pt idx="3601">
                  <c:v>42121.820300925923</c:v>
                </c:pt>
                <c:pt idx="3602">
                  <c:v>42121.8203587963</c:v>
                </c:pt>
                <c:pt idx="3603">
                  <c:v>42121.820405092592</c:v>
                </c:pt>
                <c:pt idx="3604">
                  <c:v>42121.820462962962</c:v>
                </c:pt>
                <c:pt idx="3605">
                  <c:v>42121.820520833331</c:v>
                </c:pt>
                <c:pt idx="3606">
                  <c:v>42121.820567129631</c:v>
                </c:pt>
                <c:pt idx="3607">
                  <c:v>42121.820625</c:v>
                </c:pt>
                <c:pt idx="3608">
                  <c:v>42121.82068287037</c:v>
                </c:pt>
                <c:pt idx="3609">
                  <c:v>42121.820729166669</c:v>
                </c:pt>
                <c:pt idx="3610">
                  <c:v>42121.820787037039</c:v>
                </c:pt>
                <c:pt idx="3611">
                  <c:v>42121.820844907408</c:v>
                </c:pt>
                <c:pt idx="3612">
                  <c:v>42121.820891203701</c:v>
                </c:pt>
                <c:pt idx="3613">
                  <c:v>42121.820949074077</c:v>
                </c:pt>
                <c:pt idx="3614">
                  <c:v>42121.821006944447</c:v>
                </c:pt>
                <c:pt idx="3615">
                  <c:v>42121.821064814816</c:v>
                </c:pt>
                <c:pt idx="3616">
                  <c:v>42121.821111111109</c:v>
                </c:pt>
                <c:pt idx="3617">
                  <c:v>42121.821168981478</c:v>
                </c:pt>
                <c:pt idx="3618">
                  <c:v>42121.821226851855</c:v>
                </c:pt>
                <c:pt idx="3619">
                  <c:v>42121.821273148147</c:v>
                </c:pt>
                <c:pt idx="3620">
                  <c:v>42121.821331018517</c:v>
                </c:pt>
                <c:pt idx="3621">
                  <c:v>42121.821388888886</c:v>
                </c:pt>
                <c:pt idx="3622">
                  <c:v>42121.821435185186</c:v>
                </c:pt>
                <c:pt idx="3623">
                  <c:v>42121.821493055555</c:v>
                </c:pt>
                <c:pt idx="3624">
                  <c:v>42121.821550925924</c:v>
                </c:pt>
                <c:pt idx="3625">
                  <c:v>42121.821597222224</c:v>
                </c:pt>
                <c:pt idx="3626">
                  <c:v>42121.821655092594</c:v>
                </c:pt>
                <c:pt idx="3627">
                  <c:v>42121.821712962963</c:v>
                </c:pt>
                <c:pt idx="3628">
                  <c:v>42121.821759259263</c:v>
                </c:pt>
                <c:pt idx="3629">
                  <c:v>42121.821817129632</c:v>
                </c:pt>
                <c:pt idx="3630">
                  <c:v>42121.821875000001</c:v>
                </c:pt>
                <c:pt idx="3631">
                  <c:v>42121.821921296294</c:v>
                </c:pt>
                <c:pt idx="3632">
                  <c:v>42121.821979166663</c:v>
                </c:pt>
                <c:pt idx="3633">
                  <c:v>42121.82203703704</c:v>
                </c:pt>
                <c:pt idx="3634">
                  <c:v>42121.822094907409</c:v>
                </c:pt>
                <c:pt idx="3635">
                  <c:v>42121.822141203702</c:v>
                </c:pt>
                <c:pt idx="3636">
                  <c:v>42121.822199074071</c:v>
                </c:pt>
                <c:pt idx="3637">
                  <c:v>42121.822256944448</c:v>
                </c:pt>
                <c:pt idx="3638">
                  <c:v>42121.82230324074</c:v>
                </c:pt>
                <c:pt idx="3639">
                  <c:v>42121.82236111111</c:v>
                </c:pt>
                <c:pt idx="3640">
                  <c:v>42121.822418981479</c:v>
                </c:pt>
                <c:pt idx="3641">
                  <c:v>42121.822465277779</c:v>
                </c:pt>
                <c:pt idx="3642">
                  <c:v>42121.822523148148</c:v>
                </c:pt>
                <c:pt idx="3643">
                  <c:v>42121.822581018518</c:v>
                </c:pt>
                <c:pt idx="3644">
                  <c:v>42121.822627314818</c:v>
                </c:pt>
                <c:pt idx="3645">
                  <c:v>42121.822685185187</c:v>
                </c:pt>
                <c:pt idx="3646">
                  <c:v>42121.822743055556</c:v>
                </c:pt>
                <c:pt idx="3647">
                  <c:v>42121.822789351849</c:v>
                </c:pt>
                <c:pt idx="3648">
                  <c:v>42121.822847222225</c:v>
                </c:pt>
                <c:pt idx="3649">
                  <c:v>42121.822905092595</c:v>
                </c:pt>
                <c:pt idx="3650">
                  <c:v>42121.822951388887</c:v>
                </c:pt>
                <c:pt idx="3651">
                  <c:v>42121.823009259257</c:v>
                </c:pt>
                <c:pt idx="3652">
                  <c:v>42121.823067129626</c:v>
                </c:pt>
                <c:pt idx="3653">
                  <c:v>42121.823125000003</c:v>
                </c:pt>
                <c:pt idx="3654">
                  <c:v>42121.823171296295</c:v>
                </c:pt>
                <c:pt idx="3655">
                  <c:v>42121.823229166665</c:v>
                </c:pt>
                <c:pt idx="3656">
                  <c:v>42121.823287037034</c:v>
                </c:pt>
                <c:pt idx="3657">
                  <c:v>42121.823333333334</c:v>
                </c:pt>
                <c:pt idx="3658">
                  <c:v>42121.823391203703</c:v>
                </c:pt>
                <c:pt idx="3659">
                  <c:v>42121.823449074072</c:v>
                </c:pt>
                <c:pt idx="3660">
                  <c:v>42121.823495370372</c:v>
                </c:pt>
                <c:pt idx="3661">
                  <c:v>42121.823553240742</c:v>
                </c:pt>
                <c:pt idx="3662">
                  <c:v>42121.823611111111</c:v>
                </c:pt>
                <c:pt idx="3663">
                  <c:v>42121.823657407411</c:v>
                </c:pt>
                <c:pt idx="3664">
                  <c:v>42121.82371527778</c:v>
                </c:pt>
                <c:pt idx="3665">
                  <c:v>42121.823773148149</c:v>
                </c:pt>
                <c:pt idx="3666">
                  <c:v>42121.823819444442</c:v>
                </c:pt>
                <c:pt idx="3667">
                  <c:v>42121.823877314811</c:v>
                </c:pt>
                <c:pt idx="3668">
                  <c:v>42121.823935185188</c:v>
                </c:pt>
                <c:pt idx="3669">
                  <c:v>42121.823981481481</c:v>
                </c:pt>
                <c:pt idx="3670">
                  <c:v>42121.82403935185</c:v>
                </c:pt>
                <c:pt idx="3671">
                  <c:v>42121.824097222219</c:v>
                </c:pt>
                <c:pt idx="3672">
                  <c:v>42121.824155092596</c:v>
                </c:pt>
                <c:pt idx="3673">
                  <c:v>42121.824201388888</c:v>
                </c:pt>
                <c:pt idx="3674">
                  <c:v>42121.824259259258</c:v>
                </c:pt>
                <c:pt idx="3675">
                  <c:v>42121.824317129627</c:v>
                </c:pt>
                <c:pt idx="3676">
                  <c:v>42121.824363425927</c:v>
                </c:pt>
                <c:pt idx="3677">
                  <c:v>42121.824421296296</c:v>
                </c:pt>
                <c:pt idx="3678">
                  <c:v>42121.824479166666</c:v>
                </c:pt>
                <c:pt idx="3679">
                  <c:v>42121.824525462966</c:v>
                </c:pt>
                <c:pt idx="3680">
                  <c:v>42121.824583333335</c:v>
                </c:pt>
                <c:pt idx="3681">
                  <c:v>42121.824641203704</c:v>
                </c:pt>
                <c:pt idx="3682">
                  <c:v>42121.824687499997</c:v>
                </c:pt>
                <c:pt idx="3683">
                  <c:v>42121.824745370373</c:v>
                </c:pt>
                <c:pt idx="3684">
                  <c:v>42121.824803240743</c:v>
                </c:pt>
                <c:pt idx="3685">
                  <c:v>42121.824849537035</c:v>
                </c:pt>
                <c:pt idx="3686">
                  <c:v>42121.824907407405</c:v>
                </c:pt>
                <c:pt idx="3687">
                  <c:v>42121.824965277781</c:v>
                </c:pt>
                <c:pt idx="3688">
                  <c:v>42121.825011574074</c:v>
                </c:pt>
                <c:pt idx="3689">
                  <c:v>42121.825069444443</c:v>
                </c:pt>
                <c:pt idx="3690">
                  <c:v>42121.825127314813</c:v>
                </c:pt>
                <c:pt idx="3691">
                  <c:v>42121.825185185182</c:v>
                </c:pt>
                <c:pt idx="3692">
                  <c:v>42121.825231481482</c:v>
                </c:pt>
                <c:pt idx="3693">
                  <c:v>42121.825289351851</c:v>
                </c:pt>
                <c:pt idx="3694">
                  <c:v>42121.82534722222</c:v>
                </c:pt>
                <c:pt idx="3695">
                  <c:v>42121.82539351852</c:v>
                </c:pt>
                <c:pt idx="3696">
                  <c:v>42121.82545138889</c:v>
                </c:pt>
                <c:pt idx="3697">
                  <c:v>42121.825509259259</c:v>
                </c:pt>
                <c:pt idx="3698">
                  <c:v>42121.825555555559</c:v>
                </c:pt>
                <c:pt idx="3699">
                  <c:v>42121.825613425928</c:v>
                </c:pt>
                <c:pt idx="3700">
                  <c:v>42121.825671296298</c:v>
                </c:pt>
                <c:pt idx="3701">
                  <c:v>42121.82571759259</c:v>
                </c:pt>
                <c:pt idx="3702">
                  <c:v>42121.825775462959</c:v>
                </c:pt>
                <c:pt idx="3703">
                  <c:v>42121.825833333336</c:v>
                </c:pt>
                <c:pt idx="3704">
                  <c:v>42121.825879629629</c:v>
                </c:pt>
                <c:pt idx="3705">
                  <c:v>42121.825937499998</c:v>
                </c:pt>
                <c:pt idx="3706">
                  <c:v>42121.825995370367</c:v>
                </c:pt>
                <c:pt idx="3707">
                  <c:v>42121.826041666667</c:v>
                </c:pt>
                <c:pt idx="3708">
                  <c:v>42121.826099537036</c:v>
                </c:pt>
                <c:pt idx="3709">
                  <c:v>42121.826157407406</c:v>
                </c:pt>
                <c:pt idx="3710">
                  <c:v>42121.826215277775</c:v>
                </c:pt>
                <c:pt idx="3711">
                  <c:v>42121.826261574075</c:v>
                </c:pt>
                <c:pt idx="3712">
                  <c:v>42121.826319444444</c:v>
                </c:pt>
                <c:pt idx="3713">
                  <c:v>42121.826377314814</c:v>
                </c:pt>
                <c:pt idx="3714">
                  <c:v>42121.826423611114</c:v>
                </c:pt>
                <c:pt idx="3715">
                  <c:v>42121.826481481483</c:v>
                </c:pt>
                <c:pt idx="3716">
                  <c:v>42121.826539351852</c:v>
                </c:pt>
                <c:pt idx="3717">
                  <c:v>42121.826585648145</c:v>
                </c:pt>
                <c:pt idx="3718">
                  <c:v>42121.826643518521</c:v>
                </c:pt>
                <c:pt idx="3719">
                  <c:v>42121.826701388891</c:v>
                </c:pt>
                <c:pt idx="3720">
                  <c:v>42121.826747685183</c:v>
                </c:pt>
                <c:pt idx="3721">
                  <c:v>42121.826805555553</c:v>
                </c:pt>
                <c:pt idx="3722">
                  <c:v>42121.826863425929</c:v>
                </c:pt>
                <c:pt idx="3723">
                  <c:v>42121.826909722222</c:v>
                </c:pt>
                <c:pt idx="3724">
                  <c:v>42121.826967592591</c:v>
                </c:pt>
                <c:pt idx="3725">
                  <c:v>42121.827025462961</c:v>
                </c:pt>
                <c:pt idx="3726">
                  <c:v>42121.82707175926</c:v>
                </c:pt>
                <c:pt idx="3727">
                  <c:v>42121.82712962963</c:v>
                </c:pt>
                <c:pt idx="3728">
                  <c:v>42121.827187499999</c:v>
                </c:pt>
                <c:pt idx="3729">
                  <c:v>42121.827245370368</c:v>
                </c:pt>
                <c:pt idx="3730">
                  <c:v>42121.827291666668</c:v>
                </c:pt>
                <c:pt idx="3731">
                  <c:v>42121.827349537038</c:v>
                </c:pt>
                <c:pt idx="3732">
                  <c:v>42121.827407407407</c:v>
                </c:pt>
                <c:pt idx="3733">
                  <c:v>42121.827453703707</c:v>
                </c:pt>
                <c:pt idx="3734">
                  <c:v>42121.827511574076</c:v>
                </c:pt>
                <c:pt idx="3735">
                  <c:v>42121.827569444446</c:v>
                </c:pt>
                <c:pt idx="3736">
                  <c:v>42121.827615740738</c:v>
                </c:pt>
                <c:pt idx="3737">
                  <c:v>42121.827673611115</c:v>
                </c:pt>
                <c:pt idx="3738">
                  <c:v>42121.827731481484</c:v>
                </c:pt>
                <c:pt idx="3739">
                  <c:v>42121.827777777777</c:v>
                </c:pt>
                <c:pt idx="3740">
                  <c:v>42121.827835648146</c:v>
                </c:pt>
                <c:pt idx="3741">
                  <c:v>42121.827893518515</c:v>
                </c:pt>
                <c:pt idx="3742">
                  <c:v>42121.827939814815</c:v>
                </c:pt>
                <c:pt idx="3743">
                  <c:v>42121.827997685185</c:v>
                </c:pt>
                <c:pt idx="3744">
                  <c:v>42121.828055555554</c:v>
                </c:pt>
                <c:pt idx="3745">
                  <c:v>42121.828101851854</c:v>
                </c:pt>
                <c:pt idx="3746">
                  <c:v>42121.828159722223</c:v>
                </c:pt>
                <c:pt idx="3747">
                  <c:v>42121.828217592592</c:v>
                </c:pt>
                <c:pt idx="3748">
                  <c:v>42121.828275462962</c:v>
                </c:pt>
                <c:pt idx="3749">
                  <c:v>42121.828321759262</c:v>
                </c:pt>
                <c:pt idx="3750">
                  <c:v>42121.828379629631</c:v>
                </c:pt>
                <c:pt idx="3751">
                  <c:v>42121.8284375</c:v>
                </c:pt>
                <c:pt idx="3752">
                  <c:v>42121.828483796293</c:v>
                </c:pt>
                <c:pt idx="3753">
                  <c:v>42121.828541666669</c:v>
                </c:pt>
                <c:pt idx="3754">
                  <c:v>42121.828599537039</c:v>
                </c:pt>
                <c:pt idx="3755">
                  <c:v>42121.828645833331</c:v>
                </c:pt>
                <c:pt idx="3756">
                  <c:v>42121.828703703701</c:v>
                </c:pt>
                <c:pt idx="3757">
                  <c:v>42121.828761574077</c:v>
                </c:pt>
                <c:pt idx="3758">
                  <c:v>42121.82880787037</c:v>
                </c:pt>
                <c:pt idx="3759">
                  <c:v>42121.828865740739</c:v>
                </c:pt>
                <c:pt idx="3760">
                  <c:v>42121.828923611109</c:v>
                </c:pt>
                <c:pt idx="3761">
                  <c:v>42121.828969907408</c:v>
                </c:pt>
                <c:pt idx="3762">
                  <c:v>42121.829027777778</c:v>
                </c:pt>
                <c:pt idx="3763">
                  <c:v>42121.829085648147</c:v>
                </c:pt>
                <c:pt idx="3764">
                  <c:v>42121.829131944447</c:v>
                </c:pt>
                <c:pt idx="3765">
                  <c:v>42121.829189814816</c:v>
                </c:pt>
                <c:pt idx="3766">
                  <c:v>42121.829247685186</c:v>
                </c:pt>
                <c:pt idx="3767">
                  <c:v>42121.829305555555</c:v>
                </c:pt>
                <c:pt idx="3768">
                  <c:v>42121.829351851855</c:v>
                </c:pt>
                <c:pt idx="3769">
                  <c:v>42121.829409722224</c:v>
                </c:pt>
                <c:pt idx="3770">
                  <c:v>42121.829467592594</c:v>
                </c:pt>
                <c:pt idx="3771">
                  <c:v>42121.829513888886</c:v>
                </c:pt>
                <c:pt idx="3772">
                  <c:v>42121.829571759263</c:v>
                </c:pt>
                <c:pt idx="3773">
                  <c:v>42121.829629629632</c:v>
                </c:pt>
                <c:pt idx="3774">
                  <c:v>42121.829675925925</c:v>
                </c:pt>
                <c:pt idx="3775">
                  <c:v>42121.829733796294</c:v>
                </c:pt>
                <c:pt idx="3776">
                  <c:v>42121.829791666663</c:v>
                </c:pt>
                <c:pt idx="3777">
                  <c:v>42121.829837962963</c:v>
                </c:pt>
                <c:pt idx="3778">
                  <c:v>42121.829895833333</c:v>
                </c:pt>
                <c:pt idx="3779">
                  <c:v>42121.829953703702</c:v>
                </c:pt>
                <c:pt idx="3780">
                  <c:v>42121.83</c:v>
                </c:pt>
                <c:pt idx="3781">
                  <c:v>42121.830057870371</c:v>
                </c:pt>
                <c:pt idx="3782">
                  <c:v>42121.83011574074</c:v>
                </c:pt>
                <c:pt idx="3783">
                  <c:v>42121.83016203704</c:v>
                </c:pt>
                <c:pt idx="3784">
                  <c:v>42121.83021990741</c:v>
                </c:pt>
                <c:pt idx="3785">
                  <c:v>42121.830277777779</c:v>
                </c:pt>
                <c:pt idx="3786">
                  <c:v>42121.830335648148</c:v>
                </c:pt>
                <c:pt idx="3787">
                  <c:v>42121.830381944441</c:v>
                </c:pt>
                <c:pt idx="3788">
                  <c:v>42121.830439814818</c:v>
                </c:pt>
                <c:pt idx="3789">
                  <c:v>42121.830497685187</c:v>
                </c:pt>
                <c:pt idx="3790">
                  <c:v>42121.830543981479</c:v>
                </c:pt>
                <c:pt idx="3791">
                  <c:v>42121.830601851849</c:v>
                </c:pt>
                <c:pt idx="3792">
                  <c:v>42121.830659722225</c:v>
                </c:pt>
                <c:pt idx="3793">
                  <c:v>42121.830706018518</c:v>
                </c:pt>
                <c:pt idx="3794">
                  <c:v>42121.830763888887</c:v>
                </c:pt>
                <c:pt idx="3795">
                  <c:v>42121.830821759257</c:v>
                </c:pt>
                <c:pt idx="3796">
                  <c:v>42121.830868055556</c:v>
                </c:pt>
                <c:pt idx="3797">
                  <c:v>42121.830925925926</c:v>
                </c:pt>
                <c:pt idx="3798">
                  <c:v>42121.830983796295</c:v>
                </c:pt>
                <c:pt idx="3799">
                  <c:v>42121.831030092595</c:v>
                </c:pt>
                <c:pt idx="3800">
                  <c:v>42121.831087962964</c:v>
                </c:pt>
                <c:pt idx="3801">
                  <c:v>42121.831145833334</c:v>
                </c:pt>
                <c:pt idx="3802">
                  <c:v>42121.831192129626</c:v>
                </c:pt>
                <c:pt idx="3803">
                  <c:v>42121.831250000003</c:v>
                </c:pt>
                <c:pt idx="3804">
                  <c:v>42121.831307870372</c:v>
                </c:pt>
                <c:pt idx="3805">
                  <c:v>42121.831365740742</c:v>
                </c:pt>
                <c:pt idx="3806">
                  <c:v>42121.831412037034</c:v>
                </c:pt>
                <c:pt idx="3807">
                  <c:v>42121.831469907411</c:v>
                </c:pt>
                <c:pt idx="3808">
                  <c:v>42121.83152777778</c:v>
                </c:pt>
                <c:pt idx="3809">
                  <c:v>42121.831574074073</c:v>
                </c:pt>
                <c:pt idx="3810">
                  <c:v>42121.831631944442</c:v>
                </c:pt>
                <c:pt idx="3811">
                  <c:v>42121.831689814811</c:v>
                </c:pt>
                <c:pt idx="3812">
                  <c:v>42121.831736111111</c:v>
                </c:pt>
                <c:pt idx="3813">
                  <c:v>42121.831793981481</c:v>
                </c:pt>
                <c:pt idx="3814">
                  <c:v>42121.83185185185</c:v>
                </c:pt>
                <c:pt idx="3815">
                  <c:v>42121.83189814815</c:v>
                </c:pt>
                <c:pt idx="3816">
                  <c:v>42121.831956018519</c:v>
                </c:pt>
                <c:pt idx="3817">
                  <c:v>42121.832013888888</c:v>
                </c:pt>
                <c:pt idx="3818">
                  <c:v>42121.832060185188</c:v>
                </c:pt>
                <c:pt idx="3819">
                  <c:v>42121.832118055558</c:v>
                </c:pt>
                <c:pt idx="3820">
                  <c:v>42121.832175925927</c:v>
                </c:pt>
                <c:pt idx="3821">
                  <c:v>42121.83222222222</c:v>
                </c:pt>
                <c:pt idx="3822">
                  <c:v>42121.832280092596</c:v>
                </c:pt>
                <c:pt idx="3823">
                  <c:v>42121.832337962966</c:v>
                </c:pt>
                <c:pt idx="3824">
                  <c:v>42121.832395833335</c:v>
                </c:pt>
                <c:pt idx="3825">
                  <c:v>42121.832442129627</c:v>
                </c:pt>
                <c:pt idx="3826">
                  <c:v>42121.832499999997</c:v>
                </c:pt>
                <c:pt idx="3827">
                  <c:v>42121.832557870373</c:v>
                </c:pt>
                <c:pt idx="3828">
                  <c:v>42121.832604166666</c:v>
                </c:pt>
                <c:pt idx="3829">
                  <c:v>42121.832662037035</c:v>
                </c:pt>
                <c:pt idx="3830">
                  <c:v>42121.832719907405</c:v>
                </c:pt>
                <c:pt idx="3831">
                  <c:v>42121.832766203705</c:v>
                </c:pt>
                <c:pt idx="3832">
                  <c:v>42121.832824074074</c:v>
                </c:pt>
                <c:pt idx="3833">
                  <c:v>42121.832881944443</c:v>
                </c:pt>
                <c:pt idx="3834">
                  <c:v>42121.832928240743</c:v>
                </c:pt>
                <c:pt idx="3835">
                  <c:v>42121.832986111112</c:v>
                </c:pt>
                <c:pt idx="3836">
                  <c:v>42121.833043981482</c:v>
                </c:pt>
                <c:pt idx="3837">
                  <c:v>42121.833090277774</c:v>
                </c:pt>
                <c:pt idx="3838">
                  <c:v>42121.833148148151</c:v>
                </c:pt>
                <c:pt idx="3839">
                  <c:v>42121.83320601852</c:v>
                </c:pt>
                <c:pt idx="3840">
                  <c:v>42121.83326388889</c:v>
                </c:pt>
                <c:pt idx="3841">
                  <c:v>42121.833310185182</c:v>
                </c:pt>
                <c:pt idx="3842">
                  <c:v>42121.833368055559</c:v>
                </c:pt>
                <c:pt idx="3843">
                  <c:v>42121.833425925928</c:v>
                </c:pt>
                <c:pt idx="3844">
                  <c:v>42121.833472222221</c:v>
                </c:pt>
                <c:pt idx="3845">
                  <c:v>42121.83353009259</c:v>
                </c:pt>
                <c:pt idx="3846">
                  <c:v>42121.833587962959</c:v>
                </c:pt>
                <c:pt idx="3847">
                  <c:v>42121.833634259259</c:v>
                </c:pt>
                <c:pt idx="3848">
                  <c:v>42121.833692129629</c:v>
                </c:pt>
                <c:pt idx="3849">
                  <c:v>42121.833749999998</c:v>
                </c:pt>
                <c:pt idx="3850">
                  <c:v>42121.833796296298</c:v>
                </c:pt>
                <c:pt idx="3851">
                  <c:v>42121.833854166667</c:v>
                </c:pt>
                <c:pt idx="3852">
                  <c:v>42121.833912037036</c:v>
                </c:pt>
                <c:pt idx="3853">
                  <c:v>42121.833958333336</c:v>
                </c:pt>
                <c:pt idx="3854">
                  <c:v>42121.834016203706</c:v>
                </c:pt>
                <c:pt idx="3855">
                  <c:v>42121.834074074075</c:v>
                </c:pt>
                <c:pt idx="3856">
                  <c:v>42121.834120370368</c:v>
                </c:pt>
                <c:pt idx="3857">
                  <c:v>42121.834178240744</c:v>
                </c:pt>
                <c:pt idx="3858">
                  <c:v>42121.834236111114</c:v>
                </c:pt>
                <c:pt idx="3859">
                  <c:v>42121.834293981483</c:v>
                </c:pt>
                <c:pt idx="3860">
                  <c:v>42121.834340277775</c:v>
                </c:pt>
                <c:pt idx="3861">
                  <c:v>42121.834398148145</c:v>
                </c:pt>
                <c:pt idx="3862">
                  <c:v>42121.834456018521</c:v>
                </c:pt>
                <c:pt idx="3863">
                  <c:v>42121.834502314814</c:v>
                </c:pt>
                <c:pt idx="3864">
                  <c:v>42121.834560185183</c:v>
                </c:pt>
                <c:pt idx="3865">
                  <c:v>42121.834618055553</c:v>
                </c:pt>
                <c:pt idx="3866">
                  <c:v>42121.834664351853</c:v>
                </c:pt>
                <c:pt idx="3867">
                  <c:v>42121.834722222222</c:v>
                </c:pt>
                <c:pt idx="3868">
                  <c:v>42121.834780092591</c:v>
                </c:pt>
                <c:pt idx="3869">
                  <c:v>42121.834826388891</c:v>
                </c:pt>
                <c:pt idx="3870">
                  <c:v>42121.83488425926</c:v>
                </c:pt>
                <c:pt idx="3871">
                  <c:v>42121.83494212963</c:v>
                </c:pt>
                <c:pt idx="3872">
                  <c:v>42121.834988425922</c:v>
                </c:pt>
                <c:pt idx="3873">
                  <c:v>42121.835046296299</c:v>
                </c:pt>
                <c:pt idx="3874">
                  <c:v>42121.835104166668</c:v>
                </c:pt>
                <c:pt idx="3875">
                  <c:v>42121.835150462961</c:v>
                </c:pt>
                <c:pt idx="3876">
                  <c:v>42121.83520833333</c:v>
                </c:pt>
                <c:pt idx="3877">
                  <c:v>42121.835266203707</c:v>
                </c:pt>
                <c:pt idx="3878">
                  <c:v>42121.835324074076</c:v>
                </c:pt>
                <c:pt idx="3879">
                  <c:v>42121.835370370369</c:v>
                </c:pt>
                <c:pt idx="3880">
                  <c:v>42121.835428240738</c:v>
                </c:pt>
                <c:pt idx="3881">
                  <c:v>42121.835486111115</c:v>
                </c:pt>
                <c:pt idx="3882">
                  <c:v>42121.835532407407</c:v>
                </c:pt>
                <c:pt idx="3883">
                  <c:v>42121.835590277777</c:v>
                </c:pt>
                <c:pt idx="3884">
                  <c:v>42121.835648148146</c:v>
                </c:pt>
                <c:pt idx="3885">
                  <c:v>42121.835694444446</c:v>
                </c:pt>
                <c:pt idx="3886">
                  <c:v>42121.835752314815</c:v>
                </c:pt>
                <c:pt idx="3887">
                  <c:v>42121.835810185185</c:v>
                </c:pt>
                <c:pt idx="3888">
                  <c:v>42121.835856481484</c:v>
                </c:pt>
                <c:pt idx="3889">
                  <c:v>42121.835914351854</c:v>
                </c:pt>
                <c:pt idx="3890">
                  <c:v>42121.835972222223</c:v>
                </c:pt>
                <c:pt idx="3891">
                  <c:v>42121.836018518516</c:v>
                </c:pt>
                <c:pt idx="3892">
                  <c:v>42121.836076388892</c:v>
                </c:pt>
                <c:pt idx="3893">
                  <c:v>42121.836134259262</c:v>
                </c:pt>
                <c:pt idx="3894">
                  <c:v>42121.836180555554</c:v>
                </c:pt>
                <c:pt idx="3895">
                  <c:v>42121.836238425924</c:v>
                </c:pt>
                <c:pt idx="3896">
                  <c:v>42121.836296296293</c:v>
                </c:pt>
                <c:pt idx="3897">
                  <c:v>42121.836354166669</c:v>
                </c:pt>
                <c:pt idx="3898">
                  <c:v>42121.836400462962</c:v>
                </c:pt>
                <c:pt idx="3899">
                  <c:v>42121.836458333331</c:v>
                </c:pt>
                <c:pt idx="3900">
                  <c:v>42121.836516203701</c:v>
                </c:pt>
                <c:pt idx="3901">
                  <c:v>42121.836562500001</c:v>
                </c:pt>
                <c:pt idx="3902">
                  <c:v>42121.83662037037</c:v>
                </c:pt>
                <c:pt idx="3903">
                  <c:v>42121.836678240739</c:v>
                </c:pt>
                <c:pt idx="3904">
                  <c:v>42121.836724537039</c:v>
                </c:pt>
                <c:pt idx="3905">
                  <c:v>42121.836782407408</c:v>
                </c:pt>
                <c:pt idx="3906">
                  <c:v>42121.836840277778</c:v>
                </c:pt>
                <c:pt idx="3907">
                  <c:v>42121.836886574078</c:v>
                </c:pt>
                <c:pt idx="3908">
                  <c:v>42121.836944444447</c:v>
                </c:pt>
                <c:pt idx="3909">
                  <c:v>42121.837002314816</c:v>
                </c:pt>
                <c:pt idx="3910">
                  <c:v>42121.837048611109</c:v>
                </c:pt>
                <c:pt idx="3911">
                  <c:v>42121.837106481478</c:v>
                </c:pt>
                <c:pt idx="3912">
                  <c:v>42121.837164351855</c:v>
                </c:pt>
                <c:pt idx="3913">
                  <c:v>42121.837210648147</c:v>
                </c:pt>
                <c:pt idx="3914">
                  <c:v>42121.837268518517</c:v>
                </c:pt>
                <c:pt idx="3915">
                  <c:v>42121.837326388886</c:v>
                </c:pt>
                <c:pt idx="3916">
                  <c:v>42121.837384259263</c:v>
                </c:pt>
                <c:pt idx="3917">
                  <c:v>42121.837430555555</c:v>
                </c:pt>
                <c:pt idx="3918">
                  <c:v>42121.837488425925</c:v>
                </c:pt>
                <c:pt idx="3919">
                  <c:v>42121.837546296294</c:v>
                </c:pt>
                <c:pt idx="3920">
                  <c:v>42121.837592592594</c:v>
                </c:pt>
                <c:pt idx="3921">
                  <c:v>42121.837650462963</c:v>
                </c:pt>
                <c:pt idx="3922">
                  <c:v>42121.837708333333</c:v>
                </c:pt>
                <c:pt idx="3923">
                  <c:v>42121.837754629632</c:v>
                </c:pt>
                <c:pt idx="3924">
                  <c:v>42121.837812500002</c:v>
                </c:pt>
                <c:pt idx="3925">
                  <c:v>42121.837870370371</c:v>
                </c:pt>
                <c:pt idx="3926">
                  <c:v>42121.837916666664</c:v>
                </c:pt>
                <c:pt idx="3927">
                  <c:v>42121.83797453704</c:v>
                </c:pt>
                <c:pt idx="3928">
                  <c:v>42121.83803240741</c:v>
                </c:pt>
                <c:pt idx="3929">
                  <c:v>42121.838078703702</c:v>
                </c:pt>
                <c:pt idx="3930">
                  <c:v>42121.838136574072</c:v>
                </c:pt>
                <c:pt idx="3931">
                  <c:v>42121.838194444441</c:v>
                </c:pt>
                <c:pt idx="3932">
                  <c:v>42121.838240740741</c:v>
                </c:pt>
                <c:pt idx="3933">
                  <c:v>42121.83829861111</c:v>
                </c:pt>
                <c:pt idx="3934">
                  <c:v>42121.838356481479</c:v>
                </c:pt>
                <c:pt idx="3935">
                  <c:v>42121.838414351849</c:v>
                </c:pt>
                <c:pt idx="3936">
                  <c:v>42121.838460648149</c:v>
                </c:pt>
                <c:pt idx="3937">
                  <c:v>42121.838518518518</c:v>
                </c:pt>
                <c:pt idx="3938">
                  <c:v>42121.838576388887</c:v>
                </c:pt>
                <c:pt idx="3939">
                  <c:v>42121.838622685187</c:v>
                </c:pt>
                <c:pt idx="3940">
                  <c:v>42121.838680555556</c:v>
                </c:pt>
                <c:pt idx="3941">
                  <c:v>42121.838738425926</c:v>
                </c:pt>
                <c:pt idx="3942">
                  <c:v>42121.838784722226</c:v>
                </c:pt>
                <c:pt idx="3943">
                  <c:v>42121.838842592595</c:v>
                </c:pt>
                <c:pt idx="3944">
                  <c:v>42121.838900462964</c:v>
                </c:pt>
                <c:pt idx="3945">
                  <c:v>42121.838946759257</c:v>
                </c:pt>
                <c:pt idx="3946">
                  <c:v>42121.839004629626</c:v>
                </c:pt>
                <c:pt idx="3947">
                  <c:v>42121.839062500003</c:v>
                </c:pt>
                <c:pt idx="3948">
                  <c:v>42121.839108796295</c:v>
                </c:pt>
                <c:pt idx="3949">
                  <c:v>42121.839166666665</c:v>
                </c:pt>
                <c:pt idx="3950">
                  <c:v>42121.839224537034</c:v>
                </c:pt>
                <c:pt idx="3951">
                  <c:v>42121.839270833334</c:v>
                </c:pt>
                <c:pt idx="3952">
                  <c:v>42121.839328703703</c:v>
                </c:pt>
                <c:pt idx="3953">
                  <c:v>42121.839386574073</c:v>
                </c:pt>
                <c:pt idx="3954">
                  <c:v>42121.839444444442</c:v>
                </c:pt>
                <c:pt idx="3955">
                  <c:v>42121.839490740742</c:v>
                </c:pt>
                <c:pt idx="3956">
                  <c:v>42121.839548611111</c:v>
                </c:pt>
                <c:pt idx="3957">
                  <c:v>42121.839606481481</c:v>
                </c:pt>
                <c:pt idx="3958">
                  <c:v>42121.83965277778</c:v>
                </c:pt>
                <c:pt idx="3959">
                  <c:v>42121.83971064815</c:v>
                </c:pt>
                <c:pt idx="3960">
                  <c:v>42121.839768518519</c:v>
                </c:pt>
                <c:pt idx="3961">
                  <c:v>42121.839814814812</c:v>
                </c:pt>
                <c:pt idx="3962">
                  <c:v>42121.839872685188</c:v>
                </c:pt>
                <c:pt idx="3963">
                  <c:v>42121.839930555558</c:v>
                </c:pt>
                <c:pt idx="3964">
                  <c:v>42121.83997685185</c:v>
                </c:pt>
                <c:pt idx="3965">
                  <c:v>42121.84003472222</c:v>
                </c:pt>
                <c:pt idx="3966">
                  <c:v>42121.840092592596</c:v>
                </c:pt>
                <c:pt idx="3967">
                  <c:v>42121.840138888889</c:v>
                </c:pt>
                <c:pt idx="3968">
                  <c:v>42121.840196759258</c:v>
                </c:pt>
                <c:pt idx="3969">
                  <c:v>42121.840254629627</c:v>
                </c:pt>
                <c:pt idx="3970">
                  <c:v>42121.840300925927</c:v>
                </c:pt>
                <c:pt idx="3971">
                  <c:v>42121.840358796297</c:v>
                </c:pt>
                <c:pt idx="3972">
                  <c:v>42121.840416666666</c:v>
                </c:pt>
                <c:pt idx="3973">
                  <c:v>42121.840474537035</c:v>
                </c:pt>
                <c:pt idx="3974">
                  <c:v>42121.840520833335</c:v>
                </c:pt>
                <c:pt idx="3975">
                  <c:v>42121.840578703705</c:v>
                </c:pt>
                <c:pt idx="3976">
                  <c:v>42121.840636574074</c:v>
                </c:pt>
                <c:pt idx="3977">
                  <c:v>42121.840682870374</c:v>
                </c:pt>
                <c:pt idx="3978">
                  <c:v>42121.840740740743</c:v>
                </c:pt>
                <c:pt idx="3979">
                  <c:v>42121.840798611112</c:v>
                </c:pt>
                <c:pt idx="3980">
                  <c:v>42121.840844907405</c:v>
                </c:pt>
                <c:pt idx="3981">
                  <c:v>42121.840902777774</c:v>
                </c:pt>
                <c:pt idx="3982">
                  <c:v>42121.840960648151</c:v>
                </c:pt>
                <c:pt idx="3983">
                  <c:v>42121.841006944444</c:v>
                </c:pt>
                <c:pt idx="3984">
                  <c:v>42121.841064814813</c:v>
                </c:pt>
                <c:pt idx="3985">
                  <c:v>42121.841122685182</c:v>
                </c:pt>
                <c:pt idx="3986">
                  <c:v>42121.841168981482</c:v>
                </c:pt>
                <c:pt idx="3987">
                  <c:v>42121.841226851851</c:v>
                </c:pt>
                <c:pt idx="3988">
                  <c:v>42121.841284722221</c:v>
                </c:pt>
                <c:pt idx="3989">
                  <c:v>42121.841331018521</c:v>
                </c:pt>
                <c:pt idx="3990">
                  <c:v>42121.84138888889</c:v>
                </c:pt>
                <c:pt idx="3991">
                  <c:v>42121.841446759259</c:v>
                </c:pt>
                <c:pt idx="3992">
                  <c:v>42121.841504629629</c:v>
                </c:pt>
                <c:pt idx="3993">
                  <c:v>42121.841550925928</c:v>
                </c:pt>
                <c:pt idx="3994">
                  <c:v>42121.841608796298</c:v>
                </c:pt>
                <c:pt idx="3995">
                  <c:v>42121.841666666667</c:v>
                </c:pt>
                <c:pt idx="3996">
                  <c:v>42121.84171296296</c:v>
                </c:pt>
                <c:pt idx="3997">
                  <c:v>42121.841770833336</c:v>
                </c:pt>
                <c:pt idx="3998">
                  <c:v>42121.841828703706</c:v>
                </c:pt>
                <c:pt idx="3999">
                  <c:v>42121.841874999998</c:v>
                </c:pt>
                <c:pt idx="4000">
                  <c:v>42121.841932870368</c:v>
                </c:pt>
                <c:pt idx="4001">
                  <c:v>42121.841990740744</c:v>
                </c:pt>
                <c:pt idx="4002">
                  <c:v>42121.842037037037</c:v>
                </c:pt>
                <c:pt idx="4003">
                  <c:v>42121.842094907406</c:v>
                </c:pt>
                <c:pt idx="4004">
                  <c:v>42121.842152777775</c:v>
                </c:pt>
                <c:pt idx="4005">
                  <c:v>42121.842199074075</c:v>
                </c:pt>
                <c:pt idx="4006">
                  <c:v>42121.842256944445</c:v>
                </c:pt>
                <c:pt idx="4007">
                  <c:v>42121.842314814814</c:v>
                </c:pt>
                <c:pt idx="4008">
                  <c:v>42121.842361111114</c:v>
                </c:pt>
                <c:pt idx="4009">
                  <c:v>42121.842418981483</c:v>
                </c:pt>
                <c:pt idx="4010">
                  <c:v>42121.842476851853</c:v>
                </c:pt>
                <c:pt idx="4011">
                  <c:v>42121.842534722222</c:v>
                </c:pt>
                <c:pt idx="4012">
                  <c:v>42121.842581018522</c:v>
                </c:pt>
                <c:pt idx="4013">
                  <c:v>42121.842638888891</c:v>
                </c:pt>
                <c:pt idx="4014">
                  <c:v>42121.84269675926</c:v>
                </c:pt>
                <c:pt idx="4015">
                  <c:v>42121.842743055553</c:v>
                </c:pt>
                <c:pt idx="4016">
                  <c:v>42121.842800925922</c:v>
                </c:pt>
                <c:pt idx="4017">
                  <c:v>42121.842858796299</c:v>
                </c:pt>
                <c:pt idx="4018">
                  <c:v>42121.842905092592</c:v>
                </c:pt>
                <c:pt idx="4019">
                  <c:v>42121.842962962961</c:v>
                </c:pt>
                <c:pt idx="4020">
                  <c:v>42121.84302083333</c:v>
                </c:pt>
                <c:pt idx="4021">
                  <c:v>42121.84306712963</c:v>
                </c:pt>
                <c:pt idx="4022">
                  <c:v>42121.843124999999</c:v>
                </c:pt>
                <c:pt idx="4023">
                  <c:v>42121.843182870369</c:v>
                </c:pt>
                <c:pt idx="4024">
                  <c:v>42121.843229166669</c:v>
                </c:pt>
                <c:pt idx="4025">
                  <c:v>42121.843287037038</c:v>
                </c:pt>
                <c:pt idx="4026">
                  <c:v>42121.843344907407</c:v>
                </c:pt>
                <c:pt idx="4027">
                  <c:v>42121.843391203707</c:v>
                </c:pt>
                <c:pt idx="4028">
                  <c:v>42121.843449074076</c:v>
                </c:pt>
                <c:pt idx="4029">
                  <c:v>42121.843506944446</c:v>
                </c:pt>
                <c:pt idx="4030">
                  <c:v>42121.843564814815</c:v>
                </c:pt>
                <c:pt idx="4031">
                  <c:v>42121.843611111108</c:v>
                </c:pt>
                <c:pt idx="4032">
                  <c:v>42121.843668981484</c:v>
                </c:pt>
                <c:pt idx="4033">
                  <c:v>42121.843726851854</c:v>
                </c:pt>
                <c:pt idx="4034">
                  <c:v>42121.843773148146</c:v>
                </c:pt>
                <c:pt idx="4035">
                  <c:v>42121.843831018516</c:v>
                </c:pt>
                <c:pt idx="4036">
                  <c:v>42121.843888888892</c:v>
                </c:pt>
                <c:pt idx="4037">
                  <c:v>42121.843935185185</c:v>
                </c:pt>
                <c:pt idx="4038">
                  <c:v>42121.843993055554</c:v>
                </c:pt>
                <c:pt idx="4039">
                  <c:v>42121.844050925924</c:v>
                </c:pt>
                <c:pt idx="4040">
                  <c:v>42121.844097222223</c:v>
                </c:pt>
                <c:pt idx="4041">
                  <c:v>42121.844155092593</c:v>
                </c:pt>
                <c:pt idx="4042">
                  <c:v>42121.844212962962</c:v>
                </c:pt>
                <c:pt idx="4043">
                  <c:v>42121.844259259262</c:v>
                </c:pt>
                <c:pt idx="4044">
                  <c:v>42121.844317129631</c:v>
                </c:pt>
                <c:pt idx="4045">
                  <c:v>42121.844375000001</c:v>
                </c:pt>
                <c:pt idx="4046">
                  <c:v>42121.844421296293</c:v>
                </c:pt>
                <c:pt idx="4047">
                  <c:v>42121.84447916667</c:v>
                </c:pt>
                <c:pt idx="4048">
                  <c:v>42121.844537037039</c:v>
                </c:pt>
                <c:pt idx="4049">
                  <c:v>42121.844594907408</c:v>
                </c:pt>
                <c:pt idx="4050">
                  <c:v>42121.844641203701</c:v>
                </c:pt>
                <c:pt idx="4051">
                  <c:v>42121.844699074078</c:v>
                </c:pt>
                <c:pt idx="4052">
                  <c:v>42121.844756944447</c:v>
                </c:pt>
                <c:pt idx="4053">
                  <c:v>42121.84480324074</c:v>
                </c:pt>
                <c:pt idx="4054">
                  <c:v>42121.844861111109</c:v>
                </c:pt>
                <c:pt idx="4055">
                  <c:v>42121.844918981478</c:v>
                </c:pt>
                <c:pt idx="4056">
                  <c:v>42121.844965277778</c:v>
                </c:pt>
                <c:pt idx="4057">
                  <c:v>42121.845023148147</c:v>
                </c:pt>
                <c:pt idx="4058">
                  <c:v>42121.845081018517</c:v>
                </c:pt>
                <c:pt idx="4059">
                  <c:v>42121.845127314817</c:v>
                </c:pt>
                <c:pt idx="4060">
                  <c:v>42121.845185185186</c:v>
                </c:pt>
                <c:pt idx="4061">
                  <c:v>42121.845243055555</c:v>
                </c:pt>
                <c:pt idx="4062">
                  <c:v>42121.845289351855</c:v>
                </c:pt>
                <c:pt idx="4063">
                  <c:v>42121.845347222225</c:v>
                </c:pt>
                <c:pt idx="4064">
                  <c:v>42121.845405092594</c:v>
                </c:pt>
                <c:pt idx="4065">
                  <c:v>42121.845462962963</c:v>
                </c:pt>
                <c:pt idx="4066">
                  <c:v>42121.845509259256</c:v>
                </c:pt>
                <c:pt idx="4067">
                  <c:v>42121.845567129632</c:v>
                </c:pt>
                <c:pt idx="4068">
                  <c:v>42121.845625000002</c:v>
                </c:pt>
                <c:pt idx="4069">
                  <c:v>42121.845671296294</c:v>
                </c:pt>
                <c:pt idx="4070">
                  <c:v>42121.845729166664</c:v>
                </c:pt>
                <c:pt idx="4071">
                  <c:v>42121.84578703704</c:v>
                </c:pt>
                <c:pt idx="4072">
                  <c:v>42121.845833333333</c:v>
                </c:pt>
                <c:pt idx="4073">
                  <c:v>42121.845891203702</c:v>
                </c:pt>
                <c:pt idx="4074">
                  <c:v>42121.845949074072</c:v>
                </c:pt>
                <c:pt idx="4075">
                  <c:v>42121.845995370371</c:v>
                </c:pt>
                <c:pt idx="4076">
                  <c:v>42121.846053240741</c:v>
                </c:pt>
                <c:pt idx="4077">
                  <c:v>42121.84611111111</c:v>
                </c:pt>
                <c:pt idx="4078">
                  <c:v>42121.84615740741</c:v>
                </c:pt>
                <c:pt idx="4079">
                  <c:v>42121.846215277779</c:v>
                </c:pt>
                <c:pt idx="4080">
                  <c:v>42121.846273148149</c:v>
                </c:pt>
                <c:pt idx="4081">
                  <c:v>42121.846319444441</c:v>
                </c:pt>
                <c:pt idx="4082">
                  <c:v>42121.846377314818</c:v>
                </c:pt>
                <c:pt idx="4083">
                  <c:v>42121.846435185187</c:v>
                </c:pt>
                <c:pt idx="4084">
                  <c:v>42121.846493055556</c:v>
                </c:pt>
                <c:pt idx="4085">
                  <c:v>42121.846539351849</c:v>
                </c:pt>
                <c:pt idx="4086">
                  <c:v>42121.846597222226</c:v>
                </c:pt>
                <c:pt idx="4087">
                  <c:v>42121.846655092595</c:v>
                </c:pt>
                <c:pt idx="4088">
                  <c:v>42121.846701388888</c:v>
                </c:pt>
                <c:pt idx="4089">
                  <c:v>42121.846759259257</c:v>
                </c:pt>
                <c:pt idx="4090">
                  <c:v>42121.846817129626</c:v>
                </c:pt>
                <c:pt idx="4091">
                  <c:v>42121.846863425926</c:v>
                </c:pt>
                <c:pt idx="4092">
                  <c:v>42121.846921296295</c:v>
                </c:pt>
                <c:pt idx="4093">
                  <c:v>42121.846979166665</c:v>
                </c:pt>
                <c:pt idx="4094">
                  <c:v>42121.847025462965</c:v>
                </c:pt>
                <c:pt idx="4095">
                  <c:v>42121.847083333334</c:v>
                </c:pt>
                <c:pt idx="4096">
                  <c:v>42121.847141203703</c:v>
                </c:pt>
                <c:pt idx="4097">
                  <c:v>42121.847187500003</c:v>
                </c:pt>
                <c:pt idx="4098">
                  <c:v>42121.847245370373</c:v>
                </c:pt>
                <c:pt idx="4099">
                  <c:v>42121.847303240742</c:v>
                </c:pt>
                <c:pt idx="4100">
                  <c:v>42121.847349537034</c:v>
                </c:pt>
                <c:pt idx="4101">
                  <c:v>42121.847407407404</c:v>
                </c:pt>
                <c:pt idx="4102">
                  <c:v>42121.84746527778</c:v>
                </c:pt>
                <c:pt idx="4103">
                  <c:v>42121.84752314815</c:v>
                </c:pt>
                <c:pt idx="4104">
                  <c:v>42121.847569444442</c:v>
                </c:pt>
                <c:pt idx="4105">
                  <c:v>42121.847627314812</c:v>
                </c:pt>
                <c:pt idx="4106">
                  <c:v>42121.847685185188</c:v>
                </c:pt>
                <c:pt idx="4107">
                  <c:v>42121.847731481481</c:v>
                </c:pt>
                <c:pt idx="4108">
                  <c:v>42121.84778935185</c:v>
                </c:pt>
                <c:pt idx="4109">
                  <c:v>42121.84784722222</c:v>
                </c:pt>
                <c:pt idx="4110">
                  <c:v>42121.847905092596</c:v>
                </c:pt>
                <c:pt idx="4111">
                  <c:v>42121.847951388889</c:v>
                </c:pt>
                <c:pt idx="4112">
                  <c:v>42121.848009259258</c:v>
                </c:pt>
                <c:pt idx="4113">
                  <c:v>42121.848067129627</c:v>
                </c:pt>
                <c:pt idx="4114">
                  <c:v>42121.848124999997</c:v>
                </c:pt>
                <c:pt idx="4115">
                  <c:v>42121.848171296297</c:v>
                </c:pt>
                <c:pt idx="4116">
                  <c:v>42121.848229166666</c:v>
                </c:pt>
                <c:pt idx="4117">
                  <c:v>42121.848287037035</c:v>
                </c:pt>
                <c:pt idx="4118">
                  <c:v>42121.848333333335</c:v>
                </c:pt>
                <c:pt idx="4119">
                  <c:v>42121.848391203705</c:v>
                </c:pt>
                <c:pt idx="4120">
                  <c:v>42121.848449074074</c:v>
                </c:pt>
                <c:pt idx="4121">
                  <c:v>42121.848495370374</c:v>
                </c:pt>
                <c:pt idx="4122">
                  <c:v>42121.848553240743</c:v>
                </c:pt>
                <c:pt idx="4123">
                  <c:v>42121.848611111112</c:v>
                </c:pt>
                <c:pt idx="4124">
                  <c:v>42121.848668981482</c:v>
                </c:pt>
                <c:pt idx="4125">
                  <c:v>42121.848715277774</c:v>
                </c:pt>
                <c:pt idx="4126">
                  <c:v>42121.848773148151</c:v>
                </c:pt>
                <c:pt idx="4127">
                  <c:v>42121.84883101852</c:v>
                </c:pt>
                <c:pt idx="4128">
                  <c:v>42121.848877314813</c:v>
                </c:pt>
                <c:pt idx="4129">
                  <c:v>42121.848935185182</c:v>
                </c:pt>
                <c:pt idx="4130">
                  <c:v>42121.848993055559</c:v>
                </c:pt>
                <c:pt idx="4131">
                  <c:v>42121.849039351851</c:v>
                </c:pt>
                <c:pt idx="4132">
                  <c:v>42121.849097222221</c:v>
                </c:pt>
                <c:pt idx="4133">
                  <c:v>42121.84915509259</c:v>
                </c:pt>
                <c:pt idx="4134">
                  <c:v>42121.84920138889</c:v>
                </c:pt>
                <c:pt idx="4135">
                  <c:v>42121.849259259259</c:v>
                </c:pt>
                <c:pt idx="4136">
                  <c:v>42121.849317129629</c:v>
                </c:pt>
                <c:pt idx="4137">
                  <c:v>42121.849363425928</c:v>
                </c:pt>
                <c:pt idx="4138">
                  <c:v>42121.849421296298</c:v>
                </c:pt>
                <c:pt idx="4139">
                  <c:v>42121.849479166667</c:v>
                </c:pt>
                <c:pt idx="4140">
                  <c:v>42121.84952546296</c:v>
                </c:pt>
                <c:pt idx="4141">
                  <c:v>42121.849583333336</c:v>
                </c:pt>
                <c:pt idx="4142">
                  <c:v>42121.849641203706</c:v>
                </c:pt>
                <c:pt idx="4143">
                  <c:v>42121.849699074075</c:v>
                </c:pt>
                <c:pt idx="4144">
                  <c:v>42121.849745370368</c:v>
                </c:pt>
                <c:pt idx="4145">
                  <c:v>42121.849803240744</c:v>
                </c:pt>
                <c:pt idx="4146">
                  <c:v>42121.849861111114</c:v>
                </c:pt>
                <c:pt idx="4147">
                  <c:v>42121.849907407406</c:v>
                </c:pt>
                <c:pt idx="4148">
                  <c:v>42121.849965277775</c:v>
                </c:pt>
                <c:pt idx="4149">
                  <c:v>42121.850023148145</c:v>
                </c:pt>
                <c:pt idx="4150">
                  <c:v>42121.850069444445</c:v>
                </c:pt>
                <c:pt idx="4151">
                  <c:v>42121.850127314814</c:v>
                </c:pt>
                <c:pt idx="4152">
                  <c:v>42121.850185185183</c:v>
                </c:pt>
                <c:pt idx="4153">
                  <c:v>42121.850231481483</c:v>
                </c:pt>
                <c:pt idx="4154">
                  <c:v>42121.850289351853</c:v>
                </c:pt>
                <c:pt idx="4155">
                  <c:v>42121.850347222222</c:v>
                </c:pt>
                <c:pt idx="4156">
                  <c:v>42121.850393518522</c:v>
                </c:pt>
                <c:pt idx="4157">
                  <c:v>42121.850451388891</c:v>
                </c:pt>
                <c:pt idx="4158">
                  <c:v>42121.85050925926</c:v>
                </c:pt>
                <c:pt idx="4159">
                  <c:v>42121.85056712963</c:v>
                </c:pt>
                <c:pt idx="4160">
                  <c:v>42121.850613425922</c:v>
                </c:pt>
                <c:pt idx="4161">
                  <c:v>42121.850671296299</c:v>
                </c:pt>
                <c:pt idx="4162">
                  <c:v>42121.850729166668</c:v>
                </c:pt>
                <c:pt idx="4163">
                  <c:v>42121.850775462961</c:v>
                </c:pt>
                <c:pt idx="4164">
                  <c:v>42121.85083333333</c:v>
                </c:pt>
                <c:pt idx="4165">
                  <c:v>42121.850891203707</c:v>
                </c:pt>
                <c:pt idx="4166">
                  <c:v>42121.850937499999</c:v>
                </c:pt>
                <c:pt idx="4167">
                  <c:v>42121.850995370369</c:v>
                </c:pt>
                <c:pt idx="4168">
                  <c:v>42121.851053240738</c:v>
                </c:pt>
                <c:pt idx="4169">
                  <c:v>42121.851099537038</c:v>
                </c:pt>
                <c:pt idx="4170">
                  <c:v>42121.851157407407</c:v>
                </c:pt>
                <c:pt idx="4171">
                  <c:v>42121.851215277777</c:v>
                </c:pt>
                <c:pt idx="4172">
                  <c:v>42121.851261574076</c:v>
                </c:pt>
                <c:pt idx="4173">
                  <c:v>42121.851319444446</c:v>
                </c:pt>
                <c:pt idx="4174">
                  <c:v>42121.851377314815</c:v>
                </c:pt>
                <c:pt idx="4175">
                  <c:v>42121.851435185185</c:v>
                </c:pt>
                <c:pt idx="4176">
                  <c:v>42121.851481481484</c:v>
                </c:pt>
                <c:pt idx="4177">
                  <c:v>42121.851539351854</c:v>
                </c:pt>
                <c:pt idx="4178">
                  <c:v>42121.851597222223</c:v>
                </c:pt>
                <c:pt idx="4179">
                  <c:v>42121.851643518516</c:v>
                </c:pt>
                <c:pt idx="4180">
                  <c:v>42121.851701388892</c:v>
                </c:pt>
                <c:pt idx="4181">
                  <c:v>42121.851759259262</c:v>
                </c:pt>
                <c:pt idx="4182">
                  <c:v>42121.851805555554</c:v>
                </c:pt>
                <c:pt idx="4183">
                  <c:v>42121.851863425924</c:v>
                </c:pt>
                <c:pt idx="4184">
                  <c:v>42121.851921296293</c:v>
                </c:pt>
                <c:pt idx="4185">
                  <c:v>42121.851967592593</c:v>
                </c:pt>
                <c:pt idx="4186">
                  <c:v>42121.852025462962</c:v>
                </c:pt>
                <c:pt idx="4187">
                  <c:v>42121.852083333331</c:v>
                </c:pt>
                <c:pt idx="4188">
                  <c:v>42121.852129629631</c:v>
                </c:pt>
                <c:pt idx="4189">
                  <c:v>42121.852187500001</c:v>
                </c:pt>
                <c:pt idx="4190">
                  <c:v>42121.85224537037</c:v>
                </c:pt>
                <c:pt idx="4191">
                  <c:v>42121.852303240739</c:v>
                </c:pt>
                <c:pt idx="4192">
                  <c:v>42121.852349537039</c:v>
                </c:pt>
                <c:pt idx="4193">
                  <c:v>42121.852407407408</c:v>
                </c:pt>
                <c:pt idx="4194">
                  <c:v>42121.852465277778</c:v>
                </c:pt>
                <c:pt idx="4195">
                  <c:v>42121.852511574078</c:v>
                </c:pt>
                <c:pt idx="4196">
                  <c:v>42121.852569444447</c:v>
                </c:pt>
                <c:pt idx="4197">
                  <c:v>42121.852627314816</c:v>
                </c:pt>
                <c:pt idx="4198">
                  <c:v>42121.852673611109</c:v>
                </c:pt>
                <c:pt idx="4199">
                  <c:v>42121.852731481478</c:v>
                </c:pt>
                <c:pt idx="4200">
                  <c:v>42121.852789351855</c:v>
                </c:pt>
                <c:pt idx="4201">
                  <c:v>42121.852835648147</c:v>
                </c:pt>
                <c:pt idx="4202">
                  <c:v>42121.852893518517</c:v>
                </c:pt>
                <c:pt idx="4203">
                  <c:v>42121.852951388886</c:v>
                </c:pt>
                <c:pt idx="4204">
                  <c:v>42121.852997685186</c:v>
                </c:pt>
                <c:pt idx="4205">
                  <c:v>42121.853055555555</c:v>
                </c:pt>
                <c:pt idx="4206">
                  <c:v>42121.853113425925</c:v>
                </c:pt>
                <c:pt idx="4207">
                  <c:v>42121.853159722225</c:v>
                </c:pt>
                <c:pt idx="4208">
                  <c:v>42121.853217592594</c:v>
                </c:pt>
                <c:pt idx="4209">
                  <c:v>42121.853275462963</c:v>
                </c:pt>
                <c:pt idx="4210">
                  <c:v>42121.853333333333</c:v>
                </c:pt>
                <c:pt idx="4211">
                  <c:v>42121.853379629632</c:v>
                </c:pt>
                <c:pt idx="4212">
                  <c:v>42121.853437500002</c:v>
                </c:pt>
                <c:pt idx="4213">
                  <c:v>42121.853495370371</c:v>
                </c:pt>
                <c:pt idx="4214">
                  <c:v>42121.853541666664</c:v>
                </c:pt>
                <c:pt idx="4215">
                  <c:v>42121.85359953704</c:v>
                </c:pt>
                <c:pt idx="4216">
                  <c:v>42121.85365740741</c:v>
                </c:pt>
                <c:pt idx="4217">
                  <c:v>42121.853703703702</c:v>
                </c:pt>
                <c:pt idx="4218">
                  <c:v>42121.853761574072</c:v>
                </c:pt>
                <c:pt idx="4219">
                  <c:v>42121.853819444441</c:v>
                </c:pt>
                <c:pt idx="4220">
                  <c:v>42121.853865740741</c:v>
                </c:pt>
                <c:pt idx="4221">
                  <c:v>42121.85392361111</c:v>
                </c:pt>
                <c:pt idx="4222">
                  <c:v>42121.853981481479</c:v>
                </c:pt>
                <c:pt idx="4223">
                  <c:v>42121.854027777779</c:v>
                </c:pt>
                <c:pt idx="4224">
                  <c:v>42121.854085648149</c:v>
                </c:pt>
                <c:pt idx="4225">
                  <c:v>42121.854143518518</c:v>
                </c:pt>
                <c:pt idx="4226">
                  <c:v>42121.854201388887</c:v>
                </c:pt>
                <c:pt idx="4227">
                  <c:v>42121.854247685187</c:v>
                </c:pt>
                <c:pt idx="4228">
                  <c:v>42121.854305555556</c:v>
                </c:pt>
                <c:pt idx="4229">
                  <c:v>42121.854363425926</c:v>
                </c:pt>
                <c:pt idx="4230">
                  <c:v>42121.854409722226</c:v>
                </c:pt>
                <c:pt idx="4231">
                  <c:v>42121.854467592595</c:v>
                </c:pt>
                <c:pt idx="4232">
                  <c:v>42121.854525462964</c:v>
                </c:pt>
                <c:pt idx="4233">
                  <c:v>42121.854571759257</c:v>
                </c:pt>
                <c:pt idx="4234">
                  <c:v>42121.854629629626</c:v>
                </c:pt>
                <c:pt idx="4235">
                  <c:v>42121.854687500003</c:v>
                </c:pt>
                <c:pt idx="4236">
                  <c:v>42121.854733796295</c:v>
                </c:pt>
                <c:pt idx="4237">
                  <c:v>42121.854791666665</c:v>
                </c:pt>
                <c:pt idx="4238">
                  <c:v>42121.854849537034</c:v>
                </c:pt>
                <c:pt idx="4239">
                  <c:v>42121.854895833334</c:v>
                </c:pt>
                <c:pt idx="4240">
                  <c:v>42121.854953703703</c:v>
                </c:pt>
                <c:pt idx="4241">
                  <c:v>42121.855011574073</c:v>
                </c:pt>
                <c:pt idx="4242">
                  <c:v>42121.855069444442</c:v>
                </c:pt>
                <c:pt idx="4243">
                  <c:v>42121.855115740742</c:v>
                </c:pt>
                <c:pt idx="4244">
                  <c:v>42121.855173611111</c:v>
                </c:pt>
                <c:pt idx="4245">
                  <c:v>42121.855231481481</c:v>
                </c:pt>
                <c:pt idx="4246">
                  <c:v>42121.85527777778</c:v>
                </c:pt>
                <c:pt idx="4247">
                  <c:v>42121.85533564815</c:v>
                </c:pt>
                <c:pt idx="4248">
                  <c:v>42121.855393518519</c:v>
                </c:pt>
                <c:pt idx="4249">
                  <c:v>42121.855439814812</c:v>
                </c:pt>
                <c:pt idx="4250">
                  <c:v>42121.855497685188</c:v>
                </c:pt>
                <c:pt idx="4251">
                  <c:v>42121.855555555558</c:v>
                </c:pt>
                <c:pt idx="4252">
                  <c:v>42121.85560185185</c:v>
                </c:pt>
                <c:pt idx="4253">
                  <c:v>42121.85565972222</c:v>
                </c:pt>
                <c:pt idx="4254">
                  <c:v>42121.855717592596</c:v>
                </c:pt>
                <c:pt idx="4255">
                  <c:v>42121.855763888889</c:v>
                </c:pt>
                <c:pt idx="4256">
                  <c:v>42121.855821759258</c:v>
                </c:pt>
                <c:pt idx="4257">
                  <c:v>42121.855879629627</c:v>
                </c:pt>
                <c:pt idx="4258">
                  <c:v>42121.855925925927</c:v>
                </c:pt>
                <c:pt idx="4259">
                  <c:v>42121.855983796297</c:v>
                </c:pt>
                <c:pt idx="4260">
                  <c:v>42121.856041666666</c:v>
                </c:pt>
                <c:pt idx="4261">
                  <c:v>42121.856099537035</c:v>
                </c:pt>
                <c:pt idx="4262">
                  <c:v>42121.856145833335</c:v>
                </c:pt>
                <c:pt idx="4263">
                  <c:v>42121.856203703705</c:v>
                </c:pt>
                <c:pt idx="4264">
                  <c:v>42121.856261574074</c:v>
                </c:pt>
                <c:pt idx="4265">
                  <c:v>42121.856307870374</c:v>
                </c:pt>
                <c:pt idx="4266">
                  <c:v>42121.856365740743</c:v>
                </c:pt>
                <c:pt idx="4267">
                  <c:v>42121.856423611112</c:v>
                </c:pt>
                <c:pt idx="4268">
                  <c:v>42121.856469907405</c:v>
                </c:pt>
                <c:pt idx="4269">
                  <c:v>42121.856527777774</c:v>
                </c:pt>
                <c:pt idx="4270">
                  <c:v>42121.856585648151</c:v>
                </c:pt>
                <c:pt idx="4271">
                  <c:v>42121.856631944444</c:v>
                </c:pt>
                <c:pt idx="4272">
                  <c:v>42121.856689814813</c:v>
                </c:pt>
                <c:pt idx="4273">
                  <c:v>42121.856747685182</c:v>
                </c:pt>
                <c:pt idx="4274">
                  <c:v>42121.856793981482</c:v>
                </c:pt>
                <c:pt idx="4275">
                  <c:v>42121.856851851851</c:v>
                </c:pt>
                <c:pt idx="4276">
                  <c:v>42121.856909722221</c:v>
                </c:pt>
                <c:pt idx="4277">
                  <c:v>42121.85696759259</c:v>
                </c:pt>
                <c:pt idx="4278">
                  <c:v>42121.85701388889</c:v>
                </c:pt>
                <c:pt idx="4279">
                  <c:v>42121.857071759259</c:v>
                </c:pt>
                <c:pt idx="4280">
                  <c:v>42121.857129629629</c:v>
                </c:pt>
                <c:pt idx="4281">
                  <c:v>42121.857175925928</c:v>
                </c:pt>
                <c:pt idx="4282">
                  <c:v>42121.857233796298</c:v>
                </c:pt>
                <c:pt idx="4283">
                  <c:v>42121.857291666667</c:v>
                </c:pt>
                <c:pt idx="4284">
                  <c:v>42121.85733796296</c:v>
                </c:pt>
                <c:pt idx="4285">
                  <c:v>42121.857395833336</c:v>
                </c:pt>
                <c:pt idx="4286">
                  <c:v>42121.857453703706</c:v>
                </c:pt>
                <c:pt idx="4287">
                  <c:v>42121.857499999998</c:v>
                </c:pt>
                <c:pt idx="4288">
                  <c:v>42121.857557870368</c:v>
                </c:pt>
                <c:pt idx="4289">
                  <c:v>42121.857615740744</c:v>
                </c:pt>
                <c:pt idx="4290">
                  <c:v>42121.857662037037</c:v>
                </c:pt>
                <c:pt idx="4291">
                  <c:v>42121.857719907406</c:v>
                </c:pt>
                <c:pt idx="4292">
                  <c:v>42121.857777777775</c:v>
                </c:pt>
                <c:pt idx="4293">
                  <c:v>42121.857835648145</c:v>
                </c:pt>
                <c:pt idx="4294">
                  <c:v>42121.857881944445</c:v>
                </c:pt>
                <c:pt idx="4295">
                  <c:v>42121.857939814814</c:v>
                </c:pt>
                <c:pt idx="4296">
                  <c:v>42121.857997685183</c:v>
                </c:pt>
                <c:pt idx="4297">
                  <c:v>42121.858043981483</c:v>
                </c:pt>
                <c:pt idx="4298">
                  <c:v>42121.858101851853</c:v>
                </c:pt>
                <c:pt idx="4299">
                  <c:v>42121.858159722222</c:v>
                </c:pt>
                <c:pt idx="4300">
                  <c:v>42121.858206018522</c:v>
                </c:pt>
                <c:pt idx="4301">
                  <c:v>42121.858263888891</c:v>
                </c:pt>
                <c:pt idx="4302">
                  <c:v>42121.85832175926</c:v>
                </c:pt>
                <c:pt idx="4303">
                  <c:v>42121.858368055553</c:v>
                </c:pt>
                <c:pt idx="4304">
                  <c:v>42121.858425925922</c:v>
                </c:pt>
                <c:pt idx="4305">
                  <c:v>42121.858483796299</c:v>
                </c:pt>
                <c:pt idx="4306">
                  <c:v>42121.858530092592</c:v>
                </c:pt>
                <c:pt idx="4307">
                  <c:v>42121.858587962961</c:v>
                </c:pt>
                <c:pt idx="4308">
                  <c:v>42121.85864583333</c:v>
                </c:pt>
                <c:pt idx="4309">
                  <c:v>42121.858703703707</c:v>
                </c:pt>
                <c:pt idx="4310">
                  <c:v>42121.858749999999</c:v>
                </c:pt>
                <c:pt idx="4311">
                  <c:v>42121.858807870369</c:v>
                </c:pt>
                <c:pt idx="4312">
                  <c:v>42121.858865740738</c:v>
                </c:pt>
                <c:pt idx="4313">
                  <c:v>42121.858912037038</c:v>
                </c:pt>
                <c:pt idx="4314">
                  <c:v>42121.858969907407</c:v>
                </c:pt>
                <c:pt idx="4315">
                  <c:v>42121.859027777777</c:v>
                </c:pt>
                <c:pt idx="4316">
                  <c:v>42121.859074074076</c:v>
                </c:pt>
                <c:pt idx="4317">
                  <c:v>42121.859131944446</c:v>
                </c:pt>
                <c:pt idx="4318">
                  <c:v>42121.859189814815</c:v>
                </c:pt>
                <c:pt idx="4319">
                  <c:v>42121.859236111108</c:v>
                </c:pt>
                <c:pt idx="4320">
                  <c:v>42121.859293981484</c:v>
                </c:pt>
                <c:pt idx="4321">
                  <c:v>42121.859351851854</c:v>
                </c:pt>
                <c:pt idx="4322">
                  <c:v>42121.859398148146</c:v>
                </c:pt>
                <c:pt idx="4323">
                  <c:v>42121.859456018516</c:v>
                </c:pt>
                <c:pt idx="4324">
                  <c:v>42121.859513888892</c:v>
                </c:pt>
                <c:pt idx="4325">
                  <c:v>42121.859571759262</c:v>
                </c:pt>
                <c:pt idx="4326">
                  <c:v>42121.859618055554</c:v>
                </c:pt>
                <c:pt idx="4327">
                  <c:v>42121.859675925924</c:v>
                </c:pt>
                <c:pt idx="4328">
                  <c:v>42121.859733796293</c:v>
                </c:pt>
                <c:pt idx="4329">
                  <c:v>42121.859780092593</c:v>
                </c:pt>
                <c:pt idx="4330">
                  <c:v>42121.859837962962</c:v>
                </c:pt>
                <c:pt idx="4331">
                  <c:v>42121.859895833331</c:v>
                </c:pt>
                <c:pt idx="4332">
                  <c:v>42121.859942129631</c:v>
                </c:pt>
                <c:pt idx="4333">
                  <c:v>42121.86</c:v>
                </c:pt>
                <c:pt idx="4334">
                  <c:v>42121.86005787037</c:v>
                </c:pt>
                <c:pt idx="4335">
                  <c:v>42121.86010416667</c:v>
                </c:pt>
                <c:pt idx="4336">
                  <c:v>42121.860162037039</c:v>
                </c:pt>
                <c:pt idx="4337">
                  <c:v>42121.860219907408</c:v>
                </c:pt>
                <c:pt idx="4338">
                  <c:v>42121.860266203701</c:v>
                </c:pt>
                <c:pt idx="4339">
                  <c:v>42121.860324074078</c:v>
                </c:pt>
                <c:pt idx="4340">
                  <c:v>42121.860381944447</c:v>
                </c:pt>
                <c:pt idx="4341">
                  <c:v>42121.86042824074</c:v>
                </c:pt>
                <c:pt idx="4342">
                  <c:v>42121.860486111109</c:v>
                </c:pt>
                <c:pt idx="4343">
                  <c:v>42121.860543981478</c:v>
                </c:pt>
                <c:pt idx="4344">
                  <c:v>42121.860601851855</c:v>
                </c:pt>
                <c:pt idx="4345">
                  <c:v>42121.860648148147</c:v>
                </c:pt>
                <c:pt idx="4346">
                  <c:v>42121.860706018517</c:v>
                </c:pt>
                <c:pt idx="4347">
                  <c:v>42121.860763888886</c:v>
                </c:pt>
                <c:pt idx="4348">
                  <c:v>42121.860810185186</c:v>
                </c:pt>
                <c:pt idx="4349">
                  <c:v>42121.860868055555</c:v>
                </c:pt>
                <c:pt idx="4350">
                  <c:v>42121.860925925925</c:v>
                </c:pt>
                <c:pt idx="4351">
                  <c:v>42121.860972222225</c:v>
                </c:pt>
                <c:pt idx="4352">
                  <c:v>42121.861030092594</c:v>
                </c:pt>
                <c:pt idx="4353">
                  <c:v>42121.861087962963</c:v>
                </c:pt>
                <c:pt idx="4354">
                  <c:v>42121.861134259256</c:v>
                </c:pt>
                <c:pt idx="4355">
                  <c:v>42121.861192129632</c:v>
                </c:pt>
                <c:pt idx="4356">
                  <c:v>42121.861250000002</c:v>
                </c:pt>
                <c:pt idx="4357">
                  <c:v>42121.861296296294</c:v>
                </c:pt>
                <c:pt idx="4358">
                  <c:v>42121.861354166664</c:v>
                </c:pt>
                <c:pt idx="4359">
                  <c:v>42121.86141203704</c:v>
                </c:pt>
                <c:pt idx="4360">
                  <c:v>42121.86146990741</c:v>
                </c:pt>
                <c:pt idx="4361">
                  <c:v>42121.861516203702</c:v>
                </c:pt>
                <c:pt idx="4362">
                  <c:v>42121.861574074072</c:v>
                </c:pt>
                <c:pt idx="4363">
                  <c:v>42121.861631944441</c:v>
                </c:pt>
                <c:pt idx="4364">
                  <c:v>42121.861678240741</c:v>
                </c:pt>
                <c:pt idx="4365">
                  <c:v>42121.86173611111</c:v>
                </c:pt>
                <c:pt idx="4366">
                  <c:v>42121.861793981479</c:v>
                </c:pt>
                <c:pt idx="4367">
                  <c:v>42121.861840277779</c:v>
                </c:pt>
                <c:pt idx="4368">
                  <c:v>42121.861898148149</c:v>
                </c:pt>
                <c:pt idx="4369">
                  <c:v>42121.861956018518</c:v>
                </c:pt>
                <c:pt idx="4370">
                  <c:v>42121.862002314818</c:v>
                </c:pt>
                <c:pt idx="4371">
                  <c:v>42121.862060185187</c:v>
                </c:pt>
                <c:pt idx="4372">
                  <c:v>42121.862118055556</c:v>
                </c:pt>
                <c:pt idx="4373">
                  <c:v>42121.862164351849</c:v>
                </c:pt>
                <c:pt idx="4374">
                  <c:v>42121.862222222226</c:v>
                </c:pt>
                <c:pt idx="4375">
                  <c:v>42121.862280092595</c:v>
                </c:pt>
                <c:pt idx="4376">
                  <c:v>42121.862337962964</c:v>
                </c:pt>
                <c:pt idx="4377">
                  <c:v>42121.862384259257</c:v>
                </c:pt>
                <c:pt idx="4378">
                  <c:v>42121.862442129626</c:v>
                </c:pt>
                <c:pt idx="4379">
                  <c:v>42121.862500000003</c:v>
                </c:pt>
                <c:pt idx="4380">
                  <c:v>42121.862546296295</c:v>
                </c:pt>
                <c:pt idx="4381">
                  <c:v>42121.862604166665</c:v>
                </c:pt>
                <c:pt idx="4382">
                  <c:v>42121.862662037034</c:v>
                </c:pt>
                <c:pt idx="4383">
                  <c:v>42121.862708333334</c:v>
                </c:pt>
                <c:pt idx="4384">
                  <c:v>42121.862766203703</c:v>
                </c:pt>
                <c:pt idx="4385">
                  <c:v>42121.862824074073</c:v>
                </c:pt>
                <c:pt idx="4386">
                  <c:v>42121.862870370373</c:v>
                </c:pt>
                <c:pt idx="4387">
                  <c:v>42121.862928240742</c:v>
                </c:pt>
                <c:pt idx="4388">
                  <c:v>42121.862986111111</c:v>
                </c:pt>
                <c:pt idx="4389">
                  <c:v>42121.863032407404</c:v>
                </c:pt>
                <c:pt idx="4390">
                  <c:v>42121.86309027778</c:v>
                </c:pt>
                <c:pt idx="4391">
                  <c:v>42121.86314814815</c:v>
                </c:pt>
                <c:pt idx="4392">
                  <c:v>42121.863194444442</c:v>
                </c:pt>
                <c:pt idx="4393">
                  <c:v>42121.863252314812</c:v>
                </c:pt>
                <c:pt idx="4394">
                  <c:v>42121.863310185188</c:v>
                </c:pt>
                <c:pt idx="4395">
                  <c:v>42121.863368055558</c:v>
                </c:pt>
                <c:pt idx="4396">
                  <c:v>42121.86341435185</c:v>
                </c:pt>
                <c:pt idx="4397">
                  <c:v>42121.86347222222</c:v>
                </c:pt>
                <c:pt idx="4398">
                  <c:v>42121.863530092596</c:v>
                </c:pt>
                <c:pt idx="4399">
                  <c:v>42121.863576388889</c:v>
                </c:pt>
                <c:pt idx="4400">
                  <c:v>42121.863634259258</c:v>
                </c:pt>
                <c:pt idx="4401">
                  <c:v>42121.863692129627</c:v>
                </c:pt>
                <c:pt idx="4402">
                  <c:v>42121.863738425927</c:v>
                </c:pt>
                <c:pt idx="4403">
                  <c:v>42121.863796296297</c:v>
                </c:pt>
                <c:pt idx="4404">
                  <c:v>42121.863854166666</c:v>
                </c:pt>
                <c:pt idx="4405">
                  <c:v>42121.863900462966</c:v>
                </c:pt>
                <c:pt idx="4406">
                  <c:v>42121.863958333335</c:v>
                </c:pt>
                <c:pt idx="4407">
                  <c:v>42121.864016203705</c:v>
                </c:pt>
                <c:pt idx="4408">
                  <c:v>42121.864062499997</c:v>
                </c:pt>
                <c:pt idx="4409">
                  <c:v>42121.864120370374</c:v>
                </c:pt>
                <c:pt idx="4410">
                  <c:v>42121.864178240743</c:v>
                </c:pt>
                <c:pt idx="4411">
                  <c:v>42121.864236111112</c:v>
                </c:pt>
                <c:pt idx="4412">
                  <c:v>42121.864282407405</c:v>
                </c:pt>
                <c:pt idx="4413">
                  <c:v>42121.864340277774</c:v>
                </c:pt>
                <c:pt idx="4414">
                  <c:v>42121.864398148151</c:v>
                </c:pt>
                <c:pt idx="4415">
                  <c:v>42121.864444444444</c:v>
                </c:pt>
                <c:pt idx="4416">
                  <c:v>42121.864502314813</c:v>
                </c:pt>
                <c:pt idx="4417">
                  <c:v>42121.864560185182</c:v>
                </c:pt>
                <c:pt idx="4418">
                  <c:v>42121.864606481482</c:v>
                </c:pt>
                <c:pt idx="4419">
                  <c:v>42121.864664351851</c:v>
                </c:pt>
                <c:pt idx="4420">
                  <c:v>42121.864722222221</c:v>
                </c:pt>
                <c:pt idx="4421">
                  <c:v>42121.864768518521</c:v>
                </c:pt>
                <c:pt idx="4422">
                  <c:v>42121.86482638889</c:v>
                </c:pt>
                <c:pt idx="4423">
                  <c:v>42121.864884259259</c:v>
                </c:pt>
                <c:pt idx="4424">
                  <c:v>42121.864930555559</c:v>
                </c:pt>
                <c:pt idx="4425">
                  <c:v>42121.864988425928</c:v>
                </c:pt>
                <c:pt idx="4426">
                  <c:v>42121.865046296298</c:v>
                </c:pt>
                <c:pt idx="4427">
                  <c:v>42121.865104166667</c:v>
                </c:pt>
                <c:pt idx="4428">
                  <c:v>42121.86515046296</c:v>
                </c:pt>
                <c:pt idx="4429">
                  <c:v>42121.865208333336</c:v>
                </c:pt>
                <c:pt idx="4430">
                  <c:v>42121.865266203706</c:v>
                </c:pt>
                <c:pt idx="4431">
                  <c:v>42121.865312499998</c:v>
                </c:pt>
                <c:pt idx="4432">
                  <c:v>42121.865370370368</c:v>
                </c:pt>
                <c:pt idx="4433">
                  <c:v>42121.865428240744</c:v>
                </c:pt>
                <c:pt idx="4434">
                  <c:v>42121.865474537037</c:v>
                </c:pt>
                <c:pt idx="4435">
                  <c:v>42121.865532407406</c:v>
                </c:pt>
                <c:pt idx="4436">
                  <c:v>42121.865590277775</c:v>
                </c:pt>
                <c:pt idx="4437">
                  <c:v>42121.865636574075</c:v>
                </c:pt>
                <c:pt idx="4438">
                  <c:v>42121.865694444445</c:v>
                </c:pt>
                <c:pt idx="4439">
                  <c:v>42121.865752314814</c:v>
                </c:pt>
                <c:pt idx="4440">
                  <c:v>42121.865798611114</c:v>
                </c:pt>
                <c:pt idx="4441">
                  <c:v>42121.865856481483</c:v>
                </c:pt>
                <c:pt idx="4442">
                  <c:v>42121.865914351853</c:v>
                </c:pt>
                <c:pt idx="4443">
                  <c:v>42121.865972222222</c:v>
                </c:pt>
                <c:pt idx="4444">
                  <c:v>42121.866018518522</c:v>
                </c:pt>
                <c:pt idx="4445">
                  <c:v>42121.866076388891</c:v>
                </c:pt>
                <c:pt idx="4446">
                  <c:v>42121.86613425926</c:v>
                </c:pt>
                <c:pt idx="4447">
                  <c:v>42121.866180555553</c:v>
                </c:pt>
                <c:pt idx="4448">
                  <c:v>42121.866238425922</c:v>
                </c:pt>
                <c:pt idx="4449">
                  <c:v>42121.866296296299</c:v>
                </c:pt>
                <c:pt idx="4450">
                  <c:v>42121.866342592592</c:v>
                </c:pt>
                <c:pt idx="4451">
                  <c:v>42121.866400462961</c:v>
                </c:pt>
                <c:pt idx="4452">
                  <c:v>42121.86645833333</c:v>
                </c:pt>
                <c:pt idx="4453">
                  <c:v>42121.86650462963</c:v>
                </c:pt>
                <c:pt idx="4454">
                  <c:v>42121.866562499999</c:v>
                </c:pt>
                <c:pt idx="4455">
                  <c:v>42121.866620370369</c:v>
                </c:pt>
                <c:pt idx="4456">
                  <c:v>42121.866666666669</c:v>
                </c:pt>
                <c:pt idx="4457">
                  <c:v>42121.866724537038</c:v>
                </c:pt>
                <c:pt idx="4458">
                  <c:v>42121.866782407407</c:v>
                </c:pt>
                <c:pt idx="4459">
                  <c:v>42121.866840277777</c:v>
                </c:pt>
                <c:pt idx="4460">
                  <c:v>42121.866886574076</c:v>
                </c:pt>
                <c:pt idx="4461">
                  <c:v>42121.866944444446</c:v>
                </c:pt>
                <c:pt idx="4462">
                  <c:v>42121.867002314815</c:v>
                </c:pt>
                <c:pt idx="4463">
                  <c:v>42121.867048611108</c:v>
                </c:pt>
                <c:pt idx="4464">
                  <c:v>42121.867106481484</c:v>
                </c:pt>
                <c:pt idx="4465">
                  <c:v>42121.867164351854</c:v>
                </c:pt>
                <c:pt idx="4466">
                  <c:v>42121.867210648146</c:v>
                </c:pt>
                <c:pt idx="4467">
                  <c:v>42121.867268518516</c:v>
                </c:pt>
                <c:pt idx="4468">
                  <c:v>42121.867326388892</c:v>
                </c:pt>
                <c:pt idx="4469">
                  <c:v>42121.867372685185</c:v>
                </c:pt>
                <c:pt idx="4470">
                  <c:v>42121.867430555554</c:v>
                </c:pt>
                <c:pt idx="4471">
                  <c:v>42121.867488425924</c:v>
                </c:pt>
                <c:pt idx="4472">
                  <c:v>42121.867534722223</c:v>
                </c:pt>
                <c:pt idx="4473">
                  <c:v>42121.867592592593</c:v>
                </c:pt>
                <c:pt idx="4474">
                  <c:v>42121.867650462962</c:v>
                </c:pt>
                <c:pt idx="4475">
                  <c:v>42121.867696759262</c:v>
                </c:pt>
                <c:pt idx="4476">
                  <c:v>42121.867754629631</c:v>
                </c:pt>
                <c:pt idx="4477">
                  <c:v>42121.867812500001</c:v>
                </c:pt>
                <c:pt idx="4478">
                  <c:v>42121.86787037037</c:v>
                </c:pt>
                <c:pt idx="4479">
                  <c:v>42121.86791666667</c:v>
                </c:pt>
                <c:pt idx="4480">
                  <c:v>42121.867974537039</c:v>
                </c:pt>
                <c:pt idx="4481">
                  <c:v>42121.868032407408</c:v>
                </c:pt>
                <c:pt idx="4482">
                  <c:v>42121.868078703701</c:v>
                </c:pt>
                <c:pt idx="4483">
                  <c:v>42121.868136574078</c:v>
                </c:pt>
                <c:pt idx="4484">
                  <c:v>42121.868194444447</c:v>
                </c:pt>
                <c:pt idx="4485">
                  <c:v>42121.86824074074</c:v>
                </c:pt>
                <c:pt idx="4486">
                  <c:v>42121.868298611109</c:v>
                </c:pt>
                <c:pt idx="4487">
                  <c:v>42121.868356481478</c:v>
                </c:pt>
                <c:pt idx="4488">
                  <c:v>42121.868402777778</c:v>
                </c:pt>
                <c:pt idx="4489">
                  <c:v>42121.868460648147</c:v>
                </c:pt>
                <c:pt idx="4490">
                  <c:v>42121.868518518517</c:v>
                </c:pt>
                <c:pt idx="4491">
                  <c:v>42121.868564814817</c:v>
                </c:pt>
                <c:pt idx="4492">
                  <c:v>42121.868622685186</c:v>
                </c:pt>
                <c:pt idx="4493">
                  <c:v>42121.868680555555</c:v>
                </c:pt>
                <c:pt idx="4494">
                  <c:v>42121.868738425925</c:v>
                </c:pt>
                <c:pt idx="4495">
                  <c:v>42121.868784722225</c:v>
                </c:pt>
                <c:pt idx="4496">
                  <c:v>42121.868842592594</c:v>
                </c:pt>
                <c:pt idx="4497">
                  <c:v>42121.868900462963</c:v>
                </c:pt>
                <c:pt idx="4498">
                  <c:v>42121.868946759256</c:v>
                </c:pt>
                <c:pt idx="4499">
                  <c:v>42121.869004629632</c:v>
                </c:pt>
                <c:pt idx="4500">
                  <c:v>42121.869062500002</c:v>
                </c:pt>
                <c:pt idx="4501">
                  <c:v>42121.869108796294</c:v>
                </c:pt>
                <c:pt idx="4502">
                  <c:v>42121.869166666664</c:v>
                </c:pt>
                <c:pt idx="4503">
                  <c:v>42121.86922453704</c:v>
                </c:pt>
                <c:pt idx="4504">
                  <c:v>42121.869270833333</c:v>
                </c:pt>
                <c:pt idx="4505">
                  <c:v>42121.869328703702</c:v>
                </c:pt>
                <c:pt idx="4506">
                  <c:v>42121.869386574072</c:v>
                </c:pt>
                <c:pt idx="4507">
                  <c:v>42121.869432870371</c:v>
                </c:pt>
                <c:pt idx="4508">
                  <c:v>42121.869490740741</c:v>
                </c:pt>
                <c:pt idx="4509">
                  <c:v>42121.86954861111</c:v>
                </c:pt>
                <c:pt idx="4510">
                  <c:v>42121.869606481479</c:v>
                </c:pt>
                <c:pt idx="4511">
                  <c:v>42121.869652777779</c:v>
                </c:pt>
                <c:pt idx="4512">
                  <c:v>42121.869710648149</c:v>
                </c:pt>
                <c:pt idx="4513">
                  <c:v>42121.869768518518</c:v>
                </c:pt>
                <c:pt idx="4514">
                  <c:v>42121.869814814818</c:v>
                </c:pt>
                <c:pt idx="4515">
                  <c:v>42121.869872685187</c:v>
                </c:pt>
                <c:pt idx="4516">
                  <c:v>42121.869930555556</c:v>
                </c:pt>
                <c:pt idx="4517">
                  <c:v>42121.869976851849</c:v>
                </c:pt>
                <c:pt idx="4518">
                  <c:v>42121.870034722226</c:v>
                </c:pt>
                <c:pt idx="4519">
                  <c:v>42121.870092592595</c:v>
                </c:pt>
                <c:pt idx="4520">
                  <c:v>42121.870138888888</c:v>
                </c:pt>
                <c:pt idx="4521">
                  <c:v>42121.870196759257</c:v>
                </c:pt>
                <c:pt idx="4522">
                  <c:v>42121.870254629626</c:v>
                </c:pt>
                <c:pt idx="4523">
                  <c:v>42121.870300925926</c:v>
                </c:pt>
                <c:pt idx="4524">
                  <c:v>42121.870358796295</c:v>
                </c:pt>
                <c:pt idx="4525">
                  <c:v>42121.870416666665</c:v>
                </c:pt>
                <c:pt idx="4526">
                  <c:v>42121.870474537034</c:v>
                </c:pt>
                <c:pt idx="4527">
                  <c:v>42121.870520833334</c:v>
                </c:pt>
                <c:pt idx="4528">
                  <c:v>42121.870578703703</c:v>
                </c:pt>
                <c:pt idx="4529">
                  <c:v>42121.870636574073</c:v>
                </c:pt>
                <c:pt idx="4530">
                  <c:v>42121.870682870373</c:v>
                </c:pt>
                <c:pt idx="4531">
                  <c:v>42121.870740740742</c:v>
                </c:pt>
                <c:pt idx="4532">
                  <c:v>42121.870798611111</c:v>
                </c:pt>
                <c:pt idx="4533">
                  <c:v>42121.870844907404</c:v>
                </c:pt>
                <c:pt idx="4534">
                  <c:v>42121.87090277778</c:v>
                </c:pt>
                <c:pt idx="4535">
                  <c:v>42121.87096064815</c:v>
                </c:pt>
                <c:pt idx="4536">
                  <c:v>42121.871006944442</c:v>
                </c:pt>
                <c:pt idx="4537">
                  <c:v>42121.871064814812</c:v>
                </c:pt>
                <c:pt idx="4538">
                  <c:v>42121.871122685188</c:v>
                </c:pt>
                <c:pt idx="4539">
                  <c:v>42121.871168981481</c:v>
                </c:pt>
                <c:pt idx="4540">
                  <c:v>42121.87122685185</c:v>
                </c:pt>
                <c:pt idx="4541">
                  <c:v>42121.87128472222</c:v>
                </c:pt>
                <c:pt idx="4542">
                  <c:v>42121.871331018519</c:v>
                </c:pt>
                <c:pt idx="4543">
                  <c:v>42121.871388888889</c:v>
                </c:pt>
                <c:pt idx="4544">
                  <c:v>42121.871446759258</c:v>
                </c:pt>
                <c:pt idx="4545">
                  <c:v>42121.871504629627</c:v>
                </c:pt>
                <c:pt idx="4546">
                  <c:v>42121.871550925927</c:v>
                </c:pt>
                <c:pt idx="4547">
                  <c:v>42121.871608796297</c:v>
                </c:pt>
                <c:pt idx="4548">
                  <c:v>42121.871666666666</c:v>
                </c:pt>
                <c:pt idx="4549">
                  <c:v>42121.871712962966</c:v>
                </c:pt>
                <c:pt idx="4550">
                  <c:v>42121.871770833335</c:v>
                </c:pt>
                <c:pt idx="4551">
                  <c:v>42121.871828703705</c:v>
                </c:pt>
                <c:pt idx="4552">
                  <c:v>42121.871874999997</c:v>
                </c:pt>
                <c:pt idx="4553">
                  <c:v>42121.871932870374</c:v>
                </c:pt>
                <c:pt idx="4554">
                  <c:v>42121.871990740743</c:v>
                </c:pt>
                <c:pt idx="4555">
                  <c:v>42121.872037037036</c:v>
                </c:pt>
                <c:pt idx="4556">
                  <c:v>42121.872094907405</c:v>
                </c:pt>
                <c:pt idx="4557">
                  <c:v>42121.872152777774</c:v>
                </c:pt>
                <c:pt idx="4558">
                  <c:v>42121.872199074074</c:v>
                </c:pt>
                <c:pt idx="4559">
                  <c:v>42121.872256944444</c:v>
                </c:pt>
                <c:pt idx="4560">
                  <c:v>42121.872314814813</c:v>
                </c:pt>
                <c:pt idx="4561">
                  <c:v>42121.872372685182</c:v>
                </c:pt>
                <c:pt idx="4562">
                  <c:v>42121.872418981482</c:v>
                </c:pt>
                <c:pt idx="4563">
                  <c:v>42121.872476851851</c:v>
                </c:pt>
                <c:pt idx="4564">
                  <c:v>42121.872534722221</c:v>
                </c:pt>
                <c:pt idx="4565">
                  <c:v>42121.872581018521</c:v>
                </c:pt>
                <c:pt idx="4566">
                  <c:v>42121.87263888889</c:v>
                </c:pt>
                <c:pt idx="4567">
                  <c:v>42121.872696759259</c:v>
                </c:pt>
                <c:pt idx="4568">
                  <c:v>42121.872743055559</c:v>
                </c:pt>
                <c:pt idx="4569">
                  <c:v>42121.872800925928</c:v>
                </c:pt>
                <c:pt idx="4570">
                  <c:v>42121.872858796298</c:v>
                </c:pt>
                <c:pt idx="4571">
                  <c:v>42121.87290509259</c:v>
                </c:pt>
                <c:pt idx="4572">
                  <c:v>42121.87296296296</c:v>
                </c:pt>
                <c:pt idx="4573">
                  <c:v>42121.873020833336</c:v>
                </c:pt>
                <c:pt idx="4574">
                  <c:v>42121.873067129629</c:v>
                </c:pt>
                <c:pt idx="4575">
                  <c:v>42121.873124999998</c:v>
                </c:pt>
                <c:pt idx="4576">
                  <c:v>42121.873182870368</c:v>
                </c:pt>
                <c:pt idx="4577">
                  <c:v>42121.873240740744</c:v>
                </c:pt>
                <c:pt idx="4578">
                  <c:v>42121.873287037037</c:v>
                </c:pt>
                <c:pt idx="4579">
                  <c:v>42121.873344907406</c:v>
                </c:pt>
                <c:pt idx="4580">
                  <c:v>42121.873402777775</c:v>
                </c:pt>
                <c:pt idx="4581">
                  <c:v>42121.873449074075</c:v>
                </c:pt>
                <c:pt idx="4582">
                  <c:v>42121.873506944445</c:v>
                </c:pt>
                <c:pt idx="4583">
                  <c:v>42121.873564814814</c:v>
                </c:pt>
                <c:pt idx="4584">
                  <c:v>42121.873611111114</c:v>
                </c:pt>
                <c:pt idx="4585">
                  <c:v>42121.873668981483</c:v>
                </c:pt>
                <c:pt idx="4586">
                  <c:v>42121.873726851853</c:v>
                </c:pt>
                <c:pt idx="4587">
                  <c:v>42121.873773148145</c:v>
                </c:pt>
                <c:pt idx="4588">
                  <c:v>42121.873831018522</c:v>
                </c:pt>
                <c:pt idx="4589">
                  <c:v>42121.873888888891</c:v>
                </c:pt>
                <c:pt idx="4590">
                  <c:v>42121.873935185184</c:v>
                </c:pt>
                <c:pt idx="4591">
                  <c:v>42121.873993055553</c:v>
                </c:pt>
                <c:pt idx="4592">
                  <c:v>42121.874050925922</c:v>
                </c:pt>
                <c:pt idx="4593">
                  <c:v>42121.874108796299</c:v>
                </c:pt>
                <c:pt idx="4594">
                  <c:v>42121.874155092592</c:v>
                </c:pt>
                <c:pt idx="4595">
                  <c:v>42121.874212962961</c:v>
                </c:pt>
                <c:pt idx="4596">
                  <c:v>42121.87427083333</c:v>
                </c:pt>
                <c:pt idx="4597">
                  <c:v>42121.87431712963</c:v>
                </c:pt>
                <c:pt idx="4598">
                  <c:v>42121.874374999999</c:v>
                </c:pt>
                <c:pt idx="4599">
                  <c:v>42121.874432870369</c:v>
                </c:pt>
                <c:pt idx="4600">
                  <c:v>42121.874479166669</c:v>
                </c:pt>
                <c:pt idx="4601">
                  <c:v>42121.874537037038</c:v>
                </c:pt>
                <c:pt idx="4602">
                  <c:v>42121.874594907407</c:v>
                </c:pt>
                <c:pt idx="4603">
                  <c:v>42121.874641203707</c:v>
                </c:pt>
                <c:pt idx="4604">
                  <c:v>42121.874699074076</c:v>
                </c:pt>
                <c:pt idx="4605">
                  <c:v>42121.874756944446</c:v>
                </c:pt>
                <c:pt idx="4606">
                  <c:v>42121.874803240738</c:v>
                </c:pt>
                <c:pt idx="4607">
                  <c:v>42121.874861111108</c:v>
                </c:pt>
                <c:pt idx="4608">
                  <c:v>42121.874918981484</c:v>
                </c:pt>
                <c:pt idx="4609">
                  <c:v>42121.874965277777</c:v>
                </c:pt>
                <c:pt idx="4610">
                  <c:v>42121.875023148146</c:v>
                </c:pt>
                <c:pt idx="4611">
                  <c:v>42121.875081018516</c:v>
                </c:pt>
                <c:pt idx="4612">
                  <c:v>42121.875138888892</c:v>
                </c:pt>
                <c:pt idx="4613">
                  <c:v>42121.875185185185</c:v>
                </c:pt>
                <c:pt idx="4614">
                  <c:v>42121.875243055554</c:v>
                </c:pt>
                <c:pt idx="4615">
                  <c:v>42121.875300925924</c:v>
                </c:pt>
                <c:pt idx="4616">
                  <c:v>42121.875347222223</c:v>
                </c:pt>
                <c:pt idx="4617">
                  <c:v>42121.875405092593</c:v>
                </c:pt>
                <c:pt idx="4618">
                  <c:v>42121.875462962962</c:v>
                </c:pt>
                <c:pt idx="4619">
                  <c:v>42121.875509259262</c:v>
                </c:pt>
                <c:pt idx="4620">
                  <c:v>42121.875567129631</c:v>
                </c:pt>
                <c:pt idx="4621">
                  <c:v>42121.875625000001</c:v>
                </c:pt>
                <c:pt idx="4622">
                  <c:v>42121.875671296293</c:v>
                </c:pt>
                <c:pt idx="4623">
                  <c:v>42121.87572916667</c:v>
                </c:pt>
                <c:pt idx="4624">
                  <c:v>42121.875787037039</c:v>
                </c:pt>
                <c:pt idx="4625">
                  <c:v>42121.875844907408</c:v>
                </c:pt>
                <c:pt idx="4626">
                  <c:v>42121.875891203701</c:v>
                </c:pt>
                <c:pt idx="4627">
                  <c:v>42121.875949074078</c:v>
                </c:pt>
                <c:pt idx="4628">
                  <c:v>42121.876006944447</c:v>
                </c:pt>
                <c:pt idx="4629">
                  <c:v>42121.87605324074</c:v>
                </c:pt>
                <c:pt idx="4630">
                  <c:v>42121.876111111109</c:v>
                </c:pt>
                <c:pt idx="4631">
                  <c:v>42121.876168981478</c:v>
                </c:pt>
                <c:pt idx="4632">
                  <c:v>42121.876215277778</c:v>
                </c:pt>
                <c:pt idx="4633">
                  <c:v>42121.876273148147</c:v>
                </c:pt>
                <c:pt idx="4634">
                  <c:v>42121.876331018517</c:v>
                </c:pt>
                <c:pt idx="4635">
                  <c:v>42121.876377314817</c:v>
                </c:pt>
                <c:pt idx="4636">
                  <c:v>42121.876435185186</c:v>
                </c:pt>
                <c:pt idx="4637">
                  <c:v>42121.876493055555</c:v>
                </c:pt>
                <c:pt idx="4638">
                  <c:v>42121.876539351855</c:v>
                </c:pt>
                <c:pt idx="4639">
                  <c:v>42121.876597222225</c:v>
                </c:pt>
                <c:pt idx="4640">
                  <c:v>42121.876655092594</c:v>
                </c:pt>
                <c:pt idx="4641">
                  <c:v>42121.876712962963</c:v>
                </c:pt>
                <c:pt idx="4642">
                  <c:v>42121.876759259256</c:v>
                </c:pt>
                <c:pt idx="4643">
                  <c:v>42121.876817129632</c:v>
                </c:pt>
                <c:pt idx="4644">
                  <c:v>42121.876875000002</c:v>
                </c:pt>
                <c:pt idx="4645">
                  <c:v>42121.876921296294</c:v>
                </c:pt>
                <c:pt idx="4646">
                  <c:v>42121.876979166664</c:v>
                </c:pt>
                <c:pt idx="4647">
                  <c:v>42121.87703703704</c:v>
                </c:pt>
                <c:pt idx="4648">
                  <c:v>42121.877083333333</c:v>
                </c:pt>
                <c:pt idx="4649">
                  <c:v>42121.877141203702</c:v>
                </c:pt>
                <c:pt idx="4650">
                  <c:v>42121.877199074072</c:v>
                </c:pt>
                <c:pt idx="4651">
                  <c:v>42121.877245370371</c:v>
                </c:pt>
                <c:pt idx="4652">
                  <c:v>42121.877303240741</c:v>
                </c:pt>
                <c:pt idx="4653">
                  <c:v>42121.87736111111</c:v>
                </c:pt>
                <c:pt idx="4654">
                  <c:v>42121.87740740741</c:v>
                </c:pt>
                <c:pt idx="4655">
                  <c:v>42121.877465277779</c:v>
                </c:pt>
                <c:pt idx="4656">
                  <c:v>42121.877523148149</c:v>
                </c:pt>
                <c:pt idx="4657">
                  <c:v>42121.877581018518</c:v>
                </c:pt>
                <c:pt idx="4658">
                  <c:v>42121.877627314818</c:v>
                </c:pt>
                <c:pt idx="4659">
                  <c:v>42121.877685185187</c:v>
                </c:pt>
                <c:pt idx="4660">
                  <c:v>42121.877743055556</c:v>
                </c:pt>
                <c:pt idx="4661">
                  <c:v>42121.877789351849</c:v>
                </c:pt>
                <c:pt idx="4662">
                  <c:v>42121.877847222226</c:v>
                </c:pt>
                <c:pt idx="4663">
                  <c:v>42121.877905092595</c:v>
                </c:pt>
                <c:pt idx="4664">
                  <c:v>42121.877951388888</c:v>
                </c:pt>
                <c:pt idx="4665">
                  <c:v>42121.878009259257</c:v>
                </c:pt>
                <c:pt idx="4666">
                  <c:v>42121.878067129626</c:v>
                </c:pt>
                <c:pt idx="4667">
                  <c:v>42121.878113425926</c:v>
                </c:pt>
                <c:pt idx="4668">
                  <c:v>42121.878171296295</c:v>
                </c:pt>
                <c:pt idx="4669">
                  <c:v>42121.878229166665</c:v>
                </c:pt>
                <c:pt idx="4670">
                  <c:v>42121.878275462965</c:v>
                </c:pt>
                <c:pt idx="4671">
                  <c:v>42121.878333333334</c:v>
                </c:pt>
                <c:pt idx="4672">
                  <c:v>42121.878391203703</c:v>
                </c:pt>
                <c:pt idx="4673">
                  <c:v>42121.878437500003</c:v>
                </c:pt>
                <c:pt idx="4674">
                  <c:v>42121.878495370373</c:v>
                </c:pt>
                <c:pt idx="4675">
                  <c:v>42121.878553240742</c:v>
                </c:pt>
                <c:pt idx="4676">
                  <c:v>42121.878611111111</c:v>
                </c:pt>
                <c:pt idx="4677">
                  <c:v>42121.878657407404</c:v>
                </c:pt>
                <c:pt idx="4678">
                  <c:v>42121.87871527778</c:v>
                </c:pt>
                <c:pt idx="4679">
                  <c:v>42121.87877314815</c:v>
                </c:pt>
                <c:pt idx="4680">
                  <c:v>42121.878819444442</c:v>
                </c:pt>
                <c:pt idx="4681">
                  <c:v>42121.878877314812</c:v>
                </c:pt>
                <c:pt idx="4682">
                  <c:v>42121.878935185188</c:v>
                </c:pt>
                <c:pt idx="4683">
                  <c:v>42121.878981481481</c:v>
                </c:pt>
                <c:pt idx="4684">
                  <c:v>42121.87903935185</c:v>
                </c:pt>
                <c:pt idx="4685">
                  <c:v>42121.87909722222</c:v>
                </c:pt>
                <c:pt idx="4686">
                  <c:v>42121.879143518519</c:v>
                </c:pt>
                <c:pt idx="4687">
                  <c:v>42121.879201388889</c:v>
                </c:pt>
                <c:pt idx="4688">
                  <c:v>42121.879259259258</c:v>
                </c:pt>
                <c:pt idx="4689">
                  <c:v>42121.879305555558</c:v>
                </c:pt>
                <c:pt idx="4690">
                  <c:v>42121.879363425927</c:v>
                </c:pt>
                <c:pt idx="4691">
                  <c:v>42121.879421296297</c:v>
                </c:pt>
                <c:pt idx="4692">
                  <c:v>42121.879479166666</c:v>
                </c:pt>
                <c:pt idx="4693">
                  <c:v>42121.879525462966</c:v>
                </c:pt>
                <c:pt idx="4694">
                  <c:v>42121.879583333335</c:v>
                </c:pt>
                <c:pt idx="4695">
                  <c:v>42121.879641203705</c:v>
                </c:pt>
                <c:pt idx="4696">
                  <c:v>42121.879687499997</c:v>
                </c:pt>
                <c:pt idx="4697">
                  <c:v>42121.879745370374</c:v>
                </c:pt>
                <c:pt idx="4698">
                  <c:v>42121.879803240743</c:v>
                </c:pt>
                <c:pt idx="4699">
                  <c:v>42121.879849537036</c:v>
                </c:pt>
                <c:pt idx="4700">
                  <c:v>42121.879907407405</c:v>
                </c:pt>
                <c:pt idx="4701">
                  <c:v>42121.879965277774</c:v>
                </c:pt>
                <c:pt idx="4702">
                  <c:v>42121.880011574074</c:v>
                </c:pt>
                <c:pt idx="4703">
                  <c:v>42121.880069444444</c:v>
                </c:pt>
                <c:pt idx="4704">
                  <c:v>42121.880127314813</c:v>
                </c:pt>
                <c:pt idx="4705">
                  <c:v>42121.880185185182</c:v>
                </c:pt>
                <c:pt idx="4706">
                  <c:v>42121.880231481482</c:v>
                </c:pt>
                <c:pt idx="4707">
                  <c:v>42121.880289351851</c:v>
                </c:pt>
                <c:pt idx="4708">
                  <c:v>42121.880347222221</c:v>
                </c:pt>
                <c:pt idx="4709">
                  <c:v>42121.880393518521</c:v>
                </c:pt>
                <c:pt idx="4710">
                  <c:v>42121.88045138889</c:v>
                </c:pt>
                <c:pt idx="4711">
                  <c:v>42121.880509259259</c:v>
                </c:pt>
                <c:pt idx="4712">
                  <c:v>42121.880555555559</c:v>
                </c:pt>
                <c:pt idx="4713">
                  <c:v>42121.880613425928</c:v>
                </c:pt>
                <c:pt idx="4714">
                  <c:v>42121.880671296298</c:v>
                </c:pt>
                <c:pt idx="4715">
                  <c:v>42121.88071759259</c:v>
                </c:pt>
                <c:pt idx="4716">
                  <c:v>42121.88077546296</c:v>
                </c:pt>
                <c:pt idx="4717">
                  <c:v>42121.880833333336</c:v>
                </c:pt>
                <c:pt idx="4718">
                  <c:v>42121.880879629629</c:v>
                </c:pt>
                <c:pt idx="4719">
                  <c:v>42121.880937499998</c:v>
                </c:pt>
                <c:pt idx="4720">
                  <c:v>42121.880995370368</c:v>
                </c:pt>
                <c:pt idx="4721">
                  <c:v>42121.881041666667</c:v>
                </c:pt>
                <c:pt idx="4722">
                  <c:v>42121.881099537037</c:v>
                </c:pt>
                <c:pt idx="4723">
                  <c:v>42121.881157407406</c:v>
                </c:pt>
                <c:pt idx="4724">
                  <c:v>42121.881215277775</c:v>
                </c:pt>
                <c:pt idx="4725">
                  <c:v>42121.881261574075</c:v>
                </c:pt>
                <c:pt idx="4726">
                  <c:v>42121.881319444445</c:v>
                </c:pt>
                <c:pt idx="4727">
                  <c:v>42121.881377314814</c:v>
                </c:pt>
                <c:pt idx="4728">
                  <c:v>42121.881423611114</c:v>
                </c:pt>
                <c:pt idx="4729">
                  <c:v>42121.881481481483</c:v>
                </c:pt>
                <c:pt idx="4730">
                  <c:v>42121.881539351853</c:v>
                </c:pt>
                <c:pt idx="4731">
                  <c:v>42121.881585648145</c:v>
                </c:pt>
                <c:pt idx="4732">
                  <c:v>42121.881643518522</c:v>
                </c:pt>
                <c:pt idx="4733">
                  <c:v>42121.881701388891</c:v>
                </c:pt>
                <c:pt idx="4734">
                  <c:v>42121.881747685184</c:v>
                </c:pt>
                <c:pt idx="4735">
                  <c:v>42121.881805555553</c:v>
                </c:pt>
                <c:pt idx="4736">
                  <c:v>42121.881863425922</c:v>
                </c:pt>
                <c:pt idx="4737">
                  <c:v>42121.881909722222</c:v>
                </c:pt>
                <c:pt idx="4738">
                  <c:v>42121.881967592592</c:v>
                </c:pt>
                <c:pt idx="4739">
                  <c:v>42121.882025462961</c:v>
                </c:pt>
                <c:pt idx="4740">
                  <c:v>42121.88208333333</c:v>
                </c:pt>
                <c:pt idx="4741">
                  <c:v>42121.88212962963</c:v>
                </c:pt>
                <c:pt idx="4742">
                  <c:v>42121.882187499999</c:v>
                </c:pt>
                <c:pt idx="4743">
                  <c:v>42121.882245370369</c:v>
                </c:pt>
                <c:pt idx="4744">
                  <c:v>42121.882291666669</c:v>
                </c:pt>
                <c:pt idx="4745">
                  <c:v>42121.882349537038</c:v>
                </c:pt>
                <c:pt idx="4746">
                  <c:v>42121.882407407407</c:v>
                </c:pt>
                <c:pt idx="4747">
                  <c:v>42121.882453703707</c:v>
                </c:pt>
                <c:pt idx="4748">
                  <c:v>42121.882511574076</c:v>
                </c:pt>
                <c:pt idx="4749">
                  <c:v>42121.882569444446</c:v>
                </c:pt>
                <c:pt idx="4750">
                  <c:v>42121.882615740738</c:v>
                </c:pt>
                <c:pt idx="4751">
                  <c:v>42121.882673611108</c:v>
                </c:pt>
                <c:pt idx="4752">
                  <c:v>42121.882731481484</c:v>
                </c:pt>
                <c:pt idx="4753">
                  <c:v>42121.882777777777</c:v>
                </c:pt>
                <c:pt idx="4754">
                  <c:v>42121.882835648146</c:v>
                </c:pt>
                <c:pt idx="4755">
                  <c:v>42121.882893518516</c:v>
                </c:pt>
                <c:pt idx="4756">
                  <c:v>42121.882951388892</c:v>
                </c:pt>
                <c:pt idx="4757">
                  <c:v>42121.882997685185</c:v>
                </c:pt>
                <c:pt idx="4758">
                  <c:v>42121.883055555554</c:v>
                </c:pt>
                <c:pt idx="4759">
                  <c:v>42121.883113425924</c:v>
                </c:pt>
                <c:pt idx="4760">
                  <c:v>42121.883159722223</c:v>
                </c:pt>
                <c:pt idx="4761">
                  <c:v>42121.883217592593</c:v>
                </c:pt>
                <c:pt idx="4762">
                  <c:v>42121.883275462962</c:v>
                </c:pt>
                <c:pt idx="4763">
                  <c:v>42121.883321759262</c:v>
                </c:pt>
                <c:pt idx="4764">
                  <c:v>42121.883379629631</c:v>
                </c:pt>
                <c:pt idx="4765">
                  <c:v>42121.883437500001</c:v>
                </c:pt>
                <c:pt idx="4766">
                  <c:v>42121.883483796293</c:v>
                </c:pt>
                <c:pt idx="4767">
                  <c:v>42121.88354166667</c:v>
                </c:pt>
                <c:pt idx="4768">
                  <c:v>42121.883599537039</c:v>
                </c:pt>
                <c:pt idx="4769">
                  <c:v>42121.883645833332</c:v>
                </c:pt>
                <c:pt idx="4770">
                  <c:v>42121.883703703701</c:v>
                </c:pt>
                <c:pt idx="4771">
                  <c:v>42121.883761574078</c:v>
                </c:pt>
                <c:pt idx="4772">
                  <c:v>42121.88380787037</c:v>
                </c:pt>
                <c:pt idx="4773">
                  <c:v>42121.88386574074</c:v>
                </c:pt>
                <c:pt idx="4774">
                  <c:v>42121.883923611109</c:v>
                </c:pt>
                <c:pt idx="4775">
                  <c:v>42121.883981481478</c:v>
                </c:pt>
                <c:pt idx="4776">
                  <c:v>42121.884027777778</c:v>
                </c:pt>
                <c:pt idx="4777">
                  <c:v>42121.884085648147</c:v>
                </c:pt>
                <c:pt idx="4778">
                  <c:v>42121.884143518517</c:v>
                </c:pt>
                <c:pt idx="4779">
                  <c:v>42121.884189814817</c:v>
                </c:pt>
                <c:pt idx="4780">
                  <c:v>42121.884247685186</c:v>
                </c:pt>
                <c:pt idx="4781">
                  <c:v>42121.884305555555</c:v>
                </c:pt>
                <c:pt idx="4782">
                  <c:v>42121.884351851855</c:v>
                </c:pt>
                <c:pt idx="4783">
                  <c:v>42121.884409722225</c:v>
                </c:pt>
                <c:pt idx="4784">
                  <c:v>42121.884467592594</c:v>
                </c:pt>
                <c:pt idx="4785">
                  <c:v>42121.884513888886</c:v>
                </c:pt>
                <c:pt idx="4786">
                  <c:v>42121.884571759256</c:v>
                </c:pt>
                <c:pt idx="4787">
                  <c:v>42121.884629629632</c:v>
                </c:pt>
                <c:pt idx="4788">
                  <c:v>42121.884675925925</c:v>
                </c:pt>
                <c:pt idx="4789">
                  <c:v>42121.884733796294</c:v>
                </c:pt>
                <c:pt idx="4790">
                  <c:v>42121.884791666664</c:v>
                </c:pt>
                <c:pt idx="4791">
                  <c:v>42121.88484953704</c:v>
                </c:pt>
                <c:pt idx="4792">
                  <c:v>42121.884895833333</c:v>
                </c:pt>
                <c:pt idx="4793">
                  <c:v>42121.884953703702</c:v>
                </c:pt>
                <c:pt idx="4794">
                  <c:v>42121.885011574072</c:v>
                </c:pt>
                <c:pt idx="4795">
                  <c:v>42121.885057870371</c:v>
                </c:pt>
                <c:pt idx="4796">
                  <c:v>42121.885115740741</c:v>
                </c:pt>
                <c:pt idx="4797">
                  <c:v>42121.88517361111</c:v>
                </c:pt>
                <c:pt idx="4798">
                  <c:v>42121.88521990741</c:v>
                </c:pt>
                <c:pt idx="4799">
                  <c:v>42121.885277777779</c:v>
                </c:pt>
                <c:pt idx="4800">
                  <c:v>42121.885335648149</c:v>
                </c:pt>
                <c:pt idx="4801">
                  <c:v>42121.885381944441</c:v>
                </c:pt>
                <c:pt idx="4802">
                  <c:v>42121.885439814818</c:v>
                </c:pt>
                <c:pt idx="4803">
                  <c:v>42121.885497685187</c:v>
                </c:pt>
                <c:pt idx="4804">
                  <c:v>42121.88554398148</c:v>
                </c:pt>
                <c:pt idx="4805">
                  <c:v>42121.885601851849</c:v>
                </c:pt>
                <c:pt idx="4806">
                  <c:v>42121.885659722226</c:v>
                </c:pt>
                <c:pt idx="4807">
                  <c:v>42121.885717592595</c:v>
                </c:pt>
                <c:pt idx="4808">
                  <c:v>42121.885763888888</c:v>
                </c:pt>
                <c:pt idx="4809">
                  <c:v>42121.885821759257</c:v>
                </c:pt>
                <c:pt idx="4810">
                  <c:v>42121.885879629626</c:v>
                </c:pt>
                <c:pt idx="4811">
                  <c:v>42121.885925925926</c:v>
                </c:pt>
                <c:pt idx="4812">
                  <c:v>42121.885983796295</c:v>
                </c:pt>
                <c:pt idx="4813">
                  <c:v>42121.886041666665</c:v>
                </c:pt>
                <c:pt idx="4814">
                  <c:v>42121.886087962965</c:v>
                </c:pt>
                <c:pt idx="4815">
                  <c:v>42121.886145833334</c:v>
                </c:pt>
                <c:pt idx="4816">
                  <c:v>42121.886203703703</c:v>
                </c:pt>
                <c:pt idx="4817">
                  <c:v>42121.886250000003</c:v>
                </c:pt>
                <c:pt idx="4818">
                  <c:v>42121.886307870373</c:v>
                </c:pt>
                <c:pt idx="4819">
                  <c:v>42121.886365740742</c:v>
                </c:pt>
                <c:pt idx="4820">
                  <c:v>42121.886412037034</c:v>
                </c:pt>
                <c:pt idx="4821">
                  <c:v>42121.886469907404</c:v>
                </c:pt>
                <c:pt idx="4822">
                  <c:v>42121.88652777778</c:v>
                </c:pt>
                <c:pt idx="4823">
                  <c:v>42121.88658564815</c:v>
                </c:pt>
                <c:pt idx="4824">
                  <c:v>42121.886631944442</c:v>
                </c:pt>
                <c:pt idx="4825">
                  <c:v>42121.886689814812</c:v>
                </c:pt>
                <c:pt idx="4826">
                  <c:v>42121.886747685188</c:v>
                </c:pt>
                <c:pt idx="4827">
                  <c:v>42121.886793981481</c:v>
                </c:pt>
                <c:pt idx="4828">
                  <c:v>42121.88685185185</c:v>
                </c:pt>
                <c:pt idx="4829">
                  <c:v>42121.88690972222</c:v>
                </c:pt>
                <c:pt idx="4830">
                  <c:v>42121.886956018519</c:v>
                </c:pt>
                <c:pt idx="4831">
                  <c:v>42121.887013888889</c:v>
                </c:pt>
                <c:pt idx="4832">
                  <c:v>42121.887071759258</c:v>
                </c:pt>
                <c:pt idx="4833">
                  <c:v>42121.887118055558</c:v>
                </c:pt>
                <c:pt idx="4834">
                  <c:v>42121.887175925927</c:v>
                </c:pt>
                <c:pt idx="4835">
                  <c:v>42121.887233796297</c:v>
                </c:pt>
                <c:pt idx="4836">
                  <c:v>42121.887280092589</c:v>
                </c:pt>
                <c:pt idx="4837">
                  <c:v>42121.887337962966</c:v>
                </c:pt>
                <c:pt idx="4838">
                  <c:v>42121.887395833335</c:v>
                </c:pt>
                <c:pt idx="4839">
                  <c:v>42121.887453703705</c:v>
                </c:pt>
                <c:pt idx="4840">
                  <c:v>42121.887499999997</c:v>
                </c:pt>
                <c:pt idx="4841">
                  <c:v>42121.887557870374</c:v>
                </c:pt>
                <c:pt idx="4842">
                  <c:v>42121.887615740743</c:v>
                </c:pt>
                <c:pt idx="4843">
                  <c:v>42121.887662037036</c:v>
                </c:pt>
                <c:pt idx="4844">
                  <c:v>42121.887719907405</c:v>
                </c:pt>
                <c:pt idx="4845">
                  <c:v>42121.887777777774</c:v>
                </c:pt>
                <c:pt idx="4846">
                  <c:v>42121.887824074074</c:v>
                </c:pt>
                <c:pt idx="4847">
                  <c:v>42121.887881944444</c:v>
                </c:pt>
                <c:pt idx="4848">
                  <c:v>42121.887939814813</c:v>
                </c:pt>
                <c:pt idx="4849">
                  <c:v>42121.887986111113</c:v>
                </c:pt>
                <c:pt idx="4850">
                  <c:v>42121.888043981482</c:v>
                </c:pt>
                <c:pt idx="4851">
                  <c:v>42121.888101851851</c:v>
                </c:pt>
                <c:pt idx="4852">
                  <c:v>42121.888148148151</c:v>
                </c:pt>
                <c:pt idx="4853">
                  <c:v>42121.888206018521</c:v>
                </c:pt>
                <c:pt idx="4854">
                  <c:v>42121.88826388889</c:v>
                </c:pt>
                <c:pt idx="4855">
                  <c:v>42121.888321759259</c:v>
                </c:pt>
                <c:pt idx="4856">
                  <c:v>42121.888368055559</c:v>
                </c:pt>
                <c:pt idx="4857">
                  <c:v>42121.888425925928</c:v>
                </c:pt>
                <c:pt idx="4858">
                  <c:v>42121.888483796298</c:v>
                </c:pt>
                <c:pt idx="4859">
                  <c:v>42121.88853009259</c:v>
                </c:pt>
                <c:pt idx="4860">
                  <c:v>42121.88858796296</c:v>
                </c:pt>
                <c:pt idx="4861">
                  <c:v>42121.888645833336</c:v>
                </c:pt>
                <c:pt idx="4862">
                  <c:v>42121.888692129629</c:v>
                </c:pt>
                <c:pt idx="4863">
                  <c:v>42121.888749999998</c:v>
                </c:pt>
                <c:pt idx="4864">
                  <c:v>42121.888807870368</c:v>
                </c:pt>
                <c:pt idx="4865">
                  <c:v>42121.888854166667</c:v>
                </c:pt>
                <c:pt idx="4866">
                  <c:v>42121.888912037037</c:v>
                </c:pt>
                <c:pt idx="4867">
                  <c:v>42121.888969907406</c:v>
                </c:pt>
                <c:pt idx="4868">
                  <c:v>42121.889016203706</c:v>
                </c:pt>
                <c:pt idx="4869">
                  <c:v>42121.889074074075</c:v>
                </c:pt>
                <c:pt idx="4870">
                  <c:v>42121.889131944445</c:v>
                </c:pt>
                <c:pt idx="4871">
                  <c:v>42121.889178240737</c:v>
                </c:pt>
                <c:pt idx="4872">
                  <c:v>42121.889236111114</c:v>
                </c:pt>
                <c:pt idx="4873">
                  <c:v>42121.889293981483</c:v>
                </c:pt>
                <c:pt idx="4874">
                  <c:v>42121.889351851853</c:v>
                </c:pt>
                <c:pt idx="4875">
                  <c:v>42121.889398148145</c:v>
                </c:pt>
                <c:pt idx="4876">
                  <c:v>42121.889456018522</c:v>
                </c:pt>
                <c:pt idx="4877">
                  <c:v>42121.889513888891</c:v>
                </c:pt>
                <c:pt idx="4878">
                  <c:v>42121.889560185184</c:v>
                </c:pt>
                <c:pt idx="4879">
                  <c:v>42121.889618055553</c:v>
                </c:pt>
                <c:pt idx="4880">
                  <c:v>42121.889675925922</c:v>
                </c:pt>
                <c:pt idx="4881">
                  <c:v>42121.889722222222</c:v>
                </c:pt>
                <c:pt idx="4882">
                  <c:v>42121.889780092592</c:v>
                </c:pt>
                <c:pt idx="4883">
                  <c:v>42121.889837962961</c:v>
                </c:pt>
                <c:pt idx="4884">
                  <c:v>42121.889884259261</c:v>
                </c:pt>
                <c:pt idx="4885">
                  <c:v>42121.88994212963</c:v>
                </c:pt>
                <c:pt idx="4886">
                  <c:v>42121.89</c:v>
                </c:pt>
                <c:pt idx="4887">
                  <c:v>42121.890046296299</c:v>
                </c:pt>
                <c:pt idx="4888">
                  <c:v>42121.890104166669</c:v>
                </c:pt>
                <c:pt idx="4889">
                  <c:v>42121.890162037038</c:v>
                </c:pt>
                <c:pt idx="4890">
                  <c:v>42121.890219907407</c:v>
                </c:pt>
                <c:pt idx="4891">
                  <c:v>42121.890266203707</c:v>
                </c:pt>
                <c:pt idx="4892">
                  <c:v>42121.890324074076</c:v>
                </c:pt>
                <c:pt idx="4893">
                  <c:v>42121.890381944446</c:v>
                </c:pt>
                <c:pt idx="4894">
                  <c:v>42121.890428240738</c:v>
                </c:pt>
                <c:pt idx="4895">
                  <c:v>42121.890486111108</c:v>
                </c:pt>
                <c:pt idx="4896">
                  <c:v>42121.890543981484</c:v>
                </c:pt>
                <c:pt idx="4897">
                  <c:v>42121.890590277777</c:v>
                </c:pt>
                <c:pt idx="4898">
                  <c:v>42121.890648148146</c:v>
                </c:pt>
                <c:pt idx="4899">
                  <c:v>42121.890706018516</c:v>
                </c:pt>
                <c:pt idx="4900">
                  <c:v>42121.890752314815</c:v>
                </c:pt>
                <c:pt idx="4901">
                  <c:v>42121.890810185185</c:v>
                </c:pt>
                <c:pt idx="4902">
                  <c:v>42121.890868055554</c:v>
                </c:pt>
                <c:pt idx="4903">
                  <c:v>42121.890914351854</c:v>
                </c:pt>
                <c:pt idx="4904">
                  <c:v>42121.890972222223</c:v>
                </c:pt>
                <c:pt idx="4905">
                  <c:v>42121.891030092593</c:v>
                </c:pt>
                <c:pt idx="4906">
                  <c:v>42121.891087962962</c:v>
                </c:pt>
                <c:pt idx="4907">
                  <c:v>42121.891134259262</c:v>
                </c:pt>
                <c:pt idx="4908">
                  <c:v>42121.891192129631</c:v>
                </c:pt>
                <c:pt idx="4909">
                  <c:v>42121.891250000001</c:v>
                </c:pt>
                <c:pt idx="4910">
                  <c:v>42121.891296296293</c:v>
                </c:pt>
                <c:pt idx="4911">
                  <c:v>42121.89135416667</c:v>
                </c:pt>
                <c:pt idx="4912">
                  <c:v>42121.891412037039</c:v>
                </c:pt>
                <c:pt idx="4913">
                  <c:v>42121.891458333332</c:v>
                </c:pt>
                <c:pt idx="4914">
                  <c:v>42121.891516203701</c:v>
                </c:pt>
                <c:pt idx="4915">
                  <c:v>42121.891574074078</c:v>
                </c:pt>
                <c:pt idx="4916">
                  <c:v>42121.89162037037</c:v>
                </c:pt>
                <c:pt idx="4917">
                  <c:v>42121.89167824074</c:v>
                </c:pt>
                <c:pt idx="4918">
                  <c:v>42121.891736111109</c:v>
                </c:pt>
                <c:pt idx="4919">
                  <c:v>42121.891782407409</c:v>
                </c:pt>
                <c:pt idx="4920">
                  <c:v>42121.891840277778</c:v>
                </c:pt>
                <c:pt idx="4921">
                  <c:v>42121.891898148147</c:v>
                </c:pt>
                <c:pt idx="4922">
                  <c:v>42121.891944444447</c:v>
                </c:pt>
                <c:pt idx="4923">
                  <c:v>42121.892002314817</c:v>
                </c:pt>
                <c:pt idx="4924">
                  <c:v>42121.892060185186</c:v>
                </c:pt>
                <c:pt idx="4925">
                  <c:v>42121.892118055555</c:v>
                </c:pt>
                <c:pt idx="4926">
                  <c:v>42121.892164351855</c:v>
                </c:pt>
                <c:pt idx="4927">
                  <c:v>42121.892222222225</c:v>
                </c:pt>
                <c:pt idx="4928">
                  <c:v>42121.892280092594</c:v>
                </c:pt>
                <c:pt idx="4929">
                  <c:v>42121.892326388886</c:v>
                </c:pt>
                <c:pt idx="4930">
                  <c:v>42121.892384259256</c:v>
                </c:pt>
                <c:pt idx="4931">
                  <c:v>42121.892442129632</c:v>
                </c:pt>
                <c:pt idx="4932">
                  <c:v>42121.892488425925</c:v>
                </c:pt>
                <c:pt idx="4933">
                  <c:v>42121.892546296294</c:v>
                </c:pt>
                <c:pt idx="4934">
                  <c:v>42121.892604166664</c:v>
                </c:pt>
                <c:pt idx="4935">
                  <c:v>42121.892650462964</c:v>
                </c:pt>
                <c:pt idx="4936">
                  <c:v>42121.892708333333</c:v>
                </c:pt>
                <c:pt idx="4937">
                  <c:v>42121.892766203702</c:v>
                </c:pt>
                <c:pt idx="4938">
                  <c:v>42121.892812500002</c:v>
                </c:pt>
                <c:pt idx="4939">
                  <c:v>42121.892870370371</c:v>
                </c:pt>
                <c:pt idx="4940">
                  <c:v>42121.892928240741</c:v>
                </c:pt>
                <c:pt idx="4941">
                  <c:v>42121.89298611111</c:v>
                </c:pt>
                <c:pt idx="4942">
                  <c:v>42121.89303240741</c:v>
                </c:pt>
                <c:pt idx="4943">
                  <c:v>42121.893090277779</c:v>
                </c:pt>
                <c:pt idx="4944">
                  <c:v>42121.893148148149</c:v>
                </c:pt>
                <c:pt idx="4945">
                  <c:v>42121.893194444441</c:v>
                </c:pt>
                <c:pt idx="4946">
                  <c:v>42121.893252314818</c:v>
                </c:pt>
                <c:pt idx="4947">
                  <c:v>42121.893310185187</c:v>
                </c:pt>
                <c:pt idx="4948">
                  <c:v>42121.89335648148</c:v>
                </c:pt>
                <c:pt idx="4949">
                  <c:v>42121.893414351849</c:v>
                </c:pt>
                <c:pt idx="4950">
                  <c:v>42121.893472222226</c:v>
                </c:pt>
                <c:pt idx="4951">
                  <c:v>42121.893518518518</c:v>
                </c:pt>
                <c:pt idx="4952">
                  <c:v>42121.893576388888</c:v>
                </c:pt>
                <c:pt idx="4953">
                  <c:v>42121.893634259257</c:v>
                </c:pt>
                <c:pt idx="4954">
                  <c:v>42121.893680555557</c:v>
                </c:pt>
                <c:pt idx="4955">
                  <c:v>42121.893738425926</c:v>
                </c:pt>
                <c:pt idx="4956">
                  <c:v>42121.893796296295</c:v>
                </c:pt>
                <c:pt idx="4957">
                  <c:v>42121.893854166665</c:v>
                </c:pt>
                <c:pt idx="4958">
                  <c:v>42121.893900462965</c:v>
                </c:pt>
                <c:pt idx="4959">
                  <c:v>42121.893958333334</c:v>
                </c:pt>
                <c:pt idx="4960">
                  <c:v>42121.894016203703</c:v>
                </c:pt>
                <c:pt idx="4961">
                  <c:v>42121.894062500003</c:v>
                </c:pt>
                <c:pt idx="4962">
                  <c:v>42121.894120370373</c:v>
                </c:pt>
                <c:pt idx="4963">
                  <c:v>42121.894178240742</c:v>
                </c:pt>
                <c:pt idx="4964">
                  <c:v>42121.894224537034</c:v>
                </c:pt>
                <c:pt idx="4965">
                  <c:v>42121.894282407404</c:v>
                </c:pt>
                <c:pt idx="4966">
                  <c:v>42121.89434027778</c:v>
                </c:pt>
                <c:pt idx="4967">
                  <c:v>42121.894386574073</c:v>
                </c:pt>
                <c:pt idx="4968">
                  <c:v>42121.894444444442</c:v>
                </c:pt>
                <c:pt idx="4969">
                  <c:v>42121.894502314812</c:v>
                </c:pt>
                <c:pt idx="4970">
                  <c:v>42121.894548611112</c:v>
                </c:pt>
                <c:pt idx="4971">
                  <c:v>42121.894606481481</c:v>
                </c:pt>
                <c:pt idx="4972">
                  <c:v>42121.89466435185</c:v>
                </c:pt>
                <c:pt idx="4973">
                  <c:v>42121.89472222222</c:v>
                </c:pt>
                <c:pt idx="4974">
                  <c:v>42121.894768518519</c:v>
                </c:pt>
                <c:pt idx="4975">
                  <c:v>42121.894826388889</c:v>
                </c:pt>
                <c:pt idx="4976">
                  <c:v>42121.894884259258</c:v>
                </c:pt>
                <c:pt idx="4977">
                  <c:v>42121.894930555558</c:v>
                </c:pt>
                <c:pt idx="4978">
                  <c:v>42121.894988425927</c:v>
                </c:pt>
                <c:pt idx="4979">
                  <c:v>42121.895046296297</c:v>
                </c:pt>
                <c:pt idx="4980">
                  <c:v>42121.895092592589</c:v>
                </c:pt>
                <c:pt idx="4981">
                  <c:v>42121.895150462966</c:v>
                </c:pt>
                <c:pt idx="4982">
                  <c:v>42121.895208333335</c:v>
                </c:pt>
                <c:pt idx="4983">
                  <c:v>42121.895254629628</c:v>
                </c:pt>
                <c:pt idx="4984">
                  <c:v>42121.895312499997</c:v>
                </c:pt>
                <c:pt idx="4985">
                  <c:v>42121.895370370374</c:v>
                </c:pt>
                <c:pt idx="4986">
                  <c:v>42121.895416666666</c:v>
                </c:pt>
                <c:pt idx="4987">
                  <c:v>42121.895474537036</c:v>
                </c:pt>
                <c:pt idx="4988">
                  <c:v>42121.895532407405</c:v>
                </c:pt>
                <c:pt idx="4989">
                  <c:v>42121.895590277774</c:v>
                </c:pt>
                <c:pt idx="4990">
                  <c:v>42121.895636574074</c:v>
                </c:pt>
                <c:pt idx="4991">
                  <c:v>42121.895694444444</c:v>
                </c:pt>
                <c:pt idx="4992">
                  <c:v>42121.895752314813</c:v>
                </c:pt>
                <c:pt idx="4993">
                  <c:v>42121.895798611113</c:v>
                </c:pt>
                <c:pt idx="4994">
                  <c:v>42121.895856481482</c:v>
                </c:pt>
                <c:pt idx="4995">
                  <c:v>42121.895914351851</c:v>
                </c:pt>
                <c:pt idx="4996">
                  <c:v>42121.895960648151</c:v>
                </c:pt>
                <c:pt idx="4997">
                  <c:v>42121.896018518521</c:v>
                </c:pt>
                <c:pt idx="4998">
                  <c:v>42121.89607638889</c:v>
                </c:pt>
                <c:pt idx="4999">
                  <c:v>42121.896122685182</c:v>
                </c:pt>
                <c:pt idx="5000">
                  <c:v>42121.896180555559</c:v>
                </c:pt>
                <c:pt idx="5001">
                  <c:v>42121.896238425928</c:v>
                </c:pt>
                <c:pt idx="5002">
                  <c:v>42121.896284722221</c:v>
                </c:pt>
                <c:pt idx="5003">
                  <c:v>42121.89634259259</c:v>
                </c:pt>
                <c:pt idx="5004">
                  <c:v>42121.89640046296</c:v>
                </c:pt>
                <c:pt idx="5005">
                  <c:v>42121.89644675926</c:v>
                </c:pt>
                <c:pt idx="5006">
                  <c:v>42121.896504629629</c:v>
                </c:pt>
                <c:pt idx="5007">
                  <c:v>42121.896562499998</c:v>
                </c:pt>
                <c:pt idx="5008">
                  <c:v>42121.896620370368</c:v>
                </c:pt>
                <c:pt idx="5009">
                  <c:v>42121.896666666667</c:v>
                </c:pt>
                <c:pt idx="5010">
                  <c:v>42121.896724537037</c:v>
                </c:pt>
                <c:pt idx="5011">
                  <c:v>42121.896782407406</c:v>
                </c:pt>
                <c:pt idx="5012">
                  <c:v>42121.896828703706</c:v>
                </c:pt>
                <c:pt idx="5013">
                  <c:v>42121.896886574075</c:v>
                </c:pt>
                <c:pt idx="5014">
                  <c:v>42121.896944444445</c:v>
                </c:pt>
                <c:pt idx="5015">
                  <c:v>42121.896990740737</c:v>
                </c:pt>
                <c:pt idx="5016">
                  <c:v>42121.897048611114</c:v>
                </c:pt>
                <c:pt idx="5017">
                  <c:v>42121.897106481483</c:v>
                </c:pt>
                <c:pt idx="5018">
                  <c:v>42121.897152777776</c:v>
                </c:pt>
                <c:pt idx="5019">
                  <c:v>42121.897210648145</c:v>
                </c:pt>
                <c:pt idx="5020">
                  <c:v>42121.897268518522</c:v>
                </c:pt>
                <c:pt idx="5021">
                  <c:v>42121.897314814814</c:v>
                </c:pt>
                <c:pt idx="5022">
                  <c:v>42121.897372685184</c:v>
                </c:pt>
                <c:pt idx="5023">
                  <c:v>42121.897430555553</c:v>
                </c:pt>
                <c:pt idx="5024">
                  <c:v>42121.897488425922</c:v>
                </c:pt>
                <c:pt idx="5025">
                  <c:v>42121.897534722222</c:v>
                </c:pt>
                <c:pt idx="5026">
                  <c:v>42121.897592592592</c:v>
                </c:pt>
                <c:pt idx="5027">
                  <c:v>42121.897650462961</c:v>
                </c:pt>
                <c:pt idx="5028">
                  <c:v>42121.897696759261</c:v>
                </c:pt>
                <c:pt idx="5029">
                  <c:v>42121.89775462963</c:v>
                </c:pt>
                <c:pt idx="5030">
                  <c:v>42121.897812499999</c:v>
                </c:pt>
                <c:pt idx="5031">
                  <c:v>42121.897858796299</c:v>
                </c:pt>
                <c:pt idx="5032">
                  <c:v>42121.897916666669</c:v>
                </c:pt>
                <c:pt idx="5033">
                  <c:v>42121.897974537038</c:v>
                </c:pt>
                <c:pt idx="5034">
                  <c:v>42121.898020833331</c:v>
                </c:pt>
                <c:pt idx="5035">
                  <c:v>42121.898078703707</c:v>
                </c:pt>
                <c:pt idx="5036">
                  <c:v>42121.898136574076</c:v>
                </c:pt>
                <c:pt idx="5037">
                  <c:v>42121.898182870369</c:v>
                </c:pt>
                <c:pt idx="5038">
                  <c:v>42121.898240740738</c:v>
                </c:pt>
                <c:pt idx="5039">
                  <c:v>42121.898298611108</c:v>
                </c:pt>
                <c:pt idx="5040">
                  <c:v>42121.898356481484</c:v>
                </c:pt>
                <c:pt idx="5041">
                  <c:v>42121.898402777777</c:v>
                </c:pt>
                <c:pt idx="5042">
                  <c:v>42121.898460648146</c:v>
                </c:pt>
                <c:pt idx="5043">
                  <c:v>42121.898518518516</c:v>
                </c:pt>
                <c:pt idx="5044">
                  <c:v>42121.898564814815</c:v>
                </c:pt>
                <c:pt idx="5045">
                  <c:v>42121.898622685185</c:v>
                </c:pt>
                <c:pt idx="5046">
                  <c:v>42121.898680555554</c:v>
                </c:pt>
                <c:pt idx="5047">
                  <c:v>42121.898726851854</c:v>
                </c:pt>
                <c:pt idx="5048">
                  <c:v>42121.898784722223</c:v>
                </c:pt>
                <c:pt idx="5049">
                  <c:v>42121.898842592593</c:v>
                </c:pt>
                <c:pt idx="5050">
                  <c:v>42121.898888888885</c:v>
                </c:pt>
                <c:pt idx="5051">
                  <c:v>42121.898946759262</c:v>
                </c:pt>
                <c:pt idx="5052">
                  <c:v>42121.899004629631</c:v>
                </c:pt>
                <c:pt idx="5053">
                  <c:v>42121.899050925924</c:v>
                </c:pt>
                <c:pt idx="5054">
                  <c:v>42121.899108796293</c:v>
                </c:pt>
                <c:pt idx="5055">
                  <c:v>42121.89916666667</c:v>
                </c:pt>
                <c:pt idx="5056">
                  <c:v>42121.899224537039</c:v>
                </c:pt>
                <c:pt idx="5057">
                  <c:v>42121.899270833332</c:v>
                </c:pt>
                <c:pt idx="5058">
                  <c:v>42121.899328703701</c:v>
                </c:pt>
                <c:pt idx="5059">
                  <c:v>42121.899386574078</c:v>
                </c:pt>
                <c:pt idx="5060">
                  <c:v>42121.89943287037</c:v>
                </c:pt>
                <c:pt idx="5061">
                  <c:v>42121.89949074074</c:v>
                </c:pt>
                <c:pt idx="5062">
                  <c:v>42121.899548611109</c:v>
                </c:pt>
                <c:pt idx="5063">
                  <c:v>42121.899594907409</c:v>
                </c:pt>
                <c:pt idx="5064">
                  <c:v>42121.899652777778</c:v>
                </c:pt>
                <c:pt idx="5065">
                  <c:v>42121.899710648147</c:v>
                </c:pt>
                <c:pt idx="5066">
                  <c:v>42121.899756944447</c:v>
                </c:pt>
                <c:pt idx="5067">
                  <c:v>42121.899814814817</c:v>
                </c:pt>
                <c:pt idx="5068">
                  <c:v>42121.899872685186</c:v>
                </c:pt>
                <c:pt idx="5069">
                  <c:v>42121.899918981479</c:v>
                </c:pt>
                <c:pt idx="5070">
                  <c:v>42121.899976851855</c:v>
                </c:pt>
                <c:pt idx="5071">
                  <c:v>42121.900034722225</c:v>
                </c:pt>
                <c:pt idx="5072">
                  <c:v>42121.900092592594</c:v>
                </c:pt>
                <c:pt idx="5073">
                  <c:v>42121.900138888886</c:v>
                </c:pt>
                <c:pt idx="5074">
                  <c:v>42121.900196759256</c:v>
                </c:pt>
                <c:pt idx="5075">
                  <c:v>42121.900254629632</c:v>
                </c:pt>
                <c:pt idx="5076">
                  <c:v>42121.900300925925</c:v>
                </c:pt>
                <c:pt idx="5077">
                  <c:v>42121.900358796294</c:v>
                </c:pt>
                <c:pt idx="5078">
                  <c:v>42121.900416666664</c:v>
                </c:pt>
                <c:pt idx="5079">
                  <c:v>42121.900462962964</c:v>
                </c:pt>
                <c:pt idx="5080">
                  <c:v>42121.900520833333</c:v>
                </c:pt>
                <c:pt idx="5081">
                  <c:v>42121.900578703702</c:v>
                </c:pt>
                <c:pt idx="5082">
                  <c:v>42121.900625000002</c:v>
                </c:pt>
                <c:pt idx="5083">
                  <c:v>42121.900682870371</c:v>
                </c:pt>
                <c:pt idx="5084">
                  <c:v>42121.900740740741</c:v>
                </c:pt>
                <c:pt idx="5085">
                  <c:v>42121.900787037041</c:v>
                </c:pt>
                <c:pt idx="5086">
                  <c:v>42121.90084490741</c:v>
                </c:pt>
                <c:pt idx="5087">
                  <c:v>42121.900902777779</c:v>
                </c:pt>
                <c:pt idx="5088">
                  <c:v>42121.900949074072</c:v>
                </c:pt>
                <c:pt idx="5089">
                  <c:v>42121.901006944441</c:v>
                </c:pt>
                <c:pt idx="5090">
                  <c:v>42121.901064814818</c:v>
                </c:pt>
                <c:pt idx="5091">
                  <c:v>42121.901122685187</c:v>
                </c:pt>
                <c:pt idx="5092">
                  <c:v>42121.90116898148</c:v>
                </c:pt>
                <c:pt idx="5093">
                  <c:v>42121.901226851849</c:v>
                </c:pt>
                <c:pt idx="5094">
                  <c:v>42121.901284722226</c:v>
                </c:pt>
                <c:pt idx="5095">
                  <c:v>42121.901331018518</c:v>
                </c:pt>
                <c:pt idx="5096">
                  <c:v>42121.901388888888</c:v>
                </c:pt>
                <c:pt idx="5097">
                  <c:v>42121.901446759257</c:v>
                </c:pt>
                <c:pt idx="5098">
                  <c:v>42121.901493055557</c:v>
                </c:pt>
                <c:pt idx="5099">
                  <c:v>42121.901550925926</c:v>
                </c:pt>
                <c:pt idx="5100">
                  <c:v>42121.901608796295</c:v>
                </c:pt>
                <c:pt idx="5101">
                  <c:v>42121.901655092595</c:v>
                </c:pt>
                <c:pt idx="5102">
                  <c:v>42121.901712962965</c:v>
                </c:pt>
                <c:pt idx="5103">
                  <c:v>42121.901770833334</c:v>
                </c:pt>
                <c:pt idx="5104">
                  <c:v>42121.901817129627</c:v>
                </c:pt>
                <c:pt idx="5105">
                  <c:v>42121.901875000003</c:v>
                </c:pt>
                <c:pt idx="5106">
                  <c:v>42121.901932870373</c:v>
                </c:pt>
                <c:pt idx="5107">
                  <c:v>42121.901990740742</c:v>
                </c:pt>
                <c:pt idx="5108">
                  <c:v>42121.902037037034</c:v>
                </c:pt>
                <c:pt idx="5109">
                  <c:v>42121.902094907404</c:v>
                </c:pt>
                <c:pt idx="5110">
                  <c:v>42121.90215277778</c:v>
                </c:pt>
                <c:pt idx="5111">
                  <c:v>42121.902199074073</c:v>
                </c:pt>
                <c:pt idx="5112">
                  <c:v>42121.902256944442</c:v>
                </c:pt>
                <c:pt idx="5113">
                  <c:v>42121.902314814812</c:v>
                </c:pt>
                <c:pt idx="5114">
                  <c:v>42121.902361111112</c:v>
                </c:pt>
                <c:pt idx="5115">
                  <c:v>42121.902418981481</c:v>
                </c:pt>
                <c:pt idx="5116">
                  <c:v>42121.90247685185</c:v>
                </c:pt>
                <c:pt idx="5117">
                  <c:v>42121.90252314815</c:v>
                </c:pt>
                <c:pt idx="5118">
                  <c:v>42121.902581018519</c:v>
                </c:pt>
                <c:pt idx="5119">
                  <c:v>42121.902638888889</c:v>
                </c:pt>
                <c:pt idx="5120">
                  <c:v>42121.902685185189</c:v>
                </c:pt>
                <c:pt idx="5121">
                  <c:v>42121.902743055558</c:v>
                </c:pt>
                <c:pt idx="5122">
                  <c:v>42121.902800925927</c:v>
                </c:pt>
                <c:pt idx="5123">
                  <c:v>42121.902858796297</c:v>
                </c:pt>
                <c:pt idx="5124">
                  <c:v>42121.902905092589</c:v>
                </c:pt>
                <c:pt idx="5125">
                  <c:v>42121.902962962966</c:v>
                </c:pt>
                <c:pt idx="5126">
                  <c:v>42121.903020833335</c:v>
                </c:pt>
                <c:pt idx="5127">
                  <c:v>42121.903067129628</c:v>
                </c:pt>
                <c:pt idx="5128">
                  <c:v>42121.903124999997</c:v>
                </c:pt>
                <c:pt idx="5129">
                  <c:v>42121.903182870374</c:v>
                </c:pt>
                <c:pt idx="5130">
                  <c:v>42121.903229166666</c:v>
                </c:pt>
                <c:pt idx="5131">
                  <c:v>42121.903287037036</c:v>
                </c:pt>
                <c:pt idx="5132">
                  <c:v>42121.903344907405</c:v>
                </c:pt>
                <c:pt idx="5133">
                  <c:v>42121.903391203705</c:v>
                </c:pt>
                <c:pt idx="5134">
                  <c:v>42121.903449074074</c:v>
                </c:pt>
                <c:pt idx="5135">
                  <c:v>42121.903506944444</c:v>
                </c:pt>
                <c:pt idx="5136">
                  <c:v>42121.903553240743</c:v>
                </c:pt>
                <c:pt idx="5137">
                  <c:v>42121.903611111113</c:v>
                </c:pt>
                <c:pt idx="5138">
                  <c:v>42121.903668981482</c:v>
                </c:pt>
                <c:pt idx="5139">
                  <c:v>42121.903726851851</c:v>
                </c:pt>
                <c:pt idx="5140">
                  <c:v>42121.903773148151</c:v>
                </c:pt>
                <c:pt idx="5141">
                  <c:v>42121.903831018521</c:v>
                </c:pt>
                <c:pt idx="5142">
                  <c:v>42121.90388888889</c:v>
                </c:pt>
                <c:pt idx="5143">
                  <c:v>42121.903935185182</c:v>
                </c:pt>
                <c:pt idx="5144">
                  <c:v>42121.903993055559</c:v>
                </c:pt>
                <c:pt idx="5145">
                  <c:v>42121.904050925928</c:v>
                </c:pt>
                <c:pt idx="5146">
                  <c:v>42121.904097222221</c:v>
                </c:pt>
                <c:pt idx="5147">
                  <c:v>42121.90415509259</c:v>
                </c:pt>
                <c:pt idx="5148">
                  <c:v>42121.90421296296</c:v>
                </c:pt>
                <c:pt idx="5149">
                  <c:v>42121.90425925926</c:v>
                </c:pt>
                <c:pt idx="5150">
                  <c:v>42121.904317129629</c:v>
                </c:pt>
                <c:pt idx="5151">
                  <c:v>42121.904374999998</c:v>
                </c:pt>
                <c:pt idx="5152">
                  <c:v>42121.904421296298</c:v>
                </c:pt>
                <c:pt idx="5153">
                  <c:v>42121.904479166667</c:v>
                </c:pt>
                <c:pt idx="5154">
                  <c:v>42121.904537037037</c:v>
                </c:pt>
                <c:pt idx="5155">
                  <c:v>42121.904594907406</c:v>
                </c:pt>
                <c:pt idx="5156">
                  <c:v>42121.904641203706</c:v>
                </c:pt>
                <c:pt idx="5157">
                  <c:v>42121.904699074075</c:v>
                </c:pt>
                <c:pt idx="5158">
                  <c:v>42121.904756944445</c:v>
                </c:pt>
                <c:pt idx="5159">
                  <c:v>42121.904803240737</c:v>
                </c:pt>
                <c:pt idx="5160">
                  <c:v>42121.904861111114</c:v>
                </c:pt>
                <c:pt idx="5161">
                  <c:v>42121.904918981483</c:v>
                </c:pt>
                <c:pt idx="5162">
                  <c:v>42121.904965277776</c:v>
                </c:pt>
                <c:pt idx="5163">
                  <c:v>42121.905023148145</c:v>
                </c:pt>
                <c:pt idx="5164">
                  <c:v>42121.905081018522</c:v>
                </c:pt>
                <c:pt idx="5165">
                  <c:v>42121.905127314814</c:v>
                </c:pt>
                <c:pt idx="5166">
                  <c:v>42121.905185185184</c:v>
                </c:pt>
                <c:pt idx="5167">
                  <c:v>42121.905243055553</c:v>
                </c:pt>
                <c:pt idx="5168">
                  <c:v>42121.905289351853</c:v>
                </c:pt>
                <c:pt idx="5169">
                  <c:v>42121.905347222222</c:v>
                </c:pt>
                <c:pt idx="5170">
                  <c:v>42121.905405092592</c:v>
                </c:pt>
                <c:pt idx="5171">
                  <c:v>42121.905451388891</c:v>
                </c:pt>
                <c:pt idx="5172">
                  <c:v>42121.905509259261</c:v>
                </c:pt>
                <c:pt idx="5173">
                  <c:v>42121.90556712963</c:v>
                </c:pt>
                <c:pt idx="5174">
                  <c:v>42121.905624999999</c:v>
                </c:pt>
                <c:pt idx="5175">
                  <c:v>42121.905671296299</c:v>
                </c:pt>
                <c:pt idx="5176">
                  <c:v>42121.905729166669</c:v>
                </c:pt>
                <c:pt idx="5177">
                  <c:v>42121.905787037038</c:v>
                </c:pt>
                <c:pt idx="5178">
                  <c:v>42121.905833333331</c:v>
                </c:pt>
                <c:pt idx="5179">
                  <c:v>42121.905891203707</c:v>
                </c:pt>
                <c:pt idx="5180">
                  <c:v>42121.905949074076</c:v>
                </c:pt>
                <c:pt idx="5181">
                  <c:v>42121.905995370369</c:v>
                </c:pt>
                <c:pt idx="5182">
                  <c:v>42121.906053240738</c:v>
                </c:pt>
                <c:pt idx="5183">
                  <c:v>42121.906111111108</c:v>
                </c:pt>
                <c:pt idx="5184">
                  <c:v>42121.906157407408</c:v>
                </c:pt>
                <c:pt idx="5185">
                  <c:v>42121.906215277777</c:v>
                </c:pt>
                <c:pt idx="5186">
                  <c:v>42121.906273148146</c:v>
                </c:pt>
                <c:pt idx="5187">
                  <c:v>42121.906319444446</c:v>
                </c:pt>
                <c:pt idx="5188">
                  <c:v>42121.906377314815</c:v>
                </c:pt>
                <c:pt idx="5189">
                  <c:v>42121.906435185185</c:v>
                </c:pt>
                <c:pt idx="5190">
                  <c:v>42121.906493055554</c:v>
                </c:pt>
                <c:pt idx="5191">
                  <c:v>42121.906539351854</c:v>
                </c:pt>
                <c:pt idx="5192">
                  <c:v>42121.906597222223</c:v>
                </c:pt>
                <c:pt idx="5193">
                  <c:v>42121.906655092593</c:v>
                </c:pt>
                <c:pt idx="5194">
                  <c:v>42121.906701388885</c:v>
                </c:pt>
                <c:pt idx="5195">
                  <c:v>42121.906759259262</c:v>
                </c:pt>
                <c:pt idx="5196">
                  <c:v>42121.906817129631</c:v>
                </c:pt>
                <c:pt idx="5197">
                  <c:v>42121.906863425924</c:v>
                </c:pt>
                <c:pt idx="5198">
                  <c:v>42121.906921296293</c:v>
                </c:pt>
                <c:pt idx="5199">
                  <c:v>42121.90697916667</c:v>
                </c:pt>
                <c:pt idx="5200">
                  <c:v>42121.907025462962</c:v>
                </c:pt>
                <c:pt idx="5201">
                  <c:v>42121.907083333332</c:v>
                </c:pt>
                <c:pt idx="5202">
                  <c:v>42121.907141203701</c:v>
                </c:pt>
                <c:pt idx="5203">
                  <c:v>42121.907187500001</c:v>
                </c:pt>
                <c:pt idx="5204">
                  <c:v>42121.90724537037</c:v>
                </c:pt>
                <c:pt idx="5205">
                  <c:v>42121.90730324074</c:v>
                </c:pt>
                <c:pt idx="5206">
                  <c:v>42121.907361111109</c:v>
                </c:pt>
                <c:pt idx="5207">
                  <c:v>42121.907407407409</c:v>
                </c:pt>
                <c:pt idx="5208">
                  <c:v>42121.907465277778</c:v>
                </c:pt>
                <c:pt idx="5209">
                  <c:v>42121.907523148147</c:v>
                </c:pt>
                <c:pt idx="5210">
                  <c:v>42121.907569444447</c:v>
                </c:pt>
                <c:pt idx="5211">
                  <c:v>42121.907627314817</c:v>
                </c:pt>
                <c:pt idx="5212">
                  <c:v>42121.907685185186</c:v>
                </c:pt>
                <c:pt idx="5213">
                  <c:v>42121.907731481479</c:v>
                </c:pt>
                <c:pt idx="5214">
                  <c:v>42121.907789351855</c:v>
                </c:pt>
                <c:pt idx="5215">
                  <c:v>42121.907847222225</c:v>
                </c:pt>
                <c:pt idx="5216">
                  <c:v>42121.907893518517</c:v>
                </c:pt>
                <c:pt idx="5217">
                  <c:v>42121.907951388886</c:v>
                </c:pt>
                <c:pt idx="5218">
                  <c:v>42121.908009259256</c:v>
                </c:pt>
                <c:pt idx="5219">
                  <c:v>42121.908055555556</c:v>
                </c:pt>
                <c:pt idx="5220">
                  <c:v>42121.908113425925</c:v>
                </c:pt>
                <c:pt idx="5221">
                  <c:v>42121.908171296294</c:v>
                </c:pt>
                <c:pt idx="5222">
                  <c:v>42121.908217592594</c:v>
                </c:pt>
                <c:pt idx="5223">
                  <c:v>42121.908275462964</c:v>
                </c:pt>
                <c:pt idx="5224">
                  <c:v>42121.908333333333</c:v>
                </c:pt>
                <c:pt idx="5225">
                  <c:v>42121.908391203702</c:v>
                </c:pt>
                <c:pt idx="5226">
                  <c:v>42121.908437500002</c:v>
                </c:pt>
                <c:pt idx="5227">
                  <c:v>42121.908495370371</c:v>
                </c:pt>
                <c:pt idx="5228">
                  <c:v>42121.908553240741</c:v>
                </c:pt>
                <c:pt idx="5229">
                  <c:v>42121.908599537041</c:v>
                </c:pt>
                <c:pt idx="5230">
                  <c:v>42121.90865740741</c:v>
                </c:pt>
                <c:pt idx="5231">
                  <c:v>42121.908715277779</c:v>
                </c:pt>
                <c:pt idx="5232">
                  <c:v>42121.908761574072</c:v>
                </c:pt>
                <c:pt idx="5233">
                  <c:v>42121.908819444441</c:v>
                </c:pt>
                <c:pt idx="5234">
                  <c:v>42121.908877314818</c:v>
                </c:pt>
                <c:pt idx="5235">
                  <c:v>42121.90892361111</c:v>
                </c:pt>
                <c:pt idx="5236">
                  <c:v>42121.90898148148</c:v>
                </c:pt>
                <c:pt idx="5237">
                  <c:v>42121.909039351849</c:v>
                </c:pt>
                <c:pt idx="5238">
                  <c:v>42121.909085648149</c:v>
                </c:pt>
                <c:pt idx="5239">
                  <c:v>42121.909143518518</c:v>
                </c:pt>
                <c:pt idx="5240">
                  <c:v>42121.909201388888</c:v>
                </c:pt>
                <c:pt idx="5241">
                  <c:v>42121.909259259257</c:v>
                </c:pt>
                <c:pt idx="5242">
                  <c:v>42121.909305555557</c:v>
                </c:pt>
                <c:pt idx="5243">
                  <c:v>42121.909363425926</c:v>
                </c:pt>
                <c:pt idx="5244">
                  <c:v>42121.909421296295</c:v>
                </c:pt>
                <c:pt idx="5245">
                  <c:v>42121.909467592595</c:v>
                </c:pt>
                <c:pt idx="5246">
                  <c:v>42121.909525462965</c:v>
                </c:pt>
                <c:pt idx="5247">
                  <c:v>42121.909583333334</c:v>
                </c:pt>
                <c:pt idx="5248">
                  <c:v>42121.909629629627</c:v>
                </c:pt>
                <c:pt idx="5249">
                  <c:v>42121.909687500003</c:v>
                </c:pt>
                <c:pt idx="5250">
                  <c:v>42121.909745370373</c:v>
                </c:pt>
                <c:pt idx="5251">
                  <c:v>42121.909791666665</c:v>
                </c:pt>
                <c:pt idx="5252">
                  <c:v>42121.909849537034</c:v>
                </c:pt>
                <c:pt idx="5253">
                  <c:v>42121.909907407404</c:v>
                </c:pt>
                <c:pt idx="5254">
                  <c:v>42121.909953703704</c:v>
                </c:pt>
                <c:pt idx="5255">
                  <c:v>42121.910011574073</c:v>
                </c:pt>
                <c:pt idx="5256">
                  <c:v>42121.910069444442</c:v>
                </c:pt>
                <c:pt idx="5257">
                  <c:v>42121.910127314812</c:v>
                </c:pt>
                <c:pt idx="5258">
                  <c:v>42121.910173611112</c:v>
                </c:pt>
                <c:pt idx="5259">
                  <c:v>42121.910231481481</c:v>
                </c:pt>
                <c:pt idx="5260">
                  <c:v>42121.91028935185</c:v>
                </c:pt>
                <c:pt idx="5261">
                  <c:v>42121.91033564815</c:v>
                </c:pt>
                <c:pt idx="5262">
                  <c:v>42121.910393518519</c:v>
                </c:pt>
                <c:pt idx="5263">
                  <c:v>42121.910451388889</c:v>
                </c:pt>
                <c:pt idx="5264">
                  <c:v>42121.910497685189</c:v>
                </c:pt>
                <c:pt idx="5265">
                  <c:v>42121.910555555558</c:v>
                </c:pt>
                <c:pt idx="5266">
                  <c:v>42121.910613425927</c:v>
                </c:pt>
                <c:pt idx="5267">
                  <c:v>42121.91065972222</c:v>
                </c:pt>
                <c:pt idx="5268">
                  <c:v>42121.910717592589</c:v>
                </c:pt>
                <c:pt idx="5269">
                  <c:v>42121.910775462966</c:v>
                </c:pt>
                <c:pt idx="5270">
                  <c:v>42121.910821759258</c:v>
                </c:pt>
                <c:pt idx="5271">
                  <c:v>42121.910879629628</c:v>
                </c:pt>
                <c:pt idx="5272">
                  <c:v>42121.910937499997</c:v>
                </c:pt>
                <c:pt idx="5273">
                  <c:v>42121.910995370374</c:v>
                </c:pt>
                <c:pt idx="5274">
                  <c:v>42121.911041666666</c:v>
                </c:pt>
                <c:pt idx="5275">
                  <c:v>42121.911099537036</c:v>
                </c:pt>
                <c:pt idx="5276">
                  <c:v>42121.911157407405</c:v>
                </c:pt>
                <c:pt idx="5277">
                  <c:v>42121.911203703705</c:v>
                </c:pt>
                <c:pt idx="5278">
                  <c:v>42121.911261574074</c:v>
                </c:pt>
                <c:pt idx="5279">
                  <c:v>42121.911319444444</c:v>
                </c:pt>
                <c:pt idx="5280">
                  <c:v>42121.911365740743</c:v>
                </c:pt>
                <c:pt idx="5281">
                  <c:v>42121.911423611113</c:v>
                </c:pt>
                <c:pt idx="5282">
                  <c:v>42121.911481481482</c:v>
                </c:pt>
                <c:pt idx="5283">
                  <c:v>42121.911527777775</c:v>
                </c:pt>
                <c:pt idx="5284">
                  <c:v>42121.911585648151</c:v>
                </c:pt>
                <c:pt idx="5285">
                  <c:v>42121.911643518521</c:v>
                </c:pt>
                <c:pt idx="5286">
                  <c:v>42121.911689814813</c:v>
                </c:pt>
                <c:pt idx="5287">
                  <c:v>42121.911747685182</c:v>
                </c:pt>
                <c:pt idx="5288">
                  <c:v>42121.911805555559</c:v>
                </c:pt>
                <c:pt idx="5289">
                  <c:v>42121.911863425928</c:v>
                </c:pt>
                <c:pt idx="5290">
                  <c:v>42121.911909722221</c:v>
                </c:pt>
                <c:pt idx="5291">
                  <c:v>42121.91196759259</c:v>
                </c:pt>
                <c:pt idx="5292">
                  <c:v>42121.91202546296</c:v>
                </c:pt>
                <c:pt idx="5293">
                  <c:v>42121.91207175926</c:v>
                </c:pt>
                <c:pt idx="5294">
                  <c:v>42121.912129629629</c:v>
                </c:pt>
                <c:pt idx="5295">
                  <c:v>42121.912187499998</c:v>
                </c:pt>
                <c:pt idx="5296">
                  <c:v>42121.912233796298</c:v>
                </c:pt>
                <c:pt idx="5297">
                  <c:v>42121.912291666667</c:v>
                </c:pt>
                <c:pt idx="5298">
                  <c:v>42121.912349537037</c:v>
                </c:pt>
                <c:pt idx="5299">
                  <c:v>42121.912395833337</c:v>
                </c:pt>
                <c:pt idx="5300">
                  <c:v>42121.912453703706</c:v>
                </c:pt>
                <c:pt idx="5301">
                  <c:v>42121.912511574075</c:v>
                </c:pt>
                <c:pt idx="5302">
                  <c:v>42121.912557870368</c:v>
                </c:pt>
                <c:pt idx="5303">
                  <c:v>42121.912615740737</c:v>
                </c:pt>
                <c:pt idx="5304">
                  <c:v>42121.912673611114</c:v>
                </c:pt>
                <c:pt idx="5305">
                  <c:v>42121.912719907406</c:v>
                </c:pt>
                <c:pt idx="5306">
                  <c:v>42121.912777777776</c:v>
                </c:pt>
                <c:pt idx="5307">
                  <c:v>42121.912835648145</c:v>
                </c:pt>
                <c:pt idx="5308">
                  <c:v>42121.912893518522</c:v>
                </c:pt>
                <c:pt idx="5309">
                  <c:v>42121.912939814814</c:v>
                </c:pt>
                <c:pt idx="5310">
                  <c:v>42121.912997685184</c:v>
                </c:pt>
                <c:pt idx="5311">
                  <c:v>42121.913055555553</c:v>
                </c:pt>
                <c:pt idx="5312">
                  <c:v>42121.913101851853</c:v>
                </c:pt>
                <c:pt idx="5313">
                  <c:v>42121.913159722222</c:v>
                </c:pt>
                <c:pt idx="5314">
                  <c:v>42121.913217592592</c:v>
                </c:pt>
                <c:pt idx="5315">
                  <c:v>42121.913263888891</c:v>
                </c:pt>
                <c:pt idx="5316">
                  <c:v>42121.913321759261</c:v>
                </c:pt>
                <c:pt idx="5317">
                  <c:v>42121.91337962963</c:v>
                </c:pt>
                <c:pt idx="5318">
                  <c:v>42121.913425925923</c:v>
                </c:pt>
                <c:pt idx="5319">
                  <c:v>42121.913483796299</c:v>
                </c:pt>
                <c:pt idx="5320">
                  <c:v>42121.913541666669</c:v>
                </c:pt>
                <c:pt idx="5321">
                  <c:v>42121.913587962961</c:v>
                </c:pt>
                <c:pt idx="5322">
                  <c:v>42121.913645833331</c:v>
                </c:pt>
                <c:pt idx="5323">
                  <c:v>42121.913703703707</c:v>
                </c:pt>
                <c:pt idx="5324">
                  <c:v>42121.913761574076</c:v>
                </c:pt>
                <c:pt idx="5325">
                  <c:v>42121.913807870369</c:v>
                </c:pt>
                <c:pt idx="5326">
                  <c:v>42121.913865740738</c:v>
                </c:pt>
                <c:pt idx="5327">
                  <c:v>42121.913923611108</c:v>
                </c:pt>
                <c:pt idx="5328">
                  <c:v>42121.913969907408</c:v>
                </c:pt>
                <c:pt idx="5329">
                  <c:v>42121.914027777777</c:v>
                </c:pt>
                <c:pt idx="5330">
                  <c:v>42121.914085648146</c:v>
                </c:pt>
                <c:pt idx="5331">
                  <c:v>42121.914131944446</c:v>
                </c:pt>
                <c:pt idx="5332">
                  <c:v>42121.914189814815</c:v>
                </c:pt>
                <c:pt idx="5333">
                  <c:v>42121.914247685185</c:v>
                </c:pt>
                <c:pt idx="5334">
                  <c:v>42121.914293981485</c:v>
                </c:pt>
                <c:pt idx="5335">
                  <c:v>42121.914351851854</c:v>
                </c:pt>
                <c:pt idx="5336">
                  <c:v>42121.914409722223</c:v>
                </c:pt>
                <c:pt idx="5337">
                  <c:v>42121.914456018516</c:v>
                </c:pt>
                <c:pt idx="5338">
                  <c:v>42121.914513888885</c:v>
                </c:pt>
                <c:pt idx="5339">
                  <c:v>42121.914571759262</c:v>
                </c:pt>
                <c:pt idx="5340">
                  <c:v>42121.914629629631</c:v>
                </c:pt>
                <c:pt idx="5341">
                  <c:v>42121.914675925924</c:v>
                </c:pt>
                <c:pt idx="5342">
                  <c:v>42121.914733796293</c:v>
                </c:pt>
                <c:pt idx="5343">
                  <c:v>42121.91479166667</c:v>
                </c:pt>
                <c:pt idx="5344">
                  <c:v>42121.914837962962</c:v>
                </c:pt>
                <c:pt idx="5345">
                  <c:v>42121.914895833332</c:v>
                </c:pt>
                <c:pt idx="5346">
                  <c:v>42121.914953703701</c:v>
                </c:pt>
                <c:pt idx="5347">
                  <c:v>42121.915000000001</c:v>
                </c:pt>
                <c:pt idx="5348">
                  <c:v>42121.91505787037</c:v>
                </c:pt>
                <c:pt idx="5349">
                  <c:v>42121.91511574074</c:v>
                </c:pt>
                <c:pt idx="5350">
                  <c:v>42121.915162037039</c:v>
                </c:pt>
                <c:pt idx="5351">
                  <c:v>42121.915219907409</c:v>
                </c:pt>
                <c:pt idx="5352">
                  <c:v>42121.915277777778</c:v>
                </c:pt>
                <c:pt idx="5353">
                  <c:v>42121.915324074071</c:v>
                </c:pt>
                <c:pt idx="5354">
                  <c:v>42121.915381944447</c:v>
                </c:pt>
                <c:pt idx="5355">
                  <c:v>42121.915439814817</c:v>
                </c:pt>
                <c:pt idx="5356">
                  <c:v>42121.915486111109</c:v>
                </c:pt>
                <c:pt idx="5357">
                  <c:v>42121.915543981479</c:v>
                </c:pt>
                <c:pt idx="5358">
                  <c:v>42121.915601851855</c:v>
                </c:pt>
                <c:pt idx="5359">
                  <c:v>42121.915659722225</c:v>
                </c:pt>
                <c:pt idx="5360">
                  <c:v>42121.915706018517</c:v>
                </c:pt>
                <c:pt idx="5361">
                  <c:v>42121.915763888886</c:v>
                </c:pt>
                <c:pt idx="5362">
                  <c:v>42121.915821759256</c:v>
                </c:pt>
                <c:pt idx="5363">
                  <c:v>42121.915868055556</c:v>
                </c:pt>
                <c:pt idx="5364">
                  <c:v>42121.915925925925</c:v>
                </c:pt>
                <c:pt idx="5365">
                  <c:v>42121.915983796294</c:v>
                </c:pt>
                <c:pt idx="5366">
                  <c:v>42121.916030092594</c:v>
                </c:pt>
                <c:pt idx="5367">
                  <c:v>42121.916087962964</c:v>
                </c:pt>
                <c:pt idx="5368">
                  <c:v>42121.916145833333</c:v>
                </c:pt>
                <c:pt idx="5369">
                  <c:v>42121.916192129633</c:v>
                </c:pt>
                <c:pt idx="5370">
                  <c:v>42121.916250000002</c:v>
                </c:pt>
                <c:pt idx="5371">
                  <c:v>42121.916307870371</c:v>
                </c:pt>
                <c:pt idx="5372">
                  <c:v>42121.916354166664</c:v>
                </c:pt>
                <c:pt idx="5373">
                  <c:v>42121.916412037041</c:v>
                </c:pt>
                <c:pt idx="5374">
                  <c:v>42121.91646990741</c:v>
                </c:pt>
                <c:pt idx="5375">
                  <c:v>42121.916527777779</c:v>
                </c:pt>
                <c:pt idx="5376">
                  <c:v>42121.916574074072</c:v>
                </c:pt>
                <c:pt idx="5377">
                  <c:v>42121.916631944441</c:v>
                </c:pt>
                <c:pt idx="5378">
                  <c:v>42121.916689814818</c:v>
                </c:pt>
                <c:pt idx="5379">
                  <c:v>42121.91673611111</c:v>
                </c:pt>
                <c:pt idx="5380">
                  <c:v>42121.91679398148</c:v>
                </c:pt>
                <c:pt idx="5381">
                  <c:v>42121.916851851849</c:v>
                </c:pt>
                <c:pt idx="5382">
                  <c:v>42121.916898148149</c:v>
                </c:pt>
                <c:pt idx="5383">
                  <c:v>42121.916956018518</c:v>
                </c:pt>
                <c:pt idx="5384">
                  <c:v>42121.917013888888</c:v>
                </c:pt>
                <c:pt idx="5385">
                  <c:v>42121.917060185187</c:v>
                </c:pt>
                <c:pt idx="5386">
                  <c:v>42121.917118055557</c:v>
                </c:pt>
                <c:pt idx="5387">
                  <c:v>42121.917175925926</c:v>
                </c:pt>
                <c:pt idx="5388">
                  <c:v>42121.917222222219</c:v>
                </c:pt>
                <c:pt idx="5389">
                  <c:v>42121.917280092595</c:v>
                </c:pt>
                <c:pt idx="5390">
                  <c:v>42121.917337962965</c:v>
                </c:pt>
                <c:pt idx="5391">
                  <c:v>42121.917395833334</c:v>
                </c:pt>
                <c:pt idx="5392">
                  <c:v>42121.917442129627</c:v>
                </c:pt>
                <c:pt idx="5393">
                  <c:v>42121.917500000003</c:v>
                </c:pt>
                <c:pt idx="5394">
                  <c:v>42121.917557870373</c:v>
                </c:pt>
                <c:pt idx="5395">
                  <c:v>42121.917604166665</c:v>
                </c:pt>
                <c:pt idx="5396">
                  <c:v>42121.917662037034</c:v>
                </c:pt>
                <c:pt idx="5397">
                  <c:v>42121.917719907404</c:v>
                </c:pt>
                <c:pt idx="5398">
                  <c:v>42121.917766203704</c:v>
                </c:pt>
                <c:pt idx="5399">
                  <c:v>42121.917824074073</c:v>
                </c:pt>
                <c:pt idx="5400">
                  <c:v>42121.917881944442</c:v>
                </c:pt>
                <c:pt idx="5401">
                  <c:v>42121.917928240742</c:v>
                </c:pt>
                <c:pt idx="5402">
                  <c:v>42121.917986111112</c:v>
                </c:pt>
                <c:pt idx="5403">
                  <c:v>42121.918043981481</c:v>
                </c:pt>
                <c:pt idx="5404">
                  <c:v>42121.918090277781</c:v>
                </c:pt>
                <c:pt idx="5405">
                  <c:v>42121.91814814815</c:v>
                </c:pt>
                <c:pt idx="5406">
                  <c:v>42121.918206018519</c:v>
                </c:pt>
                <c:pt idx="5407">
                  <c:v>42121.918263888889</c:v>
                </c:pt>
                <c:pt idx="5408">
                  <c:v>42121.918310185189</c:v>
                </c:pt>
                <c:pt idx="5409">
                  <c:v>42121.918368055558</c:v>
                </c:pt>
                <c:pt idx="5410">
                  <c:v>42121.918425925927</c:v>
                </c:pt>
                <c:pt idx="5411">
                  <c:v>42121.91847222222</c:v>
                </c:pt>
                <c:pt idx="5412">
                  <c:v>42121.918530092589</c:v>
                </c:pt>
                <c:pt idx="5413">
                  <c:v>42121.918587962966</c:v>
                </c:pt>
                <c:pt idx="5414">
                  <c:v>42121.918634259258</c:v>
                </c:pt>
                <c:pt idx="5415">
                  <c:v>42121.918692129628</c:v>
                </c:pt>
                <c:pt idx="5416">
                  <c:v>42121.918749999997</c:v>
                </c:pt>
                <c:pt idx="5417">
                  <c:v>42121.918796296297</c:v>
                </c:pt>
                <c:pt idx="5418">
                  <c:v>42121.918854166666</c:v>
                </c:pt>
                <c:pt idx="5419">
                  <c:v>42121.918912037036</c:v>
                </c:pt>
                <c:pt idx="5420">
                  <c:v>42121.918958333335</c:v>
                </c:pt>
                <c:pt idx="5421">
                  <c:v>42121.919016203705</c:v>
                </c:pt>
                <c:pt idx="5422">
                  <c:v>42121.919074074074</c:v>
                </c:pt>
                <c:pt idx="5423">
                  <c:v>42121.919120370374</c:v>
                </c:pt>
                <c:pt idx="5424">
                  <c:v>42121.919178240743</c:v>
                </c:pt>
                <c:pt idx="5425">
                  <c:v>42121.919236111113</c:v>
                </c:pt>
                <c:pt idx="5426">
                  <c:v>42121.919293981482</c:v>
                </c:pt>
                <c:pt idx="5427">
                  <c:v>42121.919340277775</c:v>
                </c:pt>
                <c:pt idx="5428">
                  <c:v>42121.919398148151</c:v>
                </c:pt>
                <c:pt idx="5429">
                  <c:v>42121.919456018521</c:v>
                </c:pt>
                <c:pt idx="5430">
                  <c:v>42121.919502314813</c:v>
                </c:pt>
                <c:pt idx="5431">
                  <c:v>42121.919560185182</c:v>
                </c:pt>
                <c:pt idx="5432">
                  <c:v>42121.919618055559</c:v>
                </c:pt>
                <c:pt idx="5433">
                  <c:v>42121.919664351852</c:v>
                </c:pt>
                <c:pt idx="5434">
                  <c:v>42121.919722222221</c:v>
                </c:pt>
                <c:pt idx="5435">
                  <c:v>42121.91978009259</c:v>
                </c:pt>
                <c:pt idx="5436">
                  <c:v>42121.91982638889</c:v>
                </c:pt>
                <c:pt idx="5437">
                  <c:v>42121.91988425926</c:v>
                </c:pt>
                <c:pt idx="5438">
                  <c:v>42121.919942129629</c:v>
                </c:pt>
                <c:pt idx="5439">
                  <c:v>42121.919988425929</c:v>
                </c:pt>
                <c:pt idx="5440">
                  <c:v>42121.920046296298</c:v>
                </c:pt>
                <c:pt idx="5441">
                  <c:v>42121.920104166667</c:v>
                </c:pt>
                <c:pt idx="5442">
                  <c:v>42121.920162037037</c:v>
                </c:pt>
                <c:pt idx="5443">
                  <c:v>42121.920208333337</c:v>
                </c:pt>
                <c:pt idx="5444">
                  <c:v>42121.920266203706</c:v>
                </c:pt>
                <c:pt idx="5445">
                  <c:v>42121.920324074075</c:v>
                </c:pt>
                <c:pt idx="5446">
                  <c:v>42121.920370370368</c:v>
                </c:pt>
                <c:pt idx="5447">
                  <c:v>42121.920428240737</c:v>
                </c:pt>
                <c:pt idx="5448">
                  <c:v>42121.920486111114</c:v>
                </c:pt>
                <c:pt idx="5449">
                  <c:v>42121.920532407406</c:v>
                </c:pt>
                <c:pt idx="5450">
                  <c:v>42121.920590277776</c:v>
                </c:pt>
                <c:pt idx="5451">
                  <c:v>42121.920648148145</c:v>
                </c:pt>
                <c:pt idx="5452">
                  <c:v>42121.920694444445</c:v>
                </c:pt>
                <c:pt idx="5453">
                  <c:v>42121.920752314814</c:v>
                </c:pt>
                <c:pt idx="5454">
                  <c:v>42121.920810185184</c:v>
                </c:pt>
                <c:pt idx="5455">
                  <c:v>42121.920856481483</c:v>
                </c:pt>
                <c:pt idx="5456">
                  <c:v>42121.920914351853</c:v>
                </c:pt>
                <c:pt idx="5457">
                  <c:v>42121.920972222222</c:v>
                </c:pt>
                <c:pt idx="5458">
                  <c:v>42121.921030092592</c:v>
                </c:pt>
                <c:pt idx="5459">
                  <c:v>42121.921076388891</c:v>
                </c:pt>
                <c:pt idx="5460">
                  <c:v>42121.921134259261</c:v>
                </c:pt>
                <c:pt idx="5461">
                  <c:v>42121.92119212963</c:v>
                </c:pt>
                <c:pt idx="5462">
                  <c:v>42121.921238425923</c:v>
                </c:pt>
                <c:pt idx="5463">
                  <c:v>42121.921296296299</c:v>
                </c:pt>
                <c:pt idx="5464">
                  <c:v>42121.921354166669</c:v>
                </c:pt>
                <c:pt idx="5465">
                  <c:v>42121.921400462961</c:v>
                </c:pt>
                <c:pt idx="5466">
                  <c:v>42121.921458333331</c:v>
                </c:pt>
                <c:pt idx="5467">
                  <c:v>42121.921516203707</c:v>
                </c:pt>
                <c:pt idx="5468">
                  <c:v>42121.9215625</c:v>
                </c:pt>
                <c:pt idx="5469">
                  <c:v>42121.921620370369</c:v>
                </c:pt>
                <c:pt idx="5470">
                  <c:v>42121.921678240738</c:v>
                </c:pt>
                <c:pt idx="5471">
                  <c:v>42121.921724537038</c:v>
                </c:pt>
                <c:pt idx="5472">
                  <c:v>42121.921782407408</c:v>
                </c:pt>
                <c:pt idx="5473">
                  <c:v>42121.921840277777</c:v>
                </c:pt>
                <c:pt idx="5474">
                  <c:v>42121.921898148146</c:v>
                </c:pt>
                <c:pt idx="5475">
                  <c:v>42121.921944444446</c:v>
                </c:pt>
                <c:pt idx="5476">
                  <c:v>42121.922002314815</c:v>
                </c:pt>
                <c:pt idx="5477">
                  <c:v>42121.922060185185</c:v>
                </c:pt>
                <c:pt idx="5478">
                  <c:v>42121.922106481485</c:v>
                </c:pt>
                <c:pt idx="5479">
                  <c:v>42121.922164351854</c:v>
                </c:pt>
                <c:pt idx="5480">
                  <c:v>42121.922222222223</c:v>
                </c:pt>
                <c:pt idx="5481">
                  <c:v>42121.922268518516</c:v>
                </c:pt>
                <c:pt idx="5482">
                  <c:v>42121.922326388885</c:v>
                </c:pt>
                <c:pt idx="5483">
                  <c:v>42121.922384259262</c:v>
                </c:pt>
                <c:pt idx="5484">
                  <c:v>42121.922430555554</c:v>
                </c:pt>
                <c:pt idx="5485">
                  <c:v>42121.922488425924</c:v>
                </c:pt>
                <c:pt idx="5486">
                  <c:v>42121.922546296293</c:v>
                </c:pt>
                <c:pt idx="5487">
                  <c:v>42121.922592592593</c:v>
                </c:pt>
                <c:pt idx="5488">
                  <c:v>42121.922650462962</c:v>
                </c:pt>
                <c:pt idx="5489">
                  <c:v>42121.922708333332</c:v>
                </c:pt>
                <c:pt idx="5490">
                  <c:v>42121.922766203701</c:v>
                </c:pt>
                <c:pt idx="5491">
                  <c:v>42121.922812500001</c:v>
                </c:pt>
                <c:pt idx="5492">
                  <c:v>42121.92287037037</c:v>
                </c:pt>
                <c:pt idx="5493">
                  <c:v>42121.92292824074</c:v>
                </c:pt>
                <c:pt idx="5494">
                  <c:v>42121.922974537039</c:v>
                </c:pt>
                <c:pt idx="5495">
                  <c:v>42121.923032407409</c:v>
                </c:pt>
                <c:pt idx="5496">
                  <c:v>42121.923090277778</c:v>
                </c:pt>
                <c:pt idx="5497">
                  <c:v>42121.923136574071</c:v>
                </c:pt>
                <c:pt idx="5498">
                  <c:v>42121.923194444447</c:v>
                </c:pt>
                <c:pt idx="5499">
                  <c:v>42121.923252314817</c:v>
                </c:pt>
                <c:pt idx="5500">
                  <c:v>42121.923298611109</c:v>
                </c:pt>
                <c:pt idx="5501">
                  <c:v>42121.923356481479</c:v>
                </c:pt>
                <c:pt idx="5502">
                  <c:v>42121.923414351855</c:v>
                </c:pt>
                <c:pt idx="5503">
                  <c:v>42121.923460648148</c:v>
                </c:pt>
                <c:pt idx="5504">
                  <c:v>42121.923518518517</c:v>
                </c:pt>
                <c:pt idx="5505">
                  <c:v>42121.923576388886</c:v>
                </c:pt>
                <c:pt idx="5506">
                  <c:v>42121.923634259256</c:v>
                </c:pt>
                <c:pt idx="5507">
                  <c:v>42121.923680555556</c:v>
                </c:pt>
                <c:pt idx="5508">
                  <c:v>42121.923738425925</c:v>
                </c:pt>
                <c:pt idx="5509">
                  <c:v>42121.923796296294</c:v>
                </c:pt>
                <c:pt idx="5510">
                  <c:v>42121.923842592594</c:v>
                </c:pt>
                <c:pt idx="5511">
                  <c:v>42121.923900462964</c:v>
                </c:pt>
                <c:pt idx="5512">
                  <c:v>42121.923958333333</c:v>
                </c:pt>
                <c:pt idx="5513">
                  <c:v>42121.924004629633</c:v>
                </c:pt>
                <c:pt idx="5514">
                  <c:v>42121.924062500002</c:v>
                </c:pt>
                <c:pt idx="5515">
                  <c:v>42121.924120370371</c:v>
                </c:pt>
                <c:pt idx="5516">
                  <c:v>42121.924166666664</c:v>
                </c:pt>
                <c:pt idx="5517">
                  <c:v>42121.924224537041</c:v>
                </c:pt>
                <c:pt idx="5518">
                  <c:v>42121.92428240741</c:v>
                </c:pt>
                <c:pt idx="5519">
                  <c:v>42121.924328703702</c:v>
                </c:pt>
                <c:pt idx="5520">
                  <c:v>42121.924386574072</c:v>
                </c:pt>
                <c:pt idx="5521">
                  <c:v>42121.924444444441</c:v>
                </c:pt>
                <c:pt idx="5522">
                  <c:v>42121.924490740741</c:v>
                </c:pt>
                <c:pt idx="5523">
                  <c:v>42121.92454861111</c:v>
                </c:pt>
                <c:pt idx="5524">
                  <c:v>42121.92460648148</c:v>
                </c:pt>
                <c:pt idx="5525">
                  <c:v>42121.924664351849</c:v>
                </c:pt>
                <c:pt idx="5526">
                  <c:v>42121.924710648149</c:v>
                </c:pt>
                <c:pt idx="5527">
                  <c:v>42121.924768518518</c:v>
                </c:pt>
                <c:pt idx="5528">
                  <c:v>42121.924826388888</c:v>
                </c:pt>
                <c:pt idx="5529">
                  <c:v>42121.924872685187</c:v>
                </c:pt>
                <c:pt idx="5530">
                  <c:v>42121.924930555557</c:v>
                </c:pt>
                <c:pt idx="5531">
                  <c:v>42121.924988425926</c:v>
                </c:pt>
                <c:pt idx="5532">
                  <c:v>42121.925034722219</c:v>
                </c:pt>
                <c:pt idx="5533">
                  <c:v>42121.925092592595</c:v>
                </c:pt>
                <c:pt idx="5534">
                  <c:v>42121.925150462965</c:v>
                </c:pt>
                <c:pt idx="5535">
                  <c:v>42121.925196759257</c:v>
                </c:pt>
                <c:pt idx="5536">
                  <c:v>42121.925254629627</c:v>
                </c:pt>
                <c:pt idx="5537">
                  <c:v>42121.925312500003</c:v>
                </c:pt>
                <c:pt idx="5538">
                  <c:v>42121.925358796296</c:v>
                </c:pt>
                <c:pt idx="5539">
                  <c:v>42121.925416666665</c:v>
                </c:pt>
                <c:pt idx="5540">
                  <c:v>42121.925474537034</c:v>
                </c:pt>
                <c:pt idx="5541">
                  <c:v>42121.925532407404</c:v>
                </c:pt>
                <c:pt idx="5542">
                  <c:v>42121.925578703704</c:v>
                </c:pt>
                <c:pt idx="5543">
                  <c:v>42121.925636574073</c:v>
                </c:pt>
                <c:pt idx="5544">
                  <c:v>42121.925694444442</c:v>
                </c:pt>
                <c:pt idx="5545">
                  <c:v>42121.925740740742</c:v>
                </c:pt>
                <c:pt idx="5546">
                  <c:v>42121.925798611112</c:v>
                </c:pt>
                <c:pt idx="5547">
                  <c:v>42121.925856481481</c:v>
                </c:pt>
                <c:pt idx="5548">
                  <c:v>42121.925902777781</c:v>
                </c:pt>
                <c:pt idx="5549">
                  <c:v>42121.92596064815</c:v>
                </c:pt>
                <c:pt idx="5550">
                  <c:v>42121.926018518519</c:v>
                </c:pt>
                <c:pt idx="5551">
                  <c:v>42121.926064814812</c:v>
                </c:pt>
                <c:pt idx="5552">
                  <c:v>42121.926122685189</c:v>
                </c:pt>
                <c:pt idx="5553">
                  <c:v>42121.926180555558</c:v>
                </c:pt>
                <c:pt idx="5554">
                  <c:v>42121.926226851851</c:v>
                </c:pt>
                <c:pt idx="5555">
                  <c:v>42121.92628472222</c:v>
                </c:pt>
                <c:pt idx="5556">
                  <c:v>42121.926342592589</c:v>
                </c:pt>
                <c:pt idx="5557">
                  <c:v>42121.926400462966</c:v>
                </c:pt>
                <c:pt idx="5558">
                  <c:v>42121.926446759258</c:v>
                </c:pt>
                <c:pt idx="5559">
                  <c:v>42121.926504629628</c:v>
                </c:pt>
                <c:pt idx="5560">
                  <c:v>42121.926562499997</c:v>
                </c:pt>
                <c:pt idx="5561">
                  <c:v>42121.926608796297</c:v>
                </c:pt>
                <c:pt idx="5562">
                  <c:v>42121.926666666666</c:v>
                </c:pt>
                <c:pt idx="5563">
                  <c:v>42121.926724537036</c:v>
                </c:pt>
                <c:pt idx="5564">
                  <c:v>42121.926770833335</c:v>
                </c:pt>
                <c:pt idx="5565">
                  <c:v>42121.926828703705</c:v>
                </c:pt>
                <c:pt idx="5566">
                  <c:v>42121.926886574074</c:v>
                </c:pt>
                <c:pt idx="5567">
                  <c:v>42121.926932870374</c:v>
                </c:pt>
                <c:pt idx="5568">
                  <c:v>42121.926990740743</c:v>
                </c:pt>
                <c:pt idx="5569">
                  <c:v>42121.927048611113</c:v>
                </c:pt>
                <c:pt idx="5570">
                  <c:v>42121.927094907405</c:v>
                </c:pt>
                <c:pt idx="5571">
                  <c:v>42121.927152777775</c:v>
                </c:pt>
                <c:pt idx="5572">
                  <c:v>42121.927210648151</c:v>
                </c:pt>
                <c:pt idx="5573">
                  <c:v>42121.927268518521</c:v>
                </c:pt>
                <c:pt idx="5574">
                  <c:v>42121.927314814813</c:v>
                </c:pt>
                <c:pt idx="5575">
                  <c:v>42121.927372685182</c:v>
                </c:pt>
                <c:pt idx="5576">
                  <c:v>42121.927430555559</c:v>
                </c:pt>
                <c:pt idx="5577">
                  <c:v>42121.927476851852</c:v>
                </c:pt>
                <c:pt idx="5578">
                  <c:v>42121.927534722221</c:v>
                </c:pt>
                <c:pt idx="5579">
                  <c:v>42121.92759259259</c:v>
                </c:pt>
                <c:pt idx="5580">
                  <c:v>42121.92763888889</c:v>
                </c:pt>
                <c:pt idx="5581">
                  <c:v>42121.92769675926</c:v>
                </c:pt>
                <c:pt idx="5582">
                  <c:v>42121.927754629629</c:v>
                </c:pt>
                <c:pt idx="5583">
                  <c:v>42121.927800925929</c:v>
                </c:pt>
                <c:pt idx="5584">
                  <c:v>42121.927858796298</c:v>
                </c:pt>
                <c:pt idx="5585">
                  <c:v>42121.927916666667</c:v>
                </c:pt>
                <c:pt idx="5586">
                  <c:v>42121.92796296296</c:v>
                </c:pt>
                <c:pt idx="5587">
                  <c:v>42121.928020833337</c:v>
                </c:pt>
                <c:pt idx="5588">
                  <c:v>42121.928078703706</c:v>
                </c:pt>
                <c:pt idx="5589">
                  <c:v>42121.928136574075</c:v>
                </c:pt>
                <c:pt idx="5590">
                  <c:v>42121.928182870368</c:v>
                </c:pt>
                <c:pt idx="5591">
                  <c:v>42121.928240740737</c:v>
                </c:pt>
                <c:pt idx="5592">
                  <c:v>42121.928298611114</c:v>
                </c:pt>
                <c:pt idx="5593">
                  <c:v>42121.928344907406</c:v>
                </c:pt>
                <c:pt idx="5594">
                  <c:v>42121.928402777776</c:v>
                </c:pt>
                <c:pt idx="5595">
                  <c:v>42121.928460648145</c:v>
                </c:pt>
                <c:pt idx="5596">
                  <c:v>42121.928506944445</c:v>
                </c:pt>
                <c:pt idx="5597">
                  <c:v>42121.928564814814</c:v>
                </c:pt>
                <c:pt idx="5598">
                  <c:v>42121.928622685184</c:v>
                </c:pt>
                <c:pt idx="5599">
                  <c:v>42121.928668981483</c:v>
                </c:pt>
                <c:pt idx="5600">
                  <c:v>42121.928726851853</c:v>
                </c:pt>
                <c:pt idx="5601">
                  <c:v>42121.928784722222</c:v>
                </c:pt>
                <c:pt idx="5602">
                  <c:v>42121.928831018522</c:v>
                </c:pt>
                <c:pt idx="5603">
                  <c:v>42121.928888888891</c:v>
                </c:pt>
                <c:pt idx="5604">
                  <c:v>42121.928946759261</c:v>
                </c:pt>
                <c:pt idx="5605">
                  <c:v>42121.928993055553</c:v>
                </c:pt>
                <c:pt idx="5606">
                  <c:v>42121.929050925923</c:v>
                </c:pt>
                <c:pt idx="5607">
                  <c:v>42121.929108796299</c:v>
                </c:pt>
                <c:pt idx="5608">
                  <c:v>42121.929166666669</c:v>
                </c:pt>
                <c:pt idx="5609">
                  <c:v>42121.929212962961</c:v>
                </c:pt>
                <c:pt idx="5610">
                  <c:v>42121.929270833331</c:v>
                </c:pt>
                <c:pt idx="5611">
                  <c:v>42121.929328703707</c:v>
                </c:pt>
                <c:pt idx="5612">
                  <c:v>42121.929375</c:v>
                </c:pt>
                <c:pt idx="5613">
                  <c:v>42121.929432870369</c:v>
                </c:pt>
                <c:pt idx="5614">
                  <c:v>42121.929490740738</c:v>
                </c:pt>
                <c:pt idx="5615">
                  <c:v>42121.929537037038</c:v>
                </c:pt>
                <c:pt idx="5616">
                  <c:v>42121.929594907408</c:v>
                </c:pt>
                <c:pt idx="5617">
                  <c:v>42121.929652777777</c:v>
                </c:pt>
                <c:pt idx="5618">
                  <c:v>42121.929699074077</c:v>
                </c:pt>
                <c:pt idx="5619">
                  <c:v>42121.929756944446</c:v>
                </c:pt>
                <c:pt idx="5620">
                  <c:v>42121.929814814815</c:v>
                </c:pt>
                <c:pt idx="5621">
                  <c:v>42121.929861111108</c:v>
                </c:pt>
                <c:pt idx="5622">
                  <c:v>42121.929918981485</c:v>
                </c:pt>
                <c:pt idx="5623">
                  <c:v>42121.929976851854</c:v>
                </c:pt>
                <c:pt idx="5624">
                  <c:v>42121.930034722223</c:v>
                </c:pt>
                <c:pt idx="5625">
                  <c:v>42121.930081018516</c:v>
                </c:pt>
                <c:pt idx="5626">
                  <c:v>42121.930138888885</c:v>
                </c:pt>
                <c:pt idx="5627">
                  <c:v>42121.930196759262</c:v>
                </c:pt>
                <c:pt idx="5628">
                  <c:v>42121.930243055554</c:v>
                </c:pt>
                <c:pt idx="5629">
                  <c:v>42121.930300925924</c:v>
                </c:pt>
                <c:pt idx="5630">
                  <c:v>42121.930358796293</c:v>
                </c:pt>
                <c:pt idx="5631">
                  <c:v>42121.930405092593</c:v>
                </c:pt>
                <c:pt idx="5632">
                  <c:v>42121.930462962962</c:v>
                </c:pt>
                <c:pt idx="5633">
                  <c:v>42121.930520833332</c:v>
                </c:pt>
                <c:pt idx="5634">
                  <c:v>42121.930567129632</c:v>
                </c:pt>
                <c:pt idx="5635">
                  <c:v>42121.930625000001</c:v>
                </c:pt>
                <c:pt idx="5636">
                  <c:v>42121.93068287037</c:v>
                </c:pt>
                <c:pt idx="5637">
                  <c:v>42121.93072916667</c:v>
                </c:pt>
                <c:pt idx="5638">
                  <c:v>42121.930787037039</c:v>
                </c:pt>
                <c:pt idx="5639">
                  <c:v>42121.930844907409</c:v>
                </c:pt>
                <c:pt idx="5640">
                  <c:v>42121.930902777778</c:v>
                </c:pt>
                <c:pt idx="5641">
                  <c:v>42121.930949074071</c:v>
                </c:pt>
                <c:pt idx="5642">
                  <c:v>42121.931006944447</c:v>
                </c:pt>
                <c:pt idx="5643">
                  <c:v>42121.931064814817</c:v>
                </c:pt>
                <c:pt idx="5644">
                  <c:v>42121.931111111109</c:v>
                </c:pt>
                <c:pt idx="5645">
                  <c:v>42121.931168981479</c:v>
                </c:pt>
                <c:pt idx="5646">
                  <c:v>42121.931226851855</c:v>
                </c:pt>
                <c:pt idx="5647">
                  <c:v>42121.931273148148</c:v>
                </c:pt>
                <c:pt idx="5648">
                  <c:v>42121.931331018517</c:v>
                </c:pt>
                <c:pt idx="5649">
                  <c:v>42121.931388888886</c:v>
                </c:pt>
                <c:pt idx="5650">
                  <c:v>42121.931435185186</c:v>
                </c:pt>
                <c:pt idx="5651">
                  <c:v>42121.931493055556</c:v>
                </c:pt>
                <c:pt idx="5652">
                  <c:v>42121.931550925925</c:v>
                </c:pt>
                <c:pt idx="5653">
                  <c:v>42121.931597222225</c:v>
                </c:pt>
                <c:pt idx="5654">
                  <c:v>42121.931655092594</c:v>
                </c:pt>
                <c:pt idx="5655">
                  <c:v>42121.931712962964</c:v>
                </c:pt>
                <c:pt idx="5656">
                  <c:v>42121.931770833333</c:v>
                </c:pt>
                <c:pt idx="5657">
                  <c:v>42121.931817129633</c:v>
                </c:pt>
                <c:pt idx="5658">
                  <c:v>42121.931875000002</c:v>
                </c:pt>
                <c:pt idx="5659">
                  <c:v>42121.931932870371</c:v>
                </c:pt>
                <c:pt idx="5660">
                  <c:v>42121.931979166664</c:v>
                </c:pt>
                <c:pt idx="5661">
                  <c:v>42121.932037037041</c:v>
                </c:pt>
                <c:pt idx="5662">
                  <c:v>42121.93209490741</c:v>
                </c:pt>
                <c:pt idx="5663">
                  <c:v>42121.932141203702</c:v>
                </c:pt>
                <c:pt idx="5664">
                  <c:v>42121.932199074072</c:v>
                </c:pt>
                <c:pt idx="5665">
                  <c:v>42121.932256944441</c:v>
                </c:pt>
                <c:pt idx="5666">
                  <c:v>42121.932303240741</c:v>
                </c:pt>
                <c:pt idx="5667">
                  <c:v>42121.93236111111</c:v>
                </c:pt>
                <c:pt idx="5668">
                  <c:v>42121.93241898148</c:v>
                </c:pt>
                <c:pt idx="5669">
                  <c:v>42121.93246527778</c:v>
                </c:pt>
                <c:pt idx="5670">
                  <c:v>42121.932523148149</c:v>
                </c:pt>
                <c:pt idx="5671">
                  <c:v>42121.932581018518</c:v>
                </c:pt>
                <c:pt idx="5672">
                  <c:v>42121.932638888888</c:v>
                </c:pt>
                <c:pt idx="5673">
                  <c:v>42121.932685185187</c:v>
                </c:pt>
                <c:pt idx="5674">
                  <c:v>42121.932743055557</c:v>
                </c:pt>
                <c:pt idx="5675">
                  <c:v>42121.932800925926</c:v>
                </c:pt>
                <c:pt idx="5676">
                  <c:v>42121.932847222219</c:v>
                </c:pt>
                <c:pt idx="5677">
                  <c:v>42121.932905092595</c:v>
                </c:pt>
                <c:pt idx="5678">
                  <c:v>42121.932962962965</c:v>
                </c:pt>
                <c:pt idx="5679">
                  <c:v>42121.933009259257</c:v>
                </c:pt>
                <c:pt idx="5680">
                  <c:v>42121.933067129627</c:v>
                </c:pt>
                <c:pt idx="5681">
                  <c:v>42121.933125000003</c:v>
                </c:pt>
                <c:pt idx="5682">
                  <c:v>42121.933171296296</c:v>
                </c:pt>
                <c:pt idx="5683">
                  <c:v>42121.933229166665</c:v>
                </c:pt>
                <c:pt idx="5684">
                  <c:v>42121.933287037034</c:v>
                </c:pt>
                <c:pt idx="5685">
                  <c:v>42121.933333333334</c:v>
                </c:pt>
                <c:pt idx="5686">
                  <c:v>42121.933391203704</c:v>
                </c:pt>
                <c:pt idx="5687">
                  <c:v>42121.933449074073</c:v>
                </c:pt>
                <c:pt idx="5688">
                  <c:v>42121.933495370373</c:v>
                </c:pt>
                <c:pt idx="5689">
                  <c:v>42121.933553240742</c:v>
                </c:pt>
                <c:pt idx="5690">
                  <c:v>42121.933611111112</c:v>
                </c:pt>
                <c:pt idx="5691">
                  <c:v>42121.933668981481</c:v>
                </c:pt>
                <c:pt idx="5692">
                  <c:v>42121.933715277781</c:v>
                </c:pt>
                <c:pt idx="5693">
                  <c:v>42121.93377314815</c:v>
                </c:pt>
                <c:pt idx="5694">
                  <c:v>42121.933831018519</c:v>
                </c:pt>
                <c:pt idx="5695">
                  <c:v>42121.933877314812</c:v>
                </c:pt>
                <c:pt idx="5696">
                  <c:v>42121.933935185189</c:v>
                </c:pt>
                <c:pt idx="5697">
                  <c:v>42121.933993055558</c:v>
                </c:pt>
                <c:pt idx="5698">
                  <c:v>42121.934039351851</c:v>
                </c:pt>
                <c:pt idx="5699">
                  <c:v>42121.93409722222</c:v>
                </c:pt>
                <c:pt idx="5700">
                  <c:v>42121.934155092589</c:v>
                </c:pt>
                <c:pt idx="5701">
                  <c:v>42121.934201388889</c:v>
                </c:pt>
                <c:pt idx="5702">
                  <c:v>42121.934259259258</c:v>
                </c:pt>
                <c:pt idx="5703">
                  <c:v>42121.934317129628</c:v>
                </c:pt>
                <c:pt idx="5704">
                  <c:v>42121.934363425928</c:v>
                </c:pt>
                <c:pt idx="5705">
                  <c:v>42121.934421296297</c:v>
                </c:pt>
                <c:pt idx="5706">
                  <c:v>42121.934479166666</c:v>
                </c:pt>
                <c:pt idx="5707">
                  <c:v>42121.934537037036</c:v>
                </c:pt>
                <c:pt idx="5708">
                  <c:v>42121.934583333335</c:v>
                </c:pt>
                <c:pt idx="5709">
                  <c:v>42121.934641203705</c:v>
                </c:pt>
                <c:pt idx="5710">
                  <c:v>42121.934699074074</c:v>
                </c:pt>
                <c:pt idx="5711">
                  <c:v>42121.934745370374</c:v>
                </c:pt>
                <c:pt idx="5712">
                  <c:v>42121.934803240743</c:v>
                </c:pt>
                <c:pt idx="5713">
                  <c:v>42121.934861111113</c:v>
                </c:pt>
                <c:pt idx="5714">
                  <c:v>42121.934907407405</c:v>
                </c:pt>
                <c:pt idx="5715">
                  <c:v>42121.934965277775</c:v>
                </c:pt>
                <c:pt idx="5716">
                  <c:v>42121.935023148151</c:v>
                </c:pt>
                <c:pt idx="5717">
                  <c:v>42121.935069444444</c:v>
                </c:pt>
                <c:pt idx="5718">
                  <c:v>42121.935127314813</c:v>
                </c:pt>
                <c:pt idx="5719">
                  <c:v>42121.935185185182</c:v>
                </c:pt>
                <c:pt idx="5720">
                  <c:v>42121.935231481482</c:v>
                </c:pt>
                <c:pt idx="5721">
                  <c:v>42121.935289351852</c:v>
                </c:pt>
                <c:pt idx="5722">
                  <c:v>42121.935347222221</c:v>
                </c:pt>
                <c:pt idx="5723">
                  <c:v>42121.93540509259</c:v>
                </c:pt>
                <c:pt idx="5724">
                  <c:v>42121.93545138889</c:v>
                </c:pt>
                <c:pt idx="5725">
                  <c:v>42121.93550925926</c:v>
                </c:pt>
                <c:pt idx="5726">
                  <c:v>42121.935567129629</c:v>
                </c:pt>
                <c:pt idx="5727">
                  <c:v>42121.935613425929</c:v>
                </c:pt>
                <c:pt idx="5728">
                  <c:v>42121.935671296298</c:v>
                </c:pt>
                <c:pt idx="5729">
                  <c:v>42121.935729166667</c:v>
                </c:pt>
                <c:pt idx="5730">
                  <c:v>42121.93577546296</c:v>
                </c:pt>
                <c:pt idx="5731">
                  <c:v>42121.935833333337</c:v>
                </c:pt>
                <c:pt idx="5732">
                  <c:v>42121.935891203706</c:v>
                </c:pt>
                <c:pt idx="5733">
                  <c:v>42121.935937499999</c:v>
                </c:pt>
                <c:pt idx="5734">
                  <c:v>42121.935995370368</c:v>
                </c:pt>
                <c:pt idx="5735">
                  <c:v>42121.936053240737</c:v>
                </c:pt>
                <c:pt idx="5736">
                  <c:v>42121.936099537037</c:v>
                </c:pt>
                <c:pt idx="5737">
                  <c:v>42121.936157407406</c:v>
                </c:pt>
                <c:pt idx="5738">
                  <c:v>42121.936215277776</c:v>
                </c:pt>
                <c:pt idx="5739">
                  <c:v>42121.936273148145</c:v>
                </c:pt>
                <c:pt idx="5740">
                  <c:v>42121.936319444445</c:v>
                </c:pt>
                <c:pt idx="5741">
                  <c:v>42121.936377314814</c:v>
                </c:pt>
                <c:pt idx="5742">
                  <c:v>42121.936435185184</c:v>
                </c:pt>
                <c:pt idx="5743">
                  <c:v>42121.936481481483</c:v>
                </c:pt>
                <c:pt idx="5744">
                  <c:v>42121.936539351853</c:v>
                </c:pt>
                <c:pt idx="5745">
                  <c:v>42121.936597222222</c:v>
                </c:pt>
                <c:pt idx="5746">
                  <c:v>42121.936643518522</c:v>
                </c:pt>
                <c:pt idx="5747">
                  <c:v>42121.936701388891</c:v>
                </c:pt>
                <c:pt idx="5748">
                  <c:v>42121.936759259261</c:v>
                </c:pt>
                <c:pt idx="5749">
                  <c:v>42121.936805555553</c:v>
                </c:pt>
                <c:pt idx="5750">
                  <c:v>42121.936863425923</c:v>
                </c:pt>
                <c:pt idx="5751">
                  <c:v>42121.936921296299</c:v>
                </c:pt>
                <c:pt idx="5752">
                  <c:v>42121.936967592592</c:v>
                </c:pt>
                <c:pt idx="5753">
                  <c:v>42121.937025462961</c:v>
                </c:pt>
                <c:pt idx="5754">
                  <c:v>42121.937083333331</c:v>
                </c:pt>
                <c:pt idx="5755">
                  <c:v>42121.93712962963</c:v>
                </c:pt>
                <c:pt idx="5756">
                  <c:v>42121.9371875</c:v>
                </c:pt>
                <c:pt idx="5757">
                  <c:v>42121.937245370369</c:v>
                </c:pt>
                <c:pt idx="5758">
                  <c:v>42121.937303240738</c:v>
                </c:pt>
                <c:pt idx="5759">
                  <c:v>42121.937349537038</c:v>
                </c:pt>
                <c:pt idx="5760">
                  <c:v>42121.937407407408</c:v>
                </c:pt>
                <c:pt idx="5761">
                  <c:v>42121.937465277777</c:v>
                </c:pt>
                <c:pt idx="5762">
                  <c:v>42121.937511574077</c:v>
                </c:pt>
                <c:pt idx="5763">
                  <c:v>42121.937569444446</c:v>
                </c:pt>
                <c:pt idx="5764">
                  <c:v>42121.937627314815</c:v>
                </c:pt>
                <c:pt idx="5765">
                  <c:v>42121.937673611108</c:v>
                </c:pt>
                <c:pt idx="5766">
                  <c:v>42121.937731481485</c:v>
                </c:pt>
                <c:pt idx="5767">
                  <c:v>42121.937789351854</c:v>
                </c:pt>
                <c:pt idx="5768">
                  <c:v>42121.937835648147</c:v>
                </c:pt>
                <c:pt idx="5769">
                  <c:v>42121.937893518516</c:v>
                </c:pt>
                <c:pt idx="5770">
                  <c:v>42121.937951388885</c:v>
                </c:pt>
                <c:pt idx="5771">
                  <c:v>42121.937997685185</c:v>
                </c:pt>
                <c:pt idx="5772">
                  <c:v>42121.938055555554</c:v>
                </c:pt>
                <c:pt idx="5773">
                  <c:v>42121.938113425924</c:v>
                </c:pt>
                <c:pt idx="5774">
                  <c:v>42121.938171296293</c:v>
                </c:pt>
                <c:pt idx="5775">
                  <c:v>42121.938217592593</c:v>
                </c:pt>
                <c:pt idx="5776">
                  <c:v>42121.938275462962</c:v>
                </c:pt>
                <c:pt idx="5777">
                  <c:v>42121.938333333332</c:v>
                </c:pt>
                <c:pt idx="5778">
                  <c:v>42121.938379629632</c:v>
                </c:pt>
                <c:pt idx="5779">
                  <c:v>42121.938437500001</c:v>
                </c:pt>
                <c:pt idx="5780">
                  <c:v>42121.93849537037</c:v>
                </c:pt>
                <c:pt idx="5781">
                  <c:v>42121.93854166667</c:v>
                </c:pt>
                <c:pt idx="5782">
                  <c:v>42121.938599537039</c:v>
                </c:pt>
                <c:pt idx="5783">
                  <c:v>42121.938657407409</c:v>
                </c:pt>
                <c:pt idx="5784">
                  <c:v>42121.938703703701</c:v>
                </c:pt>
                <c:pt idx="5785">
                  <c:v>42121.938761574071</c:v>
                </c:pt>
                <c:pt idx="5786">
                  <c:v>42121.938819444447</c:v>
                </c:pt>
                <c:pt idx="5787">
                  <c:v>42121.93886574074</c:v>
                </c:pt>
                <c:pt idx="5788">
                  <c:v>42121.938923611109</c:v>
                </c:pt>
                <c:pt idx="5789">
                  <c:v>42121.938981481479</c:v>
                </c:pt>
                <c:pt idx="5790">
                  <c:v>42121.939039351855</c:v>
                </c:pt>
                <c:pt idx="5791">
                  <c:v>42121.939085648148</c:v>
                </c:pt>
                <c:pt idx="5792">
                  <c:v>42121.939143518517</c:v>
                </c:pt>
                <c:pt idx="5793">
                  <c:v>42121.939201388886</c:v>
                </c:pt>
                <c:pt idx="5794">
                  <c:v>42121.939247685186</c:v>
                </c:pt>
                <c:pt idx="5795">
                  <c:v>42121.939305555556</c:v>
                </c:pt>
                <c:pt idx="5796">
                  <c:v>42121.939363425925</c:v>
                </c:pt>
                <c:pt idx="5797">
                  <c:v>42121.939409722225</c:v>
                </c:pt>
                <c:pt idx="5798">
                  <c:v>42121.939467592594</c:v>
                </c:pt>
                <c:pt idx="5799">
                  <c:v>42121.939525462964</c:v>
                </c:pt>
                <c:pt idx="5800">
                  <c:v>42121.939571759256</c:v>
                </c:pt>
                <c:pt idx="5801">
                  <c:v>42121.939629629633</c:v>
                </c:pt>
                <c:pt idx="5802">
                  <c:v>42121.939687500002</c:v>
                </c:pt>
                <c:pt idx="5803">
                  <c:v>42121.939733796295</c:v>
                </c:pt>
                <c:pt idx="5804">
                  <c:v>42121.939791666664</c:v>
                </c:pt>
                <c:pt idx="5805">
                  <c:v>42121.939849537041</c:v>
                </c:pt>
                <c:pt idx="5806">
                  <c:v>42121.93990740741</c:v>
                </c:pt>
                <c:pt idx="5807">
                  <c:v>42121.939953703702</c:v>
                </c:pt>
                <c:pt idx="5808">
                  <c:v>42121.940011574072</c:v>
                </c:pt>
                <c:pt idx="5809">
                  <c:v>42121.940069444441</c:v>
                </c:pt>
                <c:pt idx="5810">
                  <c:v>42121.940115740741</c:v>
                </c:pt>
                <c:pt idx="5811">
                  <c:v>42121.94017361111</c:v>
                </c:pt>
                <c:pt idx="5812">
                  <c:v>42121.94023148148</c:v>
                </c:pt>
                <c:pt idx="5813">
                  <c:v>42121.94027777778</c:v>
                </c:pt>
                <c:pt idx="5814">
                  <c:v>42121.940335648149</c:v>
                </c:pt>
                <c:pt idx="5815">
                  <c:v>42121.940393518518</c:v>
                </c:pt>
                <c:pt idx="5816">
                  <c:v>42121.940439814818</c:v>
                </c:pt>
                <c:pt idx="5817">
                  <c:v>42121.940497685187</c:v>
                </c:pt>
                <c:pt idx="5818">
                  <c:v>42121.940555555557</c:v>
                </c:pt>
                <c:pt idx="5819">
                  <c:v>42121.940601851849</c:v>
                </c:pt>
                <c:pt idx="5820">
                  <c:v>42121.940659722219</c:v>
                </c:pt>
                <c:pt idx="5821">
                  <c:v>42121.940717592595</c:v>
                </c:pt>
                <c:pt idx="5822">
                  <c:v>42121.940763888888</c:v>
                </c:pt>
                <c:pt idx="5823">
                  <c:v>42121.940821759257</c:v>
                </c:pt>
                <c:pt idx="5824">
                  <c:v>42121.940879629627</c:v>
                </c:pt>
                <c:pt idx="5825">
                  <c:v>42121.940937500003</c:v>
                </c:pt>
                <c:pt idx="5826">
                  <c:v>42121.940983796296</c:v>
                </c:pt>
                <c:pt idx="5827">
                  <c:v>42121.941041666665</c:v>
                </c:pt>
                <c:pt idx="5828">
                  <c:v>42121.941099537034</c:v>
                </c:pt>
                <c:pt idx="5829">
                  <c:v>42121.941145833334</c:v>
                </c:pt>
                <c:pt idx="5830">
                  <c:v>42121.941203703704</c:v>
                </c:pt>
                <c:pt idx="5831">
                  <c:v>42121.941261574073</c:v>
                </c:pt>
                <c:pt idx="5832">
                  <c:v>42121.941307870373</c:v>
                </c:pt>
                <c:pt idx="5833">
                  <c:v>42121.941365740742</c:v>
                </c:pt>
                <c:pt idx="5834">
                  <c:v>42121.941423611112</c:v>
                </c:pt>
                <c:pt idx="5835">
                  <c:v>42121.941469907404</c:v>
                </c:pt>
                <c:pt idx="5836">
                  <c:v>42121.941527777781</c:v>
                </c:pt>
                <c:pt idx="5837">
                  <c:v>42121.94158564815</c:v>
                </c:pt>
                <c:pt idx="5838">
                  <c:v>42121.941631944443</c:v>
                </c:pt>
                <c:pt idx="5839">
                  <c:v>42121.941689814812</c:v>
                </c:pt>
                <c:pt idx="5840">
                  <c:v>42121.941747685189</c:v>
                </c:pt>
                <c:pt idx="5841">
                  <c:v>42121.941805555558</c:v>
                </c:pt>
                <c:pt idx="5842">
                  <c:v>42121.941851851851</c:v>
                </c:pt>
                <c:pt idx="5843">
                  <c:v>42121.94190972222</c:v>
                </c:pt>
                <c:pt idx="5844">
                  <c:v>42121.941967592589</c:v>
                </c:pt>
                <c:pt idx="5845">
                  <c:v>42121.942013888889</c:v>
                </c:pt>
                <c:pt idx="5846">
                  <c:v>42121.942071759258</c:v>
                </c:pt>
                <c:pt idx="5847">
                  <c:v>42121.942129629628</c:v>
                </c:pt>
                <c:pt idx="5848">
                  <c:v>42121.942175925928</c:v>
                </c:pt>
                <c:pt idx="5849">
                  <c:v>42121.942233796297</c:v>
                </c:pt>
                <c:pt idx="5850">
                  <c:v>42121.942291666666</c:v>
                </c:pt>
                <c:pt idx="5851">
                  <c:v>42121.942337962966</c:v>
                </c:pt>
                <c:pt idx="5852">
                  <c:v>42121.942395833335</c:v>
                </c:pt>
                <c:pt idx="5853">
                  <c:v>42121.942453703705</c:v>
                </c:pt>
                <c:pt idx="5854">
                  <c:v>42121.942499999997</c:v>
                </c:pt>
                <c:pt idx="5855">
                  <c:v>42121.942557870374</c:v>
                </c:pt>
                <c:pt idx="5856">
                  <c:v>42121.942615740743</c:v>
                </c:pt>
                <c:pt idx="5857">
                  <c:v>42121.942673611113</c:v>
                </c:pt>
                <c:pt idx="5858">
                  <c:v>42121.942719907405</c:v>
                </c:pt>
                <c:pt idx="5859">
                  <c:v>42121.942777777775</c:v>
                </c:pt>
                <c:pt idx="5860">
                  <c:v>42121.942835648151</c:v>
                </c:pt>
                <c:pt idx="5861">
                  <c:v>42121.942881944444</c:v>
                </c:pt>
                <c:pt idx="5862">
                  <c:v>42121.942939814813</c:v>
                </c:pt>
                <c:pt idx="5863">
                  <c:v>42121.942997685182</c:v>
                </c:pt>
                <c:pt idx="5864">
                  <c:v>42121.943043981482</c:v>
                </c:pt>
                <c:pt idx="5865">
                  <c:v>42121.943101851852</c:v>
                </c:pt>
                <c:pt idx="5866">
                  <c:v>42121.943159722221</c:v>
                </c:pt>
                <c:pt idx="5867">
                  <c:v>42121.943206018521</c:v>
                </c:pt>
                <c:pt idx="5868">
                  <c:v>42121.94326388889</c:v>
                </c:pt>
                <c:pt idx="5869">
                  <c:v>42121.94332175926</c:v>
                </c:pt>
                <c:pt idx="5870">
                  <c:v>42121.943368055552</c:v>
                </c:pt>
                <c:pt idx="5871">
                  <c:v>42121.943425925929</c:v>
                </c:pt>
                <c:pt idx="5872">
                  <c:v>42121.943483796298</c:v>
                </c:pt>
                <c:pt idx="5873">
                  <c:v>42121.943541666667</c:v>
                </c:pt>
                <c:pt idx="5874">
                  <c:v>42121.94358796296</c:v>
                </c:pt>
                <c:pt idx="5875">
                  <c:v>42121.943645833337</c:v>
                </c:pt>
                <c:pt idx="5876">
                  <c:v>42121.943703703706</c:v>
                </c:pt>
                <c:pt idx="5877">
                  <c:v>42121.943749999999</c:v>
                </c:pt>
                <c:pt idx="5878">
                  <c:v>42121.943807870368</c:v>
                </c:pt>
                <c:pt idx="5879">
                  <c:v>42121.943865740737</c:v>
                </c:pt>
                <c:pt idx="5880">
                  <c:v>42121.943912037037</c:v>
                </c:pt>
                <c:pt idx="5881">
                  <c:v>42121.943969907406</c:v>
                </c:pt>
                <c:pt idx="5882">
                  <c:v>42121.944027777776</c:v>
                </c:pt>
                <c:pt idx="5883">
                  <c:v>42121.944074074076</c:v>
                </c:pt>
                <c:pt idx="5884">
                  <c:v>42121.944131944445</c:v>
                </c:pt>
                <c:pt idx="5885">
                  <c:v>42121.944189814814</c:v>
                </c:pt>
                <c:pt idx="5886">
                  <c:v>42121.944236111114</c:v>
                </c:pt>
                <c:pt idx="5887">
                  <c:v>42121.944293981483</c:v>
                </c:pt>
                <c:pt idx="5888">
                  <c:v>42121.944351851853</c:v>
                </c:pt>
                <c:pt idx="5889">
                  <c:v>42121.944409722222</c:v>
                </c:pt>
                <c:pt idx="5890">
                  <c:v>42121.944456018522</c:v>
                </c:pt>
                <c:pt idx="5891">
                  <c:v>42121.944513888891</c:v>
                </c:pt>
                <c:pt idx="5892">
                  <c:v>42121.944571759261</c:v>
                </c:pt>
                <c:pt idx="5893">
                  <c:v>42121.944618055553</c:v>
                </c:pt>
                <c:pt idx="5894">
                  <c:v>42121.944675925923</c:v>
                </c:pt>
                <c:pt idx="5895">
                  <c:v>42121.944733796299</c:v>
                </c:pt>
                <c:pt idx="5896">
                  <c:v>42121.944780092592</c:v>
                </c:pt>
                <c:pt idx="5897">
                  <c:v>42121.944837962961</c:v>
                </c:pt>
                <c:pt idx="5898">
                  <c:v>42121.944895833331</c:v>
                </c:pt>
                <c:pt idx="5899">
                  <c:v>42121.94494212963</c:v>
                </c:pt>
                <c:pt idx="5900">
                  <c:v>42121.945</c:v>
                </c:pt>
                <c:pt idx="5901">
                  <c:v>42121.945057870369</c:v>
                </c:pt>
                <c:pt idx="5902">
                  <c:v>42121.945104166669</c:v>
                </c:pt>
                <c:pt idx="5903">
                  <c:v>42121.945162037038</c:v>
                </c:pt>
                <c:pt idx="5904">
                  <c:v>42121.945219907408</c:v>
                </c:pt>
                <c:pt idx="5905">
                  <c:v>42121.9452662037</c:v>
                </c:pt>
                <c:pt idx="5906">
                  <c:v>42121.945324074077</c:v>
                </c:pt>
                <c:pt idx="5907">
                  <c:v>42121.945381944446</c:v>
                </c:pt>
                <c:pt idx="5908">
                  <c:v>42121.945439814815</c:v>
                </c:pt>
                <c:pt idx="5909">
                  <c:v>42121.945486111108</c:v>
                </c:pt>
                <c:pt idx="5910">
                  <c:v>42121.945543981485</c:v>
                </c:pt>
                <c:pt idx="5911">
                  <c:v>42121.945601851854</c:v>
                </c:pt>
                <c:pt idx="5912">
                  <c:v>42121.945648148147</c:v>
                </c:pt>
                <c:pt idx="5913">
                  <c:v>42121.945706018516</c:v>
                </c:pt>
                <c:pt idx="5914">
                  <c:v>42121.945763888885</c:v>
                </c:pt>
                <c:pt idx="5915">
                  <c:v>42121.945810185185</c:v>
                </c:pt>
                <c:pt idx="5916">
                  <c:v>42121.945868055554</c:v>
                </c:pt>
                <c:pt idx="5917">
                  <c:v>42121.945925925924</c:v>
                </c:pt>
                <c:pt idx="5918">
                  <c:v>42121.945972222224</c:v>
                </c:pt>
                <c:pt idx="5919">
                  <c:v>42121.946030092593</c:v>
                </c:pt>
                <c:pt idx="5920">
                  <c:v>42121.946087962962</c:v>
                </c:pt>
                <c:pt idx="5921">
                  <c:v>42121.946134259262</c:v>
                </c:pt>
                <c:pt idx="5922">
                  <c:v>42121.946192129632</c:v>
                </c:pt>
                <c:pt idx="5923">
                  <c:v>42121.946250000001</c:v>
                </c:pt>
                <c:pt idx="5924">
                  <c:v>42121.94630787037</c:v>
                </c:pt>
                <c:pt idx="5925">
                  <c:v>42121.94635416667</c:v>
                </c:pt>
                <c:pt idx="5926">
                  <c:v>42121.946412037039</c:v>
                </c:pt>
                <c:pt idx="5927">
                  <c:v>42121.946469907409</c:v>
                </c:pt>
                <c:pt idx="5928">
                  <c:v>42121.946516203701</c:v>
                </c:pt>
                <c:pt idx="5929">
                  <c:v>42121.946574074071</c:v>
                </c:pt>
                <c:pt idx="5930">
                  <c:v>42121.946631944447</c:v>
                </c:pt>
                <c:pt idx="5931">
                  <c:v>42121.94667824074</c:v>
                </c:pt>
                <c:pt idx="5932">
                  <c:v>42121.946736111109</c:v>
                </c:pt>
                <c:pt idx="5933">
                  <c:v>42121.946793981479</c:v>
                </c:pt>
                <c:pt idx="5934">
                  <c:v>42121.946840277778</c:v>
                </c:pt>
                <c:pt idx="5935">
                  <c:v>42121.946898148148</c:v>
                </c:pt>
                <c:pt idx="5936">
                  <c:v>42121.946956018517</c:v>
                </c:pt>
                <c:pt idx="5937">
                  <c:v>42121.947002314817</c:v>
                </c:pt>
                <c:pt idx="5938">
                  <c:v>42121.947060185186</c:v>
                </c:pt>
                <c:pt idx="5939">
                  <c:v>42121.947118055556</c:v>
                </c:pt>
                <c:pt idx="5940">
                  <c:v>42121.947175925925</c:v>
                </c:pt>
                <c:pt idx="5941">
                  <c:v>42121.947222222225</c:v>
                </c:pt>
                <c:pt idx="5942">
                  <c:v>42121.947280092594</c:v>
                </c:pt>
                <c:pt idx="5943">
                  <c:v>42121.947337962964</c:v>
                </c:pt>
                <c:pt idx="5944">
                  <c:v>42121.947384259256</c:v>
                </c:pt>
                <c:pt idx="5945">
                  <c:v>42121.947442129633</c:v>
                </c:pt>
                <c:pt idx="5946">
                  <c:v>42121.947500000002</c:v>
                </c:pt>
                <c:pt idx="5947">
                  <c:v>42121.947546296295</c:v>
                </c:pt>
                <c:pt idx="5948">
                  <c:v>42121.947604166664</c:v>
                </c:pt>
                <c:pt idx="5949">
                  <c:v>42121.947662037041</c:v>
                </c:pt>
                <c:pt idx="5950">
                  <c:v>42121.947708333333</c:v>
                </c:pt>
                <c:pt idx="5951">
                  <c:v>42121.947766203702</c:v>
                </c:pt>
                <c:pt idx="5952">
                  <c:v>42121.947824074072</c:v>
                </c:pt>
                <c:pt idx="5953">
                  <c:v>42121.947870370372</c:v>
                </c:pt>
                <c:pt idx="5954">
                  <c:v>42121.947928240741</c:v>
                </c:pt>
                <c:pt idx="5955">
                  <c:v>42121.94798611111</c:v>
                </c:pt>
                <c:pt idx="5956">
                  <c:v>42121.94804398148</c:v>
                </c:pt>
                <c:pt idx="5957">
                  <c:v>42121.94809027778</c:v>
                </c:pt>
                <c:pt idx="5958">
                  <c:v>42121.948148148149</c:v>
                </c:pt>
                <c:pt idx="5959">
                  <c:v>42121.948206018518</c:v>
                </c:pt>
                <c:pt idx="5960">
                  <c:v>42121.948252314818</c:v>
                </c:pt>
                <c:pt idx="5961">
                  <c:v>42121.948310185187</c:v>
                </c:pt>
                <c:pt idx="5962">
                  <c:v>42121.948368055557</c:v>
                </c:pt>
                <c:pt idx="5963">
                  <c:v>42121.948414351849</c:v>
                </c:pt>
                <c:pt idx="5964">
                  <c:v>42121.948472222219</c:v>
                </c:pt>
                <c:pt idx="5965">
                  <c:v>42121.948530092595</c:v>
                </c:pt>
                <c:pt idx="5966">
                  <c:v>42121.948576388888</c:v>
                </c:pt>
                <c:pt idx="5967">
                  <c:v>42121.948634259257</c:v>
                </c:pt>
                <c:pt idx="5968">
                  <c:v>42121.948692129627</c:v>
                </c:pt>
                <c:pt idx="5969">
                  <c:v>42121.948738425926</c:v>
                </c:pt>
                <c:pt idx="5970">
                  <c:v>42121.948796296296</c:v>
                </c:pt>
                <c:pt idx="5971">
                  <c:v>42121.948854166665</c:v>
                </c:pt>
                <c:pt idx="5972">
                  <c:v>42121.948912037034</c:v>
                </c:pt>
                <c:pt idx="5973">
                  <c:v>42121.948958333334</c:v>
                </c:pt>
                <c:pt idx="5974">
                  <c:v>42121.949016203704</c:v>
                </c:pt>
                <c:pt idx="5975">
                  <c:v>42121.949074074073</c:v>
                </c:pt>
                <c:pt idx="5976">
                  <c:v>42121.949120370373</c:v>
                </c:pt>
                <c:pt idx="5977">
                  <c:v>42121.949178240742</c:v>
                </c:pt>
                <c:pt idx="5978">
                  <c:v>42121.949236111112</c:v>
                </c:pt>
                <c:pt idx="5979">
                  <c:v>42121.949282407404</c:v>
                </c:pt>
                <c:pt idx="5980">
                  <c:v>42121.949340277781</c:v>
                </c:pt>
                <c:pt idx="5981">
                  <c:v>42121.94939814815</c:v>
                </c:pt>
                <c:pt idx="5982">
                  <c:v>42121.949444444443</c:v>
                </c:pt>
                <c:pt idx="5983">
                  <c:v>42121.949502314812</c:v>
                </c:pt>
                <c:pt idx="5984">
                  <c:v>42121.949560185189</c:v>
                </c:pt>
                <c:pt idx="5985">
                  <c:v>42121.949606481481</c:v>
                </c:pt>
                <c:pt idx="5986">
                  <c:v>42121.949664351851</c:v>
                </c:pt>
                <c:pt idx="5987">
                  <c:v>42121.94972222222</c:v>
                </c:pt>
                <c:pt idx="5988">
                  <c:v>42121.94976851852</c:v>
                </c:pt>
                <c:pt idx="5989">
                  <c:v>42121.949826388889</c:v>
                </c:pt>
                <c:pt idx="5990">
                  <c:v>42121.949884259258</c:v>
                </c:pt>
                <c:pt idx="5991">
                  <c:v>42121.949942129628</c:v>
                </c:pt>
                <c:pt idx="5992">
                  <c:v>42121.949988425928</c:v>
                </c:pt>
                <c:pt idx="5993">
                  <c:v>42121.950046296297</c:v>
                </c:pt>
                <c:pt idx="5994">
                  <c:v>42121.950104166666</c:v>
                </c:pt>
                <c:pt idx="5995">
                  <c:v>42121.950150462966</c:v>
                </c:pt>
                <c:pt idx="5996">
                  <c:v>42121.950208333335</c:v>
                </c:pt>
                <c:pt idx="5997">
                  <c:v>42121.950266203705</c:v>
                </c:pt>
                <c:pt idx="5998">
                  <c:v>42121.950312499997</c:v>
                </c:pt>
                <c:pt idx="5999">
                  <c:v>42121.950370370374</c:v>
                </c:pt>
                <c:pt idx="6000">
                  <c:v>42121.950428240743</c:v>
                </c:pt>
                <c:pt idx="6001">
                  <c:v>42121.950474537036</c:v>
                </c:pt>
                <c:pt idx="6002">
                  <c:v>42121.950532407405</c:v>
                </c:pt>
                <c:pt idx="6003">
                  <c:v>42121.950590277775</c:v>
                </c:pt>
                <c:pt idx="6004">
                  <c:v>42121.950636574074</c:v>
                </c:pt>
                <c:pt idx="6005">
                  <c:v>42121.950694444444</c:v>
                </c:pt>
                <c:pt idx="6006">
                  <c:v>42121.950752314813</c:v>
                </c:pt>
                <c:pt idx="6007">
                  <c:v>42121.950810185182</c:v>
                </c:pt>
                <c:pt idx="6008">
                  <c:v>42121.950856481482</c:v>
                </c:pt>
                <c:pt idx="6009">
                  <c:v>42121.950914351852</c:v>
                </c:pt>
                <c:pt idx="6010">
                  <c:v>42121.950972222221</c:v>
                </c:pt>
                <c:pt idx="6011">
                  <c:v>42121.951018518521</c:v>
                </c:pt>
                <c:pt idx="6012">
                  <c:v>42121.95107638889</c:v>
                </c:pt>
                <c:pt idx="6013">
                  <c:v>42121.95113425926</c:v>
                </c:pt>
                <c:pt idx="6014">
                  <c:v>42121.951180555552</c:v>
                </c:pt>
                <c:pt idx="6015">
                  <c:v>42121.951238425929</c:v>
                </c:pt>
                <c:pt idx="6016">
                  <c:v>42121.951296296298</c:v>
                </c:pt>
                <c:pt idx="6017">
                  <c:v>42121.951342592591</c:v>
                </c:pt>
                <c:pt idx="6018">
                  <c:v>42121.95140046296</c:v>
                </c:pt>
                <c:pt idx="6019">
                  <c:v>42121.951458333337</c:v>
                </c:pt>
                <c:pt idx="6020">
                  <c:v>42121.951504629629</c:v>
                </c:pt>
                <c:pt idx="6021">
                  <c:v>42121.951562499999</c:v>
                </c:pt>
                <c:pt idx="6022">
                  <c:v>42121.951620370368</c:v>
                </c:pt>
                <c:pt idx="6023">
                  <c:v>42121.951678240737</c:v>
                </c:pt>
                <c:pt idx="6024">
                  <c:v>42121.951724537037</c:v>
                </c:pt>
                <c:pt idx="6025">
                  <c:v>42121.951782407406</c:v>
                </c:pt>
                <c:pt idx="6026">
                  <c:v>42121.951840277776</c:v>
                </c:pt>
                <c:pt idx="6027">
                  <c:v>42121.951886574076</c:v>
                </c:pt>
                <c:pt idx="6028">
                  <c:v>42121.951944444445</c:v>
                </c:pt>
                <c:pt idx="6029">
                  <c:v>42121.952002314814</c:v>
                </c:pt>
                <c:pt idx="6030">
                  <c:v>42121.952048611114</c:v>
                </c:pt>
                <c:pt idx="6031">
                  <c:v>42121.952106481483</c:v>
                </c:pt>
                <c:pt idx="6032">
                  <c:v>42121.952164351853</c:v>
                </c:pt>
                <c:pt idx="6033">
                  <c:v>42121.952210648145</c:v>
                </c:pt>
                <c:pt idx="6034">
                  <c:v>42121.952268518522</c:v>
                </c:pt>
                <c:pt idx="6035">
                  <c:v>42121.952326388891</c:v>
                </c:pt>
                <c:pt idx="6036">
                  <c:v>42121.952372685184</c:v>
                </c:pt>
                <c:pt idx="6037">
                  <c:v>42121.952430555553</c:v>
                </c:pt>
                <c:pt idx="6038">
                  <c:v>42121.952488425923</c:v>
                </c:pt>
                <c:pt idx="6039">
                  <c:v>42121.952546296299</c:v>
                </c:pt>
                <c:pt idx="6040">
                  <c:v>42121.952592592592</c:v>
                </c:pt>
                <c:pt idx="6041">
                  <c:v>42121.952650462961</c:v>
                </c:pt>
                <c:pt idx="6042">
                  <c:v>42121.952708333331</c:v>
                </c:pt>
                <c:pt idx="6043">
                  <c:v>42121.95275462963</c:v>
                </c:pt>
                <c:pt idx="6044">
                  <c:v>42121.9528125</c:v>
                </c:pt>
                <c:pt idx="6045">
                  <c:v>42121.952870370369</c:v>
                </c:pt>
                <c:pt idx="6046">
                  <c:v>42121.952916666669</c:v>
                </c:pt>
                <c:pt idx="6047">
                  <c:v>42121.952974537038</c:v>
                </c:pt>
                <c:pt idx="6048">
                  <c:v>42121.953032407408</c:v>
                </c:pt>
                <c:pt idx="6049">
                  <c:v>42121.9530787037</c:v>
                </c:pt>
                <c:pt idx="6050">
                  <c:v>42121.953136574077</c:v>
                </c:pt>
                <c:pt idx="6051">
                  <c:v>42121.953194444446</c:v>
                </c:pt>
                <c:pt idx="6052">
                  <c:v>42121.953240740739</c:v>
                </c:pt>
                <c:pt idx="6053">
                  <c:v>42121.953298611108</c:v>
                </c:pt>
                <c:pt idx="6054">
                  <c:v>42121.953356481485</c:v>
                </c:pt>
                <c:pt idx="6055">
                  <c:v>42121.953414351854</c:v>
                </c:pt>
                <c:pt idx="6056">
                  <c:v>42121.953460648147</c:v>
                </c:pt>
                <c:pt idx="6057">
                  <c:v>42121.953518518516</c:v>
                </c:pt>
                <c:pt idx="6058">
                  <c:v>42121.953576388885</c:v>
                </c:pt>
                <c:pt idx="6059">
                  <c:v>42121.953622685185</c:v>
                </c:pt>
                <c:pt idx="6060">
                  <c:v>42121.953680555554</c:v>
                </c:pt>
                <c:pt idx="6061">
                  <c:v>42121.953738425924</c:v>
                </c:pt>
                <c:pt idx="6062">
                  <c:v>42121.953784722224</c:v>
                </c:pt>
                <c:pt idx="6063">
                  <c:v>42121.953842592593</c:v>
                </c:pt>
                <c:pt idx="6064">
                  <c:v>42121.953900462962</c:v>
                </c:pt>
                <c:pt idx="6065">
                  <c:v>42121.953946759262</c:v>
                </c:pt>
                <c:pt idx="6066">
                  <c:v>42121.954004629632</c:v>
                </c:pt>
                <c:pt idx="6067">
                  <c:v>42121.954062500001</c:v>
                </c:pt>
                <c:pt idx="6068">
                  <c:v>42121.954108796293</c:v>
                </c:pt>
                <c:pt idx="6069">
                  <c:v>42121.95416666667</c:v>
                </c:pt>
                <c:pt idx="6070">
                  <c:v>42121.954224537039</c:v>
                </c:pt>
                <c:pt idx="6071">
                  <c:v>42121.954270833332</c:v>
                </c:pt>
                <c:pt idx="6072">
                  <c:v>42121.954328703701</c:v>
                </c:pt>
                <c:pt idx="6073">
                  <c:v>42121.954386574071</c:v>
                </c:pt>
                <c:pt idx="6074">
                  <c:v>42121.954444444447</c:v>
                </c:pt>
                <c:pt idx="6075">
                  <c:v>42121.95449074074</c:v>
                </c:pt>
                <c:pt idx="6076">
                  <c:v>42121.954548611109</c:v>
                </c:pt>
                <c:pt idx="6077">
                  <c:v>42121.954606481479</c:v>
                </c:pt>
                <c:pt idx="6078">
                  <c:v>42121.954652777778</c:v>
                </c:pt>
                <c:pt idx="6079">
                  <c:v>42121.954710648148</c:v>
                </c:pt>
                <c:pt idx="6080">
                  <c:v>42121.954768518517</c:v>
                </c:pt>
                <c:pt idx="6081">
                  <c:v>42121.954814814817</c:v>
                </c:pt>
                <c:pt idx="6082">
                  <c:v>42121.954872685186</c:v>
                </c:pt>
                <c:pt idx="6083">
                  <c:v>42121.954930555556</c:v>
                </c:pt>
                <c:pt idx="6084">
                  <c:v>42121.954976851855</c:v>
                </c:pt>
                <c:pt idx="6085">
                  <c:v>42121.955034722225</c:v>
                </c:pt>
                <c:pt idx="6086">
                  <c:v>42121.955092592594</c:v>
                </c:pt>
                <c:pt idx="6087">
                  <c:v>42121.955138888887</c:v>
                </c:pt>
                <c:pt idx="6088">
                  <c:v>42121.955196759256</c:v>
                </c:pt>
                <c:pt idx="6089">
                  <c:v>42121.955254629633</c:v>
                </c:pt>
                <c:pt idx="6090">
                  <c:v>42121.955312500002</c:v>
                </c:pt>
                <c:pt idx="6091">
                  <c:v>42121.955358796295</c:v>
                </c:pt>
                <c:pt idx="6092">
                  <c:v>42121.955416666664</c:v>
                </c:pt>
                <c:pt idx="6093">
                  <c:v>42121.955474537041</c:v>
                </c:pt>
                <c:pt idx="6094">
                  <c:v>42121.955520833333</c:v>
                </c:pt>
                <c:pt idx="6095">
                  <c:v>42121.955578703702</c:v>
                </c:pt>
                <c:pt idx="6096">
                  <c:v>42121.955636574072</c:v>
                </c:pt>
                <c:pt idx="6097">
                  <c:v>42121.955682870372</c:v>
                </c:pt>
                <c:pt idx="6098">
                  <c:v>42121.955740740741</c:v>
                </c:pt>
                <c:pt idx="6099">
                  <c:v>42121.95579861111</c:v>
                </c:pt>
                <c:pt idx="6100">
                  <c:v>42121.95584490741</c:v>
                </c:pt>
                <c:pt idx="6101">
                  <c:v>42121.95590277778</c:v>
                </c:pt>
                <c:pt idx="6102">
                  <c:v>42121.955960648149</c:v>
                </c:pt>
                <c:pt idx="6103">
                  <c:v>42121.956006944441</c:v>
                </c:pt>
                <c:pt idx="6104">
                  <c:v>42121.956064814818</c:v>
                </c:pt>
                <c:pt idx="6105">
                  <c:v>42121.956122685187</c:v>
                </c:pt>
                <c:pt idx="6106">
                  <c:v>42121.956180555557</c:v>
                </c:pt>
                <c:pt idx="6107">
                  <c:v>42121.956226851849</c:v>
                </c:pt>
                <c:pt idx="6108">
                  <c:v>42121.956284722219</c:v>
                </c:pt>
                <c:pt idx="6109">
                  <c:v>42121.956342592595</c:v>
                </c:pt>
                <c:pt idx="6110">
                  <c:v>42121.956388888888</c:v>
                </c:pt>
                <c:pt idx="6111">
                  <c:v>42121.956446759257</c:v>
                </c:pt>
                <c:pt idx="6112">
                  <c:v>42121.956504629627</c:v>
                </c:pt>
                <c:pt idx="6113">
                  <c:v>42121.956550925926</c:v>
                </c:pt>
                <c:pt idx="6114">
                  <c:v>42121.956608796296</c:v>
                </c:pt>
                <c:pt idx="6115">
                  <c:v>42121.956666666665</c:v>
                </c:pt>
                <c:pt idx="6116">
                  <c:v>42121.956712962965</c:v>
                </c:pt>
                <c:pt idx="6117">
                  <c:v>42121.956770833334</c:v>
                </c:pt>
                <c:pt idx="6118">
                  <c:v>42121.956828703704</c:v>
                </c:pt>
                <c:pt idx="6119">
                  <c:v>42121.956875000003</c:v>
                </c:pt>
                <c:pt idx="6120">
                  <c:v>42121.956932870373</c:v>
                </c:pt>
                <c:pt idx="6121">
                  <c:v>42121.956990740742</c:v>
                </c:pt>
                <c:pt idx="6122">
                  <c:v>42121.957048611112</c:v>
                </c:pt>
                <c:pt idx="6123">
                  <c:v>42121.957094907404</c:v>
                </c:pt>
                <c:pt idx="6124">
                  <c:v>42121.957152777781</c:v>
                </c:pt>
                <c:pt idx="6125">
                  <c:v>42121.95721064815</c:v>
                </c:pt>
                <c:pt idx="6126">
                  <c:v>42121.957256944443</c:v>
                </c:pt>
                <c:pt idx="6127">
                  <c:v>42121.957314814812</c:v>
                </c:pt>
                <c:pt idx="6128">
                  <c:v>42121.957372685189</c:v>
                </c:pt>
                <c:pt idx="6129">
                  <c:v>42121.957418981481</c:v>
                </c:pt>
                <c:pt idx="6130">
                  <c:v>42121.957476851851</c:v>
                </c:pt>
                <c:pt idx="6131">
                  <c:v>42121.95753472222</c:v>
                </c:pt>
                <c:pt idx="6132">
                  <c:v>42121.95758101852</c:v>
                </c:pt>
                <c:pt idx="6133">
                  <c:v>42121.957638888889</c:v>
                </c:pt>
                <c:pt idx="6134">
                  <c:v>42121.957696759258</c:v>
                </c:pt>
                <c:pt idx="6135">
                  <c:v>42121.957743055558</c:v>
                </c:pt>
                <c:pt idx="6136">
                  <c:v>42121.957800925928</c:v>
                </c:pt>
                <c:pt idx="6137">
                  <c:v>42121.957858796297</c:v>
                </c:pt>
                <c:pt idx="6138">
                  <c:v>42121.957916666666</c:v>
                </c:pt>
                <c:pt idx="6139">
                  <c:v>42121.957962962966</c:v>
                </c:pt>
                <c:pt idx="6140">
                  <c:v>42121.958020833335</c:v>
                </c:pt>
                <c:pt idx="6141">
                  <c:v>42121.958078703705</c:v>
                </c:pt>
                <c:pt idx="6142">
                  <c:v>42121.958124999997</c:v>
                </c:pt>
                <c:pt idx="6143">
                  <c:v>42121.958182870374</c:v>
                </c:pt>
                <c:pt idx="6144">
                  <c:v>42121.958240740743</c:v>
                </c:pt>
                <c:pt idx="6145">
                  <c:v>42121.958287037036</c:v>
                </c:pt>
                <c:pt idx="6146">
                  <c:v>42121.958344907405</c:v>
                </c:pt>
                <c:pt idx="6147">
                  <c:v>42121.958402777775</c:v>
                </c:pt>
                <c:pt idx="6148">
                  <c:v>42121.958449074074</c:v>
                </c:pt>
                <c:pt idx="6149">
                  <c:v>42121.958506944444</c:v>
                </c:pt>
                <c:pt idx="6150">
                  <c:v>42121.958564814813</c:v>
                </c:pt>
                <c:pt idx="6151">
                  <c:v>42121.958611111113</c:v>
                </c:pt>
                <c:pt idx="6152">
                  <c:v>42121.958668981482</c:v>
                </c:pt>
                <c:pt idx="6153">
                  <c:v>42121.958726851852</c:v>
                </c:pt>
                <c:pt idx="6154">
                  <c:v>42121.958773148152</c:v>
                </c:pt>
                <c:pt idx="6155">
                  <c:v>42121.958831018521</c:v>
                </c:pt>
                <c:pt idx="6156">
                  <c:v>42121.95888888889</c:v>
                </c:pt>
                <c:pt idx="6157">
                  <c:v>42121.95894675926</c:v>
                </c:pt>
                <c:pt idx="6158">
                  <c:v>42121.958993055552</c:v>
                </c:pt>
                <c:pt idx="6159">
                  <c:v>42121.959050925929</c:v>
                </c:pt>
                <c:pt idx="6160">
                  <c:v>42121.959108796298</c:v>
                </c:pt>
                <c:pt idx="6161">
                  <c:v>42121.959155092591</c:v>
                </c:pt>
                <c:pt idx="6162">
                  <c:v>42121.95921296296</c:v>
                </c:pt>
                <c:pt idx="6163">
                  <c:v>42121.959270833337</c:v>
                </c:pt>
                <c:pt idx="6164">
                  <c:v>42121.959317129629</c:v>
                </c:pt>
                <c:pt idx="6165">
                  <c:v>42121.959374999999</c:v>
                </c:pt>
                <c:pt idx="6166">
                  <c:v>42121.959432870368</c:v>
                </c:pt>
                <c:pt idx="6167">
                  <c:v>42121.959479166668</c:v>
                </c:pt>
                <c:pt idx="6168">
                  <c:v>42121.959537037037</c:v>
                </c:pt>
                <c:pt idx="6169">
                  <c:v>42121.959594907406</c:v>
                </c:pt>
                <c:pt idx="6170">
                  <c:v>42121.959641203706</c:v>
                </c:pt>
                <c:pt idx="6171">
                  <c:v>42121.959699074076</c:v>
                </c:pt>
                <c:pt idx="6172">
                  <c:v>42121.959756944445</c:v>
                </c:pt>
                <c:pt idx="6173">
                  <c:v>42121.959814814814</c:v>
                </c:pt>
                <c:pt idx="6174">
                  <c:v>42121.959861111114</c:v>
                </c:pt>
                <c:pt idx="6175">
                  <c:v>42121.959918981483</c:v>
                </c:pt>
                <c:pt idx="6176">
                  <c:v>42121.959976851853</c:v>
                </c:pt>
                <c:pt idx="6177">
                  <c:v>42121.960023148145</c:v>
                </c:pt>
                <c:pt idx="6178">
                  <c:v>42121.960081018522</c:v>
                </c:pt>
                <c:pt idx="6179">
                  <c:v>42121.960138888891</c:v>
                </c:pt>
                <c:pt idx="6180">
                  <c:v>42121.960185185184</c:v>
                </c:pt>
                <c:pt idx="6181">
                  <c:v>42121.960243055553</c:v>
                </c:pt>
                <c:pt idx="6182">
                  <c:v>42121.960300925923</c:v>
                </c:pt>
                <c:pt idx="6183">
                  <c:v>42121.960347222222</c:v>
                </c:pt>
                <c:pt idx="6184">
                  <c:v>42121.960405092592</c:v>
                </c:pt>
                <c:pt idx="6185">
                  <c:v>42121.960462962961</c:v>
                </c:pt>
                <c:pt idx="6186">
                  <c:v>42121.960509259261</c:v>
                </c:pt>
                <c:pt idx="6187">
                  <c:v>42121.96056712963</c:v>
                </c:pt>
                <c:pt idx="6188">
                  <c:v>42121.960625</c:v>
                </c:pt>
                <c:pt idx="6189">
                  <c:v>42121.960682870369</c:v>
                </c:pt>
                <c:pt idx="6190">
                  <c:v>42121.960729166669</c:v>
                </c:pt>
                <c:pt idx="6191">
                  <c:v>42121.960787037038</c:v>
                </c:pt>
                <c:pt idx="6192">
                  <c:v>42121.960844907408</c:v>
                </c:pt>
                <c:pt idx="6193">
                  <c:v>42121.9608912037</c:v>
                </c:pt>
                <c:pt idx="6194">
                  <c:v>42121.960949074077</c:v>
                </c:pt>
                <c:pt idx="6195">
                  <c:v>42121.961006944446</c:v>
                </c:pt>
                <c:pt idx="6196">
                  <c:v>42121.961053240739</c:v>
                </c:pt>
                <c:pt idx="6197">
                  <c:v>42121.961111111108</c:v>
                </c:pt>
                <c:pt idx="6198">
                  <c:v>42121.961168981485</c:v>
                </c:pt>
                <c:pt idx="6199">
                  <c:v>42121.961215277777</c:v>
                </c:pt>
                <c:pt idx="6200">
                  <c:v>42121.961273148147</c:v>
                </c:pt>
                <c:pt idx="6201">
                  <c:v>42121.961331018516</c:v>
                </c:pt>
                <c:pt idx="6202">
                  <c:v>42121.961377314816</c:v>
                </c:pt>
                <c:pt idx="6203">
                  <c:v>42121.961435185185</c:v>
                </c:pt>
                <c:pt idx="6204">
                  <c:v>42121.961493055554</c:v>
                </c:pt>
                <c:pt idx="6205">
                  <c:v>42121.961550925924</c:v>
                </c:pt>
                <c:pt idx="6206">
                  <c:v>42121.961597222224</c:v>
                </c:pt>
                <c:pt idx="6207">
                  <c:v>42121.961655092593</c:v>
                </c:pt>
                <c:pt idx="6208">
                  <c:v>42121.961712962962</c:v>
                </c:pt>
                <c:pt idx="6209">
                  <c:v>42121.961759259262</c:v>
                </c:pt>
                <c:pt idx="6210">
                  <c:v>42121.961817129632</c:v>
                </c:pt>
                <c:pt idx="6211">
                  <c:v>42121.961875000001</c:v>
                </c:pt>
                <c:pt idx="6212">
                  <c:v>42121.961921296293</c:v>
                </c:pt>
                <c:pt idx="6213">
                  <c:v>42121.96197916667</c:v>
                </c:pt>
                <c:pt idx="6214">
                  <c:v>42121.962037037039</c:v>
                </c:pt>
                <c:pt idx="6215">
                  <c:v>42121.962083333332</c:v>
                </c:pt>
                <c:pt idx="6216">
                  <c:v>42121.962141203701</c:v>
                </c:pt>
                <c:pt idx="6217">
                  <c:v>42121.962199074071</c:v>
                </c:pt>
                <c:pt idx="6218">
                  <c:v>42121.962245370371</c:v>
                </c:pt>
                <c:pt idx="6219">
                  <c:v>42121.96230324074</c:v>
                </c:pt>
                <c:pt idx="6220">
                  <c:v>42121.962361111109</c:v>
                </c:pt>
                <c:pt idx="6221">
                  <c:v>42121.962418981479</c:v>
                </c:pt>
                <c:pt idx="6222">
                  <c:v>42121.962465277778</c:v>
                </c:pt>
                <c:pt idx="6223">
                  <c:v>42121.962523148148</c:v>
                </c:pt>
                <c:pt idx="6224">
                  <c:v>42121.962581018517</c:v>
                </c:pt>
                <c:pt idx="6225">
                  <c:v>42121.962627314817</c:v>
                </c:pt>
                <c:pt idx="6226">
                  <c:v>42121.962685185186</c:v>
                </c:pt>
                <c:pt idx="6227">
                  <c:v>42121.962743055556</c:v>
                </c:pt>
                <c:pt idx="6228">
                  <c:v>42121.962789351855</c:v>
                </c:pt>
                <c:pt idx="6229">
                  <c:v>42121.962847222225</c:v>
                </c:pt>
                <c:pt idx="6230">
                  <c:v>42121.962905092594</c:v>
                </c:pt>
                <c:pt idx="6231">
                  <c:v>42121.962951388887</c:v>
                </c:pt>
                <c:pt idx="6232">
                  <c:v>42121.963009259256</c:v>
                </c:pt>
                <c:pt idx="6233">
                  <c:v>42121.963067129633</c:v>
                </c:pt>
                <c:pt idx="6234">
                  <c:v>42121.963113425925</c:v>
                </c:pt>
                <c:pt idx="6235">
                  <c:v>42121.963171296295</c:v>
                </c:pt>
                <c:pt idx="6236">
                  <c:v>42121.963229166664</c:v>
                </c:pt>
                <c:pt idx="6237">
                  <c:v>42121.963275462964</c:v>
                </c:pt>
                <c:pt idx="6238">
                  <c:v>42121.963333333333</c:v>
                </c:pt>
                <c:pt idx="6239">
                  <c:v>42121.963391203702</c:v>
                </c:pt>
                <c:pt idx="6240">
                  <c:v>42121.963449074072</c:v>
                </c:pt>
                <c:pt idx="6241">
                  <c:v>42121.963495370372</c:v>
                </c:pt>
                <c:pt idx="6242">
                  <c:v>42121.963553240741</c:v>
                </c:pt>
                <c:pt idx="6243">
                  <c:v>42121.96361111111</c:v>
                </c:pt>
                <c:pt idx="6244">
                  <c:v>42121.96365740741</c:v>
                </c:pt>
                <c:pt idx="6245">
                  <c:v>42121.96371527778</c:v>
                </c:pt>
                <c:pt idx="6246">
                  <c:v>42121.963773148149</c:v>
                </c:pt>
                <c:pt idx="6247">
                  <c:v>42121.963819444441</c:v>
                </c:pt>
                <c:pt idx="6248">
                  <c:v>42121.963877314818</c:v>
                </c:pt>
                <c:pt idx="6249">
                  <c:v>42121.963935185187</c:v>
                </c:pt>
                <c:pt idx="6250">
                  <c:v>42121.96398148148</c:v>
                </c:pt>
                <c:pt idx="6251">
                  <c:v>42121.964039351849</c:v>
                </c:pt>
                <c:pt idx="6252">
                  <c:v>42121.964097222219</c:v>
                </c:pt>
                <c:pt idx="6253">
                  <c:v>42121.964143518519</c:v>
                </c:pt>
                <c:pt idx="6254">
                  <c:v>42121.964201388888</c:v>
                </c:pt>
                <c:pt idx="6255">
                  <c:v>42121.964259259257</c:v>
                </c:pt>
                <c:pt idx="6256">
                  <c:v>42121.964317129627</c:v>
                </c:pt>
                <c:pt idx="6257">
                  <c:v>42121.964363425926</c:v>
                </c:pt>
                <c:pt idx="6258">
                  <c:v>42121.964421296296</c:v>
                </c:pt>
                <c:pt idx="6259">
                  <c:v>42121.964479166665</c:v>
                </c:pt>
                <c:pt idx="6260">
                  <c:v>42121.964525462965</c:v>
                </c:pt>
                <c:pt idx="6261">
                  <c:v>42121.964583333334</c:v>
                </c:pt>
                <c:pt idx="6262">
                  <c:v>42121.964641203704</c:v>
                </c:pt>
                <c:pt idx="6263">
                  <c:v>42121.964687500003</c:v>
                </c:pt>
                <c:pt idx="6264">
                  <c:v>42121.964745370373</c:v>
                </c:pt>
                <c:pt idx="6265">
                  <c:v>42121.964803240742</c:v>
                </c:pt>
                <c:pt idx="6266">
                  <c:v>42121.964849537035</c:v>
                </c:pt>
                <c:pt idx="6267">
                  <c:v>42121.964907407404</c:v>
                </c:pt>
                <c:pt idx="6268">
                  <c:v>42121.964965277781</c:v>
                </c:pt>
                <c:pt idx="6269">
                  <c:v>42121.965011574073</c:v>
                </c:pt>
                <c:pt idx="6270">
                  <c:v>42121.965069444443</c:v>
                </c:pt>
                <c:pt idx="6271">
                  <c:v>42121.965127314812</c:v>
                </c:pt>
                <c:pt idx="6272">
                  <c:v>42121.965185185189</c:v>
                </c:pt>
                <c:pt idx="6273">
                  <c:v>42121.965231481481</c:v>
                </c:pt>
                <c:pt idx="6274">
                  <c:v>42121.965289351851</c:v>
                </c:pt>
                <c:pt idx="6275">
                  <c:v>42121.96534722222</c:v>
                </c:pt>
                <c:pt idx="6276">
                  <c:v>42121.96539351852</c:v>
                </c:pt>
                <c:pt idx="6277">
                  <c:v>42121.965451388889</c:v>
                </c:pt>
                <c:pt idx="6278">
                  <c:v>42121.965509259258</c:v>
                </c:pt>
                <c:pt idx="6279">
                  <c:v>42121.965555555558</c:v>
                </c:pt>
                <c:pt idx="6280">
                  <c:v>42121.965613425928</c:v>
                </c:pt>
                <c:pt idx="6281">
                  <c:v>42121.965671296297</c:v>
                </c:pt>
                <c:pt idx="6282">
                  <c:v>42121.965717592589</c:v>
                </c:pt>
                <c:pt idx="6283">
                  <c:v>42121.965775462966</c:v>
                </c:pt>
                <c:pt idx="6284">
                  <c:v>42121.965833333335</c:v>
                </c:pt>
                <c:pt idx="6285">
                  <c:v>42121.965879629628</c:v>
                </c:pt>
                <c:pt idx="6286">
                  <c:v>42121.965937499997</c:v>
                </c:pt>
                <c:pt idx="6287">
                  <c:v>42121.965995370374</c:v>
                </c:pt>
                <c:pt idx="6288">
                  <c:v>42121.966053240743</c:v>
                </c:pt>
                <c:pt idx="6289">
                  <c:v>42121.966099537036</c:v>
                </c:pt>
                <c:pt idx="6290">
                  <c:v>42121.966157407405</c:v>
                </c:pt>
                <c:pt idx="6291">
                  <c:v>42121.966215277775</c:v>
                </c:pt>
                <c:pt idx="6292">
                  <c:v>42121.966261574074</c:v>
                </c:pt>
                <c:pt idx="6293">
                  <c:v>42121.966319444444</c:v>
                </c:pt>
                <c:pt idx="6294">
                  <c:v>42121.966377314813</c:v>
                </c:pt>
                <c:pt idx="6295">
                  <c:v>42121.966423611113</c:v>
                </c:pt>
                <c:pt idx="6296">
                  <c:v>42121.966481481482</c:v>
                </c:pt>
                <c:pt idx="6297">
                  <c:v>42121.966539351852</c:v>
                </c:pt>
                <c:pt idx="6298">
                  <c:v>42121.966585648152</c:v>
                </c:pt>
                <c:pt idx="6299">
                  <c:v>42121.966643518521</c:v>
                </c:pt>
                <c:pt idx="6300">
                  <c:v>42121.96670138889</c:v>
                </c:pt>
                <c:pt idx="6301">
                  <c:v>42121.966747685183</c:v>
                </c:pt>
                <c:pt idx="6302">
                  <c:v>42121.966805555552</c:v>
                </c:pt>
                <c:pt idx="6303">
                  <c:v>42121.966863425929</c:v>
                </c:pt>
                <c:pt idx="6304">
                  <c:v>42121.966921296298</c:v>
                </c:pt>
                <c:pt idx="6305">
                  <c:v>42121.966967592591</c:v>
                </c:pt>
                <c:pt idx="6306">
                  <c:v>42121.96702546296</c:v>
                </c:pt>
                <c:pt idx="6307">
                  <c:v>42121.967083333337</c:v>
                </c:pt>
                <c:pt idx="6308">
                  <c:v>42121.967129629629</c:v>
                </c:pt>
                <c:pt idx="6309">
                  <c:v>42121.967187499999</c:v>
                </c:pt>
                <c:pt idx="6310">
                  <c:v>42121.967245370368</c:v>
                </c:pt>
                <c:pt idx="6311">
                  <c:v>42121.967291666668</c:v>
                </c:pt>
                <c:pt idx="6312">
                  <c:v>42121.967349537037</c:v>
                </c:pt>
                <c:pt idx="6313">
                  <c:v>42121.967407407406</c:v>
                </c:pt>
                <c:pt idx="6314">
                  <c:v>42121.967453703706</c:v>
                </c:pt>
                <c:pt idx="6315">
                  <c:v>42121.967511574076</c:v>
                </c:pt>
                <c:pt idx="6316">
                  <c:v>42121.967569444445</c:v>
                </c:pt>
                <c:pt idx="6317">
                  <c:v>42121.967615740738</c:v>
                </c:pt>
                <c:pt idx="6318">
                  <c:v>42121.967673611114</c:v>
                </c:pt>
                <c:pt idx="6319">
                  <c:v>42121.967731481483</c:v>
                </c:pt>
                <c:pt idx="6320">
                  <c:v>42121.967777777776</c:v>
                </c:pt>
                <c:pt idx="6321">
                  <c:v>42121.967835648145</c:v>
                </c:pt>
                <c:pt idx="6322">
                  <c:v>42121.967893518522</c:v>
                </c:pt>
                <c:pt idx="6323">
                  <c:v>42121.967951388891</c:v>
                </c:pt>
                <c:pt idx="6324">
                  <c:v>42121.967997685184</c:v>
                </c:pt>
                <c:pt idx="6325">
                  <c:v>42121.968055555553</c:v>
                </c:pt>
                <c:pt idx="6326">
                  <c:v>42121.968113425923</c:v>
                </c:pt>
                <c:pt idx="6327">
                  <c:v>42121.968159722222</c:v>
                </c:pt>
                <c:pt idx="6328">
                  <c:v>42121.968217592592</c:v>
                </c:pt>
                <c:pt idx="6329">
                  <c:v>42121.968275462961</c:v>
                </c:pt>
                <c:pt idx="6330">
                  <c:v>42121.968321759261</c:v>
                </c:pt>
                <c:pt idx="6331">
                  <c:v>42121.96837962963</c:v>
                </c:pt>
                <c:pt idx="6332">
                  <c:v>42121.9684375</c:v>
                </c:pt>
                <c:pt idx="6333">
                  <c:v>42121.9684837963</c:v>
                </c:pt>
                <c:pt idx="6334">
                  <c:v>42121.968541666669</c:v>
                </c:pt>
                <c:pt idx="6335">
                  <c:v>42121.968599537038</c:v>
                </c:pt>
                <c:pt idx="6336">
                  <c:v>42121.968645833331</c:v>
                </c:pt>
                <c:pt idx="6337">
                  <c:v>42121.9687037037</c:v>
                </c:pt>
                <c:pt idx="6338">
                  <c:v>42121.968761574077</c:v>
                </c:pt>
                <c:pt idx="6339">
                  <c:v>42121.968819444446</c:v>
                </c:pt>
                <c:pt idx="6340">
                  <c:v>42121.968865740739</c:v>
                </c:pt>
                <c:pt idx="6341">
                  <c:v>42121.968923611108</c:v>
                </c:pt>
                <c:pt idx="6342">
                  <c:v>42121.968981481485</c:v>
                </c:pt>
                <c:pt idx="6343">
                  <c:v>42121.969027777777</c:v>
                </c:pt>
                <c:pt idx="6344">
                  <c:v>42121.969085648147</c:v>
                </c:pt>
                <c:pt idx="6345">
                  <c:v>42121.969143518516</c:v>
                </c:pt>
                <c:pt idx="6346">
                  <c:v>42121.969189814816</c:v>
                </c:pt>
                <c:pt idx="6347">
                  <c:v>42121.969247685185</c:v>
                </c:pt>
                <c:pt idx="6348">
                  <c:v>42121.969305555554</c:v>
                </c:pt>
                <c:pt idx="6349">
                  <c:v>42121.969351851854</c:v>
                </c:pt>
                <c:pt idx="6350">
                  <c:v>42121.969409722224</c:v>
                </c:pt>
                <c:pt idx="6351">
                  <c:v>42121.969467592593</c:v>
                </c:pt>
                <c:pt idx="6352">
                  <c:v>42121.969513888886</c:v>
                </c:pt>
                <c:pt idx="6353">
                  <c:v>42121.969571759262</c:v>
                </c:pt>
                <c:pt idx="6354">
                  <c:v>42121.969629629632</c:v>
                </c:pt>
                <c:pt idx="6355">
                  <c:v>42121.969687500001</c:v>
                </c:pt>
                <c:pt idx="6356">
                  <c:v>42121.969733796293</c:v>
                </c:pt>
                <c:pt idx="6357">
                  <c:v>42121.96979166667</c:v>
                </c:pt>
                <c:pt idx="6358">
                  <c:v>42121.969849537039</c:v>
                </c:pt>
                <c:pt idx="6359">
                  <c:v>42121.969895833332</c:v>
                </c:pt>
                <c:pt idx="6360">
                  <c:v>42121.969953703701</c:v>
                </c:pt>
                <c:pt idx="6361">
                  <c:v>42121.970011574071</c:v>
                </c:pt>
                <c:pt idx="6362">
                  <c:v>42121.970057870371</c:v>
                </c:pt>
                <c:pt idx="6363">
                  <c:v>42121.97011574074</c:v>
                </c:pt>
                <c:pt idx="6364">
                  <c:v>42121.970173611109</c:v>
                </c:pt>
                <c:pt idx="6365">
                  <c:v>42121.970219907409</c:v>
                </c:pt>
                <c:pt idx="6366">
                  <c:v>42121.970277777778</c:v>
                </c:pt>
                <c:pt idx="6367">
                  <c:v>42121.970335648148</c:v>
                </c:pt>
                <c:pt idx="6368">
                  <c:v>42121.970381944448</c:v>
                </c:pt>
                <c:pt idx="6369">
                  <c:v>42121.970439814817</c:v>
                </c:pt>
                <c:pt idx="6370">
                  <c:v>42121.970497685186</c:v>
                </c:pt>
                <c:pt idx="6371">
                  <c:v>42121.970555555556</c:v>
                </c:pt>
                <c:pt idx="6372">
                  <c:v>42121.970601851855</c:v>
                </c:pt>
                <c:pt idx="6373">
                  <c:v>42121.970659722225</c:v>
                </c:pt>
                <c:pt idx="6374">
                  <c:v>42121.970717592594</c:v>
                </c:pt>
                <c:pt idx="6375">
                  <c:v>42121.970763888887</c:v>
                </c:pt>
                <c:pt idx="6376">
                  <c:v>42121.970821759256</c:v>
                </c:pt>
                <c:pt idx="6377">
                  <c:v>42121.970879629633</c:v>
                </c:pt>
                <c:pt idx="6378">
                  <c:v>42121.970925925925</c:v>
                </c:pt>
                <c:pt idx="6379">
                  <c:v>42121.970983796295</c:v>
                </c:pt>
                <c:pt idx="6380">
                  <c:v>42121.971041666664</c:v>
                </c:pt>
                <c:pt idx="6381">
                  <c:v>42121.971087962964</c:v>
                </c:pt>
                <c:pt idx="6382">
                  <c:v>42121.971145833333</c:v>
                </c:pt>
                <c:pt idx="6383">
                  <c:v>42121.971203703702</c:v>
                </c:pt>
                <c:pt idx="6384">
                  <c:v>42121.971250000002</c:v>
                </c:pt>
                <c:pt idx="6385">
                  <c:v>42121.971307870372</c:v>
                </c:pt>
                <c:pt idx="6386">
                  <c:v>42121.971365740741</c:v>
                </c:pt>
                <c:pt idx="6387">
                  <c:v>42121.971412037034</c:v>
                </c:pt>
                <c:pt idx="6388">
                  <c:v>42121.97146990741</c:v>
                </c:pt>
                <c:pt idx="6389">
                  <c:v>42121.97152777778</c:v>
                </c:pt>
                <c:pt idx="6390">
                  <c:v>42121.971585648149</c:v>
                </c:pt>
                <c:pt idx="6391">
                  <c:v>42121.971631944441</c:v>
                </c:pt>
                <c:pt idx="6392">
                  <c:v>42121.971689814818</c:v>
                </c:pt>
                <c:pt idx="6393">
                  <c:v>42121.971747685187</c:v>
                </c:pt>
                <c:pt idx="6394">
                  <c:v>42121.97179398148</c:v>
                </c:pt>
                <c:pt idx="6395">
                  <c:v>42121.971851851849</c:v>
                </c:pt>
                <c:pt idx="6396">
                  <c:v>42121.971909722219</c:v>
                </c:pt>
                <c:pt idx="6397">
                  <c:v>42121.971956018519</c:v>
                </c:pt>
                <c:pt idx="6398">
                  <c:v>42121.972013888888</c:v>
                </c:pt>
                <c:pt idx="6399">
                  <c:v>42121.972071759257</c:v>
                </c:pt>
                <c:pt idx="6400">
                  <c:v>42121.972118055557</c:v>
                </c:pt>
                <c:pt idx="6401">
                  <c:v>42121.972175925926</c:v>
                </c:pt>
                <c:pt idx="6402">
                  <c:v>42121.972233796296</c:v>
                </c:pt>
                <c:pt idx="6403">
                  <c:v>42121.972280092596</c:v>
                </c:pt>
                <c:pt idx="6404">
                  <c:v>42121.972337962965</c:v>
                </c:pt>
                <c:pt idx="6405">
                  <c:v>42121.972395833334</c:v>
                </c:pt>
                <c:pt idx="6406">
                  <c:v>42121.972453703704</c:v>
                </c:pt>
                <c:pt idx="6407">
                  <c:v>42121.972500000003</c:v>
                </c:pt>
                <c:pt idx="6408">
                  <c:v>42121.972557870373</c:v>
                </c:pt>
                <c:pt idx="6409">
                  <c:v>42121.972615740742</c:v>
                </c:pt>
                <c:pt idx="6410">
                  <c:v>42121.972662037035</c:v>
                </c:pt>
                <c:pt idx="6411">
                  <c:v>42121.972719907404</c:v>
                </c:pt>
                <c:pt idx="6412">
                  <c:v>42121.972777777781</c:v>
                </c:pt>
                <c:pt idx="6413">
                  <c:v>42121.972824074073</c:v>
                </c:pt>
                <c:pt idx="6414">
                  <c:v>42121.972881944443</c:v>
                </c:pt>
                <c:pt idx="6415">
                  <c:v>42121.972939814812</c:v>
                </c:pt>
                <c:pt idx="6416">
                  <c:v>42121.972986111112</c:v>
                </c:pt>
                <c:pt idx="6417">
                  <c:v>42121.973043981481</c:v>
                </c:pt>
                <c:pt idx="6418">
                  <c:v>42121.973101851851</c:v>
                </c:pt>
                <c:pt idx="6419">
                  <c:v>42121.97314814815</c:v>
                </c:pt>
                <c:pt idx="6420">
                  <c:v>42121.97320601852</c:v>
                </c:pt>
                <c:pt idx="6421">
                  <c:v>42121.973263888889</c:v>
                </c:pt>
                <c:pt idx="6422">
                  <c:v>42121.973321759258</c:v>
                </c:pt>
                <c:pt idx="6423">
                  <c:v>42121.973368055558</c:v>
                </c:pt>
                <c:pt idx="6424">
                  <c:v>42121.973425925928</c:v>
                </c:pt>
                <c:pt idx="6425">
                  <c:v>42121.973483796297</c:v>
                </c:pt>
                <c:pt idx="6426">
                  <c:v>42121.973530092589</c:v>
                </c:pt>
                <c:pt idx="6427">
                  <c:v>42121.973587962966</c:v>
                </c:pt>
                <c:pt idx="6428">
                  <c:v>42121.973645833335</c:v>
                </c:pt>
                <c:pt idx="6429">
                  <c:v>42121.973692129628</c:v>
                </c:pt>
                <c:pt idx="6430">
                  <c:v>42121.973749999997</c:v>
                </c:pt>
                <c:pt idx="6431">
                  <c:v>42121.973807870374</c:v>
                </c:pt>
                <c:pt idx="6432">
                  <c:v>42121.973854166667</c:v>
                </c:pt>
                <c:pt idx="6433">
                  <c:v>42121.973912037036</c:v>
                </c:pt>
                <c:pt idx="6434">
                  <c:v>42121.973969907405</c:v>
                </c:pt>
                <c:pt idx="6435">
                  <c:v>42121.974016203705</c:v>
                </c:pt>
                <c:pt idx="6436">
                  <c:v>42121.974074074074</c:v>
                </c:pt>
                <c:pt idx="6437">
                  <c:v>42121.974131944444</c:v>
                </c:pt>
                <c:pt idx="6438">
                  <c:v>42121.974189814813</c:v>
                </c:pt>
                <c:pt idx="6439">
                  <c:v>42121.974236111113</c:v>
                </c:pt>
                <c:pt idx="6440">
                  <c:v>42121.974293981482</c:v>
                </c:pt>
                <c:pt idx="6441">
                  <c:v>42121.974351851852</c:v>
                </c:pt>
                <c:pt idx="6442">
                  <c:v>42121.974398148152</c:v>
                </c:pt>
                <c:pt idx="6443">
                  <c:v>42121.974456018521</c:v>
                </c:pt>
                <c:pt idx="6444">
                  <c:v>42121.97451388889</c:v>
                </c:pt>
                <c:pt idx="6445">
                  <c:v>42121.974560185183</c:v>
                </c:pt>
                <c:pt idx="6446">
                  <c:v>42121.974618055552</c:v>
                </c:pt>
                <c:pt idx="6447">
                  <c:v>42121.974675925929</c:v>
                </c:pt>
                <c:pt idx="6448">
                  <c:v>42121.974722222221</c:v>
                </c:pt>
                <c:pt idx="6449">
                  <c:v>42121.974780092591</c:v>
                </c:pt>
                <c:pt idx="6450">
                  <c:v>42121.97483796296</c:v>
                </c:pt>
                <c:pt idx="6451">
                  <c:v>42121.97488425926</c:v>
                </c:pt>
                <c:pt idx="6452">
                  <c:v>42121.974942129629</c:v>
                </c:pt>
                <c:pt idx="6453">
                  <c:v>42121.974999999999</c:v>
                </c:pt>
                <c:pt idx="6454">
                  <c:v>42121.975046296298</c:v>
                </c:pt>
                <c:pt idx="6455">
                  <c:v>42121.975104166668</c:v>
                </c:pt>
                <c:pt idx="6456">
                  <c:v>42121.975162037037</c:v>
                </c:pt>
                <c:pt idx="6457">
                  <c:v>42121.975219907406</c:v>
                </c:pt>
                <c:pt idx="6458">
                  <c:v>42121.975266203706</c:v>
                </c:pt>
                <c:pt idx="6459">
                  <c:v>42121.975324074076</c:v>
                </c:pt>
                <c:pt idx="6460">
                  <c:v>42121.975381944445</c:v>
                </c:pt>
                <c:pt idx="6461">
                  <c:v>42121.975428240738</c:v>
                </c:pt>
                <c:pt idx="6462">
                  <c:v>42121.975486111114</c:v>
                </c:pt>
                <c:pt idx="6463">
                  <c:v>42121.975543981483</c:v>
                </c:pt>
                <c:pt idx="6464">
                  <c:v>42121.975590277776</c:v>
                </c:pt>
                <c:pt idx="6465">
                  <c:v>42121.975648148145</c:v>
                </c:pt>
                <c:pt idx="6466">
                  <c:v>42121.975706018522</c:v>
                </c:pt>
                <c:pt idx="6467">
                  <c:v>42121.975752314815</c:v>
                </c:pt>
                <c:pt idx="6468">
                  <c:v>42121.975810185184</c:v>
                </c:pt>
                <c:pt idx="6469">
                  <c:v>42121.975868055553</c:v>
                </c:pt>
                <c:pt idx="6470">
                  <c:v>42121.975914351853</c:v>
                </c:pt>
                <c:pt idx="6471">
                  <c:v>42121.975972222222</c:v>
                </c:pt>
                <c:pt idx="6472">
                  <c:v>42121.976030092592</c:v>
                </c:pt>
                <c:pt idx="6473">
                  <c:v>42121.976087962961</c:v>
                </c:pt>
                <c:pt idx="6474">
                  <c:v>42121.976134259261</c:v>
                </c:pt>
                <c:pt idx="6475">
                  <c:v>42121.97619212963</c:v>
                </c:pt>
                <c:pt idx="6476">
                  <c:v>42121.97625</c:v>
                </c:pt>
                <c:pt idx="6477">
                  <c:v>42121.9762962963</c:v>
                </c:pt>
                <c:pt idx="6478">
                  <c:v>42121.976354166669</c:v>
                </c:pt>
                <c:pt idx="6479">
                  <c:v>42121.976412037038</c:v>
                </c:pt>
                <c:pt idx="6480">
                  <c:v>42121.976458333331</c:v>
                </c:pt>
                <c:pt idx="6481">
                  <c:v>42121.9765162037</c:v>
                </c:pt>
                <c:pt idx="6482">
                  <c:v>42121.976574074077</c:v>
                </c:pt>
                <c:pt idx="6483">
                  <c:v>42121.976620370369</c:v>
                </c:pt>
                <c:pt idx="6484">
                  <c:v>42121.976678240739</c:v>
                </c:pt>
                <c:pt idx="6485">
                  <c:v>42121.976736111108</c:v>
                </c:pt>
                <c:pt idx="6486">
                  <c:v>42121.976782407408</c:v>
                </c:pt>
                <c:pt idx="6487">
                  <c:v>42121.976840277777</c:v>
                </c:pt>
                <c:pt idx="6488">
                  <c:v>42121.976898148147</c:v>
                </c:pt>
                <c:pt idx="6489">
                  <c:v>42121.976956018516</c:v>
                </c:pt>
                <c:pt idx="6490">
                  <c:v>42121.977002314816</c:v>
                </c:pt>
                <c:pt idx="6491">
                  <c:v>42121.977060185185</c:v>
                </c:pt>
                <c:pt idx="6492">
                  <c:v>42121.977118055554</c:v>
                </c:pt>
                <c:pt idx="6493">
                  <c:v>42121.977164351854</c:v>
                </c:pt>
                <c:pt idx="6494">
                  <c:v>42121.977222222224</c:v>
                </c:pt>
                <c:pt idx="6495">
                  <c:v>42121.977280092593</c:v>
                </c:pt>
                <c:pt idx="6496">
                  <c:v>42121.977326388886</c:v>
                </c:pt>
                <c:pt idx="6497">
                  <c:v>42121.977384259262</c:v>
                </c:pt>
                <c:pt idx="6498">
                  <c:v>42121.977442129632</c:v>
                </c:pt>
                <c:pt idx="6499">
                  <c:v>42121.977488425924</c:v>
                </c:pt>
                <c:pt idx="6500">
                  <c:v>42121.977546296293</c:v>
                </c:pt>
                <c:pt idx="6501">
                  <c:v>42121.97760416667</c:v>
                </c:pt>
                <c:pt idx="6502">
                  <c:v>42121.977650462963</c:v>
                </c:pt>
                <c:pt idx="6503">
                  <c:v>42121.977708333332</c:v>
                </c:pt>
                <c:pt idx="6504">
                  <c:v>42121.977766203701</c:v>
                </c:pt>
                <c:pt idx="6505">
                  <c:v>42121.977824074071</c:v>
                </c:pt>
                <c:pt idx="6506">
                  <c:v>42121.977870370371</c:v>
                </c:pt>
                <c:pt idx="6507">
                  <c:v>42121.97792824074</c:v>
                </c:pt>
                <c:pt idx="6508">
                  <c:v>42121.977986111109</c:v>
                </c:pt>
                <c:pt idx="6509">
                  <c:v>42121.978032407409</c:v>
                </c:pt>
                <c:pt idx="6510">
                  <c:v>42121.978090277778</c:v>
                </c:pt>
                <c:pt idx="6511">
                  <c:v>42121.978148148148</c:v>
                </c:pt>
                <c:pt idx="6512">
                  <c:v>42121.978194444448</c:v>
                </c:pt>
                <c:pt idx="6513">
                  <c:v>42121.978252314817</c:v>
                </c:pt>
                <c:pt idx="6514">
                  <c:v>42121.978310185186</c:v>
                </c:pt>
                <c:pt idx="6515">
                  <c:v>42121.978356481479</c:v>
                </c:pt>
                <c:pt idx="6516">
                  <c:v>42121.978414351855</c:v>
                </c:pt>
                <c:pt idx="6517">
                  <c:v>42121.978472222225</c:v>
                </c:pt>
                <c:pt idx="6518">
                  <c:v>42121.978518518517</c:v>
                </c:pt>
                <c:pt idx="6519">
                  <c:v>42121.978576388887</c:v>
                </c:pt>
                <c:pt idx="6520">
                  <c:v>42121.978634259256</c:v>
                </c:pt>
                <c:pt idx="6521">
                  <c:v>42121.978692129633</c:v>
                </c:pt>
                <c:pt idx="6522">
                  <c:v>42121.978738425925</c:v>
                </c:pt>
                <c:pt idx="6523">
                  <c:v>42121.978796296295</c:v>
                </c:pt>
                <c:pt idx="6524">
                  <c:v>42121.978854166664</c:v>
                </c:pt>
                <c:pt idx="6525">
                  <c:v>42121.978900462964</c:v>
                </c:pt>
                <c:pt idx="6526">
                  <c:v>42121.978958333333</c:v>
                </c:pt>
                <c:pt idx="6527">
                  <c:v>42121.979016203702</c:v>
                </c:pt>
                <c:pt idx="6528">
                  <c:v>42121.979062500002</c:v>
                </c:pt>
                <c:pt idx="6529">
                  <c:v>42121.979120370372</c:v>
                </c:pt>
                <c:pt idx="6530">
                  <c:v>42121.979178240741</c:v>
                </c:pt>
                <c:pt idx="6531">
                  <c:v>42121.979224537034</c:v>
                </c:pt>
                <c:pt idx="6532">
                  <c:v>42121.97928240741</c:v>
                </c:pt>
                <c:pt idx="6533">
                  <c:v>42121.97934027778</c:v>
                </c:pt>
                <c:pt idx="6534">
                  <c:v>42121.979386574072</c:v>
                </c:pt>
                <c:pt idx="6535">
                  <c:v>42121.979444444441</c:v>
                </c:pt>
                <c:pt idx="6536">
                  <c:v>42121.979502314818</c:v>
                </c:pt>
                <c:pt idx="6537">
                  <c:v>42121.979548611111</c:v>
                </c:pt>
                <c:pt idx="6538">
                  <c:v>42121.97960648148</c:v>
                </c:pt>
                <c:pt idx="6539">
                  <c:v>42121.979664351849</c:v>
                </c:pt>
                <c:pt idx="6540">
                  <c:v>42121.979722222219</c:v>
                </c:pt>
                <c:pt idx="6541">
                  <c:v>42121.979768518519</c:v>
                </c:pt>
                <c:pt idx="6542">
                  <c:v>42121.979826388888</c:v>
                </c:pt>
                <c:pt idx="6543">
                  <c:v>42121.979884259257</c:v>
                </c:pt>
                <c:pt idx="6544">
                  <c:v>42121.979930555557</c:v>
                </c:pt>
                <c:pt idx="6545">
                  <c:v>42121.979988425926</c:v>
                </c:pt>
                <c:pt idx="6546">
                  <c:v>42121.980046296296</c:v>
                </c:pt>
                <c:pt idx="6547">
                  <c:v>42121.980092592596</c:v>
                </c:pt>
                <c:pt idx="6548">
                  <c:v>42121.980150462965</c:v>
                </c:pt>
                <c:pt idx="6549">
                  <c:v>42121.980208333334</c:v>
                </c:pt>
                <c:pt idx="6550">
                  <c:v>42121.980254629627</c:v>
                </c:pt>
                <c:pt idx="6551">
                  <c:v>42121.980312500003</c:v>
                </c:pt>
                <c:pt idx="6552">
                  <c:v>42121.980370370373</c:v>
                </c:pt>
                <c:pt idx="6553">
                  <c:v>42121.980416666665</c:v>
                </c:pt>
                <c:pt idx="6554">
                  <c:v>42121.980474537035</c:v>
                </c:pt>
                <c:pt idx="6555">
                  <c:v>42121.980532407404</c:v>
                </c:pt>
                <c:pt idx="6556">
                  <c:v>42121.980590277781</c:v>
                </c:pt>
                <c:pt idx="6557">
                  <c:v>42121.980636574073</c:v>
                </c:pt>
                <c:pt idx="6558">
                  <c:v>42121.980694444443</c:v>
                </c:pt>
                <c:pt idx="6559">
                  <c:v>42121.980752314812</c:v>
                </c:pt>
                <c:pt idx="6560">
                  <c:v>42121.980798611112</c:v>
                </c:pt>
                <c:pt idx="6561">
                  <c:v>42121.980856481481</c:v>
                </c:pt>
                <c:pt idx="6562">
                  <c:v>42121.980914351851</c:v>
                </c:pt>
                <c:pt idx="6563">
                  <c:v>42121.98096064815</c:v>
                </c:pt>
                <c:pt idx="6564">
                  <c:v>42121.98101851852</c:v>
                </c:pt>
                <c:pt idx="6565">
                  <c:v>42121.981076388889</c:v>
                </c:pt>
                <c:pt idx="6566">
                  <c:v>42121.981122685182</c:v>
                </c:pt>
                <c:pt idx="6567">
                  <c:v>42121.981180555558</c:v>
                </c:pt>
                <c:pt idx="6568">
                  <c:v>42121.981238425928</c:v>
                </c:pt>
                <c:pt idx="6569">
                  <c:v>42121.98128472222</c:v>
                </c:pt>
                <c:pt idx="6570">
                  <c:v>42121.981342592589</c:v>
                </c:pt>
                <c:pt idx="6571">
                  <c:v>42121.981400462966</c:v>
                </c:pt>
                <c:pt idx="6572">
                  <c:v>42121.981458333335</c:v>
                </c:pt>
                <c:pt idx="6573">
                  <c:v>42121.981504629628</c:v>
                </c:pt>
                <c:pt idx="6574">
                  <c:v>42121.981562499997</c:v>
                </c:pt>
                <c:pt idx="6575">
                  <c:v>42121.981620370374</c:v>
                </c:pt>
                <c:pt idx="6576">
                  <c:v>42121.981666666667</c:v>
                </c:pt>
                <c:pt idx="6577">
                  <c:v>42121.981724537036</c:v>
                </c:pt>
                <c:pt idx="6578">
                  <c:v>42121.981782407405</c:v>
                </c:pt>
                <c:pt idx="6579">
                  <c:v>42121.981828703705</c:v>
                </c:pt>
                <c:pt idx="6580">
                  <c:v>42121.981886574074</c:v>
                </c:pt>
                <c:pt idx="6581">
                  <c:v>42121.981944444444</c:v>
                </c:pt>
                <c:pt idx="6582">
                  <c:v>42121.981990740744</c:v>
                </c:pt>
                <c:pt idx="6583">
                  <c:v>42121.982048611113</c:v>
                </c:pt>
                <c:pt idx="6584">
                  <c:v>42121.982106481482</c:v>
                </c:pt>
                <c:pt idx="6585">
                  <c:v>42121.982152777775</c:v>
                </c:pt>
                <c:pt idx="6586">
                  <c:v>42121.982210648152</c:v>
                </c:pt>
                <c:pt idx="6587">
                  <c:v>42121.982268518521</c:v>
                </c:pt>
                <c:pt idx="6588">
                  <c:v>42121.98232638889</c:v>
                </c:pt>
                <c:pt idx="6589">
                  <c:v>42121.982372685183</c:v>
                </c:pt>
                <c:pt idx="6590">
                  <c:v>42121.982430555552</c:v>
                </c:pt>
                <c:pt idx="6591">
                  <c:v>42121.982488425929</c:v>
                </c:pt>
                <c:pt idx="6592">
                  <c:v>42121.982534722221</c:v>
                </c:pt>
                <c:pt idx="6593">
                  <c:v>42121.982592592591</c:v>
                </c:pt>
                <c:pt idx="6594">
                  <c:v>42121.98265046296</c:v>
                </c:pt>
                <c:pt idx="6595">
                  <c:v>42121.98269675926</c:v>
                </c:pt>
                <c:pt idx="6596">
                  <c:v>42121.982754629629</c:v>
                </c:pt>
                <c:pt idx="6597">
                  <c:v>42121.982812499999</c:v>
                </c:pt>
                <c:pt idx="6598">
                  <c:v>42121.982858796298</c:v>
                </c:pt>
                <c:pt idx="6599">
                  <c:v>42121.982916666668</c:v>
                </c:pt>
                <c:pt idx="6600">
                  <c:v>42121.982974537037</c:v>
                </c:pt>
                <c:pt idx="6601">
                  <c:v>42121.983020833337</c:v>
                </c:pt>
                <c:pt idx="6602">
                  <c:v>42121.983078703706</c:v>
                </c:pt>
                <c:pt idx="6603">
                  <c:v>42121.983136574076</c:v>
                </c:pt>
                <c:pt idx="6604">
                  <c:v>42121.983194444445</c:v>
                </c:pt>
                <c:pt idx="6605">
                  <c:v>42121.983240740738</c:v>
                </c:pt>
                <c:pt idx="6606">
                  <c:v>42121.983298611114</c:v>
                </c:pt>
                <c:pt idx="6607">
                  <c:v>42121.983356481483</c:v>
                </c:pt>
                <c:pt idx="6608">
                  <c:v>42121.983402777776</c:v>
                </c:pt>
                <c:pt idx="6609">
                  <c:v>42121.983460648145</c:v>
                </c:pt>
                <c:pt idx="6610">
                  <c:v>42121.983518518522</c:v>
                </c:pt>
                <c:pt idx="6611">
                  <c:v>42121.983564814815</c:v>
                </c:pt>
                <c:pt idx="6612">
                  <c:v>42121.983622685184</c:v>
                </c:pt>
                <c:pt idx="6613">
                  <c:v>42121.983680555553</c:v>
                </c:pt>
                <c:pt idx="6614">
                  <c:v>42121.983726851853</c:v>
                </c:pt>
                <c:pt idx="6615">
                  <c:v>42121.983784722222</c:v>
                </c:pt>
                <c:pt idx="6616">
                  <c:v>42121.983842592592</c:v>
                </c:pt>
                <c:pt idx="6617">
                  <c:v>42121.983888888892</c:v>
                </c:pt>
                <c:pt idx="6618">
                  <c:v>42121.983946759261</c:v>
                </c:pt>
                <c:pt idx="6619">
                  <c:v>42121.98400462963</c:v>
                </c:pt>
                <c:pt idx="6620">
                  <c:v>42121.984050925923</c:v>
                </c:pt>
                <c:pt idx="6621">
                  <c:v>42121.9841087963</c:v>
                </c:pt>
                <c:pt idx="6622">
                  <c:v>42121.984166666669</c:v>
                </c:pt>
                <c:pt idx="6623">
                  <c:v>42121.984224537038</c:v>
                </c:pt>
                <c:pt idx="6624">
                  <c:v>42121.984270833331</c:v>
                </c:pt>
                <c:pt idx="6625">
                  <c:v>42121.9843287037</c:v>
                </c:pt>
                <c:pt idx="6626">
                  <c:v>42121.984386574077</c:v>
                </c:pt>
                <c:pt idx="6627">
                  <c:v>42121.984432870369</c:v>
                </c:pt>
                <c:pt idx="6628">
                  <c:v>42121.984490740739</c:v>
                </c:pt>
                <c:pt idx="6629">
                  <c:v>42121.984548611108</c:v>
                </c:pt>
                <c:pt idx="6630">
                  <c:v>42121.984594907408</c:v>
                </c:pt>
                <c:pt idx="6631">
                  <c:v>42121.984652777777</c:v>
                </c:pt>
                <c:pt idx="6632">
                  <c:v>42121.984710648147</c:v>
                </c:pt>
                <c:pt idx="6633">
                  <c:v>42121.984756944446</c:v>
                </c:pt>
                <c:pt idx="6634">
                  <c:v>42121.984814814816</c:v>
                </c:pt>
                <c:pt idx="6635">
                  <c:v>42121.984872685185</c:v>
                </c:pt>
                <c:pt idx="6636">
                  <c:v>42121.984918981485</c:v>
                </c:pt>
                <c:pt idx="6637">
                  <c:v>42121.984976851854</c:v>
                </c:pt>
                <c:pt idx="6638">
                  <c:v>42121.985034722224</c:v>
                </c:pt>
                <c:pt idx="6639">
                  <c:v>42121.985092592593</c:v>
                </c:pt>
                <c:pt idx="6640">
                  <c:v>42121.985138888886</c:v>
                </c:pt>
                <c:pt idx="6641">
                  <c:v>42121.985196759262</c:v>
                </c:pt>
                <c:pt idx="6642">
                  <c:v>42121.985254629632</c:v>
                </c:pt>
                <c:pt idx="6643">
                  <c:v>42121.985300925924</c:v>
                </c:pt>
                <c:pt idx="6644">
                  <c:v>42121.985358796293</c:v>
                </c:pt>
                <c:pt idx="6645">
                  <c:v>42121.98541666667</c:v>
                </c:pt>
                <c:pt idx="6646">
                  <c:v>42121.985474537039</c:v>
                </c:pt>
                <c:pt idx="6647">
                  <c:v>42121.985532407409</c:v>
                </c:pt>
                <c:pt idx="6648">
                  <c:v>42121.985578703701</c:v>
                </c:pt>
                <c:pt idx="6649">
                  <c:v>42121.985636574071</c:v>
                </c:pt>
                <c:pt idx="6650">
                  <c:v>42121.985694444447</c:v>
                </c:pt>
                <c:pt idx="6651">
                  <c:v>42121.985752314817</c:v>
                </c:pt>
                <c:pt idx="6652">
                  <c:v>42121.985798611109</c:v>
                </c:pt>
                <c:pt idx="6653">
                  <c:v>42121.985856481479</c:v>
                </c:pt>
                <c:pt idx="6654">
                  <c:v>42121.985914351855</c:v>
                </c:pt>
                <c:pt idx="6655">
                  <c:v>42121.985960648148</c:v>
                </c:pt>
                <c:pt idx="6656">
                  <c:v>42121.986018518517</c:v>
                </c:pt>
                <c:pt idx="6657">
                  <c:v>42121.986076388886</c:v>
                </c:pt>
                <c:pt idx="6658">
                  <c:v>42121.986122685186</c:v>
                </c:pt>
                <c:pt idx="6659">
                  <c:v>42121.986180555556</c:v>
                </c:pt>
                <c:pt idx="6660">
                  <c:v>42121.986238425925</c:v>
                </c:pt>
                <c:pt idx="6661">
                  <c:v>42121.986284722225</c:v>
                </c:pt>
                <c:pt idx="6662">
                  <c:v>42121.986342592594</c:v>
                </c:pt>
                <c:pt idx="6663">
                  <c:v>42121.986400462964</c:v>
                </c:pt>
                <c:pt idx="6664">
                  <c:v>42121.986446759256</c:v>
                </c:pt>
                <c:pt idx="6665">
                  <c:v>42121.986504629633</c:v>
                </c:pt>
                <c:pt idx="6666">
                  <c:v>42121.986562500002</c:v>
                </c:pt>
                <c:pt idx="6667">
                  <c:v>42121.986620370371</c:v>
                </c:pt>
                <c:pt idx="6668">
                  <c:v>42121.986666666664</c:v>
                </c:pt>
                <c:pt idx="6669">
                  <c:v>42121.986724537041</c:v>
                </c:pt>
                <c:pt idx="6670">
                  <c:v>42121.98678240741</c:v>
                </c:pt>
                <c:pt idx="6671">
                  <c:v>42121.986828703702</c:v>
                </c:pt>
                <c:pt idx="6672">
                  <c:v>42121.986886574072</c:v>
                </c:pt>
                <c:pt idx="6673">
                  <c:v>42121.986944444441</c:v>
                </c:pt>
                <c:pt idx="6674">
                  <c:v>42121.986990740741</c:v>
                </c:pt>
                <c:pt idx="6675">
                  <c:v>42121.98704861111</c:v>
                </c:pt>
                <c:pt idx="6676">
                  <c:v>42121.98710648148</c:v>
                </c:pt>
                <c:pt idx="6677">
                  <c:v>42121.98715277778</c:v>
                </c:pt>
                <c:pt idx="6678">
                  <c:v>42121.987210648149</c:v>
                </c:pt>
                <c:pt idx="6679">
                  <c:v>42121.987268518518</c:v>
                </c:pt>
                <c:pt idx="6680">
                  <c:v>42121.987314814818</c:v>
                </c:pt>
                <c:pt idx="6681">
                  <c:v>42121.987372685187</c:v>
                </c:pt>
                <c:pt idx="6682">
                  <c:v>42121.987430555557</c:v>
                </c:pt>
                <c:pt idx="6683">
                  <c:v>42121.987476851849</c:v>
                </c:pt>
                <c:pt idx="6684">
                  <c:v>42121.987534722219</c:v>
                </c:pt>
                <c:pt idx="6685">
                  <c:v>42121.987592592595</c:v>
                </c:pt>
                <c:pt idx="6686">
                  <c:v>42121.987650462965</c:v>
                </c:pt>
                <c:pt idx="6687">
                  <c:v>42121.987696759257</c:v>
                </c:pt>
                <c:pt idx="6688">
                  <c:v>42121.987754629627</c:v>
                </c:pt>
                <c:pt idx="6689">
                  <c:v>42121.987812500003</c:v>
                </c:pt>
                <c:pt idx="6690">
                  <c:v>42121.987858796296</c:v>
                </c:pt>
                <c:pt idx="6691">
                  <c:v>42121.987916666665</c:v>
                </c:pt>
                <c:pt idx="6692">
                  <c:v>42121.987974537034</c:v>
                </c:pt>
                <c:pt idx="6693">
                  <c:v>42121.988020833334</c:v>
                </c:pt>
                <c:pt idx="6694">
                  <c:v>42121.988078703704</c:v>
                </c:pt>
                <c:pt idx="6695">
                  <c:v>42121.988136574073</c:v>
                </c:pt>
                <c:pt idx="6696">
                  <c:v>42121.988182870373</c:v>
                </c:pt>
                <c:pt idx="6697">
                  <c:v>42121.988240740742</c:v>
                </c:pt>
                <c:pt idx="6698">
                  <c:v>42121.988298611112</c:v>
                </c:pt>
                <c:pt idx="6699">
                  <c:v>42121.988344907404</c:v>
                </c:pt>
                <c:pt idx="6700">
                  <c:v>42121.988402777781</c:v>
                </c:pt>
                <c:pt idx="6701">
                  <c:v>42121.98846064815</c:v>
                </c:pt>
                <c:pt idx="6702">
                  <c:v>42121.988518518519</c:v>
                </c:pt>
                <c:pt idx="6703">
                  <c:v>42121.988564814812</c:v>
                </c:pt>
                <c:pt idx="6704">
                  <c:v>42121.988622685189</c:v>
                </c:pt>
                <c:pt idx="6705">
                  <c:v>42121.988680555558</c:v>
                </c:pt>
                <c:pt idx="6706">
                  <c:v>42121.988726851851</c:v>
                </c:pt>
                <c:pt idx="6707">
                  <c:v>42121.98878472222</c:v>
                </c:pt>
                <c:pt idx="6708">
                  <c:v>42121.988842592589</c:v>
                </c:pt>
                <c:pt idx="6709">
                  <c:v>42121.988888888889</c:v>
                </c:pt>
                <c:pt idx="6710">
                  <c:v>42121.988946759258</c:v>
                </c:pt>
                <c:pt idx="6711">
                  <c:v>42121.989004629628</c:v>
                </c:pt>
                <c:pt idx="6712">
                  <c:v>42121.989050925928</c:v>
                </c:pt>
                <c:pt idx="6713">
                  <c:v>42121.989108796297</c:v>
                </c:pt>
                <c:pt idx="6714">
                  <c:v>42121.989166666666</c:v>
                </c:pt>
                <c:pt idx="6715">
                  <c:v>42121.989212962966</c:v>
                </c:pt>
                <c:pt idx="6716">
                  <c:v>42121.989270833335</c:v>
                </c:pt>
                <c:pt idx="6717">
                  <c:v>42121.989328703705</c:v>
                </c:pt>
                <c:pt idx="6718">
                  <c:v>42121.989386574074</c:v>
                </c:pt>
                <c:pt idx="6719">
                  <c:v>42121.989432870374</c:v>
                </c:pt>
                <c:pt idx="6720">
                  <c:v>42121.989490740743</c:v>
                </c:pt>
                <c:pt idx="6721">
                  <c:v>42121.989548611113</c:v>
                </c:pt>
                <c:pt idx="6722">
                  <c:v>42121.989594907405</c:v>
                </c:pt>
                <c:pt idx="6723">
                  <c:v>42121.989652777775</c:v>
                </c:pt>
                <c:pt idx="6724">
                  <c:v>42121.989710648151</c:v>
                </c:pt>
                <c:pt idx="6725">
                  <c:v>42121.989756944444</c:v>
                </c:pt>
                <c:pt idx="6726">
                  <c:v>42121.989814814813</c:v>
                </c:pt>
                <c:pt idx="6727">
                  <c:v>42121.989872685182</c:v>
                </c:pt>
                <c:pt idx="6728">
                  <c:v>42121.989918981482</c:v>
                </c:pt>
                <c:pt idx="6729">
                  <c:v>42121.989976851852</c:v>
                </c:pt>
                <c:pt idx="6730">
                  <c:v>42121.990034722221</c:v>
                </c:pt>
                <c:pt idx="6731">
                  <c:v>42121.990081018521</c:v>
                </c:pt>
                <c:pt idx="6732">
                  <c:v>42121.99013888889</c:v>
                </c:pt>
                <c:pt idx="6733">
                  <c:v>42121.99019675926</c:v>
                </c:pt>
                <c:pt idx="6734">
                  <c:v>42121.990254629629</c:v>
                </c:pt>
                <c:pt idx="6735">
                  <c:v>42121.990300925929</c:v>
                </c:pt>
                <c:pt idx="6736">
                  <c:v>42121.990358796298</c:v>
                </c:pt>
                <c:pt idx="6737">
                  <c:v>42121.990416666667</c:v>
                </c:pt>
                <c:pt idx="6738">
                  <c:v>42121.99046296296</c:v>
                </c:pt>
                <c:pt idx="6739">
                  <c:v>42121.990520833337</c:v>
                </c:pt>
                <c:pt idx="6740">
                  <c:v>42121.990578703706</c:v>
                </c:pt>
                <c:pt idx="6741">
                  <c:v>42121.990624999999</c:v>
                </c:pt>
                <c:pt idx="6742">
                  <c:v>42121.990682870368</c:v>
                </c:pt>
                <c:pt idx="6743">
                  <c:v>42121.990740740737</c:v>
                </c:pt>
                <c:pt idx="6744">
                  <c:v>42121.990787037037</c:v>
                </c:pt>
                <c:pt idx="6745">
                  <c:v>42121.990844907406</c:v>
                </c:pt>
                <c:pt idx="6746">
                  <c:v>42121.990902777776</c:v>
                </c:pt>
                <c:pt idx="6747">
                  <c:v>42121.990949074076</c:v>
                </c:pt>
                <c:pt idx="6748">
                  <c:v>42121.991006944445</c:v>
                </c:pt>
                <c:pt idx="6749">
                  <c:v>42121.991064814814</c:v>
                </c:pt>
                <c:pt idx="6750">
                  <c:v>42121.991122685184</c:v>
                </c:pt>
                <c:pt idx="6751">
                  <c:v>42121.991168981483</c:v>
                </c:pt>
                <c:pt idx="6752">
                  <c:v>42121.991226851853</c:v>
                </c:pt>
                <c:pt idx="6753">
                  <c:v>42121.991284722222</c:v>
                </c:pt>
                <c:pt idx="6754">
                  <c:v>42121.991331018522</c:v>
                </c:pt>
                <c:pt idx="6755">
                  <c:v>42121.991388888891</c:v>
                </c:pt>
                <c:pt idx="6756">
                  <c:v>42121.991446759261</c:v>
                </c:pt>
                <c:pt idx="6757">
                  <c:v>42121.991493055553</c:v>
                </c:pt>
                <c:pt idx="6758">
                  <c:v>42121.991550925923</c:v>
                </c:pt>
                <c:pt idx="6759">
                  <c:v>42121.991608796299</c:v>
                </c:pt>
                <c:pt idx="6760">
                  <c:v>42121.991655092592</c:v>
                </c:pt>
                <c:pt idx="6761">
                  <c:v>42121.991712962961</c:v>
                </c:pt>
                <c:pt idx="6762">
                  <c:v>42121.991770833331</c:v>
                </c:pt>
                <c:pt idx="6763">
                  <c:v>42121.99181712963</c:v>
                </c:pt>
                <c:pt idx="6764">
                  <c:v>42121.991875</c:v>
                </c:pt>
                <c:pt idx="6765">
                  <c:v>42121.991932870369</c:v>
                </c:pt>
                <c:pt idx="6766">
                  <c:v>42121.991990740738</c:v>
                </c:pt>
                <c:pt idx="6767">
                  <c:v>42121.992037037038</c:v>
                </c:pt>
                <c:pt idx="6768">
                  <c:v>42121.992094907408</c:v>
                </c:pt>
                <c:pt idx="6769">
                  <c:v>42121.992152777777</c:v>
                </c:pt>
                <c:pt idx="6770">
                  <c:v>42121.992199074077</c:v>
                </c:pt>
                <c:pt idx="6771">
                  <c:v>42121.992256944446</c:v>
                </c:pt>
                <c:pt idx="6772">
                  <c:v>42121.992314814815</c:v>
                </c:pt>
                <c:pt idx="6773">
                  <c:v>42121.992361111108</c:v>
                </c:pt>
                <c:pt idx="6774">
                  <c:v>42121.992418981485</c:v>
                </c:pt>
                <c:pt idx="6775">
                  <c:v>42121.992476851854</c:v>
                </c:pt>
                <c:pt idx="6776">
                  <c:v>42121.992523148147</c:v>
                </c:pt>
                <c:pt idx="6777">
                  <c:v>42121.992581018516</c:v>
                </c:pt>
                <c:pt idx="6778">
                  <c:v>42121.992638888885</c:v>
                </c:pt>
                <c:pt idx="6779">
                  <c:v>42121.992685185185</c:v>
                </c:pt>
                <c:pt idx="6780">
                  <c:v>42121.992743055554</c:v>
                </c:pt>
                <c:pt idx="6781">
                  <c:v>42121.992800925924</c:v>
                </c:pt>
                <c:pt idx="6782">
                  <c:v>42121.992858796293</c:v>
                </c:pt>
                <c:pt idx="6783">
                  <c:v>42121.992905092593</c:v>
                </c:pt>
                <c:pt idx="6784">
                  <c:v>42121.992962962962</c:v>
                </c:pt>
                <c:pt idx="6785">
                  <c:v>42121.993020833332</c:v>
                </c:pt>
                <c:pt idx="6786">
                  <c:v>42121.993067129632</c:v>
                </c:pt>
                <c:pt idx="6787">
                  <c:v>42121.993125000001</c:v>
                </c:pt>
                <c:pt idx="6788">
                  <c:v>42121.99318287037</c:v>
                </c:pt>
                <c:pt idx="6789">
                  <c:v>42121.99322916667</c:v>
                </c:pt>
                <c:pt idx="6790">
                  <c:v>42121.993287037039</c:v>
                </c:pt>
                <c:pt idx="6791">
                  <c:v>42121.993344907409</c:v>
                </c:pt>
                <c:pt idx="6792">
                  <c:v>42121.993391203701</c:v>
                </c:pt>
                <c:pt idx="6793">
                  <c:v>42121.993449074071</c:v>
                </c:pt>
                <c:pt idx="6794">
                  <c:v>42121.993506944447</c:v>
                </c:pt>
                <c:pt idx="6795">
                  <c:v>42121.99355324074</c:v>
                </c:pt>
                <c:pt idx="6796">
                  <c:v>42121.993611111109</c:v>
                </c:pt>
                <c:pt idx="6797">
                  <c:v>42121.993668981479</c:v>
                </c:pt>
                <c:pt idx="6798">
                  <c:v>42121.993715277778</c:v>
                </c:pt>
                <c:pt idx="6799">
                  <c:v>42121.993773148148</c:v>
                </c:pt>
                <c:pt idx="6800">
                  <c:v>42121.993831018517</c:v>
                </c:pt>
                <c:pt idx="6801">
                  <c:v>42121.993888888886</c:v>
                </c:pt>
                <c:pt idx="6802">
                  <c:v>42121.993935185186</c:v>
                </c:pt>
                <c:pt idx="6803">
                  <c:v>42121.993993055556</c:v>
                </c:pt>
                <c:pt idx="6804">
                  <c:v>42121.994050925925</c:v>
                </c:pt>
                <c:pt idx="6805">
                  <c:v>42121.994097222225</c:v>
                </c:pt>
                <c:pt idx="6806">
                  <c:v>42121.994155092594</c:v>
                </c:pt>
                <c:pt idx="6807">
                  <c:v>42121.994212962964</c:v>
                </c:pt>
                <c:pt idx="6808">
                  <c:v>42121.994259259256</c:v>
                </c:pt>
                <c:pt idx="6809">
                  <c:v>42121.994317129633</c:v>
                </c:pt>
                <c:pt idx="6810">
                  <c:v>42121.994375000002</c:v>
                </c:pt>
                <c:pt idx="6811">
                  <c:v>42121.994421296295</c:v>
                </c:pt>
                <c:pt idx="6812">
                  <c:v>42121.994479166664</c:v>
                </c:pt>
                <c:pt idx="6813">
                  <c:v>42121.994537037041</c:v>
                </c:pt>
                <c:pt idx="6814">
                  <c:v>42121.994583333333</c:v>
                </c:pt>
                <c:pt idx="6815">
                  <c:v>42121.994641203702</c:v>
                </c:pt>
                <c:pt idx="6816">
                  <c:v>42121.994699074072</c:v>
                </c:pt>
                <c:pt idx="6817">
                  <c:v>42121.994756944441</c:v>
                </c:pt>
                <c:pt idx="6818">
                  <c:v>42121.994803240741</c:v>
                </c:pt>
                <c:pt idx="6819">
                  <c:v>42121.99486111111</c:v>
                </c:pt>
                <c:pt idx="6820">
                  <c:v>42121.99491898148</c:v>
                </c:pt>
                <c:pt idx="6821">
                  <c:v>42121.99496527778</c:v>
                </c:pt>
                <c:pt idx="6822">
                  <c:v>42121.995023148149</c:v>
                </c:pt>
                <c:pt idx="6823">
                  <c:v>42121.995081018518</c:v>
                </c:pt>
                <c:pt idx="6824">
                  <c:v>42121.995127314818</c:v>
                </c:pt>
                <c:pt idx="6825">
                  <c:v>42121.995185185187</c:v>
                </c:pt>
                <c:pt idx="6826">
                  <c:v>42121.995243055557</c:v>
                </c:pt>
                <c:pt idx="6827">
                  <c:v>42121.995289351849</c:v>
                </c:pt>
                <c:pt idx="6828">
                  <c:v>42121.995347222219</c:v>
                </c:pt>
                <c:pt idx="6829">
                  <c:v>42121.995405092595</c:v>
                </c:pt>
                <c:pt idx="6830">
                  <c:v>42121.995451388888</c:v>
                </c:pt>
                <c:pt idx="6831">
                  <c:v>42121.995509259257</c:v>
                </c:pt>
                <c:pt idx="6832">
                  <c:v>42121.995567129627</c:v>
                </c:pt>
                <c:pt idx="6833">
                  <c:v>42121.995625000003</c:v>
                </c:pt>
                <c:pt idx="6834">
                  <c:v>42121.995671296296</c:v>
                </c:pt>
                <c:pt idx="6835">
                  <c:v>42121.995729166665</c:v>
                </c:pt>
                <c:pt idx="6836">
                  <c:v>42121.995787037034</c:v>
                </c:pt>
                <c:pt idx="6837">
                  <c:v>42121.995833333334</c:v>
                </c:pt>
                <c:pt idx="6838">
                  <c:v>42121.995891203704</c:v>
                </c:pt>
                <c:pt idx="6839">
                  <c:v>42121.995949074073</c:v>
                </c:pt>
                <c:pt idx="6840">
                  <c:v>42121.995995370373</c:v>
                </c:pt>
                <c:pt idx="6841">
                  <c:v>42121.996053240742</c:v>
                </c:pt>
                <c:pt idx="6842">
                  <c:v>42121.996111111112</c:v>
                </c:pt>
                <c:pt idx="6843">
                  <c:v>42121.996157407404</c:v>
                </c:pt>
                <c:pt idx="6844">
                  <c:v>42121.996215277781</c:v>
                </c:pt>
                <c:pt idx="6845">
                  <c:v>42121.99627314815</c:v>
                </c:pt>
                <c:pt idx="6846">
                  <c:v>42121.996319444443</c:v>
                </c:pt>
                <c:pt idx="6847">
                  <c:v>42121.996377314812</c:v>
                </c:pt>
                <c:pt idx="6848">
                  <c:v>42121.996435185189</c:v>
                </c:pt>
                <c:pt idx="6849">
                  <c:v>42121.996493055558</c:v>
                </c:pt>
                <c:pt idx="6850">
                  <c:v>42121.996539351851</c:v>
                </c:pt>
                <c:pt idx="6851">
                  <c:v>42121.99659722222</c:v>
                </c:pt>
                <c:pt idx="6852">
                  <c:v>42121.996655092589</c:v>
                </c:pt>
                <c:pt idx="6853">
                  <c:v>42121.996701388889</c:v>
                </c:pt>
                <c:pt idx="6854">
                  <c:v>42121.996759259258</c:v>
                </c:pt>
                <c:pt idx="6855">
                  <c:v>42121.996817129628</c:v>
                </c:pt>
                <c:pt idx="6856">
                  <c:v>42121.996863425928</c:v>
                </c:pt>
                <c:pt idx="6857">
                  <c:v>42121.996921296297</c:v>
                </c:pt>
                <c:pt idx="6858">
                  <c:v>42121.996979166666</c:v>
                </c:pt>
                <c:pt idx="6859">
                  <c:v>42121.997025462966</c:v>
                </c:pt>
                <c:pt idx="6860">
                  <c:v>42121.997083333335</c:v>
                </c:pt>
                <c:pt idx="6861">
                  <c:v>42121.997141203705</c:v>
                </c:pt>
                <c:pt idx="6862">
                  <c:v>42121.997187499997</c:v>
                </c:pt>
                <c:pt idx="6863">
                  <c:v>42121.997245370374</c:v>
                </c:pt>
                <c:pt idx="6864">
                  <c:v>42121.997303240743</c:v>
                </c:pt>
                <c:pt idx="6865">
                  <c:v>42121.997361111113</c:v>
                </c:pt>
                <c:pt idx="6866">
                  <c:v>42121.997407407405</c:v>
                </c:pt>
                <c:pt idx="6867">
                  <c:v>42121.997465277775</c:v>
                </c:pt>
                <c:pt idx="6868">
                  <c:v>42121.997523148151</c:v>
                </c:pt>
                <c:pt idx="6869">
                  <c:v>42121.997569444444</c:v>
                </c:pt>
                <c:pt idx="6870">
                  <c:v>42121.997627314813</c:v>
                </c:pt>
                <c:pt idx="6871">
                  <c:v>42121.997685185182</c:v>
                </c:pt>
                <c:pt idx="6872">
                  <c:v>42121.997731481482</c:v>
                </c:pt>
                <c:pt idx="6873">
                  <c:v>42121.997789351852</c:v>
                </c:pt>
                <c:pt idx="6874">
                  <c:v>42121.997847222221</c:v>
                </c:pt>
                <c:pt idx="6875">
                  <c:v>42121.997893518521</c:v>
                </c:pt>
                <c:pt idx="6876">
                  <c:v>42121.99795138889</c:v>
                </c:pt>
                <c:pt idx="6877">
                  <c:v>42121.99800925926</c:v>
                </c:pt>
                <c:pt idx="6878">
                  <c:v>42121.998055555552</c:v>
                </c:pt>
                <c:pt idx="6879">
                  <c:v>42121.998113425929</c:v>
                </c:pt>
                <c:pt idx="6880">
                  <c:v>42121.998171296298</c:v>
                </c:pt>
                <c:pt idx="6881">
                  <c:v>42121.998217592591</c:v>
                </c:pt>
                <c:pt idx="6882">
                  <c:v>42121.99827546296</c:v>
                </c:pt>
                <c:pt idx="6883">
                  <c:v>42121.998333333337</c:v>
                </c:pt>
                <c:pt idx="6884">
                  <c:v>42121.998391203706</c:v>
                </c:pt>
                <c:pt idx="6885">
                  <c:v>42121.998437499999</c:v>
                </c:pt>
                <c:pt idx="6886">
                  <c:v>42121.998495370368</c:v>
                </c:pt>
                <c:pt idx="6887">
                  <c:v>42121.998553240737</c:v>
                </c:pt>
                <c:pt idx="6888">
                  <c:v>42121.998599537037</c:v>
                </c:pt>
                <c:pt idx="6889">
                  <c:v>42121.998657407406</c:v>
                </c:pt>
                <c:pt idx="6890">
                  <c:v>42121.998715277776</c:v>
                </c:pt>
                <c:pt idx="6891">
                  <c:v>42121.998761574076</c:v>
                </c:pt>
                <c:pt idx="6892">
                  <c:v>42121.998819444445</c:v>
                </c:pt>
                <c:pt idx="6893">
                  <c:v>42121.998877314814</c:v>
                </c:pt>
                <c:pt idx="6894">
                  <c:v>42121.998923611114</c:v>
                </c:pt>
                <c:pt idx="6895">
                  <c:v>42121.998981481483</c:v>
                </c:pt>
                <c:pt idx="6896">
                  <c:v>42121.999039351853</c:v>
                </c:pt>
                <c:pt idx="6897">
                  <c:v>42121.999085648145</c:v>
                </c:pt>
                <c:pt idx="6898">
                  <c:v>42121.999143518522</c:v>
                </c:pt>
                <c:pt idx="6899">
                  <c:v>42121.999201388891</c:v>
                </c:pt>
                <c:pt idx="6900">
                  <c:v>42121.999259259261</c:v>
                </c:pt>
                <c:pt idx="6901">
                  <c:v>42121.999305555553</c:v>
                </c:pt>
                <c:pt idx="6902">
                  <c:v>42121.999363425923</c:v>
                </c:pt>
                <c:pt idx="6903">
                  <c:v>42121.999421296299</c:v>
                </c:pt>
                <c:pt idx="6904">
                  <c:v>42121.999467592592</c:v>
                </c:pt>
                <c:pt idx="6905">
                  <c:v>42121.999525462961</c:v>
                </c:pt>
                <c:pt idx="6906">
                  <c:v>42121.999583333331</c:v>
                </c:pt>
                <c:pt idx="6907">
                  <c:v>42121.99962962963</c:v>
                </c:pt>
                <c:pt idx="6908">
                  <c:v>42121.9996875</c:v>
                </c:pt>
                <c:pt idx="6909">
                  <c:v>42121.999745370369</c:v>
                </c:pt>
                <c:pt idx="6910">
                  <c:v>42121.999791666669</c:v>
                </c:pt>
                <c:pt idx="6911">
                  <c:v>42121.999849537038</c:v>
                </c:pt>
                <c:pt idx="6912">
                  <c:v>42121.999907407408</c:v>
                </c:pt>
                <c:pt idx="6913">
                  <c:v>42121.9999537037</c:v>
                </c:pt>
                <c:pt idx="6914">
                  <c:v>42122.000011574077</c:v>
                </c:pt>
                <c:pt idx="6915">
                  <c:v>42122.000069444446</c:v>
                </c:pt>
                <c:pt idx="6916">
                  <c:v>42122.000127314815</c:v>
                </c:pt>
                <c:pt idx="6917">
                  <c:v>42122.000173611108</c:v>
                </c:pt>
                <c:pt idx="6918">
                  <c:v>42122.000231481485</c:v>
                </c:pt>
                <c:pt idx="6919">
                  <c:v>42122.000289351854</c:v>
                </c:pt>
                <c:pt idx="6920">
                  <c:v>42122.000335648147</c:v>
                </c:pt>
                <c:pt idx="6921">
                  <c:v>42122.000393518516</c:v>
                </c:pt>
                <c:pt idx="6922">
                  <c:v>42122.000451388885</c:v>
                </c:pt>
                <c:pt idx="6923">
                  <c:v>42122.000497685185</c:v>
                </c:pt>
                <c:pt idx="6924">
                  <c:v>42122.000555555554</c:v>
                </c:pt>
                <c:pt idx="6925">
                  <c:v>42122.000613425924</c:v>
                </c:pt>
                <c:pt idx="6926">
                  <c:v>42122.000659722224</c:v>
                </c:pt>
                <c:pt idx="6927">
                  <c:v>42122.000717592593</c:v>
                </c:pt>
                <c:pt idx="6928">
                  <c:v>42122.000775462962</c:v>
                </c:pt>
                <c:pt idx="6929">
                  <c:v>42122.000821759262</c:v>
                </c:pt>
                <c:pt idx="6930">
                  <c:v>42122.000879629632</c:v>
                </c:pt>
                <c:pt idx="6931">
                  <c:v>42122.000937500001</c:v>
                </c:pt>
                <c:pt idx="6932">
                  <c:v>42122.000983796293</c:v>
                </c:pt>
                <c:pt idx="6933">
                  <c:v>42122.00104166667</c:v>
                </c:pt>
                <c:pt idx="6934">
                  <c:v>42122.001099537039</c:v>
                </c:pt>
                <c:pt idx="6935">
                  <c:v>42122.001157407409</c:v>
                </c:pt>
                <c:pt idx="6936">
                  <c:v>42122.001203703701</c:v>
                </c:pt>
                <c:pt idx="6937">
                  <c:v>42122.001261574071</c:v>
                </c:pt>
                <c:pt idx="6938">
                  <c:v>42122.001319444447</c:v>
                </c:pt>
                <c:pt idx="6939">
                  <c:v>42122.00136574074</c:v>
                </c:pt>
                <c:pt idx="6940">
                  <c:v>42122.001423611109</c:v>
                </c:pt>
                <c:pt idx="6941">
                  <c:v>42122.001481481479</c:v>
                </c:pt>
                <c:pt idx="6942">
                  <c:v>42122.001527777778</c:v>
                </c:pt>
                <c:pt idx="6943">
                  <c:v>42122.001585648148</c:v>
                </c:pt>
                <c:pt idx="6944">
                  <c:v>42122.001643518517</c:v>
                </c:pt>
                <c:pt idx="6945">
                  <c:v>42122.001689814817</c:v>
                </c:pt>
                <c:pt idx="6946">
                  <c:v>42122.001747685186</c:v>
                </c:pt>
                <c:pt idx="6947">
                  <c:v>42122.001805555556</c:v>
                </c:pt>
                <c:pt idx="6948">
                  <c:v>42122.001851851855</c:v>
                </c:pt>
                <c:pt idx="6949">
                  <c:v>42122.001909722225</c:v>
                </c:pt>
                <c:pt idx="6950">
                  <c:v>42122.001967592594</c:v>
                </c:pt>
                <c:pt idx="6951">
                  <c:v>42122.002025462964</c:v>
                </c:pt>
                <c:pt idx="6952">
                  <c:v>42122.002071759256</c:v>
                </c:pt>
                <c:pt idx="6953">
                  <c:v>42122.002129629633</c:v>
                </c:pt>
                <c:pt idx="6954">
                  <c:v>42122.002187500002</c:v>
                </c:pt>
                <c:pt idx="6955">
                  <c:v>42122.002233796295</c:v>
                </c:pt>
                <c:pt idx="6956">
                  <c:v>42122.002291666664</c:v>
                </c:pt>
                <c:pt idx="6957">
                  <c:v>42122.002349537041</c:v>
                </c:pt>
                <c:pt idx="6958">
                  <c:v>42122.002395833333</c:v>
                </c:pt>
                <c:pt idx="6959">
                  <c:v>42122.002453703702</c:v>
                </c:pt>
                <c:pt idx="6960">
                  <c:v>42122.002511574072</c:v>
                </c:pt>
                <c:pt idx="6961">
                  <c:v>42122.002557870372</c:v>
                </c:pt>
                <c:pt idx="6962">
                  <c:v>42122.002615740741</c:v>
                </c:pt>
                <c:pt idx="6963">
                  <c:v>42122.00267361111</c:v>
                </c:pt>
                <c:pt idx="6964">
                  <c:v>42122.00271990741</c:v>
                </c:pt>
                <c:pt idx="6965">
                  <c:v>42122.00277777778</c:v>
                </c:pt>
                <c:pt idx="6966">
                  <c:v>42122.002835648149</c:v>
                </c:pt>
                <c:pt idx="6967">
                  <c:v>42122.002893518518</c:v>
                </c:pt>
                <c:pt idx="6968">
                  <c:v>42122.002939814818</c:v>
                </c:pt>
                <c:pt idx="6969">
                  <c:v>42122.002997685187</c:v>
                </c:pt>
                <c:pt idx="6970">
                  <c:v>42122.003055555557</c:v>
                </c:pt>
                <c:pt idx="6971">
                  <c:v>42122.003101851849</c:v>
                </c:pt>
                <c:pt idx="6972">
                  <c:v>42122.003159722219</c:v>
                </c:pt>
                <c:pt idx="6973">
                  <c:v>42122.003217592595</c:v>
                </c:pt>
                <c:pt idx="6974">
                  <c:v>42122.003263888888</c:v>
                </c:pt>
                <c:pt idx="6975">
                  <c:v>42122.003321759257</c:v>
                </c:pt>
                <c:pt idx="6976">
                  <c:v>42122.003379629627</c:v>
                </c:pt>
                <c:pt idx="6977">
                  <c:v>42122.003425925926</c:v>
                </c:pt>
                <c:pt idx="6978">
                  <c:v>42122.003483796296</c:v>
                </c:pt>
                <c:pt idx="6979">
                  <c:v>42122.003541666665</c:v>
                </c:pt>
                <c:pt idx="6980">
                  <c:v>42122.003587962965</c:v>
                </c:pt>
                <c:pt idx="6981">
                  <c:v>42122.003645833334</c:v>
                </c:pt>
                <c:pt idx="6982">
                  <c:v>42122.003703703704</c:v>
                </c:pt>
                <c:pt idx="6983">
                  <c:v>42122.003761574073</c:v>
                </c:pt>
                <c:pt idx="6984">
                  <c:v>42122.003807870373</c:v>
                </c:pt>
                <c:pt idx="6985">
                  <c:v>42122.003865740742</c:v>
                </c:pt>
                <c:pt idx="6986">
                  <c:v>42122.003923611112</c:v>
                </c:pt>
                <c:pt idx="6987">
                  <c:v>42122.003969907404</c:v>
                </c:pt>
                <c:pt idx="6988">
                  <c:v>42122.004027777781</c:v>
                </c:pt>
                <c:pt idx="6989">
                  <c:v>42122.00408564815</c:v>
                </c:pt>
                <c:pt idx="6990">
                  <c:v>42122.004131944443</c:v>
                </c:pt>
                <c:pt idx="6991">
                  <c:v>42122.004189814812</c:v>
                </c:pt>
                <c:pt idx="6992">
                  <c:v>42122.004247685189</c:v>
                </c:pt>
                <c:pt idx="6993">
                  <c:v>42122.004293981481</c:v>
                </c:pt>
                <c:pt idx="6994">
                  <c:v>42122.004351851851</c:v>
                </c:pt>
                <c:pt idx="6995">
                  <c:v>42122.00440972222</c:v>
                </c:pt>
                <c:pt idx="6996">
                  <c:v>42122.00445601852</c:v>
                </c:pt>
                <c:pt idx="6997">
                  <c:v>42122.004513888889</c:v>
                </c:pt>
                <c:pt idx="6998">
                  <c:v>42122.004571759258</c:v>
                </c:pt>
                <c:pt idx="6999">
                  <c:v>42122.004629629628</c:v>
                </c:pt>
                <c:pt idx="7000">
                  <c:v>42122.004675925928</c:v>
                </c:pt>
                <c:pt idx="7001">
                  <c:v>42122.004733796297</c:v>
                </c:pt>
                <c:pt idx="7002">
                  <c:v>42122.004791666666</c:v>
                </c:pt>
                <c:pt idx="7003">
                  <c:v>42122.004837962966</c:v>
                </c:pt>
                <c:pt idx="7004">
                  <c:v>42122.004895833335</c:v>
                </c:pt>
                <c:pt idx="7005">
                  <c:v>42122.004953703705</c:v>
                </c:pt>
                <c:pt idx="7006">
                  <c:v>42122.004999999997</c:v>
                </c:pt>
                <c:pt idx="7007">
                  <c:v>42122.005057870374</c:v>
                </c:pt>
                <c:pt idx="7008">
                  <c:v>42122.005115740743</c:v>
                </c:pt>
                <c:pt idx="7009">
                  <c:v>42122.005162037036</c:v>
                </c:pt>
                <c:pt idx="7010">
                  <c:v>42122.005219907405</c:v>
                </c:pt>
                <c:pt idx="7011">
                  <c:v>42122.005277777775</c:v>
                </c:pt>
                <c:pt idx="7012">
                  <c:v>42122.005324074074</c:v>
                </c:pt>
                <c:pt idx="7013">
                  <c:v>42122.005381944444</c:v>
                </c:pt>
                <c:pt idx="7014">
                  <c:v>42122.005439814813</c:v>
                </c:pt>
                <c:pt idx="7015">
                  <c:v>42122.005486111113</c:v>
                </c:pt>
                <c:pt idx="7016">
                  <c:v>42122.005543981482</c:v>
                </c:pt>
                <c:pt idx="7017">
                  <c:v>42122.005601851852</c:v>
                </c:pt>
                <c:pt idx="7018">
                  <c:v>42122.005659722221</c:v>
                </c:pt>
                <c:pt idx="7019">
                  <c:v>42122.005706018521</c:v>
                </c:pt>
                <c:pt idx="7020">
                  <c:v>42122.00576388889</c:v>
                </c:pt>
                <c:pt idx="7021">
                  <c:v>42122.00582175926</c:v>
                </c:pt>
                <c:pt idx="7022">
                  <c:v>42122.005868055552</c:v>
                </c:pt>
                <c:pt idx="7023">
                  <c:v>42122.005925925929</c:v>
                </c:pt>
                <c:pt idx="7024">
                  <c:v>42122.005983796298</c:v>
                </c:pt>
                <c:pt idx="7025">
                  <c:v>42122.006030092591</c:v>
                </c:pt>
                <c:pt idx="7026">
                  <c:v>42122.00608796296</c:v>
                </c:pt>
                <c:pt idx="7027">
                  <c:v>42122.006145833337</c:v>
                </c:pt>
                <c:pt idx="7028">
                  <c:v>42122.006192129629</c:v>
                </c:pt>
                <c:pt idx="7029">
                  <c:v>42122.006249999999</c:v>
                </c:pt>
                <c:pt idx="7030">
                  <c:v>42122.006307870368</c:v>
                </c:pt>
                <c:pt idx="7031">
                  <c:v>42122.006354166668</c:v>
                </c:pt>
                <c:pt idx="7032">
                  <c:v>42122.006412037037</c:v>
                </c:pt>
                <c:pt idx="7033">
                  <c:v>42122.006469907406</c:v>
                </c:pt>
                <c:pt idx="7034">
                  <c:v>42122.006527777776</c:v>
                </c:pt>
                <c:pt idx="7035">
                  <c:v>42122.006574074076</c:v>
                </c:pt>
                <c:pt idx="7036">
                  <c:v>42122.006631944445</c:v>
                </c:pt>
                <c:pt idx="7037">
                  <c:v>42122.006689814814</c:v>
                </c:pt>
                <c:pt idx="7038">
                  <c:v>42122.006736111114</c:v>
                </c:pt>
                <c:pt idx="7039">
                  <c:v>42122.006793981483</c:v>
                </c:pt>
                <c:pt idx="7040">
                  <c:v>42122.006851851853</c:v>
                </c:pt>
                <c:pt idx="7041">
                  <c:v>42122.006898148145</c:v>
                </c:pt>
                <c:pt idx="7042">
                  <c:v>42122.006956018522</c:v>
                </c:pt>
                <c:pt idx="7043">
                  <c:v>42122.007013888891</c:v>
                </c:pt>
                <c:pt idx="7044">
                  <c:v>42122.007060185184</c:v>
                </c:pt>
                <c:pt idx="7045">
                  <c:v>42122.007118055553</c:v>
                </c:pt>
                <c:pt idx="7046">
                  <c:v>42122.007175925923</c:v>
                </c:pt>
                <c:pt idx="7047">
                  <c:v>42122.007222222222</c:v>
                </c:pt>
                <c:pt idx="7048">
                  <c:v>42122.007280092592</c:v>
                </c:pt>
                <c:pt idx="7049">
                  <c:v>42122.007337962961</c:v>
                </c:pt>
                <c:pt idx="7050">
                  <c:v>42122.007395833331</c:v>
                </c:pt>
                <c:pt idx="7051">
                  <c:v>42122.00744212963</c:v>
                </c:pt>
                <c:pt idx="7052">
                  <c:v>42122.0075</c:v>
                </c:pt>
                <c:pt idx="7053">
                  <c:v>42122.007557870369</c:v>
                </c:pt>
                <c:pt idx="7054">
                  <c:v>42122.007604166669</c:v>
                </c:pt>
                <c:pt idx="7055">
                  <c:v>42122.007662037038</c:v>
                </c:pt>
                <c:pt idx="7056">
                  <c:v>42122.007719907408</c:v>
                </c:pt>
                <c:pt idx="7057">
                  <c:v>42122.0077662037</c:v>
                </c:pt>
                <c:pt idx="7058">
                  <c:v>42122.007824074077</c:v>
                </c:pt>
                <c:pt idx="7059">
                  <c:v>42122.007881944446</c:v>
                </c:pt>
                <c:pt idx="7060">
                  <c:v>42122.007928240739</c:v>
                </c:pt>
                <c:pt idx="7061">
                  <c:v>42122.007986111108</c:v>
                </c:pt>
                <c:pt idx="7062">
                  <c:v>42122.008043981485</c:v>
                </c:pt>
                <c:pt idx="7063">
                  <c:v>42122.008090277777</c:v>
                </c:pt>
                <c:pt idx="7064">
                  <c:v>42122.008148148147</c:v>
                </c:pt>
                <c:pt idx="7065">
                  <c:v>42122.008206018516</c:v>
                </c:pt>
                <c:pt idx="7066">
                  <c:v>42122.008263888885</c:v>
                </c:pt>
                <c:pt idx="7067">
                  <c:v>42122.008310185185</c:v>
                </c:pt>
                <c:pt idx="7068">
                  <c:v>42122.008368055554</c:v>
                </c:pt>
                <c:pt idx="7069">
                  <c:v>42122.008425925924</c:v>
                </c:pt>
                <c:pt idx="7070">
                  <c:v>42122.008472222224</c:v>
                </c:pt>
                <c:pt idx="7071">
                  <c:v>42122.008530092593</c:v>
                </c:pt>
                <c:pt idx="7072">
                  <c:v>42122.008587962962</c:v>
                </c:pt>
                <c:pt idx="7073">
                  <c:v>42122.008634259262</c:v>
                </c:pt>
                <c:pt idx="7074">
                  <c:v>42122.008692129632</c:v>
                </c:pt>
                <c:pt idx="7075">
                  <c:v>42122.008750000001</c:v>
                </c:pt>
                <c:pt idx="7076">
                  <c:v>42122.008796296293</c:v>
                </c:pt>
                <c:pt idx="7077">
                  <c:v>42122.00885416667</c:v>
                </c:pt>
                <c:pt idx="7078">
                  <c:v>42122.008912037039</c:v>
                </c:pt>
                <c:pt idx="7079">
                  <c:v>42122.008958333332</c:v>
                </c:pt>
                <c:pt idx="7080">
                  <c:v>42122.009016203701</c:v>
                </c:pt>
                <c:pt idx="7081">
                  <c:v>42122.009074074071</c:v>
                </c:pt>
                <c:pt idx="7082">
                  <c:v>42122.009131944447</c:v>
                </c:pt>
                <c:pt idx="7083">
                  <c:v>42122.00917824074</c:v>
                </c:pt>
                <c:pt idx="7084">
                  <c:v>42122.009236111109</c:v>
                </c:pt>
                <c:pt idx="7085">
                  <c:v>42122.009293981479</c:v>
                </c:pt>
                <c:pt idx="7086">
                  <c:v>42122.009340277778</c:v>
                </c:pt>
                <c:pt idx="7087">
                  <c:v>42122.009398148148</c:v>
                </c:pt>
                <c:pt idx="7088">
                  <c:v>42122.009456018517</c:v>
                </c:pt>
                <c:pt idx="7089">
                  <c:v>42122.009502314817</c:v>
                </c:pt>
                <c:pt idx="7090">
                  <c:v>42122.009560185186</c:v>
                </c:pt>
                <c:pt idx="7091">
                  <c:v>42122.009618055556</c:v>
                </c:pt>
                <c:pt idx="7092">
                  <c:v>42122.009664351855</c:v>
                </c:pt>
                <c:pt idx="7093">
                  <c:v>42122.009722222225</c:v>
                </c:pt>
                <c:pt idx="7094">
                  <c:v>42122.009780092594</c:v>
                </c:pt>
                <c:pt idx="7095">
                  <c:v>42122.009826388887</c:v>
                </c:pt>
                <c:pt idx="7096">
                  <c:v>42122.009884259256</c:v>
                </c:pt>
                <c:pt idx="7097">
                  <c:v>42122.009942129633</c:v>
                </c:pt>
                <c:pt idx="7098">
                  <c:v>42122.009988425925</c:v>
                </c:pt>
                <c:pt idx="7099">
                  <c:v>42122.010046296295</c:v>
                </c:pt>
                <c:pt idx="7100">
                  <c:v>42122.010104166664</c:v>
                </c:pt>
                <c:pt idx="7101">
                  <c:v>42122.010162037041</c:v>
                </c:pt>
                <c:pt idx="7102">
                  <c:v>42122.010208333333</c:v>
                </c:pt>
                <c:pt idx="7103">
                  <c:v>42122.010266203702</c:v>
                </c:pt>
                <c:pt idx="7104">
                  <c:v>42122.010324074072</c:v>
                </c:pt>
                <c:pt idx="7105">
                  <c:v>42122.010370370372</c:v>
                </c:pt>
                <c:pt idx="7106">
                  <c:v>42122.010428240741</c:v>
                </c:pt>
                <c:pt idx="7107">
                  <c:v>42122.01048611111</c:v>
                </c:pt>
                <c:pt idx="7108">
                  <c:v>42122.01053240741</c:v>
                </c:pt>
                <c:pt idx="7109">
                  <c:v>42122.01059027778</c:v>
                </c:pt>
                <c:pt idx="7110">
                  <c:v>42122.010648148149</c:v>
                </c:pt>
                <c:pt idx="7111">
                  <c:v>42122.010694444441</c:v>
                </c:pt>
                <c:pt idx="7112">
                  <c:v>42122.010752314818</c:v>
                </c:pt>
                <c:pt idx="7113">
                  <c:v>42122.010810185187</c:v>
                </c:pt>
                <c:pt idx="7114">
                  <c:v>42122.01085648148</c:v>
                </c:pt>
                <c:pt idx="7115">
                  <c:v>42122.010914351849</c:v>
                </c:pt>
                <c:pt idx="7116">
                  <c:v>42122.010972222219</c:v>
                </c:pt>
                <c:pt idx="7117">
                  <c:v>42122.011030092595</c:v>
                </c:pt>
                <c:pt idx="7118">
                  <c:v>42122.011076388888</c:v>
                </c:pt>
                <c:pt idx="7119">
                  <c:v>42122.011134259257</c:v>
                </c:pt>
                <c:pt idx="7120">
                  <c:v>42122.011192129627</c:v>
                </c:pt>
                <c:pt idx="7121">
                  <c:v>42122.011238425926</c:v>
                </c:pt>
                <c:pt idx="7122">
                  <c:v>42122.011296296296</c:v>
                </c:pt>
                <c:pt idx="7123">
                  <c:v>42122.011354166665</c:v>
                </c:pt>
                <c:pt idx="7124">
                  <c:v>42122.011400462965</c:v>
                </c:pt>
                <c:pt idx="7125">
                  <c:v>42122.011458333334</c:v>
                </c:pt>
                <c:pt idx="7126">
                  <c:v>42122.011516203704</c:v>
                </c:pt>
                <c:pt idx="7127">
                  <c:v>42122.011562500003</c:v>
                </c:pt>
                <c:pt idx="7128">
                  <c:v>42122.011620370373</c:v>
                </c:pt>
                <c:pt idx="7129">
                  <c:v>42122.011678240742</c:v>
                </c:pt>
                <c:pt idx="7130">
                  <c:v>42122.011724537035</c:v>
                </c:pt>
                <c:pt idx="7131">
                  <c:v>42122.011782407404</c:v>
                </c:pt>
                <c:pt idx="7132">
                  <c:v>42122.011840277781</c:v>
                </c:pt>
                <c:pt idx="7133">
                  <c:v>42122.01189814815</c:v>
                </c:pt>
                <c:pt idx="7134">
                  <c:v>42122.011944444443</c:v>
                </c:pt>
                <c:pt idx="7135">
                  <c:v>42122.012002314812</c:v>
                </c:pt>
                <c:pt idx="7136">
                  <c:v>42122.012060185189</c:v>
                </c:pt>
                <c:pt idx="7137">
                  <c:v>42122.012106481481</c:v>
                </c:pt>
                <c:pt idx="7138">
                  <c:v>42122.012164351851</c:v>
                </c:pt>
                <c:pt idx="7139">
                  <c:v>42122.01222222222</c:v>
                </c:pt>
                <c:pt idx="7140">
                  <c:v>42122.01226851852</c:v>
                </c:pt>
                <c:pt idx="7141">
                  <c:v>42122.012326388889</c:v>
                </c:pt>
                <c:pt idx="7142">
                  <c:v>42122.012384259258</c:v>
                </c:pt>
                <c:pt idx="7143">
                  <c:v>42122.012430555558</c:v>
                </c:pt>
                <c:pt idx="7144">
                  <c:v>42122.012488425928</c:v>
                </c:pt>
                <c:pt idx="7145">
                  <c:v>42122.012546296297</c:v>
                </c:pt>
                <c:pt idx="7146">
                  <c:v>42122.012592592589</c:v>
                </c:pt>
                <c:pt idx="7147">
                  <c:v>42122.012650462966</c:v>
                </c:pt>
                <c:pt idx="7148">
                  <c:v>42122.012708333335</c:v>
                </c:pt>
                <c:pt idx="7149">
                  <c:v>42122.012754629628</c:v>
                </c:pt>
                <c:pt idx="7150">
                  <c:v>42122.012812499997</c:v>
                </c:pt>
                <c:pt idx="7151">
                  <c:v>42122.012870370374</c:v>
                </c:pt>
                <c:pt idx="7152">
                  <c:v>42122.012928240743</c:v>
                </c:pt>
                <c:pt idx="7153">
                  <c:v>42122.012974537036</c:v>
                </c:pt>
                <c:pt idx="7154">
                  <c:v>42122.013032407405</c:v>
                </c:pt>
                <c:pt idx="7155">
                  <c:v>42122.013090277775</c:v>
                </c:pt>
                <c:pt idx="7156">
                  <c:v>42122.013136574074</c:v>
                </c:pt>
                <c:pt idx="7157">
                  <c:v>42122.013194444444</c:v>
                </c:pt>
                <c:pt idx="7158">
                  <c:v>42122.013252314813</c:v>
                </c:pt>
                <c:pt idx="7159">
                  <c:v>42122.013298611113</c:v>
                </c:pt>
                <c:pt idx="7160">
                  <c:v>42122.013356481482</c:v>
                </c:pt>
                <c:pt idx="7161">
                  <c:v>42122.013414351852</c:v>
                </c:pt>
                <c:pt idx="7162">
                  <c:v>42122.013460648152</c:v>
                </c:pt>
                <c:pt idx="7163">
                  <c:v>42122.013518518521</c:v>
                </c:pt>
                <c:pt idx="7164">
                  <c:v>42122.01357638889</c:v>
                </c:pt>
                <c:pt idx="7165">
                  <c:v>42122.013622685183</c:v>
                </c:pt>
                <c:pt idx="7166">
                  <c:v>42122.013680555552</c:v>
                </c:pt>
                <c:pt idx="7167">
                  <c:v>42122.013738425929</c:v>
                </c:pt>
                <c:pt idx="7168">
                  <c:v>42122.013796296298</c:v>
                </c:pt>
                <c:pt idx="7169">
                  <c:v>42122.013842592591</c:v>
                </c:pt>
                <c:pt idx="7170">
                  <c:v>42122.01390046296</c:v>
                </c:pt>
                <c:pt idx="7171">
                  <c:v>42122.013958333337</c:v>
                </c:pt>
                <c:pt idx="7172">
                  <c:v>42122.014004629629</c:v>
                </c:pt>
                <c:pt idx="7173">
                  <c:v>42122.014062499999</c:v>
                </c:pt>
                <c:pt idx="7174">
                  <c:v>42122.014120370368</c:v>
                </c:pt>
                <c:pt idx="7175">
                  <c:v>42122.014166666668</c:v>
                </c:pt>
                <c:pt idx="7176">
                  <c:v>42122.014224537037</c:v>
                </c:pt>
                <c:pt idx="7177">
                  <c:v>42122.014282407406</c:v>
                </c:pt>
                <c:pt idx="7178">
                  <c:v>42122.014328703706</c:v>
                </c:pt>
                <c:pt idx="7179">
                  <c:v>42122.014386574076</c:v>
                </c:pt>
                <c:pt idx="7180">
                  <c:v>42122.014444444445</c:v>
                </c:pt>
                <c:pt idx="7181">
                  <c:v>42122.014490740738</c:v>
                </c:pt>
                <c:pt idx="7182">
                  <c:v>42122.014548611114</c:v>
                </c:pt>
                <c:pt idx="7183">
                  <c:v>42122.014606481483</c:v>
                </c:pt>
                <c:pt idx="7184">
                  <c:v>42122.014664351853</c:v>
                </c:pt>
                <c:pt idx="7185">
                  <c:v>42122.014710648145</c:v>
                </c:pt>
                <c:pt idx="7186">
                  <c:v>42122.014768518522</c:v>
                </c:pt>
                <c:pt idx="7187">
                  <c:v>42122.014826388891</c:v>
                </c:pt>
                <c:pt idx="7188">
                  <c:v>42122.014872685184</c:v>
                </c:pt>
                <c:pt idx="7189">
                  <c:v>42122.014930555553</c:v>
                </c:pt>
                <c:pt idx="7190">
                  <c:v>42122.014988425923</c:v>
                </c:pt>
                <c:pt idx="7191">
                  <c:v>42122.015034722222</c:v>
                </c:pt>
                <c:pt idx="7192">
                  <c:v>42122.015092592592</c:v>
                </c:pt>
                <c:pt idx="7193">
                  <c:v>42122.015150462961</c:v>
                </c:pt>
                <c:pt idx="7194">
                  <c:v>42122.015196759261</c:v>
                </c:pt>
                <c:pt idx="7195">
                  <c:v>42122.01525462963</c:v>
                </c:pt>
                <c:pt idx="7196">
                  <c:v>42122.0153125</c:v>
                </c:pt>
                <c:pt idx="7197">
                  <c:v>42122.0153587963</c:v>
                </c:pt>
                <c:pt idx="7198">
                  <c:v>42122.015416666669</c:v>
                </c:pt>
                <c:pt idx="7199">
                  <c:v>42122.015474537038</c:v>
                </c:pt>
                <c:pt idx="7200">
                  <c:v>42122.015532407408</c:v>
                </c:pt>
                <c:pt idx="7201">
                  <c:v>42122.0155787037</c:v>
                </c:pt>
                <c:pt idx="7202">
                  <c:v>42122.015636574077</c:v>
                </c:pt>
                <c:pt idx="7203">
                  <c:v>42122.015694444446</c:v>
                </c:pt>
                <c:pt idx="7204">
                  <c:v>42122.015740740739</c:v>
                </c:pt>
                <c:pt idx="7205">
                  <c:v>42122.015798611108</c:v>
                </c:pt>
                <c:pt idx="7206">
                  <c:v>42122.015856481485</c:v>
                </c:pt>
                <c:pt idx="7207">
                  <c:v>42122.015902777777</c:v>
                </c:pt>
                <c:pt idx="7208">
                  <c:v>42122.015960648147</c:v>
                </c:pt>
                <c:pt idx="7209">
                  <c:v>42122.016018518516</c:v>
                </c:pt>
                <c:pt idx="7210">
                  <c:v>42122.016064814816</c:v>
                </c:pt>
                <c:pt idx="7211">
                  <c:v>42122.016122685185</c:v>
                </c:pt>
                <c:pt idx="7212">
                  <c:v>42122.016180555554</c:v>
                </c:pt>
                <c:pt idx="7213">
                  <c:v>42122.016226851854</c:v>
                </c:pt>
                <c:pt idx="7214">
                  <c:v>42122.016284722224</c:v>
                </c:pt>
                <c:pt idx="7215">
                  <c:v>42122.016342592593</c:v>
                </c:pt>
                <c:pt idx="7216">
                  <c:v>42122.016400462962</c:v>
                </c:pt>
                <c:pt idx="7217">
                  <c:v>42122.016446759262</c:v>
                </c:pt>
                <c:pt idx="7218">
                  <c:v>42122.016504629632</c:v>
                </c:pt>
                <c:pt idx="7219">
                  <c:v>42122.016562500001</c:v>
                </c:pt>
                <c:pt idx="7220">
                  <c:v>42122.016608796293</c:v>
                </c:pt>
                <c:pt idx="7221">
                  <c:v>42122.01666666667</c:v>
                </c:pt>
                <c:pt idx="7222">
                  <c:v>42122.016724537039</c:v>
                </c:pt>
                <c:pt idx="7223">
                  <c:v>42122.016770833332</c:v>
                </c:pt>
                <c:pt idx="7224">
                  <c:v>42122.016828703701</c:v>
                </c:pt>
                <c:pt idx="7225">
                  <c:v>42122.016886574071</c:v>
                </c:pt>
                <c:pt idx="7226">
                  <c:v>42122.016932870371</c:v>
                </c:pt>
                <c:pt idx="7227">
                  <c:v>42122.01699074074</c:v>
                </c:pt>
                <c:pt idx="7228">
                  <c:v>42122.017048611109</c:v>
                </c:pt>
                <c:pt idx="7229">
                  <c:v>42122.017094907409</c:v>
                </c:pt>
                <c:pt idx="7230">
                  <c:v>42122.017152777778</c:v>
                </c:pt>
                <c:pt idx="7231">
                  <c:v>42122.017210648148</c:v>
                </c:pt>
                <c:pt idx="7232">
                  <c:v>42122.017256944448</c:v>
                </c:pt>
                <c:pt idx="7233">
                  <c:v>42122.017314814817</c:v>
                </c:pt>
                <c:pt idx="7234">
                  <c:v>42122.017372685186</c:v>
                </c:pt>
                <c:pt idx="7235">
                  <c:v>42122.017430555556</c:v>
                </c:pt>
                <c:pt idx="7236">
                  <c:v>42122.017476851855</c:v>
                </c:pt>
                <c:pt idx="7237">
                  <c:v>42122.017534722225</c:v>
                </c:pt>
                <c:pt idx="7238">
                  <c:v>42122.017592592594</c:v>
                </c:pt>
                <c:pt idx="7239">
                  <c:v>42122.017638888887</c:v>
                </c:pt>
                <c:pt idx="7240">
                  <c:v>42122.017696759256</c:v>
                </c:pt>
                <c:pt idx="7241">
                  <c:v>42122.017754629633</c:v>
                </c:pt>
                <c:pt idx="7242">
                  <c:v>42122.017800925925</c:v>
                </c:pt>
                <c:pt idx="7243">
                  <c:v>42122.017858796295</c:v>
                </c:pt>
                <c:pt idx="7244">
                  <c:v>42122.017916666664</c:v>
                </c:pt>
                <c:pt idx="7245">
                  <c:v>42122.017962962964</c:v>
                </c:pt>
                <c:pt idx="7246">
                  <c:v>42122.018020833333</c:v>
                </c:pt>
                <c:pt idx="7247">
                  <c:v>42122.018078703702</c:v>
                </c:pt>
                <c:pt idx="7248">
                  <c:v>42122.018125000002</c:v>
                </c:pt>
                <c:pt idx="7249">
                  <c:v>42122.018182870372</c:v>
                </c:pt>
                <c:pt idx="7250">
                  <c:v>42122.018240740741</c:v>
                </c:pt>
                <c:pt idx="7251">
                  <c:v>42122.01829861111</c:v>
                </c:pt>
                <c:pt idx="7252">
                  <c:v>42122.01834490741</c:v>
                </c:pt>
                <c:pt idx="7253">
                  <c:v>42122.01840277778</c:v>
                </c:pt>
                <c:pt idx="7254">
                  <c:v>42122.018460648149</c:v>
                </c:pt>
                <c:pt idx="7255">
                  <c:v>42122.018506944441</c:v>
                </c:pt>
                <c:pt idx="7256">
                  <c:v>42122.018564814818</c:v>
                </c:pt>
                <c:pt idx="7257">
                  <c:v>42122.018622685187</c:v>
                </c:pt>
                <c:pt idx="7258">
                  <c:v>42122.01866898148</c:v>
                </c:pt>
                <c:pt idx="7259">
                  <c:v>42122.018726851849</c:v>
                </c:pt>
                <c:pt idx="7260">
                  <c:v>42122.018784722219</c:v>
                </c:pt>
                <c:pt idx="7261">
                  <c:v>42122.018831018519</c:v>
                </c:pt>
                <c:pt idx="7262">
                  <c:v>42122.018888888888</c:v>
                </c:pt>
                <c:pt idx="7263">
                  <c:v>42122.018946759257</c:v>
                </c:pt>
                <c:pt idx="7264">
                  <c:v>42122.018993055557</c:v>
                </c:pt>
                <c:pt idx="7265">
                  <c:v>42122.019050925926</c:v>
                </c:pt>
                <c:pt idx="7266">
                  <c:v>42122.019108796296</c:v>
                </c:pt>
                <c:pt idx="7267">
                  <c:v>42122.019166666665</c:v>
                </c:pt>
                <c:pt idx="7268">
                  <c:v>42122.019212962965</c:v>
                </c:pt>
                <c:pt idx="7269">
                  <c:v>42122.019270833334</c:v>
                </c:pt>
                <c:pt idx="7270">
                  <c:v>42122.019328703704</c:v>
                </c:pt>
                <c:pt idx="7271">
                  <c:v>42122.019375000003</c:v>
                </c:pt>
                <c:pt idx="7272">
                  <c:v>42122.019432870373</c:v>
                </c:pt>
                <c:pt idx="7273">
                  <c:v>42122.019490740742</c:v>
                </c:pt>
                <c:pt idx="7274">
                  <c:v>42122.019537037035</c:v>
                </c:pt>
                <c:pt idx="7275">
                  <c:v>42122.019594907404</c:v>
                </c:pt>
                <c:pt idx="7276">
                  <c:v>42122.019652777781</c:v>
                </c:pt>
                <c:pt idx="7277">
                  <c:v>42122.019699074073</c:v>
                </c:pt>
                <c:pt idx="7278">
                  <c:v>42122.019756944443</c:v>
                </c:pt>
                <c:pt idx="7279">
                  <c:v>42122.019814814812</c:v>
                </c:pt>
                <c:pt idx="7280">
                  <c:v>42122.019861111112</c:v>
                </c:pt>
                <c:pt idx="7281">
                  <c:v>42122.019918981481</c:v>
                </c:pt>
                <c:pt idx="7282">
                  <c:v>42122.019976851851</c:v>
                </c:pt>
                <c:pt idx="7283">
                  <c:v>42122.02003472222</c:v>
                </c:pt>
                <c:pt idx="7284">
                  <c:v>42122.02008101852</c:v>
                </c:pt>
                <c:pt idx="7285">
                  <c:v>42122.020138888889</c:v>
                </c:pt>
                <c:pt idx="7286">
                  <c:v>42122.020196759258</c:v>
                </c:pt>
                <c:pt idx="7287">
                  <c:v>42122.020243055558</c:v>
                </c:pt>
                <c:pt idx="7288">
                  <c:v>42122.020300925928</c:v>
                </c:pt>
                <c:pt idx="7289">
                  <c:v>42122.020358796297</c:v>
                </c:pt>
                <c:pt idx="7290">
                  <c:v>42122.020405092589</c:v>
                </c:pt>
                <c:pt idx="7291">
                  <c:v>42122.020462962966</c:v>
                </c:pt>
                <c:pt idx="7292">
                  <c:v>42122.020520833335</c:v>
                </c:pt>
                <c:pt idx="7293">
                  <c:v>42122.020567129628</c:v>
                </c:pt>
                <c:pt idx="7294">
                  <c:v>42122.020624999997</c:v>
                </c:pt>
                <c:pt idx="7295">
                  <c:v>42122.020682870374</c:v>
                </c:pt>
                <c:pt idx="7296">
                  <c:v>42122.020729166667</c:v>
                </c:pt>
                <c:pt idx="7297">
                  <c:v>42122.020787037036</c:v>
                </c:pt>
                <c:pt idx="7298">
                  <c:v>42122.020844907405</c:v>
                </c:pt>
                <c:pt idx="7299">
                  <c:v>42122.020902777775</c:v>
                </c:pt>
                <c:pt idx="7300">
                  <c:v>42122.020949074074</c:v>
                </c:pt>
                <c:pt idx="7301">
                  <c:v>42122.021006944444</c:v>
                </c:pt>
                <c:pt idx="7302">
                  <c:v>42122.021064814813</c:v>
                </c:pt>
                <c:pt idx="7303">
                  <c:v>42122.021111111113</c:v>
                </c:pt>
                <c:pt idx="7304">
                  <c:v>42122.021168981482</c:v>
                </c:pt>
                <c:pt idx="7305">
                  <c:v>42122.021226851852</c:v>
                </c:pt>
                <c:pt idx="7306">
                  <c:v>42122.021273148152</c:v>
                </c:pt>
                <c:pt idx="7307">
                  <c:v>42122.021331018521</c:v>
                </c:pt>
                <c:pt idx="7308">
                  <c:v>42122.02138888889</c:v>
                </c:pt>
                <c:pt idx="7309">
                  <c:v>42122.021435185183</c:v>
                </c:pt>
                <c:pt idx="7310">
                  <c:v>42122.021493055552</c:v>
                </c:pt>
                <c:pt idx="7311">
                  <c:v>42122.021550925929</c:v>
                </c:pt>
                <c:pt idx="7312">
                  <c:v>42122.021597222221</c:v>
                </c:pt>
                <c:pt idx="7313">
                  <c:v>42122.021655092591</c:v>
                </c:pt>
                <c:pt idx="7314">
                  <c:v>42122.02171296296</c:v>
                </c:pt>
                <c:pt idx="7315">
                  <c:v>42122.02175925926</c:v>
                </c:pt>
                <c:pt idx="7316">
                  <c:v>42122.021817129629</c:v>
                </c:pt>
                <c:pt idx="7317">
                  <c:v>42122.021874999999</c:v>
                </c:pt>
                <c:pt idx="7318">
                  <c:v>42122.021932870368</c:v>
                </c:pt>
                <c:pt idx="7319">
                  <c:v>42122.021979166668</c:v>
                </c:pt>
                <c:pt idx="7320">
                  <c:v>42122.022037037037</c:v>
                </c:pt>
                <c:pt idx="7321">
                  <c:v>42122.022094907406</c:v>
                </c:pt>
                <c:pt idx="7322">
                  <c:v>42122.022141203706</c:v>
                </c:pt>
                <c:pt idx="7323">
                  <c:v>42122.022199074076</c:v>
                </c:pt>
                <c:pt idx="7324">
                  <c:v>42122.022256944445</c:v>
                </c:pt>
                <c:pt idx="7325">
                  <c:v>42122.022303240738</c:v>
                </c:pt>
                <c:pt idx="7326">
                  <c:v>42122.022361111114</c:v>
                </c:pt>
                <c:pt idx="7327">
                  <c:v>42122.022418981483</c:v>
                </c:pt>
                <c:pt idx="7328">
                  <c:v>42122.022465277776</c:v>
                </c:pt>
                <c:pt idx="7329">
                  <c:v>42122.022523148145</c:v>
                </c:pt>
                <c:pt idx="7330">
                  <c:v>42122.022581018522</c:v>
                </c:pt>
                <c:pt idx="7331">
                  <c:v>42122.022638888891</c:v>
                </c:pt>
                <c:pt idx="7332">
                  <c:v>42122.022685185184</c:v>
                </c:pt>
                <c:pt idx="7333">
                  <c:v>42122.022743055553</c:v>
                </c:pt>
                <c:pt idx="7334">
                  <c:v>42122.022800925923</c:v>
                </c:pt>
                <c:pt idx="7335">
                  <c:v>42122.022847222222</c:v>
                </c:pt>
                <c:pt idx="7336">
                  <c:v>42122.022905092592</c:v>
                </c:pt>
                <c:pt idx="7337">
                  <c:v>42122.022962962961</c:v>
                </c:pt>
                <c:pt idx="7338">
                  <c:v>42122.023009259261</c:v>
                </c:pt>
                <c:pt idx="7339">
                  <c:v>42122.02306712963</c:v>
                </c:pt>
                <c:pt idx="7340">
                  <c:v>42122.023125</c:v>
                </c:pt>
                <c:pt idx="7341">
                  <c:v>42122.0231712963</c:v>
                </c:pt>
                <c:pt idx="7342">
                  <c:v>42122.023229166669</c:v>
                </c:pt>
                <c:pt idx="7343">
                  <c:v>42122.023287037038</c:v>
                </c:pt>
                <c:pt idx="7344">
                  <c:v>42122.023333333331</c:v>
                </c:pt>
                <c:pt idx="7345">
                  <c:v>42122.0233912037</c:v>
                </c:pt>
                <c:pt idx="7346">
                  <c:v>42122.023449074077</c:v>
                </c:pt>
                <c:pt idx="7347">
                  <c:v>42122.023495370369</c:v>
                </c:pt>
                <c:pt idx="7348">
                  <c:v>42122.023553240739</c:v>
                </c:pt>
                <c:pt idx="7349">
                  <c:v>42122.023611111108</c:v>
                </c:pt>
                <c:pt idx="7350">
                  <c:v>42122.023668981485</c:v>
                </c:pt>
                <c:pt idx="7351">
                  <c:v>42122.023715277777</c:v>
                </c:pt>
                <c:pt idx="7352">
                  <c:v>42122.023773148147</c:v>
                </c:pt>
                <c:pt idx="7353">
                  <c:v>42122.023831018516</c:v>
                </c:pt>
                <c:pt idx="7354">
                  <c:v>42122.023877314816</c:v>
                </c:pt>
                <c:pt idx="7355">
                  <c:v>42122.023935185185</c:v>
                </c:pt>
                <c:pt idx="7356">
                  <c:v>42122.023993055554</c:v>
                </c:pt>
                <c:pt idx="7357">
                  <c:v>42122.024039351854</c:v>
                </c:pt>
                <c:pt idx="7358">
                  <c:v>42122.024097222224</c:v>
                </c:pt>
                <c:pt idx="7359">
                  <c:v>42122.024155092593</c:v>
                </c:pt>
                <c:pt idx="7360">
                  <c:v>42122.024201388886</c:v>
                </c:pt>
                <c:pt idx="7361">
                  <c:v>42122.024259259262</c:v>
                </c:pt>
                <c:pt idx="7362">
                  <c:v>42122.024317129632</c:v>
                </c:pt>
                <c:pt idx="7363">
                  <c:v>42122.024363425924</c:v>
                </c:pt>
                <c:pt idx="7364">
                  <c:v>42122.024421296293</c:v>
                </c:pt>
                <c:pt idx="7365">
                  <c:v>42122.02447916667</c:v>
                </c:pt>
                <c:pt idx="7366">
                  <c:v>42122.024537037039</c:v>
                </c:pt>
                <c:pt idx="7367">
                  <c:v>42122.024583333332</c:v>
                </c:pt>
                <c:pt idx="7368">
                  <c:v>42122.024641203701</c:v>
                </c:pt>
                <c:pt idx="7369">
                  <c:v>42122.024699074071</c:v>
                </c:pt>
                <c:pt idx="7370">
                  <c:v>42122.024745370371</c:v>
                </c:pt>
                <c:pt idx="7371">
                  <c:v>42122.02480324074</c:v>
                </c:pt>
                <c:pt idx="7372">
                  <c:v>42122.024861111109</c:v>
                </c:pt>
                <c:pt idx="7373">
                  <c:v>42122.024907407409</c:v>
                </c:pt>
                <c:pt idx="7374">
                  <c:v>42122.024965277778</c:v>
                </c:pt>
                <c:pt idx="7375">
                  <c:v>42122.025023148148</c:v>
                </c:pt>
                <c:pt idx="7376">
                  <c:v>42122.025069444448</c:v>
                </c:pt>
                <c:pt idx="7377">
                  <c:v>42122.025127314817</c:v>
                </c:pt>
                <c:pt idx="7378">
                  <c:v>42122.025185185186</c:v>
                </c:pt>
                <c:pt idx="7379">
                  <c:v>42122.025231481479</c:v>
                </c:pt>
                <c:pt idx="7380">
                  <c:v>42122.025289351855</c:v>
                </c:pt>
                <c:pt idx="7381">
                  <c:v>42122.025347222225</c:v>
                </c:pt>
                <c:pt idx="7382">
                  <c:v>42122.025405092594</c:v>
                </c:pt>
                <c:pt idx="7383">
                  <c:v>42122.025451388887</c:v>
                </c:pt>
                <c:pt idx="7384">
                  <c:v>42122.025509259256</c:v>
                </c:pt>
                <c:pt idx="7385">
                  <c:v>42122.025567129633</c:v>
                </c:pt>
                <c:pt idx="7386">
                  <c:v>42122.025613425925</c:v>
                </c:pt>
                <c:pt idx="7387">
                  <c:v>42122.025671296295</c:v>
                </c:pt>
                <c:pt idx="7388">
                  <c:v>42122.025729166664</c:v>
                </c:pt>
                <c:pt idx="7389">
                  <c:v>42122.025775462964</c:v>
                </c:pt>
                <c:pt idx="7390">
                  <c:v>42122.025833333333</c:v>
                </c:pt>
                <c:pt idx="7391">
                  <c:v>42122.025891203702</c:v>
                </c:pt>
                <c:pt idx="7392">
                  <c:v>42122.025937500002</c:v>
                </c:pt>
                <c:pt idx="7393">
                  <c:v>42122.025995370372</c:v>
                </c:pt>
                <c:pt idx="7394">
                  <c:v>42122.026053240741</c:v>
                </c:pt>
                <c:pt idx="7395">
                  <c:v>42122.026099537034</c:v>
                </c:pt>
                <c:pt idx="7396">
                  <c:v>42122.02615740741</c:v>
                </c:pt>
                <c:pt idx="7397">
                  <c:v>42122.02621527778</c:v>
                </c:pt>
                <c:pt idx="7398">
                  <c:v>42122.026273148149</c:v>
                </c:pt>
                <c:pt idx="7399">
                  <c:v>42122.026319444441</c:v>
                </c:pt>
                <c:pt idx="7400">
                  <c:v>42122.026377314818</c:v>
                </c:pt>
                <c:pt idx="7401">
                  <c:v>42122.026435185187</c:v>
                </c:pt>
                <c:pt idx="7402">
                  <c:v>42122.02648148148</c:v>
                </c:pt>
                <c:pt idx="7403">
                  <c:v>42122.026539351849</c:v>
                </c:pt>
                <c:pt idx="7404">
                  <c:v>42122.026597222219</c:v>
                </c:pt>
                <c:pt idx="7405">
                  <c:v>42122.026643518519</c:v>
                </c:pt>
                <c:pt idx="7406">
                  <c:v>42122.026701388888</c:v>
                </c:pt>
                <c:pt idx="7407">
                  <c:v>42122.026759259257</c:v>
                </c:pt>
                <c:pt idx="7408">
                  <c:v>42122.026805555557</c:v>
                </c:pt>
                <c:pt idx="7409">
                  <c:v>42122.026863425926</c:v>
                </c:pt>
                <c:pt idx="7410">
                  <c:v>42122.026921296296</c:v>
                </c:pt>
                <c:pt idx="7411">
                  <c:v>42122.026967592596</c:v>
                </c:pt>
                <c:pt idx="7412">
                  <c:v>42122.027025462965</c:v>
                </c:pt>
                <c:pt idx="7413">
                  <c:v>42122.027083333334</c:v>
                </c:pt>
                <c:pt idx="7414">
                  <c:v>42122.027141203704</c:v>
                </c:pt>
                <c:pt idx="7415">
                  <c:v>42122.027187500003</c:v>
                </c:pt>
                <c:pt idx="7416">
                  <c:v>42122.027245370373</c:v>
                </c:pt>
                <c:pt idx="7417">
                  <c:v>42122.027303240742</c:v>
                </c:pt>
                <c:pt idx="7418">
                  <c:v>42122.027349537035</c:v>
                </c:pt>
                <c:pt idx="7419">
                  <c:v>42122.027407407404</c:v>
                </c:pt>
                <c:pt idx="7420">
                  <c:v>42122.027465277781</c:v>
                </c:pt>
                <c:pt idx="7421">
                  <c:v>42122.027511574073</c:v>
                </c:pt>
                <c:pt idx="7422">
                  <c:v>42122.027569444443</c:v>
                </c:pt>
                <c:pt idx="7423">
                  <c:v>42122.027627314812</c:v>
                </c:pt>
                <c:pt idx="7424">
                  <c:v>42122.027673611112</c:v>
                </c:pt>
                <c:pt idx="7425">
                  <c:v>42122.027731481481</c:v>
                </c:pt>
                <c:pt idx="7426">
                  <c:v>42122.027789351851</c:v>
                </c:pt>
                <c:pt idx="7427">
                  <c:v>42122.02783564815</c:v>
                </c:pt>
                <c:pt idx="7428">
                  <c:v>42122.02789351852</c:v>
                </c:pt>
                <c:pt idx="7429">
                  <c:v>42122.027951388889</c:v>
                </c:pt>
                <c:pt idx="7430">
                  <c:v>42122.028009259258</c:v>
                </c:pt>
                <c:pt idx="7431">
                  <c:v>42122.028055555558</c:v>
                </c:pt>
                <c:pt idx="7432">
                  <c:v>42122.028113425928</c:v>
                </c:pt>
                <c:pt idx="7433">
                  <c:v>42122.028171296297</c:v>
                </c:pt>
                <c:pt idx="7434">
                  <c:v>42122.028217592589</c:v>
                </c:pt>
                <c:pt idx="7435">
                  <c:v>42122.028275462966</c:v>
                </c:pt>
                <c:pt idx="7436">
                  <c:v>42122.028333333335</c:v>
                </c:pt>
                <c:pt idx="7437">
                  <c:v>42122.028379629628</c:v>
                </c:pt>
                <c:pt idx="7438">
                  <c:v>42122.028437499997</c:v>
                </c:pt>
                <c:pt idx="7439">
                  <c:v>42122.028495370374</c:v>
                </c:pt>
                <c:pt idx="7440">
                  <c:v>42122.028541666667</c:v>
                </c:pt>
                <c:pt idx="7441">
                  <c:v>42122.028599537036</c:v>
                </c:pt>
                <c:pt idx="7442">
                  <c:v>42122.028657407405</c:v>
                </c:pt>
                <c:pt idx="7443">
                  <c:v>42122.028703703705</c:v>
                </c:pt>
                <c:pt idx="7444">
                  <c:v>42122.028761574074</c:v>
                </c:pt>
                <c:pt idx="7445">
                  <c:v>42122.028819444444</c:v>
                </c:pt>
                <c:pt idx="7446">
                  <c:v>42122.028865740744</c:v>
                </c:pt>
                <c:pt idx="7447">
                  <c:v>42122.028923611113</c:v>
                </c:pt>
                <c:pt idx="7448">
                  <c:v>42122.028981481482</c:v>
                </c:pt>
                <c:pt idx="7449">
                  <c:v>42122.029039351852</c:v>
                </c:pt>
                <c:pt idx="7450">
                  <c:v>42122.029085648152</c:v>
                </c:pt>
                <c:pt idx="7451">
                  <c:v>42122.029143518521</c:v>
                </c:pt>
                <c:pt idx="7452">
                  <c:v>42122.02920138889</c:v>
                </c:pt>
                <c:pt idx="7453">
                  <c:v>42122.029247685183</c:v>
                </c:pt>
                <c:pt idx="7454">
                  <c:v>42122.029305555552</c:v>
                </c:pt>
                <c:pt idx="7455">
                  <c:v>42122.029363425929</c:v>
                </c:pt>
                <c:pt idx="7456">
                  <c:v>42122.029409722221</c:v>
                </c:pt>
                <c:pt idx="7457">
                  <c:v>42122.029467592591</c:v>
                </c:pt>
                <c:pt idx="7458">
                  <c:v>42122.02952546296</c:v>
                </c:pt>
                <c:pt idx="7459">
                  <c:v>42122.02957175926</c:v>
                </c:pt>
                <c:pt idx="7460">
                  <c:v>42122.029629629629</c:v>
                </c:pt>
                <c:pt idx="7461">
                  <c:v>42122.029687499999</c:v>
                </c:pt>
                <c:pt idx="7462">
                  <c:v>42122.029733796298</c:v>
                </c:pt>
                <c:pt idx="7463">
                  <c:v>42122.029791666668</c:v>
                </c:pt>
                <c:pt idx="7464">
                  <c:v>42122.029849537037</c:v>
                </c:pt>
                <c:pt idx="7465">
                  <c:v>42122.029907407406</c:v>
                </c:pt>
                <c:pt idx="7466">
                  <c:v>42122.029953703706</c:v>
                </c:pt>
                <c:pt idx="7467">
                  <c:v>42122.030011574076</c:v>
                </c:pt>
                <c:pt idx="7468">
                  <c:v>42122.030069444445</c:v>
                </c:pt>
                <c:pt idx="7469">
                  <c:v>42122.030115740738</c:v>
                </c:pt>
                <c:pt idx="7470">
                  <c:v>42122.030173611114</c:v>
                </c:pt>
                <c:pt idx="7471">
                  <c:v>42122.030231481483</c:v>
                </c:pt>
                <c:pt idx="7472">
                  <c:v>42122.030277777776</c:v>
                </c:pt>
                <c:pt idx="7473">
                  <c:v>42122.030335648145</c:v>
                </c:pt>
                <c:pt idx="7474">
                  <c:v>42122.030393518522</c:v>
                </c:pt>
                <c:pt idx="7475">
                  <c:v>42122.030439814815</c:v>
                </c:pt>
                <c:pt idx="7476">
                  <c:v>42122.030497685184</c:v>
                </c:pt>
                <c:pt idx="7477">
                  <c:v>42122.030555555553</c:v>
                </c:pt>
                <c:pt idx="7478">
                  <c:v>42122.030601851853</c:v>
                </c:pt>
                <c:pt idx="7479">
                  <c:v>42122.030659722222</c:v>
                </c:pt>
                <c:pt idx="7480">
                  <c:v>42122.030717592592</c:v>
                </c:pt>
                <c:pt idx="7481">
                  <c:v>42122.030775462961</c:v>
                </c:pt>
                <c:pt idx="7482">
                  <c:v>42122.030821759261</c:v>
                </c:pt>
                <c:pt idx="7483">
                  <c:v>42122.03087962963</c:v>
                </c:pt>
                <c:pt idx="7484">
                  <c:v>42122.0309375</c:v>
                </c:pt>
                <c:pt idx="7485">
                  <c:v>42122.0309837963</c:v>
                </c:pt>
                <c:pt idx="7486">
                  <c:v>42122.031041666669</c:v>
                </c:pt>
                <c:pt idx="7487">
                  <c:v>42122.031099537038</c:v>
                </c:pt>
                <c:pt idx="7488">
                  <c:v>42122.031145833331</c:v>
                </c:pt>
                <c:pt idx="7489">
                  <c:v>42122.0312037037</c:v>
                </c:pt>
                <c:pt idx="7490">
                  <c:v>42122.031261574077</c:v>
                </c:pt>
                <c:pt idx="7491">
                  <c:v>42122.031307870369</c:v>
                </c:pt>
                <c:pt idx="7492">
                  <c:v>42122.031365740739</c:v>
                </c:pt>
                <c:pt idx="7493">
                  <c:v>42122.031423611108</c:v>
                </c:pt>
                <c:pt idx="7494">
                  <c:v>42122.031469907408</c:v>
                </c:pt>
                <c:pt idx="7495">
                  <c:v>42122.031527777777</c:v>
                </c:pt>
                <c:pt idx="7496">
                  <c:v>42122.031585648147</c:v>
                </c:pt>
                <c:pt idx="7497">
                  <c:v>42122.031643518516</c:v>
                </c:pt>
                <c:pt idx="7498">
                  <c:v>42122.031689814816</c:v>
                </c:pt>
                <c:pt idx="7499">
                  <c:v>42122.031747685185</c:v>
                </c:pt>
                <c:pt idx="7500">
                  <c:v>42122.031805555554</c:v>
                </c:pt>
                <c:pt idx="7501">
                  <c:v>42122.031851851854</c:v>
                </c:pt>
                <c:pt idx="7502">
                  <c:v>42122.031909722224</c:v>
                </c:pt>
                <c:pt idx="7503">
                  <c:v>42122.031967592593</c:v>
                </c:pt>
                <c:pt idx="7504">
                  <c:v>42122.032013888886</c:v>
                </c:pt>
                <c:pt idx="7505">
                  <c:v>42122.032071759262</c:v>
                </c:pt>
                <c:pt idx="7506">
                  <c:v>42122.032129629632</c:v>
                </c:pt>
                <c:pt idx="7507">
                  <c:v>42122.032175925924</c:v>
                </c:pt>
                <c:pt idx="7508">
                  <c:v>42122.032233796293</c:v>
                </c:pt>
                <c:pt idx="7509">
                  <c:v>42122.03229166667</c:v>
                </c:pt>
                <c:pt idx="7510">
                  <c:v>42122.032337962963</c:v>
                </c:pt>
                <c:pt idx="7511">
                  <c:v>42122.032395833332</c:v>
                </c:pt>
                <c:pt idx="7512">
                  <c:v>42122.032453703701</c:v>
                </c:pt>
                <c:pt idx="7513">
                  <c:v>42122.032511574071</c:v>
                </c:pt>
                <c:pt idx="7514">
                  <c:v>42122.032557870371</c:v>
                </c:pt>
                <c:pt idx="7515">
                  <c:v>42122.03261574074</c:v>
                </c:pt>
                <c:pt idx="7516">
                  <c:v>42122.032673611109</c:v>
                </c:pt>
                <c:pt idx="7517">
                  <c:v>42122.032719907409</c:v>
                </c:pt>
                <c:pt idx="7518">
                  <c:v>42122.032777777778</c:v>
                </c:pt>
                <c:pt idx="7519">
                  <c:v>42122.032835648148</c:v>
                </c:pt>
                <c:pt idx="7520">
                  <c:v>42122.032881944448</c:v>
                </c:pt>
                <c:pt idx="7521">
                  <c:v>42122.032939814817</c:v>
                </c:pt>
                <c:pt idx="7522">
                  <c:v>42122.032997685186</c:v>
                </c:pt>
                <c:pt idx="7523">
                  <c:v>42122.033043981479</c:v>
                </c:pt>
                <c:pt idx="7524">
                  <c:v>42122.033101851855</c:v>
                </c:pt>
                <c:pt idx="7525">
                  <c:v>42122.033159722225</c:v>
                </c:pt>
                <c:pt idx="7526">
                  <c:v>42122.033206018517</c:v>
                </c:pt>
                <c:pt idx="7527">
                  <c:v>42122.033263888887</c:v>
                </c:pt>
                <c:pt idx="7528">
                  <c:v>42122.033321759256</c:v>
                </c:pt>
                <c:pt idx="7529">
                  <c:v>42122.033368055556</c:v>
                </c:pt>
                <c:pt idx="7530">
                  <c:v>42122.033425925925</c:v>
                </c:pt>
                <c:pt idx="7531">
                  <c:v>42122.033483796295</c:v>
                </c:pt>
                <c:pt idx="7532">
                  <c:v>42122.033541666664</c:v>
                </c:pt>
                <c:pt idx="7533">
                  <c:v>42122.033587962964</c:v>
                </c:pt>
                <c:pt idx="7534">
                  <c:v>42122.033645833333</c:v>
                </c:pt>
                <c:pt idx="7535">
                  <c:v>42122.033703703702</c:v>
                </c:pt>
                <c:pt idx="7536">
                  <c:v>42122.033750000002</c:v>
                </c:pt>
                <c:pt idx="7537">
                  <c:v>42122.033807870372</c:v>
                </c:pt>
                <c:pt idx="7538">
                  <c:v>42122.033865740741</c:v>
                </c:pt>
                <c:pt idx="7539">
                  <c:v>42122.033912037034</c:v>
                </c:pt>
                <c:pt idx="7540">
                  <c:v>42122.03396990741</c:v>
                </c:pt>
                <c:pt idx="7541">
                  <c:v>42122.03402777778</c:v>
                </c:pt>
                <c:pt idx="7542">
                  <c:v>42122.034074074072</c:v>
                </c:pt>
                <c:pt idx="7543">
                  <c:v>42122.034131944441</c:v>
                </c:pt>
                <c:pt idx="7544">
                  <c:v>42122.034189814818</c:v>
                </c:pt>
                <c:pt idx="7545">
                  <c:v>42122.034236111111</c:v>
                </c:pt>
                <c:pt idx="7546">
                  <c:v>42122.03429398148</c:v>
                </c:pt>
                <c:pt idx="7547">
                  <c:v>42122.034351851849</c:v>
                </c:pt>
                <c:pt idx="7548">
                  <c:v>42122.034409722219</c:v>
                </c:pt>
                <c:pt idx="7549">
                  <c:v>42122.034456018519</c:v>
                </c:pt>
                <c:pt idx="7550">
                  <c:v>42122.034513888888</c:v>
                </c:pt>
                <c:pt idx="7551">
                  <c:v>42122.034571759257</c:v>
                </c:pt>
                <c:pt idx="7552">
                  <c:v>42122.034618055557</c:v>
                </c:pt>
                <c:pt idx="7553">
                  <c:v>42122.034675925926</c:v>
                </c:pt>
                <c:pt idx="7554">
                  <c:v>42122.034733796296</c:v>
                </c:pt>
                <c:pt idx="7555">
                  <c:v>42122.034780092596</c:v>
                </c:pt>
                <c:pt idx="7556">
                  <c:v>42122.034837962965</c:v>
                </c:pt>
                <c:pt idx="7557">
                  <c:v>42122.034895833334</c:v>
                </c:pt>
                <c:pt idx="7558">
                  <c:v>42122.034942129627</c:v>
                </c:pt>
                <c:pt idx="7559">
                  <c:v>42122.035000000003</c:v>
                </c:pt>
                <c:pt idx="7560">
                  <c:v>42122.035057870373</c:v>
                </c:pt>
                <c:pt idx="7561">
                  <c:v>42122.035104166665</c:v>
                </c:pt>
                <c:pt idx="7562">
                  <c:v>42122.035162037035</c:v>
                </c:pt>
                <c:pt idx="7563">
                  <c:v>42122.035219907404</c:v>
                </c:pt>
                <c:pt idx="7564">
                  <c:v>42122.035277777781</c:v>
                </c:pt>
                <c:pt idx="7565">
                  <c:v>42122.035324074073</c:v>
                </c:pt>
                <c:pt idx="7566">
                  <c:v>42122.035381944443</c:v>
                </c:pt>
                <c:pt idx="7567">
                  <c:v>42122.035439814812</c:v>
                </c:pt>
                <c:pt idx="7568">
                  <c:v>42122.035486111112</c:v>
                </c:pt>
                <c:pt idx="7569">
                  <c:v>42122.035543981481</c:v>
                </c:pt>
                <c:pt idx="7570">
                  <c:v>42122.035601851851</c:v>
                </c:pt>
                <c:pt idx="7571">
                  <c:v>42122.03564814815</c:v>
                </c:pt>
                <c:pt idx="7572">
                  <c:v>42122.03570601852</c:v>
                </c:pt>
                <c:pt idx="7573">
                  <c:v>42122.035763888889</c:v>
                </c:pt>
                <c:pt idx="7574">
                  <c:v>42122.035810185182</c:v>
                </c:pt>
                <c:pt idx="7575">
                  <c:v>42122.035868055558</c:v>
                </c:pt>
                <c:pt idx="7576">
                  <c:v>42122.035925925928</c:v>
                </c:pt>
                <c:pt idx="7577">
                  <c:v>42122.03597222222</c:v>
                </c:pt>
                <c:pt idx="7578">
                  <c:v>42122.036030092589</c:v>
                </c:pt>
                <c:pt idx="7579">
                  <c:v>42122.036087962966</c:v>
                </c:pt>
                <c:pt idx="7580">
                  <c:v>42122.036145833335</c:v>
                </c:pt>
                <c:pt idx="7581">
                  <c:v>42122.036192129628</c:v>
                </c:pt>
                <c:pt idx="7582">
                  <c:v>42122.036249999997</c:v>
                </c:pt>
                <c:pt idx="7583">
                  <c:v>42122.036307870374</c:v>
                </c:pt>
                <c:pt idx="7584">
                  <c:v>42122.036354166667</c:v>
                </c:pt>
                <c:pt idx="7585">
                  <c:v>42122.036412037036</c:v>
                </c:pt>
                <c:pt idx="7586">
                  <c:v>42122.036469907405</c:v>
                </c:pt>
                <c:pt idx="7587">
                  <c:v>42122.036516203705</c:v>
                </c:pt>
                <c:pt idx="7588">
                  <c:v>42122.036574074074</c:v>
                </c:pt>
                <c:pt idx="7589">
                  <c:v>42122.036631944444</c:v>
                </c:pt>
                <c:pt idx="7590">
                  <c:v>42122.036678240744</c:v>
                </c:pt>
                <c:pt idx="7591">
                  <c:v>42122.036736111113</c:v>
                </c:pt>
                <c:pt idx="7592">
                  <c:v>42122.036793981482</c:v>
                </c:pt>
                <c:pt idx="7593">
                  <c:v>42122.036840277775</c:v>
                </c:pt>
                <c:pt idx="7594">
                  <c:v>42122.036898148152</c:v>
                </c:pt>
                <c:pt idx="7595">
                  <c:v>42122.036956018521</c:v>
                </c:pt>
                <c:pt idx="7596">
                  <c:v>42122.037002314813</c:v>
                </c:pt>
                <c:pt idx="7597">
                  <c:v>42122.037060185183</c:v>
                </c:pt>
                <c:pt idx="7598">
                  <c:v>42122.037118055552</c:v>
                </c:pt>
                <c:pt idx="7599">
                  <c:v>42122.037175925929</c:v>
                </c:pt>
                <c:pt idx="7600">
                  <c:v>42122.037222222221</c:v>
                </c:pt>
                <c:pt idx="7601">
                  <c:v>42122.037280092591</c:v>
                </c:pt>
                <c:pt idx="7602">
                  <c:v>42122.03733796296</c:v>
                </c:pt>
                <c:pt idx="7603">
                  <c:v>42122.03738425926</c:v>
                </c:pt>
                <c:pt idx="7604">
                  <c:v>42122.037442129629</c:v>
                </c:pt>
                <c:pt idx="7605">
                  <c:v>42122.037499999999</c:v>
                </c:pt>
                <c:pt idx="7606">
                  <c:v>42122.037546296298</c:v>
                </c:pt>
                <c:pt idx="7607">
                  <c:v>42122.037604166668</c:v>
                </c:pt>
                <c:pt idx="7608">
                  <c:v>42122.037662037037</c:v>
                </c:pt>
                <c:pt idx="7609">
                  <c:v>42122.037708333337</c:v>
                </c:pt>
                <c:pt idx="7610">
                  <c:v>42122.037766203706</c:v>
                </c:pt>
                <c:pt idx="7611">
                  <c:v>42122.037824074076</c:v>
                </c:pt>
                <c:pt idx="7612">
                  <c:v>42122.037870370368</c:v>
                </c:pt>
                <c:pt idx="7613">
                  <c:v>42122.037928240738</c:v>
                </c:pt>
                <c:pt idx="7614">
                  <c:v>42122.037986111114</c:v>
                </c:pt>
                <c:pt idx="7615">
                  <c:v>42122.038043981483</c:v>
                </c:pt>
                <c:pt idx="7616">
                  <c:v>42122.038090277776</c:v>
                </c:pt>
                <c:pt idx="7617">
                  <c:v>42122.038148148145</c:v>
                </c:pt>
                <c:pt idx="7618">
                  <c:v>42122.038206018522</c:v>
                </c:pt>
                <c:pt idx="7619">
                  <c:v>42122.038252314815</c:v>
                </c:pt>
                <c:pt idx="7620">
                  <c:v>42122.038310185184</c:v>
                </c:pt>
                <c:pt idx="7621">
                  <c:v>42122.038368055553</c:v>
                </c:pt>
                <c:pt idx="7622">
                  <c:v>42122.038414351853</c:v>
                </c:pt>
                <c:pt idx="7623">
                  <c:v>42122.038472222222</c:v>
                </c:pt>
                <c:pt idx="7624">
                  <c:v>42122.038530092592</c:v>
                </c:pt>
                <c:pt idx="7625">
                  <c:v>42122.038576388892</c:v>
                </c:pt>
                <c:pt idx="7626">
                  <c:v>42122.038634259261</c:v>
                </c:pt>
                <c:pt idx="7627">
                  <c:v>42122.03869212963</c:v>
                </c:pt>
                <c:pt idx="7628">
                  <c:v>42122.038738425923</c:v>
                </c:pt>
                <c:pt idx="7629">
                  <c:v>42122.0387962963</c:v>
                </c:pt>
                <c:pt idx="7630">
                  <c:v>42122.038854166669</c:v>
                </c:pt>
                <c:pt idx="7631">
                  <c:v>42122.038912037038</c:v>
                </c:pt>
                <c:pt idx="7632">
                  <c:v>42122.038958333331</c:v>
                </c:pt>
                <c:pt idx="7633">
                  <c:v>42122.0390162037</c:v>
                </c:pt>
                <c:pt idx="7634">
                  <c:v>42122.039074074077</c:v>
                </c:pt>
                <c:pt idx="7635">
                  <c:v>42122.039120370369</c:v>
                </c:pt>
                <c:pt idx="7636">
                  <c:v>42122.039178240739</c:v>
                </c:pt>
                <c:pt idx="7637">
                  <c:v>42122.039236111108</c:v>
                </c:pt>
                <c:pt idx="7638">
                  <c:v>42122.039282407408</c:v>
                </c:pt>
                <c:pt idx="7639">
                  <c:v>42122.039340277777</c:v>
                </c:pt>
                <c:pt idx="7640">
                  <c:v>42122.039398148147</c:v>
                </c:pt>
                <c:pt idx="7641">
                  <c:v>42122.039444444446</c:v>
                </c:pt>
                <c:pt idx="7642">
                  <c:v>42122.039502314816</c:v>
                </c:pt>
                <c:pt idx="7643">
                  <c:v>42122.039560185185</c:v>
                </c:pt>
                <c:pt idx="7644">
                  <c:v>42122.039606481485</c:v>
                </c:pt>
                <c:pt idx="7645">
                  <c:v>42122.039664351854</c:v>
                </c:pt>
                <c:pt idx="7646">
                  <c:v>42122.039722222224</c:v>
                </c:pt>
                <c:pt idx="7647">
                  <c:v>42122.039780092593</c:v>
                </c:pt>
                <c:pt idx="7648">
                  <c:v>42122.039826388886</c:v>
                </c:pt>
                <c:pt idx="7649">
                  <c:v>42122.039884259262</c:v>
                </c:pt>
                <c:pt idx="7650">
                  <c:v>42122.039942129632</c:v>
                </c:pt>
                <c:pt idx="7651">
                  <c:v>42122.039988425924</c:v>
                </c:pt>
                <c:pt idx="7652">
                  <c:v>42122.040046296293</c:v>
                </c:pt>
                <c:pt idx="7653">
                  <c:v>42122.04010416667</c:v>
                </c:pt>
                <c:pt idx="7654">
                  <c:v>42122.040150462963</c:v>
                </c:pt>
                <c:pt idx="7655">
                  <c:v>42122.040208333332</c:v>
                </c:pt>
                <c:pt idx="7656">
                  <c:v>42122.040266203701</c:v>
                </c:pt>
                <c:pt idx="7657">
                  <c:v>42122.040312500001</c:v>
                </c:pt>
                <c:pt idx="7658">
                  <c:v>42122.040370370371</c:v>
                </c:pt>
                <c:pt idx="7659">
                  <c:v>42122.04042824074</c:v>
                </c:pt>
                <c:pt idx="7660">
                  <c:v>42122.04047453704</c:v>
                </c:pt>
                <c:pt idx="7661">
                  <c:v>42122.040532407409</c:v>
                </c:pt>
                <c:pt idx="7662">
                  <c:v>42122.040590277778</c:v>
                </c:pt>
                <c:pt idx="7663">
                  <c:v>42122.040636574071</c:v>
                </c:pt>
                <c:pt idx="7664">
                  <c:v>42122.040694444448</c:v>
                </c:pt>
                <c:pt idx="7665">
                  <c:v>42122.040752314817</c:v>
                </c:pt>
                <c:pt idx="7666">
                  <c:v>42122.040810185186</c:v>
                </c:pt>
                <c:pt idx="7667">
                  <c:v>42122.040856481479</c:v>
                </c:pt>
                <c:pt idx="7668">
                  <c:v>42122.040914351855</c:v>
                </c:pt>
                <c:pt idx="7669">
                  <c:v>42122.040972222225</c:v>
                </c:pt>
                <c:pt idx="7670">
                  <c:v>42122.041018518517</c:v>
                </c:pt>
                <c:pt idx="7671">
                  <c:v>42122.041076388887</c:v>
                </c:pt>
                <c:pt idx="7672">
                  <c:v>42122.041134259256</c:v>
                </c:pt>
                <c:pt idx="7673">
                  <c:v>42122.041180555556</c:v>
                </c:pt>
                <c:pt idx="7674">
                  <c:v>42122.041238425925</c:v>
                </c:pt>
                <c:pt idx="7675">
                  <c:v>42122.041296296295</c:v>
                </c:pt>
                <c:pt idx="7676">
                  <c:v>42122.041342592594</c:v>
                </c:pt>
                <c:pt idx="7677">
                  <c:v>42122.041400462964</c:v>
                </c:pt>
                <c:pt idx="7678">
                  <c:v>42122.041458333333</c:v>
                </c:pt>
                <c:pt idx="7679">
                  <c:v>42122.041504629633</c:v>
                </c:pt>
                <c:pt idx="7680">
                  <c:v>42122.041562500002</c:v>
                </c:pt>
                <c:pt idx="7681">
                  <c:v>42122.041620370372</c:v>
                </c:pt>
                <c:pt idx="7682">
                  <c:v>42122.041678240741</c:v>
                </c:pt>
                <c:pt idx="7683">
                  <c:v>42122.041724537034</c:v>
                </c:pt>
                <c:pt idx="7684">
                  <c:v>42122.04178240741</c:v>
                </c:pt>
                <c:pt idx="7685">
                  <c:v>42122.04184027778</c:v>
                </c:pt>
                <c:pt idx="7686">
                  <c:v>42122.041886574072</c:v>
                </c:pt>
                <c:pt idx="7687">
                  <c:v>42122.041944444441</c:v>
                </c:pt>
                <c:pt idx="7688">
                  <c:v>42122.042002314818</c:v>
                </c:pt>
                <c:pt idx="7689">
                  <c:v>42122.042048611111</c:v>
                </c:pt>
                <c:pt idx="7690">
                  <c:v>42122.04210648148</c:v>
                </c:pt>
                <c:pt idx="7691">
                  <c:v>42122.042164351849</c:v>
                </c:pt>
                <c:pt idx="7692">
                  <c:v>42122.042210648149</c:v>
                </c:pt>
                <c:pt idx="7693">
                  <c:v>42122.042268518519</c:v>
                </c:pt>
                <c:pt idx="7694">
                  <c:v>42122.042326388888</c:v>
                </c:pt>
                <c:pt idx="7695">
                  <c:v>42122.042372685188</c:v>
                </c:pt>
                <c:pt idx="7696">
                  <c:v>42122.042430555557</c:v>
                </c:pt>
                <c:pt idx="7697">
                  <c:v>42122.042488425926</c:v>
                </c:pt>
                <c:pt idx="7698">
                  <c:v>42122.042546296296</c:v>
                </c:pt>
                <c:pt idx="7699">
                  <c:v>42122.042592592596</c:v>
                </c:pt>
                <c:pt idx="7700">
                  <c:v>42122.042650462965</c:v>
                </c:pt>
                <c:pt idx="7701">
                  <c:v>42122.042708333334</c:v>
                </c:pt>
                <c:pt idx="7702">
                  <c:v>42122.042754629627</c:v>
                </c:pt>
                <c:pt idx="7703">
                  <c:v>42122.042812500003</c:v>
                </c:pt>
                <c:pt idx="7704">
                  <c:v>42122.042870370373</c:v>
                </c:pt>
                <c:pt idx="7705">
                  <c:v>42122.042916666665</c:v>
                </c:pt>
                <c:pt idx="7706">
                  <c:v>42122.042974537035</c:v>
                </c:pt>
                <c:pt idx="7707">
                  <c:v>42122.043032407404</c:v>
                </c:pt>
                <c:pt idx="7708">
                  <c:v>42122.043078703704</c:v>
                </c:pt>
                <c:pt idx="7709">
                  <c:v>42122.043136574073</c:v>
                </c:pt>
                <c:pt idx="7710">
                  <c:v>42122.043194444443</c:v>
                </c:pt>
                <c:pt idx="7711">
                  <c:v>42122.043240740742</c:v>
                </c:pt>
                <c:pt idx="7712">
                  <c:v>42122.043298611112</c:v>
                </c:pt>
                <c:pt idx="7713">
                  <c:v>42122.043356481481</c:v>
                </c:pt>
                <c:pt idx="7714">
                  <c:v>42122.043414351851</c:v>
                </c:pt>
                <c:pt idx="7715">
                  <c:v>42122.04346064815</c:v>
                </c:pt>
                <c:pt idx="7716">
                  <c:v>42122.04351851852</c:v>
                </c:pt>
                <c:pt idx="7717">
                  <c:v>42122.043576388889</c:v>
                </c:pt>
                <c:pt idx="7718">
                  <c:v>42122.043622685182</c:v>
                </c:pt>
                <c:pt idx="7719">
                  <c:v>42122.043680555558</c:v>
                </c:pt>
                <c:pt idx="7720">
                  <c:v>42122.043738425928</c:v>
                </c:pt>
                <c:pt idx="7721">
                  <c:v>42122.04378472222</c:v>
                </c:pt>
                <c:pt idx="7722">
                  <c:v>42122.043842592589</c:v>
                </c:pt>
                <c:pt idx="7723">
                  <c:v>42122.043900462966</c:v>
                </c:pt>
                <c:pt idx="7724">
                  <c:v>42122.043946759259</c:v>
                </c:pt>
                <c:pt idx="7725">
                  <c:v>42122.044004629628</c:v>
                </c:pt>
                <c:pt idx="7726">
                  <c:v>42122.044062499997</c:v>
                </c:pt>
                <c:pt idx="7727">
                  <c:v>42122.044108796297</c:v>
                </c:pt>
                <c:pt idx="7728">
                  <c:v>42122.044166666667</c:v>
                </c:pt>
                <c:pt idx="7729">
                  <c:v>42122.044224537036</c:v>
                </c:pt>
                <c:pt idx="7730">
                  <c:v>42122.044282407405</c:v>
                </c:pt>
                <c:pt idx="7731">
                  <c:v>42122.044328703705</c:v>
                </c:pt>
                <c:pt idx="7732">
                  <c:v>42122.044386574074</c:v>
                </c:pt>
                <c:pt idx="7733">
                  <c:v>42122.044444444444</c:v>
                </c:pt>
                <c:pt idx="7734">
                  <c:v>42122.044490740744</c:v>
                </c:pt>
                <c:pt idx="7735">
                  <c:v>42122.044548611113</c:v>
                </c:pt>
                <c:pt idx="7736">
                  <c:v>42122.044606481482</c:v>
                </c:pt>
                <c:pt idx="7737">
                  <c:v>42122.044652777775</c:v>
                </c:pt>
                <c:pt idx="7738">
                  <c:v>42122.044710648152</c:v>
                </c:pt>
                <c:pt idx="7739">
                  <c:v>42122.044768518521</c:v>
                </c:pt>
                <c:pt idx="7740">
                  <c:v>42122.044814814813</c:v>
                </c:pt>
                <c:pt idx="7741">
                  <c:v>42122.044872685183</c:v>
                </c:pt>
                <c:pt idx="7742">
                  <c:v>42122.044930555552</c:v>
                </c:pt>
                <c:pt idx="7743">
                  <c:v>42122.044976851852</c:v>
                </c:pt>
                <c:pt idx="7744">
                  <c:v>42122.045034722221</c:v>
                </c:pt>
                <c:pt idx="7745">
                  <c:v>42122.045092592591</c:v>
                </c:pt>
                <c:pt idx="7746">
                  <c:v>42122.045138888891</c:v>
                </c:pt>
                <c:pt idx="7747">
                  <c:v>42122.04519675926</c:v>
                </c:pt>
                <c:pt idx="7748">
                  <c:v>42122.045254629629</c:v>
                </c:pt>
                <c:pt idx="7749">
                  <c:v>42122.045312499999</c:v>
                </c:pt>
                <c:pt idx="7750">
                  <c:v>42122.045358796298</c:v>
                </c:pt>
                <c:pt idx="7751">
                  <c:v>42122.045416666668</c:v>
                </c:pt>
                <c:pt idx="7752">
                  <c:v>42122.045474537037</c:v>
                </c:pt>
                <c:pt idx="7753">
                  <c:v>42122.045520833337</c:v>
                </c:pt>
                <c:pt idx="7754">
                  <c:v>42122.045578703706</c:v>
                </c:pt>
                <c:pt idx="7755">
                  <c:v>42122.045636574076</c:v>
                </c:pt>
                <c:pt idx="7756">
                  <c:v>42122.045682870368</c:v>
                </c:pt>
                <c:pt idx="7757">
                  <c:v>42122.045740740738</c:v>
                </c:pt>
                <c:pt idx="7758">
                  <c:v>42122.045798611114</c:v>
                </c:pt>
                <c:pt idx="7759">
                  <c:v>42122.045844907407</c:v>
                </c:pt>
                <c:pt idx="7760">
                  <c:v>42122.045902777776</c:v>
                </c:pt>
                <c:pt idx="7761">
                  <c:v>42122.045960648145</c:v>
                </c:pt>
                <c:pt idx="7762">
                  <c:v>42122.046006944445</c:v>
                </c:pt>
                <c:pt idx="7763">
                  <c:v>42122.046064814815</c:v>
                </c:pt>
                <c:pt idx="7764">
                  <c:v>42122.046122685184</c:v>
                </c:pt>
                <c:pt idx="7765">
                  <c:v>42122.046180555553</c:v>
                </c:pt>
                <c:pt idx="7766">
                  <c:v>42122.046226851853</c:v>
                </c:pt>
                <c:pt idx="7767">
                  <c:v>42122.046284722222</c:v>
                </c:pt>
                <c:pt idx="7768">
                  <c:v>42122.046342592592</c:v>
                </c:pt>
                <c:pt idx="7769">
                  <c:v>42122.046388888892</c:v>
                </c:pt>
                <c:pt idx="7770">
                  <c:v>42122.046446759261</c:v>
                </c:pt>
                <c:pt idx="7771">
                  <c:v>42122.04650462963</c:v>
                </c:pt>
                <c:pt idx="7772">
                  <c:v>42122.046550925923</c:v>
                </c:pt>
                <c:pt idx="7773">
                  <c:v>42122.0466087963</c:v>
                </c:pt>
                <c:pt idx="7774">
                  <c:v>42122.046666666669</c:v>
                </c:pt>
                <c:pt idx="7775">
                  <c:v>42122.046712962961</c:v>
                </c:pt>
                <c:pt idx="7776">
                  <c:v>42122.046770833331</c:v>
                </c:pt>
                <c:pt idx="7777">
                  <c:v>42122.0468287037</c:v>
                </c:pt>
                <c:pt idx="7778">
                  <c:v>42122.046875</c:v>
                </c:pt>
                <c:pt idx="7779">
                  <c:v>42122.046932870369</c:v>
                </c:pt>
                <c:pt idx="7780">
                  <c:v>42122.046990740739</c:v>
                </c:pt>
                <c:pt idx="7781">
                  <c:v>42122.047048611108</c:v>
                </c:pt>
                <c:pt idx="7782">
                  <c:v>42122.047094907408</c:v>
                </c:pt>
                <c:pt idx="7783">
                  <c:v>42122.047152777777</c:v>
                </c:pt>
                <c:pt idx="7784">
                  <c:v>42122.047210648147</c:v>
                </c:pt>
                <c:pt idx="7785">
                  <c:v>42122.047256944446</c:v>
                </c:pt>
                <c:pt idx="7786">
                  <c:v>42122.047314814816</c:v>
                </c:pt>
                <c:pt idx="7787">
                  <c:v>42122.047372685185</c:v>
                </c:pt>
                <c:pt idx="7788">
                  <c:v>42122.047418981485</c:v>
                </c:pt>
                <c:pt idx="7789">
                  <c:v>42122.047476851854</c:v>
                </c:pt>
                <c:pt idx="7790">
                  <c:v>42122.047534722224</c:v>
                </c:pt>
                <c:pt idx="7791">
                  <c:v>42122.047581018516</c:v>
                </c:pt>
                <c:pt idx="7792">
                  <c:v>42122.047638888886</c:v>
                </c:pt>
                <c:pt idx="7793">
                  <c:v>42122.047696759262</c:v>
                </c:pt>
                <c:pt idx="7794">
                  <c:v>42122.047743055555</c:v>
                </c:pt>
                <c:pt idx="7795">
                  <c:v>42122.047800925924</c:v>
                </c:pt>
                <c:pt idx="7796">
                  <c:v>42122.047858796293</c:v>
                </c:pt>
                <c:pt idx="7797">
                  <c:v>42122.04791666667</c:v>
                </c:pt>
                <c:pt idx="7798">
                  <c:v>42122.047962962963</c:v>
                </c:pt>
                <c:pt idx="7799">
                  <c:v>42122.048020833332</c:v>
                </c:pt>
                <c:pt idx="7800">
                  <c:v>42122.048078703701</c:v>
                </c:pt>
                <c:pt idx="7801">
                  <c:v>42122.048125000001</c:v>
                </c:pt>
                <c:pt idx="7802">
                  <c:v>42122.048182870371</c:v>
                </c:pt>
                <c:pt idx="7803">
                  <c:v>42122.04824074074</c:v>
                </c:pt>
                <c:pt idx="7804">
                  <c:v>42122.04828703704</c:v>
                </c:pt>
                <c:pt idx="7805">
                  <c:v>42122.048344907409</c:v>
                </c:pt>
                <c:pt idx="7806">
                  <c:v>42122.048402777778</c:v>
                </c:pt>
                <c:pt idx="7807">
                  <c:v>42122.048449074071</c:v>
                </c:pt>
                <c:pt idx="7808">
                  <c:v>42122.048506944448</c:v>
                </c:pt>
                <c:pt idx="7809">
                  <c:v>42122.048564814817</c:v>
                </c:pt>
                <c:pt idx="7810">
                  <c:v>42122.048611111109</c:v>
                </c:pt>
                <c:pt idx="7811">
                  <c:v>42122.048668981479</c:v>
                </c:pt>
                <c:pt idx="7812">
                  <c:v>42122.048726851855</c:v>
                </c:pt>
                <c:pt idx="7813">
                  <c:v>42122.048784722225</c:v>
                </c:pt>
                <c:pt idx="7814">
                  <c:v>42122.048831018517</c:v>
                </c:pt>
                <c:pt idx="7815">
                  <c:v>42122.048888888887</c:v>
                </c:pt>
                <c:pt idx="7816">
                  <c:v>42122.048946759256</c:v>
                </c:pt>
                <c:pt idx="7817">
                  <c:v>42122.048993055556</c:v>
                </c:pt>
                <c:pt idx="7818">
                  <c:v>42122.049050925925</c:v>
                </c:pt>
                <c:pt idx="7819">
                  <c:v>42122.049108796295</c:v>
                </c:pt>
                <c:pt idx="7820">
                  <c:v>42122.049155092594</c:v>
                </c:pt>
                <c:pt idx="7821">
                  <c:v>42122.049212962964</c:v>
                </c:pt>
                <c:pt idx="7822">
                  <c:v>42122.049270833333</c:v>
                </c:pt>
                <c:pt idx="7823">
                  <c:v>42122.049317129633</c:v>
                </c:pt>
                <c:pt idx="7824">
                  <c:v>42122.049375000002</c:v>
                </c:pt>
                <c:pt idx="7825">
                  <c:v>42122.049432870372</c:v>
                </c:pt>
                <c:pt idx="7826">
                  <c:v>42122.049479166664</c:v>
                </c:pt>
                <c:pt idx="7827">
                  <c:v>42122.049537037034</c:v>
                </c:pt>
                <c:pt idx="7828">
                  <c:v>42122.04959490741</c:v>
                </c:pt>
                <c:pt idx="7829">
                  <c:v>42122.049641203703</c:v>
                </c:pt>
                <c:pt idx="7830">
                  <c:v>42122.049699074072</c:v>
                </c:pt>
                <c:pt idx="7831">
                  <c:v>42122.049756944441</c:v>
                </c:pt>
                <c:pt idx="7832">
                  <c:v>42122.049814814818</c:v>
                </c:pt>
                <c:pt idx="7833">
                  <c:v>42122.049861111111</c:v>
                </c:pt>
                <c:pt idx="7834">
                  <c:v>42122.04991898148</c:v>
                </c:pt>
                <c:pt idx="7835">
                  <c:v>42122.049976851849</c:v>
                </c:pt>
                <c:pt idx="7836">
                  <c:v>42122.050023148149</c:v>
                </c:pt>
                <c:pt idx="7837">
                  <c:v>42122.050081018519</c:v>
                </c:pt>
                <c:pt idx="7838">
                  <c:v>42122.050138888888</c:v>
                </c:pt>
                <c:pt idx="7839">
                  <c:v>42122.050185185188</c:v>
                </c:pt>
                <c:pt idx="7840">
                  <c:v>42122.050243055557</c:v>
                </c:pt>
                <c:pt idx="7841">
                  <c:v>42122.050300925926</c:v>
                </c:pt>
                <c:pt idx="7842">
                  <c:v>42122.050347222219</c:v>
                </c:pt>
                <c:pt idx="7843">
                  <c:v>42122.050405092596</c:v>
                </c:pt>
                <c:pt idx="7844">
                  <c:v>42122.050462962965</c:v>
                </c:pt>
                <c:pt idx="7845">
                  <c:v>42122.050509259258</c:v>
                </c:pt>
                <c:pt idx="7846">
                  <c:v>42122.050567129627</c:v>
                </c:pt>
                <c:pt idx="7847">
                  <c:v>42122.050625000003</c:v>
                </c:pt>
                <c:pt idx="7848">
                  <c:v>42122.050682870373</c:v>
                </c:pt>
                <c:pt idx="7849">
                  <c:v>42122.050729166665</c:v>
                </c:pt>
                <c:pt idx="7850">
                  <c:v>42122.050787037035</c:v>
                </c:pt>
                <c:pt idx="7851">
                  <c:v>42122.050844907404</c:v>
                </c:pt>
                <c:pt idx="7852">
                  <c:v>42122.050891203704</c:v>
                </c:pt>
                <c:pt idx="7853">
                  <c:v>42122.050949074073</c:v>
                </c:pt>
                <c:pt idx="7854">
                  <c:v>42122.051006944443</c:v>
                </c:pt>
                <c:pt idx="7855">
                  <c:v>42122.051053240742</c:v>
                </c:pt>
                <c:pt idx="7856">
                  <c:v>42122.051111111112</c:v>
                </c:pt>
                <c:pt idx="7857">
                  <c:v>42122.051168981481</c:v>
                </c:pt>
                <c:pt idx="7858">
                  <c:v>42122.051215277781</c:v>
                </c:pt>
                <c:pt idx="7859">
                  <c:v>42122.05127314815</c:v>
                </c:pt>
                <c:pt idx="7860">
                  <c:v>42122.05133101852</c:v>
                </c:pt>
                <c:pt idx="7861">
                  <c:v>42122.051377314812</c:v>
                </c:pt>
                <c:pt idx="7862">
                  <c:v>42122.051435185182</c:v>
                </c:pt>
                <c:pt idx="7863">
                  <c:v>42122.051493055558</c:v>
                </c:pt>
                <c:pt idx="7864">
                  <c:v>42122.051550925928</c:v>
                </c:pt>
                <c:pt idx="7865">
                  <c:v>42122.05159722222</c:v>
                </c:pt>
                <c:pt idx="7866">
                  <c:v>42122.051655092589</c:v>
                </c:pt>
                <c:pt idx="7867">
                  <c:v>42122.051712962966</c:v>
                </c:pt>
                <c:pt idx="7868">
                  <c:v>42122.051759259259</c:v>
                </c:pt>
                <c:pt idx="7869">
                  <c:v>42122.051817129628</c:v>
                </c:pt>
                <c:pt idx="7870">
                  <c:v>42122.051874999997</c:v>
                </c:pt>
                <c:pt idx="7871">
                  <c:v>42122.051921296297</c:v>
                </c:pt>
                <c:pt idx="7872">
                  <c:v>42122.051979166667</c:v>
                </c:pt>
                <c:pt idx="7873">
                  <c:v>42122.052037037036</c:v>
                </c:pt>
                <c:pt idx="7874">
                  <c:v>42122.052083333336</c:v>
                </c:pt>
                <c:pt idx="7875">
                  <c:v>42122.052141203705</c:v>
                </c:pt>
                <c:pt idx="7876">
                  <c:v>42122.052199074074</c:v>
                </c:pt>
                <c:pt idx="7877">
                  <c:v>42122.052245370367</c:v>
                </c:pt>
                <c:pt idx="7878">
                  <c:v>42122.052303240744</c:v>
                </c:pt>
                <c:pt idx="7879">
                  <c:v>42122.052361111113</c:v>
                </c:pt>
                <c:pt idx="7880">
                  <c:v>42122.052407407406</c:v>
                </c:pt>
                <c:pt idx="7881">
                  <c:v>42122.052465277775</c:v>
                </c:pt>
                <c:pt idx="7882">
                  <c:v>42122.052523148152</c:v>
                </c:pt>
                <c:pt idx="7883">
                  <c:v>42122.052581018521</c:v>
                </c:pt>
                <c:pt idx="7884">
                  <c:v>42122.052627314813</c:v>
                </c:pt>
                <c:pt idx="7885">
                  <c:v>42122.052685185183</c:v>
                </c:pt>
                <c:pt idx="7886">
                  <c:v>42122.052743055552</c:v>
                </c:pt>
                <c:pt idx="7887">
                  <c:v>42122.052789351852</c:v>
                </c:pt>
                <c:pt idx="7888">
                  <c:v>42122.052847222221</c:v>
                </c:pt>
                <c:pt idx="7889">
                  <c:v>42122.052905092591</c:v>
                </c:pt>
                <c:pt idx="7890">
                  <c:v>42122.052951388891</c:v>
                </c:pt>
                <c:pt idx="7891">
                  <c:v>42122.05300925926</c:v>
                </c:pt>
                <c:pt idx="7892">
                  <c:v>42122.053067129629</c:v>
                </c:pt>
                <c:pt idx="7893">
                  <c:v>42122.053113425929</c:v>
                </c:pt>
                <c:pt idx="7894">
                  <c:v>42122.053171296298</c:v>
                </c:pt>
                <c:pt idx="7895">
                  <c:v>42122.053229166668</c:v>
                </c:pt>
                <c:pt idx="7896">
                  <c:v>42122.05327546296</c:v>
                </c:pt>
                <c:pt idx="7897">
                  <c:v>42122.053333333337</c:v>
                </c:pt>
                <c:pt idx="7898">
                  <c:v>42122.053391203706</c:v>
                </c:pt>
                <c:pt idx="7899">
                  <c:v>42122.053449074076</c:v>
                </c:pt>
                <c:pt idx="7900">
                  <c:v>42122.053495370368</c:v>
                </c:pt>
                <c:pt idx="7901">
                  <c:v>42122.053553240738</c:v>
                </c:pt>
                <c:pt idx="7902">
                  <c:v>42122.053611111114</c:v>
                </c:pt>
                <c:pt idx="7903">
                  <c:v>42122.053657407407</c:v>
                </c:pt>
                <c:pt idx="7904">
                  <c:v>42122.053715277776</c:v>
                </c:pt>
                <c:pt idx="7905">
                  <c:v>42122.053773148145</c:v>
                </c:pt>
                <c:pt idx="7906">
                  <c:v>42122.053819444445</c:v>
                </c:pt>
                <c:pt idx="7907">
                  <c:v>42122.053877314815</c:v>
                </c:pt>
                <c:pt idx="7908">
                  <c:v>42122.053935185184</c:v>
                </c:pt>
                <c:pt idx="7909">
                  <c:v>42122.053981481484</c:v>
                </c:pt>
                <c:pt idx="7910">
                  <c:v>42122.054039351853</c:v>
                </c:pt>
                <c:pt idx="7911">
                  <c:v>42122.054097222222</c:v>
                </c:pt>
                <c:pt idx="7912">
                  <c:v>42122.054143518515</c:v>
                </c:pt>
                <c:pt idx="7913">
                  <c:v>42122.054201388892</c:v>
                </c:pt>
                <c:pt idx="7914">
                  <c:v>42122.054259259261</c:v>
                </c:pt>
                <c:pt idx="7915">
                  <c:v>42122.05431712963</c:v>
                </c:pt>
                <c:pt idx="7916">
                  <c:v>42122.054363425923</c:v>
                </c:pt>
                <c:pt idx="7917">
                  <c:v>42122.0544212963</c:v>
                </c:pt>
                <c:pt idx="7918">
                  <c:v>42122.054479166669</c:v>
                </c:pt>
                <c:pt idx="7919">
                  <c:v>42122.054525462961</c:v>
                </c:pt>
                <c:pt idx="7920">
                  <c:v>42122.054583333331</c:v>
                </c:pt>
                <c:pt idx="7921">
                  <c:v>42122.0546412037</c:v>
                </c:pt>
                <c:pt idx="7922">
                  <c:v>42122.0546875</c:v>
                </c:pt>
                <c:pt idx="7923">
                  <c:v>42122.054745370369</c:v>
                </c:pt>
                <c:pt idx="7924">
                  <c:v>42122.054803240739</c:v>
                </c:pt>
                <c:pt idx="7925">
                  <c:v>42122.054849537039</c:v>
                </c:pt>
                <c:pt idx="7926">
                  <c:v>42122.054907407408</c:v>
                </c:pt>
                <c:pt idx="7927">
                  <c:v>42122.054965277777</c:v>
                </c:pt>
                <c:pt idx="7928">
                  <c:v>42122.055011574077</c:v>
                </c:pt>
                <c:pt idx="7929">
                  <c:v>42122.055069444446</c:v>
                </c:pt>
                <c:pt idx="7930">
                  <c:v>42122.055127314816</c:v>
                </c:pt>
                <c:pt idx="7931">
                  <c:v>42122.055185185185</c:v>
                </c:pt>
                <c:pt idx="7932">
                  <c:v>42122.055231481485</c:v>
                </c:pt>
                <c:pt idx="7933">
                  <c:v>42122.055289351854</c:v>
                </c:pt>
                <c:pt idx="7934">
                  <c:v>42122.055347222224</c:v>
                </c:pt>
                <c:pt idx="7935">
                  <c:v>42122.055393518516</c:v>
                </c:pt>
                <c:pt idx="7936">
                  <c:v>42122.055451388886</c:v>
                </c:pt>
                <c:pt idx="7937">
                  <c:v>42122.055509259262</c:v>
                </c:pt>
                <c:pt idx="7938">
                  <c:v>42122.055555555555</c:v>
                </c:pt>
                <c:pt idx="7939">
                  <c:v>42122.055613425924</c:v>
                </c:pt>
                <c:pt idx="7940">
                  <c:v>42122.055671296293</c:v>
                </c:pt>
                <c:pt idx="7941">
                  <c:v>42122.055717592593</c:v>
                </c:pt>
                <c:pt idx="7942">
                  <c:v>42122.055775462963</c:v>
                </c:pt>
                <c:pt idx="7943">
                  <c:v>42122.055833333332</c:v>
                </c:pt>
                <c:pt idx="7944">
                  <c:v>42122.055879629632</c:v>
                </c:pt>
                <c:pt idx="7945">
                  <c:v>42122.055937500001</c:v>
                </c:pt>
                <c:pt idx="7946">
                  <c:v>42122.055995370371</c:v>
                </c:pt>
                <c:pt idx="7947">
                  <c:v>42122.05605324074</c:v>
                </c:pt>
                <c:pt idx="7948">
                  <c:v>42122.05609953704</c:v>
                </c:pt>
                <c:pt idx="7949">
                  <c:v>42122.056157407409</c:v>
                </c:pt>
                <c:pt idx="7950">
                  <c:v>42122.056215277778</c:v>
                </c:pt>
                <c:pt idx="7951">
                  <c:v>42122.056261574071</c:v>
                </c:pt>
                <c:pt idx="7952">
                  <c:v>42122.056319444448</c:v>
                </c:pt>
                <c:pt idx="7953">
                  <c:v>42122.056377314817</c:v>
                </c:pt>
                <c:pt idx="7954">
                  <c:v>42122.056423611109</c:v>
                </c:pt>
                <c:pt idx="7955">
                  <c:v>42122.056481481479</c:v>
                </c:pt>
                <c:pt idx="7956">
                  <c:v>42122.056539351855</c:v>
                </c:pt>
                <c:pt idx="7957">
                  <c:v>42122.056585648148</c:v>
                </c:pt>
                <c:pt idx="7958">
                  <c:v>42122.056643518517</c:v>
                </c:pt>
                <c:pt idx="7959">
                  <c:v>42122.056701388887</c:v>
                </c:pt>
                <c:pt idx="7960">
                  <c:v>42122.056747685187</c:v>
                </c:pt>
                <c:pt idx="7961">
                  <c:v>42122.056805555556</c:v>
                </c:pt>
                <c:pt idx="7962">
                  <c:v>42122.056863425925</c:v>
                </c:pt>
                <c:pt idx="7963">
                  <c:v>42122.056909722225</c:v>
                </c:pt>
                <c:pt idx="7964">
                  <c:v>42122.056967592594</c:v>
                </c:pt>
                <c:pt idx="7965">
                  <c:v>42122.057025462964</c:v>
                </c:pt>
                <c:pt idx="7966">
                  <c:v>42122.057083333333</c:v>
                </c:pt>
                <c:pt idx="7967">
                  <c:v>42122.057129629633</c:v>
                </c:pt>
                <c:pt idx="7968">
                  <c:v>42122.057187500002</c:v>
                </c:pt>
                <c:pt idx="7969">
                  <c:v>42122.057245370372</c:v>
                </c:pt>
                <c:pt idx="7970">
                  <c:v>42122.057291666664</c:v>
                </c:pt>
                <c:pt idx="7971">
                  <c:v>42122.057349537034</c:v>
                </c:pt>
                <c:pt idx="7972">
                  <c:v>42122.05740740741</c:v>
                </c:pt>
                <c:pt idx="7973">
                  <c:v>42122.057453703703</c:v>
                </c:pt>
                <c:pt idx="7974">
                  <c:v>42122.057511574072</c:v>
                </c:pt>
                <c:pt idx="7975">
                  <c:v>42122.057569444441</c:v>
                </c:pt>
                <c:pt idx="7976">
                  <c:v>42122.057615740741</c:v>
                </c:pt>
                <c:pt idx="7977">
                  <c:v>42122.057673611111</c:v>
                </c:pt>
                <c:pt idx="7978">
                  <c:v>42122.05773148148</c:v>
                </c:pt>
                <c:pt idx="7979">
                  <c:v>42122.05777777778</c:v>
                </c:pt>
                <c:pt idx="7980">
                  <c:v>42122.057835648149</c:v>
                </c:pt>
                <c:pt idx="7981">
                  <c:v>42122.057893518519</c:v>
                </c:pt>
                <c:pt idx="7982">
                  <c:v>42122.057951388888</c:v>
                </c:pt>
                <c:pt idx="7983">
                  <c:v>42122.057997685188</c:v>
                </c:pt>
                <c:pt idx="7984">
                  <c:v>42122.058055555557</c:v>
                </c:pt>
                <c:pt idx="7985">
                  <c:v>42122.058113425926</c:v>
                </c:pt>
                <c:pt idx="7986">
                  <c:v>42122.058159722219</c:v>
                </c:pt>
                <c:pt idx="7987">
                  <c:v>42122.058217592596</c:v>
                </c:pt>
                <c:pt idx="7988">
                  <c:v>42122.058275462965</c:v>
                </c:pt>
                <c:pt idx="7989">
                  <c:v>42122.058321759258</c:v>
                </c:pt>
                <c:pt idx="7990">
                  <c:v>42122.058379629627</c:v>
                </c:pt>
                <c:pt idx="7991">
                  <c:v>42122.058437500003</c:v>
                </c:pt>
                <c:pt idx="7992">
                  <c:v>42122.058483796296</c:v>
                </c:pt>
                <c:pt idx="7993">
                  <c:v>42122.058541666665</c:v>
                </c:pt>
                <c:pt idx="7994">
                  <c:v>42122.058599537035</c:v>
                </c:pt>
                <c:pt idx="7995">
                  <c:v>42122.058645833335</c:v>
                </c:pt>
                <c:pt idx="7996">
                  <c:v>42122.058703703704</c:v>
                </c:pt>
                <c:pt idx="7997">
                  <c:v>42122.058761574073</c:v>
                </c:pt>
                <c:pt idx="7998">
                  <c:v>42122.058819444443</c:v>
                </c:pt>
                <c:pt idx="7999">
                  <c:v>42122.058865740742</c:v>
                </c:pt>
                <c:pt idx="8000">
                  <c:v>42122.058923611112</c:v>
                </c:pt>
                <c:pt idx="8001">
                  <c:v>42122.058981481481</c:v>
                </c:pt>
                <c:pt idx="8002">
                  <c:v>42122.059027777781</c:v>
                </c:pt>
                <c:pt idx="8003">
                  <c:v>42122.05908564815</c:v>
                </c:pt>
                <c:pt idx="8004">
                  <c:v>42122.05914351852</c:v>
                </c:pt>
                <c:pt idx="8005">
                  <c:v>42122.059189814812</c:v>
                </c:pt>
                <c:pt idx="8006">
                  <c:v>42122.059247685182</c:v>
                </c:pt>
                <c:pt idx="8007">
                  <c:v>42122.059305555558</c:v>
                </c:pt>
                <c:pt idx="8008">
                  <c:v>42122.059351851851</c:v>
                </c:pt>
                <c:pt idx="8009">
                  <c:v>42122.05940972222</c:v>
                </c:pt>
                <c:pt idx="8010">
                  <c:v>42122.059467592589</c:v>
                </c:pt>
                <c:pt idx="8011">
                  <c:v>42122.059513888889</c:v>
                </c:pt>
                <c:pt idx="8012">
                  <c:v>42122.059571759259</c:v>
                </c:pt>
                <c:pt idx="8013">
                  <c:v>42122.059629629628</c:v>
                </c:pt>
                <c:pt idx="8014">
                  <c:v>42122.059687499997</c:v>
                </c:pt>
                <c:pt idx="8015">
                  <c:v>42122.059733796297</c:v>
                </c:pt>
                <c:pt idx="8016">
                  <c:v>42122.059791666667</c:v>
                </c:pt>
                <c:pt idx="8017">
                  <c:v>42122.059849537036</c:v>
                </c:pt>
                <c:pt idx="8018">
                  <c:v>42122.059895833336</c:v>
                </c:pt>
                <c:pt idx="8019">
                  <c:v>42122.059953703705</c:v>
                </c:pt>
                <c:pt idx="8020">
                  <c:v>42122.060011574074</c:v>
                </c:pt>
                <c:pt idx="8021">
                  <c:v>42122.060057870367</c:v>
                </c:pt>
                <c:pt idx="8022">
                  <c:v>42122.060115740744</c:v>
                </c:pt>
                <c:pt idx="8023">
                  <c:v>42122.060173611113</c:v>
                </c:pt>
                <c:pt idx="8024">
                  <c:v>42122.060219907406</c:v>
                </c:pt>
                <c:pt idx="8025">
                  <c:v>42122.060277777775</c:v>
                </c:pt>
                <c:pt idx="8026">
                  <c:v>42122.060335648152</c:v>
                </c:pt>
                <c:pt idx="8027">
                  <c:v>42122.060381944444</c:v>
                </c:pt>
                <c:pt idx="8028">
                  <c:v>42122.060439814813</c:v>
                </c:pt>
                <c:pt idx="8029">
                  <c:v>42122.060497685183</c:v>
                </c:pt>
                <c:pt idx="8030">
                  <c:v>42122.060555555552</c:v>
                </c:pt>
                <c:pt idx="8031">
                  <c:v>42122.060601851852</c:v>
                </c:pt>
                <c:pt idx="8032">
                  <c:v>42122.060659722221</c:v>
                </c:pt>
                <c:pt idx="8033">
                  <c:v>42122.060717592591</c:v>
                </c:pt>
                <c:pt idx="8034">
                  <c:v>42122.060763888891</c:v>
                </c:pt>
                <c:pt idx="8035">
                  <c:v>42122.06082175926</c:v>
                </c:pt>
                <c:pt idx="8036">
                  <c:v>42122.060879629629</c:v>
                </c:pt>
                <c:pt idx="8037">
                  <c:v>42122.060925925929</c:v>
                </c:pt>
                <c:pt idx="8038">
                  <c:v>42122.060983796298</c:v>
                </c:pt>
                <c:pt idx="8039">
                  <c:v>42122.061041666668</c:v>
                </c:pt>
                <c:pt idx="8040">
                  <c:v>42122.06108796296</c:v>
                </c:pt>
                <c:pt idx="8041">
                  <c:v>42122.061145833337</c:v>
                </c:pt>
                <c:pt idx="8042">
                  <c:v>42122.061203703706</c:v>
                </c:pt>
                <c:pt idx="8043">
                  <c:v>42122.061249999999</c:v>
                </c:pt>
                <c:pt idx="8044">
                  <c:v>42122.061307870368</c:v>
                </c:pt>
                <c:pt idx="8045">
                  <c:v>42122.061365740738</c:v>
                </c:pt>
                <c:pt idx="8046">
                  <c:v>42122.061412037037</c:v>
                </c:pt>
                <c:pt idx="8047">
                  <c:v>42122.061469907407</c:v>
                </c:pt>
                <c:pt idx="8048">
                  <c:v>42122.061527777776</c:v>
                </c:pt>
                <c:pt idx="8049">
                  <c:v>42122.061585648145</c:v>
                </c:pt>
                <c:pt idx="8050">
                  <c:v>42122.061631944445</c:v>
                </c:pt>
                <c:pt idx="8051">
                  <c:v>42122.061689814815</c:v>
                </c:pt>
                <c:pt idx="8052">
                  <c:v>42122.061747685184</c:v>
                </c:pt>
                <c:pt idx="8053">
                  <c:v>42122.061793981484</c:v>
                </c:pt>
                <c:pt idx="8054">
                  <c:v>42122.061851851853</c:v>
                </c:pt>
                <c:pt idx="8055">
                  <c:v>42122.061909722222</c:v>
                </c:pt>
                <c:pt idx="8056">
                  <c:v>42122.061956018515</c:v>
                </c:pt>
                <c:pt idx="8057">
                  <c:v>42122.062013888892</c:v>
                </c:pt>
                <c:pt idx="8058">
                  <c:v>42122.062071759261</c:v>
                </c:pt>
                <c:pt idx="8059">
                  <c:v>42122.062118055554</c:v>
                </c:pt>
                <c:pt idx="8060">
                  <c:v>42122.062175925923</c:v>
                </c:pt>
                <c:pt idx="8061">
                  <c:v>42122.0622337963</c:v>
                </c:pt>
                <c:pt idx="8062">
                  <c:v>42122.062280092592</c:v>
                </c:pt>
                <c:pt idx="8063">
                  <c:v>42122.062337962961</c:v>
                </c:pt>
                <c:pt idx="8064">
                  <c:v>42122.062395833331</c:v>
                </c:pt>
                <c:pt idx="8065">
                  <c:v>42122.0624537037</c:v>
                </c:pt>
                <c:pt idx="8066">
                  <c:v>42122.0625</c:v>
                </c:pt>
                <c:pt idx="8067">
                  <c:v>42122.062557870369</c:v>
                </c:pt>
                <c:pt idx="8068">
                  <c:v>42122.062615740739</c:v>
                </c:pt>
                <c:pt idx="8069">
                  <c:v>42122.062662037039</c:v>
                </c:pt>
                <c:pt idx="8070">
                  <c:v>42122.062719907408</c:v>
                </c:pt>
                <c:pt idx="8071">
                  <c:v>42122.062777777777</c:v>
                </c:pt>
                <c:pt idx="8072">
                  <c:v>42122.062824074077</c:v>
                </c:pt>
                <c:pt idx="8073">
                  <c:v>42122.062881944446</c:v>
                </c:pt>
                <c:pt idx="8074">
                  <c:v>42122.062939814816</c:v>
                </c:pt>
                <c:pt idx="8075">
                  <c:v>42122.062986111108</c:v>
                </c:pt>
                <c:pt idx="8076">
                  <c:v>42122.063043981485</c:v>
                </c:pt>
                <c:pt idx="8077">
                  <c:v>42122.063101851854</c:v>
                </c:pt>
                <c:pt idx="8078">
                  <c:v>42122.063148148147</c:v>
                </c:pt>
                <c:pt idx="8079">
                  <c:v>42122.063206018516</c:v>
                </c:pt>
                <c:pt idx="8080">
                  <c:v>42122.063263888886</c:v>
                </c:pt>
                <c:pt idx="8081">
                  <c:v>42122.063321759262</c:v>
                </c:pt>
                <c:pt idx="8082">
                  <c:v>42122.063368055555</c:v>
                </c:pt>
                <c:pt idx="8083">
                  <c:v>42122.063425925924</c:v>
                </c:pt>
                <c:pt idx="8084">
                  <c:v>42122.063483796293</c:v>
                </c:pt>
                <c:pt idx="8085">
                  <c:v>42122.063530092593</c:v>
                </c:pt>
                <c:pt idx="8086">
                  <c:v>42122.063587962963</c:v>
                </c:pt>
                <c:pt idx="8087">
                  <c:v>42122.063645833332</c:v>
                </c:pt>
                <c:pt idx="8088">
                  <c:v>42122.063692129632</c:v>
                </c:pt>
                <c:pt idx="8089">
                  <c:v>42122.063750000001</c:v>
                </c:pt>
                <c:pt idx="8090">
                  <c:v>42122.063807870371</c:v>
                </c:pt>
                <c:pt idx="8091">
                  <c:v>42122.063854166663</c:v>
                </c:pt>
                <c:pt idx="8092">
                  <c:v>42122.06391203704</c:v>
                </c:pt>
                <c:pt idx="8093">
                  <c:v>42122.063969907409</c:v>
                </c:pt>
                <c:pt idx="8094">
                  <c:v>42122.064016203702</c:v>
                </c:pt>
                <c:pt idx="8095">
                  <c:v>42122.064074074071</c:v>
                </c:pt>
                <c:pt idx="8096">
                  <c:v>42122.064131944448</c:v>
                </c:pt>
                <c:pt idx="8097">
                  <c:v>42122.064189814817</c:v>
                </c:pt>
                <c:pt idx="8098">
                  <c:v>42122.064236111109</c:v>
                </c:pt>
                <c:pt idx="8099">
                  <c:v>42122.064293981479</c:v>
                </c:pt>
                <c:pt idx="8100">
                  <c:v>42122.064351851855</c:v>
                </c:pt>
                <c:pt idx="8101">
                  <c:v>42122.064398148148</c:v>
                </c:pt>
                <c:pt idx="8102">
                  <c:v>42122.064456018517</c:v>
                </c:pt>
                <c:pt idx="8103">
                  <c:v>42122.064513888887</c:v>
                </c:pt>
                <c:pt idx="8104">
                  <c:v>42122.064560185187</c:v>
                </c:pt>
                <c:pt idx="8105">
                  <c:v>42122.064618055556</c:v>
                </c:pt>
                <c:pt idx="8106">
                  <c:v>42122.064675925925</c:v>
                </c:pt>
                <c:pt idx="8107">
                  <c:v>42122.064722222225</c:v>
                </c:pt>
                <c:pt idx="8108">
                  <c:v>42122.064780092594</c:v>
                </c:pt>
                <c:pt idx="8109">
                  <c:v>42122.064837962964</c:v>
                </c:pt>
                <c:pt idx="8110">
                  <c:v>42122.064884259256</c:v>
                </c:pt>
                <c:pt idx="8111">
                  <c:v>42122.064942129633</c:v>
                </c:pt>
                <c:pt idx="8112">
                  <c:v>42122.065000000002</c:v>
                </c:pt>
                <c:pt idx="8113">
                  <c:v>42122.065057870372</c:v>
                </c:pt>
                <c:pt idx="8114">
                  <c:v>42122.065104166664</c:v>
                </c:pt>
                <c:pt idx="8115">
                  <c:v>42122.065162037034</c:v>
                </c:pt>
                <c:pt idx="8116">
                  <c:v>42122.06521990741</c:v>
                </c:pt>
                <c:pt idx="8117">
                  <c:v>42122.065266203703</c:v>
                </c:pt>
                <c:pt idx="8118">
                  <c:v>42122.065324074072</c:v>
                </c:pt>
                <c:pt idx="8119">
                  <c:v>42122.065381944441</c:v>
                </c:pt>
                <c:pt idx="8120">
                  <c:v>42122.065428240741</c:v>
                </c:pt>
                <c:pt idx="8121">
                  <c:v>42122.065486111111</c:v>
                </c:pt>
                <c:pt idx="8122">
                  <c:v>42122.06554398148</c:v>
                </c:pt>
                <c:pt idx="8123">
                  <c:v>42122.06559027778</c:v>
                </c:pt>
                <c:pt idx="8124">
                  <c:v>42122.065648148149</c:v>
                </c:pt>
                <c:pt idx="8125">
                  <c:v>42122.065706018519</c:v>
                </c:pt>
                <c:pt idx="8126">
                  <c:v>42122.065752314818</c:v>
                </c:pt>
                <c:pt idx="8127">
                  <c:v>42122.065810185188</c:v>
                </c:pt>
                <c:pt idx="8128">
                  <c:v>42122.065868055557</c:v>
                </c:pt>
                <c:pt idx="8129">
                  <c:v>42122.06591435185</c:v>
                </c:pt>
                <c:pt idx="8130">
                  <c:v>42122.065972222219</c:v>
                </c:pt>
                <c:pt idx="8131">
                  <c:v>42122.066030092596</c:v>
                </c:pt>
                <c:pt idx="8132">
                  <c:v>42122.066087962965</c:v>
                </c:pt>
                <c:pt idx="8133">
                  <c:v>42122.066134259258</c:v>
                </c:pt>
                <c:pt idx="8134">
                  <c:v>42122.066192129627</c:v>
                </c:pt>
                <c:pt idx="8135">
                  <c:v>42122.066250000003</c:v>
                </c:pt>
                <c:pt idx="8136">
                  <c:v>42122.066296296296</c:v>
                </c:pt>
                <c:pt idx="8137">
                  <c:v>42122.066354166665</c:v>
                </c:pt>
                <c:pt idx="8138">
                  <c:v>42122.066412037035</c:v>
                </c:pt>
                <c:pt idx="8139">
                  <c:v>42122.066458333335</c:v>
                </c:pt>
                <c:pt idx="8140">
                  <c:v>42122.066516203704</c:v>
                </c:pt>
                <c:pt idx="8141">
                  <c:v>42122.066574074073</c:v>
                </c:pt>
                <c:pt idx="8142">
                  <c:v>42122.066620370373</c:v>
                </c:pt>
                <c:pt idx="8143">
                  <c:v>42122.066678240742</c:v>
                </c:pt>
                <c:pt idx="8144">
                  <c:v>42122.066736111112</c:v>
                </c:pt>
                <c:pt idx="8145">
                  <c:v>42122.066782407404</c:v>
                </c:pt>
                <c:pt idx="8146">
                  <c:v>42122.066840277781</c:v>
                </c:pt>
                <c:pt idx="8147">
                  <c:v>42122.06689814815</c:v>
                </c:pt>
                <c:pt idx="8148">
                  <c:v>42122.06695601852</c:v>
                </c:pt>
                <c:pt idx="8149">
                  <c:v>42122.067002314812</c:v>
                </c:pt>
                <c:pt idx="8150">
                  <c:v>42122.067060185182</c:v>
                </c:pt>
                <c:pt idx="8151">
                  <c:v>42122.067118055558</c:v>
                </c:pt>
                <c:pt idx="8152">
                  <c:v>42122.067164351851</c:v>
                </c:pt>
                <c:pt idx="8153">
                  <c:v>42122.06722222222</c:v>
                </c:pt>
                <c:pt idx="8154">
                  <c:v>42122.067280092589</c:v>
                </c:pt>
                <c:pt idx="8155">
                  <c:v>42122.067326388889</c:v>
                </c:pt>
                <c:pt idx="8156">
                  <c:v>42122.067384259259</c:v>
                </c:pt>
                <c:pt idx="8157">
                  <c:v>42122.067442129628</c:v>
                </c:pt>
                <c:pt idx="8158">
                  <c:v>42122.067488425928</c:v>
                </c:pt>
                <c:pt idx="8159">
                  <c:v>42122.067546296297</c:v>
                </c:pt>
                <c:pt idx="8160">
                  <c:v>42122.067604166667</c:v>
                </c:pt>
                <c:pt idx="8161">
                  <c:v>42122.067650462966</c:v>
                </c:pt>
                <c:pt idx="8162">
                  <c:v>42122.067708333336</c:v>
                </c:pt>
                <c:pt idx="8163">
                  <c:v>42122.067766203705</c:v>
                </c:pt>
                <c:pt idx="8164">
                  <c:v>42122.067824074074</c:v>
                </c:pt>
                <c:pt idx="8165">
                  <c:v>42122.067870370367</c:v>
                </c:pt>
                <c:pt idx="8166">
                  <c:v>42122.067928240744</c:v>
                </c:pt>
                <c:pt idx="8167">
                  <c:v>42122.067986111113</c:v>
                </c:pt>
                <c:pt idx="8168">
                  <c:v>42122.068032407406</c:v>
                </c:pt>
                <c:pt idx="8169">
                  <c:v>42122.068090277775</c:v>
                </c:pt>
                <c:pt idx="8170">
                  <c:v>42122.068148148152</c:v>
                </c:pt>
                <c:pt idx="8171">
                  <c:v>42122.068194444444</c:v>
                </c:pt>
                <c:pt idx="8172">
                  <c:v>42122.068252314813</c:v>
                </c:pt>
                <c:pt idx="8173">
                  <c:v>42122.068310185183</c:v>
                </c:pt>
                <c:pt idx="8174">
                  <c:v>42122.068356481483</c:v>
                </c:pt>
                <c:pt idx="8175">
                  <c:v>42122.068414351852</c:v>
                </c:pt>
                <c:pt idx="8176">
                  <c:v>42122.068472222221</c:v>
                </c:pt>
                <c:pt idx="8177">
                  <c:v>42122.068518518521</c:v>
                </c:pt>
                <c:pt idx="8178">
                  <c:v>42122.068576388891</c:v>
                </c:pt>
                <c:pt idx="8179">
                  <c:v>42122.06863425926</c:v>
                </c:pt>
                <c:pt idx="8180">
                  <c:v>42122.068680555552</c:v>
                </c:pt>
                <c:pt idx="8181">
                  <c:v>42122.068738425929</c:v>
                </c:pt>
                <c:pt idx="8182">
                  <c:v>42122.068796296298</c:v>
                </c:pt>
                <c:pt idx="8183">
                  <c:v>42122.068854166668</c:v>
                </c:pt>
                <c:pt idx="8184">
                  <c:v>42122.06890046296</c:v>
                </c:pt>
                <c:pt idx="8185">
                  <c:v>42122.068958333337</c:v>
                </c:pt>
                <c:pt idx="8186">
                  <c:v>42122.069016203706</c:v>
                </c:pt>
                <c:pt idx="8187">
                  <c:v>42122.069062499999</c:v>
                </c:pt>
                <c:pt idx="8188">
                  <c:v>42122.069120370368</c:v>
                </c:pt>
                <c:pt idx="8189">
                  <c:v>42122.069178240738</c:v>
                </c:pt>
                <c:pt idx="8190">
                  <c:v>42122.069224537037</c:v>
                </c:pt>
                <c:pt idx="8191">
                  <c:v>42122.069282407407</c:v>
                </c:pt>
                <c:pt idx="8192">
                  <c:v>42122.069340277776</c:v>
                </c:pt>
                <c:pt idx="8193">
                  <c:v>42122.069386574076</c:v>
                </c:pt>
                <c:pt idx="8194">
                  <c:v>42122.069444444445</c:v>
                </c:pt>
                <c:pt idx="8195">
                  <c:v>42122.069502314815</c:v>
                </c:pt>
                <c:pt idx="8196">
                  <c:v>42122.069548611114</c:v>
                </c:pt>
                <c:pt idx="8197">
                  <c:v>42122.069606481484</c:v>
                </c:pt>
                <c:pt idx="8198">
                  <c:v>42122.069664351853</c:v>
                </c:pt>
                <c:pt idx="8199">
                  <c:v>42122.069722222222</c:v>
                </c:pt>
                <c:pt idx="8200">
                  <c:v>42122.069768518515</c:v>
                </c:pt>
                <c:pt idx="8201">
                  <c:v>42122.069826388892</c:v>
                </c:pt>
                <c:pt idx="8202">
                  <c:v>42122.069884259261</c:v>
                </c:pt>
                <c:pt idx="8203">
                  <c:v>42122.069930555554</c:v>
                </c:pt>
                <c:pt idx="8204">
                  <c:v>42122.069988425923</c:v>
                </c:pt>
                <c:pt idx="8205">
                  <c:v>42122.0700462963</c:v>
                </c:pt>
                <c:pt idx="8206">
                  <c:v>42122.070092592592</c:v>
                </c:pt>
                <c:pt idx="8207">
                  <c:v>42122.070150462961</c:v>
                </c:pt>
                <c:pt idx="8208">
                  <c:v>42122.070208333331</c:v>
                </c:pt>
                <c:pt idx="8209">
                  <c:v>42122.070254629631</c:v>
                </c:pt>
                <c:pt idx="8210">
                  <c:v>42122.0703125</c:v>
                </c:pt>
                <c:pt idx="8211">
                  <c:v>42122.070370370369</c:v>
                </c:pt>
                <c:pt idx="8212">
                  <c:v>42122.070416666669</c:v>
                </c:pt>
                <c:pt idx="8213">
                  <c:v>42122.070474537039</c:v>
                </c:pt>
                <c:pt idx="8214">
                  <c:v>42122.070532407408</c:v>
                </c:pt>
                <c:pt idx="8215">
                  <c:v>42122.070590277777</c:v>
                </c:pt>
                <c:pt idx="8216">
                  <c:v>42122.070636574077</c:v>
                </c:pt>
                <c:pt idx="8217">
                  <c:v>42122.070694444446</c:v>
                </c:pt>
                <c:pt idx="8218">
                  <c:v>42122.070752314816</c:v>
                </c:pt>
                <c:pt idx="8219">
                  <c:v>42122.070798611108</c:v>
                </c:pt>
                <c:pt idx="8220">
                  <c:v>42122.070856481485</c:v>
                </c:pt>
                <c:pt idx="8221">
                  <c:v>42122.070914351854</c:v>
                </c:pt>
                <c:pt idx="8222">
                  <c:v>42122.070960648147</c:v>
                </c:pt>
                <c:pt idx="8223">
                  <c:v>42122.071018518516</c:v>
                </c:pt>
                <c:pt idx="8224">
                  <c:v>42122.071076388886</c:v>
                </c:pt>
                <c:pt idx="8225">
                  <c:v>42122.071122685185</c:v>
                </c:pt>
                <c:pt idx="8226">
                  <c:v>42122.071180555555</c:v>
                </c:pt>
                <c:pt idx="8227">
                  <c:v>42122.071238425924</c:v>
                </c:pt>
                <c:pt idx="8228">
                  <c:v>42122.071284722224</c:v>
                </c:pt>
                <c:pt idx="8229">
                  <c:v>42122.071342592593</c:v>
                </c:pt>
                <c:pt idx="8230">
                  <c:v>42122.071400462963</c:v>
                </c:pt>
                <c:pt idx="8231">
                  <c:v>42122.071458333332</c:v>
                </c:pt>
                <c:pt idx="8232">
                  <c:v>42122.071504629632</c:v>
                </c:pt>
                <c:pt idx="8233">
                  <c:v>42122.071562500001</c:v>
                </c:pt>
                <c:pt idx="8234">
                  <c:v>42122.071620370371</c:v>
                </c:pt>
                <c:pt idx="8235">
                  <c:v>42122.071666666663</c:v>
                </c:pt>
                <c:pt idx="8236">
                  <c:v>42122.07172453704</c:v>
                </c:pt>
                <c:pt idx="8237">
                  <c:v>42122.071782407409</c:v>
                </c:pt>
                <c:pt idx="8238">
                  <c:v>42122.071828703702</c:v>
                </c:pt>
                <c:pt idx="8239">
                  <c:v>42122.071886574071</c:v>
                </c:pt>
                <c:pt idx="8240">
                  <c:v>42122.071944444448</c:v>
                </c:pt>
                <c:pt idx="8241">
                  <c:v>42122.07199074074</c:v>
                </c:pt>
                <c:pt idx="8242">
                  <c:v>42122.072048611109</c:v>
                </c:pt>
                <c:pt idx="8243">
                  <c:v>42122.072106481479</c:v>
                </c:pt>
                <c:pt idx="8244">
                  <c:v>42122.072152777779</c:v>
                </c:pt>
                <c:pt idx="8245">
                  <c:v>42122.072210648148</c:v>
                </c:pt>
                <c:pt idx="8246">
                  <c:v>42122.072268518517</c:v>
                </c:pt>
                <c:pt idx="8247">
                  <c:v>42122.072326388887</c:v>
                </c:pt>
                <c:pt idx="8248">
                  <c:v>42122.072372685187</c:v>
                </c:pt>
                <c:pt idx="8249">
                  <c:v>42122.072430555556</c:v>
                </c:pt>
                <c:pt idx="8250">
                  <c:v>42122.072488425925</c:v>
                </c:pt>
                <c:pt idx="8251">
                  <c:v>42122.072534722225</c:v>
                </c:pt>
                <c:pt idx="8252">
                  <c:v>42122.072592592594</c:v>
                </c:pt>
                <c:pt idx="8253">
                  <c:v>42122.072650462964</c:v>
                </c:pt>
                <c:pt idx="8254">
                  <c:v>42122.072696759256</c:v>
                </c:pt>
                <c:pt idx="8255">
                  <c:v>42122.072754629633</c:v>
                </c:pt>
                <c:pt idx="8256">
                  <c:v>42122.072812500002</c:v>
                </c:pt>
                <c:pt idx="8257">
                  <c:v>42122.072858796295</c:v>
                </c:pt>
                <c:pt idx="8258">
                  <c:v>42122.072916666664</c:v>
                </c:pt>
                <c:pt idx="8259">
                  <c:v>42122.072974537034</c:v>
                </c:pt>
                <c:pt idx="8260">
                  <c:v>42122.073020833333</c:v>
                </c:pt>
                <c:pt idx="8261">
                  <c:v>42122.073078703703</c:v>
                </c:pt>
                <c:pt idx="8262">
                  <c:v>42122.073136574072</c:v>
                </c:pt>
                <c:pt idx="8263">
                  <c:v>42122.073194444441</c:v>
                </c:pt>
                <c:pt idx="8264">
                  <c:v>42122.073240740741</c:v>
                </c:pt>
                <c:pt idx="8265">
                  <c:v>42122.073298611111</c:v>
                </c:pt>
                <c:pt idx="8266">
                  <c:v>42122.07335648148</c:v>
                </c:pt>
                <c:pt idx="8267">
                  <c:v>42122.07340277778</c:v>
                </c:pt>
                <c:pt idx="8268">
                  <c:v>42122.073460648149</c:v>
                </c:pt>
                <c:pt idx="8269">
                  <c:v>42122.073518518519</c:v>
                </c:pt>
                <c:pt idx="8270">
                  <c:v>42122.073564814818</c:v>
                </c:pt>
                <c:pt idx="8271">
                  <c:v>42122.073622685188</c:v>
                </c:pt>
                <c:pt idx="8272">
                  <c:v>42122.073680555557</c:v>
                </c:pt>
                <c:pt idx="8273">
                  <c:v>42122.07372685185</c:v>
                </c:pt>
                <c:pt idx="8274">
                  <c:v>42122.073784722219</c:v>
                </c:pt>
                <c:pt idx="8275">
                  <c:v>42122.073842592596</c:v>
                </c:pt>
                <c:pt idx="8276">
                  <c:v>42122.073888888888</c:v>
                </c:pt>
                <c:pt idx="8277">
                  <c:v>42122.073946759258</c:v>
                </c:pt>
                <c:pt idx="8278">
                  <c:v>42122.074004629627</c:v>
                </c:pt>
                <c:pt idx="8279">
                  <c:v>42122.074050925927</c:v>
                </c:pt>
                <c:pt idx="8280">
                  <c:v>42122.074108796296</c:v>
                </c:pt>
                <c:pt idx="8281">
                  <c:v>42122.074166666665</c:v>
                </c:pt>
                <c:pt idx="8282">
                  <c:v>42122.074224537035</c:v>
                </c:pt>
                <c:pt idx="8283">
                  <c:v>42122.074270833335</c:v>
                </c:pt>
                <c:pt idx="8284">
                  <c:v>42122.074328703704</c:v>
                </c:pt>
                <c:pt idx="8285">
                  <c:v>42122.074386574073</c:v>
                </c:pt>
                <c:pt idx="8286">
                  <c:v>42122.074432870373</c:v>
                </c:pt>
                <c:pt idx="8287">
                  <c:v>42122.074490740742</c:v>
                </c:pt>
                <c:pt idx="8288">
                  <c:v>42122.074548611112</c:v>
                </c:pt>
                <c:pt idx="8289">
                  <c:v>42122.074594907404</c:v>
                </c:pt>
                <c:pt idx="8290">
                  <c:v>42122.074652777781</c:v>
                </c:pt>
                <c:pt idx="8291">
                  <c:v>42122.07471064815</c:v>
                </c:pt>
                <c:pt idx="8292">
                  <c:v>42122.074756944443</c:v>
                </c:pt>
                <c:pt idx="8293">
                  <c:v>42122.074814814812</c:v>
                </c:pt>
                <c:pt idx="8294">
                  <c:v>42122.074872685182</c:v>
                </c:pt>
                <c:pt idx="8295">
                  <c:v>42122.074918981481</c:v>
                </c:pt>
                <c:pt idx="8296">
                  <c:v>42122.074976851851</c:v>
                </c:pt>
                <c:pt idx="8297">
                  <c:v>42122.07503472222</c:v>
                </c:pt>
                <c:pt idx="8298">
                  <c:v>42122.075092592589</c:v>
                </c:pt>
                <c:pt idx="8299">
                  <c:v>42122.075138888889</c:v>
                </c:pt>
                <c:pt idx="8300">
                  <c:v>42122.075196759259</c:v>
                </c:pt>
                <c:pt idx="8301">
                  <c:v>42122.075254629628</c:v>
                </c:pt>
                <c:pt idx="8302">
                  <c:v>42122.075300925928</c:v>
                </c:pt>
                <c:pt idx="8303">
                  <c:v>42122.075358796297</c:v>
                </c:pt>
                <c:pt idx="8304">
                  <c:v>42122.075416666667</c:v>
                </c:pt>
                <c:pt idx="8305">
                  <c:v>42122.075462962966</c:v>
                </c:pt>
                <c:pt idx="8306">
                  <c:v>42122.075520833336</c:v>
                </c:pt>
                <c:pt idx="8307">
                  <c:v>42122.075578703705</c:v>
                </c:pt>
                <c:pt idx="8308">
                  <c:v>42122.075624999998</c:v>
                </c:pt>
                <c:pt idx="8309">
                  <c:v>42122.075682870367</c:v>
                </c:pt>
                <c:pt idx="8310">
                  <c:v>42122.075740740744</c:v>
                </c:pt>
                <c:pt idx="8311">
                  <c:v>42122.075787037036</c:v>
                </c:pt>
                <c:pt idx="8312">
                  <c:v>42122.075844907406</c:v>
                </c:pt>
                <c:pt idx="8313">
                  <c:v>42122.075902777775</c:v>
                </c:pt>
                <c:pt idx="8314">
                  <c:v>42122.075960648152</c:v>
                </c:pt>
                <c:pt idx="8315">
                  <c:v>42122.076006944444</c:v>
                </c:pt>
                <c:pt idx="8316">
                  <c:v>42122.076064814813</c:v>
                </c:pt>
                <c:pt idx="8317">
                  <c:v>42122.076122685183</c:v>
                </c:pt>
                <c:pt idx="8318">
                  <c:v>42122.076168981483</c:v>
                </c:pt>
                <c:pt idx="8319">
                  <c:v>42122.076226851852</c:v>
                </c:pt>
                <c:pt idx="8320">
                  <c:v>42122.076284722221</c:v>
                </c:pt>
                <c:pt idx="8321">
                  <c:v>42122.076331018521</c:v>
                </c:pt>
                <c:pt idx="8322">
                  <c:v>42122.076388888891</c:v>
                </c:pt>
                <c:pt idx="8323">
                  <c:v>42122.07644675926</c:v>
                </c:pt>
                <c:pt idx="8324">
                  <c:v>42122.076493055552</c:v>
                </c:pt>
                <c:pt idx="8325">
                  <c:v>42122.076550925929</c:v>
                </c:pt>
                <c:pt idx="8326">
                  <c:v>42122.076608796298</c:v>
                </c:pt>
                <c:pt idx="8327">
                  <c:v>42122.076655092591</c:v>
                </c:pt>
                <c:pt idx="8328">
                  <c:v>42122.07671296296</c:v>
                </c:pt>
                <c:pt idx="8329">
                  <c:v>42122.076770833337</c:v>
                </c:pt>
                <c:pt idx="8330">
                  <c:v>42122.076828703706</c:v>
                </c:pt>
                <c:pt idx="8331">
                  <c:v>42122.076874999999</c:v>
                </c:pt>
                <c:pt idx="8332">
                  <c:v>42122.076932870368</c:v>
                </c:pt>
                <c:pt idx="8333">
                  <c:v>42122.076990740738</c:v>
                </c:pt>
                <c:pt idx="8334">
                  <c:v>42122.077037037037</c:v>
                </c:pt>
                <c:pt idx="8335">
                  <c:v>42122.077094907407</c:v>
                </c:pt>
                <c:pt idx="8336">
                  <c:v>42122.077152777776</c:v>
                </c:pt>
                <c:pt idx="8337">
                  <c:v>42122.077199074076</c:v>
                </c:pt>
                <c:pt idx="8338">
                  <c:v>42122.077256944445</c:v>
                </c:pt>
                <c:pt idx="8339">
                  <c:v>42122.077314814815</c:v>
                </c:pt>
                <c:pt idx="8340">
                  <c:v>42122.077361111114</c:v>
                </c:pt>
                <c:pt idx="8341">
                  <c:v>42122.077418981484</c:v>
                </c:pt>
                <c:pt idx="8342">
                  <c:v>42122.077476851853</c:v>
                </c:pt>
                <c:pt idx="8343">
                  <c:v>42122.077523148146</c:v>
                </c:pt>
                <c:pt idx="8344">
                  <c:v>42122.077581018515</c:v>
                </c:pt>
                <c:pt idx="8345">
                  <c:v>42122.077638888892</c:v>
                </c:pt>
                <c:pt idx="8346">
                  <c:v>42122.077685185184</c:v>
                </c:pt>
                <c:pt idx="8347">
                  <c:v>42122.077743055554</c:v>
                </c:pt>
                <c:pt idx="8348">
                  <c:v>42122.077800925923</c:v>
                </c:pt>
                <c:pt idx="8349">
                  <c:v>42122.0778587963</c:v>
                </c:pt>
                <c:pt idx="8350">
                  <c:v>42122.077905092592</c:v>
                </c:pt>
                <c:pt idx="8351">
                  <c:v>42122.077962962961</c:v>
                </c:pt>
                <c:pt idx="8352">
                  <c:v>42122.078020833331</c:v>
                </c:pt>
                <c:pt idx="8353">
                  <c:v>42122.078067129631</c:v>
                </c:pt>
                <c:pt idx="8354">
                  <c:v>42122.078125</c:v>
                </c:pt>
                <c:pt idx="8355">
                  <c:v>42122.078182870369</c:v>
                </c:pt>
                <c:pt idx="8356">
                  <c:v>42122.078229166669</c:v>
                </c:pt>
                <c:pt idx="8357">
                  <c:v>42122.078287037039</c:v>
                </c:pt>
                <c:pt idx="8358">
                  <c:v>42122.078344907408</c:v>
                </c:pt>
                <c:pt idx="8359">
                  <c:v>42122.0783912037</c:v>
                </c:pt>
                <c:pt idx="8360">
                  <c:v>42122.078449074077</c:v>
                </c:pt>
                <c:pt idx="8361">
                  <c:v>42122.078506944446</c:v>
                </c:pt>
                <c:pt idx="8362">
                  <c:v>42122.078553240739</c:v>
                </c:pt>
                <c:pt idx="8363">
                  <c:v>42122.078611111108</c:v>
                </c:pt>
                <c:pt idx="8364">
                  <c:v>42122.078668981485</c:v>
                </c:pt>
                <c:pt idx="8365">
                  <c:v>42122.078726851854</c:v>
                </c:pt>
                <c:pt idx="8366">
                  <c:v>42122.078773148147</c:v>
                </c:pt>
                <c:pt idx="8367">
                  <c:v>42122.078831018516</c:v>
                </c:pt>
                <c:pt idx="8368">
                  <c:v>42122.078888888886</c:v>
                </c:pt>
                <c:pt idx="8369">
                  <c:v>42122.078935185185</c:v>
                </c:pt>
                <c:pt idx="8370">
                  <c:v>42122.078993055555</c:v>
                </c:pt>
                <c:pt idx="8371">
                  <c:v>42122.079050925924</c:v>
                </c:pt>
                <c:pt idx="8372">
                  <c:v>42122.079097222224</c:v>
                </c:pt>
                <c:pt idx="8373">
                  <c:v>42122.079155092593</c:v>
                </c:pt>
                <c:pt idx="8374">
                  <c:v>42122.079212962963</c:v>
                </c:pt>
                <c:pt idx="8375">
                  <c:v>42122.079259259262</c:v>
                </c:pt>
                <c:pt idx="8376">
                  <c:v>42122.079317129632</c:v>
                </c:pt>
                <c:pt idx="8377">
                  <c:v>42122.079375000001</c:v>
                </c:pt>
                <c:pt idx="8378">
                  <c:v>42122.079421296294</c:v>
                </c:pt>
                <c:pt idx="8379">
                  <c:v>42122.079479166663</c:v>
                </c:pt>
                <c:pt idx="8380">
                  <c:v>42122.07953703704</c:v>
                </c:pt>
                <c:pt idx="8381">
                  <c:v>42122.079594907409</c:v>
                </c:pt>
                <c:pt idx="8382">
                  <c:v>42122.079641203702</c:v>
                </c:pt>
                <c:pt idx="8383">
                  <c:v>42122.079699074071</c:v>
                </c:pt>
                <c:pt idx="8384">
                  <c:v>42122.079756944448</c:v>
                </c:pt>
                <c:pt idx="8385">
                  <c:v>42122.07980324074</c:v>
                </c:pt>
                <c:pt idx="8386">
                  <c:v>42122.079861111109</c:v>
                </c:pt>
                <c:pt idx="8387">
                  <c:v>42122.079918981479</c:v>
                </c:pt>
                <c:pt idx="8388">
                  <c:v>42122.079965277779</c:v>
                </c:pt>
                <c:pt idx="8389">
                  <c:v>42122.080023148148</c:v>
                </c:pt>
                <c:pt idx="8390">
                  <c:v>42122.080081018517</c:v>
                </c:pt>
                <c:pt idx="8391">
                  <c:v>42122.080127314817</c:v>
                </c:pt>
                <c:pt idx="8392">
                  <c:v>42122.080185185187</c:v>
                </c:pt>
                <c:pt idx="8393">
                  <c:v>42122.080243055556</c:v>
                </c:pt>
                <c:pt idx="8394">
                  <c:v>42122.080289351848</c:v>
                </c:pt>
                <c:pt idx="8395">
                  <c:v>42122.080347222225</c:v>
                </c:pt>
                <c:pt idx="8396">
                  <c:v>42122.080405092594</c:v>
                </c:pt>
                <c:pt idx="8397">
                  <c:v>42122.080462962964</c:v>
                </c:pt>
                <c:pt idx="8398">
                  <c:v>42122.080509259256</c:v>
                </c:pt>
                <c:pt idx="8399">
                  <c:v>42122.080567129633</c:v>
                </c:pt>
                <c:pt idx="8400">
                  <c:v>42122.080625000002</c:v>
                </c:pt>
                <c:pt idx="8401">
                  <c:v>42122.080671296295</c:v>
                </c:pt>
                <c:pt idx="8402">
                  <c:v>42122.080729166664</c:v>
                </c:pt>
                <c:pt idx="8403">
                  <c:v>42122.080787037034</c:v>
                </c:pt>
                <c:pt idx="8404">
                  <c:v>42122.080833333333</c:v>
                </c:pt>
                <c:pt idx="8405">
                  <c:v>42122.080891203703</c:v>
                </c:pt>
                <c:pt idx="8406">
                  <c:v>42122.080949074072</c:v>
                </c:pt>
                <c:pt idx="8407">
                  <c:v>42122.080995370372</c:v>
                </c:pt>
                <c:pt idx="8408">
                  <c:v>42122.081053240741</c:v>
                </c:pt>
                <c:pt idx="8409">
                  <c:v>42122.081111111111</c:v>
                </c:pt>
                <c:pt idx="8410">
                  <c:v>42122.081157407411</c:v>
                </c:pt>
                <c:pt idx="8411">
                  <c:v>42122.08121527778</c:v>
                </c:pt>
                <c:pt idx="8412">
                  <c:v>42122.081273148149</c:v>
                </c:pt>
                <c:pt idx="8413">
                  <c:v>42122.081319444442</c:v>
                </c:pt>
                <c:pt idx="8414">
                  <c:v>42122.081377314818</c:v>
                </c:pt>
                <c:pt idx="8415">
                  <c:v>42122.081435185188</c:v>
                </c:pt>
                <c:pt idx="8416">
                  <c:v>42122.081493055557</c:v>
                </c:pt>
                <c:pt idx="8417">
                  <c:v>42122.08153935185</c:v>
                </c:pt>
                <c:pt idx="8418">
                  <c:v>42122.081597222219</c:v>
                </c:pt>
                <c:pt idx="8419">
                  <c:v>42122.081655092596</c:v>
                </c:pt>
                <c:pt idx="8420">
                  <c:v>42122.081701388888</c:v>
                </c:pt>
                <c:pt idx="8421">
                  <c:v>42122.081759259258</c:v>
                </c:pt>
                <c:pt idx="8422">
                  <c:v>42122.081817129627</c:v>
                </c:pt>
                <c:pt idx="8423">
                  <c:v>42122.081863425927</c:v>
                </c:pt>
                <c:pt idx="8424">
                  <c:v>42122.081921296296</c:v>
                </c:pt>
                <c:pt idx="8425">
                  <c:v>42122.081979166665</c:v>
                </c:pt>
                <c:pt idx="8426">
                  <c:v>42122.082025462965</c:v>
                </c:pt>
                <c:pt idx="8427">
                  <c:v>42122.082083333335</c:v>
                </c:pt>
                <c:pt idx="8428">
                  <c:v>42122.082141203704</c:v>
                </c:pt>
                <c:pt idx="8429">
                  <c:v>42122.082187499997</c:v>
                </c:pt>
                <c:pt idx="8430">
                  <c:v>42122.082245370373</c:v>
                </c:pt>
                <c:pt idx="8431">
                  <c:v>42122.082303240742</c:v>
                </c:pt>
                <c:pt idx="8432">
                  <c:v>42122.082361111112</c:v>
                </c:pt>
                <c:pt idx="8433">
                  <c:v>42122.082407407404</c:v>
                </c:pt>
                <c:pt idx="8434">
                  <c:v>42122.082465277781</c:v>
                </c:pt>
                <c:pt idx="8435">
                  <c:v>42122.08252314815</c:v>
                </c:pt>
                <c:pt idx="8436">
                  <c:v>42122.082569444443</c:v>
                </c:pt>
                <c:pt idx="8437">
                  <c:v>42122.082627314812</c:v>
                </c:pt>
                <c:pt idx="8438">
                  <c:v>42122.082685185182</c:v>
                </c:pt>
                <c:pt idx="8439">
                  <c:v>42122.082731481481</c:v>
                </c:pt>
                <c:pt idx="8440">
                  <c:v>42122.082789351851</c:v>
                </c:pt>
                <c:pt idx="8441">
                  <c:v>42122.08284722222</c:v>
                </c:pt>
                <c:pt idx="8442">
                  <c:v>42122.08289351852</c:v>
                </c:pt>
                <c:pt idx="8443">
                  <c:v>42122.082951388889</c:v>
                </c:pt>
                <c:pt idx="8444">
                  <c:v>42122.083009259259</c:v>
                </c:pt>
                <c:pt idx="8445">
                  <c:v>42122.083055555559</c:v>
                </c:pt>
                <c:pt idx="8446">
                  <c:v>42122.083113425928</c:v>
                </c:pt>
                <c:pt idx="8447">
                  <c:v>42122.083171296297</c:v>
                </c:pt>
                <c:pt idx="8448">
                  <c:v>42122.083229166667</c:v>
                </c:pt>
                <c:pt idx="8449">
                  <c:v>42122.083275462966</c:v>
                </c:pt>
                <c:pt idx="8450">
                  <c:v>42122.083333333336</c:v>
                </c:pt>
                <c:pt idx="8451">
                  <c:v>42122.083391203705</c:v>
                </c:pt>
                <c:pt idx="8452">
                  <c:v>42122.083437499998</c:v>
                </c:pt>
                <c:pt idx="8453">
                  <c:v>42122.083495370367</c:v>
                </c:pt>
                <c:pt idx="8454">
                  <c:v>42122.083553240744</c:v>
                </c:pt>
                <c:pt idx="8455">
                  <c:v>42122.083599537036</c:v>
                </c:pt>
                <c:pt idx="8456">
                  <c:v>42122.083657407406</c:v>
                </c:pt>
                <c:pt idx="8457">
                  <c:v>42122.083715277775</c:v>
                </c:pt>
                <c:pt idx="8458">
                  <c:v>42122.083761574075</c:v>
                </c:pt>
                <c:pt idx="8459">
                  <c:v>42122.083819444444</c:v>
                </c:pt>
                <c:pt idx="8460">
                  <c:v>42122.083877314813</c:v>
                </c:pt>
                <c:pt idx="8461">
                  <c:v>42122.083923611113</c:v>
                </c:pt>
                <c:pt idx="8462">
                  <c:v>42122.083981481483</c:v>
                </c:pt>
                <c:pt idx="8463">
                  <c:v>42122.084039351852</c:v>
                </c:pt>
                <c:pt idx="8464">
                  <c:v>42122.084097222221</c:v>
                </c:pt>
                <c:pt idx="8465">
                  <c:v>42122.084143518521</c:v>
                </c:pt>
                <c:pt idx="8466">
                  <c:v>42122.084201388891</c:v>
                </c:pt>
                <c:pt idx="8467">
                  <c:v>42122.08425925926</c:v>
                </c:pt>
                <c:pt idx="8468">
                  <c:v>42122.084305555552</c:v>
                </c:pt>
                <c:pt idx="8469">
                  <c:v>42122.084363425929</c:v>
                </c:pt>
                <c:pt idx="8470">
                  <c:v>42122.084421296298</c:v>
                </c:pt>
                <c:pt idx="8471">
                  <c:v>42122.084467592591</c:v>
                </c:pt>
                <c:pt idx="8472">
                  <c:v>42122.08452546296</c:v>
                </c:pt>
                <c:pt idx="8473">
                  <c:v>42122.084583333337</c:v>
                </c:pt>
                <c:pt idx="8474">
                  <c:v>42122.084629629629</c:v>
                </c:pt>
                <c:pt idx="8475">
                  <c:v>42122.084687499999</c:v>
                </c:pt>
                <c:pt idx="8476">
                  <c:v>42122.084745370368</c:v>
                </c:pt>
                <c:pt idx="8477">
                  <c:v>42122.084791666668</c:v>
                </c:pt>
                <c:pt idx="8478">
                  <c:v>42122.084849537037</c:v>
                </c:pt>
                <c:pt idx="8479">
                  <c:v>42122.084907407407</c:v>
                </c:pt>
                <c:pt idx="8480">
                  <c:v>42122.084965277776</c:v>
                </c:pt>
                <c:pt idx="8481">
                  <c:v>42122.085011574076</c:v>
                </c:pt>
                <c:pt idx="8482">
                  <c:v>42122.085069444445</c:v>
                </c:pt>
                <c:pt idx="8483">
                  <c:v>42122.085127314815</c:v>
                </c:pt>
                <c:pt idx="8484">
                  <c:v>42122.085173611114</c:v>
                </c:pt>
                <c:pt idx="8485">
                  <c:v>42122.085231481484</c:v>
                </c:pt>
                <c:pt idx="8486">
                  <c:v>42122.085289351853</c:v>
                </c:pt>
                <c:pt idx="8487">
                  <c:v>42122.085335648146</c:v>
                </c:pt>
                <c:pt idx="8488">
                  <c:v>42122.085393518515</c:v>
                </c:pt>
                <c:pt idx="8489">
                  <c:v>42122.085451388892</c:v>
                </c:pt>
                <c:pt idx="8490">
                  <c:v>42122.085497685184</c:v>
                </c:pt>
                <c:pt idx="8491">
                  <c:v>42122.085555555554</c:v>
                </c:pt>
                <c:pt idx="8492">
                  <c:v>42122.085613425923</c:v>
                </c:pt>
                <c:pt idx="8493">
                  <c:v>42122.085659722223</c:v>
                </c:pt>
                <c:pt idx="8494">
                  <c:v>42122.085717592592</c:v>
                </c:pt>
                <c:pt idx="8495">
                  <c:v>42122.085775462961</c:v>
                </c:pt>
                <c:pt idx="8496">
                  <c:v>42122.085833333331</c:v>
                </c:pt>
                <c:pt idx="8497">
                  <c:v>42122.085879629631</c:v>
                </c:pt>
                <c:pt idx="8498">
                  <c:v>42122.0859375</c:v>
                </c:pt>
                <c:pt idx="8499">
                  <c:v>42122.085995370369</c:v>
                </c:pt>
                <c:pt idx="8500">
                  <c:v>42122.086041666669</c:v>
                </c:pt>
                <c:pt idx="8501">
                  <c:v>42122.086099537039</c:v>
                </c:pt>
                <c:pt idx="8502">
                  <c:v>42122.086157407408</c:v>
                </c:pt>
                <c:pt idx="8503">
                  <c:v>42122.0862037037</c:v>
                </c:pt>
                <c:pt idx="8504">
                  <c:v>42122.086261574077</c:v>
                </c:pt>
                <c:pt idx="8505">
                  <c:v>42122.086319444446</c:v>
                </c:pt>
                <c:pt idx="8506">
                  <c:v>42122.086365740739</c:v>
                </c:pt>
                <c:pt idx="8507">
                  <c:v>42122.086423611108</c:v>
                </c:pt>
                <c:pt idx="8508">
                  <c:v>42122.086481481485</c:v>
                </c:pt>
                <c:pt idx="8509">
                  <c:v>42122.086527777778</c:v>
                </c:pt>
                <c:pt idx="8510">
                  <c:v>42122.086585648147</c:v>
                </c:pt>
                <c:pt idx="8511">
                  <c:v>42122.086643518516</c:v>
                </c:pt>
                <c:pt idx="8512">
                  <c:v>42122.086701388886</c:v>
                </c:pt>
                <c:pt idx="8513">
                  <c:v>42122.086747685185</c:v>
                </c:pt>
                <c:pt idx="8514">
                  <c:v>42122.086805555555</c:v>
                </c:pt>
                <c:pt idx="8515">
                  <c:v>42122.086863425924</c:v>
                </c:pt>
                <c:pt idx="8516">
                  <c:v>42122.086909722224</c:v>
                </c:pt>
                <c:pt idx="8517">
                  <c:v>42122.086967592593</c:v>
                </c:pt>
                <c:pt idx="8518">
                  <c:v>42122.087025462963</c:v>
                </c:pt>
                <c:pt idx="8519">
                  <c:v>42122.087071759262</c:v>
                </c:pt>
                <c:pt idx="8520">
                  <c:v>42122.087129629632</c:v>
                </c:pt>
                <c:pt idx="8521">
                  <c:v>42122.087187500001</c:v>
                </c:pt>
                <c:pt idx="8522">
                  <c:v>42122.087233796294</c:v>
                </c:pt>
                <c:pt idx="8523">
                  <c:v>42122.087291666663</c:v>
                </c:pt>
                <c:pt idx="8524">
                  <c:v>42122.08734953704</c:v>
                </c:pt>
                <c:pt idx="8525">
                  <c:v>42122.087395833332</c:v>
                </c:pt>
                <c:pt idx="8526">
                  <c:v>42122.087453703702</c:v>
                </c:pt>
                <c:pt idx="8527">
                  <c:v>42122.087511574071</c:v>
                </c:pt>
                <c:pt idx="8528">
                  <c:v>42122.087557870371</c:v>
                </c:pt>
                <c:pt idx="8529">
                  <c:v>42122.08761574074</c:v>
                </c:pt>
                <c:pt idx="8530">
                  <c:v>42122.087673611109</c:v>
                </c:pt>
                <c:pt idx="8531">
                  <c:v>42122.087731481479</c:v>
                </c:pt>
                <c:pt idx="8532">
                  <c:v>42122.087777777779</c:v>
                </c:pt>
                <c:pt idx="8533">
                  <c:v>42122.087835648148</c:v>
                </c:pt>
                <c:pt idx="8534">
                  <c:v>42122.087893518517</c:v>
                </c:pt>
                <c:pt idx="8535">
                  <c:v>42122.087939814817</c:v>
                </c:pt>
                <c:pt idx="8536">
                  <c:v>42122.087997685187</c:v>
                </c:pt>
                <c:pt idx="8537">
                  <c:v>42122.088055555556</c:v>
                </c:pt>
                <c:pt idx="8538">
                  <c:v>42122.088101851848</c:v>
                </c:pt>
                <c:pt idx="8539">
                  <c:v>42122.088159722225</c:v>
                </c:pt>
                <c:pt idx="8540">
                  <c:v>42122.088217592594</c:v>
                </c:pt>
                <c:pt idx="8541">
                  <c:v>42122.088263888887</c:v>
                </c:pt>
                <c:pt idx="8542">
                  <c:v>42122.088321759256</c:v>
                </c:pt>
                <c:pt idx="8543">
                  <c:v>42122.088379629633</c:v>
                </c:pt>
                <c:pt idx="8544">
                  <c:v>42122.088425925926</c:v>
                </c:pt>
                <c:pt idx="8545">
                  <c:v>42122.088483796295</c:v>
                </c:pt>
                <c:pt idx="8546">
                  <c:v>42122.088541666664</c:v>
                </c:pt>
                <c:pt idx="8547">
                  <c:v>42122.088599537034</c:v>
                </c:pt>
                <c:pt idx="8548">
                  <c:v>42122.088645833333</c:v>
                </c:pt>
                <c:pt idx="8549">
                  <c:v>42122.088703703703</c:v>
                </c:pt>
                <c:pt idx="8550">
                  <c:v>42122.088761574072</c:v>
                </c:pt>
                <c:pt idx="8551">
                  <c:v>42122.088807870372</c:v>
                </c:pt>
                <c:pt idx="8552">
                  <c:v>42122.088865740741</c:v>
                </c:pt>
                <c:pt idx="8553">
                  <c:v>42122.088923611111</c:v>
                </c:pt>
                <c:pt idx="8554">
                  <c:v>42122.088969907411</c:v>
                </c:pt>
                <c:pt idx="8555">
                  <c:v>42122.08902777778</c:v>
                </c:pt>
                <c:pt idx="8556">
                  <c:v>42122.089085648149</c:v>
                </c:pt>
                <c:pt idx="8557">
                  <c:v>42122.089131944442</c:v>
                </c:pt>
                <c:pt idx="8558">
                  <c:v>42122.089189814818</c:v>
                </c:pt>
                <c:pt idx="8559">
                  <c:v>42122.089247685188</c:v>
                </c:pt>
                <c:pt idx="8560">
                  <c:v>42122.08929398148</c:v>
                </c:pt>
                <c:pt idx="8561">
                  <c:v>42122.08935185185</c:v>
                </c:pt>
                <c:pt idx="8562">
                  <c:v>42122.089409722219</c:v>
                </c:pt>
                <c:pt idx="8563">
                  <c:v>42122.089467592596</c:v>
                </c:pt>
                <c:pt idx="8564">
                  <c:v>42122.089513888888</c:v>
                </c:pt>
                <c:pt idx="8565">
                  <c:v>42122.089571759258</c:v>
                </c:pt>
                <c:pt idx="8566">
                  <c:v>42122.089629629627</c:v>
                </c:pt>
                <c:pt idx="8567">
                  <c:v>42122.089675925927</c:v>
                </c:pt>
                <c:pt idx="8568">
                  <c:v>42122.089733796296</c:v>
                </c:pt>
                <c:pt idx="8569">
                  <c:v>42122.089791666665</c:v>
                </c:pt>
                <c:pt idx="8570">
                  <c:v>42122.089837962965</c:v>
                </c:pt>
                <c:pt idx="8571">
                  <c:v>42122.089895833335</c:v>
                </c:pt>
                <c:pt idx="8572">
                  <c:v>42122.089953703704</c:v>
                </c:pt>
                <c:pt idx="8573">
                  <c:v>42122.09</c:v>
                </c:pt>
                <c:pt idx="8574">
                  <c:v>42122.090057870373</c:v>
                </c:pt>
                <c:pt idx="8575">
                  <c:v>42122.090115740742</c:v>
                </c:pt>
                <c:pt idx="8576">
                  <c:v>42122.090162037035</c:v>
                </c:pt>
                <c:pt idx="8577">
                  <c:v>42122.090219907404</c:v>
                </c:pt>
                <c:pt idx="8578">
                  <c:v>42122.090277777781</c:v>
                </c:pt>
                <c:pt idx="8579">
                  <c:v>42122.090324074074</c:v>
                </c:pt>
                <c:pt idx="8580">
                  <c:v>42122.090381944443</c:v>
                </c:pt>
                <c:pt idx="8581">
                  <c:v>42122.090439814812</c:v>
                </c:pt>
                <c:pt idx="8582">
                  <c:v>42122.090497685182</c:v>
                </c:pt>
                <c:pt idx="8583">
                  <c:v>42122.090543981481</c:v>
                </c:pt>
                <c:pt idx="8584">
                  <c:v>42122.090601851851</c:v>
                </c:pt>
                <c:pt idx="8585">
                  <c:v>42122.09065972222</c:v>
                </c:pt>
                <c:pt idx="8586">
                  <c:v>42122.09070601852</c:v>
                </c:pt>
                <c:pt idx="8587">
                  <c:v>42122.090763888889</c:v>
                </c:pt>
                <c:pt idx="8588">
                  <c:v>42122.090821759259</c:v>
                </c:pt>
                <c:pt idx="8589">
                  <c:v>42122.090868055559</c:v>
                </c:pt>
                <c:pt idx="8590">
                  <c:v>42122.090925925928</c:v>
                </c:pt>
                <c:pt idx="8591">
                  <c:v>42122.090983796297</c:v>
                </c:pt>
                <c:pt idx="8592">
                  <c:v>42122.09103009259</c:v>
                </c:pt>
                <c:pt idx="8593">
                  <c:v>42122.091087962966</c:v>
                </c:pt>
                <c:pt idx="8594">
                  <c:v>42122.091145833336</c:v>
                </c:pt>
                <c:pt idx="8595">
                  <c:v>42122.091192129628</c:v>
                </c:pt>
                <c:pt idx="8596">
                  <c:v>42122.091249999998</c:v>
                </c:pt>
                <c:pt idx="8597">
                  <c:v>42122.091307870367</c:v>
                </c:pt>
                <c:pt idx="8598">
                  <c:v>42122.091365740744</c:v>
                </c:pt>
                <c:pt idx="8599">
                  <c:v>42122.091412037036</c:v>
                </c:pt>
                <c:pt idx="8600">
                  <c:v>42122.091469907406</c:v>
                </c:pt>
                <c:pt idx="8601">
                  <c:v>42122.091527777775</c:v>
                </c:pt>
                <c:pt idx="8602">
                  <c:v>42122.091574074075</c:v>
                </c:pt>
                <c:pt idx="8603">
                  <c:v>42122.091631944444</c:v>
                </c:pt>
                <c:pt idx="8604">
                  <c:v>42122.091689814813</c:v>
                </c:pt>
                <c:pt idx="8605">
                  <c:v>42122.091736111113</c:v>
                </c:pt>
                <c:pt idx="8606">
                  <c:v>42122.091793981483</c:v>
                </c:pt>
                <c:pt idx="8607">
                  <c:v>42122.091851851852</c:v>
                </c:pt>
                <c:pt idx="8608">
                  <c:v>42122.091898148145</c:v>
                </c:pt>
                <c:pt idx="8609">
                  <c:v>42122.091956018521</c:v>
                </c:pt>
                <c:pt idx="8610">
                  <c:v>42122.092013888891</c:v>
                </c:pt>
                <c:pt idx="8611">
                  <c:v>42122.092060185183</c:v>
                </c:pt>
                <c:pt idx="8612">
                  <c:v>42122.092118055552</c:v>
                </c:pt>
                <c:pt idx="8613">
                  <c:v>42122.092175925929</c:v>
                </c:pt>
                <c:pt idx="8614">
                  <c:v>42122.092233796298</c:v>
                </c:pt>
                <c:pt idx="8615">
                  <c:v>42122.092280092591</c:v>
                </c:pt>
                <c:pt idx="8616">
                  <c:v>42122.09233796296</c:v>
                </c:pt>
                <c:pt idx="8617">
                  <c:v>42122.092395833337</c:v>
                </c:pt>
                <c:pt idx="8618">
                  <c:v>42122.092442129629</c:v>
                </c:pt>
                <c:pt idx="8619">
                  <c:v>42122.092499999999</c:v>
                </c:pt>
                <c:pt idx="8620">
                  <c:v>42122.092557870368</c:v>
                </c:pt>
                <c:pt idx="8621">
                  <c:v>42122.092604166668</c:v>
                </c:pt>
                <c:pt idx="8622">
                  <c:v>42122.092662037037</c:v>
                </c:pt>
                <c:pt idx="8623">
                  <c:v>42122.092719907407</c:v>
                </c:pt>
                <c:pt idx="8624">
                  <c:v>42122.092766203707</c:v>
                </c:pt>
                <c:pt idx="8625">
                  <c:v>42122.092824074076</c:v>
                </c:pt>
                <c:pt idx="8626">
                  <c:v>42122.092881944445</c:v>
                </c:pt>
                <c:pt idx="8627">
                  <c:v>42122.092928240738</c:v>
                </c:pt>
                <c:pt idx="8628">
                  <c:v>42122.092986111114</c:v>
                </c:pt>
                <c:pt idx="8629">
                  <c:v>42122.093043981484</c:v>
                </c:pt>
                <c:pt idx="8630">
                  <c:v>42122.093101851853</c:v>
                </c:pt>
                <c:pt idx="8631">
                  <c:v>42122.093148148146</c:v>
                </c:pt>
                <c:pt idx="8632">
                  <c:v>42122.093206018515</c:v>
                </c:pt>
                <c:pt idx="8633">
                  <c:v>42122.093263888892</c:v>
                </c:pt>
                <c:pt idx="8634">
                  <c:v>42122.093310185184</c:v>
                </c:pt>
                <c:pt idx="8635">
                  <c:v>42122.093368055554</c:v>
                </c:pt>
                <c:pt idx="8636">
                  <c:v>42122.093425925923</c:v>
                </c:pt>
                <c:pt idx="8637">
                  <c:v>42122.093472222223</c:v>
                </c:pt>
                <c:pt idx="8638">
                  <c:v>42122.093530092592</c:v>
                </c:pt>
                <c:pt idx="8639">
                  <c:v>42122.093587962961</c:v>
                </c:pt>
                <c:pt idx="8640">
                  <c:v>42122.093634259261</c:v>
                </c:pt>
                <c:pt idx="8641">
                  <c:v>42122.093692129631</c:v>
                </c:pt>
                <c:pt idx="8642">
                  <c:v>42122.09375</c:v>
                </c:pt>
                <c:pt idx="8643">
                  <c:v>42122.0937962963</c:v>
                </c:pt>
                <c:pt idx="8644">
                  <c:v>42122.093854166669</c:v>
                </c:pt>
                <c:pt idx="8645">
                  <c:v>42122.093912037039</c:v>
                </c:pt>
                <c:pt idx="8646">
                  <c:v>42122.093969907408</c:v>
                </c:pt>
                <c:pt idx="8647">
                  <c:v>42122.0940162037</c:v>
                </c:pt>
                <c:pt idx="8648">
                  <c:v>42122.094074074077</c:v>
                </c:pt>
                <c:pt idx="8649">
                  <c:v>42122.094131944446</c:v>
                </c:pt>
                <c:pt idx="8650">
                  <c:v>42122.094178240739</c:v>
                </c:pt>
                <c:pt idx="8651">
                  <c:v>42122.094236111108</c:v>
                </c:pt>
                <c:pt idx="8652">
                  <c:v>42122.094293981485</c:v>
                </c:pt>
                <c:pt idx="8653">
                  <c:v>42122.094340277778</c:v>
                </c:pt>
                <c:pt idx="8654">
                  <c:v>42122.094398148147</c:v>
                </c:pt>
                <c:pt idx="8655">
                  <c:v>42122.094456018516</c:v>
                </c:pt>
                <c:pt idx="8656">
                  <c:v>42122.094502314816</c:v>
                </c:pt>
                <c:pt idx="8657">
                  <c:v>42122.094560185185</c:v>
                </c:pt>
                <c:pt idx="8658">
                  <c:v>42122.094618055555</c:v>
                </c:pt>
                <c:pt idx="8659">
                  <c:v>42122.094664351855</c:v>
                </c:pt>
                <c:pt idx="8660">
                  <c:v>42122.094722222224</c:v>
                </c:pt>
                <c:pt idx="8661">
                  <c:v>42122.094780092593</c:v>
                </c:pt>
                <c:pt idx="8662">
                  <c:v>42122.094826388886</c:v>
                </c:pt>
                <c:pt idx="8663">
                  <c:v>42122.094884259262</c:v>
                </c:pt>
                <c:pt idx="8664">
                  <c:v>42122.094942129632</c:v>
                </c:pt>
                <c:pt idx="8665">
                  <c:v>42122.095000000001</c:v>
                </c:pt>
                <c:pt idx="8666">
                  <c:v>42122.095046296294</c:v>
                </c:pt>
                <c:pt idx="8667">
                  <c:v>42122.095104166663</c:v>
                </c:pt>
                <c:pt idx="8668">
                  <c:v>42122.09516203704</c:v>
                </c:pt>
                <c:pt idx="8669">
                  <c:v>42122.095208333332</c:v>
                </c:pt>
                <c:pt idx="8670">
                  <c:v>42122.095266203702</c:v>
                </c:pt>
                <c:pt idx="8671">
                  <c:v>42122.095324074071</c:v>
                </c:pt>
                <c:pt idx="8672">
                  <c:v>42122.095370370371</c:v>
                </c:pt>
                <c:pt idx="8673">
                  <c:v>42122.09542824074</c:v>
                </c:pt>
                <c:pt idx="8674">
                  <c:v>42122.095486111109</c:v>
                </c:pt>
                <c:pt idx="8675">
                  <c:v>42122.095532407409</c:v>
                </c:pt>
                <c:pt idx="8676">
                  <c:v>42122.095590277779</c:v>
                </c:pt>
                <c:pt idx="8677">
                  <c:v>42122.095648148148</c:v>
                </c:pt>
                <c:pt idx="8678">
                  <c:v>42122.095694444448</c:v>
                </c:pt>
                <c:pt idx="8679">
                  <c:v>42122.095752314817</c:v>
                </c:pt>
                <c:pt idx="8680">
                  <c:v>42122.095810185187</c:v>
                </c:pt>
                <c:pt idx="8681">
                  <c:v>42122.095868055556</c:v>
                </c:pt>
                <c:pt idx="8682">
                  <c:v>42122.095914351848</c:v>
                </c:pt>
                <c:pt idx="8683">
                  <c:v>42122.095972222225</c:v>
                </c:pt>
                <c:pt idx="8684">
                  <c:v>42122.096030092594</c:v>
                </c:pt>
                <c:pt idx="8685">
                  <c:v>42122.096076388887</c:v>
                </c:pt>
                <c:pt idx="8686">
                  <c:v>42122.096134259256</c:v>
                </c:pt>
                <c:pt idx="8687">
                  <c:v>42122.096192129633</c:v>
                </c:pt>
                <c:pt idx="8688">
                  <c:v>42122.096238425926</c:v>
                </c:pt>
                <c:pt idx="8689">
                  <c:v>42122.096296296295</c:v>
                </c:pt>
                <c:pt idx="8690">
                  <c:v>42122.096354166664</c:v>
                </c:pt>
                <c:pt idx="8691">
                  <c:v>42122.096400462964</c:v>
                </c:pt>
                <c:pt idx="8692">
                  <c:v>42122.096458333333</c:v>
                </c:pt>
                <c:pt idx="8693">
                  <c:v>42122.096516203703</c:v>
                </c:pt>
                <c:pt idx="8694">
                  <c:v>42122.096562500003</c:v>
                </c:pt>
                <c:pt idx="8695">
                  <c:v>42122.096620370372</c:v>
                </c:pt>
                <c:pt idx="8696">
                  <c:v>42122.096678240741</c:v>
                </c:pt>
                <c:pt idx="8697">
                  <c:v>42122.096736111111</c:v>
                </c:pt>
                <c:pt idx="8698">
                  <c:v>42122.096782407411</c:v>
                </c:pt>
                <c:pt idx="8699">
                  <c:v>42122.09684027778</c:v>
                </c:pt>
                <c:pt idx="8700">
                  <c:v>42122.096898148149</c:v>
                </c:pt>
                <c:pt idx="8701">
                  <c:v>42122.096944444442</c:v>
                </c:pt>
                <c:pt idx="8702">
                  <c:v>42122.097002314818</c:v>
                </c:pt>
                <c:pt idx="8703">
                  <c:v>42122.097060185188</c:v>
                </c:pt>
                <c:pt idx="8704">
                  <c:v>42122.09710648148</c:v>
                </c:pt>
                <c:pt idx="8705">
                  <c:v>42122.09716435185</c:v>
                </c:pt>
                <c:pt idx="8706">
                  <c:v>42122.097222222219</c:v>
                </c:pt>
                <c:pt idx="8707">
                  <c:v>42122.097268518519</c:v>
                </c:pt>
                <c:pt idx="8708">
                  <c:v>42122.097326388888</c:v>
                </c:pt>
                <c:pt idx="8709">
                  <c:v>42122.097384259258</c:v>
                </c:pt>
                <c:pt idx="8710">
                  <c:v>42122.097430555557</c:v>
                </c:pt>
                <c:pt idx="8711">
                  <c:v>42122.097488425927</c:v>
                </c:pt>
                <c:pt idx="8712">
                  <c:v>42122.097546296296</c:v>
                </c:pt>
                <c:pt idx="8713">
                  <c:v>42122.097604166665</c:v>
                </c:pt>
                <c:pt idx="8714">
                  <c:v>42122.097650462965</c:v>
                </c:pt>
                <c:pt idx="8715">
                  <c:v>42122.097708333335</c:v>
                </c:pt>
                <c:pt idx="8716">
                  <c:v>42122.097766203704</c:v>
                </c:pt>
                <c:pt idx="8717">
                  <c:v>42122.097812499997</c:v>
                </c:pt>
                <c:pt idx="8718">
                  <c:v>42122.097870370373</c:v>
                </c:pt>
                <c:pt idx="8719">
                  <c:v>42122.097928240742</c:v>
                </c:pt>
                <c:pt idx="8720">
                  <c:v>42122.097974537035</c:v>
                </c:pt>
                <c:pt idx="8721">
                  <c:v>42122.098032407404</c:v>
                </c:pt>
                <c:pt idx="8722">
                  <c:v>42122.098090277781</c:v>
                </c:pt>
                <c:pt idx="8723">
                  <c:v>42122.098136574074</c:v>
                </c:pt>
                <c:pt idx="8724">
                  <c:v>42122.098194444443</c:v>
                </c:pt>
                <c:pt idx="8725">
                  <c:v>42122.098252314812</c:v>
                </c:pt>
                <c:pt idx="8726">
                  <c:v>42122.098298611112</c:v>
                </c:pt>
                <c:pt idx="8727">
                  <c:v>42122.098356481481</c:v>
                </c:pt>
                <c:pt idx="8728">
                  <c:v>42122.098414351851</c:v>
                </c:pt>
                <c:pt idx="8729">
                  <c:v>42122.09847222222</c:v>
                </c:pt>
                <c:pt idx="8730">
                  <c:v>42122.09851851852</c:v>
                </c:pt>
                <c:pt idx="8731">
                  <c:v>42122.098576388889</c:v>
                </c:pt>
                <c:pt idx="8732">
                  <c:v>42122.098634259259</c:v>
                </c:pt>
                <c:pt idx="8733">
                  <c:v>42122.098680555559</c:v>
                </c:pt>
                <c:pt idx="8734">
                  <c:v>42122.098738425928</c:v>
                </c:pt>
                <c:pt idx="8735">
                  <c:v>42122.098796296297</c:v>
                </c:pt>
                <c:pt idx="8736">
                  <c:v>42122.09884259259</c:v>
                </c:pt>
                <c:pt idx="8737">
                  <c:v>42122.098900462966</c:v>
                </c:pt>
                <c:pt idx="8738">
                  <c:v>42122.098958333336</c:v>
                </c:pt>
                <c:pt idx="8739">
                  <c:v>42122.099004629628</c:v>
                </c:pt>
                <c:pt idx="8740">
                  <c:v>42122.099062499998</c:v>
                </c:pt>
                <c:pt idx="8741">
                  <c:v>42122.099120370367</c:v>
                </c:pt>
                <c:pt idx="8742">
                  <c:v>42122.099166666667</c:v>
                </c:pt>
                <c:pt idx="8743">
                  <c:v>42122.099224537036</c:v>
                </c:pt>
                <c:pt idx="8744">
                  <c:v>42122.099282407406</c:v>
                </c:pt>
                <c:pt idx="8745">
                  <c:v>42122.099328703705</c:v>
                </c:pt>
                <c:pt idx="8746">
                  <c:v>42122.099386574075</c:v>
                </c:pt>
                <c:pt idx="8747">
                  <c:v>42122.099444444444</c:v>
                </c:pt>
                <c:pt idx="8748">
                  <c:v>42122.099502314813</c:v>
                </c:pt>
                <c:pt idx="8749">
                  <c:v>42122.099548611113</c:v>
                </c:pt>
                <c:pt idx="8750">
                  <c:v>42122.099606481483</c:v>
                </c:pt>
                <c:pt idx="8751">
                  <c:v>42122.099664351852</c:v>
                </c:pt>
                <c:pt idx="8752">
                  <c:v>42122.099710648145</c:v>
                </c:pt>
                <c:pt idx="8753">
                  <c:v>42122.099768518521</c:v>
                </c:pt>
                <c:pt idx="8754">
                  <c:v>42122.099826388891</c:v>
                </c:pt>
                <c:pt idx="8755">
                  <c:v>42122.099872685183</c:v>
                </c:pt>
                <c:pt idx="8756">
                  <c:v>42122.099930555552</c:v>
                </c:pt>
                <c:pt idx="8757">
                  <c:v>42122.099988425929</c:v>
                </c:pt>
                <c:pt idx="8758">
                  <c:v>42122.100034722222</c:v>
                </c:pt>
                <c:pt idx="8759">
                  <c:v>42122.100092592591</c:v>
                </c:pt>
                <c:pt idx="8760">
                  <c:v>42122.10015046296</c:v>
                </c:pt>
                <c:pt idx="8761">
                  <c:v>42122.10019675926</c:v>
                </c:pt>
                <c:pt idx="8762">
                  <c:v>42122.100254629629</c:v>
                </c:pt>
                <c:pt idx="8763">
                  <c:v>42122.100312499999</c:v>
                </c:pt>
                <c:pt idx="8764">
                  <c:v>42122.100370370368</c:v>
                </c:pt>
                <c:pt idx="8765">
                  <c:v>42122.100416666668</c:v>
                </c:pt>
                <c:pt idx="8766">
                  <c:v>42122.100474537037</c:v>
                </c:pt>
                <c:pt idx="8767">
                  <c:v>42122.100532407407</c:v>
                </c:pt>
                <c:pt idx="8768">
                  <c:v>42122.100578703707</c:v>
                </c:pt>
                <c:pt idx="8769">
                  <c:v>42122.100636574076</c:v>
                </c:pt>
                <c:pt idx="8770">
                  <c:v>42122.100694444445</c:v>
                </c:pt>
                <c:pt idx="8771">
                  <c:v>42122.100740740738</c:v>
                </c:pt>
                <c:pt idx="8772">
                  <c:v>42122.100798611114</c:v>
                </c:pt>
                <c:pt idx="8773">
                  <c:v>42122.100856481484</c:v>
                </c:pt>
                <c:pt idx="8774">
                  <c:v>42122.100902777776</c:v>
                </c:pt>
                <c:pt idx="8775">
                  <c:v>42122.100960648146</c:v>
                </c:pt>
                <c:pt idx="8776">
                  <c:v>42122.101018518515</c:v>
                </c:pt>
                <c:pt idx="8777">
                  <c:v>42122.101064814815</c:v>
                </c:pt>
                <c:pt idx="8778">
                  <c:v>42122.101122685184</c:v>
                </c:pt>
                <c:pt idx="8779">
                  <c:v>42122.101180555554</c:v>
                </c:pt>
                <c:pt idx="8780">
                  <c:v>42122.101238425923</c:v>
                </c:pt>
                <c:pt idx="8781">
                  <c:v>42122.101284722223</c:v>
                </c:pt>
                <c:pt idx="8782">
                  <c:v>42122.101342592592</c:v>
                </c:pt>
                <c:pt idx="8783">
                  <c:v>42122.101400462961</c:v>
                </c:pt>
                <c:pt idx="8784">
                  <c:v>42122.101446759261</c:v>
                </c:pt>
                <c:pt idx="8785">
                  <c:v>42122.101504629631</c:v>
                </c:pt>
                <c:pt idx="8786">
                  <c:v>42122.1015625</c:v>
                </c:pt>
                <c:pt idx="8787">
                  <c:v>42122.1016087963</c:v>
                </c:pt>
                <c:pt idx="8788">
                  <c:v>42122.101666666669</c:v>
                </c:pt>
                <c:pt idx="8789">
                  <c:v>42122.101724537039</c:v>
                </c:pt>
                <c:pt idx="8790">
                  <c:v>42122.101770833331</c:v>
                </c:pt>
                <c:pt idx="8791">
                  <c:v>42122.1018287037</c:v>
                </c:pt>
                <c:pt idx="8792">
                  <c:v>42122.101886574077</c:v>
                </c:pt>
                <c:pt idx="8793">
                  <c:v>42122.10193287037</c:v>
                </c:pt>
                <c:pt idx="8794">
                  <c:v>42122.101990740739</c:v>
                </c:pt>
                <c:pt idx="8795">
                  <c:v>42122.102048611108</c:v>
                </c:pt>
                <c:pt idx="8796">
                  <c:v>42122.102106481485</c:v>
                </c:pt>
                <c:pt idx="8797">
                  <c:v>42122.102152777778</c:v>
                </c:pt>
                <c:pt idx="8798">
                  <c:v>42122.102210648147</c:v>
                </c:pt>
                <c:pt idx="8799">
                  <c:v>42122.102268518516</c:v>
                </c:pt>
                <c:pt idx="8800">
                  <c:v>42122.102314814816</c:v>
                </c:pt>
                <c:pt idx="8801">
                  <c:v>42122.102372685185</c:v>
                </c:pt>
                <c:pt idx="8802">
                  <c:v>42122.102430555555</c:v>
                </c:pt>
                <c:pt idx="8803">
                  <c:v>42122.102476851855</c:v>
                </c:pt>
                <c:pt idx="8804">
                  <c:v>42122.102534722224</c:v>
                </c:pt>
                <c:pt idx="8805">
                  <c:v>42122.102592592593</c:v>
                </c:pt>
                <c:pt idx="8806">
                  <c:v>42122.102638888886</c:v>
                </c:pt>
                <c:pt idx="8807">
                  <c:v>42122.102696759262</c:v>
                </c:pt>
                <c:pt idx="8808">
                  <c:v>42122.102754629632</c:v>
                </c:pt>
                <c:pt idx="8809">
                  <c:v>42122.102800925924</c:v>
                </c:pt>
                <c:pt idx="8810">
                  <c:v>42122.102858796294</c:v>
                </c:pt>
                <c:pt idx="8811">
                  <c:v>42122.102916666663</c:v>
                </c:pt>
                <c:pt idx="8812">
                  <c:v>42122.10297453704</c:v>
                </c:pt>
                <c:pt idx="8813">
                  <c:v>42122.103020833332</c:v>
                </c:pt>
                <c:pt idx="8814">
                  <c:v>42122.103078703702</c:v>
                </c:pt>
                <c:pt idx="8815">
                  <c:v>42122.103136574071</c:v>
                </c:pt>
                <c:pt idx="8816">
                  <c:v>42122.103182870371</c:v>
                </c:pt>
                <c:pt idx="8817">
                  <c:v>42122.10324074074</c:v>
                </c:pt>
                <c:pt idx="8818">
                  <c:v>42122.103298611109</c:v>
                </c:pt>
                <c:pt idx="8819">
                  <c:v>42122.103344907409</c:v>
                </c:pt>
                <c:pt idx="8820">
                  <c:v>42122.103402777779</c:v>
                </c:pt>
                <c:pt idx="8821">
                  <c:v>42122.103460648148</c:v>
                </c:pt>
                <c:pt idx="8822">
                  <c:v>42122.103506944448</c:v>
                </c:pt>
                <c:pt idx="8823">
                  <c:v>42122.103564814817</c:v>
                </c:pt>
                <c:pt idx="8824">
                  <c:v>42122.103622685187</c:v>
                </c:pt>
                <c:pt idx="8825">
                  <c:v>42122.103668981479</c:v>
                </c:pt>
                <c:pt idx="8826">
                  <c:v>42122.103726851848</c:v>
                </c:pt>
                <c:pt idx="8827">
                  <c:v>42122.103784722225</c:v>
                </c:pt>
                <c:pt idx="8828">
                  <c:v>42122.103831018518</c:v>
                </c:pt>
                <c:pt idx="8829">
                  <c:v>42122.103888888887</c:v>
                </c:pt>
                <c:pt idx="8830">
                  <c:v>42122.103946759256</c:v>
                </c:pt>
                <c:pt idx="8831">
                  <c:v>42122.104004629633</c:v>
                </c:pt>
                <c:pt idx="8832">
                  <c:v>42122.104050925926</c:v>
                </c:pt>
                <c:pt idx="8833">
                  <c:v>42122.104108796295</c:v>
                </c:pt>
                <c:pt idx="8834">
                  <c:v>42122.104166666664</c:v>
                </c:pt>
                <c:pt idx="8835">
                  <c:v>42122.104212962964</c:v>
                </c:pt>
                <c:pt idx="8836">
                  <c:v>42122.104270833333</c:v>
                </c:pt>
                <c:pt idx="8837">
                  <c:v>42122.104328703703</c:v>
                </c:pt>
                <c:pt idx="8838">
                  <c:v>42122.104375000003</c:v>
                </c:pt>
                <c:pt idx="8839">
                  <c:v>42122.104432870372</c:v>
                </c:pt>
                <c:pt idx="8840">
                  <c:v>42122.104490740741</c:v>
                </c:pt>
                <c:pt idx="8841">
                  <c:v>42122.104537037034</c:v>
                </c:pt>
                <c:pt idx="8842">
                  <c:v>42122.104594907411</c:v>
                </c:pt>
                <c:pt idx="8843">
                  <c:v>42122.10465277778</c:v>
                </c:pt>
                <c:pt idx="8844">
                  <c:v>42122.104699074072</c:v>
                </c:pt>
                <c:pt idx="8845">
                  <c:v>42122.104756944442</c:v>
                </c:pt>
                <c:pt idx="8846">
                  <c:v>42122.104814814818</c:v>
                </c:pt>
                <c:pt idx="8847">
                  <c:v>42122.104872685188</c:v>
                </c:pt>
                <c:pt idx="8848">
                  <c:v>42122.10491898148</c:v>
                </c:pt>
                <c:pt idx="8849">
                  <c:v>42122.10497685185</c:v>
                </c:pt>
                <c:pt idx="8850">
                  <c:v>42122.105034722219</c:v>
                </c:pt>
                <c:pt idx="8851">
                  <c:v>42122.105081018519</c:v>
                </c:pt>
                <c:pt idx="8852">
                  <c:v>42122.105138888888</c:v>
                </c:pt>
                <c:pt idx="8853">
                  <c:v>42122.105196759258</c:v>
                </c:pt>
                <c:pt idx="8854">
                  <c:v>42122.105243055557</c:v>
                </c:pt>
                <c:pt idx="8855">
                  <c:v>42122.105300925927</c:v>
                </c:pt>
                <c:pt idx="8856">
                  <c:v>42122.105358796296</c:v>
                </c:pt>
                <c:pt idx="8857">
                  <c:v>42122.105405092596</c:v>
                </c:pt>
                <c:pt idx="8858">
                  <c:v>42122.105462962965</c:v>
                </c:pt>
                <c:pt idx="8859">
                  <c:v>42122.105520833335</c:v>
                </c:pt>
                <c:pt idx="8860">
                  <c:v>42122.105567129627</c:v>
                </c:pt>
                <c:pt idx="8861">
                  <c:v>42122.105624999997</c:v>
                </c:pt>
                <c:pt idx="8862">
                  <c:v>42122.105682870373</c:v>
                </c:pt>
                <c:pt idx="8863">
                  <c:v>42122.105740740742</c:v>
                </c:pt>
                <c:pt idx="8864">
                  <c:v>42122.105787037035</c:v>
                </c:pt>
                <c:pt idx="8865">
                  <c:v>42122.105844907404</c:v>
                </c:pt>
                <c:pt idx="8866">
                  <c:v>42122.105902777781</c:v>
                </c:pt>
                <c:pt idx="8867">
                  <c:v>42122.105949074074</c:v>
                </c:pt>
                <c:pt idx="8868">
                  <c:v>42122.106006944443</c:v>
                </c:pt>
                <c:pt idx="8869">
                  <c:v>42122.106064814812</c:v>
                </c:pt>
                <c:pt idx="8870">
                  <c:v>42122.106111111112</c:v>
                </c:pt>
                <c:pt idx="8871">
                  <c:v>42122.106168981481</c:v>
                </c:pt>
                <c:pt idx="8872">
                  <c:v>42122.106226851851</c:v>
                </c:pt>
                <c:pt idx="8873">
                  <c:v>42122.106273148151</c:v>
                </c:pt>
                <c:pt idx="8874">
                  <c:v>42122.10633101852</c:v>
                </c:pt>
                <c:pt idx="8875">
                  <c:v>42122.106388888889</c:v>
                </c:pt>
                <c:pt idx="8876">
                  <c:v>42122.106435185182</c:v>
                </c:pt>
                <c:pt idx="8877">
                  <c:v>42122.106493055559</c:v>
                </c:pt>
                <c:pt idx="8878">
                  <c:v>42122.106550925928</c:v>
                </c:pt>
                <c:pt idx="8879">
                  <c:v>42122.106608796297</c:v>
                </c:pt>
                <c:pt idx="8880">
                  <c:v>42122.10665509259</c:v>
                </c:pt>
                <c:pt idx="8881">
                  <c:v>42122.106712962966</c:v>
                </c:pt>
                <c:pt idx="8882">
                  <c:v>42122.106770833336</c:v>
                </c:pt>
                <c:pt idx="8883">
                  <c:v>42122.106817129628</c:v>
                </c:pt>
                <c:pt idx="8884">
                  <c:v>42122.106874999998</c:v>
                </c:pt>
                <c:pt idx="8885">
                  <c:v>42122.106932870367</c:v>
                </c:pt>
                <c:pt idx="8886">
                  <c:v>42122.106979166667</c:v>
                </c:pt>
                <c:pt idx="8887">
                  <c:v>42122.107037037036</c:v>
                </c:pt>
                <c:pt idx="8888">
                  <c:v>42122.107094907406</c:v>
                </c:pt>
                <c:pt idx="8889">
                  <c:v>42122.107141203705</c:v>
                </c:pt>
                <c:pt idx="8890">
                  <c:v>42122.107199074075</c:v>
                </c:pt>
                <c:pt idx="8891">
                  <c:v>42122.107256944444</c:v>
                </c:pt>
                <c:pt idx="8892">
                  <c:v>42122.107303240744</c:v>
                </c:pt>
                <c:pt idx="8893">
                  <c:v>42122.107361111113</c:v>
                </c:pt>
                <c:pt idx="8894">
                  <c:v>42122.107418981483</c:v>
                </c:pt>
                <c:pt idx="8895">
                  <c:v>42122.107465277775</c:v>
                </c:pt>
                <c:pt idx="8896">
                  <c:v>42122.107523148145</c:v>
                </c:pt>
                <c:pt idx="8897">
                  <c:v>42122.107581018521</c:v>
                </c:pt>
                <c:pt idx="8898">
                  <c:v>42122.107638888891</c:v>
                </c:pt>
                <c:pt idx="8899">
                  <c:v>42122.107685185183</c:v>
                </c:pt>
                <c:pt idx="8900">
                  <c:v>42122.107743055552</c:v>
                </c:pt>
                <c:pt idx="8901">
                  <c:v>42122.107800925929</c:v>
                </c:pt>
                <c:pt idx="8902">
                  <c:v>42122.107847222222</c:v>
                </c:pt>
                <c:pt idx="8903">
                  <c:v>42122.107905092591</c:v>
                </c:pt>
                <c:pt idx="8904">
                  <c:v>42122.10796296296</c:v>
                </c:pt>
                <c:pt idx="8905">
                  <c:v>42122.10800925926</c:v>
                </c:pt>
                <c:pt idx="8906">
                  <c:v>42122.108067129629</c:v>
                </c:pt>
                <c:pt idx="8907">
                  <c:v>42122.108124999999</c:v>
                </c:pt>
                <c:pt idx="8908">
                  <c:v>42122.108171296299</c:v>
                </c:pt>
                <c:pt idx="8909">
                  <c:v>42122.108229166668</c:v>
                </c:pt>
                <c:pt idx="8910">
                  <c:v>42122.108287037037</c:v>
                </c:pt>
                <c:pt idx="8911">
                  <c:v>42122.108344907407</c:v>
                </c:pt>
                <c:pt idx="8912">
                  <c:v>42122.108402777776</c:v>
                </c:pt>
                <c:pt idx="8913">
                  <c:v>42122.108460648145</c:v>
                </c:pt>
                <c:pt idx="8914">
                  <c:v>42122.108506944445</c:v>
                </c:pt>
                <c:pt idx="8915">
                  <c:v>42122.108564814815</c:v>
                </c:pt>
                <c:pt idx="8916">
                  <c:v>42122.108622685184</c:v>
                </c:pt>
                <c:pt idx="8917">
                  <c:v>42122.108668981484</c:v>
                </c:pt>
                <c:pt idx="8918">
                  <c:v>42122.108726851853</c:v>
                </c:pt>
                <c:pt idx="8919">
                  <c:v>42122.108784722222</c:v>
                </c:pt>
                <c:pt idx="8920">
                  <c:v>42122.108831018515</c:v>
                </c:pt>
                <c:pt idx="8921">
                  <c:v>42122.108888888892</c:v>
                </c:pt>
                <c:pt idx="8922">
                  <c:v>42122.108946759261</c:v>
                </c:pt>
                <c:pt idx="8923">
                  <c:v>42122.108993055554</c:v>
                </c:pt>
                <c:pt idx="8924">
                  <c:v>42122.109050925923</c:v>
                </c:pt>
                <c:pt idx="8925">
                  <c:v>42122.1091087963</c:v>
                </c:pt>
                <c:pt idx="8926">
                  <c:v>42122.109166666669</c:v>
                </c:pt>
                <c:pt idx="8927">
                  <c:v>42122.109212962961</c:v>
                </c:pt>
                <c:pt idx="8928">
                  <c:v>42122.109270833331</c:v>
                </c:pt>
                <c:pt idx="8929">
                  <c:v>42122.1093287037</c:v>
                </c:pt>
                <c:pt idx="8930">
                  <c:v>42122.109375</c:v>
                </c:pt>
                <c:pt idx="8931">
                  <c:v>42122.109432870369</c:v>
                </c:pt>
                <c:pt idx="8932">
                  <c:v>42122.109490740739</c:v>
                </c:pt>
                <c:pt idx="8933">
                  <c:v>42122.109537037039</c:v>
                </c:pt>
                <c:pt idx="8934">
                  <c:v>42122.109594907408</c:v>
                </c:pt>
                <c:pt idx="8935">
                  <c:v>42122.109652777777</c:v>
                </c:pt>
                <c:pt idx="8936">
                  <c:v>42122.109699074077</c:v>
                </c:pt>
                <c:pt idx="8937">
                  <c:v>42122.109756944446</c:v>
                </c:pt>
                <c:pt idx="8938">
                  <c:v>42122.109814814816</c:v>
                </c:pt>
                <c:pt idx="8939">
                  <c:v>42122.109861111108</c:v>
                </c:pt>
                <c:pt idx="8940">
                  <c:v>42122.109918981485</c:v>
                </c:pt>
                <c:pt idx="8941">
                  <c:v>42122.109976851854</c:v>
                </c:pt>
                <c:pt idx="8942">
                  <c:v>42122.110034722224</c:v>
                </c:pt>
                <c:pt idx="8943">
                  <c:v>42122.110081018516</c:v>
                </c:pt>
                <c:pt idx="8944">
                  <c:v>42122.110138888886</c:v>
                </c:pt>
                <c:pt idx="8945">
                  <c:v>42122.110196759262</c:v>
                </c:pt>
                <c:pt idx="8946">
                  <c:v>42122.110243055555</c:v>
                </c:pt>
                <c:pt idx="8947">
                  <c:v>42122.110300925924</c:v>
                </c:pt>
                <c:pt idx="8948">
                  <c:v>42122.110358796293</c:v>
                </c:pt>
                <c:pt idx="8949">
                  <c:v>42122.110405092593</c:v>
                </c:pt>
                <c:pt idx="8950">
                  <c:v>42122.110462962963</c:v>
                </c:pt>
                <c:pt idx="8951">
                  <c:v>42122.110520833332</c:v>
                </c:pt>
                <c:pt idx="8952">
                  <c:v>42122.110567129632</c:v>
                </c:pt>
                <c:pt idx="8953">
                  <c:v>42122.110625000001</c:v>
                </c:pt>
                <c:pt idx="8954">
                  <c:v>42122.110682870371</c:v>
                </c:pt>
                <c:pt idx="8955">
                  <c:v>42122.110729166663</c:v>
                </c:pt>
                <c:pt idx="8956">
                  <c:v>42122.11078703704</c:v>
                </c:pt>
                <c:pt idx="8957">
                  <c:v>42122.110844907409</c:v>
                </c:pt>
                <c:pt idx="8958">
                  <c:v>42122.110891203702</c:v>
                </c:pt>
                <c:pt idx="8959">
                  <c:v>42122.110949074071</c:v>
                </c:pt>
                <c:pt idx="8960">
                  <c:v>42122.111006944448</c:v>
                </c:pt>
                <c:pt idx="8961">
                  <c:v>42122.111064814817</c:v>
                </c:pt>
                <c:pt idx="8962">
                  <c:v>42122.111111111109</c:v>
                </c:pt>
                <c:pt idx="8963">
                  <c:v>42122.111168981479</c:v>
                </c:pt>
                <c:pt idx="8964">
                  <c:v>42122.111226851855</c:v>
                </c:pt>
                <c:pt idx="8965">
                  <c:v>42122.111273148148</c:v>
                </c:pt>
                <c:pt idx="8966">
                  <c:v>42122.111331018517</c:v>
                </c:pt>
                <c:pt idx="8967">
                  <c:v>42122.111388888887</c:v>
                </c:pt>
                <c:pt idx="8968">
                  <c:v>42122.111435185187</c:v>
                </c:pt>
                <c:pt idx="8969">
                  <c:v>42122.111493055556</c:v>
                </c:pt>
                <c:pt idx="8970">
                  <c:v>42122.111550925925</c:v>
                </c:pt>
                <c:pt idx="8971">
                  <c:v>42122.111597222225</c:v>
                </c:pt>
                <c:pt idx="8972">
                  <c:v>42122.111655092594</c:v>
                </c:pt>
                <c:pt idx="8973">
                  <c:v>42122.111712962964</c:v>
                </c:pt>
                <c:pt idx="8974">
                  <c:v>42122.111759259256</c:v>
                </c:pt>
                <c:pt idx="8975">
                  <c:v>42122.111817129633</c:v>
                </c:pt>
                <c:pt idx="8976">
                  <c:v>42122.111875000002</c:v>
                </c:pt>
                <c:pt idx="8977">
                  <c:v>42122.111932870372</c:v>
                </c:pt>
                <c:pt idx="8978">
                  <c:v>42122.111979166664</c:v>
                </c:pt>
                <c:pt idx="8979">
                  <c:v>42122.112037037034</c:v>
                </c:pt>
                <c:pt idx="8980">
                  <c:v>42122.11209490741</c:v>
                </c:pt>
                <c:pt idx="8981">
                  <c:v>42122.112141203703</c:v>
                </c:pt>
                <c:pt idx="8982">
                  <c:v>42122.112199074072</c:v>
                </c:pt>
                <c:pt idx="8983">
                  <c:v>42122.112256944441</c:v>
                </c:pt>
                <c:pt idx="8984">
                  <c:v>42122.112303240741</c:v>
                </c:pt>
                <c:pt idx="8985">
                  <c:v>42122.112361111111</c:v>
                </c:pt>
                <c:pt idx="8986">
                  <c:v>42122.11241898148</c:v>
                </c:pt>
                <c:pt idx="8987">
                  <c:v>42122.11246527778</c:v>
                </c:pt>
                <c:pt idx="8988">
                  <c:v>42122.112523148149</c:v>
                </c:pt>
                <c:pt idx="8989">
                  <c:v>42122.112581018519</c:v>
                </c:pt>
                <c:pt idx="8990">
                  <c:v>42122.112627314818</c:v>
                </c:pt>
                <c:pt idx="8991">
                  <c:v>42122.112685185188</c:v>
                </c:pt>
                <c:pt idx="8992">
                  <c:v>42122.112743055557</c:v>
                </c:pt>
                <c:pt idx="8993">
                  <c:v>42122.112800925926</c:v>
                </c:pt>
                <c:pt idx="8994">
                  <c:v>42122.112847222219</c:v>
                </c:pt>
                <c:pt idx="8995">
                  <c:v>42122.112905092596</c:v>
                </c:pt>
                <c:pt idx="8996">
                  <c:v>42122.112962962965</c:v>
                </c:pt>
                <c:pt idx="8997">
                  <c:v>42122.113009259258</c:v>
                </c:pt>
                <c:pt idx="8998">
                  <c:v>42122.113067129627</c:v>
                </c:pt>
                <c:pt idx="8999">
                  <c:v>42122.113125000003</c:v>
                </c:pt>
                <c:pt idx="9000">
                  <c:v>42122.113171296296</c:v>
                </c:pt>
                <c:pt idx="9001">
                  <c:v>42122.113229166665</c:v>
                </c:pt>
                <c:pt idx="9002">
                  <c:v>42122.113287037035</c:v>
                </c:pt>
                <c:pt idx="9003">
                  <c:v>42122.113333333335</c:v>
                </c:pt>
                <c:pt idx="9004">
                  <c:v>42122.113391203704</c:v>
                </c:pt>
                <c:pt idx="9005">
                  <c:v>42122.113449074073</c:v>
                </c:pt>
                <c:pt idx="9006">
                  <c:v>42122.113495370373</c:v>
                </c:pt>
                <c:pt idx="9007">
                  <c:v>42122.113553240742</c:v>
                </c:pt>
                <c:pt idx="9008">
                  <c:v>42122.113611111112</c:v>
                </c:pt>
                <c:pt idx="9009">
                  <c:v>42122.113668981481</c:v>
                </c:pt>
                <c:pt idx="9010">
                  <c:v>42122.113715277781</c:v>
                </c:pt>
                <c:pt idx="9011">
                  <c:v>42122.11377314815</c:v>
                </c:pt>
                <c:pt idx="9012">
                  <c:v>42122.11383101852</c:v>
                </c:pt>
                <c:pt idx="9013">
                  <c:v>42122.113877314812</c:v>
                </c:pt>
                <c:pt idx="9014">
                  <c:v>42122.113935185182</c:v>
                </c:pt>
                <c:pt idx="9015">
                  <c:v>42122.113993055558</c:v>
                </c:pt>
                <c:pt idx="9016">
                  <c:v>42122.114039351851</c:v>
                </c:pt>
                <c:pt idx="9017">
                  <c:v>42122.11409722222</c:v>
                </c:pt>
                <c:pt idx="9018">
                  <c:v>42122.114155092589</c:v>
                </c:pt>
                <c:pt idx="9019">
                  <c:v>42122.114201388889</c:v>
                </c:pt>
                <c:pt idx="9020">
                  <c:v>42122.114259259259</c:v>
                </c:pt>
                <c:pt idx="9021">
                  <c:v>42122.114317129628</c:v>
                </c:pt>
                <c:pt idx="9022">
                  <c:v>42122.114363425928</c:v>
                </c:pt>
                <c:pt idx="9023">
                  <c:v>42122.114421296297</c:v>
                </c:pt>
                <c:pt idx="9024">
                  <c:v>42122.114479166667</c:v>
                </c:pt>
                <c:pt idx="9025">
                  <c:v>42122.114537037036</c:v>
                </c:pt>
                <c:pt idx="9026">
                  <c:v>42122.114583333336</c:v>
                </c:pt>
                <c:pt idx="9027">
                  <c:v>42122.114641203705</c:v>
                </c:pt>
                <c:pt idx="9028">
                  <c:v>42122.114699074074</c:v>
                </c:pt>
                <c:pt idx="9029">
                  <c:v>42122.114745370367</c:v>
                </c:pt>
                <c:pt idx="9030">
                  <c:v>42122.114803240744</c:v>
                </c:pt>
                <c:pt idx="9031">
                  <c:v>42122.114861111113</c:v>
                </c:pt>
                <c:pt idx="9032">
                  <c:v>42122.114907407406</c:v>
                </c:pt>
                <c:pt idx="9033">
                  <c:v>42122.114965277775</c:v>
                </c:pt>
                <c:pt idx="9034">
                  <c:v>42122.115023148152</c:v>
                </c:pt>
                <c:pt idx="9035">
                  <c:v>42122.115069444444</c:v>
                </c:pt>
                <c:pt idx="9036">
                  <c:v>42122.115127314813</c:v>
                </c:pt>
                <c:pt idx="9037">
                  <c:v>42122.115185185183</c:v>
                </c:pt>
                <c:pt idx="9038">
                  <c:v>42122.115231481483</c:v>
                </c:pt>
                <c:pt idx="9039">
                  <c:v>42122.115289351852</c:v>
                </c:pt>
                <c:pt idx="9040">
                  <c:v>42122.115347222221</c:v>
                </c:pt>
                <c:pt idx="9041">
                  <c:v>42122.115393518521</c:v>
                </c:pt>
                <c:pt idx="9042">
                  <c:v>42122.115451388891</c:v>
                </c:pt>
                <c:pt idx="9043">
                  <c:v>42122.11550925926</c:v>
                </c:pt>
                <c:pt idx="9044">
                  <c:v>42122.115567129629</c:v>
                </c:pt>
                <c:pt idx="9045">
                  <c:v>42122.115613425929</c:v>
                </c:pt>
                <c:pt idx="9046">
                  <c:v>42122.115671296298</c:v>
                </c:pt>
                <c:pt idx="9047">
                  <c:v>42122.115729166668</c:v>
                </c:pt>
                <c:pt idx="9048">
                  <c:v>42122.11577546296</c:v>
                </c:pt>
                <c:pt idx="9049">
                  <c:v>42122.115833333337</c:v>
                </c:pt>
                <c:pt idx="9050">
                  <c:v>42122.115891203706</c:v>
                </c:pt>
                <c:pt idx="9051">
                  <c:v>42122.115937499999</c:v>
                </c:pt>
                <c:pt idx="9052">
                  <c:v>42122.115995370368</c:v>
                </c:pt>
                <c:pt idx="9053">
                  <c:v>42122.116053240738</c:v>
                </c:pt>
                <c:pt idx="9054">
                  <c:v>42122.116099537037</c:v>
                </c:pt>
                <c:pt idx="9055">
                  <c:v>42122.116157407407</c:v>
                </c:pt>
                <c:pt idx="9056">
                  <c:v>42122.116215277776</c:v>
                </c:pt>
                <c:pt idx="9057">
                  <c:v>42122.116261574076</c:v>
                </c:pt>
                <c:pt idx="9058">
                  <c:v>42122.116319444445</c:v>
                </c:pt>
                <c:pt idx="9059">
                  <c:v>42122.116377314815</c:v>
                </c:pt>
                <c:pt idx="9060">
                  <c:v>42122.116435185184</c:v>
                </c:pt>
                <c:pt idx="9061">
                  <c:v>42122.116481481484</c:v>
                </c:pt>
                <c:pt idx="9062">
                  <c:v>42122.116539351853</c:v>
                </c:pt>
                <c:pt idx="9063">
                  <c:v>42122.116597222222</c:v>
                </c:pt>
                <c:pt idx="9064">
                  <c:v>42122.116643518515</c:v>
                </c:pt>
                <c:pt idx="9065">
                  <c:v>42122.116701388892</c:v>
                </c:pt>
                <c:pt idx="9066">
                  <c:v>42122.116759259261</c:v>
                </c:pt>
                <c:pt idx="9067">
                  <c:v>42122.116805555554</c:v>
                </c:pt>
                <c:pt idx="9068">
                  <c:v>42122.116863425923</c:v>
                </c:pt>
                <c:pt idx="9069">
                  <c:v>42122.1169212963</c:v>
                </c:pt>
                <c:pt idx="9070">
                  <c:v>42122.116967592592</c:v>
                </c:pt>
                <c:pt idx="9071">
                  <c:v>42122.117025462961</c:v>
                </c:pt>
                <c:pt idx="9072">
                  <c:v>42122.117083333331</c:v>
                </c:pt>
                <c:pt idx="9073">
                  <c:v>42122.117129629631</c:v>
                </c:pt>
                <c:pt idx="9074">
                  <c:v>42122.1171875</c:v>
                </c:pt>
                <c:pt idx="9075">
                  <c:v>42122.117245370369</c:v>
                </c:pt>
                <c:pt idx="9076">
                  <c:v>42122.117303240739</c:v>
                </c:pt>
                <c:pt idx="9077">
                  <c:v>42122.117349537039</c:v>
                </c:pt>
                <c:pt idx="9078">
                  <c:v>42122.117407407408</c:v>
                </c:pt>
                <c:pt idx="9079">
                  <c:v>42122.117465277777</c:v>
                </c:pt>
                <c:pt idx="9080">
                  <c:v>42122.117511574077</c:v>
                </c:pt>
                <c:pt idx="9081">
                  <c:v>42122.117569444446</c:v>
                </c:pt>
                <c:pt idx="9082">
                  <c:v>42122.117627314816</c:v>
                </c:pt>
                <c:pt idx="9083">
                  <c:v>42122.117673611108</c:v>
                </c:pt>
                <c:pt idx="9084">
                  <c:v>42122.117731481485</c:v>
                </c:pt>
                <c:pt idx="9085">
                  <c:v>42122.117789351854</c:v>
                </c:pt>
                <c:pt idx="9086">
                  <c:v>42122.117835648147</c:v>
                </c:pt>
                <c:pt idx="9087">
                  <c:v>42122.117893518516</c:v>
                </c:pt>
                <c:pt idx="9088">
                  <c:v>42122.117951388886</c:v>
                </c:pt>
                <c:pt idx="9089">
                  <c:v>42122.117997685185</c:v>
                </c:pt>
                <c:pt idx="9090">
                  <c:v>42122.118055555555</c:v>
                </c:pt>
                <c:pt idx="9091">
                  <c:v>42122.118113425924</c:v>
                </c:pt>
                <c:pt idx="9092">
                  <c:v>42122.118171296293</c:v>
                </c:pt>
                <c:pt idx="9093">
                  <c:v>42122.118217592593</c:v>
                </c:pt>
                <c:pt idx="9094">
                  <c:v>42122.118275462963</c:v>
                </c:pt>
                <c:pt idx="9095">
                  <c:v>42122.118333333332</c:v>
                </c:pt>
                <c:pt idx="9096">
                  <c:v>42122.118379629632</c:v>
                </c:pt>
                <c:pt idx="9097">
                  <c:v>42122.118437500001</c:v>
                </c:pt>
                <c:pt idx="9098">
                  <c:v>42122.118495370371</c:v>
                </c:pt>
                <c:pt idx="9099">
                  <c:v>42122.118541666663</c:v>
                </c:pt>
                <c:pt idx="9100">
                  <c:v>42122.11859953704</c:v>
                </c:pt>
                <c:pt idx="9101">
                  <c:v>42122.118657407409</c:v>
                </c:pt>
                <c:pt idx="9102">
                  <c:v>42122.118703703702</c:v>
                </c:pt>
                <c:pt idx="9103">
                  <c:v>42122.118761574071</c:v>
                </c:pt>
                <c:pt idx="9104">
                  <c:v>42122.118819444448</c:v>
                </c:pt>
                <c:pt idx="9105">
                  <c:v>42122.11886574074</c:v>
                </c:pt>
                <c:pt idx="9106">
                  <c:v>42122.118923611109</c:v>
                </c:pt>
                <c:pt idx="9107">
                  <c:v>42122.118981481479</c:v>
                </c:pt>
                <c:pt idx="9108">
                  <c:v>42122.119039351855</c:v>
                </c:pt>
                <c:pt idx="9109">
                  <c:v>42122.119085648148</c:v>
                </c:pt>
                <c:pt idx="9110">
                  <c:v>42122.119143518517</c:v>
                </c:pt>
                <c:pt idx="9111">
                  <c:v>42122.119201388887</c:v>
                </c:pt>
                <c:pt idx="9112">
                  <c:v>42122.119247685187</c:v>
                </c:pt>
                <c:pt idx="9113">
                  <c:v>42122.119305555556</c:v>
                </c:pt>
                <c:pt idx="9114">
                  <c:v>42122.119363425925</c:v>
                </c:pt>
                <c:pt idx="9115">
                  <c:v>42122.119409722225</c:v>
                </c:pt>
                <c:pt idx="9116">
                  <c:v>42122.119467592594</c:v>
                </c:pt>
                <c:pt idx="9117">
                  <c:v>42122.119525462964</c:v>
                </c:pt>
                <c:pt idx="9118">
                  <c:v>42122.119571759256</c:v>
                </c:pt>
                <c:pt idx="9119">
                  <c:v>42122.119629629633</c:v>
                </c:pt>
                <c:pt idx="9120">
                  <c:v>42122.119687500002</c:v>
                </c:pt>
                <c:pt idx="9121">
                  <c:v>42122.119733796295</c:v>
                </c:pt>
                <c:pt idx="9122">
                  <c:v>42122.119791666664</c:v>
                </c:pt>
                <c:pt idx="9123">
                  <c:v>42122.119849537034</c:v>
                </c:pt>
                <c:pt idx="9124">
                  <c:v>42122.119895833333</c:v>
                </c:pt>
                <c:pt idx="9125">
                  <c:v>42122.119953703703</c:v>
                </c:pt>
                <c:pt idx="9126">
                  <c:v>42122.120011574072</c:v>
                </c:pt>
                <c:pt idx="9127">
                  <c:v>42122.120069444441</c:v>
                </c:pt>
                <c:pt idx="9128">
                  <c:v>42122.120115740741</c:v>
                </c:pt>
                <c:pt idx="9129">
                  <c:v>42122.120173611111</c:v>
                </c:pt>
                <c:pt idx="9130">
                  <c:v>42122.12023148148</c:v>
                </c:pt>
                <c:pt idx="9131">
                  <c:v>42122.12027777778</c:v>
                </c:pt>
                <c:pt idx="9132">
                  <c:v>42122.120335648149</c:v>
                </c:pt>
                <c:pt idx="9133">
                  <c:v>42122.120393518519</c:v>
                </c:pt>
                <c:pt idx="9134">
                  <c:v>42122.120439814818</c:v>
                </c:pt>
                <c:pt idx="9135">
                  <c:v>42122.120497685188</c:v>
                </c:pt>
                <c:pt idx="9136">
                  <c:v>42122.120555555557</c:v>
                </c:pt>
                <c:pt idx="9137">
                  <c:v>42122.12060185185</c:v>
                </c:pt>
                <c:pt idx="9138">
                  <c:v>42122.120659722219</c:v>
                </c:pt>
                <c:pt idx="9139">
                  <c:v>42122.120717592596</c:v>
                </c:pt>
                <c:pt idx="9140">
                  <c:v>42122.120763888888</c:v>
                </c:pt>
                <c:pt idx="9141">
                  <c:v>42122.120821759258</c:v>
                </c:pt>
                <c:pt idx="9142">
                  <c:v>42122.120879629627</c:v>
                </c:pt>
                <c:pt idx="9143">
                  <c:v>42122.120937500003</c:v>
                </c:pt>
                <c:pt idx="9144">
                  <c:v>42122.120983796296</c:v>
                </c:pt>
                <c:pt idx="9145">
                  <c:v>42122.121041666665</c:v>
                </c:pt>
                <c:pt idx="9146">
                  <c:v>42122.121099537035</c:v>
                </c:pt>
                <c:pt idx="9147">
                  <c:v>42122.121145833335</c:v>
                </c:pt>
                <c:pt idx="9148">
                  <c:v>42122.121203703704</c:v>
                </c:pt>
                <c:pt idx="9149">
                  <c:v>42122.121261574073</c:v>
                </c:pt>
                <c:pt idx="9150">
                  <c:v>42122.121307870373</c:v>
                </c:pt>
                <c:pt idx="9151">
                  <c:v>42122.121365740742</c:v>
                </c:pt>
                <c:pt idx="9152">
                  <c:v>42122.121423611112</c:v>
                </c:pt>
                <c:pt idx="9153">
                  <c:v>42122.121469907404</c:v>
                </c:pt>
                <c:pt idx="9154">
                  <c:v>42122.121527777781</c:v>
                </c:pt>
                <c:pt idx="9155">
                  <c:v>42122.12158564815</c:v>
                </c:pt>
                <c:pt idx="9156">
                  <c:v>42122.121631944443</c:v>
                </c:pt>
                <c:pt idx="9157">
                  <c:v>42122.121689814812</c:v>
                </c:pt>
                <c:pt idx="9158">
                  <c:v>42122.121747685182</c:v>
                </c:pt>
                <c:pt idx="9159">
                  <c:v>42122.121805555558</c:v>
                </c:pt>
                <c:pt idx="9160">
                  <c:v>42122.121851851851</c:v>
                </c:pt>
                <c:pt idx="9161">
                  <c:v>42122.12190972222</c:v>
                </c:pt>
                <c:pt idx="9162">
                  <c:v>42122.121967592589</c:v>
                </c:pt>
                <c:pt idx="9163">
                  <c:v>42122.122013888889</c:v>
                </c:pt>
                <c:pt idx="9164">
                  <c:v>42122.122071759259</c:v>
                </c:pt>
                <c:pt idx="9165">
                  <c:v>42122.122129629628</c:v>
                </c:pt>
                <c:pt idx="9166">
                  <c:v>42122.122175925928</c:v>
                </c:pt>
                <c:pt idx="9167">
                  <c:v>42122.122233796297</c:v>
                </c:pt>
                <c:pt idx="9168">
                  <c:v>42122.122291666667</c:v>
                </c:pt>
                <c:pt idx="9169">
                  <c:v>42122.122337962966</c:v>
                </c:pt>
                <c:pt idx="9170">
                  <c:v>42122.122395833336</c:v>
                </c:pt>
                <c:pt idx="9171">
                  <c:v>42122.122453703705</c:v>
                </c:pt>
                <c:pt idx="9172">
                  <c:v>42122.122499999998</c:v>
                </c:pt>
                <c:pt idx="9173">
                  <c:v>42122.122557870367</c:v>
                </c:pt>
                <c:pt idx="9174">
                  <c:v>42122.122615740744</c:v>
                </c:pt>
                <c:pt idx="9175">
                  <c:v>42122.122673611113</c:v>
                </c:pt>
                <c:pt idx="9176">
                  <c:v>42122.122719907406</c:v>
                </c:pt>
                <c:pt idx="9177">
                  <c:v>42122.122777777775</c:v>
                </c:pt>
                <c:pt idx="9178">
                  <c:v>42122.122835648152</c:v>
                </c:pt>
                <c:pt idx="9179">
                  <c:v>42122.122881944444</c:v>
                </c:pt>
                <c:pt idx="9180">
                  <c:v>42122.122939814813</c:v>
                </c:pt>
                <c:pt idx="9181">
                  <c:v>42122.122997685183</c:v>
                </c:pt>
                <c:pt idx="9182">
                  <c:v>42122.123043981483</c:v>
                </c:pt>
                <c:pt idx="9183">
                  <c:v>42122.123101851852</c:v>
                </c:pt>
                <c:pt idx="9184">
                  <c:v>42122.123159722221</c:v>
                </c:pt>
                <c:pt idx="9185">
                  <c:v>42122.123206018521</c:v>
                </c:pt>
                <c:pt idx="9186">
                  <c:v>42122.123263888891</c:v>
                </c:pt>
                <c:pt idx="9187">
                  <c:v>42122.12332175926</c:v>
                </c:pt>
                <c:pt idx="9188">
                  <c:v>42122.123368055552</c:v>
                </c:pt>
                <c:pt idx="9189">
                  <c:v>42122.123425925929</c:v>
                </c:pt>
                <c:pt idx="9190">
                  <c:v>42122.123483796298</c:v>
                </c:pt>
                <c:pt idx="9191">
                  <c:v>42122.123541666668</c:v>
                </c:pt>
                <c:pt idx="9192">
                  <c:v>42122.12358796296</c:v>
                </c:pt>
                <c:pt idx="9193">
                  <c:v>42122.123645833337</c:v>
                </c:pt>
                <c:pt idx="9194">
                  <c:v>42122.123703703706</c:v>
                </c:pt>
                <c:pt idx="9195">
                  <c:v>42122.123749999999</c:v>
                </c:pt>
                <c:pt idx="9196">
                  <c:v>42122.123807870368</c:v>
                </c:pt>
                <c:pt idx="9197">
                  <c:v>42122.123865740738</c:v>
                </c:pt>
                <c:pt idx="9198">
                  <c:v>42122.123912037037</c:v>
                </c:pt>
                <c:pt idx="9199">
                  <c:v>42122.123969907407</c:v>
                </c:pt>
                <c:pt idx="9200">
                  <c:v>42122.124027777776</c:v>
                </c:pt>
                <c:pt idx="9201">
                  <c:v>42122.124074074076</c:v>
                </c:pt>
                <c:pt idx="9202">
                  <c:v>42122.124131944445</c:v>
                </c:pt>
                <c:pt idx="9203">
                  <c:v>42122.124189814815</c:v>
                </c:pt>
                <c:pt idx="9204">
                  <c:v>42122.124236111114</c:v>
                </c:pt>
                <c:pt idx="9205">
                  <c:v>42122.124293981484</c:v>
                </c:pt>
                <c:pt idx="9206">
                  <c:v>42122.124351851853</c:v>
                </c:pt>
                <c:pt idx="9207">
                  <c:v>42122.124398148146</c:v>
                </c:pt>
                <c:pt idx="9208">
                  <c:v>42122.124456018515</c:v>
                </c:pt>
                <c:pt idx="9209">
                  <c:v>42122.124513888892</c:v>
                </c:pt>
                <c:pt idx="9210">
                  <c:v>42122.124571759261</c:v>
                </c:pt>
                <c:pt idx="9211">
                  <c:v>42122.124618055554</c:v>
                </c:pt>
                <c:pt idx="9212">
                  <c:v>42122.124675925923</c:v>
                </c:pt>
                <c:pt idx="9213">
                  <c:v>42122.1247337963</c:v>
                </c:pt>
                <c:pt idx="9214">
                  <c:v>42122.124780092592</c:v>
                </c:pt>
                <c:pt idx="9215">
                  <c:v>42122.124837962961</c:v>
                </c:pt>
                <c:pt idx="9216">
                  <c:v>42122.124895833331</c:v>
                </c:pt>
                <c:pt idx="9217">
                  <c:v>42122.124942129631</c:v>
                </c:pt>
                <c:pt idx="9218">
                  <c:v>42122.125</c:v>
                </c:pt>
                <c:pt idx="9219">
                  <c:v>42122.125057870369</c:v>
                </c:pt>
                <c:pt idx="9220">
                  <c:v>42122.125104166669</c:v>
                </c:pt>
                <c:pt idx="9221">
                  <c:v>42122.125162037039</c:v>
                </c:pt>
                <c:pt idx="9222">
                  <c:v>42122.125219907408</c:v>
                </c:pt>
                <c:pt idx="9223">
                  <c:v>42122.1252662037</c:v>
                </c:pt>
                <c:pt idx="9224">
                  <c:v>42122.125324074077</c:v>
                </c:pt>
                <c:pt idx="9225">
                  <c:v>42122.125381944446</c:v>
                </c:pt>
                <c:pt idx="9226">
                  <c:v>42122.125439814816</c:v>
                </c:pt>
                <c:pt idx="9227">
                  <c:v>42122.125486111108</c:v>
                </c:pt>
                <c:pt idx="9228">
                  <c:v>42122.125543981485</c:v>
                </c:pt>
                <c:pt idx="9229">
                  <c:v>42122.125601851854</c:v>
                </c:pt>
                <c:pt idx="9230">
                  <c:v>42122.125648148147</c:v>
                </c:pt>
                <c:pt idx="9231">
                  <c:v>42122.125706018516</c:v>
                </c:pt>
                <c:pt idx="9232">
                  <c:v>42122.125763888886</c:v>
                </c:pt>
                <c:pt idx="9233">
                  <c:v>42122.125810185185</c:v>
                </c:pt>
                <c:pt idx="9234">
                  <c:v>42122.125868055555</c:v>
                </c:pt>
                <c:pt idx="9235">
                  <c:v>42122.125925925924</c:v>
                </c:pt>
                <c:pt idx="9236">
                  <c:v>42122.125972222224</c:v>
                </c:pt>
                <c:pt idx="9237">
                  <c:v>42122.126030092593</c:v>
                </c:pt>
                <c:pt idx="9238">
                  <c:v>42122.126087962963</c:v>
                </c:pt>
                <c:pt idx="9239">
                  <c:v>42122.126134259262</c:v>
                </c:pt>
                <c:pt idx="9240">
                  <c:v>42122.126192129632</c:v>
                </c:pt>
                <c:pt idx="9241">
                  <c:v>42122.126250000001</c:v>
                </c:pt>
                <c:pt idx="9242">
                  <c:v>42122.126307870371</c:v>
                </c:pt>
                <c:pt idx="9243">
                  <c:v>42122.126354166663</c:v>
                </c:pt>
                <c:pt idx="9244">
                  <c:v>42122.12641203704</c:v>
                </c:pt>
                <c:pt idx="9245">
                  <c:v>42122.126469907409</c:v>
                </c:pt>
                <c:pt idx="9246">
                  <c:v>42122.126516203702</c:v>
                </c:pt>
                <c:pt idx="9247">
                  <c:v>42122.126574074071</c:v>
                </c:pt>
                <c:pt idx="9248">
                  <c:v>42122.126631944448</c:v>
                </c:pt>
                <c:pt idx="9249">
                  <c:v>42122.12667824074</c:v>
                </c:pt>
                <c:pt idx="9250">
                  <c:v>42122.126736111109</c:v>
                </c:pt>
                <c:pt idx="9251">
                  <c:v>42122.126793981479</c:v>
                </c:pt>
                <c:pt idx="9252">
                  <c:v>42122.126840277779</c:v>
                </c:pt>
                <c:pt idx="9253">
                  <c:v>42122.126898148148</c:v>
                </c:pt>
                <c:pt idx="9254">
                  <c:v>42122.126956018517</c:v>
                </c:pt>
                <c:pt idx="9255">
                  <c:v>42122.127002314817</c:v>
                </c:pt>
                <c:pt idx="9256">
                  <c:v>42122.127060185187</c:v>
                </c:pt>
                <c:pt idx="9257">
                  <c:v>42122.127118055556</c:v>
                </c:pt>
                <c:pt idx="9258">
                  <c:v>42122.127175925925</c:v>
                </c:pt>
                <c:pt idx="9259">
                  <c:v>42122.127222222225</c:v>
                </c:pt>
                <c:pt idx="9260">
                  <c:v>42122.127280092594</c:v>
                </c:pt>
                <c:pt idx="9261">
                  <c:v>42122.127337962964</c:v>
                </c:pt>
                <c:pt idx="9262">
                  <c:v>42122.127384259256</c:v>
                </c:pt>
                <c:pt idx="9263">
                  <c:v>42122.127442129633</c:v>
                </c:pt>
                <c:pt idx="9264">
                  <c:v>42122.127500000002</c:v>
                </c:pt>
                <c:pt idx="9265">
                  <c:v>42122.127546296295</c:v>
                </c:pt>
                <c:pt idx="9266">
                  <c:v>42122.127604166664</c:v>
                </c:pt>
                <c:pt idx="9267">
                  <c:v>42122.127662037034</c:v>
                </c:pt>
                <c:pt idx="9268">
                  <c:v>42122.127708333333</c:v>
                </c:pt>
                <c:pt idx="9269">
                  <c:v>42122.127766203703</c:v>
                </c:pt>
                <c:pt idx="9270">
                  <c:v>42122.127824074072</c:v>
                </c:pt>
                <c:pt idx="9271">
                  <c:v>42122.127870370372</c:v>
                </c:pt>
                <c:pt idx="9272">
                  <c:v>42122.127928240741</c:v>
                </c:pt>
                <c:pt idx="9273">
                  <c:v>42122.127986111111</c:v>
                </c:pt>
                <c:pt idx="9274">
                  <c:v>42122.128032407411</c:v>
                </c:pt>
                <c:pt idx="9275">
                  <c:v>42122.12809027778</c:v>
                </c:pt>
                <c:pt idx="9276">
                  <c:v>42122.128148148149</c:v>
                </c:pt>
                <c:pt idx="9277">
                  <c:v>42122.128206018519</c:v>
                </c:pt>
                <c:pt idx="9278">
                  <c:v>42122.128252314818</c:v>
                </c:pt>
                <c:pt idx="9279">
                  <c:v>42122.128310185188</c:v>
                </c:pt>
                <c:pt idx="9280">
                  <c:v>42122.128368055557</c:v>
                </c:pt>
                <c:pt idx="9281">
                  <c:v>42122.12841435185</c:v>
                </c:pt>
                <c:pt idx="9282">
                  <c:v>42122.128472222219</c:v>
                </c:pt>
                <c:pt idx="9283">
                  <c:v>42122.128530092596</c:v>
                </c:pt>
                <c:pt idx="9284">
                  <c:v>42122.128576388888</c:v>
                </c:pt>
                <c:pt idx="9285">
                  <c:v>42122.128634259258</c:v>
                </c:pt>
                <c:pt idx="9286">
                  <c:v>42122.128692129627</c:v>
                </c:pt>
                <c:pt idx="9287">
                  <c:v>42122.128738425927</c:v>
                </c:pt>
                <c:pt idx="9288">
                  <c:v>42122.128796296296</c:v>
                </c:pt>
                <c:pt idx="9289">
                  <c:v>42122.128854166665</c:v>
                </c:pt>
                <c:pt idx="9290">
                  <c:v>42122.128900462965</c:v>
                </c:pt>
                <c:pt idx="9291">
                  <c:v>42122.128958333335</c:v>
                </c:pt>
                <c:pt idx="9292">
                  <c:v>42122.129016203704</c:v>
                </c:pt>
                <c:pt idx="9293">
                  <c:v>42122.129074074073</c:v>
                </c:pt>
                <c:pt idx="9294">
                  <c:v>42122.129120370373</c:v>
                </c:pt>
                <c:pt idx="9295">
                  <c:v>42122.129178240742</c:v>
                </c:pt>
                <c:pt idx="9296">
                  <c:v>42122.129236111112</c:v>
                </c:pt>
                <c:pt idx="9297">
                  <c:v>42122.129282407404</c:v>
                </c:pt>
                <c:pt idx="9298">
                  <c:v>42122.129340277781</c:v>
                </c:pt>
                <c:pt idx="9299">
                  <c:v>42122.12939814815</c:v>
                </c:pt>
                <c:pt idx="9300">
                  <c:v>42122.129444444443</c:v>
                </c:pt>
                <c:pt idx="9301">
                  <c:v>42122.129502314812</c:v>
                </c:pt>
                <c:pt idx="9302">
                  <c:v>42122.129560185182</c:v>
                </c:pt>
                <c:pt idx="9303">
                  <c:v>42122.129606481481</c:v>
                </c:pt>
                <c:pt idx="9304">
                  <c:v>42122.129664351851</c:v>
                </c:pt>
                <c:pt idx="9305">
                  <c:v>42122.12972222222</c:v>
                </c:pt>
                <c:pt idx="9306">
                  <c:v>42122.12976851852</c:v>
                </c:pt>
                <c:pt idx="9307">
                  <c:v>42122.129826388889</c:v>
                </c:pt>
                <c:pt idx="9308">
                  <c:v>42122.129884259259</c:v>
                </c:pt>
                <c:pt idx="9309">
                  <c:v>42122.129942129628</c:v>
                </c:pt>
                <c:pt idx="9310">
                  <c:v>42122.129988425928</c:v>
                </c:pt>
                <c:pt idx="9311">
                  <c:v>42122.130046296297</c:v>
                </c:pt>
                <c:pt idx="9312">
                  <c:v>42122.130104166667</c:v>
                </c:pt>
                <c:pt idx="9313">
                  <c:v>42122.130150462966</c:v>
                </c:pt>
                <c:pt idx="9314">
                  <c:v>42122.130208333336</c:v>
                </c:pt>
                <c:pt idx="9315">
                  <c:v>42122.130266203705</c:v>
                </c:pt>
                <c:pt idx="9316">
                  <c:v>42122.130312499998</c:v>
                </c:pt>
                <c:pt idx="9317">
                  <c:v>42122.130370370367</c:v>
                </c:pt>
                <c:pt idx="9318">
                  <c:v>42122.130428240744</c:v>
                </c:pt>
                <c:pt idx="9319">
                  <c:v>42122.130474537036</c:v>
                </c:pt>
                <c:pt idx="9320">
                  <c:v>42122.130532407406</c:v>
                </c:pt>
                <c:pt idx="9321">
                  <c:v>42122.130590277775</c:v>
                </c:pt>
                <c:pt idx="9322">
                  <c:v>42122.130636574075</c:v>
                </c:pt>
                <c:pt idx="9323">
                  <c:v>42122.130694444444</c:v>
                </c:pt>
                <c:pt idx="9324">
                  <c:v>42122.130752314813</c:v>
                </c:pt>
                <c:pt idx="9325">
                  <c:v>42122.130810185183</c:v>
                </c:pt>
                <c:pt idx="9326">
                  <c:v>42122.130856481483</c:v>
                </c:pt>
                <c:pt idx="9327">
                  <c:v>42122.130914351852</c:v>
                </c:pt>
                <c:pt idx="9328">
                  <c:v>42122.130972222221</c:v>
                </c:pt>
                <c:pt idx="9329">
                  <c:v>42122.131018518521</c:v>
                </c:pt>
                <c:pt idx="9330">
                  <c:v>42122.131076388891</c:v>
                </c:pt>
                <c:pt idx="9331">
                  <c:v>42122.13113425926</c:v>
                </c:pt>
                <c:pt idx="9332">
                  <c:v>42122.131180555552</c:v>
                </c:pt>
                <c:pt idx="9333">
                  <c:v>42122.131238425929</c:v>
                </c:pt>
                <c:pt idx="9334">
                  <c:v>42122.131296296298</c:v>
                </c:pt>
                <c:pt idx="9335">
                  <c:v>42122.131342592591</c:v>
                </c:pt>
                <c:pt idx="9336">
                  <c:v>42122.13140046296</c:v>
                </c:pt>
                <c:pt idx="9337">
                  <c:v>42122.131458333337</c:v>
                </c:pt>
                <c:pt idx="9338">
                  <c:v>42122.131504629629</c:v>
                </c:pt>
                <c:pt idx="9339">
                  <c:v>42122.131562499999</c:v>
                </c:pt>
                <c:pt idx="9340">
                  <c:v>42122.131620370368</c:v>
                </c:pt>
                <c:pt idx="9341">
                  <c:v>42122.131666666668</c:v>
                </c:pt>
                <c:pt idx="9342">
                  <c:v>42122.131724537037</c:v>
                </c:pt>
                <c:pt idx="9343">
                  <c:v>42122.131782407407</c:v>
                </c:pt>
                <c:pt idx="9344">
                  <c:v>42122.131840277776</c:v>
                </c:pt>
                <c:pt idx="9345">
                  <c:v>42122.131886574076</c:v>
                </c:pt>
                <c:pt idx="9346">
                  <c:v>42122.131944444445</c:v>
                </c:pt>
                <c:pt idx="9347">
                  <c:v>42122.132002314815</c:v>
                </c:pt>
                <c:pt idx="9348">
                  <c:v>42122.132048611114</c:v>
                </c:pt>
                <c:pt idx="9349">
                  <c:v>42122.132106481484</c:v>
                </c:pt>
                <c:pt idx="9350">
                  <c:v>42122.132164351853</c:v>
                </c:pt>
                <c:pt idx="9351">
                  <c:v>42122.132210648146</c:v>
                </c:pt>
                <c:pt idx="9352">
                  <c:v>42122.132268518515</c:v>
                </c:pt>
                <c:pt idx="9353">
                  <c:v>42122.132326388892</c:v>
                </c:pt>
                <c:pt idx="9354">
                  <c:v>42122.132372685184</c:v>
                </c:pt>
                <c:pt idx="9355">
                  <c:v>42122.132430555554</c:v>
                </c:pt>
                <c:pt idx="9356">
                  <c:v>42122.132488425923</c:v>
                </c:pt>
                <c:pt idx="9357">
                  <c:v>42122.132534722223</c:v>
                </c:pt>
                <c:pt idx="9358">
                  <c:v>42122.132592592592</c:v>
                </c:pt>
                <c:pt idx="9359">
                  <c:v>42122.132650462961</c:v>
                </c:pt>
                <c:pt idx="9360">
                  <c:v>42122.132708333331</c:v>
                </c:pt>
                <c:pt idx="9361">
                  <c:v>42122.132754629631</c:v>
                </c:pt>
                <c:pt idx="9362">
                  <c:v>42122.1328125</c:v>
                </c:pt>
                <c:pt idx="9363">
                  <c:v>42122.132870370369</c:v>
                </c:pt>
                <c:pt idx="9364">
                  <c:v>42122.132916666669</c:v>
                </c:pt>
                <c:pt idx="9365">
                  <c:v>42122.132974537039</c:v>
                </c:pt>
                <c:pt idx="9366">
                  <c:v>42122.133032407408</c:v>
                </c:pt>
                <c:pt idx="9367">
                  <c:v>42122.1330787037</c:v>
                </c:pt>
                <c:pt idx="9368">
                  <c:v>42122.133136574077</c:v>
                </c:pt>
                <c:pt idx="9369">
                  <c:v>42122.133194444446</c:v>
                </c:pt>
                <c:pt idx="9370">
                  <c:v>42122.133240740739</c:v>
                </c:pt>
                <c:pt idx="9371">
                  <c:v>42122.133298611108</c:v>
                </c:pt>
                <c:pt idx="9372">
                  <c:v>42122.133356481485</c:v>
                </c:pt>
                <c:pt idx="9373">
                  <c:v>42122.133402777778</c:v>
                </c:pt>
                <c:pt idx="9374">
                  <c:v>42122.133460648147</c:v>
                </c:pt>
                <c:pt idx="9375">
                  <c:v>42122.133518518516</c:v>
                </c:pt>
                <c:pt idx="9376">
                  <c:v>42122.133576388886</c:v>
                </c:pt>
                <c:pt idx="9377">
                  <c:v>42122.133622685185</c:v>
                </c:pt>
                <c:pt idx="9378">
                  <c:v>42122.133680555555</c:v>
                </c:pt>
                <c:pt idx="9379">
                  <c:v>42122.133738425924</c:v>
                </c:pt>
                <c:pt idx="9380">
                  <c:v>42122.133784722224</c:v>
                </c:pt>
                <c:pt idx="9381">
                  <c:v>42122.133842592593</c:v>
                </c:pt>
                <c:pt idx="9382">
                  <c:v>42122.133900462963</c:v>
                </c:pt>
                <c:pt idx="9383">
                  <c:v>42122.133946759262</c:v>
                </c:pt>
                <c:pt idx="9384">
                  <c:v>42122.134004629632</c:v>
                </c:pt>
                <c:pt idx="9385">
                  <c:v>42122.134062500001</c:v>
                </c:pt>
                <c:pt idx="9386">
                  <c:v>42122.134108796294</c:v>
                </c:pt>
                <c:pt idx="9387">
                  <c:v>42122.134166666663</c:v>
                </c:pt>
                <c:pt idx="9388">
                  <c:v>42122.13422453704</c:v>
                </c:pt>
                <c:pt idx="9389">
                  <c:v>42122.134270833332</c:v>
                </c:pt>
                <c:pt idx="9390">
                  <c:v>42122.134328703702</c:v>
                </c:pt>
                <c:pt idx="9391">
                  <c:v>42122.134386574071</c:v>
                </c:pt>
                <c:pt idx="9392">
                  <c:v>42122.134444444448</c:v>
                </c:pt>
                <c:pt idx="9393">
                  <c:v>42122.13449074074</c:v>
                </c:pt>
                <c:pt idx="9394">
                  <c:v>42122.134548611109</c:v>
                </c:pt>
                <c:pt idx="9395">
                  <c:v>42122.134606481479</c:v>
                </c:pt>
                <c:pt idx="9396">
                  <c:v>42122.134652777779</c:v>
                </c:pt>
                <c:pt idx="9397">
                  <c:v>42122.134710648148</c:v>
                </c:pt>
                <c:pt idx="9398">
                  <c:v>42122.134768518517</c:v>
                </c:pt>
                <c:pt idx="9399">
                  <c:v>42122.134814814817</c:v>
                </c:pt>
                <c:pt idx="9400">
                  <c:v>42122.134872685187</c:v>
                </c:pt>
                <c:pt idx="9401">
                  <c:v>42122.134930555556</c:v>
                </c:pt>
                <c:pt idx="9402">
                  <c:v>42122.134976851848</c:v>
                </c:pt>
                <c:pt idx="9403">
                  <c:v>42122.135034722225</c:v>
                </c:pt>
                <c:pt idx="9404">
                  <c:v>42122.135092592594</c:v>
                </c:pt>
                <c:pt idx="9405">
                  <c:v>42122.135138888887</c:v>
                </c:pt>
                <c:pt idx="9406">
                  <c:v>42122.135196759256</c:v>
                </c:pt>
                <c:pt idx="9407">
                  <c:v>42122.135254629633</c:v>
                </c:pt>
                <c:pt idx="9408">
                  <c:v>42122.135312500002</c:v>
                </c:pt>
                <c:pt idx="9409">
                  <c:v>42122.135358796295</c:v>
                </c:pt>
                <c:pt idx="9410">
                  <c:v>42122.135416666664</c:v>
                </c:pt>
                <c:pt idx="9411">
                  <c:v>42122.135474537034</c:v>
                </c:pt>
                <c:pt idx="9412">
                  <c:v>42122.135520833333</c:v>
                </c:pt>
                <c:pt idx="9413">
                  <c:v>42122.135578703703</c:v>
                </c:pt>
                <c:pt idx="9414">
                  <c:v>42122.135636574072</c:v>
                </c:pt>
                <c:pt idx="9415">
                  <c:v>42122.135682870372</c:v>
                </c:pt>
                <c:pt idx="9416">
                  <c:v>42122.135740740741</c:v>
                </c:pt>
                <c:pt idx="9417">
                  <c:v>42122.135798611111</c:v>
                </c:pt>
                <c:pt idx="9418">
                  <c:v>42122.135844907411</c:v>
                </c:pt>
                <c:pt idx="9419">
                  <c:v>42122.13590277778</c:v>
                </c:pt>
                <c:pt idx="9420">
                  <c:v>42122.135960648149</c:v>
                </c:pt>
                <c:pt idx="9421">
                  <c:v>42122.136006944442</c:v>
                </c:pt>
                <c:pt idx="9422">
                  <c:v>42122.136064814818</c:v>
                </c:pt>
                <c:pt idx="9423">
                  <c:v>42122.136122685188</c:v>
                </c:pt>
                <c:pt idx="9424">
                  <c:v>42122.13616898148</c:v>
                </c:pt>
                <c:pt idx="9425">
                  <c:v>42122.13622685185</c:v>
                </c:pt>
                <c:pt idx="9426">
                  <c:v>42122.136284722219</c:v>
                </c:pt>
                <c:pt idx="9427">
                  <c:v>42122.136342592596</c:v>
                </c:pt>
                <c:pt idx="9428">
                  <c:v>42122.136388888888</c:v>
                </c:pt>
                <c:pt idx="9429">
                  <c:v>42122.136446759258</c:v>
                </c:pt>
                <c:pt idx="9430">
                  <c:v>42122.136504629627</c:v>
                </c:pt>
                <c:pt idx="9431">
                  <c:v>42122.136550925927</c:v>
                </c:pt>
                <c:pt idx="9432">
                  <c:v>42122.136608796296</c:v>
                </c:pt>
                <c:pt idx="9433">
                  <c:v>42122.136666666665</c:v>
                </c:pt>
                <c:pt idx="9434">
                  <c:v>42122.136712962965</c:v>
                </c:pt>
                <c:pt idx="9435">
                  <c:v>42122.136770833335</c:v>
                </c:pt>
                <c:pt idx="9436">
                  <c:v>42122.136828703704</c:v>
                </c:pt>
                <c:pt idx="9437">
                  <c:v>42122.136874999997</c:v>
                </c:pt>
                <c:pt idx="9438">
                  <c:v>42122.136932870373</c:v>
                </c:pt>
                <c:pt idx="9439">
                  <c:v>42122.136990740742</c:v>
                </c:pt>
                <c:pt idx="9440">
                  <c:v>42122.137037037035</c:v>
                </c:pt>
                <c:pt idx="9441">
                  <c:v>42122.137094907404</c:v>
                </c:pt>
                <c:pt idx="9442">
                  <c:v>42122.137152777781</c:v>
                </c:pt>
                <c:pt idx="9443">
                  <c:v>42122.13721064815</c:v>
                </c:pt>
                <c:pt idx="9444">
                  <c:v>42122.137256944443</c:v>
                </c:pt>
                <c:pt idx="9445">
                  <c:v>42122.137314814812</c:v>
                </c:pt>
                <c:pt idx="9446">
                  <c:v>42122.137372685182</c:v>
                </c:pt>
                <c:pt idx="9447">
                  <c:v>42122.137418981481</c:v>
                </c:pt>
                <c:pt idx="9448">
                  <c:v>42122.137476851851</c:v>
                </c:pt>
                <c:pt idx="9449">
                  <c:v>42122.13753472222</c:v>
                </c:pt>
                <c:pt idx="9450">
                  <c:v>42122.13758101852</c:v>
                </c:pt>
                <c:pt idx="9451">
                  <c:v>42122.137638888889</c:v>
                </c:pt>
                <c:pt idx="9452">
                  <c:v>42122.137696759259</c:v>
                </c:pt>
                <c:pt idx="9453">
                  <c:v>42122.137743055559</c:v>
                </c:pt>
                <c:pt idx="9454">
                  <c:v>42122.137800925928</c:v>
                </c:pt>
                <c:pt idx="9455">
                  <c:v>42122.137858796297</c:v>
                </c:pt>
                <c:pt idx="9456">
                  <c:v>42122.13790509259</c:v>
                </c:pt>
                <c:pt idx="9457">
                  <c:v>42122.137962962966</c:v>
                </c:pt>
                <c:pt idx="9458">
                  <c:v>42122.138020833336</c:v>
                </c:pt>
                <c:pt idx="9459">
                  <c:v>42122.138078703705</c:v>
                </c:pt>
                <c:pt idx="9460">
                  <c:v>42122.138124999998</c:v>
                </c:pt>
                <c:pt idx="9461">
                  <c:v>42122.138182870367</c:v>
                </c:pt>
                <c:pt idx="9462">
                  <c:v>42122.138240740744</c:v>
                </c:pt>
                <c:pt idx="9463">
                  <c:v>42122.138287037036</c:v>
                </c:pt>
                <c:pt idx="9464">
                  <c:v>42122.138344907406</c:v>
                </c:pt>
                <c:pt idx="9465">
                  <c:v>42122.138402777775</c:v>
                </c:pt>
                <c:pt idx="9466">
                  <c:v>42122.138449074075</c:v>
                </c:pt>
                <c:pt idx="9467">
                  <c:v>42122.138506944444</c:v>
                </c:pt>
                <c:pt idx="9468">
                  <c:v>42122.138564814813</c:v>
                </c:pt>
                <c:pt idx="9469">
                  <c:v>42122.138611111113</c:v>
                </c:pt>
                <c:pt idx="9470">
                  <c:v>42122.138668981483</c:v>
                </c:pt>
                <c:pt idx="9471">
                  <c:v>42122.138726851852</c:v>
                </c:pt>
                <c:pt idx="9472">
                  <c:v>42122.138773148145</c:v>
                </c:pt>
                <c:pt idx="9473">
                  <c:v>42122.138831018521</c:v>
                </c:pt>
                <c:pt idx="9474">
                  <c:v>42122.138888888891</c:v>
                </c:pt>
                <c:pt idx="9475">
                  <c:v>42122.13894675926</c:v>
                </c:pt>
                <c:pt idx="9476">
                  <c:v>42122.138993055552</c:v>
                </c:pt>
                <c:pt idx="9477">
                  <c:v>42122.139050925929</c:v>
                </c:pt>
                <c:pt idx="9478">
                  <c:v>42122.139108796298</c:v>
                </c:pt>
                <c:pt idx="9479">
                  <c:v>42122.139155092591</c:v>
                </c:pt>
                <c:pt idx="9480">
                  <c:v>42122.13921296296</c:v>
                </c:pt>
                <c:pt idx="9481">
                  <c:v>42122.139270833337</c:v>
                </c:pt>
                <c:pt idx="9482">
                  <c:v>42122.139317129629</c:v>
                </c:pt>
                <c:pt idx="9483">
                  <c:v>42122.139374999999</c:v>
                </c:pt>
                <c:pt idx="9484">
                  <c:v>42122.139432870368</c:v>
                </c:pt>
                <c:pt idx="9485">
                  <c:v>42122.139479166668</c:v>
                </c:pt>
                <c:pt idx="9486">
                  <c:v>42122.139537037037</c:v>
                </c:pt>
                <c:pt idx="9487">
                  <c:v>42122.139594907407</c:v>
                </c:pt>
                <c:pt idx="9488">
                  <c:v>42122.139641203707</c:v>
                </c:pt>
                <c:pt idx="9489">
                  <c:v>42122.139699074076</c:v>
                </c:pt>
                <c:pt idx="9490">
                  <c:v>42122.139756944445</c:v>
                </c:pt>
                <c:pt idx="9491">
                  <c:v>42122.139814814815</c:v>
                </c:pt>
                <c:pt idx="9492">
                  <c:v>42122.139861111114</c:v>
                </c:pt>
                <c:pt idx="9493">
                  <c:v>42122.139918981484</c:v>
                </c:pt>
                <c:pt idx="9494">
                  <c:v>42122.139976851853</c:v>
                </c:pt>
                <c:pt idx="9495">
                  <c:v>42122.140023148146</c:v>
                </c:pt>
                <c:pt idx="9496">
                  <c:v>42122.140081018515</c:v>
                </c:pt>
                <c:pt idx="9497">
                  <c:v>42122.140138888892</c:v>
                </c:pt>
                <c:pt idx="9498">
                  <c:v>42122.140185185184</c:v>
                </c:pt>
                <c:pt idx="9499">
                  <c:v>42122.140243055554</c:v>
                </c:pt>
                <c:pt idx="9500">
                  <c:v>42122.140300925923</c:v>
                </c:pt>
                <c:pt idx="9501">
                  <c:v>42122.140347222223</c:v>
                </c:pt>
                <c:pt idx="9502">
                  <c:v>42122.140405092592</c:v>
                </c:pt>
                <c:pt idx="9503">
                  <c:v>42122.140462962961</c:v>
                </c:pt>
                <c:pt idx="9504">
                  <c:v>42122.140509259261</c:v>
                </c:pt>
                <c:pt idx="9505">
                  <c:v>42122.140567129631</c:v>
                </c:pt>
                <c:pt idx="9506">
                  <c:v>42122.140625</c:v>
                </c:pt>
                <c:pt idx="9507">
                  <c:v>42122.140682870369</c:v>
                </c:pt>
                <c:pt idx="9508">
                  <c:v>42122.140729166669</c:v>
                </c:pt>
                <c:pt idx="9509">
                  <c:v>42122.140787037039</c:v>
                </c:pt>
                <c:pt idx="9510">
                  <c:v>42122.140844907408</c:v>
                </c:pt>
                <c:pt idx="9511">
                  <c:v>42122.1408912037</c:v>
                </c:pt>
                <c:pt idx="9512">
                  <c:v>42122.140949074077</c:v>
                </c:pt>
                <c:pt idx="9513">
                  <c:v>42122.141006944446</c:v>
                </c:pt>
                <c:pt idx="9514">
                  <c:v>42122.141053240739</c:v>
                </c:pt>
                <c:pt idx="9515">
                  <c:v>42122.141111111108</c:v>
                </c:pt>
                <c:pt idx="9516">
                  <c:v>42122.141168981485</c:v>
                </c:pt>
                <c:pt idx="9517">
                  <c:v>42122.141215277778</c:v>
                </c:pt>
                <c:pt idx="9518">
                  <c:v>42122.141273148147</c:v>
                </c:pt>
                <c:pt idx="9519">
                  <c:v>42122.141331018516</c:v>
                </c:pt>
                <c:pt idx="9520">
                  <c:v>42122.141377314816</c:v>
                </c:pt>
                <c:pt idx="9521">
                  <c:v>42122.141435185185</c:v>
                </c:pt>
                <c:pt idx="9522">
                  <c:v>42122.141493055555</c:v>
                </c:pt>
                <c:pt idx="9523">
                  <c:v>42122.141539351855</c:v>
                </c:pt>
                <c:pt idx="9524">
                  <c:v>42122.141597222224</c:v>
                </c:pt>
                <c:pt idx="9525">
                  <c:v>42122.141655092593</c:v>
                </c:pt>
                <c:pt idx="9526">
                  <c:v>42122.141712962963</c:v>
                </c:pt>
                <c:pt idx="9527">
                  <c:v>42122.141759259262</c:v>
                </c:pt>
                <c:pt idx="9528">
                  <c:v>42122.141817129632</c:v>
                </c:pt>
                <c:pt idx="9529">
                  <c:v>42122.141875000001</c:v>
                </c:pt>
                <c:pt idx="9530">
                  <c:v>42122.141921296294</c:v>
                </c:pt>
                <c:pt idx="9531">
                  <c:v>42122.141979166663</c:v>
                </c:pt>
                <c:pt idx="9532">
                  <c:v>42122.14203703704</c:v>
                </c:pt>
                <c:pt idx="9533">
                  <c:v>42122.142083333332</c:v>
                </c:pt>
                <c:pt idx="9534">
                  <c:v>42122.142141203702</c:v>
                </c:pt>
                <c:pt idx="9535">
                  <c:v>42122.142199074071</c:v>
                </c:pt>
                <c:pt idx="9536">
                  <c:v>42122.142245370371</c:v>
                </c:pt>
                <c:pt idx="9537">
                  <c:v>42122.14230324074</c:v>
                </c:pt>
                <c:pt idx="9538">
                  <c:v>42122.142361111109</c:v>
                </c:pt>
                <c:pt idx="9539">
                  <c:v>42122.142407407409</c:v>
                </c:pt>
                <c:pt idx="9540">
                  <c:v>42122.142465277779</c:v>
                </c:pt>
                <c:pt idx="9541">
                  <c:v>42122.142523148148</c:v>
                </c:pt>
                <c:pt idx="9542">
                  <c:v>42122.142581018517</c:v>
                </c:pt>
                <c:pt idx="9543">
                  <c:v>42122.142627314817</c:v>
                </c:pt>
                <c:pt idx="9544">
                  <c:v>42122.142685185187</c:v>
                </c:pt>
                <c:pt idx="9545">
                  <c:v>42122.142743055556</c:v>
                </c:pt>
                <c:pt idx="9546">
                  <c:v>42122.142789351848</c:v>
                </c:pt>
                <c:pt idx="9547">
                  <c:v>42122.142847222225</c:v>
                </c:pt>
                <c:pt idx="9548">
                  <c:v>42122.142905092594</c:v>
                </c:pt>
                <c:pt idx="9549">
                  <c:v>42122.142951388887</c:v>
                </c:pt>
                <c:pt idx="9550">
                  <c:v>42122.143009259256</c:v>
                </c:pt>
                <c:pt idx="9551">
                  <c:v>42122.143067129633</c:v>
                </c:pt>
                <c:pt idx="9552">
                  <c:v>42122.143113425926</c:v>
                </c:pt>
                <c:pt idx="9553">
                  <c:v>42122.143171296295</c:v>
                </c:pt>
                <c:pt idx="9554">
                  <c:v>42122.143229166664</c:v>
                </c:pt>
                <c:pt idx="9555">
                  <c:v>42122.143275462964</c:v>
                </c:pt>
                <c:pt idx="9556">
                  <c:v>42122.143333333333</c:v>
                </c:pt>
                <c:pt idx="9557">
                  <c:v>42122.143391203703</c:v>
                </c:pt>
                <c:pt idx="9558">
                  <c:v>42122.143437500003</c:v>
                </c:pt>
                <c:pt idx="9559">
                  <c:v>42122.143495370372</c:v>
                </c:pt>
                <c:pt idx="9560">
                  <c:v>42122.143553240741</c:v>
                </c:pt>
                <c:pt idx="9561">
                  <c:v>42122.143611111111</c:v>
                </c:pt>
                <c:pt idx="9562">
                  <c:v>42122.143657407411</c:v>
                </c:pt>
                <c:pt idx="9563">
                  <c:v>42122.14371527778</c:v>
                </c:pt>
                <c:pt idx="9564">
                  <c:v>42122.143773148149</c:v>
                </c:pt>
                <c:pt idx="9565">
                  <c:v>42122.143819444442</c:v>
                </c:pt>
                <c:pt idx="9566">
                  <c:v>42122.143877314818</c:v>
                </c:pt>
                <c:pt idx="9567">
                  <c:v>42122.143935185188</c:v>
                </c:pt>
                <c:pt idx="9568">
                  <c:v>42122.14398148148</c:v>
                </c:pt>
                <c:pt idx="9569">
                  <c:v>42122.14403935185</c:v>
                </c:pt>
                <c:pt idx="9570">
                  <c:v>42122.144097222219</c:v>
                </c:pt>
                <c:pt idx="9571">
                  <c:v>42122.144143518519</c:v>
                </c:pt>
                <c:pt idx="9572">
                  <c:v>42122.144201388888</c:v>
                </c:pt>
                <c:pt idx="9573">
                  <c:v>42122.144259259258</c:v>
                </c:pt>
                <c:pt idx="9574">
                  <c:v>42122.144305555557</c:v>
                </c:pt>
                <c:pt idx="9575">
                  <c:v>42122.144363425927</c:v>
                </c:pt>
                <c:pt idx="9576">
                  <c:v>42122.144421296296</c:v>
                </c:pt>
                <c:pt idx="9577">
                  <c:v>42122.144479166665</c:v>
                </c:pt>
                <c:pt idx="9578">
                  <c:v>42122.144525462965</c:v>
                </c:pt>
                <c:pt idx="9579">
                  <c:v>42122.144583333335</c:v>
                </c:pt>
                <c:pt idx="9580">
                  <c:v>42122.144641203704</c:v>
                </c:pt>
                <c:pt idx="9581">
                  <c:v>42122.144687499997</c:v>
                </c:pt>
                <c:pt idx="9582">
                  <c:v>42122.144745370373</c:v>
                </c:pt>
                <c:pt idx="9583">
                  <c:v>42122.144803240742</c:v>
                </c:pt>
                <c:pt idx="9584">
                  <c:v>42122.144849537035</c:v>
                </c:pt>
                <c:pt idx="9585">
                  <c:v>42122.144907407404</c:v>
                </c:pt>
                <c:pt idx="9586">
                  <c:v>42122.144965277781</c:v>
                </c:pt>
                <c:pt idx="9587">
                  <c:v>42122.145011574074</c:v>
                </c:pt>
                <c:pt idx="9588">
                  <c:v>42122.145069444443</c:v>
                </c:pt>
                <c:pt idx="9589">
                  <c:v>42122.145127314812</c:v>
                </c:pt>
                <c:pt idx="9590">
                  <c:v>42122.145173611112</c:v>
                </c:pt>
                <c:pt idx="9591">
                  <c:v>42122.145231481481</c:v>
                </c:pt>
                <c:pt idx="9592">
                  <c:v>42122.145289351851</c:v>
                </c:pt>
                <c:pt idx="9593">
                  <c:v>42122.14534722222</c:v>
                </c:pt>
                <c:pt idx="9594">
                  <c:v>42122.14539351852</c:v>
                </c:pt>
                <c:pt idx="9595">
                  <c:v>42122.145451388889</c:v>
                </c:pt>
                <c:pt idx="9596">
                  <c:v>42122.145509259259</c:v>
                </c:pt>
                <c:pt idx="9597">
                  <c:v>42122.145555555559</c:v>
                </c:pt>
                <c:pt idx="9598">
                  <c:v>42122.145613425928</c:v>
                </c:pt>
                <c:pt idx="9599">
                  <c:v>42122.145671296297</c:v>
                </c:pt>
                <c:pt idx="9600">
                  <c:v>42122.14571759259</c:v>
                </c:pt>
                <c:pt idx="9601">
                  <c:v>42122.145775462966</c:v>
                </c:pt>
                <c:pt idx="9602">
                  <c:v>42122.145833333336</c:v>
                </c:pt>
                <c:pt idx="9603">
                  <c:v>42122.145879629628</c:v>
                </c:pt>
                <c:pt idx="9604">
                  <c:v>42122.145937499998</c:v>
                </c:pt>
                <c:pt idx="9605">
                  <c:v>42122.145995370367</c:v>
                </c:pt>
                <c:pt idx="9606">
                  <c:v>42122.146041666667</c:v>
                </c:pt>
                <c:pt idx="9607">
                  <c:v>42122.146099537036</c:v>
                </c:pt>
                <c:pt idx="9608">
                  <c:v>42122.146157407406</c:v>
                </c:pt>
                <c:pt idx="9609">
                  <c:v>42122.146215277775</c:v>
                </c:pt>
                <c:pt idx="9610">
                  <c:v>42122.146261574075</c:v>
                </c:pt>
                <c:pt idx="9611">
                  <c:v>42122.146319444444</c:v>
                </c:pt>
                <c:pt idx="9612">
                  <c:v>42122.146377314813</c:v>
                </c:pt>
                <c:pt idx="9613">
                  <c:v>42122.146423611113</c:v>
                </c:pt>
                <c:pt idx="9614">
                  <c:v>42122.146481481483</c:v>
                </c:pt>
                <c:pt idx="9615">
                  <c:v>42122.146539351852</c:v>
                </c:pt>
                <c:pt idx="9616">
                  <c:v>42122.146585648145</c:v>
                </c:pt>
                <c:pt idx="9617">
                  <c:v>42122.146643518521</c:v>
                </c:pt>
                <c:pt idx="9618">
                  <c:v>42122.146701388891</c:v>
                </c:pt>
                <c:pt idx="9619">
                  <c:v>42122.146747685183</c:v>
                </c:pt>
                <c:pt idx="9620">
                  <c:v>42122.146805555552</c:v>
                </c:pt>
                <c:pt idx="9621">
                  <c:v>42122.146863425929</c:v>
                </c:pt>
                <c:pt idx="9622">
                  <c:v>42122.146909722222</c:v>
                </c:pt>
                <c:pt idx="9623">
                  <c:v>42122.146967592591</c:v>
                </c:pt>
                <c:pt idx="9624">
                  <c:v>42122.14702546296</c:v>
                </c:pt>
                <c:pt idx="9625">
                  <c:v>42122.147083333337</c:v>
                </c:pt>
                <c:pt idx="9626">
                  <c:v>42122.147129629629</c:v>
                </c:pt>
                <c:pt idx="9627">
                  <c:v>42122.147187499999</c:v>
                </c:pt>
                <c:pt idx="9628">
                  <c:v>42122.147245370368</c:v>
                </c:pt>
                <c:pt idx="9629">
                  <c:v>42122.147291666668</c:v>
                </c:pt>
                <c:pt idx="9630">
                  <c:v>42122.147349537037</c:v>
                </c:pt>
                <c:pt idx="9631">
                  <c:v>42122.147407407407</c:v>
                </c:pt>
                <c:pt idx="9632">
                  <c:v>42122.147453703707</c:v>
                </c:pt>
                <c:pt idx="9633">
                  <c:v>42122.147511574076</c:v>
                </c:pt>
                <c:pt idx="9634">
                  <c:v>42122.147569444445</c:v>
                </c:pt>
                <c:pt idx="9635">
                  <c:v>42122.147615740738</c:v>
                </c:pt>
                <c:pt idx="9636">
                  <c:v>42122.147673611114</c:v>
                </c:pt>
                <c:pt idx="9637">
                  <c:v>42122.147731481484</c:v>
                </c:pt>
                <c:pt idx="9638">
                  <c:v>42122.147777777776</c:v>
                </c:pt>
                <c:pt idx="9639">
                  <c:v>42122.147835648146</c:v>
                </c:pt>
                <c:pt idx="9640">
                  <c:v>42122.147893518515</c:v>
                </c:pt>
                <c:pt idx="9641">
                  <c:v>42122.147951388892</c:v>
                </c:pt>
                <c:pt idx="9642">
                  <c:v>42122.147997685184</c:v>
                </c:pt>
                <c:pt idx="9643">
                  <c:v>42122.148055555554</c:v>
                </c:pt>
                <c:pt idx="9644">
                  <c:v>42122.148113425923</c:v>
                </c:pt>
                <c:pt idx="9645">
                  <c:v>42122.148159722223</c:v>
                </c:pt>
                <c:pt idx="9646">
                  <c:v>42122.148217592592</c:v>
                </c:pt>
                <c:pt idx="9647">
                  <c:v>42122.148275462961</c:v>
                </c:pt>
                <c:pt idx="9648">
                  <c:v>42122.148321759261</c:v>
                </c:pt>
                <c:pt idx="9649">
                  <c:v>42122.148379629631</c:v>
                </c:pt>
                <c:pt idx="9650">
                  <c:v>42122.1484375</c:v>
                </c:pt>
                <c:pt idx="9651">
                  <c:v>42122.1484837963</c:v>
                </c:pt>
                <c:pt idx="9652">
                  <c:v>42122.148541666669</c:v>
                </c:pt>
                <c:pt idx="9653">
                  <c:v>42122.148599537039</c:v>
                </c:pt>
                <c:pt idx="9654">
                  <c:v>42122.148645833331</c:v>
                </c:pt>
                <c:pt idx="9655">
                  <c:v>42122.1487037037</c:v>
                </c:pt>
                <c:pt idx="9656">
                  <c:v>42122.148761574077</c:v>
                </c:pt>
                <c:pt idx="9657">
                  <c:v>42122.14880787037</c:v>
                </c:pt>
                <c:pt idx="9658">
                  <c:v>42122.148865740739</c:v>
                </c:pt>
                <c:pt idx="9659">
                  <c:v>42122.148923611108</c:v>
                </c:pt>
                <c:pt idx="9660">
                  <c:v>42122.148981481485</c:v>
                </c:pt>
                <c:pt idx="9661">
                  <c:v>42122.149027777778</c:v>
                </c:pt>
                <c:pt idx="9662">
                  <c:v>42122.149085648147</c:v>
                </c:pt>
                <c:pt idx="9663">
                  <c:v>42122.149143518516</c:v>
                </c:pt>
                <c:pt idx="9664">
                  <c:v>42122.149189814816</c:v>
                </c:pt>
                <c:pt idx="9665">
                  <c:v>42122.149247685185</c:v>
                </c:pt>
                <c:pt idx="9666">
                  <c:v>42122.149305555555</c:v>
                </c:pt>
                <c:pt idx="9667">
                  <c:v>42122.149351851855</c:v>
                </c:pt>
                <c:pt idx="9668">
                  <c:v>42122.149409722224</c:v>
                </c:pt>
                <c:pt idx="9669">
                  <c:v>42122.149467592593</c:v>
                </c:pt>
                <c:pt idx="9670">
                  <c:v>42122.149513888886</c:v>
                </c:pt>
                <c:pt idx="9671">
                  <c:v>42122.149571759262</c:v>
                </c:pt>
                <c:pt idx="9672">
                  <c:v>42122.149629629632</c:v>
                </c:pt>
                <c:pt idx="9673">
                  <c:v>42122.149675925924</c:v>
                </c:pt>
                <c:pt idx="9674">
                  <c:v>42122.149733796294</c:v>
                </c:pt>
                <c:pt idx="9675">
                  <c:v>42122.149791666663</c:v>
                </c:pt>
                <c:pt idx="9676">
                  <c:v>42122.14984953704</c:v>
                </c:pt>
                <c:pt idx="9677">
                  <c:v>42122.149895833332</c:v>
                </c:pt>
                <c:pt idx="9678">
                  <c:v>42122.149953703702</c:v>
                </c:pt>
                <c:pt idx="9679">
                  <c:v>42122.150011574071</c:v>
                </c:pt>
                <c:pt idx="9680">
                  <c:v>42122.150057870371</c:v>
                </c:pt>
                <c:pt idx="9681">
                  <c:v>42122.15011574074</c:v>
                </c:pt>
                <c:pt idx="9682">
                  <c:v>42122.150173611109</c:v>
                </c:pt>
                <c:pt idx="9683">
                  <c:v>42122.150219907409</c:v>
                </c:pt>
                <c:pt idx="9684">
                  <c:v>42122.150277777779</c:v>
                </c:pt>
                <c:pt idx="9685">
                  <c:v>42122.150335648148</c:v>
                </c:pt>
                <c:pt idx="9686">
                  <c:v>42122.150381944448</c:v>
                </c:pt>
                <c:pt idx="9687">
                  <c:v>42122.150439814817</c:v>
                </c:pt>
                <c:pt idx="9688">
                  <c:v>42122.150497685187</c:v>
                </c:pt>
                <c:pt idx="9689">
                  <c:v>42122.150543981479</c:v>
                </c:pt>
                <c:pt idx="9690">
                  <c:v>42122.150601851848</c:v>
                </c:pt>
                <c:pt idx="9691">
                  <c:v>42122.150659722225</c:v>
                </c:pt>
                <c:pt idx="9692">
                  <c:v>42122.150717592594</c:v>
                </c:pt>
                <c:pt idx="9693">
                  <c:v>42122.150763888887</c:v>
                </c:pt>
                <c:pt idx="9694">
                  <c:v>42122.150821759256</c:v>
                </c:pt>
                <c:pt idx="9695">
                  <c:v>42122.150879629633</c:v>
                </c:pt>
                <c:pt idx="9696">
                  <c:v>42122.150925925926</c:v>
                </c:pt>
                <c:pt idx="9697">
                  <c:v>42122.150983796295</c:v>
                </c:pt>
                <c:pt idx="9698">
                  <c:v>42122.151041666664</c:v>
                </c:pt>
                <c:pt idx="9699">
                  <c:v>42122.151087962964</c:v>
                </c:pt>
                <c:pt idx="9700">
                  <c:v>42122.151145833333</c:v>
                </c:pt>
                <c:pt idx="9701">
                  <c:v>42122.151203703703</c:v>
                </c:pt>
                <c:pt idx="9702">
                  <c:v>42122.151250000003</c:v>
                </c:pt>
                <c:pt idx="9703">
                  <c:v>42122.151307870372</c:v>
                </c:pt>
                <c:pt idx="9704">
                  <c:v>42122.151365740741</c:v>
                </c:pt>
                <c:pt idx="9705">
                  <c:v>42122.151412037034</c:v>
                </c:pt>
                <c:pt idx="9706">
                  <c:v>42122.151469907411</c:v>
                </c:pt>
                <c:pt idx="9707">
                  <c:v>42122.15152777778</c:v>
                </c:pt>
                <c:pt idx="9708">
                  <c:v>42122.151585648149</c:v>
                </c:pt>
                <c:pt idx="9709">
                  <c:v>42122.151631944442</c:v>
                </c:pt>
                <c:pt idx="9710">
                  <c:v>42122.151689814818</c:v>
                </c:pt>
                <c:pt idx="9711">
                  <c:v>42122.151747685188</c:v>
                </c:pt>
                <c:pt idx="9712">
                  <c:v>42122.15179398148</c:v>
                </c:pt>
                <c:pt idx="9713">
                  <c:v>42122.15185185185</c:v>
                </c:pt>
                <c:pt idx="9714">
                  <c:v>42122.151909722219</c:v>
                </c:pt>
                <c:pt idx="9715">
                  <c:v>42122.151956018519</c:v>
                </c:pt>
                <c:pt idx="9716">
                  <c:v>42122.152013888888</c:v>
                </c:pt>
                <c:pt idx="9717">
                  <c:v>42122.152071759258</c:v>
                </c:pt>
                <c:pt idx="9718">
                  <c:v>42122.152118055557</c:v>
                </c:pt>
                <c:pt idx="9719">
                  <c:v>42122.152175925927</c:v>
                </c:pt>
                <c:pt idx="9720">
                  <c:v>42122.152233796296</c:v>
                </c:pt>
                <c:pt idx="9721">
                  <c:v>42122.152280092596</c:v>
                </c:pt>
                <c:pt idx="9722">
                  <c:v>42122.152337962965</c:v>
                </c:pt>
                <c:pt idx="9723">
                  <c:v>42122.152395833335</c:v>
                </c:pt>
                <c:pt idx="9724">
                  <c:v>42122.152453703704</c:v>
                </c:pt>
                <c:pt idx="9725">
                  <c:v>42122.152499999997</c:v>
                </c:pt>
                <c:pt idx="9726">
                  <c:v>42122.152557870373</c:v>
                </c:pt>
                <c:pt idx="9727">
                  <c:v>42122.152615740742</c:v>
                </c:pt>
                <c:pt idx="9728">
                  <c:v>42122.152662037035</c:v>
                </c:pt>
                <c:pt idx="9729">
                  <c:v>42122.152719907404</c:v>
                </c:pt>
                <c:pt idx="9730">
                  <c:v>42122.152777777781</c:v>
                </c:pt>
                <c:pt idx="9731">
                  <c:v>42122.152824074074</c:v>
                </c:pt>
                <c:pt idx="9732">
                  <c:v>42122.152881944443</c:v>
                </c:pt>
                <c:pt idx="9733">
                  <c:v>42122.152939814812</c:v>
                </c:pt>
                <c:pt idx="9734">
                  <c:v>42122.152986111112</c:v>
                </c:pt>
                <c:pt idx="9735">
                  <c:v>42122.153043981481</c:v>
                </c:pt>
                <c:pt idx="9736">
                  <c:v>42122.153101851851</c:v>
                </c:pt>
                <c:pt idx="9737">
                  <c:v>42122.153148148151</c:v>
                </c:pt>
                <c:pt idx="9738">
                  <c:v>42122.15320601852</c:v>
                </c:pt>
                <c:pt idx="9739">
                  <c:v>42122.153263888889</c:v>
                </c:pt>
                <c:pt idx="9740">
                  <c:v>42122.153310185182</c:v>
                </c:pt>
                <c:pt idx="9741">
                  <c:v>42122.153368055559</c:v>
                </c:pt>
                <c:pt idx="9742">
                  <c:v>42122.153425925928</c:v>
                </c:pt>
                <c:pt idx="9743">
                  <c:v>42122.153483796297</c:v>
                </c:pt>
                <c:pt idx="9744">
                  <c:v>42122.15353009259</c:v>
                </c:pt>
                <c:pt idx="9745">
                  <c:v>42122.153587962966</c:v>
                </c:pt>
                <c:pt idx="9746">
                  <c:v>42122.153645833336</c:v>
                </c:pt>
                <c:pt idx="9747">
                  <c:v>42122.153692129628</c:v>
                </c:pt>
                <c:pt idx="9748">
                  <c:v>42122.153749999998</c:v>
                </c:pt>
                <c:pt idx="9749">
                  <c:v>42122.153807870367</c:v>
                </c:pt>
                <c:pt idx="9750">
                  <c:v>42122.153854166667</c:v>
                </c:pt>
                <c:pt idx="9751">
                  <c:v>42122.153912037036</c:v>
                </c:pt>
                <c:pt idx="9752">
                  <c:v>42122.153969907406</c:v>
                </c:pt>
                <c:pt idx="9753">
                  <c:v>42122.154016203705</c:v>
                </c:pt>
                <c:pt idx="9754">
                  <c:v>42122.154074074075</c:v>
                </c:pt>
                <c:pt idx="9755">
                  <c:v>42122.154131944444</c:v>
                </c:pt>
                <c:pt idx="9756">
                  <c:v>42122.154178240744</c:v>
                </c:pt>
                <c:pt idx="9757">
                  <c:v>42122.154236111113</c:v>
                </c:pt>
                <c:pt idx="9758">
                  <c:v>42122.154293981483</c:v>
                </c:pt>
                <c:pt idx="9759">
                  <c:v>42122.154351851852</c:v>
                </c:pt>
                <c:pt idx="9760">
                  <c:v>42122.154398148145</c:v>
                </c:pt>
                <c:pt idx="9761">
                  <c:v>42122.154456018521</c:v>
                </c:pt>
                <c:pt idx="9762">
                  <c:v>42122.154513888891</c:v>
                </c:pt>
                <c:pt idx="9763">
                  <c:v>42122.154560185183</c:v>
                </c:pt>
                <c:pt idx="9764">
                  <c:v>42122.154618055552</c:v>
                </c:pt>
                <c:pt idx="9765">
                  <c:v>42122.154675925929</c:v>
                </c:pt>
                <c:pt idx="9766">
                  <c:v>42122.154722222222</c:v>
                </c:pt>
                <c:pt idx="9767">
                  <c:v>42122.154780092591</c:v>
                </c:pt>
                <c:pt idx="9768">
                  <c:v>42122.15483796296</c:v>
                </c:pt>
                <c:pt idx="9769">
                  <c:v>42122.15488425926</c:v>
                </c:pt>
                <c:pt idx="9770">
                  <c:v>42122.154942129629</c:v>
                </c:pt>
                <c:pt idx="9771">
                  <c:v>42122.154999999999</c:v>
                </c:pt>
                <c:pt idx="9772">
                  <c:v>42122.155046296299</c:v>
                </c:pt>
                <c:pt idx="9773">
                  <c:v>42122.155104166668</c:v>
                </c:pt>
                <c:pt idx="9774">
                  <c:v>42122.155162037037</c:v>
                </c:pt>
                <c:pt idx="9775">
                  <c:v>42122.155219907407</c:v>
                </c:pt>
                <c:pt idx="9776">
                  <c:v>42122.155266203707</c:v>
                </c:pt>
                <c:pt idx="9777">
                  <c:v>42122.155324074076</c:v>
                </c:pt>
                <c:pt idx="9778">
                  <c:v>42122.155381944445</c:v>
                </c:pt>
                <c:pt idx="9779">
                  <c:v>42122.155428240738</c:v>
                </c:pt>
                <c:pt idx="9780">
                  <c:v>42122.155486111114</c:v>
                </c:pt>
                <c:pt idx="9781">
                  <c:v>42122.155543981484</c:v>
                </c:pt>
                <c:pt idx="9782">
                  <c:v>42122.155590277776</c:v>
                </c:pt>
                <c:pt idx="9783">
                  <c:v>42122.155648148146</c:v>
                </c:pt>
                <c:pt idx="9784">
                  <c:v>42122.155706018515</c:v>
                </c:pt>
                <c:pt idx="9785">
                  <c:v>42122.155752314815</c:v>
                </c:pt>
                <c:pt idx="9786">
                  <c:v>42122.155810185184</c:v>
                </c:pt>
                <c:pt idx="9787">
                  <c:v>42122.155868055554</c:v>
                </c:pt>
                <c:pt idx="9788">
                  <c:v>42122.155914351853</c:v>
                </c:pt>
                <c:pt idx="9789">
                  <c:v>42122.155972222223</c:v>
                </c:pt>
                <c:pt idx="9790">
                  <c:v>42122.156030092592</c:v>
                </c:pt>
                <c:pt idx="9791">
                  <c:v>42122.156076388892</c:v>
                </c:pt>
                <c:pt idx="9792">
                  <c:v>42122.156134259261</c:v>
                </c:pt>
                <c:pt idx="9793">
                  <c:v>42122.156192129631</c:v>
                </c:pt>
                <c:pt idx="9794">
                  <c:v>42122.15625</c:v>
                </c:pt>
                <c:pt idx="9795">
                  <c:v>42122.1562962963</c:v>
                </c:pt>
                <c:pt idx="9796">
                  <c:v>42122.156354166669</c:v>
                </c:pt>
                <c:pt idx="9797">
                  <c:v>42122.156412037039</c:v>
                </c:pt>
                <c:pt idx="9798">
                  <c:v>42122.156458333331</c:v>
                </c:pt>
                <c:pt idx="9799">
                  <c:v>42122.1565162037</c:v>
                </c:pt>
                <c:pt idx="9800">
                  <c:v>42122.156574074077</c:v>
                </c:pt>
                <c:pt idx="9801">
                  <c:v>42122.15662037037</c:v>
                </c:pt>
                <c:pt idx="9802">
                  <c:v>42122.156678240739</c:v>
                </c:pt>
                <c:pt idx="9803">
                  <c:v>42122.156736111108</c:v>
                </c:pt>
                <c:pt idx="9804">
                  <c:v>42122.156782407408</c:v>
                </c:pt>
                <c:pt idx="9805">
                  <c:v>42122.156840277778</c:v>
                </c:pt>
                <c:pt idx="9806">
                  <c:v>42122.156898148147</c:v>
                </c:pt>
                <c:pt idx="9807">
                  <c:v>42122.156944444447</c:v>
                </c:pt>
                <c:pt idx="9808">
                  <c:v>42122.157002314816</c:v>
                </c:pt>
                <c:pt idx="9809">
                  <c:v>42122.157060185185</c:v>
                </c:pt>
                <c:pt idx="9810">
                  <c:v>42122.157118055555</c:v>
                </c:pt>
                <c:pt idx="9811">
                  <c:v>42122.157164351855</c:v>
                </c:pt>
                <c:pt idx="9812">
                  <c:v>42122.157222222224</c:v>
                </c:pt>
                <c:pt idx="9813">
                  <c:v>42122.157280092593</c:v>
                </c:pt>
                <c:pt idx="9814">
                  <c:v>42122.157326388886</c:v>
                </c:pt>
                <c:pt idx="9815">
                  <c:v>42122.157384259262</c:v>
                </c:pt>
                <c:pt idx="9816">
                  <c:v>42122.157442129632</c:v>
                </c:pt>
                <c:pt idx="9817">
                  <c:v>42122.157488425924</c:v>
                </c:pt>
                <c:pt idx="9818">
                  <c:v>42122.157546296294</c:v>
                </c:pt>
                <c:pt idx="9819">
                  <c:v>42122.157604166663</c:v>
                </c:pt>
                <c:pt idx="9820">
                  <c:v>42122.157650462963</c:v>
                </c:pt>
                <c:pt idx="9821">
                  <c:v>42122.157708333332</c:v>
                </c:pt>
                <c:pt idx="9822">
                  <c:v>42122.157766203702</c:v>
                </c:pt>
                <c:pt idx="9823">
                  <c:v>42122.157812500001</c:v>
                </c:pt>
                <c:pt idx="9824">
                  <c:v>42122.157870370371</c:v>
                </c:pt>
                <c:pt idx="9825">
                  <c:v>42122.15792824074</c:v>
                </c:pt>
                <c:pt idx="9826">
                  <c:v>42122.157986111109</c:v>
                </c:pt>
                <c:pt idx="9827">
                  <c:v>42122.158032407409</c:v>
                </c:pt>
                <c:pt idx="9828">
                  <c:v>42122.158090277779</c:v>
                </c:pt>
                <c:pt idx="9829">
                  <c:v>42122.158148148148</c:v>
                </c:pt>
                <c:pt idx="9830">
                  <c:v>42122.158194444448</c:v>
                </c:pt>
                <c:pt idx="9831">
                  <c:v>42122.158252314817</c:v>
                </c:pt>
                <c:pt idx="9832">
                  <c:v>42122.158310185187</c:v>
                </c:pt>
                <c:pt idx="9833">
                  <c:v>42122.158356481479</c:v>
                </c:pt>
                <c:pt idx="9834">
                  <c:v>42122.158414351848</c:v>
                </c:pt>
                <c:pt idx="9835">
                  <c:v>42122.158472222225</c:v>
                </c:pt>
                <c:pt idx="9836">
                  <c:v>42122.158518518518</c:v>
                </c:pt>
                <c:pt idx="9837">
                  <c:v>42122.158576388887</c:v>
                </c:pt>
                <c:pt idx="9838">
                  <c:v>42122.158634259256</c:v>
                </c:pt>
                <c:pt idx="9839">
                  <c:v>42122.158680555556</c:v>
                </c:pt>
                <c:pt idx="9840">
                  <c:v>42122.158738425926</c:v>
                </c:pt>
                <c:pt idx="9841">
                  <c:v>42122.158796296295</c:v>
                </c:pt>
                <c:pt idx="9842">
                  <c:v>42122.158854166664</c:v>
                </c:pt>
                <c:pt idx="9843">
                  <c:v>42122.158900462964</c:v>
                </c:pt>
                <c:pt idx="9844">
                  <c:v>42122.158958333333</c:v>
                </c:pt>
                <c:pt idx="9845">
                  <c:v>42122.159016203703</c:v>
                </c:pt>
                <c:pt idx="9846">
                  <c:v>42122.159062500003</c:v>
                </c:pt>
                <c:pt idx="9847">
                  <c:v>42122.159120370372</c:v>
                </c:pt>
                <c:pt idx="9848">
                  <c:v>42122.159178240741</c:v>
                </c:pt>
                <c:pt idx="9849">
                  <c:v>42122.159224537034</c:v>
                </c:pt>
                <c:pt idx="9850">
                  <c:v>42122.159282407411</c:v>
                </c:pt>
                <c:pt idx="9851">
                  <c:v>42122.15934027778</c:v>
                </c:pt>
                <c:pt idx="9852">
                  <c:v>42122.159386574072</c:v>
                </c:pt>
                <c:pt idx="9853">
                  <c:v>42122.159444444442</c:v>
                </c:pt>
                <c:pt idx="9854">
                  <c:v>42122.159502314818</c:v>
                </c:pt>
                <c:pt idx="9855">
                  <c:v>42122.159548611111</c:v>
                </c:pt>
                <c:pt idx="9856">
                  <c:v>42122.15960648148</c:v>
                </c:pt>
                <c:pt idx="9857">
                  <c:v>42122.15966435185</c:v>
                </c:pt>
                <c:pt idx="9858">
                  <c:v>42122.159722222219</c:v>
                </c:pt>
                <c:pt idx="9859">
                  <c:v>42122.159768518519</c:v>
                </c:pt>
                <c:pt idx="9860">
                  <c:v>42122.159826388888</c:v>
                </c:pt>
                <c:pt idx="9861">
                  <c:v>42122.159884259258</c:v>
                </c:pt>
                <c:pt idx="9862">
                  <c:v>42122.159930555557</c:v>
                </c:pt>
                <c:pt idx="9863">
                  <c:v>42122.159988425927</c:v>
                </c:pt>
                <c:pt idx="9864">
                  <c:v>42122.160046296296</c:v>
                </c:pt>
                <c:pt idx="9865">
                  <c:v>42122.160092592596</c:v>
                </c:pt>
                <c:pt idx="9866">
                  <c:v>42122.160150462965</c:v>
                </c:pt>
                <c:pt idx="9867">
                  <c:v>42122.160208333335</c:v>
                </c:pt>
                <c:pt idx="9868">
                  <c:v>42122.160254629627</c:v>
                </c:pt>
                <c:pt idx="9869">
                  <c:v>42122.160312499997</c:v>
                </c:pt>
                <c:pt idx="9870">
                  <c:v>42122.160370370373</c:v>
                </c:pt>
                <c:pt idx="9871">
                  <c:v>42122.160416666666</c:v>
                </c:pt>
                <c:pt idx="9872">
                  <c:v>42122.160474537035</c:v>
                </c:pt>
                <c:pt idx="9873">
                  <c:v>42122.160532407404</c:v>
                </c:pt>
                <c:pt idx="9874">
                  <c:v>42122.160578703704</c:v>
                </c:pt>
                <c:pt idx="9875">
                  <c:v>42122.160636574074</c:v>
                </c:pt>
                <c:pt idx="9876">
                  <c:v>42122.160694444443</c:v>
                </c:pt>
                <c:pt idx="9877">
                  <c:v>42122.160752314812</c:v>
                </c:pt>
                <c:pt idx="9878">
                  <c:v>42122.160798611112</c:v>
                </c:pt>
                <c:pt idx="9879">
                  <c:v>42122.160856481481</c:v>
                </c:pt>
                <c:pt idx="9880">
                  <c:v>42122.160914351851</c:v>
                </c:pt>
                <c:pt idx="9881">
                  <c:v>42122.160960648151</c:v>
                </c:pt>
                <c:pt idx="9882">
                  <c:v>42122.16101851852</c:v>
                </c:pt>
                <c:pt idx="9883">
                  <c:v>42122.161076388889</c:v>
                </c:pt>
                <c:pt idx="9884">
                  <c:v>42122.161122685182</c:v>
                </c:pt>
                <c:pt idx="9885">
                  <c:v>42122.161180555559</c:v>
                </c:pt>
                <c:pt idx="9886">
                  <c:v>42122.161238425928</c:v>
                </c:pt>
                <c:pt idx="9887">
                  <c:v>42122.16128472222</c:v>
                </c:pt>
                <c:pt idx="9888">
                  <c:v>42122.16134259259</c:v>
                </c:pt>
                <c:pt idx="9889">
                  <c:v>42122.161400462966</c:v>
                </c:pt>
                <c:pt idx="9890">
                  <c:v>42122.161446759259</c:v>
                </c:pt>
                <c:pt idx="9891">
                  <c:v>42122.161504629628</c:v>
                </c:pt>
                <c:pt idx="9892">
                  <c:v>42122.161562499998</c:v>
                </c:pt>
                <c:pt idx="9893">
                  <c:v>42122.161620370367</c:v>
                </c:pt>
                <c:pt idx="9894">
                  <c:v>42122.161666666667</c:v>
                </c:pt>
                <c:pt idx="9895">
                  <c:v>42122.161724537036</c:v>
                </c:pt>
                <c:pt idx="9896">
                  <c:v>42122.161782407406</c:v>
                </c:pt>
                <c:pt idx="9897">
                  <c:v>42122.161828703705</c:v>
                </c:pt>
                <c:pt idx="9898">
                  <c:v>42122.161886574075</c:v>
                </c:pt>
                <c:pt idx="9899">
                  <c:v>42122.161944444444</c:v>
                </c:pt>
                <c:pt idx="9900">
                  <c:v>42122.161990740744</c:v>
                </c:pt>
                <c:pt idx="9901">
                  <c:v>42122.162048611113</c:v>
                </c:pt>
                <c:pt idx="9902">
                  <c:v>42122.162106481483</c:v>
                </c:pt>
                <c:pt idx="9903">
                  <c:v>42122.162152777775</c:v>
                </c:pt>
                <c:pt idx="9904">
                  <c:v>42122.162210648145</c:v>
                </c:pt>
                <c:pt idx="9905">
                  <c:v>42122.162268518521</c:v>
                </c:pt>
                <c:pt idx="9906">
                  <c:v>42122.162314814814</c:v>
                </c:pt>
                <c:pt idx="9907">
                  <c:v>42122.162372685183</c:v>
                </c:pt>
                <c:pt idx="9908">
                  <c:v>42122.162430555552</c:v>
                </c:pt>
                <c:pt idx="9909">
                  <c:v>42122.162488425929</c:v>
                </c:pt>
                <c:pt idx="9910">
                  <c:v>42122.162534722222</c:v>
                </c:pt>
                <c:pt idx="9911">
                  <c:v>42122.162592592591</c:v>
                </c:pt>
                <c:pt idx="9912">
                  <c:v>42122.16265046296</c:v>
                </c:pt>
                <c:pt idx="9913">
                  <c:v>42122.16269675926</c:v>
                </c:pt>
                <c:pt idx="9914">
                  <c:v>42122.162754629629</c:v>
                </c:pt>
                <c:pt idx="9915">
                  <c:v>42122.162812499999</c:v>
                </c:pt>
                <c:pt idx="9916">
                  <c:v>42122.162858796299</c:v>
                </c:pt>
                <c:pt idx="9917">
                  <c:v>42122.162916666668</c:v>
                </c:pt>
                <c:pt idx="9918">
                  <c:v>42122.162974537037</c:v>
                </c:pt>
                <c:pt idx="9919">
                  <c:v>42122.16302083333</c:v>
                </c:pt>
                <c:pt idx="9920">
                  <c:v>42122.163078703707</c:v>
                </c:pt>
                <c:pt idx="9921">
                  <c:v>42122.163136574076</c:v>
                </c:pt>
                <c:pt idx="9922">
                  <c:v>42122.163182870368</c:v>
                </c:pt>
                <c:pt idx="9923">
                  <c:v>42122.163240740738</c:v>
                </c:pt>
                <c:pt idx="9924">
                  <c:v>42122.163298611114</c:v>
                </c:pt>
                <c:pt idx="9925">
                  <c:v>42122.163356481484</c:v>
                </c:pt>
                <c:pt idx="9926">
                  <c:v>42122.163402777776</c:v>
                </c:pt>
                <c:pt idx="9927">
                  <c:v>42122.163460648146</c:v>
                </c:pt>
                <c:pt idx="9928">
                  <c:v>42122.163518518515</c:v>
                </c:pt>
                <c:pt idx="9929">
                  <c:v>42122.163564814815</c:v>
                </c:pt>
                <c:pt idx="9930">
                  <c:v>42122.163622685184</c:v>
                </c:pt>
                <c:pt idx="9931">
                  <c:v>42122.163680555554</c:v>
                </c:pt>
                <c:pt idx="9932">
                  <c:v>42122.163726851853</c:v>
                </c:pt>
                <c:pt idx="9933">
                  <c:v>42122.163784722223</c:v>
                </c:pt>
                <c:pt idx="9934">
                  <c:v>42122.163842592592</c:v>
                </c:pt>
                <c:pt idx="9935">
                  <c:v>42122.163888888892</c:v>
                </c:pt>
                <c:pt idx="9936">
                  <c:v>42122.163946759261</c:v>
                </c:pt>
                <c:pt idx="9937">
                  <c:v>42122.164004629631</c:v>
                </c:pt>
                <c:pt idx="9938">
                  <c:v>42122.164050925923</c:v>
                </c:pt>
                <c:pt idx="9939">
                  <c:v>42122.1641087963</c:v>
                </c:pt>
                <c:pt idx="9940">
                  <c:v>42122.164166666669</c:v>
                </c:pt>
                <c:pt idx="9941">
                  <c:v>42122.164224537039</c:v>
                </c:pt>
                <c:pt idx="9942">
                  <c:v>42122.164270833331</c:v>
                </c:pt>
                <c:pt idx="9943">
                  <c:v>42122.1643287037</c:v>
                </c:pt>
                <c:pt idx="9944">
                  <c:v>42122.164386574077</c:v>
                </c:pt>
                <c:pt idx="9945">
                  <c:v>42122.16443287037</c:v>
                </c:pt>
                <c:pt idx="9946">
                  <c:v>42122.164490740739</c:v>
                </c:pt>
                <c:pt idx="9947">
                  <c:v>42122.164548611108</c:v>
                </c:pt>
                <c:pt idx="9948">
                  <c:v>42122.164594907408</c:v>
                </c:pt>
                <c:pt idx="9949">
                  <c:v>42122.164652777778</c:v>
                </c:pt>
                <c:pt idx="9950">
                  <c:v>42122.164710648147</c:v>
                </c:pt>
                <c:pt idx="9951">
                  <c:v>42122.164756944447</c:v>
                </c:pt>
                <c:pt idx="9952">
                  <c:v>42122.164814814816</c:v>
                </c:pt>
                <c:pt idx="9953">
                  <c:v>42122.164872685185</c:v>
                </c:pt>
                <c:pt idx="9954">
                  <c:v>42122.164918981478</c:v>
                </c:pt>
                <c:pt idx="9955">
                  <c:v>42122.164976851855</c:v>
                </c:pt>
                <c:pt idx="9956">
                  <c:v>42122.165034722224</c:v>
                </c:pt>
                <c:pt idx="9957">
                  <c:v>42122.165081018517</c:v>
                </c:pt>
                <c:pt idx="9958">
                  <c:v>42122.165138888886</c:v>
                </c:pt>
                <c:pt idx="9959">
                  <c:v>42122.165196759262</c:v>
                </c:pt>
                <c:pt idx="9960">
                  <c:v>42122.165254629632</c:v>
                </c:pt>
                <c:pt idx="9961">
                  <c:v>42122.165300925924</c:v>
                </c:pt>
                <c:pt idx="9962">
                  <c:v>42122.165358796294</c:v>
                </c:pt>
                <c:pt idx="9963">
                  <c:v>42122.165416666663</c:v>
                </c:pt>
                <c:pt idx="9964">
                  <c:v>42122.165462962963</c:v>
                </c:pt>
                <c:pt idx="9965">
                  <c:v>42122.165520833332</c:v>
                </c:pt>
                <c:pt idx="9966">
                  <c:v>42122.165578703702</c:v>
                </c:pt>
                <c:pt idx="9967">
                  <c:v>42122.165625000001</c:v>
                </c:pt>
                <c:pt idx="9968">
                  <c:v>42122.165682870371</c:v>
                </c:pt>
                <c:pt idx="9969">
                  <c:v>42122.16574074074</c:v>
                </c:pt>
                <c:pt idx="9970">
                  <c:v>42122.16578703704</c:v>
                </c:pt>
                <c:pt idx="9971">
                  <c:v>42122.165844907409</c:v>
                </c:pt>
                <c:pt idx="9972">
                  <c:v>42122.165902777779</c:v>
                </c:pt>
                <c:pt idx="9973">
                  <c:v>42122.165949074071</c:v>
                </c:pt>
                <c:pt idx="9974">
                  <c:v>42122.166006944448</c:v>
                </c:pt>
                <c:pt idx="9975">
                  <c:v>42122.166064814817</c:v>
                </c:pt>
                <c:pt idx="9976">
                  <c:v>42122.166122685187</c:v>
                </c:pt>
                <c:pt idx="9977">
                  <c:v>42122.166168981479</c:v>
                </c:pt>
                <c:pt idx="9978">
                  <c:v>42122.166226851848</c:v>
                </c:pt>
                <c:pt idx="9979">
                  <c:v>42122.166284722225</c:v>
                </c:pt>
                <c:pt idx="9980">
                  <c:v>42122.166331018518</c:v>
                </c:pt>
                <c:pt idx="9981">
                  <c:v>42122.166388888887</c:v>
                </c:pt>
                <c:pt idx="9982">
                  <c:v>42122.166446759256</c:v>
                </c:pt>
                <c:pt idx="9983">
                  <c:v>42122.166493055556</c:v>
                </c:pt>
                <c:pt idx="9984">
                  <c:v>42122.166550925926</c:v>
                </c:pt>
                <c:pt idx="9985">
                  <c:v>42122.166608796295</c:v>
                </c:pt>
                <c:pt idx="9986">
                  <c:v>42122.166655092595</c:v>
                </c:pt>
                <c:pt idx="9987">
                  <c:v>42122.166712962964</c:v>
                </c:pt>
                <c:pt idx="9988">
                  <c:v>42122.166770833333</c:v>
                </c:pt>
                <c:pt idx="9989">
                  <c:v>42122.166817129626</c:v>
                </c:pt>
                <c:pt idx="9990">
                  <c:v>42122.166875000003</c:v>
                </c:pt>
                <c:pt idx="9991">
                  <c:v>42122.166932870372</c:v>
                </c:pt>
                <c:pt idx="9992">
                  <c:v>42122.166990740741</c:v>
                </c:pt>
                <c:pt idx="9993">
                  <c:v>42122.167037037034</c:v>
                </c:pt>
                <c:pt idx="9994">
                  <c:v>42122.167094907411</c:v>
                </c:pt>
                <c:pt idx="9995">
                  <c:v>42122.16715277778</c:v>
                </c:pt>
                <c:pt idx="9996">
                  <c:v>42122.167199074072</c:v>
                </c:pt>
                <c:pt idx="9997">
                  <c:v>42122.167256944442</c:v>
                </c:pt>
                <c:pt idx="9998">
                  <c:v>42122.167314814818</c:v>
                </c:pt>
                <c:pt idx="9999">
                  <c:v>42122.167361111111</c:v>
                </c:pt>
                <c:pt idx="10000">
                  <c:v>42122.16741898148</c:v>
                </c:pt>
                <c:pt idx="10001">
                  <c:v>42122.16747685185</c:v>
                </c:pt>
                <c:pt idx="10002">
                  <c:v>42122.167523148149</c:v>
                </c:pt>
                <c:pt idx="10003">
                  <c:v>42122.167581018519</c:v>
                </c:pt>
                <c:pt idx="10004">
                  <c:v>42122.167638888888</c:v>
                </c:pt>
                <c:pt idx="10005">
                  <c:v>42122.167685185188</c:v>
                </c:pt>
                <c:pt idx="10006">
                  <c:v>42122.167743055557</c:v>
                </c:pt>
                <c:pt idx="10007">
                  <c:v>42122.167800925927</c:v>
                </c:pt>
                <c:pt idx="10008">
                  <c:v>42122.167858796296</c:v>
                </c:pt>
                <c:pt idx="10009">
                  <c:v>42122.167905092596</c:v>
                </c:pt>
                <c:pt idx="10010">
                  <c:v>42122.167962962965</c:v>
                </c:pt>
                <c:pt idx="10011">
                  <c:v>42122.168020833335</c:v>
                </c:pt>
                <c:pt idx="10012">
                  <c:v>42122.168067129627</c:v>
                </c:pt>
                <c:pt idx="10013">
                  <c:v>42122.168124999997</c:v>
                </c:pt>
                <c:pt idx="10014">
                  <c:v>42122.168182870373</c:v>
                </c:pt>
                <c:pt idx="10015">
                  <c:v>42122.168229166666</c:v>
                </c:pt>
                <c:pt idx="10016">
                  <c:v>42122.168287037035</c:v>
                </c:pt>
                <c:pt idx="10017">
                  <c:v>42122.168344907404</c:v>
                </c:pt>
                <c:pt idx="10018">
                  <c:v>42122.168391203704</c:v>
                </c:pt>
                <c:pt idx="10019">
                  <c:v>42122.168449074074</c:v>
                </c:pt>
                <c:pt idx="10020">
                  <c:v>42122.168506944443</c:v>
                </c:pt>
                <c:pt idx="10021">
                  <c:v>42122.168553240743</c:v>
                </c:pt>
                <c:pt idx="10022">
                  <c:v>42122.168611111112</c:v>
                </c:pt>
                <c:pt idx="10023">
                  <c:v>42122.168668981481</c:v>
                </c:pt>
                <c:pt idx="10024">
                  <c:v>42122.168726851851</c:v>
                </c:pt>
                <c:pt idx="10025">
                  <c:v>42122.168773148151</c:v>
                </c:pt>
                <c:pt idx="10026">
                  <c:v>42122.16883101852</c:v>
                </c:pt>
                <c:pt idx="10027">
                  <c:v>42122.168888888889</c:v>
                </c:pt>
                <c:pt idx="10028">
                  <c:v>42122.168935185182</c:v>
                </c:pt>
                <c:pt idx="10029">
                  <c:v>42122.168993055559</c:v>
                </c:pt>
                <c:pt idx="10030">
                  <c:v>42122.169050925928</c:v>
                </c:pt>
                <c:pt idx="10031">
                  <c:v>42122.16909722222</c:v>
                </c:pt>
                <c:pt idx="10032">
                  <c:v>42122.16915509259</c:v>
                </c:pt>
                <c:pt idx="10033">
                  <c:v>42122.169212962966</c:v>
                </c:pt>
                <c:pt idx="10034">
                  <c:v>42122.169259259259</c:v>
                </c:pt>
                <c:pt idx="10035">
                  <c:v>42122.169317129628</c:v>
                </c:pt>
                <c:pt idx="10036">
                  <c:v>42122.169374999998</c:v>
                </c:pt>
                <c:pt idx="10037">
                  <c:v>42122.169421296298</c:v>
                </c:pt>
                <c:pt idx="10038">
                  <c:v>42122.169479166667</c:v>
                </c:pt>
                <c:pt idx="10039">
                  <c:v>42122.169537037036</c:v>
                </c:pt>
                <c:pt idx="10040">
                  <c:v>42122.169583333336</c:v>
                </c:pt>
                <c:pt idx="10041">
                  <c:v>42122.169641203705</c:v>
                </c:pt>
                <c:pt idx="10042">
                  <c:v>42122.169699074075</c:v>
                </c:pt>
                <c:pt idx="10043">
                  <c:v>42122.169756944444</c:v>
                </c:pt>
                <c:pt idx="10044">
                  <c:v>42122.169803240744</c:v>
                </c:pt>
                <c:pt idx="10045">
                  <c:v>42122.169861111113</c:v>
                </c:pt>
                <c:pt idx="10046">
                  <c:v>42122.169918981483</c:v>
                </c:pt>
                <c:pt idx="10047">
                  <c:v>42122.169965277775</c:v>
                </c:pt>
                <c:pt idx="10048">
                  <c:v>42122.170023148145</c:v>
                </c:pt>
                <c:pt idx="10049">
                  <c:v>42122.170081018521</c:v>
                </c:pt>
                <c:pt idx="10050">
                  <c:v>42122.170127314814</c:v>
                </c:pt>
                <c:pt idx="10051">
                  <c:v>42122.170185185183</c:v>
                </c:pt>
                <c:pt idx="10052">
                  <c:v>42122.170243055552</c:v>
                </c:pt>
                <c:pt idx="10053">
                  <c:v>42122.170289351852</c:v>
                </c:pt>
                <c:pt idx="10054">
                  <c:v>42122.170347222222</c:v>
                </c:pt>
                <c:pt idx="10055">
                  <c:v>42122.170405092591</c:v>
                </c:pt>
                <c:pt idx="10056">
                  <c:v>42122.170451388891</c:v>
                </c:pt>
                <c:pt idx="10057">
                  <c:v>42122.17050925926</c:v>
                </c:pt>
                <c:pt idx="10058">
                  <c:v>42122.170567129629</c:v>
                </c:pt>
                <c:pt idx="10059">
                  <c:v>42122.170624999999</c:v>
                </c:pt>
                <c:pt idx="10060">
                  <c:v>42122.170671296299</c:v>
                </c:pt>
                <c:pt idx="10061">
                  <c:v>42122.170729166668</c:v>
                </c:pt>
                <c:pt idx="10062">
                  <c:v>42122.170787037037</c:v>
                </c:pt>
                <c:pt idx="10063">
                  <c:v>42122.17083333333</c:v>
                </c:pt>
                <c:pt idx="10064">
                  <c:v>42122.170891203707</c:v>
                </c:pt>
                <c:pt idx="10065">
                  <c:v>42122.170949074076</c:v>
                </c:pt>
                <c:pt idx="10066">
                  <c:v>42122.170995370368</c:v>
                </c:pt>
                <c:pt idx="10067">
                  <c:v>42122.171053240738</c:v>
                </c:pt>
                <c:pt idx="10068">
                  <c:v>42122.171111111114</c:v>
                </c:pt>
                <c:pt idx="10069">
                  <c:v>42122.171157407407</c:v>
                </c:pt>
                <c:pt idx="10070">
                  <c:v>42122.171215277776</c:v>
                </c:pt>
                <c:pt idx="10071">
                  <c:v>42122.171273148146</c:v>
                </c:pt>
                <c:pt idx="10072">
                  <c:v>42122.171319444446</c:v>
                </c:pt>
                <c:pt idx="10073">
                  <c:v>42122.171377314815</c:v>
                </c:pt>
                <c:pt idx="10074">
                  <c:v>42122.171435185184</c:v>
                </c:pt>
                <c:pt idx="10075">
                  <c:v>42122.171493055554</c:v>
                </c:pt>
                <c:pt idx="10076">
                  <c:v>42122.171539351853</c:v>
                </c:pt>
                <c:pt idx="10077">
                  <c:v>42122.171597222223</c:v>
                </c:pt>
                <c:pt idx="10078">
                  <c:v>42122.171655092592</c:v>
                </c:pt>
                <c:pt idx="10079">
                  <c:v>42122.171701388892</c:v>
                </c:pt>
                <c:pt idx="10080">
                  <c:v>42122.171759259261</c:v>
                </c:pt>
                <c:pt idx="10081">
                  <c:v>42122.171817129631</c:v>
                </c:pt>
                <c:pt idx="10082">
                  <c:v>42122.171863425923</c:v>
                </c:pt>
                <c:pt idx="10083">
                  <c:v>42122.1719212963</c:v>
                </c:pt>
                <c:pt idx="10084">
                  <c:v>42122.171979166669</c:v>
                </c:pt>
                <c:pt idx="10085">
                  <c:v>42122.172025462962</c:v>
                </c:pt>
                <c:pt idx="10086">
                  <c:v>42122.172083333331</c:v>
                </c:pt>
                <c:pt idx="10087">
                  <c:v>42122.1721412037</c:v>
                </c:pt>
                <c:pt idx="10088">
                  <c:v>42122.1721875</c:v>
                </c:pt>
                <c:pt idx="10089">
                  <c:v>42122.17224537037</c:v>
                </c:pt>
                <c:pt idx="10090">
                  <c:v>42122.172303240739</c:v>
                </c:pt>
                <c:pt idx="10091">
                  <c:v>42122.172361111108</c:v>
                </c:pt>
                <c:pt idx="10092">
                  <c:v>42122.172407407408</c:v>
                </c:pt>
                <c:pt idx="10093">
                  <c:v>42122.172465277778</c:v>
                </c:pt>
                <c:pt idx="10094">
                  <c:v>42122.172523148147</c:v>
                </c:pt>
                <c:pt idx="10095">
                  <c:v>42122.172569444447</c:v>
                </c:pt>
                <c:pt idx="10096">
                  <c:v>42122.172627314816</c:v>
                </c:pt>
                <c:pt idx="10097">
                  <c:v>42122.172685185185</c:v>
                </c:pt>
                <c:pt idx="10098">
                  <c:v>42122.172731481478</c:v>
                </c:pt>
                <c:pt idx="10099">
                  <c:v>42122.172789351855</c:v>
                </c:pt>
                <c:pt idx="10100">
                  <c:v>42122.172847222224</c:v>
                </c:pt>
                <c:pt idx="10101">
                  <c:v>42122.172893518517</c:v>
                </c:pt>
                <c:pt idx="10102">
                  <c:v>42122.172951388886</c:v>
                </c:pt>
                <c:pt idx="10103">
                  <c:v>42122.173009259262</c:v>
                </c:pt>
                <c:pt idx="10104">
                  <c:v>42122.173055555555</c:v>
                </c:pt>
                <c:pt idx="10105">
                  <c:v>42122.173113425924</c:v>
                </c:pt>
                <c:pt idx="10106">
                  <c:v>42122.173171296294</c:v>
                </c:pt>
                <c:pt idx="10107">
                  <c:v>42122.173229166663</c:v>
                </c:pt>
                <c:pt idx="10108">
                  <c:v>42122.173275462963</c:v>
                </c:pt>
                <c:pt idx="10109">
                  <c:v>42122.173333333332</c:v>
                </c:pt>
                <c:pt idx="10110">
                  <c:v>42122.173391203702</c:v>
                </c:pt>
                <c:pt idx="10111">
                  <c:v>42122.173437500001</c:v>
                </c:pt>
                <c:pt idx="10112">
                  <c:v>42122.173495370371</c:v>
                </c:pt>
                <c:pt idx="10113">
                  <c:v>42122.17355324074</c:v>
                </c:pt>
                <c:pt idx="10114">
                  <c:v>42122.17359953704</c:v>
                </c:pt>
                <c:pt idx="10115">
                  <c:v>42122.173657407409</c:v>
                </c:pt>
                <c:pt idx="10116">
                  <c:v>42122.173715277779</c:v>
                </c:pt>
                <c:pt idx="10117">
                  <c:v>42122.173761574071</c:v>
                </c:pt>
                <c:pt idx="10118">
                  <c:v>42122.173819444448</c:v>
                </c:pt>
                <c:pt idx="10119">
                  <c:v>42122.173877314817</c:v>
                </c:pt>
                <c:pt idx="10120">
                  <c:v>42122.17392361111</c:v>
                </c:pt>
                <c:pt idx="10121">
                  <c:v>42122.173981481479</c:v>
                </c:pt>
                <c:pt idx="10122">
                  <c:v>42122.174039351848</c:v>
                </c:pt>
                <c:pt idx="10123">
                  <c:v>42122.174085648148</c:v>
                </c:pt>
                <c:pt idx="10124">
                  <c:v>42122.174143518518</c:v>
                </c:pt>
                <c:pt idx="10125">
                  <c:v>42122.174201388887</c:v>
                </c:pt>
                <c:pt idx="10126">
                  <c:v>42122.174259259256</c:v>
                </c:pt>
                <c:pt idx="10127">
                  <c:v>42122.174305555556</c:v>
                </c:pt>
                <c:pt idx="10128">
                  <c:v>42122.174363425926</c:v>
                </c:pt>
                <c:pt idx="10129">
                  <c:v>42122.174421296295</c:v>
                </c:pt>
                <c:pt idx="10130">
                  <c:v>42122.174467592595</c:v>
                </c:pt>
                <c:pt idx="10131">
                  <c:v>42122.174525462964</c:v>
                </c:pt>
                <c:pt idx="10132">
                  <c:v>42122.174583333333</c:v>
                </c:pt>
                <c:pt idx="10133">
                  <c:v>42122.174629629626</c:v>
                </c:pt>
                <c:pt idx="10134">
                  <c:v>42122.174687500003</c:v>
                </c:pt>
                <c:pt idx="10135">
                  <c:v>42122.174745370372</c:v>
                </c:pt>
                <c:pt idx="10136">
                  <c:v>42122.174791666665</c:v>
                </c:pt>
                <c:pt idx="10137">
                  <c:v>42122.174849537034</c:v>
                </c:pt>
                <c:pt idx="10138">
                  <c:v>42122.174907407411</c:v>
                </c:pt>
                <c:pt idx="10139">
                  <c:v>42122.174953703703</c:v>
                </c:pt>
                <c:pt idx="10140">
                  <c:v>42122.175011574072</c:v>
                </c:pt>
                <c:pt idx="10141">
                  <c:v>42122.175069444442</c:v>
                </c:pt>
                <c:pt idx="10142">
                  <c:v>42122.175127314818</c:v>
                </c:pt>
                <c:pt idx="10143">
                  <c:v>42122.175173611111</c:v>
                </c:pt>
                <c:pt idx="10144">
                  <c:v>42122.17523148148</c:v>
                </c:pt>
                <c:pt idx="10145">
                  <c:v>42122.17528935185</c:v>
                </c:pt>
                <c:pt idx="10146">
                  <c:v>42122.175335648149</c:v>
                </c:pt>
                <c:pt idx="10147">
                  <c:v>42122.175393518519</c:v>
                </c:pt>
                <c:pt idx="10148">
                  <c:v>42122.175451388888</c:v>
                </c:pt>
                <c:pt idx="10149">
                  <c:v>42122.175497685188</c:v>
                </c:pt>
                <c:pt idx="10150">
                  <c:v>42122.175555555557</c:v>
                </c:pt>
                <c:pt idx="10151">
                  <c:v>42122.175613425927</c:v>
                </c:pt>
                <c:pt idx="10152">
                  <c:v>42122.175659722219</c:v>
                </c:pt>
                <c:pt idx="10153">
                  <c:v>42122.175717592596</c:v>
                </c:pt>
                <c:pt idx="10154">
                  <c:v>42122.175775462965</c:v>
                </c:pt>
                <c:pt idx="10155">
                  <c:v>42122.175821759258</c:v>
                </c:pt>
                <c:pt idx="10156">
                  <c:v>42122.175879629627</c:v>
                </c:pt>
                <c:pt idx="10157">
                  <c:v>42122.175937499997</c:v>
                </c:pt>
                <c:pt idx="10158">
                  <c:v>42122.175995370373</c:v>
                </c:pt>
                <c:pt idx="10159">
                  <c:v>42122.176041666666</c:v>
                </c:pt>
                <c:pt idx="10160">
                  <c:v>42122.176099537035</c:v>
                </c:pt>
                <c:pt idx="10161">
                  <c:v>42122.176157407404</c:v>
                </c:pt>
                <c:pt idx="10162">
                  <c:v>42122.176203703704</c:v>
                </c:pt>
                <c:pt idx="10163">
                  <c:v>42122.176261574074</c:v>
                </c:pt>
                <c:pt idx="10164">
                  <c:v>42122.176319444443</c:v>
                </c:pt>
                <c:pt idx="10165">
                  <c:v>42122.176365740743</c:v>
                </c:pt>
                <c:pt idx="10166">
                  <c:v>42122.176423611112</c:v>
                </c:pt>
                <c:pt idx="10167">
                  <c:v>42122.176481481481</c:v>
                </c:pt>
                <c:pt idx="10168">
                  <c:v>42122.176527777781</c:v>
                </c:pt>
                <c:pt idx="10169">
                  <c:v>42122.176585648151</c:v>
                </c:pt>
                <c:pt idx="10170">
                  <c:v>42122.17664351852</c:v>
                </c:pt>
                <c:pt idx="10171">
                  <c:v>42122.176689814813</c:v>
                </c:pt>
                <c:pt idx="10172">
                  <c:v>42122.176747685182</c:v>
                </c:pt>
                <c:pt idx="10173">
                  <c:v>42122.176805555559</c:v>
                </c:pt>
                <c:pt idx="10174">
                  <c:v>42122.176863425928</c:v>
                </c:pt>
                <c:pt idx="10175">
                  <c:v>42122.17690972222</c:v>
                </c:pt>
                <c:pt idx="10176">
                  <c:v>42122.17696759259</c:v>
                </c:pt>
                <c:pt idx="10177">
                  <c:v>42122.177025462966</c:v>
                </c:pt>
                <c:pt idx="10178">
                  <c:v>42122.177071759259</c:v>
                </c:pt>
                <c:pt idx="10179">
                  <c:v>42122.177129629628</c:v>
                </c:pt>
                <c:pt idx="10180">
                  <c:v>42122.177187499998</c:v>
                </c:pt>
                <c:pt idx="10181">
                  <c:v>42122.177233796298</c:v>
                </c:pt>
                <c:pt idx="10182">
                  <c:v>42122.177291666667</c:v>
                </c:pt>
                <c:pt idx="10183">
                  <c:v>42122.177349537036</c:v>
                </c:pt>
                <c:pt idx="10184">
                  <c:v>42122.177395833336</c:v>
                </c:pt>
                <c:pt idx="10185">
                  <c:v>42122.177453703705</c:v>
                </c:pt>
                <c:pt idx="10186">
                  <c:v>42122.177511574075</c:v>
                </c:pt>
                <c:pt idx="10187">
                  <c:v>42122.177557870367</c:v>
                </c:pt>
                <c:pt idx="10188">
                  <c:v>42122.177615740744</c:v>
                </c:pt>
                <c:pt idx="10189">
                  <c:v>42122.177673611113</c:v>
                </c:pt>
                <c:pt idx="10190">
                  <c:v>42122.177731481483</c:v>
                </c:pt>
                <c:pt idx="10191">
                  <c:v>42122.177777777775</c:v>
                </c:pt>
                <c:pt idx="10192">
                  <c:v>42122.177835648145</c:v>
                </c:pt>
                <c:pt idx="10193">
                  <c:v>42122.177893518521</c:v>
                </c:pt>
                <c:pt idx="10194">
                  <c:v>42122.177939814814</c:v>
                </c:pt>
                <c:pt idx="10195">
                  <c:v>42122.177997685183</c:v>
                </c:pt>
                <c:pt idx="10196">
                  <c:v>42122.178055555552</c:v>
                </c:pt>
                <c:pt idx="10197">
                  <c:v>42122.178101851852</c:v>
                </c:pt>
                <c:pt idx="10198">
                  <c:v>42122.178159722222</c:v>
                </c:pt>
                <c:pt idx="10199">
                  <c:v>42122.178217592591</c:v>
                </c:pt>
                <c:pt idx="10200">
                  <c:v>42122.178263888891</c:v>
                </c:pt>
                <c:pt idx="10201">
                  <c:v>42122.17832175926</c:v>
                </c:pt>
                <c:pt idx="10202">
                  <c:v>42122.178379629629</c:v>
                </c:pt>
                <c:pt idx="10203">
                  <c:v>42122.178425925929</c:v>
                </c:pt>
                <c:pt idx="10204">
                  <c:v>42122.178483796299</c:v>
                </c:pt>
                <c:pt idx="10205">
                  <c:v>42122.178541666668</c:v>
                </c:pt>
                <c:pt idx="10206">
                  <c:v>42122.178587962961</c:v>
                </c:pt>
                <c:pt idx="10207">
                  <c:v>42122.17864583333</c:v>
                </c:pt>
                <c:pt idx="10208">
                  <c:v>42122.178703703707</c:v>
                </c:pt>
                <c:pt idx="10209">
                  <c:v>42122.178761574076</c:v>
                </c:pt>
                <c:pt idx="10210">
                  <c:v>42122.178807870368</c:v>
                </c:pt>
                <c:pt idx="10211">
                  <c:v>42122.178865740738</c:v>
                </c:pt>
                <c:pt idx="10212">
                  <c:v>42122.178923611114</c:v>
                </c:pt>
                <c:pt idx="10213">
                  <c:v>42122.178969907407</c:v>
                </c:pt>
                <c:pt idx="10214">
                  <c:v>42122.179027777776</c:v>
                </c:pt>
                <c:pt idx="10215">
                  <c:v>42122.179085648146</c:v>
                </c:pt>
                <c:pt idx="10216">
                  <c:v>42122.179131944446</c:v>
                </c:pt>
                <c:pt idx="10217">
                  <c:v>42122.179189814815</c:v>
                </c:pt>
                <c:pt idx="10218">
                  <c:v>42122.179247685184</c:v>
                </c:pt>
                <c:pt idx="10219">
                  <c:v>42122.179293981484</c:v>
                </c:pt>
                <c:pt idx="10220">
                  <c:v>42122.179351851853</c:v>
                </c:pt>
                <c:pt idx="10221">
                  <c:v>42122.179409722223</c:v>
                </c:pt>
                <c:pt idx="10222">
                  <c:v>42122.179456018515</c:v>
                </c:pt>
                <c:pt idx="10223">
                  <c:v>42122.179513888892</c:v>
                </c:pt>
                <c:pt idx="10224">
                  <c:v>42122.179571759261</c:v>
                </c:pt>
                <c:pt idx="10225">
                  <c:v>42122.179629629631</c:v>
                </c:pt>
                <c:pt idx="10226">
                  <c:v>42122.179675925923</c:v>
                </c:pt>
                <c:pt idx="10227">
                  <c:v>42122.1797337963</c:v>
                </c:pt>
                <c:pt idx="10228">
                  <c:v>42122.179791666669</c:v>
                </c:pt>
                <c:pt idx="10229">
                  <c:v>42122.179837962962</c:v>
                </c:pt>
                <c:pt idx="10230">
                  <c:v>42122.179895833331</c:v>
                </c:pt>
                <c:pt idx="10231">
                  <c:v>42122.1799537037</c:v>
                </c:pt>
                <c:pt idx="10232">
                  <c:v>42122.18</c:v>
                </c:pt>
                <c:pt idx="10233">
                  <c:v>42122.18005787037</c:v>
                </c:pt>
                <c:pt idx="10234">
                  <c:v>42122.180115740739</c:v>
                </c:pt>
                <c:pt idx="10235">
                  <c:v>42122.180162037039</c:v>
                </c:pt>
                <c:pt idx="10236">
                  <c:v>42122.180219907408</c:v>
                </c:pt>
                <c:pt idx="10237">
                  <c:v>42122.180277777778</c:v>
                </c:pt>
                <c:pt idx="10238">
                  <c:v>42122.180324074077</c:v>
                </c:pt>
                <c:pt idx="10239">
                  <c:v>42122.180381944447</c:v>
                </c:pt>
                <c:pt idx="10240">
                  <c:v>42122.180439814816</c:v>
                </c:pt>
                <c:pt idx="10241">
                  <c:v>42122.180497685185</c:v>
                </c:pt>
                <c:pt idx="10242">
                  <c:v>42122.180543981478</c:v>
                </c:pt>
                <c:pt idx="10243">
                  <c:v>42122.180601851855</c:v>
                </c:pt>
                <c:pt idx="10244">
                  <c:v>42122.180659722224</c:v>
                </c:pt>
                <c:pt idx="10245">
                  <c:v>42122.180706018517</c:v>
                </c:pt>
                <c:pt idx="10246">
                  <c:v>42122.180763888886</c:v>
                </c:pt>
                <c:pt idx="10247">
                  <c:v>42122.180821759262</c:v>
                </c:pt>
                <c:pt idx="10248">
                  <c:v>42122.180868055555</c:v>
                </c:pt>
                <c:pt idx="10249">
                  <c:v>42122.180925925924</c:v>
                </c:pt>
                <c:pt idx="10250">
                  <c:v>42122.180983796294</c:v>
                </c:pt>
                <c:pt idx="10251">
                  <c:v>42122.181030092594</c:v>
                </c:pt>
                <c:pt idx="10252">
                  <c:v>42122.181087962963</c:v>
                </c:pt>
                <c:pt idx="10253">
                  <c:v>42122.181145833332</c:v>
                </c:pt>
                <c:pt idx="10254">
                  <c:v>42122.181192129632</c:v>
                </c:pt>
                <c:pt idx="10255">
                  <c:v>42122.181250000001</c:v>
                </c:pt>
                <c:pt idx="10256">
                  <c:v>42122.181307870371</c:v>
                </c:pt>
                <c:pt idx="10257">
                  <c:v>42122.181354166663</c:v>
                </c:pt>
                <c:pt idx="10258">
                  <c:v>42122.18141203704</c:v>
                </c:pt>
                <c:pt idx="10259">
                  <c:v>42122.181469907409</c:v>
                </c:pt>
                <c:pt idx="10260">
                  <c:v>42122.181527777779</c:v>
                </c:pt>
                <c:pt idx="10261">
                  <c:v>42122.181574074071</c:v>
                </c:pt>
                <c:pt idx="10262">
                  <c:v>42122.181631944448</c:v>
                </c:pt>
                <c:pt idx="10263">
                  <c:v>42122.181689814817</c:v>
                </c:pt>
                <c:pt idx="10264">
                  <c:v>42122.18173611111</c:v>
                </c:pt>
                <c:pt idx="10265">
                  <c:v>42122.181793981479</c:v>
                </c:pt>
                <c:pt idx="10266">
                  <c:v>42122.181851851848</c:v>
                </c:pt>
                <c:pt idx="10267">
                  <c:v>42122.181898148148</c:v>
                </c:pt>
                <c:pt idx="10268">
                  <c:v>42122.181956018518</c:v>
                </c:pt>
                <c:pt idx="10269">
                  <c:v>42122.182013888887</c:v>
                </c:pt>
                <c:pt idx="10270">
                  <c:v>42122.182060185187</c:v>
                </c:pt>
                <c:pt idx="10271">
                  <c:v>42122.182118055556</c:v>
                </c:pt>
                <c:pt idx="10272">
                  <c:v>42122.182175925926</c:v>
                </c:pt>
                <c:pt idx="10273">
                  <c:v>42122.182222222225</c:v>
                </c:pt>
                <c:pt idx="10274">
                  <c:v>42122.182280092595</c:v>
                </c:pt>
                <c:pt idx="10275">
                  <c:v>42122.182337962964</c:v>
                </c:pt>
                <c:pt idx="10276">
                  <c:v>42122.182395833333</c:v>
                </c:pt>
                <c:pt idx="10277">
                  <c:v>42122.182442129626</c:v>
                </c:pt>
                <c:pt idx="10278">
                  <c:v>42122.182500000003</c:v>
                </c:pt>
                <c:pt idx="10279">
                  <c:v>42122.182557870372</c:v>
                </c:pt>
                <c:pt idx="10280">
                  <c:v>42122.182604166665</c:v>
                </c:pt>
                <c:pt idx="10281">
                  <c:v>42122.182662037034</c:v>
                </c:pt>
                <c:pt idx="10282">
                  <c:v>42122.182719907411</c:v>
                </c:pt>
                <c:pt idx="10283">
                  <c:v>42122.182766203703</c:v>
                </c:pt>
                <c:pt idx="10284">
                  <c:v>42122.182824074072</c:v>
                </c:pt>
                <c:pt idx="10285">
                  <c:v>42122.182881944442</c:v>
                </c:pt>
                <c:pt idx="10286">
                  <c:v>42122.182928240742</c:v>
                </c:pt>
                <c:pt idx="10287">
                  <c:v>42122.182986111111</c:v>
                </c:pt>
                <c:pt idx="10288">
                  <c:v>42122.18304398148</c:v>
                </c:pt>
                <c:pt idx="10289">
                  <c:v>42122.18309027778</c:v>
                </c:pt>
                <c:pt idx="10290">
                  <c:v>42122.183148148149</c:v>
                </c:pt>
                <c:pt idx="10291">
                  <c:v>42122.183206018519</c:v>
                </c:pt>
                <c:pt idx="10292">
                  <c:v>42122.183263888888</c:v>
                </c:pt>
                <c:pt idx="10293">
                  <c:v>42122.183310185188</c:v>
                </c:pt>
                <c:pt idx="10294">
                  <c:v>42122.183368055557</c:v>
                </c:pt>
                <c:pt idx="10295">
                  <c:v>42122.183425925927</c:v>
                </c:pt>
                <c:pt idx="10296">
                  <c:v>42122.183472222219</c:v>
                </c:pt>
                <c:pt idx="10297">
                  <c:v>42122.183530092596</c:v>
                </c:pt>
                <c:pt idx="10298">
                  <c:v>42122.183587962965</c:v>
                </c:pt>
                <c:pt idx="10299">
                  <c:v>42122.183634259258</c:v>
                </c:pt>
                <c:pt idx="10300">
                  <c:v>42122.183692129627</c:v>
                </c:pt>
                <c:pt idx="10301">
                  <c:v>42122.183749999997</c:v>
                </c:pt>
                <c:pt idx="10302">
                  <c:v>42122.183796296296</c:v>
                </c:pt>
                <c:pt idx="10303">
                  <c:v>42122.183854166666</c:v>
                </c:pt>
                <c:pt idx="10304">
                  <c:v>42122.183912037035</c:v>
                </c:pt>
                <c:pt idx="10305">
                  <c:v>42122.183958333335</c:v>
                </c:pt>
                <c:pt idx="10306">
                  <c:v>42122.184016203704</c:v>
                </c:pt>
                <c:pt idx="10307">
                  <c:v>42122.184074074074</c:v>
                </c:pt>
                <c:pt idx="10308">
                  <c:v>42122.184131944443</c:v>
                </c:pt>
                <c:pt idx="10309">
                  <c:v>42122.184178240743</c:v>
                </c:pt>
                <c:pt idx="10310">
                  <c:v>42122.184236111112</c:v>
                </c:pt>
                <c:pt idx="10311">
                  <c:v>42122.184293981481</c:v>
                </c:pt>
                <c:pt idx="10312">
                  <c:v>42122.184340277781</c:v>
                </c:pt>
                <c:pt idx="10313">
                  <c:v>42122.184398148151</c:v>
                </c:pt>
                <c:pt idx="10314">
                  <c:v>42122.18445601852</c:v>
                </c:pt>
                <c:pt idx="10315">
                  <c:v>42122.184502314813</c:v>
                </c:pt>
                <c:pt idx="10316">
                  <c:v>42122.184560185182</c:v>
                </c:pt>
                <c:pt idx="10317">
                  <c:v>42122.184618055559</c:v>
                </c:pt>
                <c:pt idx="10318">
                  <c:v>42122.184664351851</c:v>
                </c:pt>
                <c:pt idx="10319">
                  <c:v>42122.18472222222</c:v>
                </c:pt>
                <c:pt idx="10320">
                  <c:v>42122.18478009259</c:v>
                </c:pt>
                <c:pt idx="10321">
                  <c:v>42122.18482638889</c:v>
                </c:pt>
                <c:pt idx="10322">
                  <c:v>42122.184884259259</c:v>
                </c:pt>
                <c:pt idx="10323">
                  <c:v>42122.184942129628</c:v>
                </c:pt>
                <c:pt idx="10324">
                  <c:v>42122.184999999998</c:v>
                </c:pt>
                <c:pt idx="10325">
                  <c:v>42122.185046296298</c:v>
                </c:pt>
                <c:pt idx="10326">
                  <c:v>42122.185104166667</c:v>
                </c:pt>
                <c:pt idx="10327">
                  <c:v>42122.185162037036</c:v>
                </c:pt>
                <c:pt idx="10328">
                  <c:v>42122.185208333336</c:v>
                </c:pt>
                <c:pt idx="10329">
                  <c:v>42122.185266203705</c:v>
                </c:pt>
                <c:pt idx="10330">
                  <c:v>42122.185324074075</c:v>
                </c:pt>
                <c:pt idx="10331">
                  <c:v>42122.185370370367</c:v>
                </c:pt>
                <c:pt idx="10332">
                  <c:v>42122.185428240744</c:v>
                </c:pt>
                <c:pt idx="10333">
                  <c:v>42122.185486111113</c:v>
                </c:pt>
                <c:pt idx="10334">
                  <c:v>42122.185532407406</c:v>
                </c:pt>
                <c:pt idx="10335">
                  <c:v>42122.185590277775</c:v>
                </c:pt>
                <c:pt idx="10336">
                  <c:v>42122.185648148145</c:v>
                </c:pt>
                <c:pt idx="10337">
                  <c:v>42122.185694444444</c:v>
                </c:pt>
                <c:pt idx="10338">
                  <c:v>42122.185752314814</c:v>
                </c:pt>
                <c:pt idx="10339">
                  <c:v>42122.185810185183</c:v>
                </c:pt>
                <c:pt idx="10340">
                  <c:v>42122.185856481483</c:v>
                </c:pt>
                <c:pt idx="10341">
                  <c:v>42122.185914351852</c:v>
                </c:pt>
                <c:pt idx="10342">
                  <c:v>42122.185972222222</c:v>
                </c:pt>
                <c:pt idx="10343">
                  <c:v>42122.186030092591</c:v>
                </c:pt>
                <c:pt idx="10344">
                  <c:v>42122.186076388891</c:v>
                </c:pt>
                <c:pt idx="10345">
                  <c:v>42122.18613425926</c:v>
                </c:pt>
                <c:pt idx="10346">
                  <c:v>42122.186192129629</c:v>
                </c:pt>
                <c:pt idx="10347">
                  <c:v>42122.186238425929</c:v>
                </c:pt>
                <c:pt idx="10348">
                  <c:v>42122.186296296299</c:v>
                </c:pt>
                <c:pt idx="10349">
                  <c:v>42122.186354166668</c:v>
                </c:pt>
                <c:pt idx="10350">
                  <c:v>42122.186400462961</c:v>
                </c:pt>
                <c:pt idx="10351">
                  <c:v>42122.18645833333</c:v>
                </c:pt>
                <c:pt idx="10352">
                  <c:v>42122.186516203707</c:v>
                </c:pt>
                <c:pt idx="10353">
                  <c:v>42122.186562499999</c:v>
                </c:pt>
                <c:pt idx="10354">
                  <c:v>42122.186620370368</c:v>
                </c:pt>
                <c:pt idx="10355">
                  <c:v>42122.186678240738</c:v>
                </c:pt>
                <c:pt idx="10356">
                  <c:v>42122.186724537038</c:v>
                </c:pt>
                <c:pt idx="10357">
                  <c:v>42122.186782407407</c:v>
                </c:pt>
                <c:pt idx="10358">
                  <c:v>42122.186840277776</c:v>
                </c:pt>
                <c:pt idx="10359">
                  <c:v>42122.186898148146</c:v>
                </c:pt>
                <c:pt idx="10360">
                  <c:v>42122.186944444446</c:v>
                </c:pt>
                <c:pt idx="10361">
                  <c:v>42122.187002314815</c:v>
                </c:pt>
                <c:pt idx="10362">
                  <c:v>42122.187060185184</c:v>
                </c:pt>
                <c:pt idx="10363">
                  <c:v>42122.187106481484</c:v>
                </c:pt>
                <c:pt idx="10364">
                  <c:v>42122.187164351853</c:v>
                </c:pt>
                <c:pt idx="10365">
                  <c:v>42122.187222222223</c:v>
                </c:pt>
                <c:pt idx="10366">
                  <c:v>42122.187268518515</c:v>
                </c:pt>
                <c:pt idx="10367">
                  <c:v>42122.187326388892</c:v>
                </c:pt>
                <c:pt idx="10368">
                  <c:v>42122.187384259261</c:v>
                </c:pt>
                <c:pt idx="10369">
                  <c:v>42122.187430555554</c:v>
                </c:pt>
                <c:pt idx="10370">
                  <c:v>42122.187488425923</c:v>
                </c:pt>
                <c:pt idx="10371">
                  <c:v>42122.1875462963</c:v>
                </c:pt>
                <c:pt idx="10372">
                  <c:v>42122.187592592592</c:v>
                </c:pt>
                <c:pt idx="10373">
                  <c:v>42122.187650462962</c:v>
                </c:pt>
                <c:pt idx="10374">
                  <c:v>42122.187708333331</c:v>
                </c:pt>
                <c:pt idx="10375">
                  <c:v>42122.1877662037</c:v>
                </c:pt>
                <c:pt idx="10376">
                  <c:v>42122.1878125</c:v>
                </c:pt>
                <c:pt idx="10377">
                  <c:v>42122.18787037037</c:v>
                </c:pt>
                <c:pt idx="10378">
                  <c:v>42122.187928240739</c:v>
                </c:pt>
                <c:pt idx="10379">
                  <c:v>42122.187974537039</c:v>
                </c:pt>
                <c:pt idx="10380">
                  <c:v>42122.188032407408</c:v>
                </c:pt>
                <c:pt idx="10381">
                  <c:v>42122.188090277778</c:v>
                </c:pt>
                <c:pt idx="10382">
                  <c:v>42122.188136574077</c:v>
                </c:pt>
                <c:pt idx="10383">
                  <c:v>42122.188194444447</c:v>
                </c:pt>
                <c:pt idx="10384">
                  <c:v>42122.188252314816</c:v>
                </c:pt>
                <c:pt idx="10385">
                  <c:v>42122.188298611109</c:v>
                </c:pt>
                <c:pt idx="10386">
                  <c:v>42122.188356481478</c:v>
                </c:pt>
                <c:pt idx="10387">
                  <c:v>42122.188414351855</c:v>
                </c:pt>
                <c:pt idx="10388">
                  <c:v>42122.188460648147</c:v>
                </c:pt>
                <c:pt idx="10389">
                  <c:v>42122.188518518517</c:v>
                </c:pt>
                <c:pt idx="10390">
                  <c:v>42122.188576388886</c:v>
                </c:pt>
                <c:pt idx="10391">
                  <c:v>42122.188634259262</c:v>
                </c:pt>
                <c:pt idx="10392">
                  <c:v>42122.188680555555</c:v>
                </c:pt>
                <c:pt idx="10393">
                  <c:v>42122.188738425924</c:v>
                </c:pt>
                <c:pt idx="10394">
                  <c:v>42122.188796296294</c:v>
                </c:pt>
                <c:pt idx="10395">
                  <c:v>42122.188842592594</c:v>
                </c:pt>
                <c:pt idx="10396">
                  <c:v>42122.188900462963</c:v>
                </c:pt>
                <c:pt idx="10397">
                  <c:v>42122.188958333332</c:v>
                </c:pt>
                <c:pt idx="10398">
                  <c:v>42122.189004629632</c:v>
                </c:pt>
                <c:pt idx="10399">
                  <c:v>42122.189062500001</c:v>
                </c:pt>
                <c:pt idx="10400">
                  <c:v>42122.189120370371</c:v>
                </c:pt>
                <c:pt idx="10401">
                  <c:v>42122.189166666663</c:v>
                </c:pt>
                <c:pt idx="10402">
                  <c:v>42122.18922453704</c:v>
                </c:pt>
                <c:pt idx="10403">
                  <c:v>42122.189282407409</c:v>
                </c:pt>
                <c:pt idx="10404">
                  <c:v>42122.189328703702</c:v>
                </c:pt>
                <c:pt idx="10405">
                  <c:v>42122.189386574071</c:v>
                </c:pt>
                <c:pt idx="10406">
                  <c:v>42122.189444444448</c:v>
                </c:pt>
                <c:pt idx="10407">
                  <c:v>42122.189502314817</c:v>
                </c:pt>
                <c:pt idx="10408">
                  <c:v>42122.18954861111</c:v>
                </c:pt>
                <c:pt idx="10409">
                  <c:v>42122.189606481479</c:v>
                </c:pt>
                <c:pt idx="10410">
                  <c:v>42122.189664351848</c:v>
                </c:pt>
                <c:pt idx="10411">
                  <c:v>42122.189710648148</c:v>
                </c:pt>
                <c:pt idx="10412">
                  <c:v>42122.189768518518</c:v>
                </c:pt>
                <c:pt idx="10413">
                  <c:v>42122.189826388887</c:v>
                </c:pt>
                <c:pt idx="10414">
                  <c:v>42122.189872685187</c:v>
                </c:pt>
                <c:pt idx="10415">
                  <c:v>42122.189930555556</c:v>
                </c:pt>
                <c:pt idx="10416">
                  <c:v>42122.189988425926</c:v>
                </c:pt>
                <c:pt idx="10417">
                  <c:v>42122.190034722225</c:v>
                </c:pt>
                <c:pt idx="10418">
                  <c:v>42122.190092592595</c:v>
                </c:pt>
                <c:pt idx="10419">
                  <c:v>42122.190150462964</c:v>
                </c:pt>
                <c:pt idx="10420">
                  <c:v>42122.190196759257</c:v>
                </c:pt>
                <c:pt idx="10421">
                  <c:v>42122.190254629626</c:v>
                </c:pt>
                <c:pt idx="10422">
                  <c:v>42122.190312500003</c:v>
                </c:pt>
                <c:pt idx="10423">
                  <c:v>42122.190358796295</c:v>
                </c:pt>
                <c:pt idx="10424">
                  <c:v>42122.190416666665</c:v>
                </c:pt>
                <c:pt idx="10425">
                  <c:v>42122.190474537034</c:v>
                </c:pt>
                <c:pt idx="10426">
                  <c:v>42122.190532407411</c:v>
                </c:pt>
                <c:pt idx="10427">
                  <c:v>42122.190578703703</c:v>
                </c:pt>
                <c:pt idx="10428">
                  <c:v>42122.190636574072</c:v>
                </c:pt>
                <c:pt idx="10429">
                  <c:v>42122.190694444442</c:v>
                </c:pt>
                <c:pt idx="10430">
                  <c:v>42122.190740740742</c:v>
                </c:pt>
                <c:pt idx="10431">
                  <c:v>42122.190798611111</c:v>
                </c:pt>
                <c:pt idx="10432">
                  <c:v>42122.19085648148</c:v>
                </c:pt>
                <c:pt idx="10433">
                  <c:v>42122.19090277778</c:v>
                </c:pt>
                <c:pt idx="10434">
                  <c:v>42122.190960648149</c:v>
                </c:pt>
                <c:pt idx="10435">
                  <c:v>42122.191018518519</c:v>
                </c:pt>
                <c:pt idx="10436">
                  <c:v>42122.191064814811</c:v>
                </c:pt>
                <c:pt idx="10437">
                  <c:v>42122.191122685188</c:v>
                </c:pt>
                <c:pt idx="10438">
                  <c:v>42122.191180555557</c:v>
                </c:pt>
                <c:pt idx="10439">
                  <c:v>42122.19122685185</c:v>
                </c:pt>
                <c:pt idx="10440">
                  <c:v>42122.191284722219</c:v>
                </c:pt>
                <c:pt idx="10441">
                  <c:v>42122.191342592596</c:v>
                </c:pt>
                <c:pt idx="10442">
                  <c:v>42122.191400462965</c:v>
                </c:pt>
                <c:pt idx="10443">
                  <c:v>42122.191446759258</c:v>
                </c:pt>
                <c:pt idx="10444">
                  <c:v>42122.191504629627</c:v>
                </c:pt>
                <c:pt idx="10445">
                  <c:v>42122.191562499997</c:v>
                </c:pt>
                <c:pt idx="10446">
                  <c:v>42122.191608796296</c:v>
                </c:pt>
                <c:pt idx="10447">
                  <c:v>42122.191666666666</c:v>
                </c:pt>
                <c:pt idx="10448">
                  <c:v>42122.191724537035</c:v>
                </c:pt>
                <c:pt idx="10449">
                  <c:v>42122.191770833335</c:v>
                </c:pt>
                <c:pt idx="10450">
                  <c:v>42122.191828703704</c:v>
                </c:pt>
                <c:pt idx="10451">
                  <c:v>42122.191886574074</c:v>
                </c:pt>
                <c:pt idx="10452">
                  <c:v>42122.191932870373</c:v>
                </c:pt>
                <c:pt idx="10453">
                  <c:v>42122.191990740743</c:v>
                </c:pt>
                <c:pt idx="10454">
                  <c:v>42122.192048611112</c:v>
                </c:pt>
                <c:pt idx="10455">
                  <c:v>42122.192094907405</c:v>
                </c:pt>
                <c:pt idx="10456">
                  <c:v>42122.192152777781</c:v>
                </c:pt>
                <c:pt idx="10457">
                  <c:v>42122.192210648151</c:v>
                </c:pt>
                <c:pt idx="10458">
                  <c:v>42122.19226851852</c:v>
                </c:pt>
                <c:pt idx="10459">
                  <c:v>42122.192314814813</c:v>
                </c:pt>
                <c:pt idx="10460">
                  <c:v>42122.192372685182</c:v>
                </c:pt>
                <c:pt idx="10461">
                  <c:v>42122.192430555559</c:v>
                </c:pt>
                <c:pt idx="10462">
                  <c:v>42122.192476851851</c:v>
                </c:pt>
                <c:pt idx="10463">
                  <c:v>42122.19253472222</c:v>
                </c:pt>
                <c:pt idx="10464">
                  <c:v>42122.19259259259</c:v>
                </c:pt>
                <c:pt idx="10465">
                  <c:v>42122.19263888889</c:v>
                </c:pt>
                <c:pt idx="10466">
                  <c:v>42122.192696759259</c:v>
                </c:pt>
                <c:pt idx="10467">
                  <c:v>42122.192754629628</c:v>
                </c:pt>
                <c:pt idx="10468">
                  <c:v>42122.192800925928</c:v>
                </c:pt>
                <c:pt idx="10469">
                  <c:v>42122.192858796298</c:v>
                </c:pt>
                <c:pt idx="10470">
                  <c:v>42122.192916666667</c:v>
                </c:pt>
                <c:pt idx="10471">
                  <c:v>42122.192962962959</c:v>
                </c:pt>
                <c:pt idx="10472">
                  <c:v>42122.193020833336</c:v>
                </c:pt>
                <c:pt idx="10473">
                  <c:v>42122.193078703705</c:v>
                </c:pt>
                <c:pt idx="10474">
                  <c:v>42122.193136574075</c:v>
                </c:pt>
                <c:pt idx="10475">
                  <c:v>42122.193182870367</c:v>
                </c:pt>
                <c:pt idx="10476">
                  <c:v>42122.193240740744</c:v>
                </c:pt>
                <c:pt idx="10477">
                  <c:v>42122.193298611113</c:v>
                </c:pt>
                <c:pt idx="10478">
                  <c:v>42122.193344907406</c:v>
                </c:pt>
                <c:pt idx="10479">
                  <c:v>42122.193402777775</c:v>
                </c:pt>
                <c:pt idx="10480">
                  <c:v>42122.193460648145</c:v>
                </c:pt>
                <c:pt idx="10481">
                  <c:v>42122.193506944444</c:v>
                </c:pt>
                <c:pt idx="10482">
                  <c:v>42122.193564814814</c:v>
                </c:pt>
                <c:pt idx="10483">
                  <c:v>42122.193622685183</c:v>
                </c:pt>
                <c:pt idx="10484">
                  <c:v>42122.193668981483</c:v>
                </c:pt>
                <c:pt idx="10485">
                  <c:v>42122.193726851852</c:v>
                </c:pt>
                <c:pt idx="10486">
                  <c:v>42122.193784722222</c:v>
                </c:pt>
                <c:pt idx="10487">
                  <c:v>42122.193831018521</c:v>
                </c:pt>
                <c:pt idx="10488">
                  <c:v>42122.193888888891</c:v>
                </c:pt>
                <c:pt idx="10489">
                  <c:v>42122.19394675926</c:v>
                </c:pt>
                <c:pt idx="10490">
                  <c:v>42122.193993055553</c:v>
                </c:pt>
                <c:pt idx="10491">
                  <c:v>42122.194050925929</c:v>
                </c:pt>
                <c:pt idx="10492">
                  <c:v>42122.194108796299</c:v>
                </c:pt>
                <c:pt idx="10493">
                  <c:v>42122.194166666668</c:v>
                </c:pt>
                <c:pt idx="10494">
                  <c:v>42122.194212962961</c:v>
                </c:pt>
                <c:pt idx="10495">
                  <c:v>42122.19427083333</c:v>
                </c:pt>
                <c:pt idx="10496">
                  <c:v>42122.194328703707</c:v>
                </c:pt>
                <c:pt idx="10497">
                  <c:v>42122.194374999999</c:v>
                </c:pt>
                <c:pt idx="10498">
                  <c:v>42122.194432870368</c:v>
                </c:pt>
                <c:pt idx="10499">
                  <c:v>42122.194490740738</c:v>
                </c:pt>
                <c:pt idx="10500">
                  <c:v>42122.194537037038</c:v>
                </c:pt>
                <c:pt idx="10501">
                  <c:v>42122.194594907407</c:v>
                </c:pt>
                <c:pt idx="10502">
                  <c:v>42122.194652777776</c:v>
                </c:pt>
                <c:pt idx="10503">
                  <c:v>42122.194699074076</c:v>
                </c:pt>
                <c:pt idx="10504">
                  <c:v>42122.194756944446</c:v>
                </c:pt>
                <c:pt idx="10505">
                  <c:v>42122.194814814815</c:v>
                </c:pt>
                <c:pt idx="10506">
                  <c:v>42122.194861111115</c:v>
                </c:pt>
                <c:pt idx="10507">
                  <c:v>42122.194918981484</c:v>
                </c:pt>
                <c:pt idx="10508">
                  <c:v>42122.194976851853</c:v>
                </c:pt>
                <c:pt idx="10509">
                  <c:v>42122.195034722223</c:v>
                </c:pt>
                <c:pt idx="10510">
                  <c:v>42122.195081018515</c:v>
                </c:pt>
                <c:pt idx="10511">
                  <c:v>42122.195138888892</c:v>
                </c:pt>
                <c:pt idx="10512">
                  <c:v>42122.195196759261</c:v>
                </c:pt>
                <c:pt idx="10513">
                  <c:v>42122.195243055554</c:v>
                </c:pt>
                <c:pt idx="10514">
                  <c:v>42122.195300925923</c:v>
                </c:pt>
                <c:pt idx="10515">
                  <c:v>42122.1953587963</c:v>
                </c:pt>
                <c:pt idx="10516">
                  <c:v>42122.195405092592</c:v>
                </c:pt>
                <c:pt idx="10517">
                  <c:v>42122.195462962962</c:v>
                </c:pt>
                <c:pt idx="10518">
                  <c:v>42122.195520833331</c:v>
                </c:pt>
                <c:pt idx="10519">
                  <c:v>42122.195567129631</c:v>
                </c:pt>
                <c:pt idx="10520">
                  <c:v>42122.195625</c:v>
                </c:pt>
                <c:pt idx="10521">
                  <c:v>42122.19568287037</c:v>
                </c:pt>
                <c:pt idx="10522">
                  <c:v>42122.195729166669</c:v>
                </c:pt>
                <c:pt idx="10523">
                  <c:v>42122.195787037039</c:v>
                </c:pt>
                <c:pt idx="10524">
                  <c:v>42122.195844907408</c:v>
                </c:pt>
                <c:pt idx="10525">
                  <c:v>42122.195902777778</c:v>
                </c:pt>
                <c:pt idx="10526">
                  <c:v>42122.195949074077</c:v>
                </c:pt>
                <c:pt idx="10527">
                  <c:v>42122.196006944447</c:v>
                </c:pt>
                <c:pt idx="10528">
                  <c:v>42122.196064814816</c:v>
                </c:pt>
                <c:pt idx="10529">
                  <c:v>42122.196111111109</c:v>
                </c:pt>
                <c:pt idx="10530">
                  <c:v>42122.196168981478</c:v>
                </c:pt>
                <c:pt idx="10531">
                  <c:v>42122.196226851855</c:v>
                </c:pt>
                <c:pt idx="10532">
                  <c:v>42122.196273148147</c:v>
                </c:pt>
                <c:pt idx="10533">
                  <c:v>42122.196331018517</c:v>
                </c:pt>
                <c:pt idx="10534">
                  <c:v>42122.196388888886</c:v>
                </c:pt>
                <c:pt idx="10535">
                  <c:v>42122.196435185186</c:v>
                </c:pt>
                <c:pt idx="10536">
                  <c:v>42122.196493055555</c:v>
                </c:pt>
                <c:pt idx="10537">
                  <c:v>42122.196550925924</c:v>
                </c:pt>
                <c:pt idx="10538">
                  <c:v>42122.196597222224</c:v>
                </c:pt>
                <c:pt idx="10539">
                  <c:v>42122.196655092594</c:v>
                </c:pt>
                <c:pt idx="10540">
                  <c:v>42122.196712962963</c:v>
                </c:pt>
                <c:pt idx="10541">
                  <c:v>42122.196770833332</c:v>
                </c:pt>
                <c:pt idx="10542">
                  <c:v>42122.196817129632</c:v>
                </c:pt>
                <c:pt idx="10543">
                  <c:v>42122.196875000001</c:v>
                </c:pt>
                <c:pt idx="10544">
                  <c:v>42122.196932870371</c:v>
                </c:pt>
                <c:pt idx="10545">
                  <c:v>42122.196979166663</c:v>
                </c:pt>
                <c:pt idx="10546">
                  <c:v>42122.19703703704</c:v>
                </c:pt>
                <c:pt idx="10547">
                  <c:v>42122.197094907409</c:v>
                </c:pt>
                <c:pt idx="10548">
                  <c:v>42122.197141203702</c:v>
                </c:pt>
                <c:pt idx="10549">
                  <c:v>42122.197199074071</c:v>
                </c:pt>
                <c:pt idx="10550">
                  <c:v>42122.197256944448</c:v>
                </c:pt>
                <c:pt idx="10551">
                  <c:v>42122.19730324074</c:v>
                </c:pt>
                <c:pt idx="10552">
                  <c:v>42122.19736111111</c:v>
                </c:pt>
                <c:pt idx="10553">
                  <c:v>42122.197418981479</c:v>
                </c:pt>
                <c:pt idx="10554">
                  <c:v>42122.197465277779</c:v>
                </c:pt>
                <c:pt idx="10555">
                  <c:v>42122.197523148148</c:v>
                </c:pt>
                <c:pt idx="10556">
                  <c:v>42122.197581018518</c:v>
                </c:pt>
                <c:pt idx="10557">
                  <c:v>42122.197638888887</c:v>
                </c:pt>
                <c:pt idx="10558">
                  <c:v>42122.197685185187</c:v>
                </c:pt>
                <c:pt idx="10559">
                  <c:v>42122.197743055556</c:v>
                </c:pt>
                <c:pt idx="10560">
                  <c:v>42122.197800925926</c:v>
                </c:pt>
                <c:pt idx="10561">
                  <c:v>42122.197847222225</c:v>
                </c:pt>
                <c:pt idx="10562">
                  <c:v>42122.197905092595</c:v>
                </c:pt>
                <c:pt idx="10563">
                  <c:v>42122.197962962964</c:v>
                </c:pt>
                <c:pt idx="10564">
                  <c:v>42122.198009259257</c:v>
                </c:pt>
                <c:pt idx="10565">
                  <c:v>42122.198067129626</c:v>
                </c:pt>
                <c:pt idx="10566">
                  <c:v>42122.198125000003</c:v>
                </c:pt>
                <c:pt idx="10567">
                  <c:v>42122.198171296295</c:v>
                </c:pt>
                <c:pt idx="10568">
                  <c:v>42122.198229166665</c:v>
                </c:pt>
                <c:pt idx="10569">
                  <c:v>42122.198287037034</c:v>
                </c:pt>
                <c:pt idx="10570">
                  <c:v>42122.198333333334</c:v>
                </c:pt>
                <c:pt idx="10571">
                  <c:v>42122.198391203703</c:v>
                </c:pt>
                <c:pt idx="10572">
                  <c:v>42122.198449074072</c:v>
                </c:pt>
                <c:pt idx="10573">
                  <c:v>42122.198495370372</c:v>
                </c:pt>
                <c:pt idx="10574">
                  <c:v>42122.198553240742</c:v>
                </c:pt>
                <c:pt idx="10575">
                  <c:v>42122.198611111111</c:v>
                </c:pt>
                <c:pt idx="10576">
                  <c:v>42122.19866898148</c:v>
                </c:pt>
                <c:pt idx="10577">
                  <c:v>42122.19871527778</c:v>
                </c:pt>
                <c:pt idx="10578">
                  <c:v>42122.198773148149</c:v>
                </c:pt>
                <c:pt idx="10579">
                  <c:v>42122.198831018519</c:v>
                </c:pt>
                <c:pt idx="10580">
                  <c:v>42122.198877314811</c:v>
                </c:pt>
                <c:pt idx="10581">
                  <c:v>42122.198935185188</c:v>
                </c:pt>
                <c:pt idx="10582">
                  <c:v>42122.198993055557</c:v>
                </c:pt>
                <c:pt idx="10583">
                  <c:v>42122.19903935185</c:v>
                </c:pt>
                <c:pt idx="10584">
                  <c:v>42122.199097222219</c:v>
                </c:pt>
                <c:pt idx="10585">
                  <c:v>42122.199155092596</c:v>
                </c:pt>
                <c:pt idx="10586">
                  <c:v>42122.199201388888</c:v>
                </c:pt>
                <c:pt idx="10587">
                  <c:v>42122.199259259258</c:v>
                </c:pt>
                <c:pt idx="10588">
                  <c:v>42122.199317129627</c:v>
                </c:pt>
                <c:pt idx="10589">
                  <c:v>42122.199363425927</c:v>
                </c:pt>
                <c:pt idx="10590">
                  <c:v>42122.199421296296</c:v>
                </c:pt>
                <c:pt idx="10591">
                  <c:v>42122.199479166666</c:v>
                </c:pt>
                <c:pt idx="10592">
                  <c:v>42122.199537037035</c:v>
                </c:pt>
                <c:pt idx="10593">
                  <c:v>42122.199583333335</c:v>
                </c:pt>
                <c:pt idx="10594">
                  <c:v>42122.199641203704</c:v>
                </c:pt>
                <c:pt idx="10595">
                  <c:v>42122.199699074074</c:v>
                </c:pt>
                <c:pt idx="10596">
                  <c:v>42122.199745370373</c:v>
                </c:pt>
                <c:pt idx="10597">
                  <c:v>42122.199803240743</c:v>
                </c:pt>
                <c:pt idx="10598">
                  <c:v>42122.199861111112</c:v>
                </c:pt>
                <c:pt idx="10599">
                  <c:v>42122.199907407405</c:v>
                </c:pt>
                <c:pt idx="10600">
                  <c:v>42122.199965277781</c:v>
                </c:pt>
                <c:pt idx="10601">
                  <c:v>42122.200023148151</c:v>
                </c:pt>
                <c:pt idx="10602">
                  <c:v>42122.200069444443</c:v>
                </c:pt>
                <c:pt idx="10603">
                  <c:v>42122.200127314813</c:v>
                </c:pt>
                <c:pt idx="10604">
                  <c:v>42122.200185185182</c:v>
                </c:pt>
                <c:pt idx="10605">
                  <c:v>42122.200231481482</c:v>
                </c:pt>
                <c:pt idx="10606">
                  <c:v>42122.200289351851</c:v>
                </c:pt>
                <c:pt idx="10607">
                  <c:v>42122.20034722222</c:v>
                </c:pt>
                <c:pt idx="10608">
                  <c:v>42122.20040509259</c:v>
                </c:pt>
                <c:pt idx="10609">
                  <c:v>42122.20045138889</c:v>
                </c:pt>
                <c:pt idx="10610">
                  <c:v>42122.200509259259</c:v>
                </c:pt>
                <c:pt idx="10611">
                  <c:v>42122.200567129628</c:v>
                </c:pt>
                <c:pt idx="10612">
                  <c:v>42122.200613425928</c:v>
                </c:pt>
                <c:pt idx="10613">
                  <c:v>42122.200671296298</c:v>
                </c:pt>
                <c:pt idx="10614">
                  <c:v>42122.200729166667</c:v>
                </c:pt>
                <c:pt idx="10615">
                  <c:v>42122.200775462959</c:v>
                </c:pt>
                <c:pt idx="10616">
                  <c:v>42122.200833333336</c:v>
                </c:pt>
                <c:pt idx="10617">
                  <c:v>42122.200891203705</c:v>
                </c:pt>
                <c:pt idx="10618">
                  <c:v>42122.200937499998</c:v>
                </c:pt>
                <c:pt idx="10619">
                  <c:v>42122.200995370367</c:v>
                </c:pt>
                <c:pt idx="10620">
                  <c:v>42122.201053240744</c:v>
                </c:pt>
                <c:pt idx="10621">
                  <c:v>42122.201099537036</c:v>
                </c:pt>
                <c:pt idx="10622">
                  <c:v>42122.201157407406</c:v>
                </c:pt>
                <c:pt idx="10623">
                  <c:v>42122.201215277775</c:v>
                </c:pt>
                <c:pt idx="10624">
                  <c:v>42122.201273148145</c:v>
                </c:pt>
                <c:pt idx="10625">
                  <c:v>42122.201319444444</c:v>
                </c:pt>
                <c:pt idx="10626">
                  <c:v>42122.201377314814</c:v>
                </c:pt>
                <c:pt idx="10627">
                  <c:v>42122.201435185183</c:v>
                </c:pt>
                <c:pt idx="10628">
                  <c:v>42122.201481481483</c:v>
                </c:pt>
                <c:pt idx="10629">
                  <c:v>42122.201539351852</c:v>
                </c:pt>
                <c:pt idx="10630">
                  <c:v>42122.201597222222</c:v>
                </c:pt>
                <c:pt idx="10631">
                  <c:v>42122.201643518521</c:v>
                </c:pt>
                <c:pt idx="10632">
                  <c:v>42122.201701388891</c:v>
                </c:pt>
                <c:pt idx="10633">
                  <c:v>42122.20175925926</c:v>
                </c:pt>
                <c:pt idx="10634">
                  <c:v>42122.201805555553</c:v>
                </c:pt>
                <c:pt idx="10635">
                  <c:v>42122.201863425929</c:v>
                </c:pt>
                <c:pt idx="10636">
                  <c:v>42122.201921296299</c:v>
                </c:pt>
                <c:pt idx="10637">
                  <c:v>42122.201967592591</c:v>
                </c:pt>
                <c:pt idx="10638">
                  <c:v>42122.202025462961</c:v>
                </c:pt>
                <c:pt idx="10639">
                  <c:v>42122.20208333333</c:v>
                </c:pt>
                <c:pt idx="10640">
                  <c:v>42122.20212962963</c:v>
                </c:pt>
                <c:pt idx="10641">
                  <c:v>42122.202187499999</c:v>
                </c:pt>
                <c:pt idx="10642">
                  <c:v>42122.202245370368</c:v>
                </c:pt>
                <c:pt idx="10643">
                  <c:v>42122.202303240738</c:v>
                </c:pt>
                <c:pt idx="10644">
                  <c:v>42122.202349537038</c:v>
                </c:pt>
                <c:pt idx="10645">
                  <c:v>42122.202407407407</c:v>
                </c:pt>
                <c:pt idx="10646">
                  <c:v>42122.202465277776</c:v>
                </c:pt>
                <c:pt idx="10647">
                  <c:v>42122.202511574076</c:v>
                </c:pt>
                <c:pt idx="10648">
                  <c:v>42122.202569444446</c:v>
                </c:pt>
                <c:pt idx="10649">
                  <c:v>42122.202627314815</c:v>
                </c:pt>
                <c:pt idx="10650">
                  <c:v>42122.202673611115</c:v>
                </c:pt>
                <c:pt idx="10651">
                  <c:v>42122.202731481484</c:v>
                </c:pt>
                <c:pt idx="10652">
                  <c:v>42122.202789351853</c:v>
                </c:pt>
                <c:pt idx="10653">
                  <c:v>42122.202835648146</c:v>
                </c:pt>
                <c:pt idx="10654">
                  <c:v>42122.202893518515</c:v>
                </c:pt>
                <c:pt idx="10655">
                  <c:v>42122.202951388892</c:v>
                </c:pt>
                <c:pt idx="10656">
                  <c:v>42122.202997685185</c:v>
                </c:pt>
                <c:pt idx="10657">
                  <c:v>42122.203055555554</c:v>
                </c:pt>
                <c:pt idx="10658">
                  <c:v>42122.203113425923</c:v>
                </c:pt>
                <c:pt idx="10659">
                  <c:v>42122.2031712963</c:v>
                </c:pt>
                <c:pt idx="10660">
                  <c:v>42122.203217592592</c:v>
                </c:pt>
                <c:pt idx="10661">
                  <c:v>42122.203275462962</c:v>
                </c:pt>
                <c:pt idx="10662">
                  <c:v>42122.203333333331</c:v>
                </c:pt>
                <c:pt idx="10663">
                  <c:v>42122.203379629631</c:v>
                </c:pt>
                <c:pt idx="10664">
                  <c:v>42122.2034375</c:v>
                </c:pt>
                <c:pt idx="10665">
                  <c:v>42122.20349537037</c:v>
                </c:pt>
                <c:pt idx="10666">
                  <c:v>42122.203541666669</c:v>
                </c:pt>
                <c:pt idx="10667">
                  <c:v>42122.203599537039</c:v>
                </c:pt>
                <c:pt idx="10668">
                  <c:v>42122.203657407408</c:v>
                </c:pt>
                <c:pt idx="10669">
                  <c:v>42122.203703703701</c:v>
                </c:pt>
                <c:pt idx="10670">
                  <c:v>42122.203761574077</c:v>
                </c:pt>
                <c:pt idx="10671">
                  <c:v>42122.203819444447</c:v>
                </c:pt>
                <c:pt idx="10672">
                  <c:v>42122.203865740739</c:v>
                </c:pt>
                <c:pt idx="10673">
                  <c:v>42122.203923611109</c:v>
                </c:pt>
                <c:pt idx="10674">
                  <c:v>42122.203981481478</c:v>
                </c:pt>
                <c:pt idx="10675">
                  <c:v>42122.204039351855</c:v>
                </c:pt>
                <c:pt idx="10676">
                  <c:v>42122.204085648147</c:v>
                </c:pt>
                <c:pt idx="10677">
                  <c:v>42122.204143518517</c:v>
                </c:pt>
                <c:pt idx="10678">
                  <c:v>42122.204201388886</c:v>
                </c:pt>
                <c:pt idx="10679">
                  <c:v>42122.204247685186</c:v>
                </c:pt>
                <c:pt idx="10680">
                  <c:v>42122.204305555555</c:v>
                </c:pt>
                <c:pt idx="10681">
                  <c:v>42122.204363425924</c:v>
                </c:pt>
                <c:pt idx="10682">
                  <c:v>42122.204409722224</c:v>
                </c:pt>
                <c:pt idx="10683">
                  <c:v>42122.204467592594</c:v>
                </c:pt>
                <c:pt idx="10684">
                  <c:v>42122.204525462963</c:v>
                </c:pt>
                <c:pt idx="10685">
                  <c:v>42122.204571759263</c:v>
                </c:pt>
                <c:pt idx="10686">
                  <c:v>42122.204629629632</c:v>
                </c:pt>
                <c:pt idx="10687">
                  <c:v>42122.204687500001</c:v>
                </c:pt>
                <c:pt idx="10688">
                  <c:v>42122.204733796294</c:v>
                </c:pt>
                <c:pt idx="10689">
                  <c:v>42122.204791666663</c:v>
                </c:pt>
                <c:pt idx="10690">
                  <c:v>42122.20484953704</c:v>
                </c:pt>
                <c:pt idx="10691">
                  <c:v>42122.204907407409</c:v>
                </c:pt>
                <c:pt idx="10692">
                  <c:v>42122.204953703702</c:v>
                </c:pt>
                <c:pt idx="10693">
                  <c:v>42122.205011574071</c:v>
                </c:pt>
                <c:pt idx="10694">
                  <c:v>42122.205069444448</c:v>
                </c:pt>
                <c:pt idx="10695">
                  <c:v>42122.20511574074</c:v>
                </c:pt>
                <c:pt idx="10696">
                  <c:v>42122.20517361111</c:v>
                </c:pt>
                <c:pt idx="10697">
                  <c:v>42122.205231481479</c:v>
                </c:pt>
                <c:pt idx="10698">
                  <c:v>42122.205277777779</c:v>
                </c:pt>
                <c:pt idx="10699">
                  <c:v>42122.205335648148</c:v>
                </c:pt>
                <c:pt idx="10700">
                  <c:v>42122.205393518518</c:v>
                </c:pt>
                <c:pt idx="10701">
                  <c:v>42122.205439814818</c:v>
                </c:pt>
                <c:pt idx="10702">
                  <c:v>42122.205497685187</c:v>
                </c:pt>
                <c:pt idx="10703">
                  <c:v>42122.205555555556</c:v>
                </c:pt>
                <c:pt idx="10704">
                  <c:v>42122.205601851849</c:v>
                </c:pt>
                <c:pt idx="10705">
                  <c:v>42122.205659722225</c:v>
                </c:pt>
                <c:pt idx="10706">
                  <c:v>42122.205717592595</c:v>
                </c:pt>
                <c:pt idx="10707">
                  <c:v>42122.205775462964</c:v>
                </c:pt>
                <c:pt idx="10708">
                  <c:v>42122.205821759257</c:v>
                </c:pt>
                <c:pt idx="10709">
                  <c:v>42122.205879629626</c:v>
                </c:pt>
                <c:pt idx="10710">
                  <c:v>42122.205937500003</c:v>
                </c:pt>
                <c:pt idx="10711">
                  <c:v>42122.205983796295</c:v>
                </c:pt>
                <c:pt idx="10712">
                  <c:v>42122.206041666665</c:v>
                </c:pt>
                <c:pt idx="10713">
                  <c:v>42122.206099537034</c:v>
                </c:pt>
                <c:pt idx="10714">
                  <c:v>42122.206145833334</c:v>
                </c:pt>
                <c:pt idx="10715">
                  <c:v>42122.206203703703</c:v>
                </c:pt>
                <c:pt idx="10716">
                  <c:v>42122.206261574072</c:v>
                </c:pt>
                <c:pt idx="10717">
                  <c:v>42122.206307870372</c:v>
                </c:pt>
                <c:pt idx="10718">
                  <c:v>42122.206365740742</c:v>
                </c:pt>
                <c:pt idx="10719">
                  <c:v>42122.206423611111</c:v>
                </c:pt>
                <c:pt idx="10720">
                  <c:v>42122.206469907411</c:v>
                </c:pt>
                <c:pt idx="10721">
                  <c:v>42122.20652777778</c:v>
                </c:pt>
                <c:pt idx="10722">
                  <c:v>42122.206585648149</c:v>
                </c:pt>
                <c:pt idx="10723">
                  <c:v>42122.206643518519</c:v>
                </c:pt>
                <c:pt idx="10724">
                  <c:v>42122.206689814811</c:v>
                </c:pt>
                <c:pt idx="10725">
                  <c:v>42122.206747685188</c:v>
                </c:pt>
                <c:pt idx="10726">
                  <c:v>42122.206805555557</c:v>
                </c:pt>
                <c:pt idx="10727">
                  <c:v>42122.20685185185</c:v>
                </c:pt>
                <c:pt idx="10728">
                  <c:v>42122.206909722219</c:v>
                </c:pt>
                <c:pt idx="10729">
                  <c:v>42122.206967592596</c:v>
                </c:pt>
                <c:pt idx="10730">
                  <c:v>42122.207013888888</c:v>
                </c:pt>
                <c:pt idx="10731">
                  <c:v>42122.207071759258</c:v>
                </c:pt>
                <c:pt idx="10732">
                  <c:v>42122.207129629627</c:v>
                </c:pt>
                <c:pt idx="10733">
                  <c:v>42122.207175925927</c:v>
                </c:pt>
                <c:pt idx="10734">
                  <c:v>42122.207233796296</c:v>
                </c:pt>
                <c:pt idx="10735">
                  <c:v>42122.207291666666</c:v>
                </c:pt>
                <c:pt idx="10736">
                  <c:v>42122.207337962966</c:v>
                </c:pt>
                <c:pt idx="10737">
                  <c:v>42122.207395833335</c:v>
                </c:pt>
                <c:pt idx="10738">
                  <c:v>42122.207453703704</c:v>
                </c:pt>
                <c:pt idx="10739">
                  <c:v>42122.207499999997</c:v>
                </c:pt>
                <c:pt idx="10740">
                  <c:v>42122.207557870373</c:v>
                </c:pt>
                <c:pt idx="10741">
                  <c:v>42122.207615740743</c:v>
                </c:pt>
                <c:pt idx="10742">
                  <c:v>42122.207673611112</c:v>
                </c:pt>
                <c:pt idx="10743">
                  <c:v>42122.207719907405</c:v>
                </c:pt>
                <c:pt idx="10744">
                  <c:v>42122.207777777781</c:v>
                </c:pt>
                <c:pt idx="10745">
                  <c:v>42122.207835648151</c:v>
                </c:pt>
                <c:pt idx="10746">
                  <c:v>42122.207881944443</c:v>
                </c:pt>
                <c:pt idx="10747">
                  <c:v>42122.207939814813</c:v>
                </c:pt>
                <c:pt idx="10748">
                  <c:v>42122.207997685182</c:v>
                </c:pt>
                <c:pt idx="10749">
                  <c:v>42122.208043981482</c:v>
                </c:pt>
                <c:pt idx="10750">
                  <c:v>42122.208101851851</c:v>
                </c:pt>
                <c:pt idx="10751">
                  <c:v>42122.20815972222</c:v>
                </c:pt>
                <c:pt idx="10752">
                  <c:v>42122.20820601852</c:v>
                </c:pt>
                <c:pt idx="10753">
                  <c:v>42122.20826388889</c:v>
                </c:pt>
                <c:pt idx="10754">
                  <c:v>42122.208321759259</c:v>
                </c:pt>
                <c:pt idx="10755">
                  <c:v>42122.208368055559</c:v>
                </c:pt>
                <c:pt idx="10756">
                  <c:v>42122.208425925928</c:v>
                </c:pt>
                <c:pt idx="10757">
                  <c:v>42122.208483796298</c:v>
                </c:pt>
                <c:pt idx="10758">
                  <c:v>42122.208541666667</c:v>
                </c:pt>
                <c:pt idx="10759">
                  <c:v>42122.208587962959</c:v>
                </c:pt>
                <c:pt idx="10760">
                  <c:v>42122.208645833336</c:v>
                </c:pt>
                <c:pt idx="10761">
                  <c:v>42122.208703703705</c:v>
                </c:pt>
                <c:pt idx="10762">
                  <c:v>42122.208749999998</c:v>
                </c:pt>
                <c:pt idx="10763">
                  <c:v>42122.208807870367</c:v>
                </c:pt>
                <c:pt idx="10764">
                  <c:v>42122.208865740744</c:v>
                </c:pt>
                <c:pt idx="10765">
                  <c:v>42122.208912037036</c:v>
                </c:pt>
                <c:pt idx="10766">
                  <c:v>42122.208969907406</c:v>
                </c:pt>
                <c:pt idx="10767">
                  <c:v>42122.209027777775</c:v>
                </c:pt>
                <c:pt idx="10768">
                  <c:v>42122.209074074075</c:v>
                </c:pt>
                <c:pt idx="10769">
                  <c:v>42122.209131944444</c:v>
                </c:pt>
                <c:pt idx="10770">
                  <c:v>42122.209189814814</c:v>
                </c:pt>
                <c:pt idx="10771">
                  <c:v>42122.209236111114</c:v>
                </c:pt>
                <c:pt idx="10772">
                  <c:v>42122.209293981483</c:v>
                </c:pt>
                <c:pt idx="10773">
                  <c:v>42122.209351851852</c:v>
                </c:pt>
                <c:pt idx="10774">
                  <c:v>42122.209409722222</c:v>
                </c:pt>
                <c:pt idx="10775">
                  <c:v>42122.209456018521</c:v>
                </c:pt>
                <c:pt idx="10776">
                  <c:v>42122.209513888891</c:v>
                </c:pt>
                <c:pt idx="10777">
                  <c:v>42122.20957175926</c:v>
                </c:pt>
                <c:pt idx="10778">
                  <c:v>42122.209618055553</c:v>
                </c:pt>
                <c:pt idx="10779">
                  <c:v>42122.209675925929</c:v>
                </c:pt>
                <c:pt idx="10780">
                  <c:v>42122.209733796299</c:v>
                </c:pt>
                <c:pt idx="10781">
                  <c:v>42122.209780092591</c:v>
                </c:pt>
                <c:pt idx="10782">
                  <c:v>42122.209837962961</c:v>
                </c:pt>
                <c:pt idx="10783">
                  <c:v>42122.20989583333</c:v>
                </c:pt>
                <c:pt idx="10784">
                  <c:v>42122.20994212963</c:v>
                </c:pt>
                <c:pt idx="10785">
                  <c:v>42122.21</c:v>
                </c:pt>
                <c:pt idx="10786">
                  <c:v>42122.210057870368</c:v>
                </c:pt>
                <c:pt idx="10787">
                  <c:v>42122.210104166668</c:v>
                </c:pt>
                <c:pt idx="10788">
                  <c:v>42122.210162037038</c:v>
                </c:pt>
                <c:pt idx="10789">
                  <c:v>42122.210219907407</c:v>
                </c:pt>
                <c:pt idx="10790">
                  <c:v>42122.210277777776</c:v>
                </c:pt>
                <c:pt idx="10791">
                  <c:v>42122.210324074076</c:v>
                </c:pt>
                <c:pt idx="10792">
                  <c:v>42122.210381944446</c:v>
                </c:pt>
                <c:pt idx="10793">
                  <c:v>42122.210439814815</c:v>
                </c:pt>
                <c:pt idx="10794">
                  <c:v>42122.210486111115</c:v>
                </c:pt>
                <c:pt idx="10795">
                  <c:v>42122.210543981484</c:v>
                </c:pt>
                <c:pt idx="10796">
                  <c:v>42122.210601851853</c:v>
                </c:pt>
                <c:pt idx="10797">
                  <c:v>42122.210648148146</c:v>
                </c:pt>
                <c:pt idx="10798">
                  <c:v>42122.210706018515</c:v>
                </c:pt>
                <c:pt idx="10799">
                  <c:v>42122.210763888892</c:v>
                </c:pt>
                <c:pt idx="10800">
                  <c:v>42122.210810185185</c:v>
                </c:pt>
                <c:pt idx="10801">
                  <c:v>42122.210868055554</c:v>
                </c:pt>
                <c:pt idx="10802">
                  <c:v>42122.210925925923</c:v>
                </c:pt>
                <c:pt idx="10803">
                  <c:v>42122.210972222223</c:v>
                </c:pt>
                <c:pt idx="10804">
                  <c:v>42122.211030092592</c:v>
                </c:pt>
                <c:pt idx="10805">
                  <c:v>42122.211087962962</c:v>
                </c:pt>
                <c:pt idx="10806">
                  <c:v>42122.211134259262</c:v>
                </c:pt>
                <c:pt idx="10807">
                  <c:v>42122.211192129631</c:v>
                </c:pt>
                <c:pt idx="10808">
                  <c:v>42122.21125</c:v>
                </c:pt>
                <c:pt idx="10809">
                  <c:v>42122.21130787037</c:v>
                </c:pt>
                <c:pt idx="10810">
                  <c:v>42122.211354166669</c:v>
                </c:pt>
                <c:pt idx="10811">
                  <c:v>42122.211412037039</c:v>
                </c:pt>
                <c:pt idx="10812">
                  <c:v>42122.211469907408</c:v>
                </c:pt>
                <c:pt idx="10813">
                  <c:v>42122.211516203701</c:v>
                </c:pt>
                <c:pt idx="10814">
                  <c:v>42122.211574074077</c:v>
                </c:pt>
                <c:pt idx="10815">
                  <c:v>42122.211631944447</c:v>
                </c:pt>
                <c:pt idx="10816">
                  <c:v>42122.211678240739</c:v>
                </c:pt>
                <c:pt idx="10817">
                  <c:v>42122.211736111109</c:v>
                </c:pt>
                <c:pt idx="10818">
                  <c:v>42122.211793981478</c:v>
                </c:pt>
                <c:pt idx="10819">
                  <c:v>42122.211840277778</c:v>
                </c:pt>
                <c:pt idx="10820">
                  <c:v>42122.211898148147</c:v>
                </c:pt>
                <c:pt idx="10821">
                  <c:v>42122.211956018517</c:v>
                </c:pt>
                <c:pt idx="10822">
                  <c:v>42122.212002314816</c:v>
                </c:pt>
                <c:pt idx="10823">
                  <c:v>42122.212060185186</c:v>
                </c:pt>
                <c:pt idx="10824">
                  <c:v>42122.212118055555</c:v>
                </c:pt>
                <c:pt idx="10825">
                  <c:v>42122.212175925924</c:v>
                </c:pt>
                <c:pt idx="10826">
                  <c:v>42122.212222222224</c:v>
                </c:pt>
                <c:pt idx="10827">
                  <c:v>42122.212280092594</c:v>
                </c:pt>
                <c:pt idx="10828">
                  <c:v>42122.212337962963</c:v>
                </c:pt>
                <c:pt idx="10829">
                  <c:v>42122.212384259263</c:v>
                </c:pt>
                <c:pt idx="10830">
                  <c:v>42122.212442129632</c:v>
                </c:pt>
                <c:pt idx="10831">
                  <c:v>42122.212500000001</c:v>
                </c:pt>
                <c:pt idx="10832">
                  <c:v>42122.212546296294</c:v>
                </c:pt>
                <c:pt idx="10833">
                  <c:v>42122.212604166663</c:v>
                </c:pt>
                <c:pt idx="10834">
                  <c:v>42122.21266203704</c:v>
                </c:pt>
                <c:pt idx="10835">
                  <c:v>42122.212708333333</c:v>
                </c:pt>
                <c:pt idx="10836">
                  <c:v>42122.212766203702</c:v>
                </c:pt>
                <c:pt idx="10837">
                  <c:v>42122.212824074071</c:v>
                </c:pt>
                <c:pt idx="10838">
                  <c:v>42122.212870370371</c:v>
                </c:pt>
                <c:pt idx="10839">
                  <c:v>42122.21292824074</c:v>
                </c:pt>
                <c:pt idx="10840">
                  <c:v>42122.21298611111</c:v>
                </c:pt>
                <c:pt idx="10841">
                  <c:v>42122.213043981479</c:v>
                </c:pt>
                <c:pt idx="10842">
                  <c:v>42122.213090277779</c:v>
                </c:pt>
                <c:pt idx="10843">
                  <c:v>42122.213148148148</c:v>
                </c:pt>
                <c:pt idx="10844">
                  <c:v>42122.213206018518</c:v>
                </c:pt>
                <c:pt idx="10845">
                  <c:v>42122.213252314818</c:v>
                </c:pt>
                <c:pt idx="10846">
                  <c:v>42122.213310185187</c:v>
                </c:pt>
                <c:pt idx="10847">
                  <c:v>42122.213368055556</c:v>
                </c:pt>
                <c:pt idx="10848">
                  <c:v>42122.213414351849</c:v>
                </c:pt>
                <c:pt idx="10849">
                  <c:v>42122.213472222225</c:v>
                </c:pt>
                <c:pt idx="10850">
                  <c:v>42122.213530092595</c:v>
                </c:pt>
                <c:pt idx="10851">
                  <c:v>42122.213576388887</c:v>
                </c:pt>
                <c:pt idx="10852">
                  <c:v>42122.213634259257</c:v>
                </c:pt>
                <c:pt idx="10853">
                  <c:v>42122.213692129626</c:v>
                </c:pt>
                <c:pt idx="10854">
                  <c:v>42122.213738425926</c:v>
                </c:pt>
                <c:pt idx="10855">
                  <c:v>42122.213796296295</c:v>
                </c:pt>
                <c:pt idx="10856">
                  <c:v>42122.213854166665</c:v>
                </c:pt>
                <c:pt idx="10857">
                  <c:v>42122.213912037034</c:v>
                </c:pt>
                <c:pt idx="10858">
                  <c:v>42122.213958333334</c:v>
                </c:pt>
                <c:pt idx="10859">
                  <c:v>42122.214016203703</c:v>
                </c:pt>
                <c:pt idx="10860">
                  <c:v>42122.214074074072</c:v>
                </c:pt>
                <c:pt idx="10861">
                  <c:v>42122.214120370372</c:v>
                </c:pt>
                <c:pt idx="10862">
                  <c:v>42122.214178240742</c:v>
                </c:pt>
                <c:pt idx="10863">
                  <c:v>42122.214236111111</c:v>
                </c:pt>
                <c:pt idx="10864">
                  <c:v>42122.214282407411</c:v>
                </c:pt>
                <c:pt idx="10865">
                  <c:v>42122.21434027778</c:v>
                </c:pt>
                <c:pt idx="10866">
                  <c:v>42122.214398148149</c:v>
                </c:pt>
                <c:pt idx="10867">
                  <c:v>42122.214444444442</c:v>
                </c:pt>
                <c:pt idx="10868">
                  <c:v>42122.214502314811</c:v>
                </c:pt>
                <c:pt idx="10869">
                  <c:v>42122.214560185188</c:v>
                </c:pt>
                <c:pt idx="10870">
                  <c:v>42122.214606481481</c:v>
                </c:pt>
                <c:pt idx="10871">
                  <c:v>42122.21466435185</c:v>
                </c:pt>
                <c:pt idx="10872">
                  <c:v>42122.214722222219</c:v>
                </c:pt>
                <c:pt idx="10873">
                  <c:v>42122.214780092596</c:v>
                </c:pt>
                <c:pt idx="10874">
                  <c:v>42122.214826388888</c:v>
                </c:pt>
                <c:pt idx="10875">
                  <c:v>42122.214884259258</c:v>
                </c:pt>
                <c:pt idx="10876">
                  <c:v>42122.214942129627</c:v>
                </c:pt>
                <c:pt idx="10877">
                  <c:v>42122.214988425927</c:v>
                </c:pt>
                <c:pt idx="10878">
                  <c:v>42122.215046296296</c:v>
                </c:pt>
                <c:pt idx="10879">
                  <c:v>42122.215104166666</c:v>
                </c:pt>
                <c:pt idx="10880">
                  <c:v>42122.215150462966</c:v>
                </c:pt>
                <c:pt idx="10881">
                  <c:v>42122.215208333335</c:v>
                </c:pt>
                <c:pt idx="10882">
                  <c:v>42122.215266203704</c:v>
                </c:pt>
                <c:pt idx="10883">
                  <c:v>42122.215312499997</c:v>
                </c:pt>
                <c:pt idx="10884">
                  <c:v>42122.215370370373</c:v>
                </c:pt>
                <c:pt idx="10885">
                  <c:v>42122.215428240743</c:v>
                </c:pt>
                <c:pt idx="10886">
                  <c:v>42122.215474537035</c:v>
                </c:pt>
                <c:pt idx="10887">
                  <c:v>42122.215532407405</c:v>
                </c:pt>
                <c:pt idx="10888">
                  <c:v>42122.215590277781</c:v>
                </c:pt>
                <c:pt idx="10889">
                  <c:v>42122.215648148151</c:v>
                </c:pt>
                <c:pt idx="10890">
                  <c:v>42122.215694444443</c:v>
                </c:pt>
                <c:pt idx="10891">
                  <c:v>42122.215752314813</c:v>
                </c:pt>
                <c:pt idx="10892">
                  <c:v>42122.215810185182</c:v>
                </c:pt>
                <c:pt idx="10893">
                  <c:v>42122.215856481482</c:v>
                </c:pt>
                <c:pt idx="10894">
                  <c:v>42122.215914351851</c:v>
                </c:pt>
                <c:pt idx="10895">
                  <c:v>42122.21597222222</c:v>
                </c:pt>
                <c:pt idx="10896">
                  <c:v>42122.21601851852</c:v>
                </c:pt>
                <c:pt idx="10897">
                  <c:v>42122.21607638889</c:v>
                </c:pt>
                <c:pt idx="10898">
                  <c:v>42122.216134259259</c:v>
                </c:pt>
                <c:pt idx="10899">
                  <c:v>42122.216180555559</c:v>
                </c:pt>
                <c:pt idx="10900">
                  <c:v>42122.216238425928</c:v>
                </c:pt>
                <c:pt idx="10901">
                  <c:v>42122.216296296298</c:v>
                </c:pt>
                <c:pt idx="10902">
                  <c:v>42122.21634259259</c:v>
                </c:pt>
                <c:pt idx="10903">
                  <c:v>42122.216400462959</c:v>
                </c:pt>
                <c:pt idx="10904">
                  <c:v>42122.216458333336</c:v>
                </c:pt>
                <c:pt idx="10905">
                  <c:v>42122.216504629629</c:v>
                </c:pt>
                <c:pt idx="10906">
                  <c:v>42122.216562499998</c:v>
                </c:pt>
                <c:pt idx="10907">
                  <c:v>42122.216620370367</c:v>
                </c:pt>
                <c:pt idx="10908">
                  <c:v>42122.216678240744</c:v>
                </c:pt>
                <c:pt idx="10909">
                  <c:v>42122.216724537036</c:v>
                </c:pt>
                <c:pt idx="10910">
                  <c:v>42122.216782407406</c:v>
                </c:pt>
                <c:pt idx="10911">
                  <c:v>42122.216840277775</c:v>
                </c:pt>
                <c:pt idx="10912">
                  <c:v>42122.216886574075</c:v>
                </c:pt>
                <c:pt idx="10913">
                  <c:v>42122.216944444444</c:v>
                </c:pt>
                <c:pt idx="10914">
                  <c:v>42122.217002314814</c:v>
                </c:pt>
                <c:pt idx="10915">
                  <c:v>42122.217048611114</c:v>
                </c:pt>
                <c:pt idx="10916">
                  <c:v>42122.217106481483</c:v>
                </c:pt>
                <c:pt idx="10917">
                  <c:v>42122.217164351852</c:v>
                </c:pt>
                <c:pt idx="10918">
                  <c:v>42122.217210648145</c:v>
                </c:pt>
                <c:pt idx="10919">
                  <c:v>42122.217268518521</c:v>
                </c:pt>
                <c:pt idx="10920">
                  <c:v>42122.217326388891</c:v>
                </c:pt>
                <c:pt idx="10921">
                  <c:v>42122.217372685183</c:v>
                </c:pt>
                <c:pt idx="10922">
                  <c:v>42122.217430555553</c:v>
                </c:pt>
                <c:pt idx="10923">
                  <c:v>42122.217488425929</c:v>
                </c:pt>
                <c:pt idx="10924">
                  <c:v>42122.217546296299</c:v>
                </c:pt>
                <c:pt idx="10925">
                  <c:v>42122.217592592591</c:v>
                </c:pt>
                <c:pt idx="10926">
                  <c:v>42122.217650462961</c:v>
                </c:pt>
                <c:pt idx="10927">
                  <c:v>42122.21770833333</c:v>
                </c:pt>
                <c:pt idx="10928">
                  <c:v>42122.21775462963</c:v>
                </c:pt>
                <c:pt idx="10929">
                  <c:v>42122.217812499999</c:v>
                </c:pt>
                <c:pt idx="10930">
                  <c:v>42122.217870370368</c:v>
                </c:pt>
                <c:pt idx="10931">
                  <c:v>42122.217916666668</c:v>
                </c:pt>
                <c:pt idx="10932">
                  <c:v>42122.217974537038</c:v>
                </c:pt>
                <c:pt idx="10933">
                  <c:v>42122.218032407407</c:v>
                </c:pt>
                <c:pt idx="10934">
                  <c:v>42122.218078703707</c:v>
                </c:pt>
                <c:pt idx="10935">
                  <c:v>42122.218136574076</c:v>
                </c:pt>
                <c:pt idx="10936">
                  <c:v>42122.218194444446</c:v>
                </c:pt>
                <c:pt idx="10937">
                  <c:v>42122.218240740738</c:v>
                </c:pt>
                <c:pt idx="10938">
                  <c:v>42122.218298611115</c:v>
                </c:pt>
                <c:pt idx="10939">
                  <c:v>42122.218356481484</c:v>
                </c:pt>
                <c:pt idx="10940">
                  <c:v>42122.218414351853</c:v>
                </c:pt>
                <c:pt idx="10941">
                  <c:v>42122.218460648146</c:v>
                </c:pt>
                <c:pt idx="10942">
                  <c:v>42122.218518518515</c:v>
                </c:pt>
                <c:pt idx="10943">
                  <c:v>42122.218576388892</c:v>
                </c:pt>
                <c:pt idx="10944">
                  <c:v>42122.218622685185</c:v>
                </c:pt>
                <c:pt idx="10945">
                  <c:v>42122.218680555554</c:v>
                </c:pt>
                <c:pt idx="10946">
                  <c:v>42122.218738425923</c:v>
                </c:pt>
                <c:pt idx="10947">
                  <c:v>42122.218784722223</c:v>
                </c:pt>
                <c:pt idx="10948">
                  <c:v>42122.218842592592</c:v>
                </c:pt>
                <c:pt idx="10949">
                  <c:v>42122.218900462962</c:v>
                </c:pt>
                <c:pt idx="10950">
                  <c:v>42122.218946759262</c:v>
                </c:pt>
                <c:pt idx="10951">
                  <c:v>42122.219004629631</c:v>
                </c:pt>
                <c:pt idx="10952">
                  <c:v>42122.2190625</c:v>
                </c:pt>
                <c:pt idx="10953">
                  <c:v>42122.219108796293</c:v>
                </c:pt>
                <c:pt idx="10954">
                  <c:v>42122.219166666669</c:v>
                </c:pt>
                <c:pt idx="10955">
                  <c:v>42122.219224537039</c:v>
                </c:pt>
                <c:pt idx="10956">
                  <c:v>42122.219282407408</c:v>
                </c:pt>
                <c:pt idx="10957">
                  <c:v>42122.219328703701</c:v>
                </c:pt>
                <c:pt idx="10958">
                  <c:v>42122.219386574077</c:v>
                </c:pt>
                <c:pt idx="10959">
                  <c:v>42122.219444444447</c:v>
                </c:pt>
                <c:pt idx="10960">
                  <c:v>42122.219490740739</c:v>
                </c:pt>
                <c:pt idx="10961">
                  <c:v>42122.219548611109</c:v>
                </c:pt>
                <c:pt idx="10962">
                  <c:v>42122.219606481478</c:v>
                </c:pt>
                <c:pt idx="10963">
                  <c:v>42122.219652777778</c:v>
                </c:pt>
                <c:pt idx="10964">
                  <c:v>42122.219710648147</c:v>
                </c:pt>
                <c:pt idx="10965">
                  <c:v>42122.219768518517</c:v>
                </c:pt>
                <c:pt idx="10966">
                  <c:v>42122.219814814816</c:v>
                </c:pt>
                <c:pt idx="10967">
                  <c:v>42122.219872685186</c:v>
                </c:pt>
                <c:pt idx="10968">
                  <c:v>42122.219930555555</c:v>
                </c:pt>
                <c:pt idx="10969">
                  <c:v>42122.219976851855</c:v>
                </c:pt>
                <c:pt idx="10970">
                  <c:v>42122.220034722224</c:v>
                </c:pt>
                <c:pt idx="10971">
                  <c:v>42122.220092592594</c:v>
                </c:pt>
                <c:pt idx="10972">
                  <c:v>42122.220138888886</c:v>
                </c:pt>
                <c:pt idx="10973">
                  <c:v>42122.220196759263</c:v>
                </c:pt>
                <c:pt idx="10974">
                  <c:v>42122.220254629632</c:v>
                </c:pt>
                <c:pt idx="10975">
                  <c:v>42122.220312500001</c:v>
                </c:pt>
                <c:pt idx="10976">
                  <c:v>42122.220358796294</c:v>
                </c:pt>
                <c:pt idx="10977">
                  <c:v>42122.220416666663</c:v>
                </c:pt>
                <c:pt idx="10978">
                  <c:v>42122.22047453704</c:v>
                </c:pt>
                <c:pt idx="10979">
                  <c:v>42122.220520833333</c:v>
                </c:pt>
                <c:pt idx="10980">
                  <c:v>42122.220578703702</c:v>
                </c:pt>
                <c:pt idx="10981">
                  <c:v>42122.220636574071</c:v>
                </c:pt>
                <c:pt idx="10982">
                  <c:v>42122.220682870371</c:v>
                </c:pt>
                <c:pt idx="10983">
                  <c:v>42122.22074074074</c:v>
                </c:pt>
                <c:pt idx="10984">
                  <c:v>42122.22079861111</c:v>
                </c:pt>
                <c:pt idx="10985">
                  <c:v>42122.22084490741</c:v>
                </c:pt>
                <c:pt idx="10986">
                  <c:v>42122.220902777779</c:v>
                </c:pt>
                <c:pt idx="10987">
                  <c:v>42122.220960648148</c:v>
                </c:pt>
                <c:pt idx="10988">
                  <c:v>42122.221006944441</c:v>
                </c:pt>
                <c:pt idx="10989">
                  <c:v>42122.221064814818</c:v>
                </c:pt>
                <c:pt idx="10990">
                  <c:v>42122.221122685187</c:v>
                </c:pt>
                <c:pt idx="10991">
                  <c:v>42122.221180555556</c:v>
                </c:pt>
                <c:pt idx="10992">
                  <c:v>42122.221226851849</c:v>
                </c:pt>
                <c:pt idx="10993">
                  <c:v>42122.221284722225</c:v>
                </c:pt>
                <c:pt idx="10994">
                  <c:v>42122.221342592595</c:v>
                </c:pt>
                <c:pt idx="10995">
                  <c:v>42122.221388888887</c:v>
                </c:pt>
                <c:pt idx="10996">
                  <c:v>42122.221446759257</c:v>
                </c:pt>
                <c:pt idx="10997">
                  <c:v>42122.221504629626</c:v>
                </c:pt>
                <c:pt idx="10998">
                  <c:v>42122.221550925926</c:v>
                </c:pt>
                <c:pt idx="10999">
                  <c:v>42122.221608796295</c:v>
                </c:pt>
                <c:pt idx="11000">
                  <c:v>42122.221666666665</c:v>
                </c:pt>
                <c:pt idx="11001">
                  <c:v>42122.221712962964</c:v>
                </c:pt>
                <c:pt idx="11002">
                  <c:v>42122.221770833334</c:v>
                </c:pt>
                <c:pt idx="11003">
                  <c:v>42122.221828703703</c:v>
                </c:pt>
                <c:pt idx="11004">
                  <c:v>42122.221875000003</c:v>
                </c:pt>
                <c:pt idx="11005">
                  <c:v>42122.221932870372</c:v>
                </c:pt>
                <c:pt idx="11006">
                  <c:v>42122.221990740742</c:v>
                </c:pt>
                <c:pt idx="11007">
                  <c:v>42122.222048611111</c:v>
                </c:pt>
                <c:pt idx="11008">
                  <c:v>42122.222094907411</c:v>
                </c:pt>
                <c:pt idx="11009">
                  <c:v>42122.22215277778</c:v>
                </c:pt>
                <c:pt idx="11010">
                  <c:v>42122.222210648149</c:v>
                </c:pt>
                <c:pt idx="11011">
                  <c:v>42122.222256944442</c:v>
                </c:pt>
                <c:pt idx="11012">
                  <c:v>42122.222314814811</c:v>
                </c:pt>
                <c:pt idx="11013">
                  <c:v>42122.222372685188</c:v>
                </c:pt>
                <c:pt idx="11014">
                  <c:v>42122.222418981481</c:v>
                </c:pt>
                <c:pt idx="11015">
                  <c:v>42122.22247685185</c:v>
                </c:pt>
                <c:pt idx="11016">
                  <c:v>42122.222534722219</c:v>
                </c:pt>
                <c:pt idx="11017">
                  <c:v>42122.222581018519</c:v>
                </c:pt>
                <c:pt idx="11018">
                  <c:v>42122.222638888888</c:v>
                </c:pt>
                <c:pt idx="11019">
                  <c:v>42122.222696759258</c:v>
                </c:pt>
                <c:pt idx="11020">
                  <c:v>42122.222743055558</c:v>
                </c:pt>
                <c:pt idx="11021">
                  <c:v>42122.222800925927</c:v>
                </c:pt>
                <c:pt idx="11022">
                  <c:v>42122.222858796296</c:v>
                </c:pt>
                <c:pt idx="11023">
                  <c:v>42122.222916666666</c:v>
                </c:pt>
                <c:pt idx="11024">
                  <c:v>42122.222962962966</c:v>
                </c:pt>
                <c:pt idx="11025">
                  <c:v>42122.223020833335</c:v>
                </c:pt>
                <c:pt idx="11026">
                  <c:v>42122.223078703704</c:v>
                </c:pt>
                <c:pt idx="11027">
                  <c:v>42122.223124999997</c:v>
                </c:pt>
                <c:pt idx="11028">
                  <c:v>42122.223182870373</c:v>
                </c:pt>
                <c:pt idx="11029">
                  <c:v>42122.223240740743</c:v>
                </c:pt>
                <c:pt idx="11030">
                  <c:v>42122.223287037035</c:v>
                </c:pt>
                <c:pt idx="11031">
                  <c:v>42122.223344907405</c:v>
                </c:pt>
                <c:pt idx="11032">
                  <c:v>42122.223402777781</c:v>
                </c:pt>
                <c:pt idx="11033">
                  <c:v>42122.223449074074</c:v>
                </c:pt>
                <c:pt idx="11034">
                  <c:v>42122.223506944443</c:v>
                </c:pt>
                <c:pt idx="11035">
                  <c:v>42122.223564814813</c:v>
                </c:pt>
                <c:pt idx="11036">
                  <c:v>42122.223611111112</c:v>
                </c:pt>
                <c:pt idx="11037">
                  <c:v>42122.223668981482</c:v>
                </c:pt>
                <c:pt idx="11038">
                  <c:v>42122.223726851851</c:v>
                </c:pt>
                <c:pt idx="11039">
                  <c:v>42122.223773148151</c:v>
                </c:pt>
                <c:pt idx="11040">
                  <c:v>42122.22383101852</c:v>
                </c:pt>
                <c:pt idx="11041">
                  <c:v>42122.22388888889</c:v>
                </c:pt>
                <c:pt idx="11042">
                  <c:v>42122.223946759259</c:v>
                </c:pt>
                <c:pt idx="11043">
                  <c:v>42122.223993055559</c:v>
                </c:pt>
                <c:pt idx="11044">
                  <c:v>42122.224050925928</c:v>
                </c:pt>
                <c:pt idx="11045">
                  <c:v>42122.224108796298</c:v>
                </c:pt>
                <c:pt idx="11046">
                  <c:v>42122.22415509259</c:v>
                </c:pt>
                <c:pt idx="11047">
                  <c:v>42122.224212962959</c:v>
                </c:pt>
                <c:pt idx="11048">
                  <c:v>42122.224270833336</c:v>
                </c:pt>
                <c:pt idx="11049">
                  <c:v>42122.224317129629</c:v>
                </c:pt>
                <c:pt idx="11050">
                  <c:v>42122.224374999998</c:v>
                </c:pt>
                <c:pt idx="11051">
                  <c:v>42122.224432870367</c:v>
                </c:pt>
                <c:pt idx="11052">
                  <c:v>42122.224479166667</c:v>
                </c:pt>
                <c:pt idx="11053">
                  <c:v>42122.224537037036</c:v>
                </c:pt>
                <c:pt idx="11054">
                  <c:v>42122.224594907406</c:v>
                </c:pt>
                <c:pt idx="11055">
                  <c:v>42122.224641203706</c:v>
                </c:pt>
                <c:pt idx="11056">
                  <c:v>42122.224699074075</c:v>
                </c:pt>
                <c:pt idx="11057">
                  <c:v>42122.224756944444</c:v>
                </c:pt>
                <c:pt idx="11058">
                  <c:v>42122.224814814814</c:v>
                </c:pt>
                <c:pt idx="11059">
                  <c:v>42122.224861111114</c:v>
                </c:pt>
                <c:pt idx="11060">
                  <c:v>42122.224918981483</c:v>
                </c:pt>
                <c:pt idx="11061">
                  <c:v>42122.224976851852</c:v>
                </c:pt>
                <c:pt idx="11062">
                  <c:v>42122.225023148145</c:v>
                </c:pt>
                <c:pt idx="11063">
                  <c:v>42122.225081018521</c:v>
                </c:pt>
                <c:pt idx="11064">
                  <c:v>42122.225138888891</c:v>
                </c:pt>
                <c:pt idx="11065">
                  <c:v>42122.225185185183</c:v>
                </c:pt>
                <c:pt idx="11066">
                  <c:v>42122.225243055553</c:v>
                </c:pt>
                <c:pt idx="11067">
                  <c:v>42122.225300925929</c:v>
                </c:pt>
                <c:pt idx="11068">
                  <c:v>42122.225347222222</c:v>
                </c:pt>
                <c:pt idx="11069">
                  <c:v>42122.225405092591</c:v>
                </c:pt>
                <c:pt idx="11070">
                  <c:v>42122.225462962961</c:v>
                </c:pt>
                <c:pt idx="11071">
                  <c:v>42122.22550925926</c:v>
                </c:pt>
                <c:pt idx="11072">
                  <c:v>42122.22556712963</c:v>
                </c:pt>
                <c:pt idx="11073">
                  <c:v>42122.225624999999</c:v>
                </c:pt>
                <c:pt idx="11074">
                  <c:v>42122.225682870368</c:v>
                </c:pt>
                <c:pt idx="11075">
                  <c:v>42122.225729166668</c:v>
                </c:pt>
                <c:pt idx="11076">
                  <c:v>42122.225787037038</c:v>
                </c:pt>
                <c:pt idx="11077">
                  <c:v>42122.225844907407</c:v>
                </c:pt>
                <c:pt idx="11078">
                  <c:v>42122.225891203707</c:v>
                </c:pt>
                <c:pt idx="11079">
                  <c:v>42122.225949074076</c:v>
                </c:pt>
                <c:pt idx="11080">
                  <c:v>42122.226006944446</c:v>
                </c:pt>
                <c:pt idx="11081">
                  <c:v>42122.226053240738</c:v>
                </c:pt>
                <c:pt idx="11082">
                  <c:v>42122.226111111115</c:v>
                </c:pt>
                <c:pt idx="11083">
                  <c:v>42122.226168981484</c:v>
                </c:pt>
                <c:pt idx="11084">
                  <c:v>42122.226215277777</c:v>
                </c:pt>
                <c:pt idx="11085">
                  <c:v>42122.226273148146</c:v>
                </c:pt>
                <c:pt idx="11086">
                  <c:v>42122.226331018515</c:v>
                </c:pt>
                <c:pt idx="11087">
                  <c:v>42122.226377314815</c:v>
                </c:pt>
                <c:pt idx="11088">
                  <c:v>42122.226435185185</c:v>
                </c:pt>
                <c:pt idx="11089">
                  <c:v>42122.226493055554</c:v>
                </c:pt>
                <c:pt idx="11090">
                  <c:v>42122.226550925923</c:v>
                </c:pt>
                <c:pt idx="11091">
                  <c:v>42122.226597222223</c:v>
                </c:pt>
                <c:pt idx="11092">
                  <c:v>42122.226655092592</c:v>
                </c:pt>
                <c:pt idx="11093">
                  <c:v>42122.226712962962</c:v>
                </c:pt>
                <c:pt idx="11094">
                  <c:v>42122.226759259262</c:v>
                </c:pt>
                <c:pt idx="11095">
                  <c:v>42122.226817129631</c:v>
                </c:pt>
                <c:pt idx="11096">
                  <c:v>42122.226875</c:v>
                </c:pt>
                <c:pt idx="11097">
                  <c:v>42122.226921296293</c:v>
                </c:pt>
                <c:pt idx="11098">
                  <c:v>42122.226979166669</c:v>
                </c:pt>
                <c:pt idx="11099">
                  <c:v>42122.227037037039</c:v>
                </c:pt>
                <c:pt idx="11100">
                  <c:v>42122.227083333331</c:v>
                </c:pt>
                <c:pt idx="11101">
                  <c:v>42122.227141203701</c:v>
                </c:pt>
                <c:pt idx="11102">
                  <c:v>42122.227199074077</c:v>
                </c:pt>
                <c:pt idx="11103">
                  <c:v>42122.22724537037</c:v>
                </c:pt>
                <c:pt idx="11104">
                  <c:v>42122.227303240739</c:v>
                </c:pt>
                <c:pt idx="11105">
                  <c:v>42122.227361111109</c:v>
                </c:pt>
                <c:pt idx="11106">
                  <c:v>42122.227407407408</c:v>
                </c:pt>
                <c:pt idx="11107">
                  <c:v>42122.227465277778</c:v>
                </c:pt>
                <c:pt idx="11108">
                  <c:v>42122.227523148147</c:v>
                </c:pt>
                <c:pt idx="11109">
                  <c:v>42122.227581018517</c:v>
                </c:pt>
                <c:pt idx="11110">
                  <c:v>42122.227627314816</c:v>
                </c:pt>
                <c:pt idx="11111">
                  <c:v>42122.227685185186</c:v>
                </c:pt>
                <c:pt idx="11112">
                  <c:v>42122.227743055555</c:v>
                </c:pt>
                <c:pt idx="11113">
                  <c:v>42122.227789351855</c:v>
                </c:pt>
                <c:pt idx="11114">
                  <c:v>42122.227847222224</c:v>
                </c:pt>
                <c:pt idx="11115">
                  <c:v>42122.227905092594</c:v>
                </c:pt>
                <c:pt idx="11116">
                  <c:v>42122.227951388886</c:v>
                </c:pt>
                <c:pt idx="11117">
                  <c:v>42122.228009259263</c:v>
                </c:pt>
                <c:pt idx="11118">
                  <c:v>42122.228067129632</c:v>
                </c:pt>
                <c:pt idx="11119">
                  <c:v>42122.228113425925</c:v>
                </c:pt>
                <c:pt idx="11120">
                  <c:v>42122.228171296294</c:v>
                </c:pt>
                <c:pt idx="11121">
                  <c:v>42122.228229166663</c:v>
                </c:pt>
                <c:pt idx="11122">
                  <c:v>42122.228275462963</c:v>
                </c:pt>
                <c:pt idx="11123">
                  <c:v>42122.228333333333</c:v>
                </c:pt>
                <c:pt idx="11124">
                  <c:v>42122.228391203702</c:v>
                </c:pt>
                <c:pt idx="11125">
                  <c:v>42122.228449074071</c:v>
                </c:pt>
                <c:pt idx="11126">
                  <c:v>42122.228495370371</c:v>
                </c:pt>
                <c:pt idx="11127">
                  <c:v>42122.22855324074</c:v>
                </c:pt>
                <c:pt idx="11128">
                  <c:v>42122.22861111111</c:v>
                </c:pt>
                <c:pt idx="11129">
                  <c:v>42122.22865740741</c:v>
                </c:pt>
                <c:pt idx="11130">
                  <c:v>42122.228715277779</c:v>
                </c:pt>
                <c:pt idx="11131">
                  <c:v>42122.228773148148</c:v>
                </c:pt>
                <c:pt idx="11132">
                  <c:v>42122.228819444441</c:v>
                </c:pt>
                <c:pt idx="11133">
                  <c:v>42122.228877314818</c:v>
                </c:pt>
                <c:pt idx="11134">
                  <c:v>42122.228935185187</c:v>
                </c:pt>
                <c:pt idx="11135">
                  <c:v>42122.228981481479</c:v>
                </c:pt>
                <c:pt idx="11136">
                  <c:v>42122.229039351849</c:v>
                </c:pt>
                <c:pt idx="11137">
                  <c:v>42122.229097222225</c:v>
                </c:pt>
                <c:pt idx="11138">
                  <c:v>42122.229143518518</c:v>
                </c:pt>
                <c:pt idx="11139">
                  <c:v>42122.229201388887</c:v>
                </c:pt>
                <c:pt idx="11140">
                  <c:v>42122.229259259257</c:v>
                </c:pt>
                <c:pt idx="11141">
                  <c:v>42122.229317129626</c:v>
                </c:pt>
                <c:pt idx="11142">
                  <c:v>42122.229363425926</c:v>
                </c:pt>
                <c:pt idx="11143">
                  <c:v>42122.229421296295</c:v>
                </c:pt>
                <c:pt idx="11144">
                  <c:v>42122.229479166665</c:v>
                </c:pt>
                <c:pt idx="11145">
                  <c:v>42122.229525462964</c:v>
                </c:pt>
                <c:pt idx="11146">
                  <c:v>42122.229583333334</c:v>
                </c:pt>
                <c:pt idx="11147">
                  <c:v>42122.229641203703</c:v>
                </c:pt>
                <c:pt idx="11148">
                  <c:v>42122.229687500003</c:v>
                </c:pt>
                <c:pt idx="11149">
                  <c:v>42122.229745370372</c:v>
                </c:pt>
                <c:pt idx="11150">
                  <c:v>42122.229803240742</c:v>
                </c:pt>
                <c:pt idx="11151">
                  <c:v>42122.229849537034</c:v>
                </c:pt>
                <c:pt idx="11152">
                  <c:v>42122.229907407411</c:v>
                </c:pt>
                <c:pt idx="11153">
                  <c:v>42122.22996527778</c:v>
                </c:pt>
                <c:pt idx="11154">
                  <c:v>42122.230011574073</c:v>
                </c:pt>
                <c:pt idx="11155">
                  <c:v>42122.230069444442</c:v>
                </c:pt>
                <c:pt idx="11156">
                  <c:v>42122.230127314811</c:v>
                </c:pt>
                <c:pt idx="11157">
                  <c:v>42122.230185185188</c:v>
                </c:pt>
                <c:pt idx="11158">
                  <c:v>42122.230231481481</c:v>
                </c:pt>
                <c:pt idx="11159">
                  <c:v>42122.23028935185</c:v>
                </c:pt>
                <c:pt idx="11160">
                  <c:v>42122.230347222219</c:v>
                </c:pt>
                <c:pt idx="11161">
                  <c:v>42122.230393518519</c:v>
                </c:pt>
                <c:pt idx="11162">
                  <c:v>42122.230451388888</c:v>
                </c:pt>
                <c:pt idx="11163">
                  <c:v>42122.230509259258</c:v>
                </c:pt>
                <c:pt idx="11164">
                  <c:v>42122.230555555558</c:v>
                </c:pt>
                <c:pt idx="11165">
                  <c:v>42122.230613425927</c:v>
                </c:pt>
                <c:pt idx="11166">
                  <c:v>42122.230671296296</c:v>
                </c:pt>
                <c:pt idx="11167">
                  <c:v>42122.230717592596</c:v>
                </c:pt>
                <c:pt idx="11168">
                  <c:v>42122.230775462966</c:v>
                </c:pt>
                <c:pt idx="11169">
                  <c:v>42122.230833333335</c:v>
                </c:pt>
                <c:pt idx="11170">
                  <c:v>42122.230879629627</c:v>
                </c:pt>
                <c:pt idx="11171">
                  <c:v>42122.230937499997</c:v>
                </c:pt>
                <c:pt idx="11172">
                  <c:v>42122.230995370373</c:v>
                </c:pt>
                <c:pt idx="11173">
                  <c:v>42122.231053240743</c:v>
                </c:pt>
                <c:pt idx="11174">
                  <c:v>42122.231099537035</c:v>
                </c:pt>
                <c:pt idx="11175">
                  <c:v>42122.231157407405</c:v>
                </c:pt>
                <c:pt idx="11176">
                  <c:v>42122.231215277781</c:v>
                </c:pt>
                <c:pt idx="11177">
                  <c:v>42122.231261574074</c:v>
                </c:pt>
                <c:pt idx="11178">
                  <c:v>42122.231319444443</c:v>
                </c:pt>
                <c:pt idx="11179">
                  <c:v>42122.231377314813</c:v>
                </c:pt>
                <c:pt idx="11180">
                  <c:v>42122.231435185182</c:v>
                </c:pt>
                <c:pt idx="11181">
                  <c:v>42122.231493055559</c:v>
                </c:pt>
                <c:pt idx="11182">
                  <c:v>42122.231539351851</c:v>
                </c:pt>
                <c:pt idx="11183">
                  <c:v>42122.23159722222</c:v>
                </c:pt>
                <c:pt idx="11184">
                  <c:v>42122.23165509259</c:v>
                </c:pt>
                <c:pt idx="11185">
                  <c:v>42122.23170138889</c:v>
                </c:pt>
                <c:pt idx="11186">
                  <c:v>42122.231759259259</c:v>
                </c:pt>
                <c:pt idx="11187">
                  <c:v>42122.231817129628</c:v>
                </c:pt>
                <c:pt idx="11188">
                  <c:v>42122.231874999998</c:v>
                </c:pt>
                <c:pt idx="11189">
                  <c:v>42122.231921296298</c:v>
                </c:pt>
                <c:pt idx="11190">
                  <c:v>42122.231979166667</c:v>
                </c:pt>
                <c:pt idx="11191">
                  <c:v>42122.232037037036</c:v>
                </c:pt>
                <c:pt idx="11192">
                  <c:v>42122.232083333336</c:v>
                </c:pt>
                <c:pt idx="11193">
                  <c:v>42122.232141203705</c:v>
                </c:pt>
                <c:pt idx="11194">
                  <c:v>42122.232199074075</c:v>
                </c:pt>
                <c:pt idx="11195">
                  <c:v>42122.232245370367</c:v>
                </c:pt>
                <c:pt idx="11196">
                  <c:v>42122.232303240744</c:v>
                </c:pt>
                <c:pt idx="11197">
                  <c:v>42122.232361111113</c:v>
                </c:pt>
                <c:pt idx="11198">
                  <c:v>42122.232407407406</c:v>
                </c:pt>
                <c:pt idx="11199">
                  <c:v>42122.232465277775</c:v>
                </c:pt>
                <c:pt idx="11200">
                  <c:v>42122.232523148145</c:v>
                </c:pt>
                <c:pt idx="11201">
                  <c:v>42122.232569444444</c:v>
                </c:pt>
                <c:pt idx="11202">
                  <c:v>42122.232627314814</c:v>
                </c:pt>
                <c:pt idx="11203">
                  <c:v>42122.232685185183</c:v>
                </c:pt>
                <c:pt idx="11204">
                  <c:v>42122.232743055552</c:v>
                </c:pt>
                <c:pt idx="11205">
                  <c:v>42122.232789351852</c:v>
                </c:pt>
                <c:pt idx="11206">
                  <c:v>42122.232847222222</c:v>
                </c:pt>
                <c:pt idx="11207">
                  <c:v>42122.232905092591</c:v>
                </c:pt>
                <c:pt idx="11208">
                  <c:v>42122.232951388891</c:v>
                </c:pt>
                <c:pt idx="11209">
                  <c:v>42122.23300925926</c:v>
                </c:pt>
                <c:pt idx="11210">
                  <c:v>42122.233067129629</c:v>
                </c:pt>
                <c:pt idx="11211">
                  <c:v>42122.233113425929</c:v>
                </c:pt>
                <c:pt idx="11212">
                  <c:v>42122.233171296299</c:v>
                </c:pt>
                <c:pt idx="11213">
                  <c:v>42122.233229166668</c:v>
                </c:pt>
                <c:pt idx="11214">
                  <c:v>42122.233275462961</c:v>
                </c:pt>
                <c:pt idx="11215">
                  <c:v>42122.23333333333</c:v>
                </c:pt>
                <c:pt idx="11216">
                  <c:v>42122.233391203707</c:v>
                </c:pt>
                <c:pt idx="11217">
                  <c:v>42122.233437499999</c:v>
                </c:pt>
                <c:pt idx="11218">
                  <c:v>42122.233495370368</c:v>
                </c:pt>
                <c:pt idx="11219">
                  <c:v>42122.233553240738</c:v>
                </c:pt>
                <c:pt idx="11220">
                  <c:v>42122.233611111114</c:v>
                </c:pt>
                <c:pt idx="11221">
                  <c:v>42122.233657407407</c:v>
                </c:pt>
                <c:pt idx="11222">
                  <c:v>42122.233715277776</c:v>
                </c:pt>
                <c:pt idx="11223">
                  <c:v>42122.233773148146</c:v>
                </c:pt>
                <c:pt idx="11224">
                  <c:v>42122.233819444446</c:v>
                </c:pt>
                <c:pt idx="11225">
                  <c:v>42122.233877314815</c:v>
                </c:pt>
                <c:pt idx="11226">
                  <c:v>42122.233935185184</c:v>
                </c:pt>
                <c:pt idx="11227">
                  <c:v>42122.233981481484</c:v>
                </c:pt>
                <c:pt idx="11228">
                  <c:v>42122.234039351853</c:v>
                </c:pt>
                <c:pt idx="11229">
                  <c:v>42122.234097222223</c:v>
                </c:pt>
                <c:pt idx="11230">
                  <c:v>42122.234143518515</c:v>
                </c:pt>
                <c:pt idx="11231">
                  <c:v>42122.234201388892</c:v>
                </c:pt>
                <c:pt idx="11232">
                  <c:v>42122.234259259261</c:v>
                </c:pt>
                <c:pt idx="11233">
                  <c:v>42122.234305555554</c:v>
                </c:pt>
                <c:pt idx="11234">
                  <c:v>42122.234363425923</c:v>
                </c:pt>
                <c:pt idx="11235">
                  <c:v>42122.2344212963</c:v>
                </c:pt>
                <c:pt idx="11236">
                  <c:v>42122.234479166669</c:v>
                </c:pt>
                <c:pt idx="11237">
                  <c:v>42122.234525462962</c:v>
                </c:pt>
                <c:pt idx="11238">
                  <c:v>42122.234583333331</c:v>
                </c:pt>
                <c:pt idx="11239">
                  <c:v>42122.2346412037</c:v>
                </c:pt>
                <c:pt idx="11240">
                  <c:v>42122.2346875</c:v>
                </c:pt>
                <c:pt idx="11241">
                  <c:v>42122.23474537037</c:v>
                </c:pt>
                <c:pt idx="11242">
                  <c:v>42122.234803240739</c:v>
                </c:pt>
                <c:pt idx="11243">
                  <c:v>42122.234849537039</c:v>
                </c:pt>
                <c:pt idx="11244">
                  <c:v>42122.234907407408</c:v>
                </c:pt>
                <c:pt idx="11245">
                  <c:v>42122.234965277778</c:v>
                </c:pt>
                <c:pt idx="11246">
                  <c:v>42122.235011574077</c:v>
                </c:pt>
                <c:pt idx="11247">
                  <c:v>42122.235069444447</c:v>
                </c:pt>
                <c:pt idx="11248">
                  <c:v>42122.235127314816</c:v>
                </c:pt>
                <c:pt idx="11249">
                  <c:v>42122.235173611109</c:v>
                </c:pt>
                <c:pt idx="11250">
                  <c:v>42122.235231481478</c:v>
                </c:pt>
                <c:pt idx="11251">
                  <c:v>42122.235289351855</c:v>
                </c:pt>
                <c:pt idx="11252">
                  <c:v>42122.235347222224</c:v>
                </c:pt>
                <c:pt idx="11253">
                  <c:v>42122.235393518517</c:v>
                </c:pt>
                <c:pt idx="11254">
                  <c:v>42122.235451388886</c:v>
                </c:pt>
                <c:pt idx="11255">
                  <c:v>42122.235509259262</c:v>
                </c:pt>
                <c:pt idx="11256">
                  <c:v>42122.235555555555</c:v>
                </c:pt>
                <c:pt idx="11257">
                  <c:v>42122.235613425924</c:v>
                </c:pt>
                <c:pt idx="11258">
                  <c:v>42122.235671296294</c:v>
                </c:pt>
                <c:pt idx="11259">
                  <c:v>42122.235717592594</c:v>
                </c:pt>
                <c:pt idx="11260">
                  <c:v>42122.235775462963</c:v>
                </c:pt>
                <c:pt idx="11261">
                  <c:v>42122.235833333332</c:v>
                </c:pt>
                <c:pt idx="11262">
                  <c:v>42122.235879629632</c:v>
                </c:pt>
                <c:pt idx="11263">
                  <c:v>42122.235937500001</c:v>
                </c:pt>
                <c:pt idx="11264">
                  <c:v>42122.235995370371</c:v>
                </c:pt>
                <c:pt idx="11265">
                  <c:v>42122.236041666663</c:v>
                </c:pt>
                <c:pt idx="11266">
                  <c:v>42122.23609953704</c:v>
                </c:pt>
                <c:pt idx="11267">
                  <c:v>42122.236157407409</c:v>
                </c:pt>
                <c:pt idx="11268">
                  <c:v>42122.236203703702</c:v>
                </c:pt>
                <c:pt idx="11269">
                  <c:v>42122.236261574071</c:v>
                </c:pt>
                <c:pt idx="11270">
                  <c:v>42122.236319444448</c:v>
                </c:pt>
                <c:pt idx="11271">
                  <c:v>42122.236377314817</c:v>
                </c:pt>
                <c:pt idx="11272">
                  <c:v>42122.23642361111</c:v>
                </c:pt>
                <c:pt idx="11273">
                  <c:v>42122.236481481479</c:v>
                </c:pt>
                <c:pt idx="11274">
                  <c:v>42122.236539351848</c:v>
                </c:pt>
                <c:pt idx="11275">
                  <c:v>42122.236585648148</c:v>
                </c:pt>
                <c:pt idx="11276">
                  <c:v>42122.236643518518</c:v>
                </c:pt>
                <c:pt idx="11277">
                  <c:v>42122.236701388887</c:v>
                </c:pt>
                <c:pt idx="11278">
                  <c:v>42122.236747685187</c:v>
                </c:pt>
                <c:pt idx="11279">
                  <c:v>42122.236805555556</c:v>
                </c:pt>
                <c:pt idx="11280">
                  <c:v>42122.236863425926</c:v>
                </c:pt>
                <c:pt idx="11281">
                  <c:v>42122.236909722225</c:v>
                </c:pt>
                <c:pt idx="11282">
                  <c:v>42122.236967592595</c:v>
                </c:pt>
                <c:pt idx="11283">
                  <c:v>42122.237025462964</c:v>
                </c:pt>
                <c:pt idx="11284">
                  <c:v>42122.237071759257</c:v>
                </c:pt>
                <c:pt idx="11285">
                  <c:v>42122.237129629626</c:v>
                </c:pt>
                <c:pt idx="11286">
                  <c:v>42122.237187500003</c:v>
                </c:pt>
                <c:pt idx="11287">
                  <c:v>42122.237245370372</c:v>
                </c:pt>
                <c:pt idx="11288">
                  <c:v>42122.237291666665</c:v>
                </c:pt>
                <c:pt idx="11289">
                  <c:v>42122.237349537034</c:v>
                </c:pt>
                <c:pt idx="11290">
                  <c:v>42122.237407407411</c:v>
                </c:pt>
                <c:pt idx="11291">
                  <c:v>42122.237453703703</c:v>
                </c:pt>
                <c:pt idx="11292">
                  <c:v>42122.237511574072</c:v>
                </c:pt>
                <c:pt idx="11293">
                  <c:v>42122.237569444442</c:v>
                </c:pt>
                <c:pt idx="11294">
                  <c:v>42122.237615740742</c:v>
                </c:pt>
                <c:pt idx="11295">
                  <c:v>42122.237673611111</c:v>
                </c:pt>
                <c:pt idx="11296">
                  <c:v>42122.23773148148</c:v>
                </c:pt>
                <c:pt idx="11297">
                  <c:v>42122.23777777778</c:v>
                </c:pt>
                <c:pt idx="11298">
                  <c:v>42122.237835648149</c:v>
                </c:pt>
                <c:pt idx="11299">
                  <c:v>42122.237893518519</c:v>
                </c:pt>
                <c:pt idx="11300">
                  <c:v>42122.237939814811</c:v>
                </c:pt>
                <c:pt idx="11301">
                  <c:v>42122.237997685188</c:v>
                </c:pt>
                <c:pt idx="11302">
                  <c:v>42122.238055555557</c:v>
                </c:pt>
                <c:pt idx="11303">
                  <c:v>42122.238113425927</c:v>
                </c:pt>
                <c:pt idx="11304">
                  <c:v>42122.238159722219</c:v>
                </c:pt>
                <c:pt idx="11305">
                  <c:v>42122.238217592596</c:v>
                </c:pt>
                <c:pt idx="11306">
                  <c:v>42122.238275462965</c:v>
                </c:pt>
                <c:pt idx="11307">
                  <c:v>42122.238321759258</c:v>
                </c:pt>
                <c:pt idx="11308">
                  <c:v>42122.238379629627</c:v>
                </c:pt>
                <c:pt idx="11309">
                  <c:v>42122.238437499997</c:v>
                </c:pt>
                <c:pt idx="11310">
                  <c:v>42122.238483796296</c:v>
                </c:pt>
                <c:pt idx="11311">
                  <c:v>42122.238541666666</c:v>
                </c:pt>
                <c:pt idx="11312">
                  <c:v>42122.238599537035</c:v>
                </c:pt>
                <c:pt idx="11313">
                  <c:v>42122.238645833335</c:v>
                </c:pt>
                <c:pt idx="11314">
                  <c:v>42122.238703703704</c:v>
                </c:pt>
                <c:pt idx="11315">
                  <c:v>42122.238761574074</c:v>
                </c:pt>
                <c:pt idx="11316">
                  <c:v>42122.238807870373</c:v>
                </c:pt>
                <c:pt idx="11317">
                  <c:v>42122.238865740743</c:v>
                </c:pt>
                <c:pt idx="11318">
                  <c:v>42122.238923611112</c:v>
                </c:pt>
                <c:pt idx="11319">
                  <c:v>42122.238981481481</c:v>
                </c:pt>
                <c:pt idx="11320">
                  <c:v>42122.239027777781</c:v>
                </c:pt>
                <c:pt idx="11321">
                  <c:v>42122.239085648151</c:v>
                </c:pt>
                <c:pt idx="11322">
                  <c:v>42122.23914351852</c:v>
                </c:pt>
                <c:pt idx="11323">
                  <c:v>42122.239189814813</c:v>
                </c:pt>
                <c:pt idx="11324">
                  <c:v>42122.239247685182</c:v>
                </c:pt>
                <c:pt idx="11325">
                  <c:v>42122.239305555559</c:v>
                </c:pt>
                <c:pt idx="11326">
                  <c:v>42122.239351851851</c:v>
                </c:pt>
                <c:pt idx="11327">
                  <c:v>42122.23940972222</c:v>
                </c:pt>
                <c:pt idx="11328">
                  <c:v>42122.23946759259</c:v>
                </c:pt>
                <c:pt idx="11329">
                  <c:v>42122.23951388889</c:v>
                </c:pt>
                <c:pt idx="11330">
                  <c:v>42122.239571759259</c:v>
                </c:pt>
                <c:pt idx="11331">
                  <c:v>42122.239629629628</c:v>
                </c:pt>
                <c:pt idx="11332">
                  <c:v>42122.239675925928</c:v>
                </c:pt>
                <c:pt idx="11333">
                  <c:v>42122.239733796298</c:v>
                </c:pt>
                <c:pt idx="11334">
                  <c:v>42122.239791666667</c:v>
                </c:pt>
                <c:pt idx="11335">
                  <c:v>42122.239837962959</c:v>
                </c:pt>
                <c:pt idx="11336">
                  <c:v>42122.239895833336</c:v>
                </c:pt>
                <c:pt idx="11337">
                  <c:v>42122.239953703705</c:v>
                </c:pt>
                <c:pt idx="11338">
                  <c:v>42122.240011574075</c:v>
                </c:pt>
                <c:pt idx="11339">
                  <c:v>42122.240057870367</c:v>
                </c:pt>
                <c:pt idx="11340">
                  <c:v>42122.240115740744</c:v>
                </c:pt>
                <c:pt idx="11341">
                  <c:v>42122.240173611113</c:v>
                </c:pt>
                <c:pt idx="11342">
                  <c:v>42122.240219907406</c:v>
                </c:pt>
                <c:pt idx="11343">
                  <c:v>42122.240277777775</c:v>
                </c:pt>
                <c:pt idx="11344">
                  <c:v>42122.240335648145</c:v>
                </c:pt>
                <c:pt idx="11345">
                  <c:v>42122.240381944444</c:v>
                </c:pt>
                <c:pt idx="11346">
                  <c:v>42122.240439814814</c:v>
                </c:pt>
                <c:pt idx="11347">
                  <c:v>42122.240497685183</c:v>
                </c:pt>
                <c:pt idx="11348">
                  <c:v>42122.240543981483</c:v>
                </c:pt>
                <c:pt idx="11349">
                  <c:v>42122.240601851852</c:v>
                </c:pt>
                <c:pt idx="11350">
                  <c:v>42122.240659722222</c:v>
                </c:pt>
                <c:pt idx="11351">
                  <c:v>42122.240706018521</c:v>
                </c:pt>
                <c:pt idx="11352">
                  <c:v>42122.240763888891</c:v>
                </c:pt>
                <c:pt idx="11353">
                  <c:v>42122.24082175926</c:v>
                </c:pt>
                <c:pt idx="11354">
                  <c:v>42122.240879629629</c:v>
                </c:pt>
                <c:pt idx="11355">
                  <c:v>42122.240925925929</c:v>
                </c:pt>
                <c:pt idx="11356">
                  <c:v>42122.240983796299</c:v>
                </c:pt>
                <c:pt idx="11357">
                  <c:v>42122.241041666668</c:v>
                </c:pt>
                <c:pt idx="11358">
                  <c:v>42122.241087962961</c:v>
                </c:pt>
                <c:pt idx="11359">
                  <c:v>42122.24114583333</c:v>
                </c:pt>
                <c:pt idx="11360">
                  <c:v>42122.241203703707</c:v>
                </c:pt>
                <c:pt idx="11361">
                  <c:v>42122.241249999999</c:v>
                </c:pt>
                <c:pt idx="11362">
                  <c:v>42122.241307870368</c:v>
                </c:pt>
                <c:pt idx="11363">
                  <c:v>42122.241365740738</c:v>
                </c:pt>
                <c:pt idx="11364">
                  <c:v>42122.241412037038</c:v>
                </c:pt>
                <c:pt idx="11365">
                  <c:v>42122.241469907407</c:v>
                </c:pt>
                <c:pt idx="11366">
                  <c:v>42122.241527777776</c:v>
                </c:pt>
                <c:pt idx="11367">
                  <c:v>42122.241574074076</c:v>
                </c:pt>
                <c:pt idx="11368">
                  <c:v>42122.241631944446</c:v>
                </c:pt>
                <c:pt idx="11369">
                  <c:v>42122.241689814815</c:v>
                </c:pt>
                <c:pt idx="11370">
                  <c:v>42122.241747685184</c:v>
                </c:pt>
                <c:pt idx="11371">
                  <c:v>42122.241793981484</c:v>
                </c:pt>
                <c:pt idx="11372">
                  <c:v>42122.241851851853</c:v>
                </c:pt>
                <c:pt idx="11373">
                  <c:v>42122.241909722223</c:v>
                </c:pt>
                <c:pt idx="11374">
                  <c:v>42122.241956018515</c:v>
                </c:pt>
                <c:pt idx="11375">
                  <c:v>42122.242013888892</c:v>
                </c:pt>
                <c:pt idx="11376">
                  <c:v>42122.242071759261</c:v>
                </c:pt>
                <c:pt idx="11377">
                  <c:v>42122.242118055554</c:v>
                </c:pt>
                <c:pt idx="11378">
                  <c:v>42122.242175925923</c:v>
                </c:pt>
                <c:pt idx="11379">
                  <c:v>42122.2422337963</c:v>
                </c:pt>
                <c:pt idx="11380">
                  <c:v>42122.242280092592</c:v>
                </c:pt>
                <c:pt idx="11381">
                  <c:v>42122.242337962962</c:v>
                </c:pt>
                <c:pt idx="11382">
                  <c:v>42122.242395833331</c:v>
                </c:pt>
                <c:pt idx="11383">
                  <c:v>42122.242442129631</c:v>
                </c:pt>
                <c:pt idx="11384">
                  <c:v>42122.2425</c:v>
                </c:pt>
                <c:pt idx="11385">
                  <c:v>42122.24255787037</c:v>
                </c:pt>
                <c:pt idx="11386">
                  <c:v>42122.242615740739</c:v>
                </c:pt>
                <c:pt idx="11387">
                  <c:v>42122.242662037039</c:v>
                </c:pt>
                <c:pt idx="11388">
                  <c:v>42122.242719907408</c:v>
                </c:pt>
                <c:pt idx="11389">
                  <c:v>42122.242777777778</c:v>
                </c:pt>
                <c:pt idx="11390">
                  <c:v>42122.242824074077</c:v>
                </c:pt>
                <c:pt idx="11391">
                  <c:v>42122.242881944447</c:v>
                </c:pt>
                <c:pt idx="11392">
                  <c:v>42122.242939814816</c:v>
                </c:pt>
                <c:pt idx="11393">
                  <c:v>42122.242986111109</c:v>
                </c:pt>
                <c:pt idx="11394">
                  <c:v>42122.243043981478</c:v>
                </c:pt>
                <c:pt idx="11395">
                  <c:v>42122.243101851855</c:v>
                </c:pt>
                <c:pt idx="11396">
                  <c:v>42122.243148148147</c:v>
                </c:pt>
                <c:pt idx="11397">
                  <c:v>42122.243206018517</c:v>
                </c:pt>
                <c:pt idx="11398">
                  <c:v>42122.243263888886</c:v>
                </c:pt>
                <c:pt idx="11399">
                  <c:v>42122.243310185186</c:v>
                </c:pt>
                <c:pt idx="11400">
                  <c:v>42122.243368055555</c:v>
                </c:pt>
                <c:pt idx="11401">
                  <c:v>42122.243425925924</c:v>
                </c:pt>
                <c:pt idx="11402">
                  <c:v>42122.243483796294</c:v>
                </c:pt>
                <c:pt idx="11403">
                  <c:v>42122.243530092594</c:v>
                </c:pt>
                <c:pt idx="11404">
                  <c:v>42122.243587962963</c:v>
                </c:pt>
                <c:pt idx="11405">
                  <c:v>42122.243645833332</c:v>
                </c:pt>
                <c:pt idx="11406">
                  <c:v>42122.243692129632</c:v>
                </c:pt>
                <c:pt idx="11407">
                  <c:v>42122.243750000001</c:v>
                </c:pt>
                <c:pt idx="11408">
                  <c:v>42122.243807870371</c:v>
                </c:pt>
                <c:pt idx="11409">
                  <c:v>42122.243854166663</c:v>
                </c:pt>
                <c:pt idx="11410">
                  <c:v>42122.24391203704</c:v>
                </c:pt>
                <c:pt idx="11411">
                  <c:v>42122.243969907409</c:v>
                </c:pt>
                <c:pt idx="11412">
                  <c:v>42122.244016203702</c:v>
                </c:pt>
                <c:pt idx="11413">
                  <c:v>42122.244074074071</c:v>
                </c:pt>
                <c:pt idx="11414">
                  <c:v>42122.244131944448</c:v>
                </c:pt>
                <c:pt idx="11415">
                  <c:v>42122.24417824074</c:v>
                </c:pt>
                <c:pt idx="11416">
                  <c:v>42122.24423611111</c:v>
                </c:pt>
                <c:pt idx="11417">
                  <c:v>42122.244293981479</c:v>
                </c:pt>
                <c:pt idx="11418">
                  <c:v>42122.244340277779</c:v>
                </c:pt>
                <c:pt idx="11419">
                  <c:v>42122.244398148148</c:v>
                </c:pt>
                <c:pt idx="11420">
                  <c:v>42122.244456018518</c:v>
                </c:pt>
                <c:pt idx="11421">
                  <c:v>42122.244513888887</c:v>
                </c:pt>
                <c:pt idx="11422">
                  <c:v>42122.244560185187</c:v>
                </c:pt>
                <c:pt idx="11423">
                  <c:v>42122.244618055556</c:v>
                </c:pt>
                <c:pt idx="11424">
                  <c:v>42122.244675925926</c:v>
                </c:pt>
                <c:pt idx="11425">
                  <c:v>42122.244722222225</c:v>
                </c:pt>
                <c:pt idx="11426">
                  <c:v>42122.244780092595</c:v>
                </c:pt>
                <c:pt idx="11427">
                  <c:v>42122.244837962964</c:v>
                </c:pt>
                <c:pt idx="11428">
                  <c:v>42122.244884259257</c:v>
                </c:pt>
                <c:pt idx="11429">
                  <c:v>42122.244942129626</c:v>
                </c:pt>
                <c:pt idx="11430">
                  <c:v>42122.245000000003</c:v>
                </c:pt>
                <c:pt idx="11431">
                  <c:v>42122.245046296295</c:v>
                </c:pt>
                <c:pt idx="11432">
                  <c:v>42122.245104166665</c:v>
                </c:pt>
                <c:pt idx="11433">
                  <c:v>42122.245162037034</c:v>
                </c:pt>
                <c:pt idx="11434">
                  <c:v>42122.245208333334</c:v>
                </c:pt>
                <c:pt idx="11435">
                  <c:v>42122.245266203703</c:v>
                </c:pt>
                <c:pt idx="11436">
                  <c:v>42122.245324074072</c:v>
                </c:pt>
                <c:pt idx="11437">
                  <c:v>42122.245381944442</c:v>
                </c:pt>
                <c:pt idx="11438">
                  <c:v>42122.245428240742</c:v>
                </c:pt>
                <c:pt idx="11439">
                  <c:v>42122.245486111111</c:v>
                </c:pt>
                <c:pt idx="11440">
                  <c:v>42122.24554398148</c:v>
                </c:pt>
                <c:pt idx="11441">
                  <c:v>42122.24559027778</c:v>
                </c:pt>
                <c:pt idx="11442">
                  <c:v>42122.245648148149</c:v>
                </c:pt>
                <c:pt idx="11443">
                  <c:v>42122.245706018519</c:v>
                </c:pt>
                <c:pt idx="11444">
                  <c:v>42122.245752314811</c:v>
                </c:pt>
                <c:pt idx="11445">
                  <c:v>42122.245810185188</c:v>
                </c:pt>
                <c:pt idx="11446">
                  <c:v>42122.245868055557</c:v>
                </c:pt>
                <c:pt idx="11447">
                  <c:v>42122.24591435185</c:v>
                </c:pt>
                <c:pt idx="11448">
                  <c:v>42122.245972222219</c:v>
                </c:pt>
                <c:pt idx="11449">
                  <c:v>42122.246030092596</c:v>
                </c:pt>
                <c:pt idx="11450">
                  <c:v>42122.246076388888</c:v>
                </c:pt>
                <c:pt idx="11451">
                  <c:v>42122.246134259258</c:v>
                </c:pt>
                <c:pt idx="11452">
                  <c:v>42122.246192129627</c:v>
                </c:pt>
                <c:pt idx="11453">
                  <c:v>42122.246249999997</c:v>
                </c:pt>
                <c:pt idx="11454">
                  <c:v>42122.246296296296</c:v>
                </c:pt>
                <c:pt idx="11455">
                  <c:v>42122.246354166666</c:v>
                </c:pt>
                <c:pt idx="11456">
                  <c:v>42122.246412037035</c:v>
                </c:pt>
                <c:pt idx="11457">
                  <c:v>42122.246458333335</c:v>
                </c:pt>
                <c:pt idx="11458">
                  <c:v>42122.246516203704</c:v>
                </c:pt>
                <c:pt idx="11459">
                  <c:v>42122.246574074074</c:v>
                </c:pt>
                <c:pt idx="11460">
                  <c:v>42122.246620370373</c:v>
                </c:pt>
                <c:pt idx="11461">
                  <c:v>42122.246678240743</c:v>
                </c:pt>
                <c:pt idx="11462">
                  <c:v>42122.246736111112</c:v>
                </c:pt>
                <c:pt idx="11463">
                  <c:v>42122.246782407405</c:v>
                </c:pt>
                <c:pt idx="11464">
                  <c:v>42122.246840277781</c:v>
                </c:pt>
                <c:pt idx="11465">
                  <c:v>42122.246898148151</c:v>
                </c:pt>
                <c:pt idx="11466">
                  <c:v>42122.246944444443</c:v>
                </c:pt>
                <c:pt idx="11467">
                  <c:v>42122.247002314813</c:v>
                </c:pt>
                <c:pt idx="11468">
                  <c:v>42122.247060185182</c:v>
                </c:pt>
                <c:pt idx="11469">
                  <c:v>42122.247118055559</c:v>
                </c:pt>
                <c:pt idx="11470">
                  <c:v>42122.247164351851</c:v>
                </c:pt>
                <c:pt idx="11471">
                  <c:v>42122.24722222222</c:v>
                </c:pt>
                <c:pt idx="11472">
                  <c:v>42122.24728009259</c:v>
                </c:pt>
                <c:pt idx="11473">
                  <c:v>42122.24732638889</c:v>
                </c:pt>
                <c:pt idx="11474">
                  <c:v>42122.247384259259</c:v>
                </c:pt>
                <c:pt idx="11475">
                  <c:v>42122.247442129628</c:v>
                </c:pt>
                <c:pt idx="11476">
                  <c:v>42122.247488425928</c:v>
                </c:pt>
                <c:pt idx="11477">
                  <c:v>42122.247546296298</c:v>
                </c:pt>
                <c:pt idx="11478">
                  <c:v>42122.247604166667</c:v>
                </c:pt>
                <c:pt idx="11479">
                  <c:v>42122.247650462959</c:v>
                </c:pt>
                <c:pt idx="11480">
                  <c:v>42122.247708333336</c:v>
                </c:pt>
                <c:pt idx="11481">
                  <c:v>42122.247766203705</c:v>
                </c:pt>
                <c:pt idx="11482">
                  <c:v>42122.247812499998</c:v>
                </c:pt>
                <c:pt idx="11483">
                  <c:v>42122.247870370367</c:v>
                </c:pt>
                <c:pt idx="11484">
                  <c:v>42122.247928240744</c:v>
                </c:pt>
                <c:pt idx="11485">
                  <c:v>42122.247974537036</c:v>
                </c:pt>
                <c:pt idx="11486">
                  <c:v>42122.248032407406</c:v>
                </c:pt>
                <c:pt idx="11487">
                  <c:v>42122.248090277775</c:v>
                </c:pt>
                <c:pt idx="11488">
                  <c:v>42122.248148148145</c:v>
                </c:pt>
                <c:pt idx="11489">
                  <c:v>42122.248194444444</c:v>
                </c:pt>
                <c:pt idx="11490">
                  <c:v>42122.248252314814</c:v>
                </c:pt>
                <c:pt idx="11491">
                  <c:v>42122.248310185183</c:v>
                </c:pt>
                <c:pt idx="11492">
                  <c:v>42122.248356481483</c:v>
                </c:pt>
                <c:pt idx="11493">
                  <c:v>42122.248414351852</c:v>
                </c:pt>
                <c:pt idx="11494">
                  <c:v>42122.248472222222</c:v>
                </c:pt>
                <c:pt idx="11495">
                  <c:v>42122.248518518521</c:v>
                </c:pt>
                <c:pt idx="11496">
                  <c:v>42122.248576388891</c:v>
                </c:pt>
                <c:pt idx="11497">
                  <c:v>42122.24863425926</c:v>
                </c:pt>
                <c:pt idx="11498">
                  <c:v>42122.248680555553</c:v>
                </c:pt>
                <c:pt idx="11499">
                  <c:v>42122.248738425929</c:v>
                </c:pt>
                <c:pt idx="11500">
                  <c:v>42122.248796296299</c:v>
                </c:pt>
                <c:pt idx="11501">
                  <c:v>42122.248842592591</c:v>
                </c:pt>
                <c:pt idx="11502">
                  <c:v>42122.248900462961</c:v>
                </c:pt>
                <c:pt idx="11503">
                  <c:v>42122.24895833333</c:v>
                </c:pt>
                <c:pt idx="11504">
                  <c:v>42122.249016203707</c:v>
                </c:pt>
                <c:pt idx="11505">
                  <c:v>42122.249062499999</c:v>
                </c:pt>
                <c:pt idx="11506">
                  <c:v>42122.249120370368</c:v>
                </c:pt>
                <c:pt idx="11507">
                  <c:v>42122.249178240738</c:v>
                </c:pt>
                <c:pt idx="11508">
                  <c:v>42122.249224537038</c:v>
                </c:pt>
                <c:pt idx="11509">
                  <c:v>42122.249282407407</c:v>
                </c:pt>
                <c:pt idx="11510">
                  <c:v>42122.249340277776</c:v>
                </c:pt>
                <c:pt idx="11511">
                  <c:v>42122.249386574076</c:v>
                </c:pt>
                <c:pt idx="11512">
                  <c:v>42122.249444444446</c:v>
                </c:pt>
                <c:pt idx="11513">
                  <c:v>42122.249502314815</c:v>
                </c:pt>
                <c:pt idx="11514">
                  <c:v>42122.249548611115</c:v>
                </c:pt>
                <c:pt idx="11515">
                  <c:v>42122.249606481484</c:v>
                </c:pt>
                <c:pt idx="11516">
                  <c:v>42122.249664351853</c:v>
                </c:pt>
                <c:pt idx="11517">
                  <c:v>42122.249710648146</c:v>
                </c:pt>
                <c:pt idx="11518">
                  <c:v>42122.249768518515</c:v>
                </c:pt>
                <c:pt idx="11519">
                  <c:v>42122.249826388892</c:v>
                </c:pt>
                <c:pt idx="11520">
                  <c:v>42122.249884259261</c:v>
                </c:pt>
                <c:pt idx="11521">
                  <c:v>42122.249930555554</c:v>
                </c:pt>
                <c:pt idx="11522">
                  <c:v>42122.249988425923</c:v>
                </c:pt>
                <c:pt idx="11523">
                  <c:v>42122.2500462963</c:v>
                </c:pt>
                <c:pt idx="11524">
                  <c:v>42122.250092592592</c:v>
                </c:pt>
                <c:pt idx="11525">
                  <c:v>42122.250150462962</c:v>
                </c:pt>
                <c:pt idx="11526">
                  <c:v>42122.250208333331</c:v>
                </c:pt>
                <c:pt idx="11527">
                  <c:v>42122.250254629631</c:v>
                </c:pt>
                <c:pt idx="11528">
                  <c:v>42122.2503125</c:v>
                </c:pt>
                <c:pt idx="11529">
                  <c:v>42122.25037037037</c:v>
                </c:pt>
                <c:pt idx="11530">
                  <c:v>42122.250416666669</c:v>
                </c:pt>
                <c:pt idx="11531">
                  <c:v>42122.250474537039</c:v>
                </c:pt>
                <c:pt idx="11532">
                  <c:v>42122.250532407408</c:v>
                </c:pt>
                <c:pt idx="11533">
                  <c:v>42122.250578703701</c:v>
                </c:pt>
                <c:pt idx="11534">
                  <c:v>42122.250636574077</c:v>
                </c:pt>
                <c:pt idx="11535">
                  <c:v>42122.250694444447</c:v>
                </c:pt>
                <c:pt idx="11536">
                  <c:v>42122.250752314816</c:v>
                </c:pt>
                <c:pt idx="11537">
                  <c:v>42122.250798611109</c:v>
                </c:pt>
                <c:pt idx="11538">
                  <c:v>42122.250856481478</c:v>
                </c:pt>
                <c:pt idx="11539">
                  <c:v>42122.250914351855</c:v>
                </c:pt>
                <c:pt idx="11540">
                  <c:v>42122.250960648147</c:v>
                </c:pt>
                <c:pt idx="11541">
                  <c:v>42122.251018518517</c:v>
                </c:pt>
                <c:pt idx="11542">
                  <c:v>42122.251076388886</c:v>
                </c:pt>
                <c:pt idx="11543">
                  <c:v>42122.251122685186</c:v>
                </c:pt>
                <c:pt idx="11544">
                  <c:v>42122.251180555555</c:v>
                </c:pt>
                <c:pt idx="11545">
                  <c:v>42122.251238425924</c:v>
                </c:pt>
                <c:pt idx="11546">
                  <c:v>42122.251284722224</c:v>
                </c:pt>
                <c:pt idx="11547">
                  <c:v>42122.251342592594</c:v>
                </c:pt>
                <c:pt idx="11548">
                  <c:v>42122.251400462963</c:v>
                </c:pt>
                <c:pt idx="11549">
                  <c:v>42122.251446759263</c:v>
                </c:pt>
                <c:pt idx="11550">
                  <c:v>42122.251504629632</c:v>
                </c:pt>
                <c:pt idx="11551">
                  <c:v>42122.251562500001</c:v>
                </c:pt>
                <c:pt idx="11552">
                  <c:v>42122.251608796294</c:v>
                </c:pt>
                <c:pt idx="11553">
                  <c:v>42122.251666666663</c:v>
                </c:pt>
                <c:pt idx="11554">
                  <c:v>42122.25172453704</c:v>
                </c:pt>
                <c:pt idx="11555">
                  <c:v>42122.251782407409</c:v>
                </c:pt>
                <c:pt idx="11556">
                  <c:v>42122.251828703702</c:v>
                </c:pt>
                <c:pt idx="11557">
                  <c:v>42122.251886574071</c:v>
                </c:pt>
                <c:pt idx="11558">
                  <c:v>42122.251944444448</c:v>
                </c:pt>
                <c:pt idx="11559">
                  <c:v>42122.25199074074</c:v>
                </c:pt>
                <c:pt idx="11560">
                  <c:v>42122.25204861111</c:v>
                </c:pt>
                <c:pt idx="11561">
                  <c:v>42122.252106481479</c:v>
                </c:pt>
                <c:pt idx="11562">
                  <c:v>42122.252152777779</c:v>
                </c:pt>
                <c:pt idx="11563">
                  <c:v>42122.252210648148</c:v>
                </c:pt>
                <c:pt idx="11564">
                  <c:v>42122.252268518518</c:v>
                </c:pt>
                <c:pt idx="11565">
                  <c:v>42122.252314814818</c:v>
                </c:pt>
                <c:pt idx="11566">
                  <c:v>42122.252372685187</c:v>
                </c:pt>
                <c:pt idx="11567">
                  <c:v>42122.252430555556</c:v>
                </c:pt>
                <c:pt idx="11568">
                  <c:v>42122.252476851849</c:v>
                </c:pt>
                <c:pt idx="11569">
                  <c:v>42122.252534722225</c:v>
                </c:pt>
                <c:pt idx="11570">
                  <c:v>42122.252592592595</c:v>
                </c:pt>
                <c:pt idx="11571">
                  <c:v>42122.252650462964</c:v>
                </c:pt>
                <c:pt idx="11572">
                  <c:v>42122.252696759257</c:v>
                </c:pt>
                <c:pt idx="11573">
                  <c:v>42122.252754629626</c:v>
                </c:pt>
                <c:pt idx="11574">
                  <c:v>42122.252812500003</c:v>
                </c:pt>
                <c:pt idx="11575">
                  <c:v>42122.252858796295</c:v>
                </c:pt>
                <c:pt idx="11576">
                  <c:v>42122.252916666665</c:v>
                </c:pt>
                <c:pt idx="11577">
                  <c:v>42122.252974537034</c:v>
                </c:pt>
                <c:pt idx="11578">
                  <c:v>42122.253020833334</c:v>
                </c:pt>
                <c:pt idx="11579">
                  <c:v>42122.253078703703</c:v>
                </c:pt>
                <c:pt idx="11580">
                  <c:v>42122.253136574072</c:v>
                </c:pt>
                <c:pt idx="11581">
                  <c:v>42122.253182870372</c:v>
                </c:pt>
                <c:pt idx="11582">
                  <c:v>42122.253240740742</c:v>
                </c:pt>
                <c:pt idx="11583">
                  <c:v>42122.253298611111</c:v>
                </c:pt>
                <c:pt idx="11584">
                  <c:v>42122.253344907411</c:v>
                </c:pt>
                <c:pt idx="11585">
                  <c:v>42122.25340277778</c:v>
                </c:pt>
                <c:pt idx="11586">
                  <c:v>42122.253460648149</c:v>
                </c:pt>
                <c:pt idx="11587">
                  <c:v>42122.253518518519</c:v>
                </c:pt>
                <c:pt idx="11588">
                  <c:v>42122.253564814811</c:v>
                </c:pt>
                <c:pt idx="11589">
                  <c:v>42122.253622685188</c:v>
                </c:pt>
                <c:pt idx="11590">
                  <c:v>42122.253680555557</c:v>
                </c:pt>
                <c:pt idx="11591">
                  <c:v>42122.25372685185</c:v>
                </c:pt>
                <c:pt idx="11592">
                  <c:v>42122.253784722219</c:v>
                </c:pt>
                <c:pt idx="11593">
                  <c:v>42122.253842592596</c:v>
                </c:pt>
                <c:pt idx="11594">
                  <c:v>42122.253888888888</c:v>
                </c:pt>
                <c:pt idx="11595">
                  <c:v>42122.253946759258</c:v>
                </c:pt>
                <c:pt idx="11596">
                  <c:v>42122.254004629627</c:v>
                </c:pt>
                <c:pt idx="11597">
                  <c:v>42122.254050925927</c:v>
                </c:pt>
                <c:pt idx="11598">
                  <c:v>42122.254108796296</c:v>
                </c:pt>
                <c:pt idx="11599">
                  <c:v>42122.254166666666</c:v>
                </c:pt>
                <c:pt idx="11600">
                  <c:v>42122.254212962966</c:v>
                </c:pt>
                <c:pt idx="11601">
                  <c:v>42122.254270833335</c:v>
                </c:pt>
                <c:pt idx="11602">
                  <c:v>42122.254328703704</c:v>
                </c:pt>
                <c:pt idx="11603">
                  <c:v>42122.254386574074</c:v>
                </c:pt>
                <c:pt idx="11604">
                  <c:v>42122.254432870373</c:v>
                </c:pt>
                <c:pt idx="11605">
                  <c:v>42122.254490740743</c:v>
                </c:pt>
                <c:pt idx="11606">
                  <c:v>42122.254548611112</c:v>
                </c:pt>
                <c:pt idx="11607">
                  <c:v>42122.254594907405</c:v>
                </c:pt>
                <c:pt idx="11608">
                  <c:v>42122.254652777781</c:v>
                </c:pt>
                <c:pt idx="11609">
                  <c:v>42122.254710648151</c:v>
                </c:pt>
                <c:pt idx="11610">
                  <c:v>42122.254756944443</c:v>
                </c:pt>
                <c:pt idx="11611">
                  <c:v>42122.254814814813</c:v>
                </c:pt>
                <c:pt idx="11612">
                  <c:v>42122.254872685182</c:v>
                </c:pt>
                <c:pt idx="11613">
                  <c:v>42122.254918981482</c:v>
                </c:pt>
                <c:pt idx="11614">
                  <c:v>42122.254976851851</c:v>
                </c:pt>
                <c:pt idx="11615">
                  <c:v>42122.25503472222</c:v>
                </c:pt>
                <c:pt idx="11616">
                  <c:v>42122.25508101852</c:v>
                </c:pt>
                <c:pt idx="11617">
                  <c:v>42122.25513888889</c:v>
                </c:pt>
                <c:pt idx="11618">
                  <c:v>42122.255196759259</c:v>
                </c:pt>
                <c:pt idx="11619">
                  <c:v>42122.255254629628</c:v>
                </c:pt>
                <c:pt idx="11620">
                  <c:v>42122.255300925928</c:v>
                </c:pt>
                <c:pt idx="11621">
                  <c:v>42122.255358796298</c:v>
                </c:pt>
                <c:pt idx="11622">
                  <c:v>42122.255416666667</c:v>
                </c:pt>
                <c:pt idx="11623">
                  <c:v>42122.255462962959</c:v>
                </c:pt>
                <c:pt idx="11624">
                  <c:v>42122.255520833336</c:v>
                </c:pt>
                <c:pt idx="11625">
                  <c:v>42122.255578703705</c:v>
                </c:pt>
                <c:pt idx="11626">
                  <c:v>42122.255624999998</c:v>
                </c:pt>
                <c:pt idx="11627">
                  <c:v>42122.255682870367</c:v>
                </c:pt>
                <c:pt idx="11628">
                  <c:v>42122.255740740744</c:v>
                </c:pt>
                <c:pt idx="11629">
                  <c:v>42122.255787037036</c:v>
                </c:pt>
                <c:pt idx="11630">
                  <c:v>42122.255844907406</c:v>
                </c:pt>
                <c:pt idx="11631">
                  <c:v>42122.255902777775</c:v>
                </c:pt>
                <c:pt idx="11632">
                  <c:v>42122.255949074075</c:v>
                </c:pt>
                <c:pt idx="11633">
                  <c:v>42122.256006944444</c:v>
                </c:pt>
                <c:pt idx="11634">
                  <c:v>42122.256064814814</c:v>
                </c:pt>
                <c:pt idx="11635">
                  <c:v>42122.256111111114</c:v>
                </c:pt>
                <c:pt idx="11636">
                  <c:v>42122.256168981483</c:v>
                </c:pt>
                <c:pt idx="11637">
                  <c:v>42122.256226851852</c:v>
                </c:pt>
                <c:pt idx="11638">
                  <c:v>42122.256284722222</c:v>
                </c:pt>
                <c:pt idx="11639">
                  <c:v>42122.256331018521</c:v>
                </c:pt>
                <c:pt idx="11640">
                  <c:v>42122.256388888891</c:v>
                </c:pt>
                <c:pt idx="11641">
                  <c:v>42122.25644675926</c:v>
                </c:pt>
                <c:pt idx="11642">
                  <c:v>42122.256493055553</c:v>
                </c:pt>
                <c:pt idx="11643">
                  <c:v>42122.256550925929</c:v>
                </c:pt>
                <c:pt idx="11644">
                  <c:v>42122.256608796299</c:v>
                </c:pt>
                <c:pt idx="11645">
                  <c:v>42122.256655092591</c:v>
                </c:pt>
                <c:pt idx="11646">
                  <c:v>42122.256712962961</c:v>
                </c:pt>
                <c:pt idx="11647">
                  <c:v>42122.25677083333</c:v>
                </c:pt>
                <c:pt idx="11648">
                  <c:v>42122.25681712963</c:v>
                </c:pt>
                <c:pt idx="11649">
                  <c:v>42122.256874999999</c:v>
                </c:pt>
                <c:pt idx="11650">
                  <c:v>42122.256932870368</c:v>
                </c:pt>
                <c:pt idx="11651">
                  <c:v>42122.256979166668</c:v>
                </c:pt>
                <c:pt idx="11652">
                  <c:v>42122.257037037038</c:v>
                </c:pt>
                <c:pt idx="11653">
                  <c:v>42122.257094907407</c:v>
                </c:pt>
                <c:pt idx="11654">
                  <c:v>42122.257152777776</c:v>
                </c:pt>
                <c:pt idx="11655">
                  <c:v>42122.257199074076</c:v>
                </c:pt>
                <c:pt idx="11656">
                  <c:v>42122.257256944446</c:v>
                </c:pt>
                <c:pt idx="11657">
                  <c:v>42122.257314814815</c:v>
                </c:pt>
                <c:pt idx="11658">
                  <c:v>42122.257361111115</c:v>
                </c:pt>
                <c:pt idx="11659">
                  <c:v>42122.257418981484</c:v>
                </c:pt>
                <c:pt idx="11660">
                  <c:v>42122.257476851853</c:v>
                </c:pt>
                <c:pt idx="11661">
                  <c:v>42122.257523148146</c:v>
                </c:pt>
                <c:pt idx="11662">
                  <c:v>42122.257581018515</c:v>
                </c:pt>
                <c:pt idx="11663">
                  <c:v>42122.257638888892</c:v>
                </c:pt>
                <c:pt idx="11664">
                  <c:v>42122.257685185185</c:v>
                </c:pt>
                <c:pt idx="11665">
                  <c:v>42122.257743055554</c:v>
                </c:pt>
                <c:pt idx="11666">
                  <c:v>42122.257800925923</c:v>
                </c:pt>
                <c:pt idx="11667">
                  <c:v>42122.257847222223</c:v>
                </c:pt>
                <c:pt idx="11668">
                  <c:v>42122.257905092592</c:v>
                </c:pt>
                <c:pt idx="11669">
                  <c:v>42122.257962962962</c:v>
                </c:pt>
                <c:pt idx="11670">
                  <c:v>42122.258020833331</c:v>
                </c:pt>
                <c:pt idx="11671">
                  <c:v>42122.258067129631</c:v>
                </c:pt>
                <c:pt idx="11672">
                  <c:v>42122.258125</c:v>
                </c:pt>
                <c:pt idx="11673">
                  <c:v>42122.25818287037</c:v>
                </c:pt>
                <c:pt idx="11674">
                  <c:v>42122.258229166669</c:v>
                </c:pt>
                <c:pt idx="11675">
                  <c:v>42122.258287037039</c:v>
                </c:pt>
                <c:pt idx="11676">
                  <c:v>42122.258344907408</c:v>
                </c:pt>
                <c:pt idx="11677">
                  <c:v>42122.258391203701</c:v>
                </c:pt>
                <c:pt idx="11678">
                  <c:v>42122.258449074077</c:v>
                </c:pt>
                <c:pt idx="11679">
                  <c:v>42122.258506944447</c:v>
                </c:pt>
                <c:pt idx="11680">
                  <c:v>42122.258553240739</c:v>
                </c:pt>
                <c:pt idx="11681">
                  <c:v>42122.258611111109</c:v>
                </c:pt>
                <c:pt idx="11682">
                  <c:v>42122.258668981478</c:v>
                </c:pt>
                <c:pt idx="11683">
                  <c:v>42122.258715277778</c:v>
                </c:pt>
                <c:pt idx="11684">
                  <c:v>42122.258773148147</c:v>
                </c:pt>
                <c:pt idx="11685">
                  <c:v>42122.258831018517</c:v>
                </c:pt>
                <c:pt idx="11686">
                  <c:v>42122.258888888886</c:v>
                </c:pt>
                <c:pt idx="11687">
                  <c:v>42122.258935185186</c:v>
                </c:pt>
                <c:pt idx="11688">
                  <c:v>42122.258993055555</c:v>
                </c:pt>
                <c:pt idx="11689">
                  <c:v>42122.259050925924</c:v>
                </c:pt>
                <c:pt idx="11690">
                  <c:v>42122.259097222224</c:v>
                </c:pt>
                <c:pt idx="11691">
                  <c:v>42122.259155092594</c:v>
                </c:pt>
                <c:pt idx="11692">
                  <c:v>42122.259212962963</c:v>
                </c:pt>
                <c:pt idx="11693">
                  <c:v>42122.259259259263</c:v>
                </c:pt>
                <c:pt idx="11694">
                  <c:v>42122.259317129632</c:v>
                </c:pt>
                <c:pt idx="11695">
                  <c:v>42122.259375000001</c:v>
                </c:pt>
                <c:pt idx="11696">
                  <c:v>42122.259421296294</c:v>
                </c:pt>
                <c:pt idx="11697">
                  <c:v>42122.259479166663</c:v>
                </c:pt>
                <c:pt idx="11698">
                  <c:v>42122.25953703704</c:v>
                </c:pt>
                <c:pt idx="11699">
                  <c:v>42122.259583333333</c:v>
                </c:pt>
                <c:pt idx="11700">
                  <c:v>42122.259641203702</c:v>
                </c:pt>
                <c:pt idx="11701">
                  <c:v>42122.259699074071</c:v>
                </c:pt>
                <c:pt idx="11702">
                  <c:v>42122.259745370371</c:v>
                </c:pt>
                <c:pt idx="11703">
                  <c:v>42122.25980324074</c:v>
                </c:pt>
                <c:pt idx="11704">
                  <c:v>42122.25986111111</c:v>
                </c:pt>
                <c:pt idx="11705">
                  <c:v>42122.259918981479</c:v>
                </c:pt>
                <c:pt idx="11706">
                  <c:v>42122.259965277779</c:v>
                </c:pt>
                <c:pt idx="11707">
                  <c:v>42122.260023148148</c:v>
                </c:pt>
                <c:pt idx="11708">
                  <c:v>42122.260081018518</c:v>
                </c:pt>
                <c:pt idx="11709">
                  <c:v>42122.260127314818</c:v>
                </c:pt>
                <c:pt idx="11710">
                  <c:v>42122.260185185187</c:v>
                </c:pt>
                <c:pt idx="11711">
                  <c:v>42122.260243055556</c:v>
                </c:pt>
                <c:pt idx="11712">
                  <c:v>42122.260289351849</c:v>
                </c:pt>
                <c:pt idx="11713">
                  <c:v>42122.260347222225</c:v>
                </c:pt>
                <c:pt idx="11714">
                  <c:v>42122.260405092595</c:v>
                </c:pt>
                <c:pt idx="11715">
                  <c:v>42122.260451388887</c:v>
                </c:pt>
                <c:pt idx="11716">
                  <c:v>42122.260509259257</c:v>
                </c:pt>
                <c:pt idx="11717">
                  <c:v>42122.260567129626</c:v>
                </c:pt>
                <c:pt idx="11718">
                  <c:v>42122.260613425926</c:v>
                </c:pt>
                <c:pt idx="11719">
                  <c:v>42122.260671296295</c:v>
                </c:pt>
                <c:pt idx="11720">
                  <c:v>42122.260729166665</c:v>
                </c:pt>
                <c:pt idx="11721">
                  <c:v>42122.260787037034</c:v>
                </c:pt>
                <c:pt idx="11722">
                  <c:v>42122.260833333334</c:v>
                </c:pt>
                <c:pt idx="11723">
                  <c:v>42122.260891203703</c:v>
                </c:pt>
                <c:pt idx="11724">
                  <c:v>42122.260949074072</c:v>
                </c:pt>
                <c:pt idx="11725">
                  <c:v>42122.260995370372</c:v>
                </c:pt>
                <c:pt idx="11726">
                  <c:v>42122.261053240742</c:v>
                </c:pt>
                <c:pt idx="11727">
                  <c:v>42122.261111111111</c:v>
                </c:pt>
                <c:pt idx="11728">
                  <c:v>42122.261157407411</c:v>
                </c:pt>
                <c:pt idx="11729">
                  <c:v>42122.26121527778</c:v>
                </c:pt>
                <c:pt idx="11730">
                  <c:v>42122.261273148149</c:v>
                </c:pt>
                <c:pt idx="11731">
                  <c:v>42122.261319444442</c:v>
                </c:pt>
                <c:pt idx="11732">
                  <c:v>42122.261377314811</c:v>
                </c:pt>
                <c:pt idx="11733">
                  <c:v>42122.261435185188</c:v>
                </c:pt>
                <c:pt idx="11734">
                  <c:v>42122.261481481481</c:v>
                </c:pt>
                <c:pt idx="11735">
                  <c:v>42122.26153935185</c:v>
                </c:pt>
                <c:pt idx="11736">
                  <c:v>42122.261597222219</c:v>
                </c:pt>
                <c:pt idx="11737">
                  <c:v>42122.261655092596</c:v>
                </c:pt>
                <c:pt idx="11738">
                  <c:v>42122.261701388888</c:v>
                </c:pt>
                <c:pt idx="11739">
                  <c:v>42122.261759259258</c:v>
                </c:pt>
                <c:pt idx="11740">
                  <c:v>42122.261817129627</c:v>
                </c:pt>
                <c:pt idx="11741">
                  <c:v>42122.261863425927</c:v>
                </c:pt>
                <c:pt idx="11742">
                  <c:v>42122.261921296296</c:v>
                </c:pt>
                <c:pt idx="11743">
                  <c:v>42122.261979166666</c:v>
                </c:pt>
                <c:pt idx="11744">
                  <c:v>42122.262025462966</c:v>
                </c:pt>
                <c:pt idx="11745">
                  <c:v>42122.262083333335</c:v>
                </c:pt>
                <c:pt idx="11746">
                  <c:v>42122.262141203704</c:v>
                </c:pt>
                <c:pt idx="11747">
                  <c:v>42122.262187499997</c:v>
                </c:pt>
                <c:pt idx="11748">
                  <c:v>42122.262245370373</c:v>
                </c:pt>
                <c:pt idx="11749">
                  <c:v>42122.262303240743</c:v>
                </c:pt>
                <c:pt idx="11750">
                  <c:v>42122.262349537035</c:v>
                </c:pt>
                <c:pt idx="11751">
                  <c:v>42122.262407407405</c:v>
                </c:pt>
                <c:pt idx="11752">
                  <c:v>42122.262465277781</c:v>
                </c:pt>
                <c:pt idx="11753">
                  <c:v>42122.262523148151</c:v>
                </c:pt>
                <c:pt idx="11754">
                  <c:v>42122.262569444443</c:v>
                </c:pt>
                <c:pt idx="11755">
                  <c:v>42122.262627314813</c:v>
                </c:pt>
                <c:pt idx="11756">
                  <c:v>42122.262685185182</c:v>
                </c:pt>
                <c:pt idx="11757">
                  <c:v>42122.262731481482</c:v>
                </c:pt>
                <c:pt idx="11758">
                  <c:v>42122.262789351851</c:v>
                </c:pt>
                <c:pt idx="11759">
                  <c:v>42122.26284722222</c:v>
                </c:pt>
                <c:pt idx="11760">
                  <c:v>42122.26289351852</c:v>
                </c:pt>
                <c:pt idx="11761">
                  <c:v>42122.26295138889</c:v>
                </c:pt>
                <c:pt idx="11762">
                  <c:v>42122.263009259259</c:v>
                </c:pt>
                <c:pt idx="11763">
                  <c:v>42122.263055555559</c:v>
                </c:pt>
                <c:pt idx="11764">
                  <c:v>42122.263113425928</c:v>
                </c:pt>
                <c:pt idx="11765">
                  <c:v>42122.263171296298</c:v>
                </c:pt>
                <c:pt idx="11766">
                  <c:v>42122.26321759259</c:v>
                </c:pt>
                <c:pt idx="11767">
                  <c:v>42122.263275462959</c:v>
                </c:pt>
                <c:pt idx="11768">
                  <c:v>42122.263333333336</c:v>
                </c:pt>
                <c:pt idx="11769">
                  <c:v>42122.263391203705</c:v>
                </c:pt>
                <c:pt idx="11770">
                  <c:v>42122.263437499998</c:v>
                </c:pt>
                <c:pt idx="11771">
                  <c:v>42122.263495370367</c:v>
                </c:pt>
                <c:pt idx="11772">
                  <c:v>42122.263553240744</c:v>
                </c:pt>
                <c:pt idx="11773">
                  <c:v>42122.263599537036</c:v>
                </c:pt>
                <c:pt idx="11774">
                  <c:v>42122.263657407406</c:v>
                </c:pt>
                <c:pt idx="11775">
                  <c:v>42122.263715277775</c:v>
                </c:pt>
                <c:pt idx="11776">
                  <c:v>42122.263761574075</c:v>
                </c:pt>
                <c:pt idx="11777">
                  <c:v>42122.263819444444</c:v>
                </c:pt>
                <c:pt idx="11778">
                  <c:v>42122.263877314814</c:v>
                </c:pt>
                <c:pt idx="11779">
                  <c:v>42122.263923611114</c:v>
                </c:pt>
                <c:pt idx="11780">
                  <c:v>42122.263981481483</c:v>
                </c:pt>
                <c:pt idx="11781">
                  <c:v>42122.264039351852</c:v>
                </c:pt>
                <c:pt idx="11782">
                  <c:v>42122.264085648145</c:v>
                </c:pt>
                <c:pt idx="11783">
                  <c:v>42122.264143518521</c:v>
                </c:pt>
                <c:pt idx="11784">
                  <c:v>42122.264201388891</c:v>
                </c:pt>
                <c:pt idx="11785">
                  <c:v>42122.264247685183</c:v>
                </c:pt>
                <c:pt idx="11786">
                  <c:v>42122.264305555553</c:v>
                </c:pt>
                <c:pt idx="11787">
                  <c:v>42122.264363425929</c:v>
                </c:pt>
                <c:pt idx="11788">
                  <c:v>42122.264421296299</c:v>
                </c:pt>
                <c:pt idx="11789">
                  <c:v>42122.264467592591</c:v>
                </c:pt>
                <c:pt idx="11790">
                  <c:v>42122.264525462961</c:v>
                </c:pt>
                <c:pt idx="11791">
                  <c:v>42122.26458333333</c:v>
                </c:pt>
                <c:pt idx="11792">
                  <c:v>42122.26462962963</c:v>
                </c:pt>
                <c:pt idx="11793">
                  <c:v>42122.264687499999</c:v>
                </c:pt>
                <c:pt idx="11794">
                  <c:v>42122.264745370368</c:v>
                </c:pt>
                <c:pt idx="11795">
                  <c:v>42122.264791666668</c:v>
                </c:pt>
                <c:pt idx="11796">
                  <c:v>42122.264849537038</c:v>
                </c:pt>
                <c:pt idx="11797">
                  <c:v>42122.264907407407</c:v>
                </c:pt>
                <c:pt idx="11798">
                  <c:v>42122.264953703707</c:v>
                </c:pt>
                <c:pt idx="11799">
                  <c:v>42122.265011574076</c:v>
                </c:pt>
                <c:pt idx="11800">
                  <c:v>42122.265069444446</c:v>
                </c:pt>
                <c:pt idx="11801">
                  <c:v>42122.265115740738</c:v>
                </c:pt>
                <c:pt idx="11802">
                  <c:v>42122.265173611115</c:v>
                </c:pt>
                <c:pt idx="11803">
                  <c:v>42122.265231481484</c:v>
                </c:pt>
                <c:pt idx="11804">
                  <c:v>42122.265289351853</c:v>
                </c:pt>
                <c:pt idx="11805">
                  <c:v>42122.265335648146</c:v>
                </c:pt>
                <c:pt idx="11806">
                  <c:v>42122.265393518515</c:v>
                </c:pt>
                <c:pt idx="11807">
                  <c:v>42122.265451388892</c:v>
                </c:pt>
                <c:pt idx="11808">
                  <c:v>42122.265497685185</c:v>
                </c:pt>
                <c:pt idx="11809">
                  <c:v>42122.265555555554</c:v>
                </c:pt>
                <c:pt idx="11810">
                  <c:v>42122.265613425923</c:v>
                </c:pt>
                <c:pt idx="11811">
                  <c:v>42122.265659722223</c:v>
                </c:pt>
                <c:pt idx="11812">
                  <c:v>42122.265717592592</c:v>
                </c:pt>
                <c:pt idx="11813">
                  <c:v>42122.265775462962</c:v>
                </c:pt>
                <c:pt idx="11814">
                  <c:v>42122.265821759262</c:v>
                </c:pt>
                <c:pt idx="11815">
                  <c:v>42122.265879629631</c:v>
                </c:pt>
                <c:pt idx="11816">
                  <c:v>42122.2659375</c:v>
                </c:pt>
                <c:pt idx="11817">
                  <c:v>42122.265983796293</c:v>
                </c:pt>
                <c:pt idx="11818">
                  <c:v>42122.266041666669</c:v>
                </c:pt>
                <c:pt idx="11819">
                  <c:v>42122.266099537039</c:v>
                </c:pt>
                <c:pt idx="11820">
                  <c:v>42122.266157407408</c:v>
                </c:pt>
                <c:pt idx="11821">
                  <c:v>42122.266203703701</c:v>
                </c:pt>
                <c:pt idx="11822">
                  <c:v>42122.266261574077</c:v>
                </c:pt>
                <c:pt idx="11823">
                  <c:v>42122.266319444447</c:v>
                </c:pt>
                <c:pt idx="11824">
                  <c:v>42122.266365740739</c:v>
                </c:pt>
                <c:pt idx="11825">
                  <c:v>42122.266423611109</c:v>
                </c:pt>
                <c:pt idx="11826">
                  <c:v>42122.266481481478</c:v>
                </c:pt>
                <c:pt idx="11827">
                  <c:v>42122.266527777778</c:v>
                </c:pt>
                <c:pt idx="11828">
                  <c:v>42122.266585648147</c:v>
                </c:pt>
                <c:pt idx="11829">
                  <c:v>42122.266643518517</c:v>
                </c:pt>
                <c:pt idx="11830">
                  <c:v>42122.266689814816</c:v>
                </c:pt>
                <c:pt idx="11831">
                  <c:v>42122.266747685186</c:v>
                </c:pt>
                <c:pt idx="11832">
                  <c:v>42122.266805555555</c:v>
                </c:pt>
                <c:pt idx="11833">
                  <c:v>42122.266851851855</c:v>
                </c:pt>
                <c:pt idx="11834">
                  <c:v>42122.266909722224</c:v>
                </c:pt>
                <c:pt idx="11835">
                  <c:v>42122.266967592594</c:v>
                </c:pt>
                <c:pt idx="11836">
                  <c:v>42122.267025462963</c:v>
                </c:pt>
                <c:pt idx="11837">
                  <c:v>42122.267071759263</c:v>
                </c:pt>
                <c:pt idx="11838">
                  <c:v>42122.267129629632</c:v>
                </c:pt>
                <c:pt idx="11839">
                  <c:v>42122.267187500001</c:v>
                </c:pt>
                <c:pt idx="11840">
                  <c:v>42122.267233796294</c:v>
                </c:pt>
                <c:pt idx="11841">
                  <c:v>42122.267291666663</c:v>
                </c:pt>
                <c:pt idx="11842">
                  <c:v>42122.26734953704</c:v>
                </c:pt>
                <c:pt idx="11843">
                  <c:v>42122.267395833333</c:v>
                </c:pt>
                <c:pt idx="11844">
                  <c:v>42122.267453703702</c:v>
                </c:pt>
                <c:pt idx="11845">
                  <c:v>42122.267511574071</c:v>
                </c:pt>
                <c:pt idx="11846">
                  <c:v>42122.267557870371</c:v>
                </c:pt>
                <c:pt idx="11847">
                  <c:v>42122.26761574074</c:v>
                </c:pt>
                <c:pt idx="11848">
                  <c:v>42122.26767361111</c:v>
                </c:pt>
                <c:pt idx="11849">
                  <c:v>42122.26771990741</c:v>
                </c:pt>
                <c:pt idx="11850">
                  <c:v>42122.267777777779</c:v>
                </c:pt>
                <c:pt idx="11851">
                  <c:v>42122.267835648148</c:v>
                </c:pt>
                <c:pt idx="11852">
                  <c:v>42122.267881944441</c:v>
                </c:pt>
                <c:pt idx="11853">
                  <c:v>42122.267939814818</c:v>
                </c:pt>
                <c:pt idx="11854">
                  <c:v>42122.267997685187</c:v>
                </c:pt>
                <c:pt idx="11855">
                  <c:v>42122.268055555556</c:v>
                </c:pt>
                <c:pt idx="11856">
                  <c:v>42122.268101851849</c:v>
                </c:pt>
                <c:pt idx="11857">
                  <c:v>42122.268159722225</c:v>
                </c:pt>
                <c:pt idx="11858">
                  <c:v>42122.268217592595</c:v>
                </c:pt>
                <c:pt idx="11859">
                  <c:v>42122.268263888887</c:v>
                </c:pt>
                <c:pt idx="11860">
                  <c:v>42122.268321759257</c:v>
                </c:pt>
                <c:pt idx="11861">
                  <c:v>42122.268379629626</c:v>
                </c:pt>
                <c:pt idx="11862">
                  <c:v>42122.268425925926</c:v>
                </c:pt>
                <c:pt idx="11863">
                  <c:v>42122.268483796295</c:v>
                </c:pt>
                <c:pt idx="11864">
                  <c:v>42122.268541666665</c:v>
                </c:pt>
                <c:pt idx="11865">
                  <c:v>42122.268587962964</c:v>
                </c:pt>
                <c:pt idx="11866">
                  <c:v>42122.268645833334</c:v>
                </c:pt>
                <c:pt idx="11867">
                  <c:v>42122.268703703703</c:v>
                </c:pt>
                <c:pt idx="11868">
                  <c:v>42122.268750000003</c:v>
                </c:pt>
                <c:pt idx="11869">
                  <c:v>42122.268807870372</c:v>
                </c:pt>
                <c:pt idx="11870">
                  <c:v>42122.268865740742</c:v>
                </c:pt>
                <c:pt idx="11871">
                  <c:v>42122.268923611111</c:v>
                </c:pt>
                <c:pt idx="11872">
                  <c:v>42122.268969907411</c:v>
                </c:pt>
                <c:pt idx="11873">
                  <c:v>42122.26902777778</c:v>
                </c:pt>
                <c:pt idx="11874">
                  <c:v>42122.269085648149</c:v>
                </c:pt>
                <c:pt idx="11875">
                  <c:v>42122.269131944442</c:v>
                </c:pt>
                <c:pt idx="11876">
                  <c:v>42122.269189814811</c:v>
                </c:pt>
                <c:pt idx="11877">
                  <c:v>42122.269247685188</c:v>
                </c:pt>
                <c:pt idx="11878">
                  <c:v>42122.269293981481</c:v>
                </c:pt>
                <c:pt idx="11879">
                  <c:v>42122.26935185185</c:v>
                </c:pt>
                <c:pt idx="11880">
                  <c:v>42122.269409722219</c:v>
                </c:pt>
                <c:pt idx="11881">
                  <c:v>42122.269456018519</c:v>
                </c:pt>
                <c:pt idx="11882">
                  <c:v>42122.269513888888</c:v>
                </c:pt>
                <c:pt idx="11883">
                  <c:v>42122.269571759258</c:v>
                </c:pt>
                <c:pt idx="11884">
                  <c:v>42122.269618055558</c:v>
                </c:pt>
                <c:pt idx="11885">
                  <c:v>42122.269675925927</c:v>
                </c:pt>
                <c:pt idx="11886">
                  <c:v>42122.269733796296</c:v>
                </c:pt>
                <c:pt idx="11887">
                  <c:v>42122.269791666666</c:v>
                </c:pt>
                <c:pt idx="11888">
                  <c:v>42122.269837962966</c:v>
                </c:pt>
                <c:pt idx="11889">
                  <c:v>42122.269895833335</c:v>
                </c:pt>
                <c:pt idx="11890">
                  <c:v>42122.269953703704</c:v>
                </c:pt>
                <c:pt idx="11891">
                  <c:v>42122.27</c:v>
                </c:pt>
                <c:pt idx="11892">
                  <c:v>42122.270057870373</c:v>
                </c:pt>
                <c:pt idx="11893">
                  <c:v>42122.270115740743</c:v>
                </c:pt>
                <c:pt idx="11894">
                  <c:v>42122.270162037035</c:v>
                </c:pt>
                <c:pt idx="11895">
                  <c:v>42122.270219907405</c:v>
                </c:pt>
                <c:pt idx="11896">
                  <c:v>42122.270277777781</c:v>
                </c:pt>
                <c:pt idx="11897">
                  <c:v>42122.270324074074</c:v>
                </c:pt>
                <c:pt idx="11898">
                  <c:v>42122.270381944443</c:v>
                </c:pt>
                <c:pt idx="11899">
                  <c:v>42122.270439814813</c:v>
                </c:pt>
                <c:pt idx="11900">
                  <c:v>42122.270486111112</c:v>
                </c:pt>
                <c:pt idx="11901">
                  <c:v>42122.270543981482</c:v>
                </c:pt>
                <c:pt idx="11902">
                  <c:v>42122.270601851851</c:v>
                </c:pt>
                <c:pt idx="11903">
                  <c:v>42122.27065972222</c:v>
                </c:pt>
                <c:pt idx="11904">
                  <c:v>42122.27070601852</c:v>
                </c:pt>
                <c:pt idx="11905">
                  <c:v>42122.27076388889</c:v>
                </c:pt>
                <c:pt idx="11906">
                  <c:v>42122.270821759259</c:v>
                </c:pt>
                <c:pt idx="11907">
                  <c:v>42122.270868055559</c:v>
                </c:pt>
                <c:pt idx="11908">
                  <c:v>42122.270925925928</c:v>
                </c:pt>
                <c:pt idx="11909">
                  <c:v>42122.270983796298</c:v>
                </c:pt>
                <c:pt idx="11910">
                  <c:v>42122.27103009259</c:v>
                </c:pt>
                <c:pt idx="11911">
                  <c:v>42122.271087962959</c:v>
                </c:pt>
                <c:pt idx="11912">
                  <c:v>42122.271145833336</c:v>
                </c:pt>
                <c:pt idx="11913">
                  <c:v>42122.271192129629</c:v>
                </c:pt>
                <c:pt idx="11914">
                  <c:v>42122.271249999998</c:v>
                </c:pt>
                <c:pt idx="11915">
                  <c:v>42122.271307870367</c:v>
                </c:pt>
                <c:pt idx="11916">
                  <c:v>42122.271354166667</c:v>
                </c:pt>
                <c:pt idx="11917">
                  <c:v>42122.271412037036</c:v>
                </c:pt>
                <c:pt idx="11918">
                  <c:v>42122.271469907406</c:v>
                </c:pt>
                <c:pt idx="11919">
                  <c:v>42122.271516203706</c:v>
                </c:pt>
                <c:pt idx="11920">
                  <c:v>42122.271574074075</c:v>
                </c:pt>
                <c:pt idx="11921">
                  <c:v>42122.271631944444</c:v>
                </c:pt>
                <c:pt idx="11922">
                  <c:v>42122.271689814814</c:v>
                </c:pt>
                <c:pt idx="11923">
                  <c:v>42122.271736111114</c:v>
                </c:pt>
                <c:pt idx="11924">
                  <c:v>42122.271793981483</c:v>
                </c:pt>
                <c:pt idx="11925">
                  <c:v>42122.271851851852</c:v>
                </c:pt>
                <c:pt idx="11926">
                  <c:v>42122.271898148145</c:v>
                </c:pt>
                <c:pt idx="11927">
                  <c:v>42122.271956018521</c:v>
                </c:pt>
                <c:pt idx="11928">
                  <c:v>42122.272013888891</c:v>
                </c:pt>
                <c:pt idx="11929">
                  <c:v>42122.272060185183</c:v>
                </c:pt>
                <c:pt idx="11930">
                  <c:v>42122.272118055553</c:v>
                </c:pt>
                <c:pt idx="11931">
                  <c:v>42122.272175925929</c:v>
                </c:pt>
                <c:pt idx="11932">
                  <c:v>42122.272222222222</c:v>
                </c:pt>
                <c:pt idx="11933">
                  <c:v>42122.272280092591</c:v>
                </c:pt>
                <c:pt idx="11934">
                  <c:v>42122.272337962961</c:v>
                </c:pt>
                <c:pt idx="11935">
                  <c:v>42122.27239583333</c:v>
                </c:pt>
                <c:pt idx="11936">
                  <c:v>42122.27244212963</c:v>
                </c:pt>
                <c:pt idx="11937">
                  <c:v>42122.272499999999</c:v>
                </c:pt>
                <c:pt idx="11938">
                  <c:v>42122.272557870368</c:v>
                </c:pt>
                <c:pt idx="11939">
                  <c:v>42122.272604166668</c:v>
                </c:pt>
                <c:pt idx="11940">
                  <c:v>42122.272662037038</c:v>
                </c:pt>
                <c:pt idx="11941">
                  <c:v>42122.272719907407</c:v>
                </c:pt>
                <c:pt idx="11942">
                  <c:v>42122.272766203707</c:v>
                </c:pt>
                <c:pt idx="11943">
                  <c:v>42122.272824074076</c:v>
                </c:pt>
                <c:pt idx="11944">
                  <c:v>42122.272881944446</c:v>
                </c:pt>
                <c:pt idx="11945">
                  <c:v>42122.272928240738</c:v>
                </c:pt>
                <c:pt idx="11946">
                  <c:v>42122.272986111115</c:v>
                </c:pt>
                <c:pt idx="11947">
                  <c:v>42122.273043981484</c:v>
                </c:pt>
                <c:pt idx="11948">
                  <c:v>42122.273090277777</c:v>
                </c:pt>
                <c:pt idx="11949">
                  <c:v>42122.273148148146</c:v>
                </c:pt>
                <c:pt idx="11950">
                  <c:v>42122.273206018515</c:v>
                </c:pt>
                <c:pt idx="11951">
                  <c:v>42122.273252314815</c:v>
                </c:pt>
                <c:pt idx="11952">
                  <c:v>42122.273310185185</c:v>
                </c:pt>
                <c:pt idx="11953">
                  <c:v>42122.273368055554</c:v>
                </c:pt>
                <c:pt idx="11954">
                  <c:v>42122.273425925923</c:v>
                </c:pt>
                <c:pt idx="11955">
                  <c:v>42122.273472222223</c:v>
                </c:pt>
                <c:pt idx="11956">
                  <c:v>42122.273530092592</c:v>
                </c:pt>
                <c:pt idx="11957">
                  <c:v>42122.273587962962</c:v>
                </c:pt>
                <c:pt idx="11958">
                  <c:v>42122.273634259262</c:v>
                </c:pt>
                <c:pt idx="11959">
                  <c:v>42122.273692129631</c:v>
                </c:pt>
                <c:pt idx="11960">
                  <c:v>42122.27375</c:v>
                </c:pt>
                <c:pt idx="11961">
                  <c:v>42122.273796296293</c:v>
                </c:pt>
                <c:pt idx="11962">
                  <c:v>42122.273854166669</c:v>
                </c:pt>
                <c:pt idx="11963">
                  <c:v>42122.273912037039</c:v>
                </c:pt>
                <c:pt idx="11964">
                  <c:v>42122.273958333331</c:v>
                </c:pt>
                <c:pt idx="11965">
                  <c:v>42122.274016203701</c:v>
                </c:pt>
                <c:pt idx="11966">
                  <c:v>42122.274074074077</c:v>
                </c:pt>
                <c:pt idx="11967">
                  <c:v>42122.27412037037</c:v>
                </c:pt>
                <c:pt idx="11968">
                  <c:v>42122.274178240739</c:v>
                </c:pt>
                <c:pt idx="11969">
                  <c:v>42122.274236111109</c:v>
                </c:pt>
                <c:pt idx="11970">
                  <c:v>42122.274293981478</c:v>
                </c:pt>
                <c:pt idx="11971">
                  <c:v>42122.274340277778</c:v>
                </c:pt>
                <c:pt idx="11972">
                  <c:v>42122.274398148147</c:v>
                </c:pt>
                <c:pt idx="11973">
                  <c:v>42122.274456018517</c:v>
                </c:pt>
                <c:pt idx="11974">
                  <c:v>42122.274502314816</c:v>
                </c:pt>
                <c:pt idx="11975">
                  <c:v>42122.274560185186</c:v>
                </c:pt>
                <c:pt idx="11976">
                  <c:v>42122.274618055555</c:v>
                </c:pt>
                <c:pt idx="11977">
                  <c:v>42122.274664351855</c:v>
                </c:pt>
                <c:pt idx="11978">
                  <c:v>42122.274722222224</c:v>
                </c:pt>
                <c:pt idx="11979">
                  <c:v>42122.274780092594</c:v>
                </c:pt>
                <c:pt idx="11980">
                  <c:v>42122.274826388886</c:v>
                </c:pt>
                <c:pt idx="11981">
                  <c:v>42122.274884259263</c:v>
                </c:pt>
                <c:pt idx="11982">
                  <c:v>42122.274942129632</c:v>
                </c:pt>
                <c:pt idx="11983">
                  <c:v>42122.274988425925</c:v>
                </c:pt>
                <c:pt idx="11984">
                  <c:v>42122.275046296294</c:v>
                </c:pt>
                <c:pt idx="11985">
                  <c:v>42122.275104166663</c:v>
                </c:pt>
                <c:pt idx="11986">
                  <c:v>42122.275150462963</c:v>
                </c:pt>
                <c:pt idx="11987">
                  <c:v>42122.275208333333</c:v>
                </c:pt>
                <c:pt idx="11988">
                  <c:v>42122.275266203702</c:v>
                </c:pt>
                <c:pt idx="11989">
                  <c:v>42122.275324074071</c:v>
                </c:pt>
                <c:pt idx="11990">
                  <c:v>42122.275370370371</c:v>
                </c:pt>
                <c:pt idx="11991">
                  <c:v>42122.27542824074</c:v>
                </c:pt>
                <c:pt idx="11992">
                  <c:v>42122.27548611111</c:v>
                </c:pt>
                <c:pt idx="11993">
                  <c:v>42122.27553240741</c:v>
                </c:pt>
                <c:pt idx="11994">
                  <c:v>42122.275590277779</c:v>
                </c:pt>
                <c:pt idx="11995">
                  <c:v>42122.275648148148</c:v>
                </c:pt>
                <c:pt idx="11996">
                  <c:v>42122.275694444441</c:v>
                </c:pt>
                <c:pt idx="11997">
                  <c:v>42122.275752314818</c:v>
                </c:pt>
                <c:pt idx="11998">
                  <c:v>42122.275810185187</c:v>
                </c:pt>
                <c:pt idx="11999">
                  <c:v>42122.275856481479</c:v>
                </c:pt>
                <c:pt idx="12000">
                  <c:v>42122.275914351849</c:v>
                </c:pt>
                <c:pt idx="12001">
                  <c:v>42122.275972222225</c:v>
                </c:pt>
                <c:pt idx="12002">
                  <c:v>42122.276030092595</c:v>
                </c:pt>
                <c:pt idx="12003">
                  <c:v>42122.276076388887</c:v>
                </c:pt>
                <c:pt idx="12004">
                  <c:v>42122.276134259257</c:v>
                </c:pt>
                <c:pt idx="12005">
                  <c:v>42122.276192129626</c:v>
                </c:pt>
                <c:pt idx="12006">
                  <c:v>42122.276238425926</c:v>
                </c:pt>
                <c:pt idx="12007">
                  <c:v>42122.276296296295</c:v>
                </c:pt>
                <c:pt idx="12008">
                  <c:v>42122.276354166665</c:v>
                </c:pt>
                <c:pt idx="12009">
                  <c:v>42122.276400462964</c:v>
                </c:pt>
                <c:pt idx="12010">
                  <c:v>42122.276458333334</c:v>
                </c:pt>
                <c:pt idx="12011">
                  <c:v>42122.276516203703</c:v>
                </c:pt>
                <c:pt idx="12012">
                  <c:v>42122.276562500003</c:v>
                </c:pt>
                <c:pt idx="12013">
                  <c:v>42122.276620370372</c:v>
                </c:pt>
                <c:pt idx="12014">
                  <c:v>42122.276678240742</c:v>
                </c:pt>
                <c:pt idx="12015">
                  <c:v>42122.276724537034</c:v>
                </c:pt>
                <c:pt idx="12016">
                  <c:v>42122.276782407411</c:v>
                </c:pt>
                <c:pt idx="12017">
                  <c:v>42122.27684027778</c:v>
                </c:pt>
                <c:pt idx="12018">
                  <c:v>42122.276886574073</c:v>
                </c:pt>
                <c:pt idx="12019">
                  <c:v>42122.276944444442</c:v>
                </c:pt>
                <c:pt idx="12020">
                  <c:v>42122.277002314811</c:v>
                </c:pt>
                <c:pt idx="12021">
                  <c:v>42122.277060185188</c:v>
                </c:pt>
                <c:pt idx="12022">
                  <c:v>42122.277106481481</c:v>
                </c:pt>
                <c:pt idx="12023">
                  <c:v>42122.27716435185</c:v>
                </c:pt>
                <c:pt idx="12024">
                  <c:v>42122.277222222219</c:v>
                </c:pt>
                <c:pt idx="12025">
                  <c:v>42122.277268518519</c:v>
                </c:pt>
                <c:pt idx="12026">
                  <c:v>42122.277326388888</c:v>
                </c:pt>
                <c:pt idx="12027">
                  <c:v>42122.277384259258</c:v>
                </c:pt>
                <c:pt idx="12028">
                  <c:v>42122.277430555558</c:v>
                </c:pt>
                <c:pt idx="12029">
                  <c:v>42122.277488425927</c:v>
                </c:pt>
                <c:pt idx="12030">
                  <c:v>42122.277546296296</c:v>
                </c:pt>
                <c:pt idx="12031">
                  <c:v>42122.277592592596</c:v>
                </c:pt>
                <c:pt idx="12032">
                  <c:v>42122.277650462966</c:v>
                </c:pt>
                <c:pt idx="12033">
                  <c:v>42122.277708333335</c:v>
                </c:pt>
                <c:pt idx="12034">
                  <c:v>42122.277754629627</c:v>
                </c:pt>
                <c:pt idx="12035">
                  <c:v>42122.277812499997</c:v>
                </c:pt>
                <c:pt idx="12036">
                  <c:v>42122.277870370373</c:v>
                </c:pt>
                <c:pt idx="12037">
                  <c:v>42122.277928240743</c:v>
                </c:pt>
                <c:pt idx="12038">
                  <c:v>42122.277974537035</c:v>
                </c:pt>
                <c:pt idx="12039">
                  <c:v>42122.278032407405</c:v>
                </c:pt>
                <c:pt idx="12040">
                  <c:v>42122.278090277781</c:v>
                </c:pt>
                <c:pt idx="12041">
                  <c:v>42122.278136574074</c:v>
                </c:pt>
                <c:pt idx="12042">
                  <c:v>42122.278194444443</c:v>
                </c:pt>
                <c:pt idx="12043">
                  <c:v>42122.278252314813</c:v>
                </c:pt>
                <c:pt idx="12044">
                  <c:v>42122.278298611112</c:v>
                </c:pt>
                <c:pt idx="12045">
                  <c:v>42122.278356481482</c:v>
                </c:pt>
                <c:pt idx="12046">
                  <c:v>42122.278414351851</c:v>
                </c:pt>
                <c:pt idx="12047">
                  <c:v>42122.278460648151</c:v>
                </c:pt>
                <c:pt idx="12048">
                  <c:v>42122.27851851852</c:v>
                </c:pt>
                <c:pt idx="12049">
                  <c:v>42122.27857638889</c:v>
                </c:pt>
                <c:pt idx="12050">
                  <c:v>42122.278622685182</c:v>
                </c:pt>
                <c:pt idx="12051">
                  <c:v>42122.278680555559</c:v>
                </c:pt>
                <c:pt idx="12052">
                  <c:v>42122.278738425928</c:v>
                </c:pt>
                <c:pt idx="12053">
                  <c:v>42122.278796296298</c:v>
                </c:pt>
                <c:pt idx="12054">
                  <c:v>42122.27884259259</c:v>
                </c:pt>
                <c:pt idx="12055">
                  <c:v>42122.278900462959</c:v>
                </c:pt>
                <c:pt idx="12056">
                  <c:v>42122.278958333336</c:v>
                </c:pt>
                <c:pt idx="12057">
                  <c:v>42122.279004629629</c:v>
                </c:pt>
                <c:pt idx="12058">
                  <c:v>42122.279062499998</c:v>
                </c:pt>
                <c:pt idx="12059">
                  <c:v>42122.279120370367</c:v>
                </c:pt>
                <c:pt idx="12060">
                  <c:v>42122.279166666667</c:v>
                </c:pt>
                <c:pt idx="12061">
                  <c:v>42122.279224537036</c:v>
                </c:pt>
                <c:pt idx="12062">
                  <c:v>42122.279282407406</c:v>
                </c:pt>
                <c:pt idx="12063">
                  <c:v>42122.279328703706</c:v>
                </c:pt>
                <c:pt idx="12064">
                  <c:v>42122.279386574075</c:v>
                </c:pt>
                <c:pt idx="12065">
                  <c:v>42122.279444444444</c:v>
                </c:pt>
                <c:pt idx="12066">
                  <c:v>42122.279490740744</c:v>
                </c:pt>
                <c:pt idx="12067">
                  <c:v>42122.279548611114</c:v>
                </c:pt>
                <c:pt idx="12068">
                  <c:v>42122.279606481483</c:v>
                </c:pt>
                <c:pt idx="12069">
                  <c:v>42122.279664351852</c:v>
                </c:pt>
                <c:pt idx="12070">
                  <c:v>42122.279710648145</c:v>
                </c:pt>
                <c:pt idx="12071">
                  <c:v>42122.279768518521</c:v>
                </c:pt>
                <c:pt idx="12072">
                  <c:v>42122.279826388891</c:v>
                </c:pt>
                <c:pt idx="12073">
                  <c:v>42122.279872685183</c:v>
                </c:pt>
                <c:pt idx="12074">
                  <c:v>42122.279930555553</c:v>
                </c:pt>
                <c:pt idx="12075">
                  <c:v>42122.279988425929</c:v>
                </c:pt>
                <c:pt idx="12076">
                  <c:v>42122.280034722222</c:v>
                </c:pt>
                <c:pt idx="12077">
                  <c:v>42122.280092592591</c:v>
                </c:pt>
                <c:pt idx="12078">
                  <c:v>42122.280150462961</c:v>
                </c:pt>
                <c:pt idx="12079">
                  <c:v>42122.28019675926</c:v>
                </c:pt>
                <c:pt idx="12080">
                  <c:v>42122.28025462963</c:v>
                </c:pt>
                <c:pt idx="12081">
                  <c:v>42122.280312499999</c:v>
                </c:pt>
                <c:pt idx="12082">
                  <c:v>42122.280358796299</c:v>
                </c:pt>
                <c:pt idx="12083">
                  <c:v>42122.280416666668</c:v>
                </c:pt>
                <c:pt idx="12084">
                  <c:v>42122.280474537038</c:v>
                </c:pt>
                <c:pt idx="12085">
                  <c:v>42122.28052083333</c:v>
                </c:pt>
                <c:pt idx="12086">
                  <c:v>42122.280578703707</c:v>
                </c:pt>
                <c:pt idx="12087">
                  <c:v>42122.280636574076</c:v>
                </c:pt>
                <c:pt idx="12088">
                  <c:v>42122.280694444446</c:v>
                </c:pt>
                <c:pt idx="12089">
                  <c:v>42122.280740740738</c:v>
                </c:pt>
                <c:pt idx="12090">
                  <c:v>42122.280798611115</c:v>
                </c:pt>
                <c:pt idx="12091">
                  <c:v>42122.280856481484</c:v>
                </c:pt>
                <c:pt idx="12092">
                  <c:v>42122.280902777777</c:v>
                </c:pt>
                <c:pt idx="12093">
                  <c:v>42122.280960648146</c:v>
                </c:pt>
                <c:pt idx="12094">
                  <c:v>42122.281018518515</c:v>
                </c:pt>
                <c:pt idx="12095">
                  <c:v>42122.281064814815</c:v>
                </c:pt>
                <c:pt idx="12096">
                  <c:v>42122.281122685185</c:v>
                </c:pt>
                <c:pt idx="12097">
                  <c:v>42122.281180555554</c:v>
                </c:pt>
                <c:pt idx="12098">
                  <c:v>42122.281226851854</c:v>
                </c:pt>
                <c:pt idx="12099">
                  <c:v>42122.281284722223</c:v>
                </c:pt>
                <c:pt idx="12100">
                  <c:v>42122.281342592592</c:v>
                </c:pt>
                <c:pt idx="12101">
                  <c:v>42122.281388888892</c:v>
                </c:pt>
                <c:pt idx="12102">
                  <c:v>42122.281446759262</c:v>
                </c:pt>
                <c:pt idx="12103">
                  <c:v>42122.281504629631</c:v>
                </c:pt>
                <c:pt idx="12104">
                  <c:v>42122.2815625</c:v>
                </c:pt>
                <c:pt idx="12105">
                  <c:v>42122.281608796293</c:v>
                </c:pt>
                <c:pt idx="12106">
                  <c:v>42122.281666666669</c:v>
                </c:pt>
                <c:pt idx="12107">
                  <c:v>42122.281724537039</c:v>
                </c:pt>
                <c:pt idx="12108">
                  <c:v>42122.281770833331</c:v>
                </c:pt>
                <c:pt idx="12109">
                  <c:v>42122.281828703701</c:v>
                </c:pt>
                <c:pt idx="12110">
                  <c:v>42122.281886574077</c:v>
                </c:pt>
                <c:pt idx="12111">
                  <c:v>42122.28193287037</c:v>
                </c:pt>
                <c:pt idx="12112">
                  <c:v>42122.281990740739</c:v>
                </c:pt>
                <c:pt idx="12113">
                  <c:v>42122.282048611109</c:v>
                </c:pt>
                <c:pt idx="12114">
                  <c:v>42122.282094907408</c:v>
                </c:pt>
                <c:pt idx="12115">
                  <c:v>42122.282152777778</c:v>
                </c:pt>
                <c:pt idx="12116">
                  <c:v>42122.282210648147</c:v>
                </c:pt>
                <c:pt idx="12117">
                  <c:v>42122.282256944447</c:v>
                </c:pt>
                <c:pt idx="12118">
                  <c:v>42122.282314814816</c:v>
                </c:pt>
                <c:pt idx="12119">
                  <c:v>42122.282372685186</c:v>
                </c:pt>
                <c:pt idx="12120">
                  <c:v>42122.282430555555</c:v>
                </c:pt>
                <c:pt idx="12121">
                  <c:v>42122.282476851855</c:v>
                </c:pt>
                <c:pt idx="12122">
                  <c:v>42122.282534722224</c:v>
                </c:pt>
                <c:pt idx="12123">
                  <c:v>42122.282592592594</c:v>
                </c:pt>
                <c:pt idx="12124">
                  <c:v>42122.282638888886</c:v>
                </c:pt>
                <c:pt idx="12125">
                  <c:v>42122.282696759263</c:v>
                </c:pt>
                <c:pt idx="12126">
                  <c:v>42122.282754629632</c:v>
                </c:pt>
                <c:pt idx="12127">
                  <c:v>42122.282800925925</c:v>
                </c:pt>
                <c:pt idx="12128">
                  <c:v>42122.282858796294</c:v>
                </c:pt>
                <c:pt idx="12129">
                  <c:v>42122.282916666663</c:v>
                </c:pt>
                <c:pt idx="12130">
                  <c:v>42122.282962962963</c:v>
                </c:pt>
                <c:pt idx="12131">
                  <c:v>42122.283020833333</c:v>
                </c:pt>
                <c:pt idx="12132">
                  <c:v>42122.283078703702</c:v>
                </c:pt>
                <c:pt idx="12133">
                  <c:v>42122.283125000002</c:v>
                </c:pt>
                <c:pt idx="12134">
                  <c:v>42122.283182870371</c:v>
                </c:pt>
                <c:pt idx="12135">
                  <c:v>42122.28324074074</c:v>
                </c:pt>
                <c:pt idx="12136">
                  <c:v>42122.28329861111</c:v>
                </c:pt>
                <c:pt idx="12137">
                  <c:v>42122.28334490741</c:v>
                </c:pt>
                <c:pt idx="12138">
                  <c:v>42122.283402777779</c:v>
                </c:pt>
                <c:pt idx="12139">
                  <c:v>42122.283460648148</c:v>
                </c:pt>
                <c:pt idx="12140">
                  <c:v>42122.283506944441</c:v>
                </c:pt>
                <c:pt idx="12141">
                  <c:v>42122.283564814818</c:v>
                </c:pt>
                <c:pt idx="12142">
                  <c:v>42122.283622685187</c:v>
                </c:pt>
                <c:pt idx="12143">
                  <c:v>42122.283668981479</c:v>
                </c:pt>
                <c:pt idx="12144">
                  <c:v>42122.283726851849</c:v>
                </c:pt>
                <c:pt idx="12145">
                  <c:v>42122.283784722225</c:v>
                </c:pt>
                <c:pt idx="12146">
                  <c:v>42122.283831018518</c:v>
                </c:pt>
                <c:pt idx="12147">
                  <c:v>42122.283888888887</c:v>
                </c:pt>
                <c:pt idx="12148">
                  <c:v>42122.283946759257</c:v>
                </c:pt>
                <c:pt idx="12149">
                  <c:v>42122.283993055556</c:v>
                </c:pt>
                <c:pt idx="12150">
                  <c:v>42122.284050925926</c:v>
                </c:pt>
                <c:pt idx="12151">
                  <c:v>42122.284108796295</c:v>
                </c:pt>
                <c:pt idx="12152">
                  <c:v>42122.284155092595</c:v>
                </c:pt>
                <c:pt idx="12153">
                  <c:v>42122.284212962964</c:v>
                </c:pt>
                <c:pt idx="12154">
                  <c:v>42122.284270833334</c:v>
                </c:pt>
                <c:pt idx="12155">
                  <c:v>42122.284328703703</c:v>
                </c:pt>
                <c:pt idx="12156">
                  <c:v>42122.284375000003</c:v>
                </c:pt>
                <c:pt idx="12157">
                  <c:v>42122.284432870372</c:v>
                </c:pt>
                <c:pt idx="12158">
                  <c:v>42122.284490740742</c:v>
                </c:pt>
                <c:pt idx="12159">
                  <c:v>42122.284537037034</c:v>
                </c:pt>
                <c:pt idx="12160">
                  <c:v>42122.284594907411</c:v>
                </c:pt>
                <c:pt idx="12161">
                  <c:v>42122.28465277778</c:v>
                </c:pt>
                <c:pt idx="12162">
                  <c:v>42122.284699074073</c:v>
                </c:pt>
                <c:pt idx="12163">
                  <c:v>42122.284756944442</c:v>
                </c:pt>
                <c:pt idx="12164">
                  <c:v>42122.284814814811</c:v>
                </c:pt>
                <c:pt idx="12165">
                  <c:v>42122.284861111111</c:v>
                </c:pt>
                <c:pt idx="12166">
                  <c:v>42122.284918981481</c:v>
                </c:pt>
                <c:pt idx="12167">
                  <c:v>42122.28497685185</c:v>
                </c:pt>
                <c:pt idx="12168">
                  <c:v>42122.28502314815</c:v>
                </c:pt>
                <c:pt idx="12169">
                  <c:v>42122.285081018519</c:v>
                </c:pt>
                <c:pt idx="12170">
                  <c:v>42122.285138888888</c:v>
                </c:pt>
                <c:pt idx="12171">
                  <c:v>42122.285196759258</c:v>
                </c:pt>
                <c:pt idx="12172">
                  <c:v>42122.285243055558</c:v>
                </c:pt>
                <c:pt idx="12173">
                  <c:v>42122.285300925927</c:v>
                </c:pt>
                <c:pt idx="12174">
                  <c:v>42122.285358796296</c:v>
                </c:pt>
                <c:pt idx="12175">
                  <c:v>42122.285405092596</c:v>
                </c:pt>
                <c:pt idx="12176">
                  <c:v>42122.285462962966</c:v>
                </c:pt>
                <c:pt idx="12177">
                  <c:v>42122.285520833335</c:v>
                </c:pt>
                <c:pt idx="12178">
                  <c:v>42122.285567129627</c:v>
                </c:pt>
                <c:pt idx="12179">
                  <c:v>42122.285624999997</c:v>
                </c:pt>
                <c:pt idx="12180">
                  <c:v>42122.285682870373</c:v>
                </c:pt>
                <c:pt idx="12181">
                  <c:v>42122.285729166666</c:v>
                </c:pt>
                <c:pt idx="12182">
                  <c:v>42122.285787037035</c:v>
                </c:pt>
                <c:pt idx="12183">
                  <c:v>42122.285844907405</c:v>
                </c:pt>
                <c:pt idx="12184">
                  <c:v>42122.285891203705</c:v>
                </c:pt>
                <c:pt idx="12185">
                  <c:v>42122.285949074074</c:v>
                </c:pt>
                <c:pt idx="12186">
                  <c:v>42122.286006944443</c:v>
                </c:pt>
                <c:pt idx="12187">
                  <c:v>42122.286064814813</c:v>
                </c:pt>
                <c:pt idx="12188">
                  <c:v>42122.286111111112</c:v>
                </c:pt>
                <c:pt idx="12189">
                  <c:v>42122.286168981482</c:v>
                </c:pt>
                <c:pt idx="12190">
                  <c:v>42122.286226851851</c:v>
                </c:pt>
                <c:pt idx="12191">
                  <c:v>42122.286273148151</c:v>
                </c:pt>
                <c:pt idx="12192">
                  <c:v>42122.28633101852</c:v>
                </c:pt>
                <c:pt idx="12193">
                  <c:v>42122.28638888889</c:v>
                </c:pt>
                <c:pt idx="12194">
                  <c:v>42122.286435185182</c:v>
                </c:pt>
                <c:pt idx="12195">
                  <c:v>42122.286493055559</c:v>
                </c:pt>
                <c:pt idx="12196">
                  <c:v>42122.286550925928</c:v>
                </c:pt>
                <c:pt idx="12197">
                  <c:v>42122.286597222221</c:v>
                </c:pt>
                <c:pt idx="12198">
                  <c:v>42122.28665509259</c:v>
                </c:pt>
                <c:pt idx="12199">
                  <c:v>42122.286712962959</c:v>
                </c:pt>
                <c:pt idx="12200">
                  <c:v>42122.286759259259</c:v>
                </c:pt>
                <c:pt idx="12201">
                  <c:v>42122.286817129629</c:v>
                </c:pt>
                <c:pt idx="12202">
                  <c:v>42122.286874999998</c:v>
                </c:pt>
                <c:pt idx="12203">
                  <c:v>42122.286921296298</c:v>
                </c:pt>
                <c:pt idx="12204">
                  <c:v>42122.286979166667</c:v>
                </c:pt>
                <c:pt idx="12205">
                  <c:v>42122.287037037036</c:v>
                </c:pt>
                <c:pt idx="12206">
                  <c:v>42122.287094907406</c:v>
                </c:pt>
                <c:pt idx="12207">
                  <c:v>42122.287141203706</c:v>
                </c:pt>
                <c:pt idx="12208">
                  <c:v>42122.287199074075</c:v>
                </c:pt>
                <c:pt idx="12209">
                  <c:v>42122.287256944444</c:v>
                </c:pt>
                <c:pt idx="12210">
                  <c:v>42122.287303240744</c:v>
                </c:pt>
                <c:pt idx="12211">
                  <c:v>42122.287361111114</c:v>
                </c:pt>
                <c:pt idx="12212">
                  <c:v>42122.287418981483</c:v>
                </c:pt>
                <c:pt idx="12213">
                  <c:v>42122.287465277775</c:v>
                </c:pt>
                <c:pt idx="12214">
                  <c:v>42122.287523148145</c:v>
                </c:pt>
                <c:pt idx="12215">
                  <c:v>42122.287581018521</c:v>
                </c:pt>
                <c:pt idx="12216">
                  <c:v>42122.287627314814</c:v>
                </c:pt>
                <c:pt idx="12217">
                  <c:v>42122.287685185183</c:v>
                </c:pt>
                <c:pt idx="12218">
                  <c:v>42122.287743055553</c:v>
                </c:pt>
                <c:pt idx="12219">
                  <c:v>42122.287789351853</c:v>
                </c:pt>
                <c:pt idx="12220">
                  <c:v>42122.287847222222</c:v>
                </c:pt>
                <c:pt idx="12221">
                  <c:v>42122.287905092591</c:v>
                </c:pt>
                <c:pt idx="12222">
                  <c:v>42122.287951388891</c:v>
                </c:pt>
                <c:pt idx="12223">
                  <c:v>42122.28800925926</c:v>
                </c:pt>
                <c:pt idx="12224">
                  <c:v>42122.28806712963</c:v>
                </c:pt>
                <c:pt idx="12225">
                  <c:v>42122.288124999999</c:v>
                </c:pt>
                <c:pt idx="12226">
                  <c:v>42122.288171296299</c:v>
                </c:pt>
                <c:pt idx="12227">
                  <c:v>42122.288229166668</c:v>
                </c:pt>
                <c:pt idx="12228">
                  <c:v>42122.288287037038</c:v>
                </c:pt>
                <c:pt idx="12229">
                  <c:v>42122.28833333333</c:v>
                </c:pt>
                <c:pt idx="12230">
                  <c:v>42122.288391203707</c:v>
                </c:pt>
                <c:pt idx="12231">
                  <c:v>42122.288449074076</c:v>
                </c:pt>
                <c:pt idx="12232">
                  <c:v>42122.288495370369</c:v>
                </c:pt>
                <c:pt idx="12233">
                  <c:v>42122.288553240738</c:v>
                </c:pt>
                <c:pt idx="12234">
                  <c:v>42122.288611111115</c:v>
                </c:pt>
                <c:pt idx="12235">
                  <c:v>42122.288657407407</c:v>
                </c:pt>
                <c:pt idx="12236">
                  <c:v>42122.288715277777</c:v>
                </c:pt>
                <c:pt idx="12237">
                  <c:v>42122.288773148146</c:v>
                </c:pt>
                <c:pt idx="12238">
                  <c:v>42122.288819444446</c:v>
                </c:pt>
                <c:pt idx="12239">
                  <c:v>42122.288877314815</c:v>
                </c:pt>
                <c:pt idx="12240">
                  <c:v>42122.288935185185</c:v>
                </c:pt>
                <c:pt idx="12241">
                  <c:v>42122.288993055554</c:v>
                </c:pt>
                <c:pt idx="12242">
                  <c:v>42122.289039351854</c:v>
                </c:pt>
                <c:pt idx="12243">
                  <c:v>42122.289097222223</c:v>
                </c:pt>
                <c:pt idx="12244">
                  <c:v>42122.289155092592</c:v>
                </c:pt>
                <c:pt idx="12245">
                  <c:v>42122.289201388892</c:v>
                </c:pt>
                <c:pt idx="12246">
                  <c:v>42122.289259259262</c:v>
                </c:pt>
                <c:pt idx="12247">
                  <c:v>42122.289317129631</c:v>
                </c:pt>
                <c:pt idx="12248">
                  <c:v>42122.289363425924</c:v>
                </c:pt>
                <c:pt idx="12249">
                  <c:v>42122.289421296293</c:v>
                </c:pt>
                <c:pt idx="12250">
                  <c:v>42122.289479166669</c:v>
                </c:pt>
                <c:pt idx="12251">
                  <c:v>42122.289525462962</c:v>
                </c:pt>
                <c:pt idx="12252">
                  <c:v>42122.289583333331</c:v>
                </c:pt>
                <c:pt idx="12253">
                  <c:v>42122.289641203701</c:v>
                </c:pt>
                <c:pt idx="12254">
                  <c:v>42122.289687500001</c:v>
                </c:pt>
                <c:pt idx="12255">
                  <c:v>42122.28974537037</c:v>
                </c:pt>
                <c:pt idx="12256">
                  <c:v>42122.289803240739</c:v>
                </c:pt>
                <c:pt idx="12257">
                  <c:v>42122.289861111109</c:v>
                </c:pt>
                <c:pt idx="12258">
                  <c:v>42122.289907407408</c:v>
                </c:pt>
                <c:pt idx="12259">
                  <c:v>42122.289965277778</c:v>
                </c:pt>
                <c:pt idx="12260">
                  <c:v>42122.290023148147</c:v>
                </c:pt>
                <c:pt idx="12261">
                  <c:v>42122.290069444447</c:v>
                </c:pt>
                <c:pt idx="12262">
                  <c:v>42122.290127314816</c:v>
                </c:pt>
                <c:pt idx="12263">
                  <c:v>42122.290185185186</c:v>
                </c:pt>
                <c:pt idx="12264">
                  <c:v>42122.290231481478</c:v>
                </c:pt>
                <c:pt idx="12265">
                  <c:v>42122.290289351855</c:v>
                </c:pt>
                <c:pt idx="12266">
                  <c:v>42122.290347222224</c:v>
                </c:pt>
                <c:pt idx="12267">
                  <c:v>42122.290393518517</c:v>
                </c:pt>
                <c:pt idx="12268">
                  <c:v>42122.290451388886</c:v>
                </c:pt>
                <c:pt idx="12269">
                  <c:v>42122.290509259263</c:v>
                </c:pt>
                <c:pt idx="12270">
                  <c:v>42122.290555555555</c:v>
                </c:pt>
                <c:pt idx="12271">
                  <c:v>42122.290613425925</c:v>
                </c:pt>
                <c:pt idx="12272">
                  <c:v>42122.290671296294</c:v>
                </c:pt>
                <c:pt idx="12273">
                  <c:v>42122.290717592594</c:v>
                </c:pt>
                <c:pt idx="12274">
                  <c:v>42122.290775462963</c:v>
                </c:pt>
                <c:pt idx="12275">
                  <c:v>42122.290833333333</c:v>
                </c:pt>
                <c:pt idx="12276">
                  <c:v>42122.290891203702</c:v>
                </c:pt>
                <c:pt idx="12277">
                  <c:v>42122.290937500002</c:v>
                </c:pt>
                <c:pt idx="12278">
                  <c:v>42122.290995370371</c:v>
                </c:pt>
                <c:pt idx="12279">
                  <c:v>42122.29105324074</c:v>
                </c:pt>
                <c:pt idx="12280">
                  <c:v>42122.29109953704</c:v>
                </c:pt>
                <c:pt idx="12281">
                  <c:v>42122.29115740741</c:v>
                </c:pt>
                <c:pt idx="12282">
                  <c:v>42122.291215277779</c:v>
                </c:pt>
                <c:pt idx="12283">
                  <c:v>42122.291261574072</c:v>
                </c:pt>
                <c:pt idx="12284">
                  <c:v>42122.291319444441</c:v>
                </c:pt>
                <c:pt idx="12285">
                  <c:v>42122.291377314818</c:v>
                </c:pt>
                <c:pt idx="12286">
                  <c:v>42122.29142361111</c:v>
                </c:pt>
                <c:pt idx="12287">
                  <c:v>42122.291481481479</c:v>
                </c:pt>
                <c:pt idx="12288">
                  <c:v>42122.291539351849</c:v>
                </c:pt>
                <c:pt idx="12289">
                  <c:v>42122.291585648149</c:v>
                </c:pt>
                <c:pt idx="12290">
                  <c:v>42122.291643518518</c:v>
                </c:pt>
                <c:pt idx="12291">
                  <c:v>42122.291701388887</c:v>
                </c:pt>
                <c:pt idx="12292">
                  <c:v>42122.291759259257</c:v>
                </c:pt>
                <c:pt idx="12293">
                  <c:v>42122.291805555556</c:v>
                </c:pt>
                <c:pt idx="12294">
                  <c:v>42122.291863425926</c:v>
                </c:pt>
                <c:pt idx="12295">
                  <c:v>42122.291921296295</c:v>
                </c:pt>
                <c:pt idx="12296">
                  <c:v>42122.291967592595</c:v>
                </c:pt>
                <c:pt idx="12297">
                  <c:v>42122.292025462964</c:v>
                </c:pt>
                <c:pt idx="12298">
                  <c:v>42122.292083333334</c:v>
                </c:pt>
                <c:pt idx="12299">
                  <c:v>42122.292129629626</c:v>
                </c:pt>
                <c:pt idx="12300">
                  <c:v>42122.292187500003</c:v>
                </c:pt>
                <c:pt idx="12301">
                  <c:v>42122.292245370372</c:v>
                </c:pt>
                <c:pt idx="12302">
                  <c:v>42122.292291666665</c:v>
                </c:pt>
                <c:pt idx="12303">
                  <c:v>42122.292349537034</c:v>
                </c:pt>
                <c:pt idx="12304">
                  <c:v>42122.292407407411</c:v>
                </c:pt>
                <c:pt idx="12305">
                  <c:v>42122.292453703703</c:v>
                </c:pt>
                <c:pt idx="12306">
                  <c:v>42122.292511574073</c:v>
                </c:pt>
                <c:pt idx="12307">
                  <c:v>42122.292569444442</c:v>
                </c:pt>
                <c:pt idx="12308">
                  <c:v>42122.292627314811</c:v>
                </c:pt>
                <c:pt idx="12309">
                  <c:v>42122.292673611111</c:v>
                </c:pt>
                <c:pt idx="12310">
                  <c:v>42122.292731481481</c:v>
                </c:pt>
                <c:pt idx="12311">
                  <c:v>42122.29278935185</c:v>
                </c:pt>
                <c:pt idx="12312">
                  <c:v>42122.29283564815</c:v>
                </c:pt>
                <c:pt idx="12313">
                  <c:v>42122.292893518519</c:v>
                </c:pt>
                <c:pt idx="12314">
                  <c:v>42122.292951388888</c:v>
                </c:pt>
                <c:pt idx="12315">
                  <c:v>42122.292997685188</c:v>
                </c:pt>
                <c:pt idx="12316">
                  <c:v>42122.293055555558</c:v>
                </c:pt>
                <c:pt idx="12317">
                  <c:v>42122.293113425927</c:v>
                </c:pt>
                <c:pt idx="12318">
                  <c:v>42122.29315972222</c:v>
                </c:pt>
                <c:pt idx="12319">
                  <c:v>42122.293217592596</c:v>
                </c:pt>
                <c:pt idx="12320">
                  <c:v>42122.293275462966</c:v>
                </c:pt>
                <c:pt idx="12321">
                  <c:v>42122.293321759258</c:v>
                </c:pt>
                <c:pt idx="12322">
                  <c:v>42122.293379629627</c:v>
                </c:pt>
                <c:pt idx="12323">
                  <c:v>42122.293437499997</c:v>
                </c:pt>
                <c:pt idx="12324">
                  <c:v>42122.293483796297</c:v>
                </c:pt>
                <c:pt idx="12325">
                  <c:v>42122.293541666666</c:v>
                </c:pt>
                <c:pt idx="12326">
                  <c:v>42122.293599537035</c:v>
                </c:pt>
                <c:pt idx="12327">
                  <c:v>42122.293657407405</c:v>
                </c:pt>
                <c:pt idx="12328">
                  <c:v>42122.293703703705</c:v>
                </c:pt>
                <c:pt idx="12329">
                  <c:v>42122.293761574074</c:v>
                </c:pt>
                <c:pt idx="12330">
                  <c:v>42122.293819444443</c:v>
                </c:pt>
                <c:pt idx="12331">
                  <c:v>42122.293865740743</c:v>
                </c:pt>
                <c:pt idx="12332">
                  <c:v>42122.293923611112</c:v>
                </c:pt>
                <c:pt idx="12333">
                  <c:v>42122.293981481482</c:v>
                </c:pt>
                <c:pt idx="12334">
                  <c:v>42122.294027777774</c:v>
                </c:pt>
                <c:pt idx="12335">
                  <c:v>42122.294085648151</c:v>
                </c:pt>
                <c:pt idx="12336">
                  <c:v>42122.29414351852</c:v>
                </c:pt>
                <c:pt idx="12337">
                  <c:v>42122.294189814813</c:v>
                </c:pt>
                <c:pt idx="12338">
                  <c:v>42122.294247685182</c:v>
                </c:pt>
                <c:pt idx="12339">
                  <c:v>42122.294305555559</c:v>
                </c:pt>
                <c:pt idx="12340">
                  <c:v>42122.294351851851</c:v>
                </c:pt>
                <c:pt idx="12341">
                  <c:v>42122.294409722221</c:v>
                </c:pt>
                <c:pt idx="12342">
                  <c:v>42122.29446759259</c:v>
                </c:pt>
                <c:pt idx="12343">
                  <c:v>42122.294525462959</c:v>
                </c:pt>
                <c:pt idx="12344">
                  <c:v>42122.294571759259</c:v>
                </c:pt>
                <c:pt idx="12345">
                  <c:v>42122.294629629629</c:v>
                </c:pt>
                <c:pt idx="12346">
                  <c:v>42122.294687499998</c:v>
                </c:pt>
                <c:pt idx="12347">
                  <c:v>42122.294733796298</c:v>
                </c:pt>
                <c:pt idx="12348">
                  <c:v>42122.294791666667</c:v>
                </c:pt>
                <c:pt idx="12349">
                  <c:v>42122.294849537036</c:v>
                </c:pt>
                <c:pt idx="12350">
                  <c:v>42122.294895833336</c:v>
                </c:pt>
                <c:pt idx="12351">
                  <c:v>42122.294953703706</c:v>
                </c:pt>
                <c:pt idx="12352">
                  <c:v>42122.295011574075</c:v>
                </c:pt>
                <c:pt idx="12353">
                  <c:v>42122.295057870368</c:v>
                </c:pt>
                <c:pt idx="12354">
                  <c:v>42122.295115740744</c:v>
                </c:pt>
                <c:pt idx="12355">
                  <c:v>42122.295173611114</c:v>
                </c:pt>
                <c:pt idx="12356">
                  <c:v>42122.295219907406</c:v>
                </c:pt>
                <c:pt idx="12357">
                  <c:v>42122.295277777775</c:v>
                </c:pt>
                <c:pt idx="12358">
                  <c:v>42122.295335648145</c:v>
                </c:pt>
                <c:pt idx="12359">
                  <c:v>42122.295381944445</c:v>
                </c:pt>
                <c:pt idx="12360">
                  <c:v>42122.295439814814</c:v>
                </c:pt>
                <c:pt idx="12361">
                  <c:v>42122.295497685183</c:v>
                </c:pt>
                <c:pt idx="12362">
                  <c:v>42122.295555555553</c:v>
                </c:pt>
                <c:pt idx="12363">
                  <c:v>42122.295601851853</c:v>
                </c:pt>
                <c:pt idx="12364">
                  <c:v>42122.295659722222</c:v>
                </c:pt>
                <c:pt idx="12365">
                  <c:v>42122.295717592591</c:v>
                </c:pt>
                <c:pt idx="12366">
                  <c:v>42122.295763888891</c:v>
                </c:pt>
                <c:pt idx="12367">
                  <c:v>42122.29582175926</c:v>
                </c:pt>
                <c:pt idx="12368">
                  <c:v>42122.29587962963</c:v>
                </c:pt>
                <c:pt idx="12369">
                  <c:v>42122.295925925922</c:v>
                </c:pt>
                <c:pt idx="12370">
                  <c:v>42122.295983796299</c:v>
                </c:pt>
                <c:pt idx="12371">
                  <c:v>42122.296041666668</c:v>
                </c:pt>
                <c:pt idx="12372">
                  <c:v>42122.296087962961</c:v>
                </c:pt>
                <c:pt idx="12373">
                  <c:v>42122.29614583333</c:v>
                </c:pt>
                <c:pt idx="12374">
                  <c:v>42122.296203703707</c:v>
                </c:pt>
                <c:pt idx="12375">
                  <c:v>42122.296249999999</c:v>
                </c:pt>
                <c:pt idx="12376">
                  <c:v>42122.296307870369</c:v>
                </c:pt>
                <c:pt idx="12377">
                  <c:v>42122.296365740738</c:v>
                </c:pt>
                <c:pt idx="12378">
                  <c:v>42122.296412037038</c:v>
                </c:pt>
                <c:pt idx="12379">
                  <c:v>42122.296469907407</c:v>
                </c:pt>
                <c:pt idx="12380">
                  <c:v>42122.296527777777</c:v>
                </c:pt>
                <c:pt idx="12381">
                  <c:v>42122.296585648146</c:v>
                </c:pt>
                <c:pt idx="12382">
                  <c:v>42122.296631944446</c:v>
                </c:pt>
                <c:pt idx="12383">
                  <c:v>42122.296689814815</c:v>
                </c:pt>
                <c:pt idx="12384">
                  <c:v>42122.296747685185</c:v>
                </c:pt>
                <c:pt idx="12385">
                  <c:v>42122.296793981484</c:v>
                </c:pt>
                <c:pt idx="12386">
                  <c:v>42122.296851851854</c:v>
                </c:pt>
                <c:pt idx="12387">
                  <c:v>42122.296909722223</c:v>
                </c:pt>
                <c:pt idx="12388">
                  <c:v>42122.296956018516</c:v>
                </c:pt>
                <c:pt idx="12389">
                  <c:v>42122.297013888892</c:v>
                </c:pt>
                <c:pt idx="12390">
                  <c:v>42122.297071759262</c:v>
                </c:pt>
                <c:pt idx="12391">
                  <c:v>42122.297118055554</c:v>
                </c:pt>
                <c:pt idx="12392">
                  <c:v>42122.297175925924</c:v>
                </c:pt>
                <c:pt idx="12393">
                  <c:v>42122.297233796293</c:v>
                </c:pt>
                <c:pt idx="12394">
                  <c:v>42122.297280092593</c:v>
                </c:pt>
                <c:pt idx="12395">
                  <c:v>42122.297337962962</c:v>
                </c:pt>
                <c:pt idx="12396">
                  <c:v>42122.297395833331</c:v>
                </c:pt>
                <c:pt idx="12397">
                  <c:v>42122.297442129631</c:v>
                </c:pt>
                <c:pt idx="12398">
                  <c:v>42122.297500000001</c:v>
                </c:pt>
                <c:pt idx="12399">
                  <c:v>42122.29755787037</c:v>
                </c:pt>
                <c:pt idx="12400">
                  <c:v>42122.297615740739</c:v>
                </c:pt>
                <c:pt idx="12401">
                  <c:v>42122.297662037039</c:v>
                </c:pt>
                <c:pt idx="12402">
                  <c:v>42122.297719907408</c:v>
                </c:pt>
                <c:pt idx="12403">
                  <c:v>42122.297777777778</c:v>
                </c:pt>
                <c:pt idx="12404">
                  <c:v>42122.297824074078</c:v>
                </c:pt>
                <c:pt idx="12405">
                  <c:v>42122.297881944447</c:v>
                </c:pt>
                <c:pt idx="12406">
                  <c:v>42122.297939814816</c:v>
                </c:pt>
                <c:pt idx="12407">
                  <c:v>42122.297986111109</c:v>
                </c:pt>
                <c:pt idx="12408">
                  <c:v>42122.298043981478</c:v>
                </c:pt>
                <c:pt idx="12409">
                  <c:v>42122.298101851855</c:v>
                </c:pt>
                <c:pt idx="12410">
                  <c:v>42122.298148148147</c:v>
                </c:pt>
                <c:pt idx="12411">
                  <c:v>42122.298206018517</c:v>
                </c:pt>
                <c:pt idx="12412">
                  <c:v>42122.298263888886</c:v>
                </c:pt>
                <c:pt idx="12413">
                  <c:v>42122.298310185186</c:v>
                </c:pt>
                <c:pt idx="12414">
                  <c:v>42122.298368055555</c:v>
                </c:pt>
                <c:pt idx="12415">
                  <c:v>42122.298425925925</c:v>
                </c:pt>
                <c:pt idx="12416">
                  <c:v>42122.298472222225</c:v>
                </c:pt>
                <c:pt idx="12417">
                  <c:v>42122.298530092594</c:v>
                </c:pt>
                <c:pt idx="12418">
                  <c:v>42122.298587962963</c:v>
                </c:pt>
                <c:pt idx="12419">
                  <c:v>42122.298645833333</c:v>
                </c:pt>
                <c:pt idx="12420">
                  <c:v>42122.298692129632</c:v>
                </c:pt>
                <c:pt idx="12421">
                  <c:v>42122.298750000002</c:v>
                </c:pt>
                <c:pt idx="12422">
                  <c:v>42122.298807870371</c:v>
                </c:pt>
                <c:pt idx="12423">
                  <c:v>42122.298854166664</c:v>
                </c:pt>
                <c:pt idx="12424">
                  <c:v>42122.29891203704</c:v>
                </c:pt>
                <c:pt idx="12425">
                  <c:v>42122.29896990741</c:v>
                </c:pt>
                <c:pt idx="12426">
                  <c:v>42122.299016203702</c:v>
                </c:pt>
                <c:pt idx="12427">
                  <c:v>42122.299074074072</c:v>
                </c:pt>
                <c:pt idx="12428">
                  <c:v>42122.299131944441</c:v>
                </c:pt>
                <c:pt idx="12429">
                  <c:v>42122.299178240741</c:v>
                </c:pt>
                <c:pt idx="12430">
                  <c:v>42122.29923611111</c:v>
                </c:pt>
                <c:pt idx="12431">
                  <c:v>42122.299293981479</c:v>
                </c:pt>
                <c:pt idx="12432">
                  <c:v>42122.299340277779</c:v>
                </c:pt>
                <c:pt idx="12433">
                  <c:v>42122.299398148149</c:v>
                </c:pt>
                <c:pt idx="12434">
                  <c:v>42122.299456018518</c:v>
                </c:pt>
                <c:pt idx="12435">
                  <c:v>42122.299502314818</c:v>
                </c:pt>
                <c:pt idx="12436">
                  <c:v>42122.299560185187</c:v>
                </c:pt>
                <c:pt idx="12437">
                  <c:v>42122.299618055556</c:v>
                </c:pt>
                <c:pt idx="12438">
                  <c:v>42122.299675925926</c:v>
                </c:pt>
                <c:pt idx="12439">
                  <c:v>42122.299722222226</c:v>
                </c:pt>
                <c:pt idx="12440">
                  <c:v>42122.299780092595</c:v>
                </c:pt>
                <c:pt idx="12441">
                  <c:v>42122.299837962964</c:v>
                </c:pt>
                <c:pt idx="12442">
                  <c:v>42122.299884259257</c:v>
                </c:pt>
                <c:pt idx="12443">
                  <c:v>42122.299942129626</c:v>
                </c:pt>
                <c:pt idx="12444">
                  <c:v>42122.3</c:v>
                </c:pt>
                <c:pt idx="12445">
                  <c:v>42122.300046296295</c:v>
                </c:pt>
                <c:pt idx="12446">
                  <c:v>42122.300104166665</c:v>
                </c:pt>
                <c:pt idx="12447">
                  <c:v>42122.300162037034</c:v>
                </c:pt>
                <c:pt idx="12448">
                  <c:v>42122.300208333334</c:v>
                </c:pt>
                <c:pt idx="12449">
                  <c:v>42122.300266203703</c:v>
                </c:pt>
                <c:pt idx="12450">
                  <c:v>42122.300324074073</c:v>
                </c:pt>
                <c:pt idx="12451">
                  <c:v>42122.300370370373</c:v>
                </c:pt>
                <c:pt idx="12452">
                  <c:v>42122.300428240742</c:v>
                </c:pt>
                <c:pt idx="12453">
                  <c:v>42122.300486111111</c:v>
                </c:pt>
                <c:pt idx="12454">
                  <c:v>42122.300543981481</c:v>
                </c:pt>
                <c:pt idx="12455">
                  <c:v>42122.30059027778</c:v>
                </c:pt>
                <c:pt idx="12456">
                  <c:v>42122.30064814815</c:v>
                </c:pt>
                <c:pt idx="12457">
                  <c:v>42122.300706018519</c:v>
                </c:pt>
                <c:pt idx="12458">
                  <c:v>42122.300752314812</c:v>
                </c:pt>
                <c:pt idx="12459">
                  <c:v>42122.300810185188</c:v>
                </c:pt>
                <c:pt idx="12460">
                  <c:v>42122.300868055558</c:v>
                </c:pt>
                <c:pt idx="12461">
                  <c:v>42122.30091435185</c:v>
                </c:pt>
                <c:pt idx="12462">
                  <c:v>42122.30097222222</c:v>
                </c:pt>
                <c:pt idx="12463">
                  <c:v>42122.301030092596</c:v>
                </c:pt>
                <c:pt idx="12464">
                  <c:v>42122.301076388889</c:v>
                </c:pt>
                <c:pt idx="12465">
                  <c:v>42122.301134259258</c:v>
                </c:pt>
                <c:pt idx="12466">
                  <c:v>42122.301192129627</c:v>
                </c:pt>
                <c:pt idx="12467">
                  <c:v>42122.301238425927</c:v>
                </c:pt>
                <c:pt idx="12468">
                  <c:v>42122.301296296297</c:v>
                </c:pt>
                <c:pt idx="12469">
                  <c:v>42122.301354166666</c:v>
                </c:pt>
                <c:pt idx="12470">
                  <c:v>42122.301400462966</c:v>
                </c:pt>
                <c:pt idx="12471">
                  <c:v>42122.301458333335</c:v>
                </c:pt>
                <c:pt idx="12472">
                  <c:v>42122.301516203705</c:v>
                </c:pt>
                <c:pt idx="12473">
                  <c:v>42122.301574074074</c:v>
                </c:pt>
                <c:pt idx="12474">
                  <c:v>42122.301620370374</c:v>
                </c:pt>
                <c:pt idx="12475">
                  <c:v>42122.301678240743</c:v>
                </c:pt>
                <c:pt idx="12476">
                  <c:v>42122.301736111112</c:v>
                </c:pt>
                <c:pt idx="12477">
                  <c:v>42122.301782407405</c:v>
                </c:pt>
                <c:pt idx="12478">
                  <c:v>42122.301840277774</c:v>
                </c:pt>
                <c:pt idx="12479">
                  <c:v>42122.301898148151</c:v>
                </c:pt>
                <c:pt idx="12480">
                  <c:v>42122.301944444444</c:v>
                </c:pt>
                <c:pt idx="12481">
                  <c:v>42122.302002314813</c:v>
                </c:pt>
                <c:pt idx="12482">
                  <c:v>42122.302060185182</c:v>
                </c:pt>
                <c:pt idx="12483">
                  <c:v>42122.302106481482</c:v>
                </c:pt>
                <c:pt idx="12484">
                  <c:v>42122.302164351851</c:v>
                </c:pt>
                <c:pt idx="12485">
                  <c:v>42122.302222222221</c:v>
                </c:pt>
                <c:pt idx="12486">
                  <c:v>42122.302268518521</c:v>
                </c:pt>
                <c:pt idx="12487">
                  <c:v>42122.30232638889</c:v>
                </c:pt>
                <c:pt idx="12488">
                  <c:v>42122.302384259259</c:v>
                </c:pt>
                <c:pt idx="12489">
                  <c:v>42122.302430555559</c:v>
                </c:pt>
                <c:pt idx="12490">
                  <c:v>42122.302488425928</c:v>
                </c:pt>
                <c:pt idx="12491">
                  <c:v>42122.302546296298</c:v>
                </c:pt>
                <c:pt idx="12492">
                  <c:v>42122.302604166667</c:v>
                </c:pt>
                <c:pt idx="12493">
                  <c:v>42122.30265046296</c:v>
                </c:pt>
                <c:pt idx="12494">
                  <c:v>42122.302708333336</c:v>
                </c:pt>
                <c:pt idx="12495">
                  <c:v>42122.302766203706</c:v>
                </c:pt>
                <c:pt idx="12496">
                  <c:v>42122.302812499998</c:v>
                </c:pt>
                <c:pt idx="12497">
                  <c:v>42122.302870370368</c:v>
                </c:pt>
                <c:pt idx="12498">
                  <c:v>42122.302928240744</c:v>
                </c:pt>
                <c:pt idx="12499">
                  <c:v>42122.302974537037</c:v>
                </c:pt>
                <c:pt idx="12500">
                  <c:v>42122.303032407406</c:v>
                </c:pt>
                <c:pt idx="12501">
                  <c:v>42122.303090277775</c:v>
                </c:pt>
                <c:pt idx="12502">
                  <c:v>42122.303136574075</c:v>
                </c:pt>
                <c:pt idx="12503">
                  <c:v>42122.303194444445</c:v>
                </c:pt>
                <c:pt idx="12504">
                  <c:v>42122.303252314814</c:v>
                </c:pt>
                <c:pt idx="12505">
                  <c:v>42122.303298611114</c:v>
                </c:pt>
                <c:pt idx="12506">
                  <c:v>42122.303356481483</c:v>
                </c:pt>
                <c:pt idx="12507">
                  <c:v>42122.303414351853</c:v>
                </c:pt>
                <c:pt idx="12508">
                  <c:v>42122.303460648145</c:v>
                </c:pt>
                <c:pt idx="12509">
                  <c:v>42122.303518518522</c:v>
                </c:pt>
                <c:pt idx="12510">
                  <c:v>42122.303576388891</c:v>
                </c:pt>
                <c:pt idx="12511">
                  <c:v>42122.30363425926</c:v>
                </c:pt>
                <c:pt idx="12512">
                  <c:v>42122.303680555553</c:v>
                </c:pt>
                <c:pt idx="12513">
                  <c:v>42122.303738425922</c:v>
                </c:pt>
                <c:pt idx="12514">
                  <c:v>42122.303796296299</c:v>
                </c:pt>
                <c:pt idx="12515">
                  <c:v>42122.303842592592</c:v>
                </c:pt>
                <c:pt idx="12516">
                  <c:v>42122.303900462961</c:v>
                </c:pt>
                <c:pt idx="12517">
                  <c:v>42122.30395833333</c:v>
                </c:pt>
                <c:pt idx="12518">
                  <c:v>42122.30400462963</c:v>
                </c:pt>
                <c:pt idx="12519">
                  <c:v>42122.304062499999</c:v>
                </c:pt>
                <c:pt idx="12520">
                  <c:v>42122.304120370369</c:v>
                </c:pt>
                <c:pt idx="12521">
                  <c:v>42122.304166666669</c:v>
                </c:pt>
                <c:pt idx="12522">
                  <c:v>42122.304224537038</c:v>
                </c:pt>
                <c:pt idx="12523">
                  <c:v>42122.304282407407</c:v>
                </c:pt>
                <c:pt idx="12524">
                  <c:v>42122.304328703707</c:v>
                </c:pt>
                <c:pt idx="12525">
                  <c:v>42122.304386574076</c:v>
                </c:pt>
                <c:pt idx="12526">
                  <c:v>42122.304444444446</c:v>
                </c:pt>
                <c:pt idx="12527">
                  <c:v>42122.304490740738</c:v>
                </c:pt>
                <c:pt idx="12528">
                  <c:v>42122.304548611108</c:v>
                </c:pt>
                <c:pt idx="12529">
                  <c:v>42122.304606481484</c:v>
                </c:pt>
                <c:pt idx="12530">
                  <c:v>42122.304664351854</c:v>
                </c:pt>
                <c:pt idx="12531">
                  <c:v>42122.304710648146</c:v>
                </c:pt>
                <c:pt idx="12532">
                  <c:v>42122.304768518516</c:v>
                </c:pt>
                <c:pt idx="12533">
                  <c:v>42122.304826388892</c:v>
                </c:pt>
                <c:pt idx="12534">
                  <c:v>42122.304872685185</c:v>
                </c:pt>
                <c:pt idx="12535">
                  <c:v>42122.304930555554</c:v>
                </c:pt>
                <c:pt idx="12536">
                  <c:v>42122.304988425924</c:v>
                </c:pt>
                <c:pt idx="12537">
                  <c:v>42122.305034722223</c:v>
                </c:pt>
                <c:pt idx="12538">
                  <c:v>42122.305092592593</c:v>
                </c:pt>
                <c:pt idx="12539">
                  <c:v>42122.305150462962</c:v>
                </c:pt>
                <c:pt idx="12540">
                  <c:v>42122.305196759262</c:v>
                </c:pt>
                <c:pt idx="12541">
                  <c:v>42122.305254629631</c:v>
                </c:pt>
                <c:pt idx="12542">
                  <c:v>42122.305312500001</c:v>
                </c:pt>
                <c:pt idx="12543">
                  <c:v>42122.305358796293</c:v>
                </c:pt>
                <c:pt idx="12544">
                  <c:v>42122.30541666667</c:v>
                </c:pt>
                <c:pt idx="12545">
                  <c:v>42122.305474537039</c:v>
                </c:pt>
                <c:pt idx="12546">
                  <c:v>42122.305520833332</c:v>
                </c:pt>
                <c:pt idx="12547">
                  <c:v>42122.305578703701</c:v>
                </c:pt>
                <c:pt idx="12548">
                  <c:v>42122.305636574078</c:v>
                </c:pt>
                <c:pt idx="12549">
                  <c:v>42122.30568287037</c:v>
                </c:pt>
                <c:pt idx="12550">
                  <c:v>42122.30574074074</c:v>
                </c:pt>
                <c:pt idx="12551">
                  <c:v>42122.305798611109</c:v>
                </c:pt>
                <c:pt idx="12552">
                  <c:v>42122.305856481478</c:v>
                </c:pt>
                <c:pt idx="12553">
                  <c:v>42122.305902777778</c:v>
                </c:pt>
                <c:pt idx="12554">
                  <c:v>42122.305960648147</c:v>
                </c:pt>
                <c:pt idx="12555">
                  <c:v>42122.306018518517</c:v>
                </c:pt>
                <c:pt idx="12556">
                  <c:v>42122.306064814817</c:v>
                </c:pt>
                <c:pt idx="12557">
                  <c:v>42122.306122685186</c:v>
                </c:pt>
                <c:pt idx="12558">
                  <c:v>42122.306180555555</c:v>
                </c:pt>
                <c:pt idx="12559">
                  <c:v>42122.306226851855</c:v>
                </c:pt>
                <c:pt idx="12560">
                  <c:v>42122.306284722225</c:v>
                </c:pt>
                <c:pt idx="12561">
                  <c:v>42122.306342592594</c:v>
                </c:pt>
                <c:pt idx="12562">
                  <c:v>42122.306388888886</c:v>
                </c:pt>
                <c:pt idx="12563">
                  <c:v>42122.306446759256</c:v>
                </c:pt>
                <c:pt idx="12564">
                  <c:v>42122.306504629632</c:v>
                </c:pt>
                <c:pt idx="12565">
                  <c:v>42122.306550925925</c:v>
                </c:pt>
                <c:pt idx="12566">
                  <c:v>42122.306608796294</c:v>
                </c:pt>
                <c:pt idx="12567">
                  <c:v>42122.306666666664</c:v>
                </c:pt>
                <c:pt idx="12568">
                  <c:v>42122.306712962964</c:v>
                </c:pt>
                <c:pt idx="12569">
                  <c:v>42122.306770833333</c:v>
                </c:pt>
                <c:pt idx="12570">
                  <c:v>42122.306828703702</c:v>
                </c:pt>
                <c:pt idx="12571">
                  <c:v>42122.306886574072</c:v>
                </c:pt>
                <c:pt idx="12572">
                  <c:v>42122.306932870371</c:v>
                </c:pt>
                <c:pt idx="12573">
                  <c:v>42122.306990740741</c:v>
                </c:pt>
                <c:pt idx="12574">
                  <c:v>42122.30704861111</c:v>
                </c:pt>
                <c:pt idx="12575">
                  <c:v>42122.30709490741</c:v>
                </c:pt>
                <c:pt idx="12576">
                  <c:v>42122.307152777779</c:v>
                </c:pt>
                <c:pt idx="12577">
                  <c:v>42122.307210648149</c:v>
                </c:pt>
                <c:pt idx="12578">
                  <c:v>42122.307256944441</c:v>
                </c:pt>
                <c:pt idx="12579">
                  <c:v>42122.307314814818</c:v>
                </c:pt>
                <c:pt idx="12580">
                  <c:v>42122.307372685187</c:v>
                </c:pt>
                <c:pt idx="12581">
                  <c:v>42122.30741898148</c:v>
                </c:pt>
                <c:pt idx="12582">
                  <c:v>42122.307476851849</c:v>
                </c:pt>
                <c:pt idx="12583">
                  <c:v>42122.307534722226</c:v>
                </c:pt>
                <c:pt idx="12584">
                  <c:v>42122.307581018518</c:v>
                </c:pt>
                <c:pt idx="12585">
                  <c:v>42122.307638888888</c:v>
                </c:pt>
                <c:pt idx="12586">
                  <c:v>42122.307696759257</c:v>
                </c:pt>
                <c:pt idx="12587">
                  <c:v>42122.307743055557</c:v>
                </c:pt>
                <c:pt idx="12588">
                  <c:v>42122.307800925926</c:v>
                </c:pt>
                <c:pt idx="12589">
                  <c:v>42122.307858796295</c:v>
                </c:pt>
                <c:pt idx="12590">
                  <c:v>42122.307916666665</c:v>
                </c:pt>
                <c:pt idx="12591">
                  <c:v>42122.307962962965</c:v>
                </c:pt>
                <c:pt idx="12592">
                  <c:v>42122.308020833334</c:v>
                </c:pt>
                <c:pt idx="12593">
                  <c:v>42122.308078703703</c:v>
                </c:pt>
                <c:pt idx="12594">
                  <c:v>42122.308125000003</c:v>
                </c:pt>
                <c:pt idx="12595">
                  <c:v>42122.308182870373</c:v>
                </c:pt>
                <c:pt idx="12596">
                  <c:v>42122.308240740742</c:v>
                </c:pt>
                <c:pt idx="12597">
                  <c:v>42122.308287037034</c:v>
                </c:pt>
                <c:pt idx="12598">
                  <c:v>42122.308344907404</c:v>
                </c:pt>
                <c:pt idx="12599">
                  <c:v>42122.30840277778</c:v>
                </c:pt>
                <c:pt idx="12600">
                  <c:v>42122.308449074073</c:v>
                </c:pt>
                <c:pt idx="12601">
                  <c:v>42122.308506944442</c:v>
                </c:pt>
                <c:pt idx="12602">
                  <c:v>42122.308564814812</c:v>
                </c:pt>
                <c:pt idx="12603">
                  <c:v>42122.308611111112</c:v>
                </c:pt>
                <c:pt idx="12604">
                  <c:v>42122.308668981481</c:v>
                </c:pt>
                <c:pt idx="12605">
                  <c:v>42122.30872685185</c:v>
                </c:pt>
                <c:pt idx="12606">
                  <c:v>42122.30877314815</c:v>
                </c:pt>
                <c:pt idx="12607">
                  <c:v>42122.308831018519</c:v>
                </c:pt>
                <c:pt idx="12608">
                  <c:v>42122.308888888889</c:v>
                </c:pt>
                <c:pt idx="12609">
                  <c:v>42122.308946759258</c:v>
                </c:pt>
                <c:pt idx="12610">
                  <c:v>42122.308993055558</c:v>
                </c:pt>
                <c:pt idx="12611">
                  <c:v>42122.309050925927</c:v>
                </c:pt>
                <c:pt idx="12612">
                  <c:v>42122.309108796297</c:v>
                </c:pt>
                <c:pt idx="12613">
                  <c:v>42122.309155092589</c:v>
                </c:pt>
                <c:pt idx="12614">
                  <c:v>42122.309212962966</c:v>
                </c:pt>
                <c:pt idx="12615">
                  <c:v>42122.309270833335</c:v>
                </c:pt>
                <c:pt idx="12616">
                  <c:v>42122.309317129628</c:v>
                </c:pt>
                <c:pt idx="12617">
                  <c:v>42122.309374999997</c:v>
                </c:pt>
                <c:pt idx="12618">
                  <c:v>42122.309432870374</c:v>
                </c:pt>
                <c:pt idx="12619">
                  <c:v>42122.309479166666</c:v>
                </c:pt>
                <c:pt idx="12620">
                  <c:v>42122.309537037036</c:v>
                </c:pt>
                <c:pt idx="12621">
                  <c:v>42122.309594907405</c:v>
                </c:pt>
                <c:pt idx="12622">
                  <c:v>42122.309641203705</c:v>
                </c:pt>
                <c:pt idx="12623">
                  <c:v>42122.309699074074</c:v>
                </c:pt>
                <c:pt idx="12624">
                  <c:v>42122.309756944444</c:v>
                </c:pt>
                <c:pt idx="12625">
                  <c:v>42122.309814814813</c:v>
                </c:pt>
                <c:pt idx="12626">
                  <c:v>42122.309861111113</c:v>
                </c:pt>
                <c:pt idx="12627">
                  <c:v>42122.309918981482</c:v>
                </c:pt>
                <c:pt idx="12628">
                  <c:v>42122.309976851851</c:v>
                </c:pt>
                <c:pt idx="12629">
                  <c:v>42122.310023148151</c:v>
                </c:pt>
                <c:pt idx="12630">
                  <c:v>42122.310081018521</c:v>
                </c:pt>
                <c:pt idx="12631">
                  <c:v>42122.31013888889</c:v>
                </c:pt>
                <c:pt idx="12632">
                  <c:v>42122.310185185182</c:v>
                </c:pt>
                <c:pt idx="12633">
                  <c:v>42122.310243055559</c:v>
                </c:pt>
                <c:pt idx="12634">
                  <c:v>42122.310300925928</c:v>
                </c:pt>
                <c:pt idx="12635">
                  <c:v>42122.310347222221</c:v>
                </c:pt>
                <c:pt idx="12636">
                  <c:v>42122.31040509259</c:v>
                </c:pt>
                <c:pt idx="12637">
                  <c:v>42122.31046296296</c:v>
                </c:pt>
                <c:pt idx="12638">
                  <c:v>42122.31050925926</c:v>
                </c:pt>
                <c:pt idx="12639">
                  <c:v>42122.310567129629</c:v>
                </c:pt>
                <c:pt idx="12640">
                  <c:v>42122.310624999998</c:v>
                </c:pt>
                <c:pt idx="12641">
                  <c:v>42122.310671296298</c:v>
                </c:pt>
                <c:pt idx="12642">
                  <c:v>42122.310729166667</c:v>
                </c:pt>
                <c:pt idx="12643">
                  <c:v>42122.310787037037</c:v>
                </c:pt>
                <c:pt idx="12644">
                  <c:v>42122.310844907406</c:v>
                </c:pt>
                <c:pt idx="12645">
                  <c:v>42122.310891203706</c:v>
                </c:pt>
                <c:pt idx="12646">
                  <c:v>42122.310949074075</c:v>
                </c:pt>
                <c:pt idx="12647">
                  <c:v>42122.311006944445</c:v>
                </c:pt>
                <c:pt idx="12648">
                  <c:v>42122.311053240737</c:v>
                </c:pt>
                <c:pt idx="12649">
                  <c:v>42122.311111111114</c:v>
                </c:pt>
                <c:pt idx="12650">
                  <c:v>42122.311168981483</c:v>
                </c:pt>
                <c:pt idx="12651">
                  <c:v>42122.311215277776</c:v>
                </c:pt>
                <c:pt idx="12652">
                  <c:v>42122.311273148145</c:v>
                </c:pt>
                <c:pt idx="12653">
                  <c:v>42122.311331018522</c:v>
                </c:pt>
                <c:pt idx="12654">
                  <c:v>42122.311377314814</c:v>
                </c:pt>
                <c:pt idx="12655">
                  <c:v>42122.311435185184</c:v>
                </c:pt>
                <c:pt idx="12656">
                  <c:v>42122.311493055553</c:v>
                </c:pt>
                <c:pt idx="12657">
                  <c:v>42122.311539351853</c:v>
                </c:pt>
                <c:pt idx="12658">
                  <c:v>42122.311597222222</c:v>
                </c:pt>
                <c:pt idx="12659">
                  <c:v>42122.311655092592</c:v>
                </c:pt>
                <c:pt idx="12660">
                  <c:v>42122.311701388891</c:v>
                </c:pt>
                <c:pt idx="12661">
                  <c:v>42122.311759259261</c:v>
                </c:pt>
                <c:pt idx="12662">
                  <c:v>42122.31181712963</c:v>
                </c:pt>
                <c:pt idx="12663">
                  <c:v>42122.311863425923</c:v>
                </c:pt>
                <c:pt idx="12664">
                  <c:v>42122.311921296299</c:v>
                </c:pt>
                <c:pt idx="12665">
                  <c:v>42122.311979166669</c:v>
                </c:pt>
                <c:pt idx="12666">
                  <c:v>42122.312037037038</c:v>
                </c:pt>
                <c:pt idx="12667">
                  <c:v>42122.312083333331</c:v>
                </c:pt>
                <c:pt idx="12668">
                  <c:v>42122.312141203707</c:v>
                </c:pt>
                <c:pt idx="12669">
                  <c:v>42122.312199074076</c:v>
                </c:pt>
                <c:pt idx="12670">
                  <c:v>42122.312245370369</c:v>
                </c:pt>
                <c:pt idx="12671">
                  <c:v>42122.312303240738</c:v>
                </c:pt>
                <c:pt idx="12672">
                  <c:v>42122.312361111108</c:v>
                </c:pt>
                <c:pt idx="12673">
                  <c:v>42122.312407407408</c:v>
                </c:pt>
                <c:pt idx="12674">
                  <c:v>42122.312465277777</c:v>
                </c:pt>
                <c:pt idx="12675">
                  <c:v>42122.312523148146</c:v>
                </c:pt>
                <c:pt idx="12676">
                  <c:v>42122.312569444446</c:v>
                </c:pt>
                <c:pt idx="12677">
                  <c:v>42122.312627314815</c:v>
                </c:pt>
                <c:pt idx="12678">
                  <c:v>42122.312685185185</c:v>
                </c:pt>
                <c:pt idx="12679">
                  <c:v>42122.312731481485</c:v>
                </c:pt>
                <c:pt idx="12680">
                  <c:v>42122.312789351854</c:v>
                </c:pt>
                <c:pt idx="12681">
                  <c:v>42122.312847222223</c:v>
                </c:pt>
                <c:pt idx="12682">
                  <c:v>42122.312893518516</c:v>
                </c:pt>
                <c:pt idx="12683">
                  <c:v>42122.312951388885</c:v>
                </c:pt>
                <c:pt idx="12684">
                  <c:v>42122.313009259262</c:v>
                </c:pt>
                <c:pt idx="12685">
                  <c:v>42122.313067129631</c:v>
                </c:pt>
                <c:pt idx="12686">
                  <c:v>42122.313113425924</c:v>
                </c:pt>
                <c:pt idx="12687">
                  <c:v>42122.313171296293</c:v>
                </c:pt>
                <c:pt idx="12688">
                  <c:v>42122.31322916667</c:v>
                </c:pt>
                <c:pt idx="12689">
                  <c:v>42122.313275462962</c:v>
                </c:pt>
                <c:pt idx="12690">
                  <c:v>42122.313333333332</c:v>
                </c:pt>
                <c:pt idx="12691">
                  <c:v>42122.313391203701</c:v>
                </c:pt>
                <c:pt idx="12692">
                  <c:v>42122.313437500001</c:v>
                </c:pt>
                <c:pt idx="12693">
                  <c:v>42122.31349537037</c:v>
                </c:pt>
                <c:pt idx="12694">
                  <c:v>42122.31355324074</c:v>
                </c:pt>
                <c:pt idx="12695">
                  <c:v>42122.313599537039</c:v>
                </c:pt>
                <c:pt idx="12696">
                  <c:v>42122.313657407409</c:v>
                </c:pt>
                <c:pt idx="12697">
                  <c:v>42122.313715277778</c:v>
                </c:pt>
                <c:pt idx="12698">
                  <c:v>42122.313761574071</c:v>
                </c:pt>
                <c:pt idx="12699">
                  <c:v>42122.313819444447</c:v>
                </c:pt>
                <c:pt idx="12700">
                  <c:v>42122.313877314817</c:v>
                </c:pt>
                <c:pt idx="12701">
                  <c:v>42122.313923611109</c:v>
                </c:pt>
                <c:pt idx="12702">
                  <c:v>42122.313981481479</c:v>
                </c:pt>
                <c:pt idx="12703">
                  <c:v>42122.314039351855</c:v>
                </c:pt>
                <c:pt idx="12704">
                  <c:v>42122.314097222225</c:v>
                </c:pt>
                <c:pt idx="12705">
                  <c:v>42122.314143518517</c:v>
                </c:pt>
                <c:pt idx="12706">
                  <c:v>42122.314201388886</c:v>
                </c:pt>
                <c:pt idx="12707">
                  <c:v>42122.314259259256</c:v>
                </c:pt>
                <c:pt idx="12708">
                  <c:v>42122.314305555556</c:v>
                </c:pt>
                <c:pt idx="12709">
                  <c:v>42122.314363425925</c:v>
                </c:pt>
                <c:pt idx="12710">
                  <c:v>42122.314421296294</c:v>
                </c:pt>
                <c:pt idx="12711">
                  <c:v>42122.314467592594</c:v>
                </c:pt>
                <c:pt idx="12712">
                  <c:v>42122.314525462964</c:v>
                </c:pt>
                <c:pt idx="12713">
                  <c:v>42122.314583333333</c:v>
                </c:pt>
                <c:pt idx="12714">
                  <c:v>42122.314629629633</c:v>
                </c:pt>
                <c:pt idx="12715">
                  <c:v>42122.314687500002</c:v>
                </c:pt>
                <c:pt idx="12716">
                  <c:v>42122.314745370371</c:v>
                </c:pt>
                <c:pt idx="12717">
                  <c:v>42122.314791666664</c:v>
                </c:pt>
                <c:pt idx="12718">
                  <c:v>42122.314849537041</c:v>
                </c:pt>
                <c:pt idx="12719">
                  <c:v>42122.31490740741</c:v>
                </c:pt>
                <c:pt idx="12720">
                  <c:v>42122.314953703702</c:v>
                </c:pt>
                <c:pt idx="12721">
                  <c:v>42122.315011574072</c:v>
                </c:pt>
                <c:pt idx="12722">
                  <c:v>42122.315069444441</c:v>
                </c:pt>
                <c:pt idx="12723">
                  <c:v>42122.315127314818</c:v>
                </c:pt>
                <c:pt idx="12724">
                  <c:v>42122.31517361111</c:v>
                </c:pt>
                <c:pt idx="12725">
                  <c:v>42122.31523148148</c:v>
                </c:pt>
                <c:pt idx="12726">
                  <c:v>42122.315289351849</c:v>
                </c:pt>
                <c:pt idx="12727">
                  <c:v>42122.315335648149</c:v>
                </c:pt>
                <c:pt idx="12728">
                  <c:v>42122.315393518518</c:v>
                </c:pt>
                <c:pt idx="12729">
                  <c:v>42122.315451388888</c:v>
                </c:pt>
                <c:pt idx="12730">
                  <c:v>42122.315497685187</c:v>
                </c:pt>
                <c:pt idx="12731">
                  <c:v>42122.315555555557</c:v>
                </c:pt>
                <c:pt idx="12732">
                  <c:v>42122.315613425926</c:v>
                </c:pt>
                <c:pt idx="12733">
                  <c:v>42122.315659722219</c:v>
                </c:pt>
                <c:pt idx="12734">
                  <c:v>42122.315717592595</c:v>
                </c:pt>
                <c:pt idx="12735">
                  <c:v>42122.315775462965</c:v>
                </c:pt>
                <c:pt idx="12736">
                  <c:v>42122.315821759257</c:v>
                </c:pt>
                <c:pt idx="12737">
                  <c:v>42122.315879629627</c:v>
                </c:pt>
                <c:pt idx="12738">
                  <c:v>42122.315937500003</c:v>
                </c:pt>
                <c:pt idx="12739">
                  <c:v>42122.315983796296</c:v>
                </c:pt>
                <c:pt idx="12740">
                  <c:v>42122.316041666665</c:v>
                </c:pt>
                <c:pt idx="12741">
                  <c:v>42122.316099537034</c:v>
                </c:pt>
                <c:pt idx="12742">
                  <c:v>42122.316145833334</c:v>
                </c:pt>
                <c:pt idx="12743">
                  <c:v>42122.316203703704</c:v>
                </c:pt>
                <c:pt idx="12744">
                  <c:v>42122.316261574073</c:v>
                </c:pt>
                <c:pt idx="12745">
                  <c:v>42122.316319444442</c:v>
                </c:pt>
                <c:pt idx="12746">
                  <c:v>42122.316365740742</c:v>
                </c:pt>
                <c:pt idx="12747">
                  <c:v>42122.316423611112</c:v>
                </c:pt>
                <c:pt idx="12748">
                  <c:v>42122.316481481481</c:v>
                </c:pt>
                <c:pt idx="12749">
                  <c:v>42122.316527777781</c:v>
                </c:pt>
                <c:pt idx="12750">
                  <c:v>42122.31658564815</c:v>
                </c:pt>
                <c:pt idx="12751">
                  <c:v>42122.316643518519</c:v>
                </c:pt>
                <c:pt idx="12752">
                  <c:v>42122.316689814812</c:v>
                </c:pt>
                <c:pt idx="12753">
                  <c:v>42122.316747685189</c:v>
                </c:pt>
                <c:pt idx="12754">
                  <c:v>42122.316805555558</c:v>
                </c:pt>
                <c:pt idx="12755">
                  <c:v>42122.316851851851</c:v>
                </c:pt>
                <c:pt idx="12756">
                  <c:v>42122.31690972222</c:v>
                </c:pt>
                <c:pt idx="12757">
                  <c:v>42122.316967592589</c:v>
                </c:pt>
                <c:pt idx="12758">
                  <c:v>42122.317013888889</c:v>
                </c:pt>
                <c:pt idx="12759">
                  <c:v>42122.317071759258</c:v>
                </c:pt>
                <c:pt idx="12760">
                  <c:v>42122.317129629628</c:v>
                </c:pt>
                <c:pt idx="12761">
                  <c:v>42122.317175925928</c:v>
                </c:pt>
                <c:pt idx="12762">
                  <c:v>42122.317233796297</c:v>
                </c:pt>
                <c:pt idx="12763">
                  <c:v>42122.317291666666</c:v>
                </c:pt>
                <c:pt idx="12764">
                  <c:v>42122.317349537036</c:v>
                </c:pt>
                <c:pt idx="12765">
                  <c:v>42122.317395833335</c:v>
                </c:pt>
                <c:pt idx="12766">
                  <c:v>42122.317453703705</c:v>
                </c:pt>
                <c:pt idx="12767">
                  <c:v>42122.317511574074</c:v>
                </c:pt>
                <c:pt idx="12768">
                  <c:v>42122.317557870374</c:v>
                </c:pt>
                <c:pt idx="12769">
                  <c:v>42122.317615740743</c:v>
                </c:pt>
                <c:pt idx="12770">
                  <c:v>42122.317673611113</c:v>
                </c:pt>
                <c:pt idx="12771">
                  <c:v>42122.317719907405</c:v>
                </c:pt>
                <c:pt idx="12772">
                  <c:v>42122.317777777775</c:v>
                </c:pt>
                <c:pt idx="12773">
                  <c:v>42122.317835648151</c:v>
                </c:pt>
                <c:pt idx="12774">
                  <c:v>42122.317881944444</c:v>
                </c:pt>
                <c:pt idx="12775">
                  <c:v>42122.317939814813</c:v>
                </c:pt>
                <c:pt idx="12776">
                  <c:v>42122.317997685182</c:v>
                </c:pt>
                <c:pt idx="12777">
                  <c:v>42122.318043981482</c:v>
                </c:pt>
                <c:pt idx="12778">
                  <c:v>42122.318101851852</c:v>
                </c:pt>
                <c:pt idx="12779">
                  <c:v>42122.318159722221</c:v>
                </c:pt>
                <c:pt idx="12780">
                  <c:v>42122.318206018521</c:v>
                </c:pt>
                <c:pt idx="12781">
                  <c:v>42122.31826388889</c:v>
                </c:pt>
                <c:pt idx="12782">
                  <c:v>42122.31832175926</c:v>
                </c:pt>
                <c:pt idx="12783">
                  <c:v>42122.318379629629</c:v>
                </c:pt>
                <c:pt idx="12784">
                  <c:v>42122.318425925929</c:v>
                </c:pt>
                <c:pt idx="12785">
                  <c:v>42122.318483796298</c:v>
                </c:pt>
                <c:pt idx="12786">
                  <c:v>42122.318541666667</c:v>
                </c:pt>
                <c:pt idx="12787">
                  <c:v>42122.31858796296</c:v>
                </c:pt>
                <c:pt idx="12788">
                  <c:v>42122.318645833337</c:v>
                </c:pt>
                <c:pt idx="12789">
                  <c:v>42122.318703703706</c:v>
                </c:pt>
                <c:pt idx="12790">
                  <c:v>42122.318749999999</c:v>
                </c:pt>
                <c:pt idx="12791">
                  <c:v>42122.318807870368</c:v>
                </c:pt>
                <c:pt idx="12792">
                  <c:v>42122.318865740737</c:v>
                </c:pt>
                <c:pt idx="12793">
                  <c:v>42122.318912037037</c:v>
                </c:pt>
                <c:pt idx="12794">
                  <c:v>42122.318969907406</c:v>
                </c:pt>
                <c:pt idx="12795">
                  <c:v>42122.319027777776</c:v>
                </c:pt>
                <c:pt idx="12796">
                  <c:v>42122.319074074076</c:v>
                </c:pt>
                <c:pt idx="12797">
                  <c:v>42122.319131944445</c:v>
                </c:pt>
                <c:pt idx="12798">
                  <c:v>42122.319189814814</c:v>
                </c:pt>
                <c:pt idx="12799">
                  <c:v>42122.319236111114</c:v>
                </c:pt>
                <c:pt idx="12800">
                  <c:v>42122.319293981483</c:v>
                </c:pt>
                <c:pt idx="12801">
                  <c:v>42122.319351851853</c:v>
                </c:pt>
                <c:pt idx="12802">
                  <c:v>42122.319409722222</c:v>
                </c:pt>
                <c:pt idx="12803">
                  <c:v>42122.319456018522</c:v>
                </c:pt>
                <c:pt idx="12804">
                  <c:v>42122.319513888891</c:v>
                </c:pt>
                <c:pt idx="12805">
                  <c:v>42122.319571759261</c:v>
                </c:pt>
                <c:pt idx="12806">
                  <c:v>42122.319618055553</c:v>
                </c:pt>
                <c:pt idx="12807">
                  <c:v>42122.319675925923</c:v>
                </c:pt>
                <c:pt idx="12808">
                  <c:v>42122.319733796299</c:v>
                </c:pt>
                <c:pt idx="12809">
                  <c:v>42122.319780092592</c:v>
                </c:pt>
                <c:pt idx="12810">
                  <c:v>42122.319837962961</c:v>
                </c:pt>
                <c:pt idx="12811">
                  <c:v>42122.319895833331</c:v>
                </c:pt>
                <c:pt idx="12812">
                  <c:v>42122.31994212963</c:v>
                </c:pt>
                <c:pt idx="12813">
                  <c:v>42122.32</c:v>
                </c:pt>
                <c:pt idx="12814">
                  <c:v>42122.320057870369</c:v>
                </c:pt>
                <c:pt idx="12815">
                  <c:v>42122.320104166669</c:v>
                </c:pt>
                <c:pt idx="12816">
                  <c:v>42122.320162037038</c:v>
                </c:pt>
                <c:pt idx="12817">
                  <c:v>42122.320219907408</c:v>
                </c:pt>
                <c:pt idx="12818">
                  <c:v>42122.3202662037</c:v>
                </c:pt>
                <c:pt idx="12819">
                  <c:v>42122.320324074077</c:v>
                </c:pt>
                <c:pt idx="12820">
                  <c:v>42122.320381944446</c:v>
                </c:pt>
                <c:pt idx="12821">
                  <c:v>42122.320428240739</c:v>
                </c:pt>
                <c:pt idx="12822">
                  <c:v>42122.320486111108</c:v>
                </c:pt>
                <c:pt idx="12823">
                  <c:v>42122.320543981485</c:v>
                </c:pt>
                <c:pt idx="12824">
                  <c:v>42122.320601851854</c:v>
                </c:pt>
                <c:pt idx="12825">
                  <c:v>42122.320648148147</c:v>
                </c:pt>
                <c:pt idx="12826">
                  <c:v>42122.320706018516</c:v>
                </c:pt>
                <c:pt idx="12827">
                  <c:v>42122.320763888885</c:v>
                </c:pt>
                <c:pt idx="12828">
                  <c:v>42122.320810185185</c:v>
                </c:pt>
                <c:pt idx="12829">
                  <c:v>42122.320868055554</c:v>
                </c:pt>
                <c:pt idx="12830">
                  <c:v>42122.320925925924</c:v>
                </c:pt>
                <c:pt idx="12831">
                  <c:v>42122.320972222224</c:v>
                </c:pt>
                <c:pt idx="12832">
                  <c:v>42122.321030092593</c:v>
                </c:pt>
                <c:pt idx="12833">
                  <c:v>42122.321087962962</c:v>
                </c:pt>
                <c:pt idx="12834">
                  <c:v>42122.321134259262</c:v>
                </c:pt>
                <c:pt idx="12835">
                  <c:v>42122.321192129632</c:v>
                </c:pt>
                <c:pt idx="12836">
                  <c:v>42122.321250000001</c:v>
                </c:pt>
                <c:pt idx="12837">
                  <c:v>42122.321296296293</c:v>
                </c:pt>
                <c:pt idx="12838">
                  <c:v>42122.32135416667</c:v>
                </c:pt>
                <c:pt idx="12839">
                  <c:v>42122.321412037039</c:v>
                </c:pt>
                <c:pt idx="12840">
                  <c:v>42122.321458333332</c:v>
                </c:pt>
                <c:pt idx="12841">
                  <c:v>42122.321516203701</c:v>
                </c:pt>
                <c:pt idx="12842">
                  <c:v>42122.321574074071</c:v>
                </c:pt>
                <c:pt idx="12843">
                  <c:v>42122.321631944447</c:v>
                </c:pt>
                <c:pt idx="12844">
                  <c:v>42122.32167824074</c:v>
                </c:pt>
                <c:pt idx="12845">
                  <c:v>42122.321736111109</c:v>
                </c:pt>
                <c:pt idx="12846">
                  <c:v>42122.321793981479</c:v>
                </c:pt>
                <c:pt idx="12847">
                  <c:v>42122.321840277778</c:v>
                </c:pt>
                <c:pt idx="12848">
                  <c:v>42122.321898148148</c:v>
                </c:pt>
                <c:pt idx="12849">
                  <c:v>42122.321956018517</c:v>
                </c:pt>
                <c:pt idx="12850">
                  <c:v>42122.322002314817</c:v>
                </c:pt>
                <c:pt idx="12851">
                  <c:v>42122.322060185186</c:v>
                </c:pt>
                <c:pt idx="12852">
                  <c:v>42122.322118055556</c:v>
                </c:pt>
                <c:pt idx="12853">
                  <c:v>42122.322164351855</c:v>
                </c:pt>
                <c:pt idx="12854">
                  <c:v>42122.322222222225</c:v>
                </c:pt>
                <c:pt idx="12855">
                  <c:v>42122.322280092594</c:v>
                </c:pt>
                <c:pt idx="12856">
                  <c:v>42122.322326388887</c:v>
                </c:pt>
                <c:pt idx="12857">
                  <c:v>42122.322384259256</c:v>
                </c:pt>
                <c:pt idx="12858">
                  <c:v>42122.322442129633</c:v>
                </c:pt>
                <c:pt idx="12859">
                  <c:v>42122.322488425925</c:v>
                </c:pt>
                <c:pt idx="12860">
                  <c:v>42122.322546296295</c:v>
                </c:pt>
                <c:pt idx="12861">
                  <c:v>42122.322604166664</c:v>
                </c:pt>
                <c:pt idx="12862">
                  <c:v>42122.322662037041</c:v>
                </c:pt>
                <c:pt idx="12863">
                  <c:v>42122.322708333333</c:v>
                </c:pt>
                <c:pt idx="12864">
                  <c:v>42122.322766203702</c:v>
                </c:pt>
                <c:pt idx="12865">
                  <c:v>42122.322824074072</c:v>
                </c:pt>
                <c:pt idx="12866">
                  <c:v>42122.322870370372</c:v>
                </c:pt>
                <c:pt idx="12867">
                  <c:v>42122.322928240741</c:v>
                </c:pt>
                <c:pt idx="12868">
                  <c:v>42122.32298611111</c:v>
                </c:pt>
                <c:pt idx="12869">
                  <c:v>42122.32303240741</c:v>
                </c:pt>
                <c:pt idx="12870">
                  <c:v>42122.32309027778</c:v>
                </c:pt>
                <c:pt idx="12871">
                  <c:v>42122.323148148149</c:v>
                </c:pt>
                <c:pt idx="12872">
                  <c:v>42122.323194444441</c:v>
                </c:pt>
                <c:pt idx="12873">
                  <c:v>42122.323252314818</c:v>
                </c:pt>
                <c:pt idx="12874">
                  <c:v>42122.323310185187</c:v>
                </c:pt>
                <c:pt idx="12875">
                  <c:v>42122.32335648148</c:v>
                </c:pt>
                <c:pt idx="12876">
                  <c:v>42122.323414351849</c:v>
                </c:pt>
                <c:pt idx="12877">
                  <c:v>42122.323472222219</c:v>
                </c:pt>
                <c:pt idx="12878">
                  <c:v>42122.323518518519</c:v>
                </c:pt>
                <c:pt idx="12879">
                  <c:v>42122.323576388888</c:v>
                </c:pt>
                <c:pt idx="12880">
                  <c:v>42122.323634259257</c:v>
                </c:pt>
                <c:pt idx="12881">
                  <c:v>42122.323692129627</c:v>
                </c:pt>
                <c:pt idx="12882">
                  <c:v>42122.323738425926</c:v>
                </c:pt>
                <c:pt idx="12883">
                  <c:v>42122.323796296296</c:v>
                </c:pt>
                <c:pt idx="12884">
                  <c:v>42122.323854166665</c:v>
                </c:pt>
                <c:pt idx="12885">
                  <c:v>42122.323900462965</c:v>
                </c:pt>
                <c:pt idx="12886">
                  <c:v>42122.323958333334</c:v>
                </c:pt>
                <c:pt idx="12887">
                  <c:v>42122.324016203704</c:v>
                </c:pt>
                <c:pt idx="12888">
                  <c:v>42122.324062500003</c:v>
                </c:pt>
                <c:pt idx="12889">
                  <c:v>42122.324120370373</c:v>
                </c:pt>
                <c:pt idx="12890">
                  <c:v>42122.324178240742</c:v>
                </c:pt>
                <c:pt idx="12891">
                  <c:v>42122.324224537035</c:v>
                </c:pt>
                <c:pt idx="12892">
                  <c:v>42122.324282407404</c:v>
                </c:pt>
                <c:pt idx="12893">
                  <c:v>42122.324340277781</c:v>
                </c:pt>
                <c:pt idx="12894">
                  <c:v>42122.324386574073</c:v>
                </c:pt>
                <c:pt idx="12895">
                  <c:v>42122.324444444443</c:v>
                </c:pt>
                <c:pt idx="12896">
                  <c:v>42122.324502314812</c:v>
                </c:pt>
                <c:pt idx="12897">
                  <c:v>42122.324548611112</c:v>
                </c:pt>
                <c:pt idx="12898">
                  <c:v>42122.324606481481</c:v>
                </c:pt>
                <c:pt idx="12899">
                  <c:v>42122.324664351851</c:v>
                </c:pt>
                <c:pt idx="12900">
                  <c:v>42122.32472222222</c:v>
                </c:pt>
                <c:pt idx="12901">
                  <c:v>42122.32476851852</c:v>
                </c:pt>
                <c:pt idx="12902">
                  <c:v>42122.324826388889</c:v>
                </c:pt>
                <c:pt idx="12903">
                  <c:v>42122.324884259258</c:v>
                </c:pt>
                <c:pt idx="12904">
                  <c:v>42122.324930555558</c:v>
                </c:pt>
                <c:pt idx="12905">
                  <c:v>42122.324988425928</c:v>
                </c:pt>
                <c:pt idx="12906">
                  <c:v>42122.325046296297</c:v>
                </c:pt>
                <c:pt idx="12907">
                  <c:v>42122.325092592589</c:v>
                </c:pt>
                <c:pt idx="12908">
                  <c:v>42122.325150462966</c:v>
                </c:pt>
                <c:pt idx="12909">
                  <c:v>42122.325208333335</c:v>
                </c:pt>
                <c:pt idx="12910">
                  <c:v>42122.325254629628</c:v>
                </c:pt>
                <c:pt idx="12911">
                  <c:v>42122.325312499997</c:v>
                </c:pt>
                <c:pt idx="12912">
                  <c:v>42122.325370370374</c:v>
                </c:pt>
                <c:pt idx="12913">
                  <c:v>42122.325416666667</c:v>
                </c:pt>
                <c:pt idx="12914">
                  <c:v>42122.325474537036</c:v>
                </c:pt>
                <c:pt idx="12915">
                  <c:v>42122.325532407405</c:v>
                </c:pt>
                <c:pt idx="12916">
                  <c:v>42122.325578703705</c:v>
                </c:pt>
                <c:pt idx="12917">
                  <c:v>42122.325636574074</c:v>
                </c:pt>
                <c:pt idx="12918">
                  <c:v>42122.325694444444</c:v>
                </c:pt>
                <c:pt idx="12919">
                  <c:v>42122.325740740744</c:v>
                </c:pt>
                <c:pt idx="12920">
                  <c:v>42122.325798611113</c:v>
                </c:pt>
                <c:pt idx="12921">
                  <c:v>42122.325856481482</c:v>
                </c:pt>
                <c:pt idx="12922">
                  <c:v>42122.325914351852</c:v>
                </c:pt>
                <c:pt idx="12923">
                  <c:v>42122.325960648152</c:v>
                </c:pt>
                <c:pt idx="12924">
                  <c:v>42122.326018518521</c:v>
                </c:pt>
                <c:pt idx="12925">
                  <c:v>42122.32607638889</c:v>
                </c:pt>
                <c:pt idx="12926">
                  <c:v>42122.326122685183</c:v>
                </c:pt>
                <c:pt idx="12927">
                  <c:v>42122.326180555552</c:v>
                </c:pt>
                <c:pt idx="12928">
                  <c:v>42122.326238425929</c:v>
                </c:pt>
                <c:pt idx="12929">
                  <c:v>42122.326284722221</c:v>
                </c:pt>
                <c:pt idx="12930">
                  <c:v>42122.326342592591</c:v>
                </c:pt>
                <c:pt idx="12931">
                  <c:v>42122.32640046296</c:v>
                </c:pt>
                <c:pt idx="12932">
                  <c:v>42122.32644675926</c:v>
                </c:pt>
                <c:pt idx="12933">
                  <c:v>42122.326504629629</c:v>
                </c:pt>
                <c:pt idx="12934">
                  <c:v>42122.326562499999</c:v>
                </c:pt>
                <c:pt idx="12935">
                  <c:v>42122.326608796298</c:v>
                </c:pt>
                <c:pt idx="12936">
                  <c:v>42122.326666666668</c:v>
                </c:pt>
                <c:pt idx="12937">
                  <c:v>42122.326724537037</c:v>
                </c:pt>
                <c:pt idx="12938">
                  <c:v>42122.326770833337</c:v>
                </c:pt>
                <c:pt idx="12939">
                  <c:v>42122.326828703706</c:v>
                </c:pt>
                <c:pt idx="12940">
                  <c:v>42122.326886574076</c:v>
                </c:pt>
                <c:pt idx="12941">
                  <c:v>42122.326944444445</c:v>
                </c:pt>
                <c:pt idx="12942">
                  <c:v>42122.326990740738</c:v>
                </c:pt>
                <c:pt idx="12943">
                  <c:v>42122.327048611114</c:v>
                </c:pt>
                <c:pt idx="12944">
                  <c:v>42122.327106481483</c:v>
                </c:pt>
                <c:pt idx="12945">
                  <c:v>42122.327152777776</c:v>
                </c:pt>
                <c:pt idx="12946">
                  <c:v>42122.327210648145</c:v>
                </c:pt>
                <c:pt idx="12947">
                  <c:v>42122.327268518522</c:v>
                </c:pt>
                <c:pt idx="12948">
                  <c:v>42122.327314814815</c:v>
                </c:pt>
                <c:pt idx="12949">
                  <c:v>42122.327372685184</c:v>
                </c:pt>
                <c:pt idx="12950">
                  <c:v>42122.327430555553</c:v>
                </c:pt>
                <c:pt idx="12951">
                  <c:v>42122.327476851853</c:v>
                </c:pt>
                <c:pt idx="12952">
                  <c:v>42122.327534722222</c:v>
                </c:pt>
                <c:pt idx="12953">
                  <c:v>42122.327592592592</c:v>
                </c:pt>
                <c:pt idx="12954">
                  <c:v>42122.327638888892</c:v>
                </c:pt>
                <c:pt idx="12955">
                  <c:v>42122.327696759261</c:v>
                </c:pt>
                <c:pt idx="12956">
                  <c:v>42122.32775462963</c:v>
                </c:pt>
                <c:pt idx="12957">
                  <c:v>42122.327800925923</c:v>
                </c:pt>
                <c:pt idx="12958">
                  <c:v>42122.3278587963</c:v>
                </c:pt>
                <c:pt idx="12959">
                  <c:v>42122.327916666669</c:v>
                </c:pt>
                <c:pt idx="12960">
                  <c:v>42122.327974537038</c:v>
                </c:pt>
                <c:pt idx="12961">
                  <c:v>42122.328020833331</c:v>
                </c:pt>
                <c:pt idx="12962">
                  <c:v>42122.3280787037</c:v>
                </c:pt>
                <c:pt idx="12963">
                  <c:v>42122.328136574077</c:v>
                </c:pt>
                <c:pt idx="12964">
                  <c:v>42122.328182870369</c:v>
                </c:pt>
                <c:pt idx="12965">
                  <c:v>42122.328240740739</c:v>
                </c:pt>
                <c:pt idx="12966">
                  <c:v>42122.328298611108</c:v>
                </c:pt>
                <c:pt idx="12967">
                  <c:v>42122.328344907408</c:v>
                </c:pt>
                <c:pt idx="12968">
                  <c:v>42122.328402777777</c:v>
                </c:pt>
                <c:pt idx="12969">
                  <c:v>42122.328460648147</c:v>
                </c:pt>
                <c:pt idx="12970">
                  <c:v>42122.328506944446</c:v>
                </c:pt>
                <c:pt idx="12971">
                  <c:v>42122.328564814816</c:v>
                </c:pt>
                <c:pt idx="12972">
                  <c:v>42122.328622685185</c:v>
                </c:pt>
                <c:pt idx="12973">
                  <c:v>42122.328668981485</c:v>
                </c:pt>
                <c:pt idx="12974">
                  <c:v>42122.328726851854</c:v>
                </c:pt>
                <c:pt idx="12975">
                  <c:v>42122.328784722224</c:v>
                </c:pt>
                <c:pt idx="12976">
                  <c:v>42122.328831018516</c:v>
                </c:pt>
                <c:pt idx="12977">
                  <c:v>42122.328888888886</c:v>
                </c:pt>
                <c:pt idx="12978">
                  <c:v>42122.328946759262</c:v>
                </c:pt>
                <c:pt idx="12979">
                  <c:v>42122.329004629632</c:v>
                </c:pt>
                <c:pt idx="12980">
                  <c:v>42122.329050925924</c:v>
                </c:pt>
                <c:pt idx="12981">
                  <c:v>42122.329108796293</c:v>
                </c:pt>
                <c:pt idx="12982">
                  <c:v>42122.32916666667</c:v>
                </c:pt>
                <c:pt idx="12983">
                  <c:v>42122.329212962963</c:v>
                </c:pt>
                <c:pt idx="12984">
                  <c:v>42122.329270833332</c:v>
                </c:pt>
                <c:pt idx="12985">
                  <c:v>42122.329328703701</c:v>
                </c:pt>
                <c:pt idx="12986">
                  <c:v>42122.329375000001</c:v>
                </c:pt>
                <c:pt idx="12987">
                  <c:v>42122.329432870371</c:v>
                </c:pt>
                <c:pt idx="12988">
                  <c:v>42122.32949074074</c:v>
                </c:pt>
                <c:pt idx="12989">
                  <c:v>42122.32953703704</c:v>
                </c:pt>
                <c:pt idx="12990">
                  <c:v>42122.329594907409</c:v>
                </c:pt>
                <c:pt idx="12991">
                  <c:v>42122.329652777778</c:v>
                </c:pt>
                <c:pt idx="12992">
                  <c:v>42122.329699074071</c:v>
                </c:pt>
                <c:pt idx="12993">
                  <c:v>42122.329756944448</c:v>
                </c:pt>
                <c:pt idx="12994">
                  <c:v>42122.329814814817</c:v>
                </c:pt>
                <c:pt idx="12995">
                  <c:v>42122.329861111109</c:v>
                </c:pt>
                <c:pt idx="12996">
                  <c:v>42122.329918981479</c:v>
                </c:pt>
                <c:pt idx="12997">
                  <c:v>42122.329976851855</c:v>
                </c:pt>
                <c:pt idx="12998">
                  <c:v>42122.330034722225</c:v>
                </c:pt>
                <c:pt idx="12999">
                  <c:v>42122.330081018517</c:v>
                </c:pt>
                <c:pt idx="13000">
                  <c:v>42122.330138888887</c:v>
                </c:pt>
                <c:pt idx="13001">
                  <c:v>42122.330196759256</c:v>
                </c:pt>
                <c:pt idx="13002">
                  <c:v>42122.330243055556</c:v>
                </c:pt>
                <c:pt idx="13003">
                  <c:v>42122.330300925925</c:v>
                </c:pt>
                <c:pt idx="13004">
                  <c:v>42122.330358796295</c:v>
                </c:pt>
                <c:pt idx="13005">
                  <c:v>42122.330405092594</c:v>
                </c:pt>
                <c:pt idx="13006">
                  <c:v>42122.330462962964</c:v>
                </c:pt>
                <c:pt idx="13007">
                  <c:v>42122.330520833333</c:v>
                </c:pt>
                <c:pt idx="13008">
                  <c:v>42122.330567129633</c:v>
                </c:pt>
                <c:pt idx="13009">
                  <c:v>42122.330625000002</c:v>
                </c:pt>
                <c:pt idx="13010">
                  <c:v>42122.330682870372</c:v>
                </c:pt>
                <c:pt idx="13011">
                  <c:v>42122.330729166664</c:v>
                </c:pt>
                <c:pt idx="13012">
                  <c:v>42122.330787037034</c:v>
                </c:pt>
                <c:pt idx="13013">
                  <c:v>42122.33084490741</c:v>
                </c:pt>
                <c:pt idx="13014">
                  <c:v>42122.330891203703</c:v>
                </c:pt>
                <c:pt idx="13015">
                  <c:v>42122.330949074072</c:v>
                </c:pt>
                <c:pt idx="13016">
                  <c:v>42122.331006944441</c:v>
                </c:pt>
                <c:pt idx="13017">
                  <c:v>42122.331064814818</c:v>
                </c:pt>
                <c:pt idx="13018">
                  <c:v>42122.331111111111</c:v>
                </c:pt>
                <c:pt idx="13019">
                  <c:v>42122.33116898148</c:v>
                </c:pt>
                <c:pt idx="13020">
                  <c:v>42122.331226851849</c:v>
                </c:pt>
                <c:pt idx="13021">
                  <c:v>42122.331273148149</c:v>
                </c:pt>
                <c:pt idx="13022">
                  <c:v>42122.331331018519</c:v>
                </c:pt>
                <c:pt idx="13023">
                  <c:v>42122.331388888888</c:v>
                </c:pt>
                <c:pt idx="13024">
                  <c:v>42122.331435185188</c:v>
                </c:pt>
                <c:pt idx="13025">
                  <c:v>42122.331493055557</c:v>
                </c:pt>
                <c:pt idx="13026">
                  <c:v>42122.331550925926</c:v>
                </c:pt>
                <c:pt idx="13027">
                  <c:v>42122.331597222219</c:v>
                </c:pt>
                <c:pt idx="13028">
                  <c:v>42122.331655092596</c:v>
                </c:pt>
                <c:pt idx="13029">
                  <c:v>42122.331712962965</c:v>
                </c:pt>
                <c:pt idx="13030">
                  <c:v>42122.331759259258</c:v>
                </c:pt>
                <c:pt idx="13031">
                  <c:v>42122.331817129627</c:v>
                </c:pt>
                <c:pt idx="13032">
                  <c:v>42122.331875000003</c:v>
                </c:pt>
                <c:pt idx="13033">
                  <c:v>42122.331921296296</c:v>
                </c:pt>
                <c:pt idx="13034">
                  <c:v>42122.331979166665</c:v>
                </c:pt>
                <c:pt idx="13035">
                  <c:v>42122.332037037035</c:v>
                </c:pt>
                <c:pt idx="13036">
                  <c:v>42122.332083333335</c:v>
                </c:pt>
                <c:pt idx="13037">
                  <c:v>42122.332141203704</c:v>
                </c:pt>
                <c:pt idx="13038">
                  <c:v>42122.332199074073</c:v>
                </c:pt>
                <c:pt idx="13039">
                  <c:v>42122.332256944443</c:v>
                </c:pt>
                <c:pt idx="13040">
                  <c:v>42122.332303240742</c:v>
                </c:pt>
                <c:pt idx="13041">
                  <c:v>42122.332361111112</c:v>
                </c:pt>
                <c:pt idx="13042">
                  <c:v>42122.332418981481</c:v>
                </c:pt>
                <c:pt idx="13043">
                  <c:v>42122.332465277781</c:v>
                </c:pt>
                <c:pt idx="13044">
                  <c:v>42122.33252314815</c:v>
                </c:pt>
                <c:pt idx="13045">
                  <c:v>42122.33258101852</c:v>
                </c:pt>
                <c:pt idx="13046">
                  <c:v>42122.332627314812</c:v>
                </c:pt>
                <c:pt idx="13047">
                  <c:v>42122.332685185182</c:v>
                </c:pt>
                <c:pt idx="13048">
                  <c:v>42122.332743055558</c:v>
                </c:pt>
                <c:pt idx="13049">
                  <c:v>42122.332789351851</c:v>
                </c:pt>
                <c:pt idx="13050">
                  <c:v>42122.33284722222</c:v>
                </c:pt>
                <c:pt idx="13051">
                  <c:v>42122.332905092589</c:v>
                </c:pt>
                <c:pt idx="13052">
                  <c:v>42122.332951388889</c:v>
                </c:pt>
                <c:pt idx="13053">
                  <c:v>42122.333009259259</c:v>
                </c:pt>
                <c:pt idx="13054">
                  <c:v>42122.333067129628</c:v>
                </c:pt>
                <c:pt idx="13055">
                  <c:v>42122.333113425928</c:v>
                </c:pt>
                <c:pt idx="13056">
                  <c:v>42122.333171296297</c:v>
                </c:pt>
                <c:pt idx="13057">
                  <c:v>42122.333229166667</c:v>
                </c:pt>
                <c:pt idx="13058">
                  <c:v>42122.333287037036</c:v>
                </c:pt>
                <c:pt idx="13059">
                  <c:v>42122.333333333336</c:v>
                </c:pt>
                <c:pt idx="13060">
                  <c:v>42122.333391203705</c:v>
                </c:pt>
                <c:pt idx="13061">
                  <c:v>42122.333449074074</c:v>
                </c:pt>
                <c:pt idx="13062">
                  <c:v>42122.333495370367</c:v>
                </c:pt>
                <c:pt idx="13063">
                  <c:v>42122.333553240744</c:v>
                </c:pt>
                <c:pt idx="13064">
                  <c:v>42122.333611111113</c:v>
                </c:pt>
                <c:pt idx="13065">
                  <c:v>42122.333657407406</c:v>
                </c:pt>
                <c:pt idx="13066">
                  <c:v>42122.333715277775</c:v>
                </c:pt>
                <c:pt idx="13067">
                  <c:v>42122.333773148152</c:v>
                </c:pt>
                <c:pt idx="13068">
                  <c:v>42122.333819444444</c:v>
                </c:pt>
                <c:pt idx="13069">
                  <c:v>42122.333877314813</c:v>
                </c:pt>
                <c:pt idx="13070">
                  <c:v>42122.333935185183</c:v>
                </c:pt>
                <c:pt idx="13071">
                  <c:v>42122.333981481483</c:v>
                </c:pt>
                <c:pt idx="13072">
                  <c:v>42122.334039351852</c:v>
                </c:pt>
                <c:pt idx="13073">
                  <c:v>42122.334097222221</c:v>
                </c:pt>
                <c:pt idx="13074">
                  <c:v>42122.334143518521</c:v>
                </c:pt>
                <c:pt idx="13075">
                  <c:v>42122.334201388891</c:v>
                </c:pt>
                <c:pt idx="13076">
                  <c:v>42122.33425925926</c:v>
                </c:pt>
                <c:pt idx="13077">
                  <c:v>42122.334317129629</c:v>
                </c:pt>
                <c:pt idx="13078">
                  <c:v>42122.334363425929</c:v>
                </c:pt>
                <c:pt idx="13079">
                  <c:v>42122.334421296298</c:v>
                </c:pt>
                <c:pt idx="13080">
                  <c:v>42122.334479166668</c:v>
                </c:pt>
                <c:pt idx="13081">
                  <c:v>42122.33452546296</c:v>
                </c:pt>
                <c:pt idx="13082">
                  <c:v>42122.334583333337</c:v>
                </c:pt>
                <c:pt idx="13083">
                  <c:v>42122.334641203706</c:v>
                </c:pt>
                <c:pt idx="13084">
                  <c:v>42122.334687499999</c:v>
                </c:pt>
                <c:pt idx="13085">
                  <c:v>42122.334745370368</c:v>
                </c:pt>
                <c:pt idx="13086">
                  <c:v>42122.334803240738</c:v>
                </c:pt>
                <c:pt idx="13087">
                  <c:v>42122.334849537037</c:v>
                </c:pt>
                <c:pt idx="13088">
                  <c:v>42122.334907407407</c:v>
                </c:pt>
                <c:pt idx="13089">
                  <c:v>42122.334965277776</c:v>
                </c:pt>
                <c:pt idx="13090">
                  <c:v>42122.335011574076</c:v>
                </c:pt>
                <c:pt idx="13091">
                  <c:v>42122.335069444445</c:v>
                </c:pt>
                <c:pt idx="13092">
                  <c:v>42122.335127314815</c:v>
                </c:pt>
                <c:pt idx="13093">
                  <c:v>42122.335173611114</c:v>
                </c:pt>
                <c:pt idx="13094">
                  <c:v>42122.335231481484</c:v>
                </c:pt>
                <c:pt idx="13095">
                  <c:v>42122.335289351853</c:v>
                </c:pt>
                <c:pt idx="13096">
                  <c:v>42122.335347222222</c:v>
                </c:pt>
                <c:pt idx="13097">
                  <c:v>42122.335393518515</c:v>
                </c:pt>
                <c:pt idx="13098">
                  <c:v>42122.335451388892</c:v>
                </c:pt>
                <c:pt idx="13099">
                  <c:v>42122.335509259261</c:v>
                </c:pt>
                <c:pt idx="13100">
                  <c:v>42122.335555555554</c:v>
                </c:pt>
                <c:pt idx="13101">
                  <c:v>42122.335613425923</c:v>
                </c:pt>
                <c:pt idx="13102">
                  <c:v>42122.3356712963</c:v>
                </c:pt>
                <c:pt idx="13103">
                  <c:v>42122.335717592592</c:v>
                </c:pt>
                <c:pt idx="13104">
                  <c:v>42122.335775462961</c:v>
                </c:pt>
                <c:pt idx="13105">
                  <c:v>42122.335833333331</c:v>
                </c:pt>
                <c:pt idx="13106">
                  <c:v>42122.335879629631</c:v>
                </c:pt>
                <c:pt idx="13107">
                  <c:v>42122.3359375</c:v>
                </c:pt>
                <c:pt idx="13108">
                  <c:v>42122.335995370369</c:v>
                </c:pt>
                <c:pt idx="13109">
                  <c:v>42122.336041666669</c:v>
                </c:pt>
                <c:pt idx="13110">
                  <c:v>42122.336099537039</c:v>
                </c:pt>
                <c:pt idx="13111">
                  <c:v>42122.336157407408</c:v>
                </c:pt>
                <c:pt idx="13112">
                  <c:v>42122.3362037037</c:v>
                </c:pt>
                <c:pt idx="13113">
                  <c:v>42122.336261574077</c:v>
                </c:pt>
                <c:pt idx="13114">
                  <c:v>42122.336319444446</c:v>
                </c:pt>
                <c:pt idx="13115">
                  <c:v>42122.336365740739</c:v>
                </c:pt>
                <c:pt idx="13116">
                  <c:v>42122.336423611108</c:v>
                </c:pt>
                <c:pt idx="13117">
                  <c:v>42122.336481481485</c:v>
                </c:pt>
                <c:pt idx="13118">
                  <c:v>42122.336539351854</c:v>
                </c:pt>
                <c:pt idx="13119">
                  <c:v>42122.336585648147</c:v>
                </c:pt>
                <c:pt idx="13120">
                  <c:v>42122.336643518516</c:v>
                </c:pt>
                <c:pt idx="13121">
                  <c:v>42122.336701388886</c:v>
                </c:pt>
                <c:pt idx="13122">
                  <c:v>42122.336747685185</c:v>
                </c:pt>
                <c:pt idx="13123">
                  <c:v>42122.336805555555</c:v>
                </c:pt>
                <c:pt idx="13124">
                  <c:v>42122.336863425924</c:v>
                </c:pt>
                <c:pt idx="13125">
                  <c:v>42122.336909722224</c:v>
                </c:pt>
                <c:pt idx="13126">
                  <c:v>42122.336967592593</c:v>
                </c:pt>
                <c:pt idx="13127">
                  <c:v>42122.337025462963</c:v>
                </c:pt>
                <c:pt idx="13128">
                  <c:v>42122.337071759262</c:v>
                </c:pt>
                <c:pt idx="13129">
                  <c:v>42122.337129629632</c:v>
                </c:pt>
                <c:pt idx="13130">
                  <c:v>42122.337187500001</c:v>
                </c:pt>
                <c:pt idx="13131">
                  <c:v>42122.337233796294</c:v>
                </c:pt>
                <c:pt idx="13132">
                  <c:v>42122.337291666663</c:v>
                </c:pt>
                <c:pt idx="13133">
                  <c:v>42122.33734953704</c:v>
                </c:pt>
                <c:pt idx="13134">
                  <c:v>42122.337395833332</c:v>
                </c:pt>
                <c:pt idx="13135">
                  <c:v>42122.337453703702</c:v>
                </c:pt>
                <c:pt idx="13136">
                  <c:v>42122.337511574071</c:v>
                </c:pt>
                <c:pt idx="13137">
                  <c:v>42122.337569444448</c:v>
                </c:pt>
                <c:pt idx="13138">
                  <c:v>42122.33761574074</c:v>
                </c:pt>
                <c:pt idx="13139">
                  <c:v>42122.337673611109</c:v>
                </c:pt>
                <c:pt idx="13140">
                  <c:v>42122.337731481479</c:v>
                </c:pt>
                <c:pt idx="13141">
                  <c:v>42122.337777777779</c:v>
                </c:pt>
                <c:pt idx="13142">
                  <c:v>42122.337835648148</c:v>
                </c:pt>
                <c:pt idx="13143">
                  <c:v>42122.337893518517</c:v>
                </c:pt>
                <c:pt idx="13144">
                  <c:v>42122.337939814817</c:v>
                </c:pt>
                <c:pt idx="13145">
                  <c:v>42122.337997685187</c:v>
                </c:pt>
                <c:pt idx="13146">
                  <c:v>42122.338055555556</c:v>
                </c:pt>
                <c:pt idx="13147">
                  <c:v>42122.338101851848</c:v>
                </c:pt>
                <c:pt idx="13148">
                  <c:v>42122.338159722225</c:v>
                </c:pt>
                <c:pt idx="13149">
                  <c:v>42122.338217592594</c:v>
                </c:pt>
                <c:pt idx="13150">
                  <c:v>42122.338263888887</c:v>
                </c:pt>
                <c:pt idx="13151">
                  <c:v>42122.338321759256</c:v>
                </c:pt>
                <c:pt idx="13152">
                  <c:v>42122.338379629633</c:v>
                </c:pt>
                <c:pt idx="13153">
                  <c:v>42122.338425925926</c:v>
                </c:pt>
                <c:pt idx="13154">
                  <c:v>42122.338483796295</c:v>
                </c:pt>
                <c:pt idx="13155">
                  <c:v>42122.338541666664</c:v>
                </c:pt>
                <c:pt idx="13156">
                  <c:v>42122.338599537034</c:v>
                </c:pt>
                <c:pt idx="13157">
                  <c:v>42122.338645833333</c:v>
                </c:pt>
                <c:pt idx="13158">
                  <c:v>42122.338703703703</c:v>
                </c:pt>
                <c:pt idx="13159">
                  <c:v>42122.338761574072</c:v>
                </c:pt>
                <c:pt idx="13160">
                  <c:v>42122.338807870372</c:v>
                </c:pt>
                <c:pt idx="13161">
                  <c:v>42122.338865740741</c:v>
                </c:pt>
                <c:pt idx="13162">
                  <c:v>42122.338923611111</c:v>
                </c:pt>
                <c:pt idx="13163">
                  <c:v>42122.338969907411</c:v>
                </c:pt>
                <c:pt idx="13164">
                  <c:v>42122.33902777778</c:v>
                </c:pt>
                <c:pt idx="13165">
                  <c:v>42122.339085648149</c:v>
                </c:pt>
                <c:pt idx="13166">
                  <c:v>42122.339131944442</c:v>
                </c:pt>
                <c:pt idx="13167">
                  <c:v>42122.339189814818</c:v>
                </c:pt>
                <c:pt idx="13168">
                  <c:v>42122.339247685188</c:v>
                </c:pt>
                <c:pt idx="13169">
                  <c:v>42122.33929398148</c:v>
                </c:pt>
                <c:pt idx="13170">
                  <c:v>42122.33935185185</c:v>
                </c:pt>
                <c:pt idx="13171">
                  <c:v>42122.339409722219</c:v>
                </c:pt>
                <c:pt idx="13172">
                  <c:v>42122.339456018519</c:v>
                </c:pt>
                <c:pt idx="13173">
                  <c:v>42122.339513888888</c:v>
                </c:pt>
                <c:pt idx="13174">
                  <c:v>42122.339571759258</c:v>
                </c:pt>
                <c:pt idx="13175">
                  <c:v>42122.339629629627</c:v>
                </c:pt>
                <c:pt idx="13176">
                  <c:v>42122.339675925927</c:v>
                </c:pt>
                <c:pt idx="13177">
                  <c:v>42122.339733796296</c:v>
                </c:pt>
                <c:pt idx="13178">
                  <c:v>42122.339791666665</c:v>
                </c:pt>
                <c:pt idx="13179">
                  <c:v>42122.339837962965</c:v>
                </c:pt>
                <c:pt idx="13180">
                  <c:v>42122.339895833335</c:v>
                </c:pt>
                <c:pt idx="13181">
                  <c:v>42122.339953703704</c:v>
                </c:pt>
                <c:pt idx="13182">
                  <c:v>42122.34</c:v>
                </c:pt>
                <c:pt idx="13183">
                  <c:v>42122.340057870373</c:v>
                </c:pt>
                <c:pt idx="13184">
                  <c:v>42122.340115740742</c:v>
                </c:pt>
                <c:pt idx="13185">
                  <c:v>42122.340162037035</c:v>
                </c:pt>
                <c:pt idx="13186">
                  <c:v>42122.340219907404</c:v>
                </c:pt>
                <c:pt idx="13187">
                  <c:v>42122.340277777781</c:v>
                </c:pt>
                <c:pt idx="13188">
                  <c:v>42122.340324074074</c:v>
                </c:pt>
                <c:pt idx="13189">
                  <c:v>42122.340381944443</c:v>
                </c:pt>
                <c:pt idx="13190">
                  <c:v>42122.340439814812</c:v>
                </c:pt>
                <c:pt idx="13191">
                  <c:v>42122.340486111112</c:v>
                </c:pt>
                <c:pt idx="13192">
                  <c:v>42122.340543981481</c:v>
                </c:pt>
                <c:pt idx="13193">
                  <c:v>42122.340601851851</c:v>
                </c:pt>
                <c:pt idx="13194">
                  <c:v>42122.34065972222</c:v>
                </c:pt>
                <c:pt idx="13195">
                  <c:v>42122.34070601852</c:v>
                </c:pt>
                <c:pt idx="13196">
                  <c:v>42122.340763888889</c:v>
                </c:pt>
                <c:pt idx="13197">
                  <c:v>42122.340821759259</c:v>
                </c:pt>
                <c:pt idx="13198">
                  <c:v>42122.340868055559</c:v>
                </c:pt>
                <c:pt idx="13199">
                  <c:v>42122.340925925928</c:v>
                </c:pt>
                <c:pt idx="13200">
                  <c:v>42122.340983796297</c:v>
                </c:pt>
                <c:pt idx="13201">
                  <c:v>42122.34103009259</c:v>
                </c:pt>
                <c:pt idx="13202">
                  <c:v>42122.341087962966</c:v>
                </c:pt>
                <c:pt idx="13203">
                  <c:v>42122.341145833336</c:v>
                </c:pt>
                <c:pt idx="13204">
                  <c:v>42122.341192129628</c:v>
                </c:pt>
                <c:pt idx="13205">
                  <c:v>42122.341249999998</c:v>
                </c:pt>
                <c:pt idx="13206">
                  <c:v>42122.341307870367</c:v>
                </c:pt>
                <c:pt idx="13207">
                  <c:v>42122.341354166667</c:v>
                </c:pt>
                <c:pt idx="13208">
                  <c:v>42122.341412037036</c:v>
                </c:pt>
                <c:pt idx="13209">
                  <c:v>42122.341469907406</c:v>
                </c:pt>
                <c:pt idx="13210">
                  <c:v>42122.341516203705</c:v>
                </c:pt>
                <c:pt idx="13211">
                  <c:v>42122.341574074075</c:v>
                </c:pt>
                <c:pt idx="13212">
                  <c:v>42122.341631944444</c:v>
                </c:pt>
                <c:pt idx="13213">
                  <c:v>42122.341689814813</c:v>
                </c:pt>
                <c:pt idx="13214">
                  <c:v>42122.341736111113</c:v>
                </c:pt>
                <c:pt idx="13215">
                  <c:v>42122.341793981483</c:v>
                </c:pt>
                <c:pt idx="13216">
                  <c:v>42122.341851851852</c:v>
                </c:pt>
                <c:pt idx="13217">
                  <c:v>42122.341898148145</c:v>
                </c:pt>
                <c:pt idx="13218">
                  <c:v>42122.341956018521</c:v>
                </c:pt>
                <c:pt idx="13219">
                  <c:v>42122.342013888891</c:v>
                </c:pt>
                <c:pt idx="13220">
                  <c:v>42122.342060185183</c:v>
                </c:pt>
                <c:pt idx="13221">
                  <c:v>42122.342118055552</c:v>
                </c:pt>
                <c:pt idx="13222">
                  <c:v>42122.342175925929</c:v>
                </c:pt>
                <c:pt idx="13223">
                  <c:v>42122.342222222222</c:v>
                </c:pt>
                <c:pt idx="13224">
                  <c:v>42122.342280092591</c:v>
                </c:pt>
                <c:pt idx="13225">
                  <c:v>42122.34233796296</c:v>
                </c:pt>
                <c:pt idx="13226">
                  <c:v>42122.34238425926</c:v>
                </c:pt>
                <c:pt idx="13227">
                  <c:v>42122.342442129629</c:v>
                </c:pt>
                <c:pt idx="13228">
                  <c:v>42122.342499999999</c:v>
                </c:pt>
                <c:pt idx="13229">
                  <c:v>42122.342546296299</c:v>
                </c:pt>
                <c:pt idx="13230">
                  <c:v>42122.342604166668</c:v>
                </c:pt>
                <c:pt idx="13231">
                  <c:v>42122.342662037037</c:v>
                </c:pt>
                <c:pt idx="13232">
                  <c:v>42122.342719907407</c:v>
                </c:pt>
                <c:pt idx="13233">
                  <c:v>42122.342766203707</c:v>
                </c:pt>
                <c:pt idx="13234">
                  <c:v>42122.342824074076</c:v>
                </c:pt>
                <c:pt idx="13235">
                  <c:v>42122.342881944445</c:v>
                </c:pt>
                <c:pt idx="13236">
                  <c:v>42122.342928240738</c:v>
                </c:pt>
                <c:pt idx="13237">
                  <c:v>42122.342986111114</c:v>
                </c:pt>
                <c:pt idx="13238">
                  <c:v>42122.343043981484</c:v>
                </c:pt>
                <c:pt idx="13239">
                  <c:v>42122.343090277776</c:v>
                </c:pt>
                <c:pt idx="13240">
                  <c:v>42122.343148148146</c:v>
                </c:pt>
                <c:pt idx="13241">
                  <c:v>42122.343206018515</c:v>
                </c:pt>
                <c:pt idx="13242">
                  <c:v>42122.343252314815</c:v>
                </c:pt>
                <c:pt idx="13243">
                  <c:v>42122.343310185184</c:v>
                </c:pt>
                <c:pt idx="13244">
                  <c:v>42122.343368055554</c:v>
                </c:pt>
                <c:pt idx="13245">
                  <c:v>42122.343414351853</c:v>
                </c:pt>
                <c:pt idx="13246">
                  <c:v>42122.343472222223</c:v>
                </c:pt>
                <c:pt idx="13247">
                  <c:v>42122.343530092592</c:v>
                </c:pt>
                <c:pt idx="13248">
                  <c:v>42122.343576388892</c:v>
                </c:pt>
                <c:pt idx="13249">
                  <c:v>42122.343634259261</c:v>
                </c:pt>
                <c:pt idx="13250">
                  <c:v>42122.343692129631</c:v>
                </c:pt>
                <c:pt idx="13251">
                  <c:v>42122.343738425923</c:v>
                </c:pt>
                <c:pt idx="13252">
                  <c:v>42122.3437962963</c:v>
                </c:pt>
                <c:pt idx="13253">
                  <c:v>42122.343854166669</c:v>
                </c:pt>
                <c:pt idx="13254">
                  <c:v>42122.343912037039</c:v>
                </c:pt>
                <c:pt idx="13255">
                  <c:v>42122.343958333331</c:v>
                </c:pt>
                <c:pt idx="13256">
                  <c:v>42122.3440162037</c:v>
                </c:pt>
                <c:pt idx="13257">
                  <c:v>42122.344074074077</c:v>
                </c:pt>
                <c:pt idx="13258">
                  <c:v>42122.34412037037</c:v>
                </c:pt>
                <c:pt idx="13259">
                  <c:v>42122.344178240739</c:v>
                </c:pt>
                <c:pt idx="13260">
                  <c:v>42122.344236111108</c:v>
                </c:pt>
                <c:pt idx="13261">
                  <c:v>42122.344282407408</c:v>
                </c:pt>
                <c:pt idx="13262">
                  <c:v>42122.344340277778</c:v>
                </c:pt>
                <c:pt idx="13263">
                  <c:v>42122.344398148147</c:v>
                </c:pt>
                <c:pt idx="13264">
                  <c:v>42122.344444444447</c:v>
                </c:pt>
                <c:pt idx="13265">
                  <c:v>42122.344502314816</c:v>
                </c:pt>
                <c:pt idx="13266">
                  <c:v>42122.344560185185</c:v>
                </c:pt>
                <c:pt idx="13267">
                  <c:v>42122.344606481478</c:v>
                </c:pt>
                <c:pt idx="13268">
                  <c:v>42122.344664351855</c:v>
                </c:pt>
                <c:pt idx="13269">
                  <c:v>42122.344722222224</c:v>
                </c:pt>
                <c:pt idx="13270">
                  <c:v>42122.344768518517</c:v>
                </c:pt>
                <c:pt idx="13271">
                  <c:v>42122.344826388886</c:v>
                </c:pt>
                <c:pt idx="13272">
                  <c:v>42122.344884259262</c:v>
                </c:pt>
                <c:pt idx="13273">
                  <c:v>42122.344942129632</c:v>
                </c:pt>
                <c:pt idx="13274">
                  <c:v>42122.344988425924</c:v>
                </c:pt>
                <c:pt idx="13275">
                  <c:v>42122.345046296294</c:v>
                </c:pt>
                <c:pt idx="13276">
                  <c:v>42122.345104166663</c:v>
                </c:pt>
                <c:pt idx="13277">
                  <c:v>42122.345150462963</c:v>
                </c:pt>
                <c:pt idx="13278">
                  <c:v>42122.345208333332</c:v>
                </c:pt>
                <c:pt idx="13279">
                  <c:v>42122.345266203702</c:v>
                </c:pt>
                <c:pt idx="13280">
                  <c:v>42122.345312500001</c:v>
                </c:pt>
                <c:pt idx="13281">
                  <c:v>42122.345370370371</c:v>
                </c:pt>
                <c:pt idx="13282">
                  <c:v>42122.34542824074</c:v>
                </c:pt>
                <c:pt idx="13283">
                  <c:v>42122.34547453704</c:v>
                </c:pt>
                <c:pt idx="13284">
                  <c:v>42122.345532407409</c:v>
                </c:pt>
                <c:pt idx="13285">
                  <c:v>42122.345590277779</c:v>
                </c:pt>
                <c:pt idx="13286">
                  <c:v>42122.345636574071</c:v>
                </c:pt>
                <c:pt idx="13287">
                  <c:v>42122.345694444448</c:v>
                </c:pt>
                <c:pt idx="13288">
                  <c:v>42122.345752314817</c:v>
                </c:pt>
                <c:pt idx="13289">
                  <c:v>42122.34579861111</c:v>
                </c:pt>
                <c:pt idx="13290">
                  <c:v>42122.345856481479</c:v>
                </c:pt>
                <c:pt idx="13291">
                  <c:v>42122.345914351848</c:v>
                </c:pt>
                <c:pt idx="13292">
                  <c:v>42122.345972222225</c:v>
                </c:pt>
                <c:pt idx="13293">
                  <c:v>42122.346018518518</c:v>
                </c:pt>
                <c:pt idx="13294">
                  <c:v>42122.346076388887</c:v>
                </c:pt>
                <c:pt idx="13295">
                  <c:v>42122.346134259256</c:v>
                </c:pt>
                <c:pt idx="13296">
                  <c:v>42122.346180555556</c:v>
                </c:pt>
                <c:pt idx="13297">
                  <c:v>42122.346238425926</c:v>
                </c:pt>
                <c:pt idx="13298">
                  <c:v>42122.346296296295</c:v>
                </c:pt>
                <c:pt idx="13299">
                  <c:v>42122.346342592595</c:v>
                </c:pt>
                <c:pt idx="13300">
                  <c:v>42122.346400462964</c:v>
                </c:pt>
                <c:pt idx="13301">
                  <c:v>42122.346458333333</c:v>
                </c:pt>
                <c:pt idx="13302">
                  <c:v>42122.346504629626</c:v>
                </c:pt>
                <c:pt idx="13303">
                  <c:v>42122.346562500003</c:v>
                </c:pt>
                <c:pt idx="13304">
                  <c:v>42122.346620370372</c:v>
                </c:pt>
                <c:pt idx="13305">
                  <c:v>42122.346666666665</c:v>
                </c:pt>
                <c:pt idx="13306">
                  <c:v>42122.346724537034</c:v>
                </c:pt>
                <c:pt idx="13307">
                  <c:v>42122.346782407411</c:v>
                </c:pt>
                <c:pt idx="13308">
                  <c:v>42122.346828703703</c:v>
                </c:pt>
                <c:pt idx="13309">
                  <c:v>42122.346886574072</c:v>
                </c:pt>
                <c:pt idx="13310">
                  <c:v>42122.346944444442</c:v>
                </c:pt>
                <c:pt idx="13311">
                  <c:v>42122.346990740742</c:v>
                </c:pt>
                <c:pt idx="13312">
                  <c:v>42122.347048611111</c:v>
                </c:pt>
                <c:pt idx="13313">
                  <c:v>42122.34710648148</c:v>
                </c:pt>
                <c:pt idx="13314">
                  <c:v>42122.34716435185</c:v>
                </c:pt>
                <c:pt idx="13315">
                  <c:v>42122.347210648149</c:v>
                </c:pt>
                <c:pt idx="13316">
                  <c:v>42122.347268518519</c:v>
                </c:pt>
                <c:pt idx="13317">
                  <c:v>42122.347326388888</c:v>
                </c:pt>
                <c:pt idx="13318">
                  <c:v>42122.347372685188</c:v>
                </c:pt>
                <c:pt idx="13319">
                  <c:v>42122.347430555557</c:v>
                </c:pt>
                <c:pt idx="13320">
                  <c:v>42122.347488425927</c:v>
                </c:pt>
                <c:pt idx="13321">
                  <c:v>42122.347534722219</c:v>
                </c:pt>
                <c:pt idx="13322">
                  <c:v>42122.347592592596</c:v>
                </c:pt>
                <c:pt idx="13323">
                  <c:v>42122.347650462965</c:v>
                </c:pt>
                <c:pt idx="13324">
                  <c:v>42122.347696759258</c:v>
                </c:pt>
                <c:pt idx="13325">
                  <c:v>42122.347754629627</c:v>
                </c:pt>
                <c:pt idx="13326">
                  <c:v>42122.347812499997</c:v>
                </c:pt>
                <c:pt idx="13327">
                  <c:v>42122.347858796296</c:v>
                </c:pt>
                <c:pt idx="13328">
                  <c:v>42122.347916666666</c:v>
                </c:pt>
                <c:pt idx="13329">
                  <c:v>42122.347974537035</c:v>
                </c:pt>
                <c:pt idx="13330">
                  <c:v>42122.348020833335</c:v>
                </c:pt>
                <c:pt idx="13331">
                  <c:v>42122.348078703704</c:v>
                </c:pt>
                <c:pt idx="13332">
                  <c:v>42122.348136574074</c:v>
                </c:pt>
                <c:pt idx="13333">
                  <c:v>42122.348194444443</c:v>
                </c:pt>
                <c:pt idx="13334">
                  <c:v>42122.348240740743</c:v>
                </c:pt>
                <c:pt idx="13335">
                  <c:v>42122.348298611112</c:v>
                </c:pt>
                <c:pt idx="13336">
                  <c:v>42122.348356481481</c:v>
                </c:pt>
                <c:pt idx="13337">
                  <c:v>42122.348402777781</c:v>
                </c:pt>
                <c:pt idx="13338">
                  <c:v>42122.348460648151</c:v>
                </c:pt>
                <c:pt idx="13339">
                  <c:v>42122.34851851852</c:v>
                </c:pt>
                <c:pt idx="13340">
                  <c:v>42122.348564814813</c:v>
                </c:pt>
                <c:pt idx="13341">
                  <c:v>42122.348622685182</c:v>
                </c:pt>
                <c:pt idx="13342">
                  <c:v>42122.348680555559</c:v>
                </c:pt>
                <c:pt idx="13343">
                  <c:v>42122.348726851851</c:v>
                </c:pt>
                <c:pt idx="13344">
                  <c:v>42122.34878472222</c:v>
                </c:pt>
                <c:pt idx="13345">
                  <c:v>42122.34884259259</c:v>
                </c:pt>
                <c:pt idx="13346">
                  <c:v>42122.34888888889</c:v>
                </c:pt>
                <c:pt idx="13347">
                  <c:v>42122.348946759259</c:v>
                </c:pt>
                <c:pt idx="13348">
                  <c:v>42122.349004629628</c:v>
                </c:pt>
                <c:pt idx="13349">
                  <c:v>42122.349050925928</c:v>
                </c:pt>
                <c:pt idx="13350">
                  <c:v>42122.349108796298</c:v>
                </c:pt>
                <c:pt idx="13351">
                  <c:v>42122.349166666667</c:v>
                </c:pt>
                <c:pt idx="13352">
                  <c:v>42122.349224537036</c:v>
                </c:pt>
                <c:pt idx="13353">
                  <c:v>42122.349270833336</c:v>
                </c:pt>
                <c:pt idx="13354">
                  <c:v>42122.349328703705</c:v>
                </c:pt>
                <c:pt idx="13355">
                  <c:v>42122.349386574075</c:v>
                </c:pt>
                <c:pt idx="13356">
                  <c:v>42122.349432870367</c:v>
                </c:pt>
                <c:pt idx="13357">
                  <c:v>42122.349490740744</c:v>
                </c:pt>
                <c:pt idx="13358">
                  <c:v>42122.349548611113</c:v>
                </c:pt>
                <c:pt idx="13359">
                  <c:v>42122.349594907406</c:v>
                </c:pt>
                <c:pt idx="13360">
                  <c:v>42122.349652777775</c:v>
                </c:pt>
                <c:pt idx="13361">
                  <c:v>42122.349710648145</c:v>
                </c:pt>
                <c:pt idx="13362">
                  <c:v>42122.349756944444</c:v>
                </c:pt>
                <c:pt idx="13363">
                  <c:v>42122.349814814814</c:v>
                </c:pt>
                <c:pt idx="13364">
                  <c:v>42122.349872685183</c:v>
                </c:pt>
                <c:pt idx="13365">
                  <c:v>42122.349918981483</c:v>
                </c:pt>
                <c:pt idx="13366">
                  <c:v>42122.349976851852</c:v>
                </c:pt>
                <c:pt idx="13367">
                  <c:v>42122.350034722222</c:v>
                </c:pt>
                <c:pt idx="13368">
                  <c:v>42122.350081018521</c:v>
                </c:pt>
                <c:pt idx="13369">
                  <c:v>42122.350138888891</c:v>
                </c:pt>
                <c:pt idx="13370">
                  <c:v>42122.35019675926</c:v>
                </c:pt>
                <c:pt idx="13371">
                  <c:v>42122.350254629629</c:v>
                </c:pt>
                <c:pt idx="13372">
                  <c:v>42122.350300925929</c:v>
                </c:pt>
                <c:pt idx="13373">
                  <c:v>42122.350358796299</c:v>
                </c:pt>
                <c:pt idx="13374">
                  <c:v>42122.350416666668</c:v>
                </c:pt>
                <c:pt idx="13375">
                  <c:v>42122.350462962961</c:v>
                </c:pt>
                <c:pt idx="13376">
                  <c:v>42122.35052083333</c:v>
                </c:pt>
                <c:pt idx="13377">
                  <c:v>42122.350578703707</c:v>
                </c:pt>
                <c:pt idx="13378">
                  <c:v>42122.350624999999</c:v>
                </c:pt>
                <c:pt idx="13379">
                  <c:v>42122.350682870368</c:v>
                </c:pt>
                <c:pt idx="13380">
                  <c:v>42122.350740740738</c:v>
                </c:pt>
                <c:pt idx="13381">
                  <c:v>42122.350787037038</c:v>
                </c:pt>
                <c:pt idx="13382">
                  <c:v>42122.350844907407</c:v>
                </c:pt>
                <c:pt idx="13383">
                  <c:v>42122.350902777776</c:v>
                </c:pt>
                <c:pt idx="13384">
                  <c:v>42122.350949074076</c:v>
                </c:pt>
                <c:pt idx="13385">
                  <c:v>42122.351006944446</c:v>
                </c:pt>
                <c:pt idx="13386">
                  <c:v>42122.351064814815</c:v>
                </c:pt>
                <c:pt idx="13387">
                  <c:v>42122.351111111115</c:v>
                </c:pt>
                <c:pt idx="13388">
                  <c:v>42122.351168981484</c:v>
                </c:pt>
                <c:pt idx="13389">
                  <c:v>42122.351226851853</c:v>
                </c:pt>
                <c:pt idx="13390">
                  <c:v>42122.351284722223</c:v>
                </c:pt>
                <c:pt idx="13391">
                  <c:v>42122.351331018515</c:v>
                </c:pt>
                <c:pt idx="13392">
                  <c:v>42122.351388888892</c:v>
                </c:pt>
                <c:pt idx="13393">
                  <c:v>42122.351446759261</c:v>
                </c:pt>
                <c:pt idx="13394">
                  <c:v>42122.351493055554</c:v>
                </c:pt>
                <c:pt idx="13395">
                  <c:v>42122.351550925923</c:v>
                </c:pt>
                <c:pt idx="13396">
                  <c:v>42122.3516087963</c:v>
                </c:pt>
                <c:pt idx="13397">
                  <c:v>42122.351655092592</c:v>
                </c:pt>
                <c:pt idx="13398">
                  <c:v>42122.351712962962</c:v>
                </c:pt>
                <c:pt idx="13399">
                  <c:v>42122.351770833331</c:v>
                </c:pt>
                <c:pt idx="13400">
                  <c:v>42122.351817129631</c:v>
                </c:pt>
                <c:pt idx="13401">
                  <c:v>42122.351875</c:v>
                </c:pt>
                <c:pt idx="13402">
                  <c:v>42122.35193287037</c:v>
                </c:pt>
                <c:pt idx="13403">
                  <c:v>42122.351979166669</c:v>
                </c:pt>
                <c:pt idx="13404">
                  <c:v>42122.352037037039</c:v>
                </c:pt>
                <c:pt idx="13405">
                  <c:v>42122.352094907408</c:v>
                </c:pt>
                <c:pt idx="13406">
                  <c:v>42122.352141203701</c:v>
                </c:pt>
                <c:pt idx="13407">
                  <c:v>42122.352199074077</c:v>
                </c:pt>
                <c:pt idx="13408">
                  <c:v>42122.352256944447</c:v>
                </c:pt>
                <c:pt idx="13409">
                  <c:v>42122.352314814816</c:v>
                </c:pt>
                <c:pt idx="13410">
                  <c:v>42122.352361111109</c:v>
                </c:pt>
                <c:pt idx="13411">
                  <c:v>42122.352418981478</c:v>
                </c:pt>
                <c:pt idx="13412">
                  <c:v>42122.352476851855</c:v>
                </c:pt>
                <c:pt idx="13413">
                  <c:v>42122.352523148147</c:v>
                </c:pt>
                <c:pt idx="13414">
                  <c:v>42122.352581018517</c:v>
                </c:pt>
                <c:pt idx="13415">
                  <c:v>42122.352638888886</c:v>
                </c:pt>
                <c:pt idx="13416">
                  <c:v>42122.352685185186</c:v>
                </c:pt>
                <c:pt idx="13417">
                  <c:v>42122.352743055555</c:v>
                </c:pt>
                <c:pt idx="13418">
                  <c:v>42122.352800925924</c:v>
                </c:pt>
                <c:pt idx="13419">
                  <c:v>42122.352847222224</c:v>
                </c:pt>
                <c:pt idx="13420">
                  <c:v>42122.352905092594</c:v>
                </c:pt>
                <c:pt idx="13421">
                  <c:v>42122.352962962963</c:v>
                </c:pt>
                <c:pt idx="13422">
                  <c:v>42122.353009259263</c:v>
                </c:pt>
                <c:pt idx="13423">
                  <c:v>42122.353067129632</c:v>
                </c:pt>
                <c:pt idx="13424">
                  <c:v>42122.353125000001</c:v>
                </c:pt>
                <c:pt idx="13425">
                  <c:v>42122.353171296294</c:v>
                </c:pt>
                <c:pt idx="13426">
                  <c:v>42122.353229166663</c:v>
                </c:pt>
                <c:pt idx="13427">
                  <c:v>42122.35328703704</c:v>
                </c:pt>
                <c:pt idx="13428">
                  <c:v>42122.353333333333</c:v>
                </c:pt>
                <c:pt idx="13429">
                  <c:v>42122.353391203702</c:v>
                </c:pt>
                <c:pt idx="13430">
                  <c:v>42122.353449074071</c:v>
                </c:pt>
                <c:pt idx="13431">
                  <c:v>42122.353506944448</c:v>
                </c:pt>
                <c:pt idx="13432">
                  <c:v>42122.35355324074</c:v>
                </c:pt>
                <c:pt idx="13433">
                  <c:v>42122.35361111111</c:v>
                </c:pt>
                <c:pt idx="13434">
                  <c:v>42122.353668981479</c:v>
                </c:pt>
                <c:pt idx="13435">
                  <c:v>42122.353715277779</c:v>
                </c:pt>
                <c:pt idx="13436">
                  <c:v>42122.353773148148</c:v>
                </c:pt>
                <c:pt idx="13437">
                  <c:v>42122.353831018518</c:v>
                </c:pt>
                <c:pt idx="13438">
                  <c:v>42122.353877314818</c:v>
                </c:pt>
                <c:pt idx="13439">
                  <c:v>42122.353935185187</c:v>
                </c:pt>
                <c:pt idx="13440">
                  <c:v>42122.353993055556</c:v>
                </c:pt>
                <c:pt idx="13441">
                  <c:v>42122.354039351849</c:v>
                </c:pt>
                <c:pt idx="13442">
                  <c:v>42122.354097222225</c:v>
                </c:pt>
                <c:pt idx="13443">
                  <c:v>42122.354155092595</c:v>
                </c:pt>
                <c:pt idx="13444">
                  <c:v>42122.354201388887</c:v>
                </c:pt>
                <c:pt idx="13445">
                  <c:v>42122.354259259257</c:v>
                </c:pt>
                <c:pt idx="13446">
                  <c:v>42122.354317129626</c:v>
                </c:pt>
                <c:pt idx="13447">
                  <c:v>42122.354363425926</c:v>
                </c:pt>
                <c:pt idx="13448">
                  <c:v>42122.354421296295</c:v>
                </c:pt>
                <c:pt idx="13449">
                  <c:v>42122.354479166665</c:v>
                </c:pt>
                <c:pt idx="13450">
                  <c:v>42122.354537037034</c:v>
                </c:pt>
                <c:pt idx="13451">
                  <c:v>42122.354583333334</c:v>
                </c:pt>
                <c:pt idx="13452">
                  <c:v>42122.354641203703</c:v>
                </c:pt>
                <c:pt idx="13453">
                  <c:v>42122.354699074072</c:v>
                </c:pt>
                <c:pt idx="13454">
                  <c:v>42122.354745370372</c:v>
                </c:pt>
                <c:pt idx="13455">
                  <c:v>42122.354803240742</c:v>
                </c:pt>
                <c:pt idx="13456">
                  <c:v>42122.354861111111</c:v>
                </c:pt>
                <c:pt idx="13457">
                  <c:v>42122.354907407411</c:v>
                </c:pt>
                <c:pt idx="13458">
                  <c:v>42122.35496527778</c:v>
                </c:pt>
                <c:pt idx="13459">
                  <c:v>42122.355023148149</c:v>
                </c:pt>
                <c:pt idx="13460">
                  <c:v>42122.355069444442</c:v>
                </c:pt>
                <c:pt idx="13461">
                  <c:v>42122.355127314811</c:v>
                </c:pt>
                <c:pt idx="13462">
                  <c:v>42122.355185185188</c:v>
                </c:pt>
                <c:pt idx="13463">
                  <c:v>42122.355231481481</c:v>
                </c:pt>
                <c:pt idx="13464">
                  <c:v>42122.35528935185</c:v>
                </c:pt>
                <c:pt idx="13465">
                  <c:v>42122.355347222219</c:v>
                </c:pt>
                <c:pt idx="13466">
                  <c:v>42122.355405092596</c:v>
                </c:pt>
                <c:pt idx="13467">
                  <c:v>42122.355462962965</c:v>
                </c:pt>
                <c:pt idx="13468">
                  <c:v>42122.355520833335</c:v>
                </c:pt>
                <c:pt idx="13469">
                  <c:v>42122.355567129627</c:v>
                </c:pt>
                <c:pt idx="13470">
                  <c:v>42122.355624999997</c:v>
                </c:pt>
                <c:pt idx="13471">
                  <c:v>42122.355682870373</c:v>
                </c:pt>
                <c:pt idx="13472">
                  <c:v>42122.355729166666</c:v>
                </c:pt>
                <c:pt idx="13473">
                  <c:v>42122.355787037035</c:v>
                </c:pt>
                <c:pt idx="13474">
                  <c:v>42122.355844907404</c:v>
                </c:pt>
                <c:pt idx="13475">
                  <c:v>42122.355891203704</c:v>
                </c:pt>
                <c:pt idx="13476">
                  <c:v>42122.355949074074</c:v>
                </c:pt>
                <c:pt idx="13477">
                  <c:v>42122.356006944443</c:v>
                </c:pt>
                <c:pt idx="13478">
                  <c:v>42122.356053240743</c:v>
                </c:pt>
                <c:pt idx="13479">
                  <c:v>42122.356111111112</c:v>
                </c:pt>
                <c:pt idx="13480">
                  <c:v>42122.356168981481</c:v>
                </c:pt>
                <c:pt idx="13481">
                  <c:v>42122.356215277781</c:v>
                </c:pt>
                <c:pt idx="13482">
                  <c:v>42122.356273148151</c:v>
                </c:pt>
                <c:pt idx="13483">
                  <c:v>42122.35633101852</c:v>
                </c:pt>
                <c:pt idx="13484">
                  <c:v>42122.356388888889</c:v>
                </c:pt>
                <c:pt idx="13485">
                  <c:v>42122.356435185182</c:v>
                </c:pt>
                <c:pt idx="13486">
                  <c:v>42122.356493055559</c:v>
                </c:pt>
                <c:pt idx="13487">
                  <c:v>42122.356550925928</c:v>
                </c:pt>
                <c:pt idx="13488">
                  <c:v>42122.35659722222</c:v>
                </c:pt>
                <c:pt idx="13489">
                  <c:v>42122.35665509259</c:v>
                </c:pt>
                <c:pt idx="13490">
                  <c:v>42122.356712962966</c:v>
                </c:pt>
                <c:pt idx="13491">
                  <c:v>42122.356759259259</c:v>
                </c:pt>
                <c:pt idx="13492">
                  <c:v>42122.356817129628</c:v>
                </c:pt>
                <c:pt idx="13493">
                  <c:v>42122.356874999998</c:v>
                </c:pt>
                <c:pt idx="13494">
                  <c:v>42122.356921296298</c:v>
                </c:pt>
                <c:pt idx="13495">
                  <c:v>42122.356979166667</c:v>
                </c:pt>
                <c:pt idx="13496">
                  <c:v>42122.357037037036</c:v>
                </c:pt>
                <c:pt idx="13497">
                  <c:v>42122.357083333336</c:v>
                </c:pt>
                <c:pt idx="13498">
                  <c:v>42122.357141203705</c:v>
                </c:pt>
                <c:pt idx="13499">
                  <c:v>42122.357199074075</c:v>
                </c:pt>
                <c:pt idx="13500">
                  <c:v>42122.357245370367</c:v>
                </c:pt>
                <c:pt idx="13501">
                  <c:v>42122.357303240744</c:v>
                </c:pt>
                <c:pt idx="13502">
                  <c:v>42122.357361111113</c:v>
                </c:pt>
                <c:pt idx="13503">
                  <c:v>42122.357418981483</c:v>
                </c:pt>
                <c:pt idx="13504">
                  <c:v>42122.357465277775</c:v>
                </c:pt>
                <c:pt idx="13505">
                  <c:v>42122.357523148145</c:v>
                </c:pt>
                <c:pt idx="13506">
                  <c:v>42122.357581018521</c:v>
                </c:pt>
                <c:pt idx="13507">
                  <c:v>42122.357627314814</c:v>
                </c:pt>
                <c:pt idx="13508">
                  <c:v>42122.357685185183</c:v>
                </c:pt>
                <c:pt idx="13509">
                  <c:v>42122.357743055552</c:v>
                </c:pt>
                <c:pt idx="13510">
                  <c:v>42122.357789351852</c:v>
                </c:pt>
                <c:pt idx="13511">
                  <c:v>42122.357847222222</c:v>
                </c:pt>
                <c:pt idx="13512">
                  <c:v>42122.357905092591</c:v>
                </c:pt>
                <c:pt idx="13513">
                  <c:v>42122.357951388891</c:v>
                </c:pt>
                <c:pt idx="13514">
                  <c:v>42122.35800925926</c:v>
                </c:pt>
                <c:pt idx="13515">
                  <c:v>42122.358067129629</c:v>
                </c:pt>
                <c:pt idx="13516">
                  <c:v>42122.358113425929</c:v>
                </c:pt>
                <c:pt idx="13517">
                  <c:v>42122.358171296299</c:v>
                </c:pt>
                <c:pt idx="13518">
                  <c:v>42122.358229166668</c:v>
                </c:pt>
                <c:pt idx="13519">
                  <c:v>42122.358275462961</c:v>
                </c:pt>
                <c:pt idx="13520">
                  <c:v>42122.35833333333</c:v>
                </c:pt>
                <c:pt idx="13521">
                  <c:v>42122.358391203707</c:v>
                </c:pt>
                <c:pt idx="13522">
                  <c:v>42122.358437499999</c:v>
                </c:pt>
                <c:pt idx="13523">
                  <c:v>42122.358495370368</c:v>
                </c:pt>
                <c:pt idx="13524">
                  <c:v>42122.358553240738</c:v>
                </c:pt>
                <c:pt idx="13525">
                  <c:v>42122.358611111114</c:v>
                </c:pt>
                <c:pt idx="13526">
                  <c:v>42122.358657407407</c:v>
                </c:pt>
                <c:pt idx="13527">
                  <c:v>42122.358715277776</c:v>
                </c:pt>
                <c:pt idx="13528">
                  <c:v>42122.358773148146</c:v>
                </c:pt>
                <c:pt idx="13529">
                  <c:v>42122.358819444446</c:v>
                </c:pt>
                <c:pt idx="13530">
                  <c:v>42122.358877314815</c:v>
                </c:pt>
                <c:pt idx="13531">
                  <c:v>42122.358935185184</c:v>
                </c:pt>
                <c:pt idx="13532">
                  <c:v>42122.358981481484</c:v>
                </c:pt>
                <c:pt idx="13533">
                  <c:v>42122.359039351853</c:v>
                </c:pt>
                <c:pt idx="13534">
                  <c:v>42122.359097222223</c:v>
                </c:pt>
                <c:pt idx="13535">
                  <c:v>42122.359143518515</c:v>
                </c:pt>
                <c:pt idx="13536">
                  <c:v>42122.359201388892</c:v>
                </c:pt>
                <c:pt idx="13537">
                  <c:v>42122.359259259261</c:v>
                </c:pt>
                <c:pt idx="13538">
                  <c:v>42122.359305555554</c:v>
                </c:pt>
                <c:pt idx="13539">
                  <c:v>42122.359363425923</c:v>
                </c:pt>
                <c:pt idx="13540">
                  <c:v>42122.3594212963</c:v>
                </c:pt>
                <c:pt idx="13541">
                  <c:v>42122.359467592592</c:v>
                </c:pt>
                <c:pt idx="13542">
                  <c:v>42122.359525462962</c:v>
                </c:pt>
                <c:pt idx="13543">
                  <c:v>42122.359583333331</c:v>
                </c:pt>
                <c:pt idx="13544">
                  <c:v>42122.3596412037</c:v>
                </c:pt>
                <c:pt idx="13545">
                  <c:v>42122.3596875</c:v>
                </c:pt>
                <c:pt idx="13546">
                  <c:v>42122.35974537037</c:v>
                </c:pt>
                <c:pt idx="13547">
                  <c:v>42122.359803240739</c:v>
                </c:pt>
                <c:pt idx="13548">
                  <c:v>42122.359849537039</c:v>
                </c:pt>
                <c:pt idx="13549">
                  <c:v>42122.359907407408</c:v>
                </c:pt>
                <c:pt idx="13550">
                  <c:v>42122.359965277778</c:v>
                </c:pt>
                <c:pt idx="13551">
                  <c:v>42122.360011574077</c:v>
                </c:pt>
                <c:pt idx="13552">
                  <c:v>42122.360069444447</c:v>
                </c:pt>
                <c:pt idx="13553">
                  <c:v>42122.360127314816</c:v>
                </c:pt>
                <c:pt idx="13554">
                  <c:v>42122.360173611109</c:v>
                </c:pt>
                <c:pt idx="13555">
                  <c:v>42122.360231481478</c:v>
                </c:pt>
                <c:pt idx="13556">
                  <c:v>42122.360289351855</c:v>
                </c:pt>
                <c:pt idx="13557">
                  <c:v>42122.360335648147</c:v>
                </c:pt>
                <c:pt idx="13558">
                  <c:v>42122.360393518517</c:v>
                </c:pt>
                <c:pt idx="13559">
                  <c:v>42122.360451388886</c:v>
                </c:pt>
                <c:pt idx="13560">
                  <c:v>42122.360497685186</c:v>
                </c:pt>
                <c:pt idx="13561">
                  <c:v>42122.360555555555</c:v>
                </c:pt>
                <c:pt idx="13562">
                  <c:v>42122.360613425924</c:v>
                </c:pt>
                <c:pt idx="13563">
                  <c:v>42122.360671296294</c:v>
                </c:pt>
                <c:pt idx="13564">
                  <c:v>42122.360717592594</c:v>
                </c:pt>
                <c:pt idx="13565">
                  <c:v>42122.360775462963</c:v>
                </c:pt>
                <c:pt idx="13566">
                  <c:v>42122.360833333332</c:v>
                </c:pt>
                <c:pt idx="13567">
                  <c:v>42122.360879629632</c:v>
                </c:pt>
                <c:pt idx="13568">
                  <c:v>42122.360937500001</c:v>
                </c:pt>
                <c:pt idx="13569">
                  <c:v>42122.360995370371</c:v>
                </c:pt>
                <c:pt idx="13570">
                  <c:v>42122.361041666663</c:v>
                </c:pt>
                <c:pt idx="13571">
                  <c:v>42122.36109953704</c:v>
                </c:pt>
                <c:pt idx="13572">
                  <c:v>42122.361157407409</c:v>
                </c:pt>
                <c:pt idx="13573">
                  <c:v>42122.361203703702</c:v>
                </c:pt>
                <c:pt idx="13574">
                  <c:v>42122.361261574071</c:v>
                </c:pt>
                <c:pt idx="13575">
                  <c:v>42122.361319444448</c:v>
                </c:pt>
                <c:pt idx="13576">
                  <c:v>42122.36136574074</c:v>
                </c:pt>
                <c:pt idx="13577">
                  <c:v>42122.36142361111</c:v>
                </c:pt>
                <c:pt idx="13578">
                  <c:v>42122.361481481479</c:v>
                </c:pt>
                <c:pt idx="13579">
                  <c:v>42122.361527777779</c:v>
                </c:pt>
                <c:pt idx="13580">
                  <c:v>42122.361585648148</c:v>
                </c:pt>
                <c:pt idx="13581">
                  <c:v>42122.361643518518</c:v>
                </c:pt>
                <c:pt idx="13582">
                  <c:v>42122.361701388887</c:v>
                </c:pt>
                <c:pt idx="13583">
                  <c:v>42122.361747685187</c:v>
                </c:pt>
                <c:pt idx="13584">
                  <c:v>42122.361805555556</c:v>
                </c:pt>
                <c:pt idx="13585">
                  <c:v>42122.361863425926</c:v>
                </c:pt>
                <c:pt idx="13586">
                  <c:v>42122.361909722225</c:v>
                </c:pt>
                <c:pt idx="13587">
                  <c:v>42122.361967592595</c:v>
                </c:pt>
                <c:pt idx="13588">
                  <c:v>42122.362025462964</c:v>
                </c:pt>
                <c:pt idx="13589">
                  <c:v>42122.362071759257</c:v>
                </c:pt>
                <c:pt idx="13590">
                  <c:v>42122.362129629626</c:v>
                </c:pt>
                <c:pt idx="13591">
                  <c:v>42122.362187500003</c:v>
                </c:pt>
                <c:pt idx="13592">
                  <c:v>42122.362233796295</c:v>
                </c:pt>
                <c:pt idx="13593">
                  <c:v>42122.362291666665</c:v>
                </c:pt>
                <c:pt idx="13594">
                  <c:v>42122.362349537034</c:v>
                </c:pt>
                <c:pt idx="13595">
                  <c:v>42122.362395833334</c:v>
                </c:pt>
                <c:pt idx="13596">
                  <c:v>42122.362453703703</c:v>
                </c:pt>
                <c:pt idx="13597">
                  <c:v>42122.362511574072</c:v>
                </c:pt>
                <c:pt idx="13598">
                  <c:v>42122.362557870372</c:v>
                </c:pt>
                <c:pt idx="13599">
                  <c:v>42122.362615740742</c:v>
                </c:pt>
                <c:pt idx="13600">
                  <c:v>42122.362673611111</c:v>
                </c:pt>
                <c:pt idx="13601">
                  <c:v>42122.36273148148</c:v>
                </c:pt>
                <c:pt idx="13602">
                  <c:v>42122.36277777778</c:v>
                </c:pt>
                <c:pt idx="13603">
                  <c:v>42122.362835648149</c:v>
                </c:pt>
                <c:pt idx="13604">
                  <c:v>42122.362893518519</c:v>
                </c:pt>
                <c:pt idx="13605">
                  <c:v>42122.362939814811</c:v>
                </c:pt>
                <c:pt idx="13606">
                  <c:v>42122.362997685188</c:v>
                </c:pt>
                <c:pt idx="13607">
                  <c:v>42122.363055555557</c:v>
                </c:pt>
                <c:pt idx="13608">
                  <c:v>42122.36310185185</c:v>
                </c:pt>
                <c:pt idx="13609">
                  <c:v>42122.363159722219</c:v>
                </c:pt>
                <c:pt idx="13610">
                  <c:v>42122.363217592596</c:v>
                </c:pt>
                <c:pt idx="13611">
                  <c:v>42122.363263888888</c:v>
                </c:pt>
                <c:pt idx="13612">
                  <c:v>42122.363321759258</c:v>
                </c:pt>
                <c:pt idx="13613">
                  <c:v>42122.363379629627</c:v>
                </c:pt>
                <c:pt idx="13614">
                  <c:v>42122.363425925927</c:v>
                </c:pt>
                <c:pt idx="13615">
                  <c:v>42122.363483796296</c:v>
                </c:pt>
                <c:pt idx="13616">
                  <c:v>42122.363541666666</c:v>
                </c:pt>
                <c:pt idx="13617">
                  <c:v>42122.363587962966</c:v>
                </c:pt>
                <c:pt idx="13618">
                  <c:v>42122.363645833335</c:v>
                </c:pt>
                <c:pt idx="13619">
                  <c:v>42122.363703703704</c:v>
                </c:pt>
                <c:pt idx="13620">
                  <c:v>42122.363761574074</c:v>
                </c:pt>
                <c:pt idx="13621">
                  <c:v>42122.363807870373</c:v>
                </c:pt>
                <c:pt idx="13622">
                  <c:v>42122.363865740743</c:v>
                </c:pt>
                <c:pt idx="13623">
                  <c:v>42122.363923611112</c:v>
                </c:pt>
                <c:pt idx="13624">
                  <c:v>42122.363969907405</c:v>
                </c:pt>
                <c:pt idx="13625">
                  <c:v>42122.364027777781</c:v>
                </c:pt>
                <c:pt idx="13626">
                  <c:v>42122.364085648151</c:v>
                </c:pt>
                <c:pt idx="13627">
                  <c:v>42122.364131944443</c:v>
                </c:pt>
                <c:pt idx="13628">
                  <c:v>42122.364189814813</c:v>
                </c:pt>
                <c:pt idx="13629">
                  <c:v>42122.364247685182</c:v>
                </c:pt>
                <c:pt idx="13630">
                  <c:v>42122.364293981482</c:v>
                </c:pt>
                <c:pt idx="13631">
                  <c:v>42122.364351851851</c:v>
                </c:pt>
                <c:pt idx="13632">
                  <c:v>42122.36440972222</c:v>
                </c:pt>
                <c:pt idx="13633">
                  <c:v>42122.36445601852</c:v>
                </c:pt>
                <c:pt idx="13634">
                  <c:v>42122.36451388889</c:v>
                </c:pt>
                <c:pt idx="13635">
                  <c:v>42122.364571759259</c:v>
                </c:pt>
                <c:pt idx="13636">
                  <c:v>42122.364618055559</c:v>
                </c:pt>
                <c:pt idx="13637">
                  <c:v>42122.364675925928</c:v>
                </c:pt>
                <c:pt idx="13638">
                  <c:v>42122.364733796298</c:v>
                </c:pt>
                <c:pt idx="13639">
                  <c:v>42122.36478009259</c:v>
                </c:pt>
                <c:pt idx="13640">
                  <c:v>42122.364837962959</c:v>
                </c:pt>
                <c:pt idx="13641">
                  <c:v>42122.364895833336</c:v>
                </c:pt>
                <c:pt idx="13642">
                  <c:v>42122.364953703705</c:v>
                </c:pt>
                <c:pt idx="13643">
                  <c:v>42122.364999999998</c:v>
                </c:pt>
                <c:pt idx="13644">
                  <c:v>42122.365057870367</c:v>
                </c:pt>
                <c:pt idx="13645">
                  <c:v>42122.365115740744</c:v>
                </c:pt>
                <c:pt idx="13646">
                  <c:v>42122.365162037036</c:v>
                </c:pt>
                <c:pt idx="13647">
                  <c:v>42122.365219907406</c:v>
                </c:pt>
                <c:pt idx="13648">
                  <c:v>42122.365277777775</c:v>
                </c:pt>
                <c:pt idx="13649">
                  <c:v>42122.365324074075</c:v>
                </c:pt>
                <c:pt idx="13650">
                  <c:v>42122.365381944444</c:v>
                </c:pt>
                <c:pt idx="13651">
                  <c:v>42122.365439814814</c:v>
                </c:pt>
                <c:pt idx="13652">
                  <c:v>42122.365486111114</c:v>
                </c:pt>
                <c:pt idx="13653">
                  <c:v>42122.365543981483</c:v>
                </c:pt>
                <c:pt idx="13654">
                  <c:v>42122.365601851852</c:v>
                </c:pt>
                <c:pt idx="13655">
                  <c:v>42122.365648148145</c:v>
                </c:pt>
                <c:pt idx="13656">
                  <c:v>42122.365706018521</c:v>
                </c:pt>
                <c:pt idx="13657">
                  <c:v>42122.365763888891</c:v>
                </c:pt>
                <c:pt idx="13658">
                  <c:v>42122.365810185183</c:v>
                </c:pt>
                <c:pt idx="13659">
                  <c:v>42122.365868055553</c:v>
                </c:pt>
                <c:pt idx="13660">
                  <c:v>42122.365925925929</c:v>
                </c:pt>
                <c:pt idx="13661">
                  <c:v>42122.365983796299</c:v>
                </c:pt>
                <c:pt idx="13662">
                  <c:v>42122.366030092591</c:v>
                </c:pt>
                <c:pt idx="13663">
                  <c:v>42122.366087962961</c:v>
                </c:pt>
                <c:pt idx="13664">
                  <c:v>42122.36614583333</c:v>
                </c:pt>
                <c:pt idx="13665">
                  <c:v>42122.36619212963</c:v>
                </c:pt>
                <c:pt idx="13666">
                  <c:v>42122.366249999999</c:v>
                </c:pt>
                <c:pt idx="13667">
                  <c:v>42122.366307870368</c:v>
                </c:pt>
                <c:pt idx="13668">
                  <c:v>42122.366354166668</c:v>
                </c:pt>
                <c:pt idx="13669">
                  <c:v>42122.366412037038</c:v>
                </c:pt>
                <c:pt idx="13670">
                  <c:v>42122.366469907407</c:v>
                </c:pt>
                <c:pt idx="13671">
                  <c:v>42122.366516203707</c:v>
                </c:pt>
                <c:pt idx="13672">
                  <c:v>42122.366574074076</c:v>
                </c:pt>
                <c:pt idx="13673">
                  <c:v>42122.366631944446</c:v>
                </c:pt>
                <c:pt idx="13674">
                  <c:v>42122.366678240738</c:v>
                </c:pt>
                <c:pt idx="13675">
                  <c:v>42122.366736111115</c:v>
                </c:pt>
                <c:pt idx="13676">
                  <c:v>42122.366793981484</c:v>
                </c:pt>
                <c:pt idx="13677">
                  <c:v>42122.366840277777</c:v>
                </c:pt>
                <c:pt idx="13678">
                  <c:v>42122.366898148146</c:v>
                </c:pt>
                <c:pt idx="13679">
                  <c:v>42122.366956018515</c:v>
                </c:pt>
                <c:pt idx="13680">
                  <c:v>42122.367013888892</c:v>
                </c:pt>
                <c:pt idx="13681">
                  <c:v>42122.367060185185</c:v>
                </c:pt>
                <c:pt idx="13682">
                  <c:v>42122.367118055554</c:v>
                </c:pt>
                <c:pt idx="13683">
                  <c:v>42122.367175925923</c:v>
                </c:pt>
                <c:pt idx="13684">
                  <c:v>42122.367222222223</c:v>
                </c:pt>
                <c:pt idx="13685">
                  <c:v>42122.367280092592</c:v>
                </c:pt>
                <c:pt idx="13686">
                  <c:v>42122.367337962962</c:v>
                </c:pt>
                <c:pt idx="13687">
                  <c:v>42122.367384259262</c:v>
                </c:pt>
                <c:pt idx="13688">
                  <c:v>42122.367442129631</c:v>
                </c:pt>
                <c:pt idx="13689">
                  <c:v>42122.3675</c:v>
                </c:pt>
                <c:pt idx="13690">
                  <c:v>42122.367546296293</c:v>
                </c:pt>
                <c:pt idx="13691">
                  <c:v>42122.367604166669</c:v>
                </c:pt>
                <c:pt idx="13692">
                  <c:v>42122.367662037039</c:v>
                </c:pt>
                <c:pt idx="13693">
                  <c:v>42122.367708333331</c:v>
                </c:pt>
                <c:pt idx="13694">
                  <c:v>42122.367766203701</c:v>
                </c:pt>
                <c:pt idx="13695">
                  <c:v>42122.367824074077</c:v>
                </c:pt>
                <c:pt idx="13696">
                  <c:v>42122.36787037037</c:v>
                </c:pt>
                <c:pt idx="13697">
                  <c:v>42122.367928240739</c:v>
                </c:pt>
                <c:pt idx="13698">
                  <c:v>42122.367986111109</c:v>
                </c:pt>
                <c:pt idx="13699">
                  <c:v>42122.368043981478</c:v>
                </c:pt>
                <c:pt idx="13700">
                  <c:v>42122.368090277778</c:v>
                </c:pt>
                <c:pt idx="13701">
                  <c:v>42122.368148148147</c:v>
                </c:pt>
                <c:pt idx="13702">
                  <c:v>42122.368206018517</c:v>
                </c:pt>
                <c:pt idx="13703">
                  <c:v>42122.368252314816</c:v>
                </c:pt>
                <c:pt idx="13704">
                  <c:v>42122.368310185186</c:v>
                </c:pt>
                <c:pt idx="13705">
                  <c:v>42122.368368055555</c:v>
                </c:pt>
                <c:pt idx="13706">
                  <c:v>42122.368414351855</c:v>
                </c:pt>
                <c:pt idx="13707">
                  <c:v>42122.368472222224</c:v>
                </c:pt>
                <c:pt idx="13708">
                  <c:v>42122.368530092594</c:v>
                </c:pt>
                <c:pt idx="13709">
                  <c:v>42122.368576388886</c:v>
                </c:pt>
                <c:pt idx="13710">
                  <c:v>42122.368634259263</c:v>
                </c:pt>
                <c:pt idx="13711">
                  <c:v>42122.368692129632</c:v>
                </c:pt>
                <c:pt idx="13712">
                  <c:v>42122.368738425925</c:v>
                </c:pt>
                <c:pt idx="13713">
                  <c:v>42122.368796296294</c:v>
                </c:pt>
                <c:pt idx="13714">
                  <c:v>42122.368854166663</c:v>
                </c:pt>
                <c:pt idx="13715">
                  <c:v>42122.368900462963</c:v>
                </c:pt>
                <c:pt idx="13716">
                  <c:v>42122.368958333333</c:v>
                </c:pt>
                <c:pt idx="13717">
                  <c:v>42122.369016203702</c:v>
                </c:pt>
                <c:pt idx="13718">
                  <c:v>42122.369074074071</c:v>
                </c:pt>
                <c:pt idx="13719">
                  <c:v>42122.369120370371</c:v>
                </c:pt>
                <c:pt idx="13720">
                  <c:v>42122.36917824074</c:v>
                </c:pt>
                <c:pt idx="13721">
                  <c:v>42122.36923611111</c:v>
                </c:pt>
                <c:pt idx="13722">
                  <c:v>42122.36928240741</c:v>
                </c:pt>
                <c:pt idx="13723">
                  <c:v>42122.369340277779</c:v>
                </c:pt>
                <c:pt idx="13724">
                  <c:v>42122.369398148148</c:v>
                </c:pt>
                <c:pt idx="13725">
                  <c:v>42122.369444444441</c:v>
                </c:pt>
                <c:pt idx="13726">
                  <c:v>42122.369502314818</c:v>
                </c:pt>
                <c:pt idx="13727">
                  <c:v>42122.369560185187</c:v>
                </c:pt>
                <c:pt idx="13728">
                  <c:v>42122.369606481479</c:v>
                </c:pt>
                <c:pt idx="13729">
                  <c:v>42122.369664351849</c:v>
                </c:pt>
                <c:pt idx="13730">
                  <c:v>42122.369722222225</c:v>
                </c:pt>
                <c:pt idx="13731">
                  <c:v>42122.369768518518</c:v>
                </c:pt>
                <c:pt idx="13732">
                  <c:v>42122.369826388887</c:v>
                </c:pt>
                <c:pt idx="13733">
                  <c:v>42122.369884259257</c:v>
                </c:pt>
                <c:pt idx="13734">
                  <c:v>42122.369930555556</c:v>
                </c:pt>
                <c:pt idx="13735">
                  <c:v>42122.369988425926</c:v>
                </c:pt>
                <c:pt idx="13736">
                  <c:v>42122.370046296295</c:v>
                </c:pt>
                <c:pt idx="13737">
                  <c:v>42122.370092592595</c:v>
                </c:pt>
                <c:pt idx="13738">
                  <c:v>42122.370150462964</c:v>
                </c:pt>
                <c:pt idx="13739">
                  <c:v>42122.370208333334</c:v>
                </c:pt>
                <c:pt idx="13740">
                  <c:v>42122.370266203703</c:v>
                </c:pt>
                <c:pt idx="13741">
                  <c:v>42122.370312500003</c:v>
                </c:pt>
                <c:pt idx="13742">
                  <c:v>42122.370370370372</c:v>
                </c:pt>
                <c:pt idx="13743">
                  <c:v>42122.370428240742</c:v>
                </c:pt>
                <c:pt idx="13744">
                  <c:v>42122.370474537034</c:v>
                </c:pt>
                <c:pt idx="13745">
                  <c:v>42122.370532407411</c:v>
                </c:pt>
                <c:pt idx="13746">
                  <c:v>42122.37059027778</c:v>
                </c:pt>
                <c:pt idx="13747">
                  <c:v>42122.370636574073</c:v>
                </c:pt>
                <c:pt idx="13748">
                  <c:v>42122.370694444442</c:v>
                </c:pt>
                <c:pt idx="13749">
                  <c:v>42122.370752314811</c:v>
                </c:pt>
                <c:pt idx="13750">
                  <c:v>42122.370798611111</c:v>
                </c:pt>
                <c:pt idx="13751">
                  <c:v>42122.370856481481</c:v>
                </c:pt>
                <c:pt idx="13752">
                  <c:v>42122.37091435185</c:v>
                </c:pt>
                <c:pt idx="13753">
                  <c:v>42122.37096064815</c:v>
                </c:pt>
                <c:pt idx="13754">
                  <c:v>42122.371018518519</c:v>
                </c:pt>
                <c:pt idx="13755">
                  <c:v>42122.371076388888</c:v>
                </c:pt>
                <c:pt idx="13756">
                  <c:v>42122.371122685188</c:v>
                </c:pt>
                <c:pt idx="13757">
                  <c:v>42122.371180555558</c:v>
                </c:pt>
                <c:pt idx="13758">
                  <c:v>42122.371238425927</c:v>
                </c:pt>
                <c:pt idx="13759">
                  <c:v>42122.371296296296</c:v>
                </c:pt>
                <c:pt idx="13760">
                  <c:v>42122.371342592596</c:v>
                </c:pt>
                <c:pt idx="13761">
                  <c:v>42122.371400462966</c:v>
                </c:pt>
                <c:pt idx="13762">
                  <c:v>42122.371458333335</c:v>
                </c:pt>
                <c:pt idx="13763">
                  <c:v>42122.371504629627</c:v>
                </c:pt>
                <c:pt idx="13764">
                  <c:v>42122.371562499997</c:v>
                </c:pt>
                <c:pt idx="13765">
                  <c:v>42122.371620370373</c:v>
                </c:pt>
                <c:pt idx="13766">
                  <c:v>42122.371666666666</c:v>
                </c:pt>
                <c:pt idx="13767">
                  <c:v>42122.371724537035</c:v>
                </c:pt>
                <c:pt idx="13768">
                  <c:v>42122.371782407405</c:v>
                </c:pt>
                <c:pt idx="13769">
                  <c:v>42122.371828703705</c:v>
                </c:pt>
                <c:pt idx="13770">
                  <c:v>42122.371886574074</c:v>
                </c:pt>
                <c:pt idx="13771">
                  <c:v>42122.371944444443</c:v>
                </c:pt>
                <c:pt idx="13772">
                  <c:v>42122.371990740743</c:v>
                </c:pt>
                <c:pt idx="13773">
                  <c:v>42122.372048611112</c:v>
                </c:pt>
                <c:pt idx="13774">
                  <c:v>42122.372106481482</c:v>
                </c:pt>
                <c:pt idx="13775">
                  <c:v>42122.372152777774</c:v>
                </c:pt>
                <c:pt idx="13776">
                  <c:v>42122.372210648151</c:v>
                </c:pt>
                <c:pt idx="13777">
                  <c:v>42122.37226851852</c:v>
                </c:pt>
                <c:pt idx="13778">
                  <c:v>42122.37232638889</c:v>
                </c:pt>
                <c:pt idx="13779">
                  <c:v>42122.372372685182</c:v>
                </c:pt>
                <c:pt idx="13780">
                  <c:v>42122.372430555559</c:v>
                </c:pt>
                <c:pt idx="13781">
                  <c:v>42122.372488425928</c:v>
                </c:pt>
                <c:pt idx="13782">
                  <c:v>42122.372534722221</c:v>
                </c:pt>
                <c:pt idx="13783">
                  <c:v>42122.37259259259</c:v>
                </c:pt>
                <c:pt idx="13784">
                  <c:v>42122.372650462959</c:v>
                </c:pt>
                <c:pt idx="13785">
                  <c:v>42122.372696759259</c:v>
                </c:pt>
                <c:pt idx="13786">
                  <c:v>42122.372754629629</c:v>
                </c:pt>
                <c:pt idx="13787">
                  <c:v>42122.372812499998</c:v>
                </c:pt>
                <c:pt idx="13788">
                  <c:v>42122.372858796298</c:v>
                </c:pt>
                <c:pt idx="13789">
                  <c:v>42122.372916666667</c:v>
                </c:pt>
                <c:pt idx="13790">
                  <c:v>42122.372974537036</c:v>
                </c:pt>
                <c:pt idx="13791">
                  <c:v>42122.373020833336</c:v>
                </c:pt>
                <c:pt idx="13792">
                  <c:v>42122.373078703706</c:v>
                </c:pt>
                <c:pt idx="13793">
                  <c:v>42122.373136574075</c:v>
                </c:pt>
                <c:pt idx="13794">
                  <c:v>42122.373182870368</c:v>
                </c:pt>
                <c:pt idx="13795">
                  <c:v>42122.373240740744</c:v>
                </c:pt>
                <c:pt idx="13796">
                  <c:v>42122.373298611114</c:v>
                </c:pt>
                <c:pt idx="13797">
                  <c:v>42122.373356481483</c:v>
                </c:pt>
                <c:pt idx="13798">
                  <c:v>42122.373402777775</c:v>
                </c:pt>
                <c:pt idx="13799">
                  <c:v>42122.373460648145</c:v>
                </c:pt>
                <c:pt idx="13800">
                  <c:v>42122.373518518521</c:v>
                </c:pt>
                <c:pt idx="13801">
                  <c:v>42122.373564814814</c:v>
                </c:pt>
                <c:pt idx="13802">
                  <c:v>42122.373622685183</c:v>
                </c:pt>
                <c:pt idx="13803">
                  <c:v>42122.373680555553</c:v>
                </c:pt>
                <c:pt idx="13804">
                  <c:v>42122.373726851853</c:v>
                </c:pt>
                <c:pt idx="13805">
                  <c:v>42122.373784722222</c:v>
                </c:pt>
                <c:pt idx="13806">
                  <c:v>42122.373842592591</c:v>
                </c:pt>
                <c:pt idx="13807">
                  <c:v>42122.373888888891</c:v>
                </c:pt>
                <c:pt idx="13808">
                  <c:v>42122.37394675926</c:v>
                </c:pt>
                <c:pt idx="13809">
                  <c:v>42122.37400462963</c:v>
                </c:pt>
                <c:pt idx="13810">
                  <c:v>42122.374050925922</c:v>
                </c:pt>
                <c:pt idx="13811">
                  <c:v>42122.374108796299</c:v>
                </c:pt>
                <c:pt idx="13812">
                  <c:v>42122.374166666668</c:v>
                </c:pt>
                <c:pt idx="13813">
                  <c:v>42122.374212962961</c:v>
                </c:pt>
                <c:pt idx="13814">
                  <c:v>42122.37427083333</c:v>
                </c:pt>
                <c:pt idx="13815">
                  <c:v>42122.374328703707</c:v>
                </c:pt>
                <c:pt idx="13816">
                  <c:v>42122.374374999999</c:v>
                </c:pt>
                <c:pt idx="13817">
                  <c:v>42122.374432870369</c:v>
                </c:pt>
                <c:pt idx="13818">
                  <c:v>42122.374490740738</c:v>
                </c:pt>
                <c:pt idx="13819">
                  <c:v>42122.374548611115</c:v>
                </c:pt>
                <c:pt idx="13820">
                  <c:v>42122.374594907407</c:v>
                </c:pt>
                <c:pt idx="13821">
                  <c:v>42122.374652777777</c:v>
                </c:pt>
                <c:pt idx="13822">
                  <c:v>42122.374710648146</c:v>
                </c:pt>
                <c:pt idx="13823">
                  <c:v>42122.374756944446</c:v>
                </c:pt>
                <c:pt idx="13824">
                  <c:v>42122.374814814815</c:v>
                </c:pt>
                <c:pt idx="13825">
                  <c:v>42122.374872685185</c:v>
                </c:pt>
                <c:pt idx="13826">
                  <c:v>42122.374918981484</c:v>
                </c:pt>
                <c:pt idx="13827">
                  <c:v>42122.374976851854</c:v>
                </c:pt>
                <c:pt idx="13828">
                  <c:v>42122.375034722223</c:v>
                </c:pt>
                <c:pt idx="13829">
                  <c:v>42122.375081018516</c:v>
                </c:pt>
                <c:pt idx="13830">
                  <c:v>42122.375138888892</c:v>
                </c:pt>
                <c:pt idx="13831">
                  <c:v>42122.375196759262</c:v>
                </c:pt>
                <c:pt idx="13832">
                  <c:v>42122.375243055554</c:v>
                </c:pt>
                <c:pt idx="13833">
                  <c:v>42122.375300925924</c:v>
                </c:pt>
                <c:pt idx="13834">
                  <c:v>42122.375358796293</c:v>
                </c:pt>
                <c:pt idx="13835">
                  <c:v>42122.375405092593</c:v>
                </c:pt>
                <c:pt idx="13836">
                  <c:v>42122.375462962962</c:v>
                </c:pt>
                <c:pt idx="13837">
                  <c:v>42122.375520833331</c:v>
                </c:pt>
                <c:pt idx="13838">
                  <c:v>42122.375578703701</c:v>
                </c:pt>
                <c:pt idx="13839">
                  <c:v>42122.375625000001</c:v>
                </c:pt>
                <c:pt idx="13840">
                  <c:v>42122.37568287037</c:v>
                </c:pt>
                <c:pt idx="13841">
                  <c:v>42122.375740740739</c:v>
                </c:pt>
                <c:pt idx="13842">
                  <c:v>42122.375787037039</c:v>
                </c:pt>
                <c:pt idx="13843">
                  <c:v>42122.375844907408</c:v>
                </c:pt>
                <c:pt idx="13844">
                  <c:v>42122.375902777778</c:v>
                </c:pt>
                <c:pt idx="13845">
                  <c:v>42122.375949074078</c:v>
                </c:pt>
                <c:pt idx="13846">
                  <c:v>42122.376006944447</c:v>
                </c:pt>
                <c:pt idx="13847">
                  <c:v>42122.376064814816</c:v>
                </c:pt>
                <c:pt idx="13848">
                  <c:v>42122.376111111109</c:v>
                </c:pt>
                <c:pt idx="13849">
                  <c:v>42122.376168981478</c:v>
                </c:pt>
                <c:pt idx="13850">
                  <c:v>42122.376226851855</c:v>
                </c:pt>
                <c:pt idx="13851">
                  <c:v>42122.376273148147</c:v>
                </c:pt>
                <c:pt idx="13852">
                  <c:v>42122.376331018517</c:v>
                </c:pt>
                <c:pt idx="13853">
                  <c:v>42122.376388888886</c:v>
                </c:pt>
                <c:pt idx="13854">
                  <c:v>42122.376435185186</c:v>
                </c:pt>
                <c:pt idx="13855">
                  <c:v>42122.376493055555</c:v>
                </c:pt>
                <c:pt idx="13856">
                  <c:v>42122.376550925925</c:v>
                </c:pt>
                <c:pt idx="13857">
                  <c:v>42122.376608796294</c:v>
                </c:pt>
                <c:pt idx="13858">
                  <c:v>42122.376655092594</c:v>
                </c:pt>
                <c:pt idx="13859">
                  <c:v>42122.376712962963</c:v>
                </c:pt>
                <c:pt idx="13860">
                  <c:v>42122.376770833333</c:v>
                </c:pt>
                <c:pt idx="13861">
                  <c:v>42122.376817129632</c:v>
                </c:pt>
                <c:pt idx="13862">
                  <c:v>42122.376875000002</c:v>
                </c:pt>
                <c:pt idx="13863">
                  <c:v>42122.376932870371</c:v>
                </c:pt>
                <c:pt idx="13864">
                  <c:v>42122.376979166664</c:v>
                </c:pt>
                <c:pt idx="13865">
                  <c:v>42122.37703703704</c:v>
                </c:pt>
                <c:pt idx="13866">
                  <c:v>42122.37709490741</c:v>
                </c:pt>
                <c:pt idx="13867">
                  <c:v>42122.377141203702</c:v>
                </c:pt>
                <c:pt idx="13868">
                  <c:v>42122.377199074072</c:v>
                </c:pt>
                <c:pt idx="13869">
                  <c:v>42122.377256944441</c:v>
                </c:pt>
                <c:pt idx="13870">
                  <c:v>42122.377303240741</c:v>
                </c:pt>
                <c:pt idx="13871">
                  <c:v>42122.37736111111</c:v>
                </c:pt>
                <c:pt idx="13872">
                  <c:v>42122.377418981479</c:v>
                </c:pt>
                <c:pt idx="13873">
                  <c:v>42122.377465277779</c:v>
                </c:pt>
                <c:pt idx="13874">
                  <c:v>42122.377523148149</c:v>
                </c:pt>
                <c:pt idx="13875">
                  <c:v>42122.377581018518</c:v>
                </c:pt>
                <c:pt idx="13876">
                  <c:v>42122.377638888887</c:v>
                </c:pt>
                <c:pt idx="13877">
                  <c:v>42122.377685185187</c:v>
                </c:pt>
                <c:pt idx="13878">
                  <c:v>42122.377743055556</c:v>
                </c:pt>
                <c:pt idx="13879">
                  <c:v>42122.377800925926</c:v>
                </c:pt>
                <c:pt idx="13880">
                  <c:v>42122.377847222226</c:v>
                </c:pt>
                <c:pt idx="13881">
                  <c:v>42122.377905092595</c:v>
                </c:pt>
                <c:pt idx="13882">
                  <c:v>42122.377962962964</c:v>
                </c:pt>
                <c:pt idx="13883">
                  <c:v>42122.378009259257</c:v>
                </c:pt>
                <c:pt idx="13884">
                  <c:v>42122.378067129626</c:v>
                </c:pt>
                <c:pt idx="13885">
                  <c:v>42122.378125000003</c:v>
                </c:pt>
                <c:pt idx="13886">
                  <c:v>42122.378171296295</c:v>
                </c:pt>
                <c:pt idx="13887">
                  <c:v>42122.378229166665</c:v>
                </c:pt>
                <c:pt idx="13888">
                  <c:v>42122.378287037034</c:v>
                </c:pt>
                <c:pt idx="13889">
                  <c:v>42122.378333333334</c:v>
                </c:pt>
                <c:pt idx="13890">
                  <c:v>42122.378391203703</c:v>
                </c:pt>
                <c:pt idx="13891">
                  <c:v>42122.378449074073</c:v>
                </c:pt>
                <c:pt idx="13892">
                  <c:v>42122.378495370373</c:v>
                </c:pt>
                <c:pt idx="13893">
                  <c:v>42122.378553240742</c:v>
                </c:pt>
                <c:pt idx="13894">
                  <c:v>42122.378611111111</c:v>
                </c:pt>
                <c:pt idx="13895">
                  <c:v>42122.378657407404</c:v>
                </c:pt>
                <c:pt idx="13896">
                  <c:v>42122.37871527778</c:v>
                </c:pt>
                <c:pt idx="13897">
                  <c:v>42122.37877314815</c:v>
                </c:pt>
                <c:pt idx="13898">
                  <c:v>42122.378831018519</c:v>
                </c:pt>
                <c:pt idx="13899">
                  <c:v>42122.378877314812</c:v>
                </c:pt>
                <c:pt idx="13900">
                  <c:v>42122.378935185188</c:v>
                </c:pt>
                <c:pt idx="13901">
                  <c:v>42122.378993055558</c:v>
                </c:pt>
                <c:pt idx="13902">
                  <c:v>42122.37903935185</c:v>
                </c:pt>
                <c:pt idx="13903">
                  <c:v>42122.37909722222</c:v>
                </c:pt>
                <c:pt idx="13904">
                  <c:v>42122.379155092596</c:v>
                </c:pt>
                <c:pt idx="13905">
                  <c:v>42122.379201388889</c:v>
                </c:pt>
                <c:pt idx="13906">
                  <c:v>42122.379259259258</c:v>
                </c:pt>
                <c:pt idx="13907">
                  <c:v>42122.379317129627</c:v>
                </c:pt>
                <c:pt idx="13908">
                  <c:v>42122.379363425927</c:v>
                </c:pt>
                <c:pt idx="13909">
                  <c:v>42122.379421296297</c:v>
                </c:pt>
                <c:pt idx="13910">
                  <c:v>42122.379479166666</c:v>
                </c:pt>
                <c:pt idx="13911">
                  <c:v>42122.379525462966</c:v>
                </c:pt>
                <c:pt idx="13912">
                  <c:v>42122.379583333335</c:v>
                </c:pt>
                <c:pt idx="13913">
                  <c:v>42122.379641203705</c:v>
                </c:pt>
                <c:pt idx="13914">
                  <c:v>42122.379687499997</c:v>
                </c:pt>
                <c:pt idx="13915">
                  <c:v>42122.379745370374</c:v>
                </c:pt>
                <c:pt idx="13916">
                  <c:v>42122.379803240743</c:v>
                </c:pt>
                <c:pt idx="13917">
                  <c:v>42122.379861111112</c:v>
                </c:pt>
                <c:pt idx="13918">
                  <c:v>42122.379907407405</c:v>
                </c:pt>
                <c:pt idx="13919">
                  <c:v>42122.379965277774</c:v>
                </c:pt>
                <c:pt idx="13920">
                  <c:v>42122.380023148151</c:v>
                </c:pt>
                <c:pt idx="13921">
                  <c:v>42122.380069444444</c:v>
                </c:pt>
                <c:pt idx="13922">
                  <c:v>42122.380127314813</c:v>
                </c:pt>
                <c:pt idx="13923">
                  <c:v>42122.380185185182</c:v>
                </c:pt>
                <c:pt idx="13924">
                  <c:v>42122.380231481482</c:v>
                </c:pt>
                <c:pt idx="13925">
                  <c:v>42122.380289351851</c:v>
                </c:pt>
                <c:pt idx="13926">
                  <c:v>42122.380347222221</c:v>
                </c:pt>
                <c:pt idx="13927">
                  <c:v>42122.380393518521</c:v>
                </c:pt>
                <c:pt idx="13928">
                  <c:v>42122.38045138889</c:v>
                </c:pt>
                <c:pt idx="13929">
                  <c:v>42122.380509259259</c:v>
                </c:pt>
                <c:pt idx="13930">
                  <c:v>42122.380555555559</c:v>
                </c:pt>
                <c:pt idx="13931">
                  <c:v>42122.380613425928</c:v>
                </c:pt>
                <c:pt idx="13932">
                  <c:v>42122.380671296298</c:v>
                </c:pt>
                <c:pt idx="13933">
                  <c:v>42122.380729166667</c:v>
                </c:pt>
                <c:pt idx="13934">
                  <c:v>42122.38077546296</c:v>
                </c:pt>
                <c:pt idx="13935">
                  <c:v>42122.380833333336</c:v>
                </c:pt>
                <c:pt idx="13936">
                  <c:v>42122.380891203706</c:v>
                </c:pt>
                <c:pt idx="13937">
                  <c:v>42122.380937499998</c:v>
                </c:pt>
                <c:pt idx="13938">
                  <c:v>42122.380995370368</c:v>
                </c:pt>
                <c:pt idx="13939">
                  <c:v>42122.381053240744</c:v>
                </c:pt>
                <c:pt idx="13940">
                  <c:v>42122.381099537037</c:v>
                </c:pt>
                <c:pt idx="13941">
                  <c:v>42122.381157407406</c:v>
                </c:pt>
                <c:pt idx="13942">
                  <c:v>42122.381215277775</c:v>
                </c:pt>
                <c:pt idx="13943">
                  <c:v>42122.381261574075</c:v>
                </c:pt>
                <c:pt idx="13944">
                  <c:v>42122.381319444445</c:v>
                </c:pt>
                <c:pt idx="13945">
                  <c:v>42122.381377314814</c:v>
                </c:pt>
                <c:pt idx="13946">
                  <c:v>42122.381423611114</c:v>
                </c:pt>
                <c:pt idx="13947">
                  <c:v>42122.381481481483</c:v>
                </c:pt>
                <c:pt idx="13948">
                  <c:v>42122.381539351853</c:v>
                </c:pt>
                <c:pt idx="13949">
                  <c:v>42122.381585648145</c:v>
                </c:pt>
                <c:pt idx="13950">
                  <c:v>42122.381643518522</c:v>
                </c:pt>
                <c:pt idx="13951">
                  <c:v>42122.381701388891</c:v>
                </c:pt>
                <c:pt idx="13952">
                  <c:v>42122.381747685184</c:v>
                </c:pt>
                <c:pt idx="13953">
                  <c:v>42122.381805555553</c:v>
                </c:pt>
                <c:pt idx="13954">
                  <c:v>42122.381863425922</c:v>
                </c:pt>
                <c:pt idx="13955">
                  <c:v>42122.381921296299</c:v>
                </c:pt>
                <c:pt idx="13956">
                  <c:v>42122.381967592592</c:v>
                </c:pt>
                <c:pt idx="13957">
                  <c:v>42122.382025462961</c:v>
                </c:pt>
                <c:pt idx="13958">
                  <c:v>42122.38208333333</c:v>
                </c:pt>
                <c:pt idx="13959">
                  <c:v>42122.38212962963</c:v>
                </c:pt>
                <c:pt idx="13960">
                  <c:v>42122.382187499999</c:v>
                </c:pt>
                <c:pt idx="13961">
                  <c:v>42122.382245370369</c:v>
                </c:pt>
                <c:pt idx="13962">
                  <c:v>42122.382291666669</c:v>
                </c:pt>
                <c:pt idx="13963">
                  <c:v>42122.382349537038</c:v>
                </c:pt>
                <c:pt idx="13964">
                  <c:v>42122.382407407407</c:v>
                </c:pt>
                <c:pt idx="13965">
                  <c:v>42122.382453703707</c:v>
                </c:pt>
                <c:pt idx="13966">
                  <c:v>42122.382511574076</c:v>
                </c:pt>
                <c:pt idx="13967">
                  <c:v>42122.382569444446</c:v>
                </c:pt>
                <c:pt idx="13968">
                  <c:v>42122.382615740738</c:v>
                </c:pt>
                <c:pt idx="13969">
                  <c:v>42122.382673611108</c:v>
                </c:pt>
                <c:pt idx="13970">
                  <c:v>42122.382731481484</c:v>
                </c:pt>
                <c:pt idx="13971">
                  <c:v>42122.382777777777</c:v>
                </c:pt>
                <c:pt idx="13972">
                  <c:v>42122.382835648146</c:v>
                </c:pt>
                <c:pt idx="13973">
                  <c:v>42122.382893518516</c:v>
                </c:pt>
                <c:pt idx="13974">
                  <c:v>42122.382951388892</c:v>
                </c:pt>
                <c:pt idx="13975">
                  <c:v>42122.382997685185</c:v>
                </c:pt>
                <c:pt idx="13976">
                  <c:v>42122.383055555554</c:v>
                </c:pt>
                <c:pt idx="13977">
                  <c:v>42122.383113425924</c:v>
                </c:pt>
                <c:pt idx="13978">
                  <c:v>42122.383159722223</c:v>
                </c:pt>
                <c:pt idx="13979">
                  <c:v>42122.383217592593</c:v>
                </c:pt>
                <c:pt idx="13980">
                  <c:v>42122.383275462962</c:v>
                </c:pt>
                <c:pt idx="13981">
                  <c:v>42122.383321759262</c:v>
                </c:pt>
                <c:pt idx="13982">
                  <c:v>42122.383379629631</c:v>
                </c:pt>
                <c:pt idx="13983">
                  <c:v>42122.383437500001</c:v>
                </c:pt>
                <c:pt idx="13984">
                  <c:v>42122.383483796293</c:v>
                </c:pt>
                <c:pt idx="13985">
                  <c:v>42122.38354166667</c:v>
                </c:pt>
                <c:pt idx="13986">
                  <c:v>42122.383599537039</c:v>
                </c:pt>
                <c:pt idx="13987">
                  <c:v>42122.383645833332</c:v>
                </c:pt>
                <c:pt idx="13988">
                  <c:v>42122.383703703701</c:v>
                </c:pt>
                <c:pt idx="13989">
                  <c:v>42122.383761574078</c:v>
                </c:pt>
                <c:pt idx="13990">
                  <c:v>42122.38380787037</c:v>
                </c:pt>
                <c:pt idx="13991">
                  <c:v>42122.38386574074</c:v>
                </c:pt>
                <c:pt idx="13992">
                  <c:v>42122.383923611109</c:v>
                </c:pt>
                <c:pt idx="13993">
                  <c:v>42122.383981481478</c:v>
                </c:pt>
                <c:pt idx="13994">
                  <c:v>42122.384027777778</c:v>
                </c:pt>
                <c:pt idx="13995">
                  <c:v>42122.384085648147</c:v>
                </c:pt>
                <c:pt idx="13996">
                  <c:v>42122.384143518517</c:v>
                </c:pt>
                <c:pt idx="13997">
                  <c:v>42122.384189814817</c:v>
                </c:pt>
                <c:pt idx="13998">
                  <c:v>42122.384247685186</c:v>
                </c:pt>
                <c:pt idx="13999">
                  <c:v>42122.384305555555</c:v>
                </c:pt>
                <c:pt idx="14000">
                  <c:v>42122.384351851855</c:v>
                </c:pt>
                <c:pt idx="14001">
                  <c:v>42122.384409722225</c:v>
                </c:pt>
                <c:pt idx="14002">
                  <c:v>42122.384467592594</c:v>
                </c:pt>
                <c:pt idx="14003">
                  <c:v>42122.384513888886</c:v>
                </c:pt>
                <c:pt idx="14004">
                  <c:v>42122.384571759256</c:v>
                </c:pt>
                <c:pt idx="14005">
                  <c:v>42122.384629629632</c:v>
                </c:pt>
                <c:pt idx="14006">
                  <c:v>42122.384675925925</c:v>
                </c:pt>
                <c:pt idx="14007">
                  <c:v>42122.384733796294</c:v>
                </c:pt>
                <c:pt idx="14008">
                  <c:v>42122.384791666664</c:v>
                </c:pt>
                <c:pt idx="14009">
                  <c:v>42122.384837962964</c:v>
                </c:pt>
                <c:pt idx="14010">
                  <c:v>42122.384895833333</c:v>
                </c:pt>
                <c:pt idx="14011">
                  <c:v>42122.384953703702</c:v>
                </c:pt>
                <c:pt idx="14012">
                  <c:v>42122.385000000002</c:v>
                </c:pt>
                <c:pt idx="14013">
                  <c:v>42122.385057870371</c:v>
                </c:pt>
                <c:pt idx="14014">
                  <c:v>42122.385115740741</c:v>
                </c:pt>
                <c:pt idx="14015">
                  <c:v>42122.38517361111</c:v>
                </c:pt>
                <c:pt idx="14016">
                  <c:v>42122.38521990741</c:v>
                </c:pt>
                <c:pt idx="14017">
                  <c:v>42122.385277777779</c:v>
                </c:pt>
                <c:pt idx="14018">
                  <c:v>42122.385335648149</c:v>
                </c:pt>
                <c:pt idx="14019">
                  <c:v>42122.385381944441</c:v>
                </c:pt>
                <c:pt idx="14020">
                  <c:v>42122.385439814818</c:v>
                </c:pt>
                <c:pt idx="14021">
                  <c:v>42122.385497685187</c:v>
                </c:pt>
                <c:pt idx="14022">
                  <c:v>42122.38554398148</c:v>
                </c:pt>
                <c:pt idx="14023">
                  <c:v>42122.385601851849</c:v>
                </c:pt>
                <c:pt idx="14024">
                  <c:v>42122.385659722226</c:v>
                </c:pt>
                <c:pt idx="14025">
                  <c:v>42122.385706018518</c:v>
                </c:pt>
                <c:pt idx="14026">
                  <c:v>42122.385763888888</c:v>
                </c:pt>
                <c:pt idx="14027">
                  <c:v>42122.385821759257</c:v>
                </c:pt>
                <c:pt idx="14028">
                  <c:v>42122.385868055557</c:v>
                </c:pt>
                <c:pt idx="14029">
                  <c:v>42122.385925925926</c:v>
                </c:pt>
                <c:pt idx="14030">
                  <c:v>42122.385983796295</c:v>
                </c:pt>
                <c:pt idx="14031">
                  <c:v>42122.386030092595</c:v>
                </c:pt>
                <c:pt idx="14032">
                  <c:v>42122.386087962965</c:v>
                </c:pt>
                <c:pt idx="14033">
                  <c:v>42122.386145833334</c:v>
                </c:pt>
                <c:pt idx="14034">
                  <c:v>42122.386203703703</c:v>
                </c:pt>
                <c:pt idx="14035">
                  <c:v>42122.386250000003</c:v>
                </c:pt>
                <c:pt idx="14036">
                  <c:v>42122.386307870373</c:v>
                </c:pt>
                <c:pt idx="14037">
                  <c:v>42122.386365740742</c:v>
                </c:pt>
                <c:pt idx="14038">
                  <c:v>42122.386412037034</c:v>
                </c:pt>
                <c:pt idx="14039">
                  <c:v>42122.386469907404</c:v>
                </c:pt>
                <c:pt idx="14040">
                  <c:v>42122.38652777778</c:v>
                </c:pt>
                <c:pt idx="14041">
                  <c:v>42122.386574074073</c:v>
                </c:pt>
                <c:pt idx="14042">
                  <c:v>42122.386631944442</c:v>
                </c:pt>
                <c:pt idx="14043">
                  <c:v>42122.386689814812</c:v>
                </c:pt>
                <c:pt idx="14044">
                  <c:v>42122.386736111112</c:v>
                </c:pt>
                <c:pt idx="14045">
                  <c:v>42122.386793981481</c:v>
                </c:pt>
                <c:pt idx="14046">
                  <c:v>42122.38685185185</c:v>
                </c:pt>
                <c:pt idx="14047">
                  <c:v>42122.38689814815</c:v>
                </c:pt>
                <c:pt idx="14048">
                  <c:v>42122.386956018519</c:v>
                </c:pt>
                <c:pt idx="14049">
                  <c:v>42122.387013888889</c:v>
                </c:pt>
                <c:pt idx="14050">
                  <c:v>42122.387060185189</c:v>
                </c:pt>
                <c:pt idx="14051">
                  <c:v>42122.387118055558</c:v>
                </c:pt>
                <c:pt idx="14052">
                  <c:v>42122.387175925927</c:v>
                </c:pt>
                <c:pt idx="14053">
                  <c:v>42122.387233796297</c:v>
                </c:pt>
                <c:pt idx="14054">
                  <c:v>42122.387280092589</c:v>
                </c:pt>
                <c:pt idx="14055">
                  <c:v>42122.387337962966</c:v>
                </c:pt>
                <c:pt idx="14056">
                  <c:v>42122.387395833335</c:v>
                </c:pt>
                <c:pt idx="14057">
                  <c:v>42122.387442129628</c:v>
                </c:pt>
                <c:pt idx="14058">
                  <c:v>42122.387499999997</c:v>
                </c:pt>
                <c:pt idx="14059">
                  <c:v>42122.387557870374</c:v>
                </c:pt>
                <c:pt idx="14060">
                  <c:v>42122.387604166666</c:v>
                </c:pt>
                <c:pt idx="14061">
                  <c:v>42122.387662037036</c:v>
                </c:pt>
                <c:pt idx="14062">
                  <c:v>42122.387719907405</c:v>
                </c:pt>
                <c:pt idx="14063">
                  <c:v>42122.387766203705</c:v>
                </c:pt>
                <c:pt idx="14064">
                  <c:v>42122.387824074074</c:v>
                </c:pt>
                <c:pt idx="14065">
                  <c:v>42122.387881944444</c:v>
                </c:pt>
                <c:pt idx="14066">
                  <c:v>42122.387928240743</c:v>
                </c:pt>
                <c:pt idx="14067">
                  <c:v>42122.387986111113</c:v>
                </c:pt>
                <c:pt idx="14068">
                  <c:v>42122.388043981482</c:v>
                </c:pt>
                <c:pt idx="14069">
                  <c:v>42122.388090277775</c:v>
                </c:pt>
                <c:pt idx="14070">
                  <c:v>42122.388148148151</c:v>
                </c:pt>
                <c:pt idx="14071">
                  <c:v>42122.388206018521</c:v>
                </c:pt>
                <c:pt idx="14072">
                  <c:v>42122.38826388889</c:v>
                </c:pt>
                <c:pt idx="14073">
                  <c:v>42122.388310185182</c:v>
                </c:pt>
                <c:pt idx="14074">
                  <c:v>42122.388368055559</c:v>
                </c:pt>
                <c:pt idx="14075">
                  <c:v>42122.388425925928</c:v>
                </c:pt>
                <c:pt idx="14076">
                  <c:v>42122.388472222221</c:v>
                </c:pt>
                <c:pt idx="14077">
                  <c:v>42122.38853009259</c:v>
                </c:pt>
                <c:pt idx="14078">
                  <c:v>42122.38858796296</c:v>
                </c:pt>
                <c:pt idx="14079">
                  <c:v>42122.38863425926</c:v>
                </c:pt>
                <c:pt idx="14080">
                  <c:v>42122.388692129629</c:v>
                </c:pt>
                <c:pt idx="14081">
                  <c:v>42122.388749999998</c:v>
                </c:pt>
                <c:pt idx="14082">
                  <c:v>42122.388796296298</c:v>
                </c:pt>
                <c:pt idx="14083">
                  <c:v>42122.388854166667</c:v>
                </c:pt>
                <c:pt idx="14084">
                  <c:v>42122.388912037037</c:v>
                </c:pt>
                <c:pt idx="14085">
                  <c:v>42122.388958333337</c:v>
                </c:pt>
                <c:pt idx="14086">
                  <c:v>42122.389016203706</c:v>
                </c:pt>
                <c:pt idx="14087">
                  <c:v>42122.389074074075</c:v>
                </c:pt>
                <c:pt idx="14088">
                  <c:v>42122.389120370368</c:v>
                </c:pt>
                <c:pt idx="14089">
                  <c:v>42122.389178240737</c:v>
                </c:pt>
                <c:pt idx="14090">
                  <c:v>42122.389236111114</c:v>
                </c:pt>
                <c:pt idx="14091">
                  <c:v>42122.389293981483</c:v>
                </c:pt>
                <c:pt idx="14092">
                  <c:v>42122.389340277776</c:v>
                </c:pt>
                <c:pt idx="14093">
                  <c:v>42122.389398148145</c:v>
                </c:pt>
                <c:pt idx="14094">
                  <c:v>42122.389456018522</c:v>
                </c:pt>
                <c:pt idx="14095">
                  <c:v>42122.389502314814</c:v>
                </c:pt>
                <c:pt idx="14096">
                  <c:v>42122.389560185184</c:v>
                </c:pt>
                <c:pt idx="14097">
                  <c:v>42122.389618055553</c:v>
                </c:pt>
                <c:pt idx="14098">
                  <c:v>42122.389664351853</c:v>
                </c:pt>
                <c:pt idx="14099">
                  <c:v>42122.389722222222</c:v>
                </c:pt>
                <c:pt idx="14100">
                  <c:v>42122.389780092592</c:v>
                </c:pt>
                <c:pt idx="14101">
                  <c:v>42122.389826388891</c:v>
                </c:pt>
                <c:pt idx="14102">
                  <c:v>42122.389884259261</c:v>
                </c:pt>
                <c:pt idx="14103">
                  <c:v>42122.38994212963</c:v>
                </c:pt>
                <c:pt idx="14104">
                  <c:v>42122.389988425923</c:v>
                </c:pt>
                <c:pt idx="14105">
                  <c:v>42122.390046296299</c:v>
                </c:pt>
                <c:pt idx="14106">
                  <c:v>42122.390104166669</c:v>
                </c:pt>
                <c:pt idx="14107">
                  <c:v>42122.390150462961</c:v>
                </c:pt>
                <c:pt idx="14108">
                  <c:v>42122.390208333331</c:v>
                </c:pt>
                <c:pt idx="14109">
                  <c:v>42122.390266203707</c:v>
                </c:pt>
                <c:pt idx="14110">
                  <c:v>42122.3903125</c:v>
                </c:pt>
                <c:pt idx="14111">
                  <c:v>42122.390370370369</c:v>
                </c:pt>
                <c:pt idx="14112">
                  <c:v>42122.390428240738</c:v>
                </c:pt>
                <c:pt idx="14113">
                  <c:v>42122.390486111108</c:v>
                </c:pt>
                <c:pt idx="14114">
                  <c:v>42122.390532407408</c:v>
                </c:pt>
                <c:pt idx="14115">
                  <c:v>42122.390590277777</c:v>
                </c:pt>
                <c:pt idx="14116">
                  <c:v>42122.390648148146</c:v>
                </c:pt>
                <c:pt idx="14117">
                  <c:v>42122.390694444446</c:v>
                </c:pt>
                <c:pt idx="14118">
                  <c:v>42122.390752314815</c:v>
                </c:pt>
                <c:pt idx="14119">
                  <c:v>42122.390810185185</c:v>
                </c:pt>
                <c:pt idx="14120">
                  <c:v>42122.390856481485</c:v>
                </c:pt>
                <c:pt idx="14121">
                  <c:v>42122.390914351854</c:v>
                </c:pt>
                <c:pt idx="14122">
                  <c:v>42122.390972222223</c:v>
                </c:pt>
                <c:pt idx="14123">
                  <c:v>42122.391018518516</c:v>
                </c:pt>
                <c:pt idx="14124">
                  <c:v>42122.391076388885</c:v>
                </c:pt>
                <c:pt idx="14125">
                  <c:v>42122.391134259262</c:v>
                </c:pt>
                <c:pt idx="14126">
                  <c:v>42122.391180555554</c:v>
                </c:pt>
                <c:pt idx="14127">
                  <c:v>42122.391238425924</c:v>
                </c:pt>
                <c:pt idx="14128">
                  <c:v>42122.391296296293</c:v>
                </c:pt>
                <c:pt idx="14129">
                  <c:v>42122.391342592593</c:v>
                </c:pt>
                <c:pt idx="14130">
                  <c:v>42122.391400462962</c:v>
                </c:pt>
                <c:pt idx="14131">
                  <c:v>42122.391458333332</c:v>
                </c:pt>
                <c:pt idx="14132">
                  <c:v>42122.391516203701</c:v>
                </c:pt>
                <c:pt idx="14133">
                  <c:v>42122.391562500001</c:v>
                </c:pt>
                <c:pt idx="14134">
                  <c:v>42122.39162037037</c:v>
                </c:pt>
                <c:pt idx="14135">
                  <c:v>42122.39167824074</c:v>
                </c:pt>
                <c:pt idx="14136">
                  <c:v>42122.391724537039</c:v>
                </c:pt>
                <c:pt idx="14137">
                  <c:v>42122.391782407409</c:v>
                </c:pt>
                <c:pt idx="14138">
                  <c:v>42122.391840277778</c:v>
                </c:pt>
                <c:pt idx="14139">
                  <c:v>42122.391886574071</c:v>
                </c:pt>
                <c:pt idx="14140">
                  <c:v>42122.391944444447</c:v>
                </c:pt>
                <c:pt idx="14141">
                  <c:v>42122.392002314817</c:v>
                </c:pt>
                <c:pt idx="14142">
                  <c:v>42122.392048611109</c:v>
                </c:pt>
                <c:pt idx="14143">
                  <c:v>42122.392106481479</c:v>
                </c:pt>
                <c:pt idx="14144">
                  <c:v>42122.392164351855</c:v>
                </c:pt>
                <c:pt idx="14145">
                  <c:v>42122.392210648148</c:v>
                </c:pt>
                <c:pt idx="14146">
                  <c:v>42122.392268518517</c:v>
                </c:pt>
                <c:pt idx="14147">
                  <c:v>42122.392326388886</c:v>
                </c:pt>
                <c:pt idx="14148">
                  <c:v>42122.392372685186</c:v>
                </c:pt>
                <c:pt idx="14149">
                  <c:v>42122.392430555556</c:v>
                </c:pt>
                <c:pt idx="14150">
                  <c:v>42122.392488425925</c:v>
                </c:pt>
                <c:pt idx="14151">
                  <c:v>42122.392546296294</c:v>
                </c:pt>
                <c:pt idx="14152">
                  <c:v>42122.392592592594</c:v>
                </c:pt>
                <c:pt idx="14153">
                  <c:v>42122.392650462964</c:v>
                </c:pt>
                <c:pt idx="14154">
                  <c:v>42122.392708333333</c:v>
                </c:pt>
                <c:pt idx="14155">
                  <c:v>42122.392754629633</c:v>
                </c:pt>
                <c:pt idx="14156">
                  <c:v>42122.392812500002</c:v>
                </c:pt>
                <c:pt idx="14157">
                  <c:v>42122.392870370371</c:v>
                </c:pt>
                <c:pt idx="14158">
                  <c:v>42122.392916666664</c:v>
                </c:pt>
                <c:pt idx="14159">
                  <c:v>42122.392974537041</c:v>
                </c:pt>
                <c:pt idx="14160">
                  <c:v>42122.39303240741</c:v>
                </c:pt>
                <c:pt idx="14161">
                  <c:v>42122.393078703702</c:v>
                </c:pt>
                <c:pt idx="14162">
                  <c:v>42122.393136574072</c:v>
                </c:pt>
                <c:pt idx="14163">
                  <c:v>42122.393194444441</c:v>
                </c:pt>
                <c:pt idx="14164">
                  <c:v>42122.393240740741</c:v>
                </c:pt>
                <c:pt idx="14165">
                  <c:v>42122.39329861111</c:v>
                </c:pt>
                <c:pt idx="14166">
                  <c:v>42122.39335648148</c:v>
                </c:pt>
                <c:pt idx="14167">
                  <c:v>42122.39340277778</c:v>
                </c:pt>
                <c:pt idx="14168">
                  <c:v>42122.393460648149</c:v>
                </c:pt>
                <c:pt idx="14169">
                  <c:v>42122.393518518518</c:v>
                </c:pt>
                <c:pt idx="14170">
                  <c:v>42122.393564814818</c:v>
                </c:pt>
                <c:pt idx="14171">
                  <c:v>42122.393622685187</c:v>
                </c:pt>
                <c:pt idx="14172">
                  <c:v>42122.393680555557</c:v>
                </c:pt>
                <c:pt idx="14173">
                  <c:v>42122.393738425926</c:v>
                </c:pt>
                <c:pt idx="14174">
                  <c:v>42122.393784722219</c:v>
                </c:pt>
                <c:pt idx="14175">
                  <c:v>42122.393842592595</c:v>
                </c:pt>
                <c:pt idx="14176">
                  <c:v>42122.393900462965</c:v>
                </c:pt>
                <c:pt idx="14177">
                  <c:v>42122.393946759257</c:v>
                </c:pt>
                <c:pt idx="14178">
                  <c:v>42122.394004629627</c:v>
                </c:pt>
                <c:pt idx="14179">
                  <c:v>42122.394062500003</c:v>
                </c:pt>
                <c:pt idx="14180">
                  <c:v>42122.394108796296</c:v>
                </c:pt>
                <c:pt idx="14181">
                  <c:v>42122.394166666665</c:v>
                </c:pt>
                <c:pt idx="14182">
                  <c:v>42122.394224537034</c:v>
                </c:pt>
                <c:pt idx="14183">
                  <c:v>42122.394270833334</c:v>
                </c:pt>
                <c:pt idx="14184">
                  <c:v>42122.394328703704</c:v>
                </c:pt>
                <c:pt idx="14185">
                  <c:v>42122.394386574073</c:v>
                </c:pt>
                <c:pt idx="14186">
                  <c:v>42122.394432870373</c:v>
                </c:pt>
                <c:pt idx="14187">
                  <c:v>42122.394490740742</c:v>
                </c:pt>
                <c:pt idx="14188">
                  <c:v>42122.394548611112</c:v>
                </c:pt>
                <c:pt idx="14189">
                  <c:v>42122.394594907404</c:v>
                </c:pt>
                <c:pt idx="14190">
                  <c:v>42122.394652777781</c:v>
                </c:pt>
                <c:pt idx="14191">
                  <c:v>42122.39471064815</c:v>
                </c:pt>
                <c:pt idx="14192">
                  <c:v>42122.394768518519</c:v>
                </c:pt>
                <c:pt idx="14193">
                  <c:v>42122.394814814812</c:v>
                </c:pt>
                <c:pt idx="14194">
                  <c:v>42122.394872685189</c:v>
                </c:pt>
                <c:pt idx="14195">
                  <c:v>42122.394930555558</c:v>
                </c:pt>
                <c:pt idx="14196">
                  <c:v>42122.394976851851</c:v>
                </c:pt>
                <c:pt idx="14197">
                  <c:v>42122.39503472222</c:v>
                </c:pt>
                <c:pt idx="14198">
                  <c:v>42122.395092592589</c:v>
                </c:pt>
                <c:pt idx="14199">
                  <c:v>42122.395138888889</c:v>
                </c:pt>
                <c:pt idx="14200">
                  <c:v>42122.395196759258</c:v>
                </c:pt>
                <c:pt idx="14201">
                  <c:v>42122.395254629628</c:v>
                </c:pt>
                <c:pt idx="14202">
                  <c:v>42122.395300925928</c:v>
                </c:pt>
                <c:pt idx="14203">
                  <c:v>42122.395358796297</c:v>
                </c:pt>
                <c:pt idx="14204">
                  <c:v>42122.395416666666</c:v>
                </c:pt>
                <c:pt idx="14205">
                  <c:v>42122.395462962966</c:v>
                </c:pt>
                <c:pt idx="14206">
                  <c:v>42122.395520833335</c:v>
                </c:pt>
                <c:pt idx="14207">
                  <c:v>42122.395578703705</c:v>
                </c:pt>
                <c:pt idx="14208">
                  <c:v>42122.395624999997</c:v>
                </c:pt>
                <c:pt idx="14209">
                  <c:v>42122.395682870374</c:v>
                </c:pt>
                <c:pt idx="14210">
                  <c:v>42122.395740740743</c:v>
                </c:pt>
                <c:pt idx="14211">
                  <c:v>42122.395798611113</c:v>
                </c:pt>
                <c:pt idx="14212">
                  <c:v>42122.395844907405</c:v>
                </c:pt>
                <c:pt idx="14213">
                  <c:v>42122.395902777775</c:v>
                </c:pt>
                <c:pt idx="14214">
                  <c:v>42122.395960648151</c:v>
                </c:pt>
                <c:pt idx="14215">
                  <c:v>42122.396006944444</c:v>
                </c:pt>
                <c:pt idx="14216">
                  <c:v>42122.396064814813</c:v>
                </c:pt>
                <c:pt idx="14217">
                  <c:v>42122.396122685182</c:v>
                </c:pt>
                <c:pt idx="14218">
                  <c:v>42122.396168981482</c:v>
                </c:pt>
                <c:pt idx="14219">
                  <c:v>42122.396226851852</c:v>
                </c:pt>
                <c:pt idx="14220">
                  <c:v>42122.396284722221</c:v>
                </c:pt>
                <c:pt idx="14221">
                  <c:v>42122.396331018521</c:v>
                </c:pt>
                <c:pt idx="14222">
                  <c:v>42122.39638888889</c:v>
                </c:pt>
                <c:pt idx="14223">
                  <c:v>42122.39644675926</c:v>
                </c:pt>
                <c:pt idx="14224">
                  <c:v>42122.396493055552</c:v>
                </c:pt>
                <c:pt idx="14225">
                  <c:v>42122.396550925929</c:v>
                </c:pt>
                <c:pt idx="14226">
                  <c:v>42122.396608796298</c:v>
                </c:pt>
                <c:pt idx="14227">
                  <c:v>42122.396655092591</c:v>
                </c:pt>
                <c:pt idx="14228">
                  <c:v>42122.39671296296</c:v>
                </c:pt>
                <c:pt idx="14229">
                  <c:v>42122.396770833337</c:v>
                </c:pt>
                <c:pt idx="14230">
                  <c:v>42122.396828703706</c:v>
                </c:pt>
                <c:pt idx="14231">
                  <c:v>42122.396874999999</c:v>
                </c:pt>
                <c:pt idx="14232">
                  <c:v>42122.396932870368</c:v>
                </c:pt>
                <c:pt idx="14233">
                  <c:v>42122.396990740737</c:v>
                </c:pt>
                <c:pt idx="14234">
                  <c:v>42122.397037037037</c:v>
                </c:pt>
                <c:pt idx="14235">
                  <c:v>42122.397094907406</c:v>
                </c:pt>
                <c:pt idx="14236">
                  <c:v>42122.397152777776</c:v>
                </c:pt>
                <c:pt idx="14237">
                  <c:v>42122.397199074076</c:v>
                </c:pt>
                <c:pt idx="14238">
                  <c:v>42122.397256944445</c:v>
                </c:pt>
                <c:pt idx="14239">
                  <c:v>42122.397314814814</c:v>
                </c:pt>
                <c:pt idx="14240">
                  <c:v>42122.397361111114</c:v>
                </c:pt>
                <c:pt idx="14241">
                  <c:v>42122.397418981483</c:v>
                </c:pt>
                <c:pt idx="14242">
                  <c:v>42122.397476851853</c:v>
                </c:pt>
                <c:pt idx="14243">
                  <c:v>42122.397523148145</c:v>
                </c:pt>
                <c:pt idx="14244">
                  <c:v>42122.397581018522</c:v>
                </c:pt>
                <c:pt idx="14245">
                  <c:v>42122.397638888891</c:v>
                </c:pt>
                <c:pt idx="14246">
                  <c:v>42122.397685185184</c:v>
                </c:pt>
                <c:pt idx="14247">
                  <c:v>42122.397743055553</c:v>
                </c:pt>
                <c:pt idx="14248">
                  <c:v>42122.397800925923</c:v>
                </c:pt>
                <c:pt idx="14249">
                  <c:v>42122.397858796299</c:v>
                </c:pt>
                <c:pt idx="14250">
                  <c:v>42122.397905092592</c:v>
                </c:pt>
                <c:pt idx="14251">
                  <c:v>42122.397962962961</c:v>
                </c:pt>
                <c:pt idx="14252">
                  <c:v>42122.398020833331</c:v>
                </c:pt>
                <c:pt idx="14253">
                  <c:v>42122.39806712963</c:v>
                </c:pt>
                <c:pt idx="14254">
                  <c:v>42122.398125</c:v>
                </c:pt>
                <c:pt idx="14255">
                  <c:v>42122.398182870369</c:v>
                </c:pt>
                <c:pt idx="14256">
                  <c:v>42122.398229166669</c:v>
                </c:pt>
                <c:pt idx="14257">
                  <c:v>42122.398287037038</c:v>
                </c:pt>
                <c:pt idx="14258">
                  <c:v>42122.398344907408</c:v>
                </c:pt>
                <c:pt idx="14259">
                  <c:v>42122.3983912037</c:v>
                </c:pt>
                <c:pt idx="14260">
                  <c:v>42122.398449074077</c:v>
                </c:pt>
                <c:pt idx="14261">
                  <c:v>42122.398506944446</c:v>
                </c:pt>
                <c:pt idx="14262">
                  <c:v>42122.398553240739</c:v>
                </c:pt>
                <c:pt idx="14263">
                  <c:v>42122.398611111108</c:v>
                </c:pt>
                <c:pt idx="14264">
                  <c:v>42122.398668981485</c:v>
                </c:pt>
                <c:pt idx="14265">
                  <c:v>42122.398715277777</c:v>
                </c:pt>
                <c:pt idx="14266">
                  <c:v>42122.398773148147</c:v>
                </c:pt>
                <c:pt idx="14267">
                  <c:v>42122.398831018516</c:v>
                </c:pt>
                <c:pt idx="14268">
                  <c:v>42122.398888888885</c:v>
                </c:pt>
                <c:pt idx="14269">
                  <c:v>42122.398935185185</c:v>
                </c:pt>
                <c:pt idx="14270">
                  <c:v>42122.398993055554</c:v>
                </c:pt>
                <c:pt idx="14271">
                  <c:v>42122.399050925924</c:v>
                </c:pt>
                <c:pt idx="14272">
                  <c:v>42122.399097222224</c:v>
                </c:pt>
                <c:pt idx="14273">
                  <c:v>42122.399155092593</c:v>
                </c:pt>
                <c:pt idx="14274">
                  <c:v>42122.399212962962</c:v>
                </c:pt>
                <c:pt idx="14275">
                  <c:v>42122.399259259262</c:v>
                </c:pt>
                <c:pt idx="14276">
                  <c:v>42122.399317129632</c:v>
                </c:pt>
                <c:pt idx="14277">
                  <c:v>42122.399375000001</c:v>
                </c:pt>
                <c:pt idx="14278">
                  <c:v>42122.399421296293</c:v>
                </c:pt>
                <c:pt idx="14279">
                  <c:v>42122.39947916667</c:v>
                </c:pt>
                <c:pt idx="14280">
                  <c:v>42122.399537037039</c:v>
                </c:pt>
                <c:pt idx="14281">
                  <c:v>42122.399583333332</c:v>
                </c:pt>
                <c:pt idx="14282">
                  <c:v>42122.399641203701</c:v>
                </c:pt>
                <c:pt idx="14283">
                  <c:v>42122.399699074071</c:v>
                </c:pt>
                <c:pt idx="14284">
                  <c:v>42122.399745370371</c:v>
                </c:pt>
                <c:pt idx="14285">
                  <c:v>42122.39980324074</c:v>
                </c:pt>
                <c:pt idx="14286">
                  <c:v>42122.399861111109</c:v>
                </c:pt>
                <c:pt idx="14287">
                  <c:v>42122.399907407409</c:v>
                </c:pt>
                <c:pt idx="14288">
                  <c:v>42122.399965277778</c:v>
                </c:pt>
                <c:pt idx="14289">
                  <c:v>42122.400023148148</c:v>
                </c:pt>
                <c:pt idx="14290">
                  <c:v>42122.400081018517</c:v>
                </c:pt>
                <c:pt idx="14291">
                  <c:v>42122.400127314817</c:v>
                </c:pt>
                <c:pt idx="14292">
                  <c:v>42122.400185185186</c:v>
                </c:pt>
                <c:pt idx="14293">
                  <c:v>42122.400243055556</c:v>
                </c:pt>
                <c:pt idx="14294">
                  <c:v>42122.400289351855</c:v>
                </c:pt>
                <c:pt idx="14295">
                  <c:v>42122.400347222225</c:v>
                </c:pt>
                <c:pt idx="14296">
                  <c:v>42122.400405092594</c:v>
                </c:pt>
                <c:pt idx="14297">
                  <c:v>42122.400451388887</c:v>
                </c:pt>
                <c:pt idx="14298">
                  <c:v>42122.400509259256</c:v>
                </c:pt>
                <c:pt idx="14299">
                  <c:v>42122.400567129633</c:v>
                </c:pt>
                <c:pt idx="14300">
                  <c:v>42122.400613425925</c:v>
                </c:pt>
                <c:pt idx="14301">
                  <c:v>42122.400671296295</c:v>
                </c:pt>
                <c:pt idx="14302">
                  <c:v>42122.400729166664</c:v>
                </c:pt>
                <c:pt idx="14303">
                  <c:v>42122.400775462964</c:v>
                </c:pt>
                <c:pt idx="14304">
                  <c:v>42122.400833333333</c:v>
                </c:pt>
                <c:pt idx="14305">
                  <c:v>42122.400891203702</c:v>
                </c:pt>
                <c:pt idx="14306">
                  <c:v>42122.400937500002</c:v>
                </c:pt>
                <c:pt idx="14307">
                  <c:v>42122.400995370372</c:v>
                </c:pt>
                <c:pt idx="14308">
                  <c:v>42122.401053240741</c:v>
                </c:pt>
                <c:pt idx="14309">
                  <c:v>42122.40111111111</c:v>
                </c:pt>
                <c:pt idx="14310">
                  <c:v>42122.40115740741</c:v>
                </c:pt>
                <c:pt idx="14311">
                  <c:v>42122.40121527778</c:v>
                </c:pt>
                <c:pt idx="14312">
                  <c:v>42122.401273148149</c:v>
                </c:pt>
                <c:pt idx="14313">
                  <c:v>42122.401319444441</c:v>
                </c:pt>
                <c:pt idx="14314">
                  <c:v>42122.401377314818</c:v>
                </c:pt>
                <c:pt idx="14315">
                  <c:v>42122.401435185187</c:v>
                </c:pt>
                <c:pt idx="14316">
                  <c:v>42122.40148148148</c:v>
                </c:pt>
                <c:pt idx="14317">
                  <c:v>42122.401539351849</c:v>
                </c:pt>
                <c:pt idx="14318">
                  <c:v>42122.401597222219</c:v>
                </c:pt>
                <c:pt idx="14319">
                  <c:v>42122.401643518519</c:v>
                </c:pt>
                <c:pt idx="14320">
                  <c:v>42122.401701388888</c:v>
                </c:pt>
                <c:pt idx="14321">
                  <c:v>42122.401759259257</c:v>
                </c:pt>
                <c:pt idx="14322">
                  <c:v>42122.401805555557</c:v>
                </c:pt>
                <c:pt idx="14323">
                  <c:v>42122.401863425926</c:v>
                </c:pt>
                <c:pt idx="14324">
                  <c:v>42122.401921296296</c:v>
                </c:pt>
                <c:pt idx="14325">
                  <c:v>42122.401967592596</c:v>
                </c:pt>
                <c:pt idx="14326">
                  <c:v>42122.402025462965</c:v>
                </c:pt>
                <c:pt idx="14327">
                  <c:v>42122.402083333334</c:v>
                </c:pt>
                <c:pt idx="14328">
                  <c:v>42122.402141203704</c:v>
                </c:pt>
                <c:pt idx="14329">
                  <c:v>42122.402187500003</c:v>
                </c:pt>
                <c:pt idx="14330">
                  <c:v>42122.402245370373</c:v>
                </c:pt>
                <c:pt idx="14331">
                  <c:v>42122.402303240742</c:v>
                </c:pt>
                <c:pt idx="14332">
                  <c:v>42122.402349537035</c:v>
                </c:pt>
                <c:pt idx="14333">
                  <c:v>42122.402407407404</c:v>
                </c:pt>
                <c:pt idx="14334">
                  <c:v>42122.402465277781</c:v>
                </c:pt>
                <c:pt idx="14335">
                  <c:v>42122.402511574073</c:v>
                </c:pt>
                <c:pt idx="14336">
                  <c:v>42122.402569444443</c:v>
                </c:pt>
                <c:pt idx="14337">
                  <c:v>42122.402627314812</c:v>
                </c:pt>
                <c:pt idx="14338">
                  <c:v>42122.402673611112</c:v>
                </c:pt>
                <c:pt idx="14339">
                  <c:v>42122.402731481481</c:v>
                </c:pt>
                <c:pt idx="14340">
                  <c:v>42122.402789351851</c:v>
                </c:pt>
                <c:pt idx="14341">
                  <c:v>42122.40283564815</c:v>
                </c:pt>
                <c:pt idx="14342">
                  <c:v>42122.40289351852</c:v>
                </c:pt>
                <c:pt idx="14343">
                  <c:v>42122.402951388889</c:v>
                </c:pt>
                <c:pt idx="14344">
                  <c:v>42122.402997685182</c:v>
                </c:pt>
                <c:pt idx="14345">
                  <c:v>42122.403055555558</c:v>
                </c:pt>
                <c:pt idx="14346">
                  <c:v>42122.403113425928</c:v>
                </c:pt>
                <c:pt idx="14347">
                  <c:v>42122.403171296297</c:v>
                </c:pt>
                <c:pt idx="14348">
                  <c:v>42122.403217592589</c:v>
                </c:pt>
                <c:pt idx="14349">
                  <c:v>42122.403275462966</c:v>
                </c:pt>
                <c:pt idx="14350">
                  <c:v>42122.403333333335</c:v>
                </c:pt>
                <c:pt idx="14351">
                  <c:v>42122.403379629628</c:v>
                </c:pt>
                <c:pt idx="14352">
                  <c:v>42122.403437499997</c:v>
                </c:pt>
                <c:pt idx="14353">
                  <c:v>42122.403495370374</c:v>
                </c:pt>
                <c:pt idx="14354">
                  <c:v>42122.403541666667</c:v>
                </c:pt>
                <c:pt idx="14355">
                  <c:v>42122.403599537036</c:v>
                </c:pt>
                <c:pt idx="14356">
                  <c:v>42122.403657407405</c:v>
                </c:pt>
                <c:pt idx="14357">
                  <c:v>42122.403703703705</c:v>
                </c:pt>
                <c:pt idx="14358">
                  <c:v>42122.403761574074</c:v>
                </c:pt>
                <c:pt idx="14359">
                  <c:v>42122.403819444444</c:v>
                </c:pt>
                <c:pt idx="14360">
                  <c:v>42122.403865740744</c:v>
                </c:pt>
                <c:pt idx="14361">
                  <c:v>42122.403923611113</c:v>
                </c:pt>
                <c:pt idx="14362">
                  <c:v>42122.403981481482</c:v>
                </c:pt>
                <c:pt idx="14363">
                  <c:v>42122.404027777775</c:v>
                </c:pt>
                <c:pt idx="14364">
                  <c:v>42122.404085648152</c:v>
                </c:pt>
                <c:pt idx="14365">
                  <c:v>42122.404143518521</c:v>
                </c:pt>
                <c:pt idx="14366">
                  <c:v>42122.404189814813</c:v>
                </c:pt>
                <c:pt idx="14367">
                  <c:v>42122.404247685183</c:v>
                </c:pt>
                <c:pt idx="14368">
                  <c:v>42122.404305555552</c:v>
                </c:pt>
                <c:pt idx="14369">
                  <c:v>42122.404363425929</c:v>
                </c:pt>
                <c:pt idx="14370">
                  <c:v>42122.404409722221</c:v>
                </c:pt>
                <c:pt idx="14371">
                  <c:v>42122.404467592591</c:v>
                </c:pt>
                <c:pt idx="14372">
                  <c:v>42122.40452546296</c:v>
                </c:pt>
                <c:pt idx="14373">
                  <c:v>42122.40457175926</c:v>
                </c:pt>
                <c:pt idx="14374">
                  <c:v>42122.404629629629</c:v>
                </c:pt>
                <c:pt idx="14375">
                  <c:v>42122.404687499999</c:v>
                </c:pt>
                <c:pt idx="14376">
                  <c:v>42122.404733796298</c:v>
                </c:pt>
                <c:pt idx="14377">
                  <c:v>42122.404791666668</c:v>
                </c:pt>
                <c:pt idx="14378">
                  <c:v>42122.404849537037</c:v>
                </c:pt>
                <c:pt idx="14379">
                  <c:v>42122.404895833337</c:v>
                </c:pt>
                <c:pt idx="14380">
                  <c:v>42122.404953703706</c:v>
                </c:pt>
                <c:pt idx="14381">
                  <c:v>42122.405011574076</c:v>
                </c:pt>
                <c:pt idx="14382">
                  <c:v>42122.405057870368</c:v>
                </c:pt>
                <c:pt idx="14383">
                  <c:v>42122.405115740738</c:v>
                </c:pt>
                <c:pt idx="14384">
                  <c:v>42122.405173611114</c:v>
                </c:pt>
                <c:pt idx="14385">
                  <c:v>42122.405231481483</c:v>
                </c:pt>
                <c:pt idx="14386">
                  <c:v>42122.405277777776</c:v>
                </c:pt>
                <c:pt idx="14387">
                  <c:v>42122.405335648145</c:v>
                </c:pt>
                <c:pt idx="14388">
                  <c:v>42122.405393518522</c:v>
                </c:pt>
                <c:pt idx="14389">
                  <c:v>42122.405439814815</c:v>
                </c:pt>
                <c:pt idx="14390">
                  <c:v>42122.405497685184</c:v>
                </c:pt>
                <c:pt idx="14391">
                  <c:v>42122.405555555553</c:v>
                </c:pt>
                <c:pt idx="14392">
                  <c:v>42122.405601851853</c:v>
                </c:pt>
                <c:pt idx="14393">
                  <c:v>42122.405659722222</c:v>
                </c:pt>
                <c:pt idx="14394">
                  <c:v>42122.405717592592</c:v>
                </c:pt>
                <c:pt idx="14395">
                  <c:v>42122.405763888892</c:v>
                </c:pt>
                <c:pt idx="14396">
                  <c:v>42122.405821759261</c:v>
                </c:pt>
                <c:pt idx="14397">
                  <c:v>42122.40587962963</c:v>
                </c:pt>
                <c:pt idx="14398">
                  <c:v>42122.405925925923</c:v>
                </c:pt>
                <c:pt idx="14399">
                  <c:v>42122.4059837963</c:v>
                </c:pt>
                <c:pt idx="14400">
                  <c:v>42122.406041666669</c:v>
                </c:pt>
                <c:pt idx="14401">
                  <c:v>42122.406087962961</c:v>
                </c:pt>
                <c:pt idx="14402">
                  <c:v>42122.406145833331</c:v>
                </c:pt>
                <c:pt idx="14403">
                  <c:v>42122.4062037037</c:v>
                </c:pt>
                <c:pt idx="14404">
                  <c:v>42122.40625</c:v>
                </c:pt>
                <c:pt idx="14405">
                  <c:v>42122.406307870369</c:v>
                </c:pt>
                <c:pt idx="14406">
                  <c:v>42122.406365740739</c:v>
                </c:pt>
                <c:pt idx="14407">
                  <c:v>42122.406423611108</c:v>
                </c:pt>
                <c:pt idx="14408">
                  <c:v>42122.406469907408</c:v>
                </c:pt>
                <c:pt idx="14409">
                  <c:v>42122.406527777777</c:v>
                </c:pt>
                <c:pt idx="14410">
                  <c:v>42122.406585648147</c:v>
                </c:pt>
                <c:pt idx="14411">
                  <c:v>42122.406631944446</c:v>
                </c:pt>
                <c:pt idx="14412">
                  <c:v>42122.406689814816</c:v>
                </c:pt>
                <c:pt idx="14413">
                  <c:v>42122.406747685185</c:v>
                </c:pt>
                <c:pt idx="14414">
                  <c:v>42122.406793981485</c:v>
                </c:pt>
                <c:pt idx="14415">
                  <c:v>42122.406851851854</c:v>
                </c:pt>
                <c:pt idx="14416">
                  <c:v>42122.406909722224</c:v>
                </c:pt>
                <c:pt idx="14417">
                  <c:v>42122.406956018516</c:v>
                </c:pt>
                <c:pt idx="14418">
                  <c:v>42122.407013888886</c:v>
                </c:pt>
                <c:pt idx="14419">
                  <c:v>42122.407071759262</c:v>
                </c:pt>
                <c:pt idx="14420">
                  <c:v>42122.407118055555</c:v>
                </c:pt>
                <c:pt idx="14421">
                  <c:v>42122.407175925924</c:v>
                </c:pt>
                <c:pt idx="14422">
                  <c:v>42122.407233796293</c:v>
                </c:pt>
                <c:pt idx="14423">
                  <c:v>42122.407280092593</c:v>
                </c:pt>
                <c:pt idx="14424">
                  <c:v>42122.407337962963</c:v>
                </c:pt>
                <c:pt idx="14425">
                  <c:v>42122.407395833332</c:v>
                </c:pt>
                <c:pt idx="14426">
                  <c:v>42122.407453703701</c:v>
                </c:pt>
                <c:pt idx="14427">
                  <c:v>42122.407500000001</c:v>
                </c:pt>
                <c:pt idx="14428">
                  <c:v>42122.407557870371</c:v>
                </c:pt>
                <c:pt idx="14429">
                  <c:v>42122.40761574074</c:v>
                </c:pt>
                <c:pt idx="14430">
                  <c:v>42122.40766203704</c:v>
                </c:pt>
                <c:pt idx="14431">
                  <c:v>42122.407719907409</c:v>
                </c:pt>
                <c:pt idx="14432">
                  <c:v>42122.407777777778</c:v>
                </c:pt>
                <c:pt idx="14433">
                  <c:v>42122.407824074071</c:v>
                </c:pt>
                <c:pt idx="14434">
                  <c:v>42122.407881944448</c:v>
                </c:pt>
                <c:pt idx="14435">
                  <c:v>42122.407939814817</c:v>
                </c:pt>
                <c:pt idx="14436">
                  <c:v>42122.407986111109</c:v>
                </c:pt>
                <c:pt idx="14437">
                  <c:v>42122.408043981479</c:v>
                </c:pt>
                <c:pt idx="14438">
                  <c:v>42122.408101851855</c:v>
                </c:pt>
                <c:pt idx="14439">
                  <c:v>42122.408148148148</c:v>
                </c:pt>
                <c:pt idx="14440">
                  <c:v>42122.408206018517</c:v>
                </c:pt>
                <c:pt idx="14441">
                  <c:v>42122.408263888887</c:v>
                </c:pt>
                <c:pt idx="14442">
                  <c:v>42122.408310185187</c:v>
                </c:pt>
                <c:pt idx="14443">
                  <c:v>42122.408368055556</c:v>
                </c:pt>
                <c:pt idx="14444">
                  <c:v>42122.408425925925</c:v>
                </c:pt>
                <c:pt idx="14445">
                  <c:v>42122.408483796295</c:v>
                </c:pt>
                <c:pt idx="14446">
                  <c:v>42122.408530092594</c:v>
                </c:pt>
                <c:pt idx="14447">
                  <c:v>42122.408587962964</c:v>
                </c:pt>
                <c:pt idx="14448">
                  <c:v>42122.408645833333</c:v>
                </c:pt>
                <c:pt idx="14449">
                  <c:v>42122.408692129633</c:v>
                </c:pt>
                <c:pt idx="14450">
                  <c:v>42122.408750000002</c:v>
                </c:pt>
                <c:pt idx="14451">
                  <c:v>42122.408807870372</c:v>
                </c:pt>
                <c:pt idx="14452">
                  <c:v>42122.408854166664</c:v>
                </c:pt>
                <c:pt idx="14453">
                  <c:v>42122.408912037034</c:v>
                </c:pt>
                <c:pt idx="14454">
                  <c:v>42122.40896990741</c:v>
                </c:pt>
                <c:pt idx="14455">
                  <c:v>42122.409016203703</c:v>
                </c:pt>
                <c:pt idx="14456">
                  <c:v>42122.409074074072</c:v>
                </c:pt>
                <c:pt idx="14457">
                  <c:v>42122.409131944441</c:v>
                </c:pt>
                <c:pt idx="14458">
                  <c:v>42122.409178240741</c:v>
                </c:pt>
                <c:pt idx="14459">
                  <c:v>42122.409236111111</c:v>
                </c:pt>
                <c:pt idx="14460">
                  <c:v>42122.40929398148</c:v>
                </c:pt>
                <c:pt idx="14461">
                  <c:v>42122.40934027778</c:v>
                </c:pt>
                <c:pt idx="14462">
                  <c:v>42122.409398148149</c:v>
                </c:pt>
                <c:pt idx="14463">
                  <c:v>42122.409456018519</c:v>
                </c:pt>
                <c:pt idx="14464">
                  <c:v>42122.409513888888</c:v>
                </c:pt>
                <c:pt idx="14465">
                  <c:v>42122.409560185188</c:v>
                </c:pt>
                <c:pt idx="14466">
                  <c:v>42122.409618055557</c:v>
                </c:pt>
                <c:pt idx="14467">
                  <c:v>42122.409675925926</c:v>
                </c:pt>
                <c:pt idx="14468">
                  <c:v>42122.409722222219</c:v>
                </c:pt>
                <c:pt idx="14469">
                  <c:v>42122.409780092596</c:v>
                </c:pt>
                <c:pt idx="14470">
                  <c:v>42122.409837962965</c:v>
                </c:pt>
                <c:pt idx="14471">
                  <c:v>42122.409884259258</c:v>
                </c:pt>
                <c:pt idx="14472">
                  <c:v>42122.409942129627</c:v>
                </c:pt>
                <c:pt idx="14473">
                  <c:v>42122.41</c:v>
                </c:pt>
                <c:pt idx="14474">
                  <c:v>42122.410046296296</c:v>
                </c:pt>
                <c:pt idx="14475">
                  <c:v>42122.410104166665</c:v>
                </c:pt>
                <c:pt idx="14476">
                  <c:v>42122.410162037035</c:v>
                </c:pt>
                <c:pt idx="14477">
                  <c:v>42122.410208333335</c:v>
                </c:pt>
                <c:pt idx="14478">
                  <c:v>42122.410266203704</c:v>
                </c:pt>
                <c:pt idx="14479">
                  <c:v>42122.410324074073</c:v>
                </c:pt>
                <c:pt idx="14480">
                  <c:v>42122.410370370373</c:v>
                </c:pt>
                <c:pt idx="14481">
                  <c:v>42122.410428240742</c:v>
                </c:pt>
                <c:pt idx="14482">
                  <c:v>42122.410486111112</c:v>
                </c:pt>
                <c:pt idx="14483">
                  <c:v>42122.410543981481</c:v>
                </c:pt>
                <c:pt idx="14484">
                  <c:v>42122.410590277781</c:v>
                </c:pt>
                <c:pt idx="14485">
                  <c:v>42122.41064814815</c:v>
                </c:pt>
                <c:pt idx="14486">
                  <c:v>42122.41070601852</c:v>
                </c:pt>
                <c:pt idx="14487">
                  <c:v>42122.410752314812</c:v>
                </c:pt>
                <c:pt idx="14488">
                  <c:v>42122.410810185182</c:v>
                </c:pt>
                <c:pt idx="14489">
                  <c:v>42122.410868055558</c:v>
                </c:pt>
                <c:pt idx="14490">
                  <c:v>42122.410914351851</c:v>
                </c:pt>
                <c:pt idx="14491">
                  <c:v>42122.41097222222</c:v>
                </c:pt>
                <c:pt idx="14492">
                  <c:v>42122.411030092589</c:v>
                </c:pt>
                <c:pt idx="14493">
                  <c:v>42122.411076388889</c:v>
                </c:pt>
                <c:pt idx="14494">
                  <c:v>42122.411134259259</c:v>
                </c:pt>
                <c:pt idx="14495">
                  <c:v>42122.411192129628</c:v>
                </c:pt>
                <c:pt idx="14496">
                  <c:v>42122.411238425928</c:v>
                </c:pt>
                <c:pt idx="14497">
                  <c:v>42122.411296296297</c:v>
                </c:pt>
                <c:pt idx="14498">
                  <c:v>42122.411354166667</c:v>
                </c:pt>
                <c:pt idx="14499">
                  <c:v>42122.411400462966</c:v>
                </c:pt>
                <c:pt idx="14500">
                  <c:v>42122.411458333336</c:v>
                </c:pt>
                <c:pt idx="14501">
                  <c:v>42122.411516203705</c:v>
                </c:pt>
                <c:pt idx="14502">
                  <c:v>42122.411562499998</c:v>
                </c:pt>
                <c:pt idx="14503">
                  <c:v>42122.411620370367</c:v>
                </c:pt>
                <c:pt idx="14504">
                  <c:v>42122.411678240744</c:v>
                </c:pt>
                <c:pt idx="14505">
                  <c:v>42122.411736111113</c:v>
                </c:pt>
                <c:pt idx="14506">
                  <c:v>42122.411782407406</c:v>
                </c:pt>
                <c:pt idx="14507">
                  <c:v>42122.411840277775</c:v>
                </c:pt>
                <c:pt idx="14508">
                  <c:v>42122.411898148152</c:v>
                </c:pt>
                <c:pt idx="14509">
                  <c:v>42122.411944444444</c:v>
                </c:pt>
                <c:pt idx="14510">
                  <c:v>42122.412002314813</c:v>
                </c:pt>
                <c:pt idx="14511">
                  <c:v>42122.412060185183</c:v>
                </c:pt>
                <c:pt idx="14512">
                  <c:v>42122.412106481483</c:v>
                </c:pt>
                <c:pt idx="14513">
                  <c:v>42122.412164351852</c:v>
                </c:pt>
                <c:pt idx="14514">
                  <c:v>42122.412222222221</c:v>
                </c:pt>
                <c:pt idx="14515">
                  <c:v>42122.412268518521</c:v>
                </c:pt>
                <c:pt idx="14516">
                  <c:v>42122.412326388891</c:v>
                </c:pt>
                <c:pt idx="14517">
                  <c:v>42122.41238425926</c:v>
                </c:pt>
                <c:pt idx="14518">
                  <c:v>42122.412430555552</c:v>
                </c:pt>
                <c:pt idx="14519">
                  <c:v>42122.412488425929</c:v>
                </c:pt>
                <c:pt idx="14520">
                  <c:v>42122.412546296298</c:v>
                </c:pt>
                <c:pt idx="14521">
                  <c:v>42122.412592592591</c:v>
                </c:pt>
                <c:pt idx="14522">
                  <c:v>42122.41265046296</c:v>
                </c:pt>
                <c:pt idx="14523">
                  <c:v>42122.412708333337</c:v>
                </c:pt>
                <c:pt idx="14524">
                  <c:v>42122.412766203706</c:v>
                </c:pt>
                <c:pt idx="14525">
                  <c:v>42122.412812499999</c:v>
                </c:pt>
                <c:pt idx="14526">
                  <c:v>42122.412870370368</c:v>
                </c:pt>
                <c:pt idx="14527">
                  <c:v>42122.412928240738</c:v>
                </c:pt>
                <c:pt idx="14528">
                  <c:v>42122.412974537037</c:v>
                </c:pt>
                <c:pt idx="14529">
                  <c:v>42122.413032407407</c:v>
                </c:pt>
                <c:pt idx="14530">
                  <c:v>42122.413090277776</c:v>
                </c:pt>
                <c:pt idx="14531">
                  <c:v>42122.413136574076</c:v>
                </c:pt>
                <c:pt idx="14532">
                  <c:v>42122.413194444445</c:v>
                </c:pt>
                <c:pt idx="14533">
                  <c:v>42122.413252314815</c:v>
                </c:pt>
                <c:pt idx="14534">
                  <c:v>42122.413298611114</c:v>
                </c:pt>
                <c:pt idx="14535">
                  <c:v>42122.413356481484</c:v>
                </c:pt>
                <c:pt idx="14536">
                  <c:v>42122.413414351853</c:v>
                </c:pt>
                <c:pt idx="14537">
                  <c:v>42122.413460648146</c:v>
                </c:pt>
                <c:pt idx="14538">
                  <c:v>42122.413518518515</c:v>
                </c:pt>
                <c:pt idx="14539">
                  <c:v>42122.413576388892</c:v>
                </c:pt>
                <c:pt idx="14540">
                  <c:v>42122.413622685184</c:v>
                </c:pt>
                <c:pt idx="14541">
                  <c:v>42122.413680555554</c:v>
                </c:pt>
                <c:pt idx="14542">
                  <c:v>42122.413738425923</c:v>
                </c:pt>
                <c:pt idx="14543">
                  <c:v>42122.4137962963</c:v>
                </c:pt>
                <c:pt idx="14544">
                  <c:v>42122.413842592592</c:v>
                </c:pt>
                <c:pt idx="14545">
                  <c:v>42122.413900462961</c:v>
                </c:pt>
                <c:pt idx="14546">
                  <c:v>42122.413958333331</c:v>
                </c:pt>
                <c:pt idx="14547">
                  <c:v>42122.414004629631</c:v>
                </c:pt>
                <c:pt idx="14548">
                  <c:v>42122.4140625</c:v>
                </c:pt>
                <c:pt idx="14549">
                  <c:v>42122.414120370369</c:v>
                </c:pt>
                <c:pt idx="14550">
                  <c:v>42122.414166666669</c:v>
                </c:pt>
                <c:pt idx="14551">
                  <c:v>42122.414224537039</c:v>
                </c:pt>
                <c:pt idx="14552">
                  <c:v>42122.414282407408</c:v>
                </c:pt>
                <c:pt idx="14553">
                  <c:v>42122.4143287037</c:v>
                </c:pt>
                <c:pt idx="14554">
                  <c:v>42122.414386574077</c:v>
                </c:pt>
                <c:pt idx="14555">
                  <c:v>42122.414444444446</c:v>
                </c:pt>
                <c:pt idx="14556">
                  <c:v>42122.414490740739</c:v>
                </c:pt>
                <c:pt idx="14557">
                  <c:v>42122.414548611108</c:v>
                </c:pt>
                <c:pt idx="14558">
                  <c:v>42122.414606481485</c:v>
                </c:pt>
                <c:pt idx="14559">
                  <c:v>42122.414652777778</c:v>
                </c:pt>
                <c:pt idx="14560">
                  <c:v>42122.414710648147</c:v>
                </c:pt>
                <c:pt idx="14561">
                  <c:v>42122.414768518516</c:v>
                </c:pt>
                <c:pt idx="14562">
                  <c:v>42122.414826388886</c:v>
                </c:pt>
                <c:pt idx="14563">
                  <c:v>42122.414872685185</c:v>
                </c:pt>
                <c:pt idx="14564">
                  <c:v>42122.414930555555</c:v>
                </c:pt>
                <c:pt idx="14565">
                  <c:v>42122.414988425924</c:v>
                </c:pt>
                <c:pt idx="14566">
                  <c:v>42122.415034722224</c:v>
                </c:pt>
                <c:pt idx="14567">
                  <c:v>42122.415092592593</c:v>
                </c:pt>
                <c:pt idx="14568">
                  <c:v>42122.415150462963</c:v>
                </c:pt>
                <c:pt idx="14569">
                  <c:v>42122.415196759262</c:v>
                </c:pt>
                <c:pt idx="14570">
                  <c:v>42122.415254629632</c:v>
                </c:pt>
                <c:pt idx="14571">
                  <c:v>42122.415312500001</c:v>
                </c:pt>
                <c:pt idx="14572">
                  <c:v>42122.415358796294</c:v>
                </c:pt>
                <c:pt idx="14573">
                  <c:v>42122.415416666663</c:v>
                </c:pt>
                <c:pt idx="14574">
                  <c:v>42122.41547453704</c:v>
                </c:pt>
                <c:pt idx="14575">
                  <c:v>42122.415520833332</c:v>
                </c:pt>
                <c:pt idx="14576">
                  <c:v>42122.415578703702</c:v>
                </c:pt>
                <c:pt idx="14577">
                  <c:v>42122.415636574071</c:v>
                </c:pt>
                <c:pt idx="14578">
                  <c:v>42122.415682870371</c:v>
                </c:pt>
                <c:pt idx="14579">
                  <c:v>42122.41574074074</c:v>
                </c:pt>
                <c:pt idx="14580">
                  <c:v>42122.415798611109</c:v>
                </c:pt>
                <c:pt idx="14581">
                  <c:v>42122.415844907409</c:v>
                </c:pt>
                <c:pt idx="14582">
                  <c:v>42122.415902777779</c:v>
                </c:pt>
                <c:pt idx="14583">
                  <c:v>42122.415960648148</c:v>
                </c:pt>
                <c:pt idx="14584">
                  <c:v>42122.416018518517</c:v>
                </c:pt>
                <c:pt idx="14585">
                  <c:v>42122.416064814817</c:v>
                </c:pt>
                <c:pt idx="14586">
                  <c:v>42122.416122685187</c:v>
                </c:pt>
                <c:pt idx="14587">
                  <c:v>42122.416180555556</c:v>
                </c:pt>
                <c:pt idx="14588">
                  <c:v>42122.416226851848</c:v>
                </c:pt>
                <c:pt idx="14589">
                  <c:v>42122.416284722225</c:v>
                </c:pt>
                <c:pt idx="14590">
                  <c:v>42122.416342592594</c:v>
                </c:pt>
                <c:pt idx="14591">
                  <c:v>42122.416388888887</c:v>
                </c:pt>
                <c:pt idx="14592">
                  <c:v>42122.416446759256</c:v>
                </c:pt>
                <c:pt idx="14593">
                  <c:v>42122.416504629633</c:v>
                </c:pt>
                <c:pt idx="14594">
                  <c:v>42122.416550925926</c:v>
                </c:pt>
                <c:pt idx="14595">
                  <c:v>42122.416608796295</c:v>
                </c:pt>
                <c:pt idx="14596">
                  <c:v>42122.416666666664</c:v>
                </c:pt>
                <c:pt idx="14597">
                  <c:v>42122.416712962964</c:v>
                </c:pt>
                <c:pt idx="14598">
                  <c:v>42122.416770833333</c:v>
                </c:pt>
                <c:pt idx="14599">
                  <c:v>42122.416828703703</c:v>
                </c:pt>
                <c:pt idx="14600">
                  <c:v>42122.416875000003</c:v>
                </c:pt>
                <c:pt idx="14601">
                  <c:v>42122.416932870372</c:v>
                </c:pt>
                <c:pt idx="14602">
                  <c:v>42122.416990740741</c:v>
                </c:pt>
                <c:pt idx="14603">
                  <c:v>42122.417048611111</c:v>
                </c:pt>
                <c:pt idx="14604">
                  <c:v>42122.417094907411</c:v>
                </c:pt>
                <c:pt idx="14605">
                  <c:v>42122.41715277778</c:v>
                </c:pt>
                <c:pt idx="14606">
                  <c:v>42122.417210648149</c:v>
                </c:pt>
                <c:pt idx="14607">
                  <c:v>42122.417256944442</c:v>
                </c:pt>
                <c:pt idx="14608">
                  <c:v>42122.417314814818</c:v>
                </c:pt>
                <c:pt idx="14609">
                  <c:v>42122.417372685188</c:v>
                </c:pt>
                <c:pt idx="14610">
                  <c:v>42122.41741898148</c:v>
                </c:pt>
                <c:pt idx="14611">
                  <c:v>42122.41747685185</c:v>
                </c:pt>
                <c:pt idx="14612">
                  <c:v>42122.417534722219</c:v>
                </c:pt>
                <c:pt idx="14613">
                  <c:v>42122.417581018519</c:v>
                </c:pt>
                <c:pt idx="14614">
                  <c:v>42122.417638888888</c:v>
                </c:pt>
                <c:pt idx="14615">
                  <c:v>42122.417696759258</c:v>
                </c:pt>
                <c:pt idx="14616">
                  <c:v>42122.417743055557</c:v>
                </c:pt>
                <c:pt idx="14617">
                  <c:v>42122.417800925927</c:v>
                </c:pt>
                <c:pt idx="14618">
                  <c:v>42122.417858796296</c:v>
                </c:pt>
                <c:pt idx="14619">
                  <c:v>42122.417905092596</c:v>
                </c:pt>
                <c:pt idx="14620">
                  <c:v>42122.417962962965</c:v>
                </c:pt>
                <c:pt idx="14621">
                  <c:v>42122.418020833335</c:v>
                </c:pt>
                <c:pt idx="14622">
                  <c:v>42122.418078703704</c:v>
                </c:pt>
                <c:pt idx="14623">
                  <c:v>42122.418124999997</c:v>
                </c:pt>
                <c:pt idx="14624">
                  <c:v>42122.418182870373</c:v>
                </c:pt>
                <c:pt idx="14625">
                  <c:v>42122.418240740742</c:v>
                </c:pt>
                <c:pt idx="14626">
                  <c:v>42122.418287037035</c:v>
                </c:pt>
                <c:pt idx="14627">
                  <c:v>42122.418344907404</c:v>
                </c:pt>
                <c:pt idx="14628">
                  <c:v>42122.418402777781</c:v>
                </c:pt>
                <c:pt idx="14629">
                  <c:v>42122.418449074074</c:v>
                </c:pt>
                <c:pt idx="14630">
                  <c:v>42122.418506944443</c:v>
                </c:pt>
                <c:pt idx="14631">
                  <c:v>42122.418564814812</c:v>
                </c:pt>
                <c:pt idx="14632">
                  <c:v>42122.418611111112</c:v>
                </c:pt>
                <c:pt idx="14633">
                  <c:v>42122.418668981481</c:v>
                </c:pt>
                <c:pt idx="14634">
                  <c:v>42122.418726851851</c:v>
                </c:pt>
                <c:pt idx="14635">
                  <c:v>42122.418773148151</c:v>
                </c:pt>
                <c:pt idx="14636">
                  <c:v>42122.41883101852</c:v>
                </c:pt>
                <c:pt idx="14637">
                  <c:v>42122.418888888889</c:v>
                </c:pt>
                <c:pt idx="14638">
                  <c:v>42122.418935185182</c:v>
                </c:pt>
                <c:pt idx="14639">
                  <c:v>42122.418993055559</c:v>
                </c:pt>
                <c:pt idx="14640">
                  <c:v>42122.419050925928</c:v>
                </c:pt>
                <c:pt idx="14641">
                  <c:v>42122.419108796297</c:v>
                </c:pt>
                <c:pt idx="14642">
                  <c:v>42122.41915509259</c:v>
                </c:pt>
                <c:pt idx="14643">
                  <c:v>42122.419212962966</c:v>
                </c:pt>
                <c:pt idx="14644">
                  <c:v>42122.419270833336</c:v>
                </c:pt>
                <c:pt idx="14645">
                  <c:v>42122.419317129628</c:v>
                </c:pt>
                <c:pt idx="14646">
                  <c:v>42122.419374999998</c:v>
                </c:pt>
                <c:pt idx="14647">
                  <c:v>42122.419432870367</c:v>
                </c:pt>
                <c:pt idx="14648">
                  <c:v>42122.419479166667</c:v>
                </c:pt>
                <c:pt idx="14649">
                  <c:v>42122.419537037036</c:v>
                </c:pt>
                <c:pt idx="14650">
                  <c:v>42122.419594907406</c:v>
                </c:pt>
                <c:pt idx="14651">
                  <c:v>42122.419641203705</c:v>
                </c:pt>
                <c:pt idx="14652">
                  <c:v>42122.419699074075</c:v>
                </c:pt>
                <c:pt idx="14653">
                  <c:v>42122.419756944444</c:v>
                </c:pt>
                <c:pt idx="14654">
                  <c:v>42122.419803240744</c:v>
                </c:pt>
                <c:pt idx="14655">
                  <c:v>42122.419861111113</c:v>
                </c:pt>
                <c:pt idx="14656">
                  <c:v>42122.419918981483</c:v>
                </c:pt>
                <c:pt idx="14657">
                  <c:v>42122.419965277775</c:v>
                </c:pt>
                <c:pt idx="14658">
                  <c:v>42122.420023148145</c:v>
                </c:pt>
                <c:pt idx="14659">
                  <c:v>42122.420081018521</c:v>
                </c:pt>
                <c:pt idx="14660">
                  <c:v>42122.420127314814</c:v>
                </c:pt>
                <c:pt idx="14661">
                  <c:v>42122.420185185183</c:v>
                </c:pt>
                <c:pt idx="14662">
                  <c:v>42122.420243055552</c:v>
                </c:pt>
                <c:pt idx="14663">
                  <c:v>42122.420300925929</c:v>
                </c:pt>
                <c:pt idx="14664">
                  <c:v>42122.420347222222</c:v>
                </c:pt>
                <c:pt idx="14665">
                  <c:v>42122.420405092591</c:v>
                </c:pt>
                <c:pt idx="14666">
                  <c:v>42122.42046296296</c:v>
                </c:pt>
                <c:pt idx="14667">
                  <c:v>42122.42050925926</c:v>
                </c:pt>
                <c:pt idx="14668">
                  <c:v>42122.420567129629</c:v>
                </c:pt>
                <c:pt idx="14669">
                  <c:v>42122.420624999999</c:v>
                </c:pt>
                <c:pt idx="14670">
                  <c:v>42122.420671296299</c:v>
                </c:pt>
                <c:pt idx="14671">
                  <c:v>42122.420729166668</c:v>
                </c:pt>
                <c:pt idx="14672">
                  <c:v>42122.420787037037</c:v>
                </c:pt>
                <c:pt idx="14673">
                  <c:v>42122.42083333333</c:v>
                </c:pt>
                <c:pt idx="14674">
                  <c:v>42122.420891203707</c:v>
                </c:pt>
                <c:pt idx="14675">
                  <c:v>42122.420949074076</c:v>
                </c:pt>
                <c:pt idx="14676">
                  <c:v>42122.420995370368</c:v>
                </c:pt>
                <c:pt idx="14677">
                  <c:v>42122.421053240738</c:v>
                </c:pt>
                <c:pt idx="14678">
                  <c:v>42122.421111111114</c:v>
                </c:pt>
                <c:pt idx="14679">
                  <c:v>42122.421168981484</c:v>
                </c:pt>
                <c:pt idx="14680">
                  <c:v>42122.421215277776</c:v>
                </c:pt>
                <c:pt idx="14681">
                  <c:v>42122.421273148146</c:v>
                </c:pt>
                <c:pt idx="14682">
                  <c:v>42122.421331018515</c:v>
                </c:pt>
                <c:pt idx="14683">
                  <c:v>42122.421377314815</c:v>
                </c:pt>
                <c:pt idx="14684">
                  <c:v>42122.421435185184</c:v>
                </c:pt>
                <c:pt idx="14685">
                  <c:v>42122.421493055554</c:v>
                </c:pt>
                <c:pt idx="14686">
                  <c:v>42122.421539351853</c:v>
                </c:pt>
                <c:pt idx="14687">
                  <c:v>42122.421597222223</c:v>
                </c:pt>
                <c:pt idx="14688">
                  <c:v>42122.421655092592</c:v>
                </c:pt>
                <c:pt idx="14689">
                  <c:v>42122.421701388892</c:v>
                </c:pt>
                <c:pt idx="14690">
                  <c:v>42122.421759259261</c:v>
                </c:pt>
                <c:pt idx="14691">
                  <c:v>42122.421817129631</c:v>
                </c:pt>
                <c:pt idx="14692">
                  <c:v>42122.421863425923</c:v>
                </c:pt>
                <c:pt idx="14693">
                  <c:v>42122.4219212963</c:v>
                </c:pt>
                <c:pt idx="14694">
                  <c:v>42122.421979166669</c:v>
                </c:pt>
                <c:pt idx="14695">
                  <c:v>42122.422025462962</c:v>
                </c:pt>
                <c:pt idx="14696">
                  <c:v>42122.422083333331</c:v>
                </c:pt>
                <c:pt idx="14697">
                  <c:v>42122.4221412037</c:v>
                </c:pt>
                <c:pt idx="14698">
                  <c:v>42122.422199074077</c:v>
                </c:pt>
                <c:pt idx="14699">
                  <c:v>42122.42224537037</c:v>
                </c:pt>
                <c:pt idx="14700">
                  <c:v>42122.422303240739</c:v>
                </c:pt>
                <c:pt idx="14701">
                  <c:v>42122.422361111108</c:v>
                </c:pt>
                <c:pt idx="14702">
                  <c:v>42122.422407407408</c:v>
                </c:pt>
                <c:pt idx="14703">
                  <c:v>42122.422465277778</c:v>
                </c:pt>
                <c:pt idx="14704">
                  <c:v>42122.422523148147</c:v>
                </c:pt>
                <c:pt idx="14705">
                  <c:v>42122.422569444447</c:v>
                </c:pt>
                <c:pt idx="14706">
                  <c:v>42122.422627314816</c:v>
                </c:pt>
                <c:pt idx="14707">
                  <c:v>42122.422685185185</c:v>
                </c:pt>
                <c:pt idx="14708">
                  <c:v>42122.422731481478</c:v>
                </c:pt>
                <c:pt idx="14709">
                  <c:v>42122.422789351855</c:v>
                </c:pt>
                <c:pt idx="14710">
                  <c:v>42122.422847222224</c:v>
                </c:pt>
                <c:pt idx="14711">
                  <c:v>42122.422893518517</c:v>
                </c:pt>
                <c:pt idx="14712">
                  <c:v>42122.422951388886</c:v>
                </c:pt>
                <c:pt idx="14713">
                  <c:v>42122.423009259262</c:v>
                </c:pt>
                <c:pt idx="14714">
                  <c:v>42122.423055555555</c:v>
                </c:pt>
                <c:pt idx="14715">
                  <c:v>42122.423113425924</c:v>
                </c:pt>
                <c:pt idx="14716">
                  <c:v>42122.423171296294</c:v>
                </c:pt>
                <c:pt idx="14717">
                  <c:v>42122.423217592594</c:v>
                </c:pt>
                <c:pt idx="14718">
                  <c:v>42122.423275462963</c:v>
                </c:pt>
                <c:pt idx="14719">
                  <c:v>42122.423333333332</c:v>
                </c:pt>
                <c:pt idx="14720">
                  <c:v>42122.423391203702</c:v>
                </c:pt>
                <c:pt idx="14721">
                  <c:v>42122.423437500001</c:v>
                </c:pt>
                <c:pt idx="14722">
                  <c:v>42122.423495370371</c:v>
                </c:pt>
                <c:pt idx="14723">
                  <c:v>42122.42355324074</c:v>
                </c:pt>
                <c:pt idx="14724">
                  <c:v>42122.42359953704</c:v>
                </c:pt>
                <c:pt idx="14725">
                  <c:v>42122.423657407409</c:v>
                </c:pt>
                <c:pt idx="14726">
                  <c:v>42122.423715277779</c:v>
                </c:pt>
                <c:pt idx="14727">
                  <c:v>42122.423761574071</c:v>
                </c:pt>
                <c:pt idx="14728">
                  <c:v>42122.423819444448</c:v>
                </c:pt>
                <c:pt idx="14729">
                  <c:v>42122.423877314817</c:v>
                </c:pt>
                <c:pt idx="14730">
                  <c:v>42122.42392361111</c:v>
                </c:pt>
                <c:pt idx="14731">
                  <c:v>42122.423981481479</c:v>
                </c:pt>
                <c:pt idx="14732">
                  <c:v>42122.424039351848</c:v>
                </c:pt>
                <c:pt idx="14733">
                  <c:v>42122.424085648148</c:v>
                </c:pt>
                <c:pt idx="14734">
                  <c:v>42122.424143518518</c:v>
                </c:pt>
                <c:pt idx="14735">
                  <c:v>42122.424201388887</c:v>
                </c:pt>
                <c:pt idx="14736">
                  <c:v>42122.424247685187</c:v>
                </c:pt>
                <c:pt idx="14737">
                  <c:v>42122.424305555556</c:v>
                </c:pt>
                <c:pt idx="14738">
                  <c:v>42122.424363425926</c:v>
                </c:pt>
                <c:pt idx="14739">
                  <c:v>42122.424421296295</c:v>
                </c:pt>
                <c:pt idx="14740">
                  <c:v>42122.424467592595</c:v>
                </c:pt>
                <c:pt idx="14741">
                  <c:v>42122.424525462964</c:v>
                </c:pt>
                <c:pt idx="14742">
                  <c:v>42122.424583333333</c:v>
                </c:pt>
                <c:pt idx="14743">
                  <c:v>42122.424629629626</c:v>
                </c:pt>
                <c:pt idx="14744">
                  <c:v>42122.424687500003</c:v>
                </c:pt>
                <c:pt idx="14745">
                  <c:v>42122.424745370372</c:v>
                </c:pt>
                <c:pt idx="14746">
                  <c:v>42122.424791666665</c:v>
                </c:pt>
                <c:pt idx="14747">
                  <c:v>42122.424849537034</c:v>
                </c:pt>
                <c:pt idx="14748">
                  <c:v>42122.424907407411</c:v>
                </c:pt>
                <c:pt idx="14749">
                  <c:v>42122.424953703703</c:v>
                </c:pt>
                <c:pt idx="14750">
                  <c:v>42122.425011574072</c:v>
                </c:pt>
                <c:pt idx="14751">
                  <c:v>42122.425069444442</c:v>
                </c:pt>
                <c:pt idx="14752">
                  <c:v>42122.425115740742</c:v>
                </c:pt>
                <c:pt idx="14753">
                  <c:v>42122.425173611111</c:v>
                </c:pt>
                <c:pt idx="14754">
                  <c:v>42122.42523148148</c:v>
                </c:pt>
                <c:pt idx="14755">
                  <c:v>42122.42527777778</c:v>
                </c:pt>
                <c:pt idx="14756">
                  <c:v>42122.425335648149</c:v>
                </c:pt>
                <c:pt idx="14757">
                  <c:v>42122.425393518519</c:v>
                </c:pt>
                <c:pt idx="14758">
                  <c:v>42122.425451388888</c:v>
                </c:pt>
                <c:pt idx="14759">
                  <c:v>42122.425497685188</c:v>
                </c:pt>
                <c:pt idx="14760">
                  <c:v>42122.425555555557</c:v>
                </c:pt>
                <c:pt idx="14761">
                  <c:v>42122.425613425927</c:v>
                </c:pt>
                <c:pt idx="14762">
                  <c:v>42122.425659722219</c:v>
                </c:pt>
                <c:pt idx="14763">
                  <c:v>42122.425717592596</c:v>
                </c:pt>
                <c:pt idx="14764">
                  <c:v>42122.425775462965</c:v>
                </c:pt>
                <c:pt idx="14765">
                  <c:v>42122.425821759258</c:v>
                </c:pt>
                <c:pt idx="14766">
                  <c:v>42122.425879629627</c:v>
                </c:pt>
                <c:pt idx="14767">
                  <c:v>42122.425937499997</c:v>
                </c:pt>
                <c:pt idx="14768">
                  <c:v>42122.425983796296</c:v>
                </c:pt>
                <c:pt idx="14769">
                  <c:v>42122.426041666666</c:v>
                </c:pt>
                <c:pt idx="14770">
                  <c:v>42122.426099537035</c:v>
                </c:pt>
                <c:pt idx="14771">
                  <c:v>42122.426145833335</c:v>
                </c:pt>
                <c:pt idx="14772">
                  <c:v>42122.426203703704</c:v>
                </c:pt>
                <c:pt idx="14773">
                  <c:v>42122.426261574074</c:v>
                </c:pt>
                <c:pt idx="14774">
                  <c:v>42122.426307870373</c:v>
                </c:pt>
                <c:pt idx="14775">
                  <c:v>42122.426365740743</c:v>
                </c:pt>
                <c:pt idx="14776">
                  <c:v>42122.426423611112</c:v>
                </c:pt>
                <c:pt idx="14777">
                  <c:v>42122.426481481481</c:v>
                </c:pt>
                <c:pt idx="14778">
                  <c:v>42122.426527777781</c:v>
                </c:pt>
                <c:pt idx="14779">
                  <c:v>42122.426585648151</c:v>
                </c:pt>
                <c:pt idx="14780">
                  <c:v>42122.42664351852</c:v>
                </c:pt>
                <c:pt idx="14781">
                  <c:v>42122.426689814813</c:v>
                </c:pt>
                <c:pt idx="14782">
                  <c:v>42122.426747685182</c:v>
                </c:pt>
                <c:pt idx="14783">
                  <c:v>42122.426805555559</c:v>
                </c:pt>
                <c:pt idx="14784">
                  <c:v>42122.426851851851</c:v>
                </c:pt>
                <c:pt idx="14785">
                  <c:v>42122.42690972222</c:v>
                </c:pt>
                <c:pt idx="14786">
                  <c:v>42122.42696759259</c:v>
                </c:pt>
                <c:pt idx="14787">
                  <c:v>42122.42701388889</c:v>
                </c:pt>
                <c:pt idx="14788">
                  <c:v>42122.427071759259</c:v>
                </c:pt>
                <c:pt idx="14789">
                  <c:v>42122.427129629628</c:v>
                </c:pt>
                <c:pt idx="14790">
                  <c:v>42122.427175925928</c:v>
                </c:pt>
                <c:pt idx="14791">
                  <c:v>42122.427233796298</c:v>
                </c:pt>
                <c:pt idx="14792">
                  <c:v>42122.427291666667</c:v>
                </c:pt>
                <c:pt idx="14793">
                  <c:v>42122.427337962959</c:v>
                </c:pt>
                <c:pt idx="14794">
                  <c:v>42122.427395833336</c:v>
                </c:pt>
                <c:pt idx="14795">
                  <c:v>42122.427453703705</c:v>
                </c:pt>
                <c:pt idx="14796">
                  <c:v>42122.427499999998</c:v>
                </c:pt>
                <c:pt idx="14797">
                  <c:v>42122.427557870367</c:v>
                </c:pt>
                <c:pt idx="14798">
                  <c:v>42122.427615740744</c:v>
                </c:pt>
                <c:pt idx="14799">
                  <c:v>42122.427673611113</c:v>
                </c:pt>
                <c:pt idx="14800">
                  <c:v>42122.427719907406</c:v>
                </c:pt>
                <c:pt idx="14801">
                  <c:v>42122.427777777775</c:v>
                </c:pt>
                <c:pt idx="14802">
                  <c:v>42122.427835648145</c:v>
                </c:pt>
                <c:pt idx="14803">
                  <c:v>42122.427881944444</c:v>
                </c:pt>
                <c:pt idx="14804">
                  <c:v>42122.427939814814</c:v>
                </c:pt>
                <c:pt idx="14805">
                  <c:v>42122.427997685183</c:v>
                </c:pt>
                <c:pt idx="14806">
                  <c:v>42122.428043981483</c:v>
                </c:pt>
                <c:pt idx="14807">
                  <c:v>42122.428101851852</c:v>
                </c:pt>
                <c:pt idx="14808">
                  <c:v>42122.428159722222</c:v>
                </c:pt>
                <c:pt idx="14809">
                  <c:v>42122.428206018521</c:v>
                </c:pt>
                <c:pt idx="14810">
                  <c:v>42122.428263888891</c:v>
                </c:pt>
                <c:pt idx="14811">
                  <c:v>42122.42832175926</c:v>
                </c:pt>
                <c:pt idx="14812">
                  <c:v>42122.428368055553</c:v>
                </c:pt>
                <c:pt idx="14813">
                  <c:v>42122.428425925929</c:v>
                </c:pt>
                <c:pt idx="14814">
                  <c:v>42122.428483796299</c:v>
                </c:pt>
                <c:pt idx="14815">
                  <c:v>42122.428530092591</c:v>
                </c:pt>
                <c:pt idx="14816">
                  <c:v>42122.428587962961</c:v>
                </c:pt>
                <c:pt idx="14817">
                  <c:v>42122.42864583333</c:v>
                </c:pt>
                <c:pt idx="14818">
                  <c:v>42122.428703703707</c:v>
                </c:pt>
                <c:pt idx="14819">
                  <c:v>42122.428749999999</c:v>
                </c:pt>
                <c:pt idx="14820">
                  <c:v>42122.428807870368</c:v>
                </c:pt>
                <c:pt idx="14821">
                  <c:v>42122.428865740738</c:v>
                </c:pt>
                <c:pt idx="14822">
                  <c:v>42122.428912037038</c:v>
                </c:pt>
                <c:pt idx="14823">
                  <c:v>42122.428969907407</c:v>
                </c:pt>
                <c:pt idx="14824">
                  <c:v>42122.429027777776</c:v>
                </c:pt>
                <c:pt idx="14825">
                  <c:v>42122.429074074076</c:v>
                </c:pt>
                <c:pt idx="14826">
                  <c:v>42122.429131944446</c:v>
                </c:pt>
                <c:pt idx="14827">
                  <c:v>42122.429189814815</c:v>
                </c:pt>
                <c:pt idx="14828">
                  <c:v>42122.429236111115</c:v>
                </c:pt>
                <c:pt idx="14829">
                  <c:v>42122.429293981484</c:v>
                </c:pt>
                <c:pt idx="14830">
                  <c:v>42122.429351851853</c:v>
                </c:pt>
                <c:pt idx="14831">
                  <c:v>42122.429398148146</c:v>
                </c:pt>
                <c:pt idx="14832">
                  <c:v>42122.429456018515</c:v>
                </c:pt>
                <c:pt idx="14833">
                  <c:v>42122.429513888892</c:v>
                </c:pt>
                <c:pt idx="14834">
                  <c:v>42122.429560185185</c:v>
                </c:pt>
                <c:pt idx="14835">
                  <c:v>42122.429618055554</c:v>
                </c:pt>
                <c:pt idx="14836">
                  <c:v>42122.429675925923</c:v>
                </c:pt>
                <c:pt idx="14837">
                  <c:v>42122.4297337963</c:v>
                </c:pt>
                <c:pt idx="14838">
                  <c:v>42122.429780092592</c:v>
                </c:pt>
                <c:pt idx="14839">
                  <c:v>42122.429837962962</c:v>
                </c:pt>
                <c:pt idx="14840">
                  <c:v>42122.429895833331</c:v>
                </c:pt>
                <c:pt idx="14841">
                  <c:v>42122.429942129631</c:v>
                </c:pt>
                <c:pt idx="14842">
                  <c:v>42122.43</c:v>
                </c:pt>
                <c:pt idx="14843">
                  <c:v>42122.43005787037</c:v>
                </c:pt>
                <c:pt idx="14844">
                  <c:v>42122.430104166669</c:v>
                </c:pt>
                <c:pt idx="14845">
                  <c:v>42122.430162037039</c:v>
                </c:pt>
                <c:pt idx="14846">
                  <c:v>42122.430219907408</c:v>
                </c:pt>
                <c:pt idx="14847">
                  <c:v>42122.430266203701</c:v>
                </c:pt>
                <c:pt idx="14848">
                  <c:v>42122.430324074077</c:v>
                </c:pt>
                <c:pt idx="14849">
                  <c:v>42122.430381944447</c:v>
                </c:pt>
                <c:pt idx="14850">
                  <c:v>42122.430428240739</c:v>
                </c:pt>
                <c:pt idx="14851">
                  <c:v>42122.430486111109</c:v>
                </c:pt>
                <c:pt idx="14852">
                  <c:v>42122.430543981478</c:v>
                </c:pt>
                <c:pt idx="14853">
                  <c:v>42122.430590277778</c:v>
                </c:pt>
                <c:pt idx="14854">
                  <c:v>42122.430648148147</c:v>
                </c:pt>
                <c:pt idx="14855">
                  <c:v>42122.430706018517</c:v>
                </c:pt>
                <c:pt idx="14856">
                  <c:v>42122.430763888886</c:v>
                </c:pt>
                <c:pt idx="14857">
                  <c:v>42122.430810185186</c:v>
                </c:pt>
                <c:pt idx="14858">
                  <c:v>42122.430868055555</c:v>
                </c:pt>
                <c:pt idx="14859">
                  <c:v>42122.430925925924</c:v>
                </c:pt>
                <c:pt idx="14860">
                  <c:v>42122.430972222224</c:v>
                </c:pt>
                <c:pt idx="14861">
                  <c:v>42122.431030092594</c:v>
                </c:pt>
                <c:pt idx="14862">
                  <c:v>42122.431087962963</c:v>
                </c:pt>
                <c:pt idx="14863">
                  <c:v>42122.431134259263</c:v>
                </c:pt>
                <c:pt idx="14864">
                  <c:v>42122.431192129632</c:v>
                </c:pt>
                <c:pt idx="14865">
                  <c:v>42122.431250000001</c:v>
                </c:pt>
                <c:pt idx="14866">
                  <c:v>42122.431296296294</c:v>
                </c:pt>
                <c:pt idx="14867">
                  <c:v>42122.431354166663</c:v>
                </c:pt>
                <c:pt idx="14868">
                  <c:v>42122.43141203704</c:v>
                </c:pt>
                <c:pt idx="14869">
                  <c:v>42122.431458333333</c:v>
                </c:pt>
                <c:pt idx="14870">
                  <c:v>42122.431516203702</c:v>
                </c:pt>
                <c:pt idx="14871">
                  <c:v>42122.431574074071</c:v>
                </c:pt>
                <c:pt idx="14872">
                  <c:v>42122.431620370371</c:v>
                </c:pt>
                <c:pt idx="14873">
                  <c:v>42122.43167824074</c:v>
                </c:pt>
                <c:pt idx="14874">
                  <c:v>42122.43173611111</c:v>
                </c:pt>
                <c:pt idx="14875">
                  <c:v>42122.43178240741</c:v>
                </c:pt>
                <c:pt idx="14876">
                  <c:v>42122.431840277779</c:v>
                </c:pt>
                <c:pt idx="14877">
                  <c:v>42122.431898148148</c:v>
                </c:pt>
                <c:pt idx="14878">
                  <c:v>42122.431956018518</c:v>
                </c:pt>
                <c:pt idx="14879">
                  <c:v>42122.432002314818</c:v>
                </c:pt>
                <c:pt idx="14880">
                  <c:v>42122.432060185187</c:v>
                </c:pt>
                <c:pt idx="14881">
                  <c:v>42122.432118055556</c:v>
                </c:pt>
                <c:pt idx="14882">
                  <c:v>42122.432164351849</c:v>
                </c:pt>
                <c:pt idx="14883">
                  <c:v>42122.432222222225</c:v>
                </c:pt>
                <c:pt idx="14884">
                  <c:v>42122.432280092595</c:v>
                </c:pt>
                <c:pt idx="14885">
                  <c:v>42122.432326388887</c:v>
                </c:pt>
                <c:pt idx="14886">
                  <c:v>42122.432384259257</c:v>
                </c:pt>
                <c:pt idx="14887">
                  <c:v>42122.432442129626</c:v>
                </c:pt>
                <c:pt idx="14888">
                  <c:v>42122.432488425926</c:v>
                </c:pt>
                <c:pt idx="14889">
                  <c:v>42122.432546296295</c:v>
                </c:pt>
                <c:pt idx="14890">
                  <c:v>42122.432604166665</c:v>
                </c:pt>
                <c:pt idx="14891">
                  <c:v>42122.432650462964</c:v>
                </c:pt>
                <c:pt idx="14892">
                  <c:v>42122.432708333334</c:v>
                </c:pt>
                <c:pt idx="14893">
                  <c:v>42122.432766203703</c:v>
                </c:pt>
                <c:pt idx="14894">
                  <c:v>42122.432812500003</c:v>
                </c:pt>
                <c:pt idx="14895">
                  <c:v>42122.432870370372</c:v>
                </c:pt>
                <c:pt idx="14896">
                  <c:v>42122.432928240742</c:v>
                </c:pt>
                <c:pt idx="14897">
                  <c:v>42122.432986111111</c:v>
                </c:pt>
                <c:pt idx="14898">
                  <c:v>42122.433032407411</c:v>
                </c:pt>
                <c:pt idx="14899">
                  <c:v>42122.43309027778</c:v>
                </c:pt>
                <c:pt idx="14900">
                  <c:v>42122.433148148149</c:v>
                </c:pt>
                <c:pt idx="14901">
                  <c:v>42122.433194444442</c:v>
                </c:pt>
                <c:pt idx="14902">
                  <c:v>42122.433252314811</c:v>
                </c:pt>
                <c:pt idx="14903">
                  <c:v>42122.433310185188</c:v>
                </c:pt>
                <c:pt idx="14904">
                  <c:v>42122.433356481481</c:v>
                </c:pt>
                <c:pt idx="14905">
                  <c:v>42122.43341435185</c:v>
                </c:pt>
                <c:pt idx="14906">
                  <c:v>42122.433472222219</c:v>
                </c:pt>
                <c:pt idx="14907">
                  <c:v>42122.433518518519</c:v>
                </c:pt>
                <c:pt idx="14908">
                  <c:v>42122.433576388888</c:v>
                </c:pt>
                <c:pt idx="14909">
                  <c:v>42122.433634259258</c:v>
                </c:pt>
                <c:pt idx="14910">
                  <c:v>42122.433680555558</c:v>
                </c:pt>
                <c:pt idx="14911">
                  <c:v>42122.433738425927</c:v>
                </c:pt>
                <c:pt idx="14912">
                  <c:v>42122.433796296296</c:v>
                </c:pt>
                <c:pt idx="14913">
                  <c:v>42122.433842592596</c:v>
                </c:pt>
                <c:pt idx="14914">
                  <c:v>42122.433900462966</c:v>
                </c:pt>
                <c:pt idx="14915">
                  <c:v>42122.433958333335</c:v>
                </c:pt>
                <c:pt idx="14916">
                  <c:v>42122.434016203704</c:v>
                </c:pt>
                <c:pt idx="14917">
                  <c:v>42122.434062499997</c:v>
                </c:pt>
                <c:pt idx="14918">
                  <c:v>42122.434120370373</c:v>
                </c:pt>
                <c:pt idx="14919">
                  <c:v>42122.434178240743</c:v>
                </c:pt>
                <c:pt idx="14920">
                  <c:v>42122.434224537035</c:v>
                </c:pt>
                <c:pt idx="14921">
                  <c:v>42122.434282407405</c:v>
                </c:pt>
                <c:pt idx="14922">
                  <c:v>42122.434340277781</c:v>
                </c:pt>
                <c:pt idx="14923">
                  <c:v>42122.434386574074</c:v>
                </c:pt>
                <c:pt idx="14924">
                  <c:v>42122.434444444443</c:v>
                </c:pt>
                <c:pt idx="14925">
                  <c:v>42122.434502314813</c:v>
                </c:pt>
                <c:pt idx="14926">
                  <c:v>42122.434548611112</c:v>
                </c:pt>
                <c:pt idx="14927">
                  <c:v>42122.434606481482</c:v>
                </c:pt>
                <c:pt idx="14928">
                  <c:v>42122.434664351851</c:v>
                </c:pt>
                <c:pt idx="14929">
                  <c:v>42122.434710648151</c:v>
                </c:pt>
                <c:pt idx="14930">
                  <c:v>42122.43476851852</c:v>
                </c:pt>
                <c:pt idx="14931">
                  <c:v>42122.43482638889</c:v>
                </c:pt>
                <c:pt idx="14932">
                  <c:v>42122.434872685182</c:v>
                </c:pt>
                <c:pt idx="14933">
                  <c:v>42122.434930555559</c:v>
                </c:pt>
                <c:pt idx="14934">
                  <c:v>42122.434988425928</c:v>
                </c:pt>
                <c:pt idx="14935">
                  <c:v>42122.435046296298</c:v>
                </c:pt>
                <c:pt idx="14936">
                  <c:v>42122.43509259259</c:v>
                </c:pt>
                <c:pt idx="14937">
                  <c:v>42122.435150462959</c:v>
                </c:pt>
                <c:pt idx="14938">
                  <c:v>42122.435208333336</c:v>
                </c:pt>
                <c:pt idx="14939">
                  <c:v>42122.435254629629</c:v>
                </c:pt>
                <c:pt idx="14940">
                  <c:v>42122.435312499998</c:v>
                </c:pt>
                <c:pt idx="14941">
                  <c:v>42122.435370370367</c:v>
                </c:pt>
                <c:pt idx="14942">
                  <c:v>42122.435416666667</c:v>
                </c:pt>
                <c:pt idx="14943">
                  <c:v>42122.435474537036</c:v>
                </c:pt>
                <c:pt idx="14944">
                  <c:v>42122.435532407406</c:v>
                </c:pt>
                <c:pt idx="14945">
                  <c:v>42122.435578703706</c:v>
                </c:pt>
                <c:pt idx="14946">
                  <c:v>42122.435636574075</c:v>
                </c:pt>
                <c:pt idx="14947">
                  <c:v>42122.435694444444</c:v>
                </c:pt>
                <c:pt idx="14948">
                  <c:v>42122.435740740744</c:v>
                </c:pt>
                <c:pt idx="14949">
                  <c:v>42122.435798611114</c:v>
                </c:pt>
                <c:pt idx="14950">
                  <c:v>42122.435856481483</c:v>
                </c:pt>
                <c:pt idx="14951">
                  <c:v>42122.435902777775</c:v>
                </c:pt>
                <c:pt idx="14952">
                  <c:v>42122.435960648145</c:v>
                </c:pt>
                <c:pt idx="14953">
                  <c:v>42122.436018518521</c:v>
                </c:pt>
                <c:pt idx="14954">
                  <c:v>42122.436064814814</c:v>
                </c:pt>
                <c:pt idx="14955">
                  <c:v>42122.436122685183</c:v>
                </c:pt>
                <c:pt idx="14956">
                  <c:v>42122.436180555553</c:v>
                </c:pt>
                <c:pt idx="14957">
                  <c:v>42122.436238425929</c:v>
                </c:pt>
                <c:pt idx="14958">
                  <c:v>42122.436284722222</c:v>
                </c:pt>
                <c:pt idx="14959">
                  <c:v>42122.436342592591</c:v>
                </c:pt>
                <c:pt idx="14960">
                  <c:v>42122.436400462961</c:v>
                </c:pt>
                <c:pt idx="14961">
                  <c:v>42122.43644675926</c:v>
                </c:pt>
                <c:pt idx="14962">
                  <c:v>42122.43650462963</c:v>
                </c:pt>
                <c:pt idx="14963">
                  <c:v>42122.436562499999</c:v>
                </c:pt>
                <c:pt idx="14964">
                  <c:v>42122.436608796299</c:v>
                </c:pt>
                <c:pt idx="14965">
                  <c:v>42122.436666666668</c:v>
                </c:pt>
                <c:pt idx="14966">
                  <c:v>42122.436724537038</c:v>
                </c:pt>
                <c:pt idx="14967">
                  <c:v>42122.43677083333</c:v>
                </c:pt>
                <c:pt idx="14968">
                  <c:v>42122.436828703707</c:v>
                </c:pt>
                <c:pt idx="14969">
                  <c:v>42122.436886574076</c:v>
                </c:pt>
                <c:pt idx="14970">
                  <c:v>42122.436932870369</c:v>
                </c:pt>
                <c:pt idx="14971">
                  <c:v>42122.436990740738</c:v>
                </c:pt>
                <c:pt idx="14972">
                  <c:v>42122.437048611115</c:v>
                </c:pt>
                <c:pt idx="14973">
                  <c:v>42122.437094907407</c:v>
                </c:pt>
                <c:pt idx="14974">
                  <c:v>42122.437152777777</c:v>
                </c:pt>
                <c:pt idx="14975">
                  <c:v>42122.437210648146</c:v>
                </c:pt>
                <c:pt idx="14976">
                  <c:v>42122.437268518515</c:v>
                </c:pt>
                <c:pt idx="14977">
                  <c:v>42122.437314814815</c:v>
                </c:pt>
                <c:pt idx="14978">
                  <c:v>42122.437372685185</c:v>
                </c:pt>
                <c:pt idx="14979">
                  <c:v>42122.437430555554</c:v>
                </c:pt>
                <c:pt idx="14980">
                  <c:v>42122.437476851854</c:v>
                </c:pt>
                <c:pt idx="14981">
                  <c:v>42122.437534722223</c:v>
                </c:pt>
                <c:pt idx="14982">
                  <c:v>42122.437592592592</c:v>
                </c:pt>
                <c:pt idx="14983">
                  <c:v>42122.437638888892</c:v>
                </c:pt>
                <c:pt idx="14984">
                  <c:v>42122.437696759262</c:v>
                </c:pt>
                <c:pt idx="14985">
                  <c:v>42122.437754629631</c:v>
                </c:pt>
                <c:pt idx="14986">
                  <c:v>42122.437800925924</c:v>
                </c:pt>
                <c:pt idx="14987">
                  <c:v>42122.437858796293</c:v>
                </c:pt>
                <c:pt idx="14988">
                  <c:v>42122.437916666669</c:v>
                </c:pt>
                <c:pt idx="14989">
                  <c:v>42122.437962962962</c:v>
                </c:pt>
                <c:pt idx="14990">
                  <c:v>42122.438020833331</c:v>
                </c:pt>
                <c:pt idx="14991">
                  <c:v>42122.438078703701</c:v>
                </c:pt>
                <c:pt idx="14992">
                  <c:v>42122.438125000001</c:v>
                </c:pt>
                <c:pt idx="14993">
                  <c:v>42122.43818287037</c:v>
                </c:pt>
                <c:pt idx="14994">
                  <c:v>42122.438240740739</c:v>
                </c:pt>
                <c:pt idx="14995">
                  <c:v>42122.438298611109</c:v>
                </c:pt>
                <c:pt idx="14996">
                  <c:v>42122.438344907408</c:v>
                </c:pt>
                <c:pt idx="14997">
                  <c:v>42122.438402777778</c:v>
                </c:pt>
                <c:pt idx="14998">
                  <c:v>42122.438460648147</c:v>
                </c:pt>
                <c:pt idx="14999">
                  <c:v>42122.438506944447</c:v>
                </c:pt>
                <c:pt idx="15000">
                  <c:v>42122.438564814816</c:v>
                </c:pt>
                <c:pt idx="15001">
                  <c:v>42122.438622685186</c:v>
                </c:pt>
                <c:pt idx="15002">
                  <c:v>42122.438668981478</c:v>
                </c:pt>
                <c:pt idx="15003">
                  <c:v>42122.438726851855</c:v>
                </c:pt>
                <c:pt idx="15004">
                  <c:v>42122.438784722224</c:v>
                </c:pt>
                <c:pt idx="15005">
                  <c:v>42122.438831018517</c:v>
                </c:pt>
                <c:pt idx="15006">
                  <c:v>42122.438888888886</c:v>
                </c:pt>
                <c:pt idx="15007">
                  <c:v>42122.438946759263</c:v>
                </c:pt>
                <c:pt idx="15008">
                  <c:v>42122.438993055555</c:v>
                </c:pt>
                <c:pt idx="15009">
                  <c:v>42122.439050925925</c:v>
                </c:pt>
                <c:pt idx="15010">
                  <c:v>42122.439108796294</c:v>
                </c:pt>
                <c:pt idx="15011">
                  <c:v>42122.439155092594</c:v>
                </c:pt>
                <c:pt idx="15012">
                  <c:v>42122.439212962963</c:v>
                </c:pt>
                <c:pt idx="15013">
                  <c:v>42122.439270833333</c:v>
                </c:pt>
                <c:pt idx="15014">
                  <c:v>42122.439328703702</c:v>
                </c:pt>
                <c:pt idx="15015">
                  <c:v>42122.439375000002</c:v>
                </c:pt>
                <c:pt idx="15016">
                  <c:v>42122.439432870371</c:v>
                </c:pt>
                <c:pt idx="15017">
                  <c:v>42122.43949074074</c:v>
                </c:pt>
                <c:pt idx="15018">
                  <c:v>42122.43953703704</c:v>
                </c:pt>
                <c:pt idx="15019">
                  <c:v>42122.43959490741</c:v>
                </c:pt>
                <c:pt idx="15020">
                  <c:v>42122.439652777779</c:v>
                </c:pt>
                <c:pt idx="15021">
                  <c:v>42122.439699074072</c:v>
                </c:pt>
                <c:pt idx="15022">
                  <c:v>42122.439756944441</c:v>
                </c:pt>
                <c:pt idx="15023">
                  <c:v>42122.439814814818</c:v>
                </c:pt>
                <c:pt idx="15024">
                  <c:v>42122.43986111111</c:v>
                </c:pt>
                <c:pt idx="15025">
                  <c:v>42122.439918981479</c:v>
                </c:pt>
                <c:pt idx="15026">
                  <c:v>42122.439976851849</c:v>
                </c:pt>
                <c:pt idx="15027">
                  <c:v>42122.440023148149</c:v>
                </c:pt>
                <c:pt idx="15028">
                  <c:v>42122.440081018518</c:v>
                </c:pt>
                <c:pt idx="15029">
                  <c:v>42122.440138888887</c:v>
                </c:pt>
                <c:pt idx="15030">
                  <c:v>42122.440185185187</c:v>
                </c:pt>
                <c:pt idx="15031">
                  <c:v>42122.440243055556</c:v>
                </c:pt>
                <c:pt idx="15032">
                  <c:v>42122.440300925926</c:v>
                </c:pt>
                <c:pt idx="15033">
                  <c:v>42122.440358796295</c:v>
                </c:pt>
                <c:pt idx="15034">
                  <c:v>42122.440405092595</c:v>
                </c:pt>
                <c:pt idx="15035">
                  <c:v>42122.440462962964</c:v>
                </c:pt>
                <c:pt idx="15036">
                  <c:v>42122.440520833334</c:v>
                </c:pt>
                <c:pt idx="15037">
                  <c:v>42122.440567129626</c:v>
                </c:pt>
                <c:pt idx="15038">
                  <c:v>42122.440625000003</c:v>
                </c:pt>
                <c:pt idx="15039">
                  <c:v>42122.440682870372</c:v>
                </c:pt>
                <c:pt idx="15040">
                  <c:v>42122.440729166665</c:v>
                </c:pt>
                <c:pt idx="15041">
                  <c:v>42122.440787037034</c:v>
                </c:pt>
                <c:pt idx="15042">
                  <c:v>42122.440844907411</c:v>
                </c:pt>
                <c:pt idx="15043">
                  <c:v>42122.440891203703</c:v>
                </c:pt>
                <c:pt idx="15044">
                  <c:v>42122.440949074073</c:v>
                </c:pt>
                <c:pt idx="15045">
                  <c:v>42122.441006944442</c:v>
                </c:pt>
                <c:pt idx="15046">
                  <c:v>42122.441053240742</c:v>
                </c:pt>
                <c:pt idx="15047">
                  <c:v>42122.441111111111</c:v>
                </c:pt>
                <c:pt idx="15048">
                  <c:v>42122.441168981481</c:v>
                </c:pt>
                <c:pt idx="15049">
                  <c:v>42122.44121527778</c:v>
                </c:pt>
                <c:pt idx="15050">
                  <c:v>42122.44127314815</c:v>
                </c:pt>
                <c:pt idx="15051">
                  <c:v>42122.441331018519</c:v>
                </c:pt>
                <c:pt idx="15052">
                  <c:v>42122.441388888888</c:v>
                </c:pt>
                <c:pt idx="15053">
                  <c:v>42122.441435185188</c:v>
                </c:pt>
                <c:pt idx="15054">
                  <c:v>42122.441493055558</c:v>
                </c:pt>
                <c:pt idx="15055">
                  <c:v>42122.441550925927</c:v>
                </c:pt>
                <c:pt idx="15056">
                  <c:v>42122.44159722222</c:v>
                </c:pt>
                <c:pt idx="15057">
                  <c:v>42122.441655092596</c:v>
                </c:pt>
                <c:pt idx="15058">
                  <c:v>42122.441712962966</c:v>
                </c:pt>
                <c:pt idx="15059">
                  <c:v>42122.441759259258</c:v>
                </c:pt>
                <c:pt idx="15060">
                  <c:v>42122.441817129627</c:v>
                </c:pt>
                <c:pt idx="15061">
                  <c:v>42122.441874999997</c:v>
                </c:pt>
                <c:pt idx="15062">
                  <c:v>42122.441921296297</c:v>
                </c:pt>
                <c:pt idx="15063">
                  <c:v>42122.441979166666</c:v>
                </c:pt>
                <c:pt idx="15064">
                  <c:v>42122.442037037035</c:v>
                </c:pt>
                <c:pt idx="15065">
                  <c:v>42122.442083333335</c:v>
                </c:pt>
                <c:pt idx="15066">
                  <c:v>42122.442141203705</c:v>
                </c:pt>
                <c:pt idx="15067">
                  <c:v>42122.442199074074</c:v>
                </c:pt>
                <c:pt idx="15068">
                  <c:v>42122.442245370374</c:v>
                </c:pt>
                <c:pt idx="15069">
                  <c:v>42122.442303240743</c:v>
                </c:pt>
                <c:pt idx="15070">
                  <c:v>42122.442361111112</c:v>
                </c:pt>
                <c:pt idx="15071">
                  <c:v>42122.442407407405</c:v>
                </c:pt>
                <c:pt idx="15072">
                  <c:v>42122.442465277774</c:v>
                </c:pt>
                <c:pt idx="15073">
                  <c:v>42122.442523148151</c:v>
                </c:pt>
                <c:pt idx="15074">
                  <c:v>42122.44258101852</c:v>
                </c:pt>
                <c:pt idx="15075">
                  <c:v>42122.442627314813</c:v>
                </c:pt>
                <c:pt idx="15076">
                  <c:v>42122.442685185182</c:v>
                </c:pt>
                <c:pt idx="15077">
                  <c:v>42122.442743055559</c:v>
                </c:pt>
                <c:pt idx="15078">
                  <c:v>42122.442789351851</c:v>
                </c:pt>
                <c:pt idx="15079">
                  <c:v>42122.442847222221</c:v>
                </c:pt>
                <c:pt idx="15080">
                  <c:v>42122.44290509259</c:v>
                </c:pt>
                <c:pt idx="15081">
                  <c:v>42122.44295138889</c:v>
                </c:pt>
                <c:pt idx="15082">
                  <c:v>42122.443009259259</c:v>
                </c:pt>
                <c:pt idx="15083">
                  <c:v>42122.443067129629</c:v>
                </c:pt>
                <c:pt idx="15084">
                  <c:v>42122.443113425928</c:v>
                </c:pt>
                <c:pt idx="15085">
                  <c:v>42122.443171296298</c:v>
                </c:pt>
                <c:pt idx="15086">
                  <c:v>42122.443229166667</c:v>
                </c:pt>
                <c:pt idx="15087">
                  <c:v>42122.44327546296</c:v>
                </c:pt>
                <c:pt idx="15088">
                  <c:v>42122.443333333336</c:v>
                </c:pt>
                <c:pt idx="15089">
                  <c:v>42122.443391203706</c:v>
                </c:pt>
                <c:pt idx="15090">
                  <c:v>42122.443437499998</c:v>
                </c:pt>
                <c:pt idx="15091">
                  <c:v>42122.443495370368</c:v>
                </c:pt>
                <c:pt idx="15092">
                  <c:v>42122.443553240744</c:v>
                </c:pt>
                <c:pt idx="15093">
                  <c:v>42122.443611111114</c:v>
                </c:pt>
                <c:pt idx="15094">
                  <c:v>42122.443657407406</c:v>
                </c:pt>
                <c:pt idx="15095">
                  <c:v>42122.443715277775</c:v>
                </c:pt>
                <c:pt idx="15096">
                  <c:v>42122.443773148145</c:v>
                </c:pt>
                <c:pt idx="15097">
                  <c:v>42122.443819444445</c:v>
                </c:pt>
                <c:pt idx="15098">
                  <c:v>42122.443877314814</c:v>
                </c:pt>
                <c:pt idx="15099">
                  <c:v>42122.443935185183</c:v>
                </c:pt>
                <c:pt idx="15100">
                  <c:v>42122.443981481483</c:v>
                </c:pt>
                <c:pt idx="15101">
                  <c:v>42122.444039351853</c:v>
                </c:pt>
                <c:pt idx="15102">
                  <c:v>42122.444097222222</c:v>
                </c:pt>
                <c:pt idx="15103">
                  <c:v>42122.444143518522</c:v>
                </c:pt>
                <c:pt idx="15104">
                  <c:v>42122.444201388891</c:v>
                </c:pt>
                <c:pt idx="15105">
                  <c:v>42122.44425925926</c:v>
                </c:pt>
                <c:pt idx="15106">
                  <c:v>42122.444305555553</c:v>
                </c:pt>
                <c:pt idx="15107">
                  <c:v>42122.444363425922</c:v>
                </c:pt>
                <c:pt idx="15108">
                  <c:v>42122.444421296299</c:v>
                </c:pt>
                <c:pt idx="15109">
                  <c:v>42122.444467592592</c:v>
                </c:pt>
                <c:pt idx="15110">
                  <c:v>42122.444525462961</c:v>
                </c:pt>
                <c:pt idx="15111">
                  <c:v>42122.44458333333</c:v>
                </c:pt>
                <c:pt idx="15112">
                  <c:v>42122.444641203707</c:v>
                </c:pt>
                <c:pt idx="15113">
                  <c:v>42122.444687499999</c:v>
                </c:pt>
                <c:pt idx="15114">
                  <c:v>42122.444745370369</c:v>
                </c:pt>
                <c:pt idx="15115">
                  <c:v>42122.444803240738</c:v>
                </c:pt>
                <c:pt idx="15116">
                  <c:v>42122.444849537038</c:v>
                </c:pt>
                <c:pt idx="15117">
                  <c:v>42122.444907407407</c:v>
                </c:pt>
                <c:pt idx="15118">
                  <c:v>42122.444965277777</c:v>
                </c:pt>
                <c:pt idx="15119">
                  <c:v>42122.445011574076</c:v>
                </c:pt>
                <c:pt idx="15120">
                  <c:v>42122.445069444446</c:v>
                </c:pt>
                <c:pt idx="15121">
                  <c:v>42122.445127314815</c:v>
                </c:pt>
                <c:pt idx="15122">
                  <c:v>42122.445173611108</c:v>
                </c:pt>
                <c:pt idx="15123">
                  <c:v>42122.445231481484</c:v>
                </c:pt>
                <c:pt idx="15124">
                  <c:v>42122.445289351854</c:v>
                </c:pt>
                <c:pt idx="15125">
                  <c:v>42122.445335648146</c:v>
                </c:pt>
                <c:pt idx="15126">
                  <c:v>42122.445393518516</c:v>
                </c:pt>
                <c:pt idx="15127">
                  <c:v>42122.445451388892</c:v>
                </c:pt>
                <c:pt idx="15128">
                  <c:v>42122.445497685185</c:v>
                </c:pt>
                <c:pt idx="15129">
                  <c:v>42122.445555555554</c:v>
                </c:pt>
                <c:pt idx="15130">
                  <c:v>42122.445613425924</c:v>
                </c:pt>
                <c:pt idx="15131">
                  <c:v>42122.445671296293</c:v>
                </c:pt>
                <c:pt idx="15132">
                  <c:v>42122.445717592593</c:v>
                </c:pt>
                <c:pt idx="15133">
                  <c:v>42122.445775462962</c:v>
                </c:pt>
                <c:pt idx="15134">
                  <c:v>42122.445833333331</c:v>
                </c:pt>
                <c:pt idx="15135">
                  <c:v>42122.445879629631</c:v>
                </c:pt>
                <c:pt idx="15136">
                  <c:v>42122.445937500001</c:v>
                </c:pt>
                <c:pt idx="15137">
                  <c:v>42122.44599537037</c:v>
                </c:pt>
                <c:pt idx="15138">
                  <c:v>42122.44604166667</c:v>
                </c:pt>
                <c:pt idx="15139">
                  <c:v>42122.446099537039</c:v>
                </c:pt>
                <c:pt idx="15140">
                  <c:v>42122.446157407408</c:v>
                </c:pt>
                <c:pt idx="15141">
                  <c:v>42122.446203703701</c:v>
                </c:pt>
                <c:pt idx="15142">
                  <c:v>42122.446261574078</c:v>
                </c:pt>
                <c:pt idx="15143">
                  <c:v>42122.446319444447</c:v>
                </c:pt>
                <c:pt idx="15144">
                  <c:v>42122.44636574074</c:v>
                </c:pt>
                <c:pt idx="15145">
                  <c:v>42122.446423611109</c:v>
                </c:pt>
                <c:pt idx="15146">
                  <c:v>42122.446481481478</c:v>
                </c:pt>
                <c:pt idx="15147">
                  <c:v>42122.446527777778</c:v>
                </c:pt>
                <c:pt idx="15148">
                  <c:v>42122.446585648147</c:v>
                </c:pt>
                <c:pt idx="15149">
                  <c:v>42122.446643518517</c:v>
                </c:pt>
                <c:pt idx="15150">
                  <c:v>42122.446689814817</c:v>
                </c:pt>
                <c:pt idx="15151">
                  <c:v>42122.446747685186</c:v>
                </c:pt>
                <c:pt idx="15152">
                  <c:v>42122.446805555555</c:v>
                </c:pt>
                <c:pt idx="15153">
                  <c:v>42122.446863425925</c:v>
                </c:pt>
                <c:pt idx="15154">
                  <c:v>42122.446909722225</c:v>
                </c:pt>
                <c:pt idx="15155">
                  <c:v>42122.446967592594</c:v>
                </c:pt>
                <c:pt idx="15156">
                  <c:v>42122.447025462963</c:v>
                </c:pt>
                <c:pt idx="15157">
                  <c:v>42122.447071759256</c:v>
                </c:pt>
                <c:pt idx="15158">
                  <c:v>42122.447129629632</c:v>
                </c:pt>
                <c:pt idx="15159">
                  <c:v>42122.447187500002</c:v>
                </c:pt>
                <c:pt idx="15160">
                  <c:v>42122.447233796294</c:v>
                </c:pt>
                <c:pt idx="15161">
                  <c:v>42122.447291666664</c:v>
                </c:pt>
                <c:pt idx="15162">
                  <c:v>42122.44734953704</c:v>
                </c:pt>
                <c:pt idx="15163">
                  <c:v>42122.447395833333</c:v>
                </c:pt>
                <c:pt idx="15164">
                  <c:v>42122.447453703702</c:v>
                </c:pt>
                <c:pt idx="15165">
                  <c:v>42122.447511574072</c:v>
                </c:pt>
                <c:pt idx="15166">
                  <c:v>42122.447557870371</c:v>
                </c:pt>
                <c:pt idx="15167">
                  <c:v>42122.447615740741</c:v>
                </c:pt>
                <c:pt idx="15168">
                  <c:v>42122.44767361111</c:v>
                </c:pt>
                <c:pt idx="15169">
                  <c:v>42122.44771990741</c:v>
                </c:pt>
                <c:pt idx="15170">
                  <c:v>42122.447777777779</c:v>
                </c:pt>
                <c:pt idx="15171">
                  <c:v>42122.447835648149</c:v>
                </c:pt>
                <c:pt idx="15172">
                  <c:v>42122.447893518518</c:v>
                </c:pt>
                <c:pt idx="15173">
                  <c:v>42122.447939814818</c:v>
                </c:pt>
                <c:pt idx="15174">
                  <c:v>42122.447997685187</c:v>
                </c:pt>
                <c:pt idx="15175">
                  <c:v>42122.448055555556</c:v>
                </c:pt>
                <c:pt idx="15176">
                  <c:v>42122.448101851849</c:v>
                </c:pt>
                <c:pt idx="15177">
                  <c:v>42122.448159722226</c:v>
                </c:pt>
                <c:pt idx="15178">
                  <c:v>42122.448217592595</c:v>
                </c:pt>
                <c:pt idx="15179">
                  <c:v>42122.448263888888</c:v>
                </c:pt>
                <c:pt idx="15180">
                  <c:v>42122.448321759257</c:v>
                </c:pt>
                <c:pt idx="15181">
                  <c:v>42122.448379629626</c:v>
                </c:pt>
                <c:pt idx="15182">
                  <c:v>42122.448425925926</c:v>
                </c:pt>
                <c:pt idx="15183">
                  <c:v>42122.448483796295</c:v>
                </c:pt>
                <c:pt idx="15184">
                  <c:v>42122.448541666665</c:v>
                </c:pt>
                <c:pt idx="15185">
                  <c:v>42122.448587962965</c:v>
                </c:pt>
                <c:pt idx="15186">
                  <c:v>42122.448645833334</c:v>
                </c:pt>
                <c:pt idx="15187">
                  <c:v>42122.448703703703</c:v>
                </c:pt>
                <c:pt idx="15188">
                  <c:v>42122.448750000003</c:v>
                </c:pt>
                <c:pt idx="15189">
                  <c:v>42122.448807870373</c:v>
                </c:pt>
                <c:pt idx="15190">
                  <c:v>42122.448865740742</c:v>
                </c:pt>
                <c:pt idx="15191">
                  <c:v>42122.448923611111</c:v>
                </c:pt>
                <c:pt idx="15192">
                  <c:v>42122.448969907404</c:v>
                </c:pt>
                <c:pt idx="15193">
                  <c:v>42122.44902777778</c:v>
                </c:pt>
                <c:pt idx="15194">
                  <c:v>42122.44908564815</c:v>
                </c:pt>
                <c:pt idx="15195">
                  <c:v>42122.449131944442</c:v>
                </c:pt>
                <c:pt idx="15196">
                  <c:v>42122.449189814812</c:v>
                </c:pt>
                <c:pt idx="15197">
                  <c:v>42122.449247685188</c:v>
                </c:pt>
                <c:pt idx="15198">
                  <c:v>42122.449293981481</c:v>
                </c:pt>
                <c:pt idx="15199">
                  <c:v>42122.44935185185</c:v>
                </c:pt>
                <c:pt idx="15200">
                  <c:v>42122.44940972222</c:v>
                </c:pt>
                <c:pt idx="15201">
                  <c:v>42122.449456018519</c:v>
                </c:pt>
                <c:pt idx="15202">
                  <c:v>42122.449513888889</c:v>
                </c:pt>
                <c:pt idx="15203">
                  <c:v>42122.449571759258</c:v>
                </c:pt>
                <c:pt idx="15204">
                  <c:v>42122.449618055558</c:v>
                </c:pt>
                <c:pt idx="15205">
                  <c:v>42122.449675925927</c:v>
                </c:pt>
                <c:pt idx="15206">
                  <c:v>42122.449733796297</c:v>
                </c:pt>
                <c:pt idx="15207">
                  <c:v>42122.449780092589</c:v>
                </c:pt>
                <c:pt idx="15208">
                  <c:v>42122.449837962966</c:v>
                </c:pt>
                <c:pt idx="15209">
                  <c:v>42122.449895833335</c:v>
                </c:pt>
                <c:pt idx="15210">
                  <c:v>42122.449953703705</c:v>
                </c:pt>
                <c:pt idx="15211">
                  <c:v>42122.45</c:v>
                </c:pt>
                <c:pt idx="15212">
                  <c:v>42122.450057870374</c:v>
                </c:pt>
                <c:pt idx="15213">
                  <c:v>42122.450115740743</c:v>
                </c:pt>
                <c:pt idx="15214">
                  <c:v>42122.450162037036</c:v>
                </c:pt>
                <c:pt idx="15215">
                  <c:v>42122.450219907405</c:v>
                </c:pt>
                <c:pt idx="15216">
                  <c:v>42122.450277777774</c:v>
                </c:pt>
                <c:pt idx="15217">
                  <c:v>42122.450324074074</c:v>
                </c:pt>
                <c:pt idx="15218">
                  <c:v>42122.450381944444</c:v>
                </c:pt>
                <c:pt idx="15219">
                  <c:v>42122.450439814813</c:v>
                </c:pt>
                <c:pt idx="15220">
                  <c:v>42122.450486111113</c:v>
                </c:pt>
                <c:pt idx="15221">
                  <c:v>42122.450543981482</c:v>
                </c:pt>
                <c:pt idx="15222">
                  <c:v>42122.450601851851</c:v>
                </c:pt>
                <c:pt idx="15223">
                  <c:v>42122.450648148151</c:v>
                </c:pt>
                <c:pt idx="15224">
                  <c:v>42122.450706018521</c:v>
                </c:pt>
                <c:pt idx="15225">
                  <c:v>42122.45076388889</c:v>
                </c:pt>
                <c:pt idx="15226">
                  <c:v>42122.450810185182</c:v>
                </c:pt>
                <c:pt idx="15227">
                  <c:v>42122.450868055559</c:v>
                </c:pt>
                <c:pt idx="15228">
                  <c:v>42122.450925925928</c:v>
                </c:pt>
                <c:pt idx="15229">
                  <c:v>42122.450972222221</c:v>
                </c:pt>
                <c:pt idx="15230">
                  <c:v>42122.45103009259</c:v>
                </c:pt>
                <c:pt idx="15231">
                  <c:v>42122.45108796296</c:v>
                </c:pt>
                <c:pt idx="15232">
                  <c:v>42122.451145833336</c:v>
                </c:pt>
                <c:pt idx="15233">
                  <c:v>42122.451192129629</c:v>
                </c:pt>
                <c:pt idx="15234">
                  <c:v>42122.451249999998</c:v>
                </c:pt>
                <c:pt idx="15235">
                  <c:v>42122.451307870368</c:v>
                </c:pt>
                <c:pt idx="15236">
                  <c:v>42122.451354166667</c:v>
                </c:pt>
                <c:pt idx="15237">
                  <c:v>42122.451412037037</c:v>
                </c:pt>
                <c:pt idx="15238">
                  <c:v>42122.451469907406</c:v>
                </c:pt>
                <c:pt idx="15239">
                  <c:v>42122.451516203706</c:v>
                </c:pt>
                <c:pt idx="15240">
                  <c:v>42122.451574074075</c:v>
                </c:pt>
                <c:pt idx="15241">
                  <c:v>42122.451631944445</c:v>
                </c:pt>
                <c:pt idx="15242">
                  <c:v>42122.451678240737</c:v>
                </c:pt>
                <c:pt idx="15243">
                  <c:v>42122.451736111114</c:v>
                </c:pt>
                <c:pt idx="15244">
                  <c:v>42122.451793981483</c:v>
                </c:pt>
                <c:pt idx="15245">
                  <c:v>42122.451840277776</c:v>
                </c:pt>
                <c:pt idx="15246">
                  <c:v>42122.451898148145</c:v>
                </c:pt>
                <c:pt idx="15247">
                  <c:v>42122.451956018522</c:v>
                </c:pt>
                <c:pt idx="15248">
                  <c:v>42122.452002314814</c:v>
                </c:pt>
                <c:pt idx="15249">
                  <c:v>42122.452060185184</c:v>
                </c:pt>
                <c:pt idx="15250">
                  <c:v>42122.452118055553</c:v>
                </c:pt>
                <c:pt idx="15251">
                  <c:v>42122.452175925922</c:v>
                </c:pt>
                <c:pt idx="15252">
                  <c:v>42122.452222222222</c:v>
                </c:pt>
                <c:pt idx="15253">
                  <c:v>42122.452280092592</c:v>
                </c:pt>
                <c:pt idx="15254">
                  <c:v>42122.452337962961</c:v>
                </c:pt>
                <c:pt idx="15255">
                  <c:v>42122.452384259261</c:v>
                </c:pt>
                <c:pt idx="15256">
                  <c:v>42122.45244212963</c:v>
                </c:pt>
                <c:pt idx="15257">
                  <c:v>42122.452499999999</c:v>
                </c:pt>
                <c:pt idx="15258">
                  <c:v>42122.452546296299</c:v>
                </c:pt>
                <c:pt idx="15259">
                  <c:v>42122.452604166669</c:v>
                </c:pt>
                <c:pt idx="15260">
                  <c:v>42122.452662037038</c:v>
                </c:pt>
                <c:pt idx="15261">
                  <c:v>42122.452708333331</c:v>
                </c:pt>
                <c:pt idx="15262">
                  <c:v>42122.452766203707</c:v>
                </c:pt>
                <c:pt idx="15263">
                  <c:v>42122.452824074076</c:v>
                </c:pt>
                <c:pt idx="15264">
                  <c:v>42122.452870370369</c:v>
                </c:pt>
                <c:pt idx="15265">
                  <c:v>42122.452928240738</c:v>
                </c:pt>
                <c:pt idx="15266">
                  <c:v>42122.452986111108</c:v>
                </c:pt>
                <c:pt idx="15267">
                  <c:v>42122.453032407408</c:v>
                </c:pt>
                <c:pt idx="15268">
                  <c:v>42122.453090277777</c:v>
                </c:pt>
                <c:pt idx="15269">
                  <c:v>42122.453148148146</c:v>
                </c:pt>
                <c:pt idx="15270">
                  <c:v>42122.453206018516</c:v>
                </c:pt>
                <c:pt idx="15271">
                  <c:v>42122.453252314815</c:v>
                </c:pt>
                <c:pt idx="15272">
                  <c:v>42122.453310185185</c:v>
                </c:pt>
                <c:pt idx="15273">
                  <c:v>42122.453368055554</c:v>
                </c:pt>
                <c:pt idx="15274">
                  <c:v>42122.453414351854</c:v>
                </c:pt>
                <c:pt idx="15275">
                  <c:v>42122.453472222223</c:v>
                </c:pt>
                <c:pt idx="15276">
                  <c:v>42122.453530092593</c:v>
                </c:pt>
                <c:pt idx="15277">
                  <c:v>42122.453576388885</c:v>
                </c:pt>
                <c:pt idx="15278">
                  <c:v>42122.453634259262</c:v>
                </c:pt>
                <c:pt idx="15279">
                  <c:v>42122.453692129631</c:v>
                </c:pt>
                <c:pt idx="15280">
                  <c:v>42122.453738425924</c:v>
                </c:pt>
                <c:pt idx="15281">
                  <c:v>42122.453796296293</c:v>
                </c:pt>
                <c:pt idx="15282">
                  <c:v>42122.45385416667</c:v>
                </c:pt>
                <c:pt idx="15283">
                  <c:v>42122.453900462962</c:v>
                </c:pt>
                <c:pt idx="15284">
                  <c:v>42122.453958333332</c:v>
                </c:pt>
                <c:pt idx="15285">
                  <c:v>42122.454016203701</c:v>
                </c:pt>
                <c:pt idx="15286">
                  <c:v>42122.454062500001</c:v>
                </c:pt>
                <c:pt idx="15287">
                  <c:v>42122.45412037037</c:v>
                </c:pt>
                <c:pt idx="15288">
                  <c:v>42122.45417824074</c:v>
                </c:pt>
                <c:pt idx="15289">
                  <c:v>42122.454236111109</c:v>
                </c:pt>
                <c:pt idx="15290">
                  <c:v>42122.454282407409</c:v>
                </c:pt>
                <c:pt idx="15291">
                  <c:v>42122.454340277778</c:v>
                </c:pt>
                <c:pt idx="15292">
                  <c:v>42122.454398148147</c:v>
                </c:pt>
                <c:pt idx="15293">
                  <c:v>42122.454444444447</c:v>
                </c:pt>
                <c:pt idx="15294">
                  <c:v>42122.454502314817</c:v>
                </c:pt>
                <c:pt idx="15295">
                  <c:v>42122.454560185186</c:v>
                </c:pt>
                <c:pt idx="15296">
                  <c:v>42122.454606481479</c:v>
                </c:pt>
                <c:pt idx="15297">
                  <c:v>42122.454664351855</c:v>
                </c:pt>
                <c:pt idx="15298">
                  <c:v>42122.454722222225</c:v>
                </c:pt>
                <c:pt idx="15299">
                  <c:v>42122.454768518517</c:v>
                </c:pt>
                <c:pt idx="15300">
                  <c:v>42122.454826388886</c:v>
                </c:pt>
                <c:pt idx="15301">
                  <c:v>42122.454884259256</c:v>
                </c:pt>
                <c:pt idx="15302">
                  <c:v>42122.454930555556</c:v>
                </c:pt>
                <c:pt idx="15303">
                  <c:v>42122.454988425925</c:v>
                </c:pt>
                <c:pt idx="15304">
                  <c:v>42122.455046296294</c:v>
                </c:pt>
                <c:pt idx="15305">
                  <c:v>42122.455092592594</c:v>
                </c:pt>
                <c:pt idx="15306">
                  <c:v>42122.455150462964</c:v>
                </c:pt>
                <c:pt idx="15307">
                  <c:v>42122.455208333333</c:v>
                </c:pt>
                <c:pt idx="15308">
                  <c:v>42122.455266203702</c:v>
                </c:pt>
                <c:pt idx="15309">
                  <c:v>42122.455312500002</c:v>
                </c:pt>
                <c:pt idx="15310">
                  <c:v>42122.455370370371</c:v>
                </c:pt>
                <c:pt idx="15311">
                  <c:v>42122.455428240741</c:v>
                </c:pt>
                <c:pt idx="15312">
                  <c:v>42122.455474537041</c:v>
                </c:pt>
                <c:pt idx="15313">
                  <c:v>42122.45553240741</c:v>
                </c:pt>
                <c:pt idx="15314">
                  <c:v>42122.455590277779</c:v>
                </c:pt>
                <c:pt idx="15315">
                  <c:v>42122.455636574072</c:v>
                </c:pt>
                <c:pt idx="15316">
                  <c:v>42122.455694444441</c:v>
                </c:pt>
                <c:pt idx="15317">
                  <c:v>42122.455752314818</c:v>
                </c:pt>
                <c:pt idx="15318">
                  <c:v>42122.45579861111</c:v>
                </c:pt>
                <c:pt idx="15319">
                  <c:v>42122.45585648148</c:v>
                </c:pt>
                <c:pt idx="15320">
                  <c:v>42122.455914351849</c:v>
                </c:pt>
                <c:pt idx="15321">
                  <c:v>42122.455960648149</c:v>
                </c:pt>
                <c:pt idx="15322">
                  <c:v>42122.456018518518</c:v>
                </c:pt>
                <c:pt idx="15323">
                  <c:v>42122.456076388888</c:v>
                </c:pt>
                <c:pt idx="15324">
                  <c:v>42122.456122685187</c:v>
                </c:pt>
                <c:pt idx="15325">
                  <c:v>42122.456180555557</c:v>
                </c:pt>
                <c:pt idx="15326">
                  <c:v>42122.456238425926</c:v>
                </c:pt>
                <c:pt idx="15327">
                  <c:v>42122.456296296295</c:v>
                </c:pt>
                <c:pt idx="15328">
                  <c:v>42122.456342592595</c:v>
                </c:pt>
                <c:pt idx="15329">
                  <c:v>42122.456400462965</c:v>
                </c:pt>
                <c:pt idx="15330">
                  <c:v>42122.456458333334</c:v>
                </c:pt>
                <c:pt idx="15331">
                  <c:v>42122.456504629627</c:v>
                </c:pt>
                <c:pt idx="15332">
                  <c:v>42122.456562500003</c:v>
                </c:pt>
                <c:pt idx="15333">
                  <c:v>42122.456620370373</c:v>
                </c:pt>
                <c:pt idx="15334">
                  <c:v>42122.456666666665</c:v>
                </c:pt>
                <c:pt idx="15335">
                  <c:v>42122.456724537034</c:v>
                </c:pt>
                <c:pt idx="15336">
                  <c:v>42122.456782407404</c:v>
                </c:pt>
                <c:pt idx="15337">
                  <c:v>42122.456828703704</c:v>
                </c:pt>
                <c:pt idx="15338">
                  <c:v>42122.456886574073</c:v>
                </c:pt>
                <c:pt idx="15339">
                  <c:v>42122.456944444442</c:v>
                </c:pt>
                <c:pt idx="15340">
                  <c:v>42122.456990740742</c:v>
                </c:pt>
                <c:pt idx="15341">
                  <c:v>42122.457048611112</c:v>
                </c:pt>
                <c:pt idx="15342">
                  <c:v>42122.457106481481</c:v>
                </c:pt>
                <c:pt idx="15343">
                  <c:v>42122.457152777781</c:v>
                </c:pt>
                <c:pt idx="15344">
                  <c:v>42122.45721064815</c:v>
                </c:pt>
                <c:pt idx="15345">
                  <c:v>42122.457268518519</c:v>
                </c:pt>
                <c:pt idx="15346">
                  <c:v>42122.457326388889</c:v>
                </c:pt>
                <c:pt idx="15347">
                  <c:v>42122.457372685189</c:v>
                </c:pt>
                <c:pt idx="15348">
                  <c:v>42122.457430555558</c:v>
                </c:pt>
                <c:pt idx="15349">
                  <c:v>42122.457488425927</c:v>
                </c:pt>
                <c:pt idx="15350">
                  <c:v>42122.45753472222</c:v>
                </c:pt>
                <c:pt idx="15351">
                  <c:v>42122.457592592589</c:v>
                </c:pt>
                <c:pt idx="15352">
                  <c:v>42122.457650462966</c:v>
                </c:pt>
                <c:pt idx="15353">
                  <c:v>42122.457696759258</c:v>
                </c:pt>
                <c:pt idx="15354">
                  <c:v>42122.457754629628</c:v>
                </c:pt>
                <c:pt idx="15355">
                  <c:v>42122.457812499997</c:v>
                </c:pt>
                <c:pt idx="15356">
                  <c:v>42122.457858796297</c:v>
                </c:pt>
                <c:pt idx="15357">
                  <c:v>42122.457916666666</c:v>
                </c:pt>
                <c:pt idx="15358">
                  <c:v>42122.457974537036</c:v>
                </c:pt>
                <c:pt idx="15359">
                  <c:v>42122.458020833335</c:v>
                </c:pt>
                <c:pt idx="15360">
                  <c:v>42122.458078703705</c:v>
                </c:pt>
                <c:pt idx="15361">
                  <c:v>42122.458136574074</c:v>
                </c:pt>
                <c:pt idx="15362">
                  <c:v>42122.458182870374</c:v>
                </c:pt>
                <c:pt idx="15363">
                  <c:v>42122.458240740743</c:v>
                </c:pt>
                <c:pt idx="15364">
                  <c:v>42122.458298611113</c:v>
                </c:pt>
                <c:pt idx="15365">
                  <c:v>42122.458344907405</c:v>
                </c:pt>
                <c:pt idx="15366">
                  <c:v>42122.458402777775</c:v>
                </c:pt>
                <c:pt idx="15367">
                  <c:v>42122.458460648151</c:v>
                </c:pt>
                <c:pt idx="15368">
                  <c:v>42122.458518518521</c:v>
                </c:pt>
                <c:pt idx="15369">
                  <c:v>42122.458564814813</c:v>
                </c:pt>
                <c:pt idx="15370">
                  <c:v>42122.458622685182</c:v>
                </c:pt>
                <c:pt idx="15371">
                  <c:v>42122.458680555559</c:v>
                </c:pt>
                <c:pt idx="15372">
                  <c:v>42122.458726851852</c:v>
                </c:pt>
                <c:pt idx="15373">
                  <c:v>42122.458784722221</c:v>
                </c:pt>
                <c:pt idx="15374">
                  <c:v>42122.45884259259</c:v>
                </c:pt>
                <c:pt idx="15375">
                  <c:v>42122.45888888889</c:v>
                </c:pt>
                <c:pt idx="15376">
                  <c:v>42122.45894675926</c:v>
                </c:pt>
                <c:pt idx="15377">
                  <c:v>42122.459004629629</c:v>
                </c:pt>
                <c:pt idx="15378">
                  <c:v>42122.459050925929</c:v>
                </c:pt>
                <c:pt idx="15379">
                  <c:v>42122.459108796298</c:v>
                </c:pt>
                <c:pt idx="15380">
                  <c:v>42122.459166666667</c:v>
                </c:pt>
                <c:pt idx="15381">
                  <c:v>42122.45921296296</c:v>
                </c:pt>
                <c:pt idx="15382">
                  <c:v>42122.459270833337</c:v>
                </c:pt>
                <c:pt idx="15383">
                  <c:v>42122.459328703706</c:v>
                </c:pt>
                <c:pt idx="15384">
                  <c:v>42122.459374999999</c:v>
                </c:pt>
                <c:pt idx="15385">
                  <c:v>42122.459432870368</c:v>
                </c:pt>
                <c:pt idx="15386">
                  <c:v>42122.459490740737</c:v>
                </c:pt>
                <c:pt idx="15387">
                  <c:v>42122.459548611114</c:v>
                </c:pt>
                <c:pt idx="15388">
                  <c:v>42122.459594907406</c:v>
                </c:pt>
                <c:pt idx="15389">
                  <c:v>42122.459652777776</c:v>
                </c:pt>
                <c:pt idx="15390">
                  <c:v>42122.459710648145</c:v>
                </c:pt>
                <c:pt idx="15391">
                  <c:v>42122.459756944445</c:v>
                </c:pt>
                <c:pt idx="15392">
                  <c:v>42122.459814814814</c:v>
                </c:pt>
                <c:pt idx="15393">
                  <c:v>42122.459872685184</c:v>
                </c:pt>
                <c:pt idx="15394">
                  <c:v>42122.459918981483</c:v>
                </c:pt>
                <c:pt idx="15395">
                  <c:v>42122.459976851853</c:v>
                </c:pt>
                <c:pt idx="15396">
                  <c:v>42122.460034722222</c:v>
                </c:pt>
                <c:pt idx="15397">
                  <c:v>42122.460081018522</c:v>
                </c:pt>
                <c:pt idx="15398">
                  <c:v>42122.460138888891</c:v>
                </c:pt>
                <c:pt idx="15399">
                  <c:v>42122.460196759261</c:v>
                </c:pt>
                <c:pt idx="15400">
                  <c:v>42122.460243055553</c:v>
                </c:pt>
                <c:pt idx="15401">
                  <c:v>42122.460300925923</c:v>
                </c:pt>
                <c:pt idx="15402">
                  <c:v>42122.460358796299</c:v>
                </c:pt>
                <c:pt idx="15403">
                  <c:v>42122.460405092592</c:v>
                </c:pt>
                <c:pt idx="15404">
                  <c:v>42122.460462962961</c:v>
                </c:pt>
                <c:pt idx="15405">
                  <c:v>42122.460520833331</c:v>
                </c:pt>
                <c:pt idx="15406">
                  <c:v>42122.460578703707</c:v>
                </c:pt>
                <c:pt idx="15407">
                  <c:v>42122.460625</c:v>
                </c:pt>
                <c:pt idx="15408">
                  <c:v>42122.460682870369</c:v>
                </c:pt>
                <c:pt idx="15409">
                  <c:v>42122.460740740738</c:v>
                </c:pt>
                <c:pt idx="15410">
                  <c:v>42122.460787037038</c:v>
                </c:pt>
                <c:pt idx="15411">
                  <c:v>42122.460844907408</c:v>
                </c:pt>
                <c:pt idx="15412">
                  <c:v>42122.460902777777</c:v>
                </c:pt>
                <c:pt idx="15413">
                  <c:v>42122.460949074077</c:v>
                </c:pt>
                <c:pt idx="15414">
                  <c:v>42122.461006944446</c:v>
                </c:pt>
                <c:pt idx="15415">
                  <c:v>42122.461064814815</c:v>
                </c:pt>
                <c:pt idx="15416">
                  <c:v>42122.461111111108</c:v>
                </c:pt>
                <c:pt idx="15417">
                  <c:v>42122.461168981485</c:v>
                </c:pt>
                <c:pt idx="15418">
                  <c:v>42122.461226851854</c:v>
                </c:pt>
                <c:pt idx="15419">
                  <c:v>42122.461273148147</c:v>
                </c:pt>
                <c:pt idx="15420">
                  <c:v>42122.461331018516</c:v>
                </c:pt>
                <c:pt idx="15421">
                  <c:v>42122.461388888885</c:v>
                </c:pt>
                <c:pt idx="15422">
                  <c:v>42122.461435185185</c:v>
                </c:pt>
                <c:pt idx="15423">
                  <c:v>42122.461493055554</c:v>
                </c:pt>
                <c:pt idx="15424">
                  <c:v>42122.461550925924</c:v>
                </c:pt>
                <c:pt idx="15425">
                  <c:v>42122.461608796293</c:v>
                </c:pt>
                <c:pt idx="15426">
                  <c:v>42122.461655092593</c:v>
                </c:pt>
                <c:pt idx="15427">
                  <c:v>42122.461712962962</c:v>
                </c:pt>
                <c:pt idx="15428">
                  <c:v>42122.461770833332</c:v>
                </c:pt>
                <c:pt idx="15429">
                  <c:v>42122.461817129632</c:v>
                </c:pt>
                <c:pt idx="15430">
                  <c:v>42122.461875000001</c:v>
                </c:pt>
                <c:pt idx="15431">
                  <c:v>42122.46193287037</c:v>
                </c:pt>
                <c:pt idx="15432">
                  <c:v>42122.46197916667</c:v>
                </c:pt>
                <c:pt idx="15433">
                  <c:v>42122.462037037039</c:v>
                </c:pt>
                <c:pt idx="15434">
                  <c:v>42122.462094907409</c:v>
                </c:pt>
                <c:pt idx="15435">
                  <c:v>42122.462141203701</c:v>
                </c:pt>
                <c:pt idx="15436">
                  <c:v>42122.462199074071</c:v>
                </c:pt>
                <c:pt idx="15437">
                  <c:v>42122.462256944447</c:v>
                </c:pt>
                <c:pt idx="15438">
                  <c:v>42122.46230324074</c:v>
                </c:pt>
                <c:pt idx="15439">
                  <c:v>42122.462361111109</c:v>
                </c:pt>
                <c:pt idx="15440">
                  <c:v>42122.462418981479</c:v>
                </c:pt>
                <c:pt idx="15441">
                  <c:v>42122.462465277778</c:v>
                </c:pt>
                <c:pt idx="15442">
                  <c:v>42122.462523148148</c:v>
                </c:pt>
                <c:pt idx="15443">
                  <c:v>42122.462581018517</c:v>
                </c:pt>
                <c:pt idx="15444">
                  <c:v>42122.462627314817</c:v>
                </c:pt>
                <c:pt idx="15445">
                  <c:v>42122.462685185186</c:v>
                </c:pt>
                <c:pt idx="15446">
                  <c:v>42122.462743055556</c:v>
                </c:pt>
                <c:pt idx="15447">
                  <c:v>42122.462800925925</c:v>
                </c:pt>
                <c:pt idx="15448">
                  <c:v>42122.462847222225</c:v>
                </c:pt>
                <c:pt idx="15449">
                  <c:v>42122.462905092594</c:v>
                </c:pt>
                <c:pt idx="15450">
                  <c:v>42122.462962962964</c:v>
                </c:pt>
                <c:pt idx="15451">
                  <c:v>42122.463009259256</c:v>
                </c:pt>
                <c:pt idx="15452">
                  <c:v>42122.463067129633</c:v>
                </c:pt>
                <c:pt idx="15453">
                  <c:v>42122.463125000002</c:v>
                </c:pt>
                <c:pt idx="15454">
                  <c:v>42122.463171296295</c:v>
                </c:pt>
                <c:pt idx="15455">
                  <c:v>42122.463229166664</c:v>
                </c:pt>
                <c:pt idx="15456">
                  <c:v>42122.463287037041</c:v>
                </c:pt>
                <c:pt idx="15457">
                  <c:v>42122.463333333333</c:v>
                </c:pt>
                <c:pt idx="15458">
                  <c:v>42122.463391203702</c:v>
                </c:pt>
                <c:pt idx="15459">
                  <c:v>42122.463449074072</c:v>
                </c:pt>
                <c:pt idx="15460">
                  <c:v>42122.463495370372</c:v>
                </c:pt>
                <c:pt idx="15461">
                  <c:v>42122.463553240741</c:v>
                </c:pt>
                <c:pt idx="15462">
                  <c:v>42122.46361111111</c:v>
                </c:pt>
                <c:pt idx="15463">
                  <c:v>42122.46365740741</c:v>
                </c:pt>
                <c:pt idx="15464">
                  <c:v>42122.46371527778</c:v>
                </c:pt>
                <c:pt idx="15465">
                  <c:v>42122.463773148149</c:v>
                </c:pt>
                <c:pt idx="15466">
                  <c:v>42122.463831018518</c:v>
                </c:pt>
                <c:pt idx="15467">
                  <c:v>42122.463877314818</c:v>
                </c:pt>
                <c:pt idx="15468">
                  <c:v>42122.463935185187</c:v>
                </c:pt>
                <c:pt idx="15469">
                  <c:v>42122.463993055557</c:v>
                </c:pt>
                <c:pt idx="15470">
                  <c:v>42122.464039351849</c:v>
                </c:pt>
                <c:pt idx="15471">
                  <c:v>42122.464097222219</c:v>
                </c:pt>
                <c:pt idx="15472">
                  <c:v>42122.464155092595</c:v>
                </c:pt>
                <c:pt idx="15473">
                  <c:v>42122.464201388888</c:v>
                </c:pt>
                <c:pt idx="15474">
                  <c:v>42122.464259259257</c:v>
                </c:pt>
                <c:pt idx="15475">
                  <c:v>42122.464317129627</c:v>
                </c:pt>
                <c:pt idx="15476">
                  <c:v>42122.464363425926</c:v>
                </c:pt>
                <c:pt idx="15477">
                  <c:v>42122.464421296296</c:v>
                </c:pt>
                <c:pt idx="15478">
                  <c:v>42122.464479166665</c:v>
                </c:pt>
                <c:pt idx="15479">
                  <c:v>42122.464525462965</c:v>
                </c:pt>
                <c:pt idx="15480">
                  <c:v>42122.464583333334</c:v>
                </c:pt>
                <c:pt idx="15481">
                  <c:v>42122.464641203704</c:v>
                </c:pt>
                <c:pt idx="15482">
                  <c:v>42122.464687500003</c:v>
                </c:pt>
                <c:pt idx="15483">
                  <c:v>42122.464745370373</c:v>
                </c:pt>
                <c:pt idx="15484">
                  <c:v>42122.464803240742</c:v>
                </c:pt>
                <c:pt idx="15485">
                  <c:v>42122.464861111112</c:v>
                </c:pt>
                <c:pt idx="15486">
                  <c:v>42122.464907407404</c:v>
                </c:pt>
                <c:pt idx="15487">
                  <c:v>42122.464965277781</c:v>
                </c:pt>
                <c:pt idx="15488">
                  <c:v>42122.46502314815</c:v>
                </c:pt>
                <c:pt idx="15489">
                  <c:v>42122.465069444443</c:v>
                </c:pt>
                <c:pt idx="15490">
                  <c:v>42122.465127314812</c:v>
                </c:pt>
                <c:pt idx="15491">
                  <c:v>42122.465185185189</c:v>
                </c:pt>
                <c:pt idx="15492">
                  <c:v>42122.465231481481</c:v>
                </c:pt>
                <c:pt idx="15493">
                  <c:v>42122.465289351851</c:v>
                </c:pt>
                <c:pt idx="15494">
                  <c:v>42122.46534722222</c:v>
                </c:pt>
                <c:pt idx="15495">
                  <c:v>42122.46539351852</c:v>
                </c:pt>
                <c:pt idx="15496">
                  <c:v>42122.465451388889</c:v>
                </c:pt>
                <c:pt idx="15497">
                  <c:v>42122.465509259258</c:v>
                </c:pt>
                <c:pt idx="15498">
                  <c:v>42122.465555555558</c:v>
                </c:pt>
                <c:pt idx="15499">
                  <c:v>42122.465613425928</c:v>
                </c:pt>
                <c:pt idx="15500">
                  <c:v>42122.465671296297</c:v>
                </c:pt>
                <c:pt idx="15501">
                  <c:v>42122.465717592589</c:v>
                </c:pt>
                <c:pt idx="15502">
                  <c:v>42122.465775462966</c:v>
                </c:pt>
                <c:pt idx="15503">
                  <c:v>42122.465833333335</c:v>
                </c:pt>
                <c:pt idx="15504">
                  <c:v>42122.465891203705</c:v>
                </c:pt>
                <c:pt idx="15505">
                  <c:v>42122.465937499997</c:v>
                </c:pt>
                <c:pt idx="15506">
                  <c:v>42122.465995370374</c:v>
                </c:pt>
                <c:pt idx="15507">
                  <c:v>42122.466053240743</c:v>
                </c:pt>
                <c:pt idx="15508">
                  <c:v>42122.466099537036</c:v>
                </c:pt>
                <c:pt idx="15509">
                  <c:v>42122.466157407405</c:v>
                </c:pt>
                <c:pt idx="15510">
                  <c:v>42122.466215277775</c:v>
                </c:pt>
                <c:pt idx="15511">
                  <c:v>42122.466261574074</c:v>
                </c:pt>
                <c:pt idx="15512">
                  <c:v>42122.466319444444</c:v>
                </c:pt>
                <c:pt idx="15513">
                  <c:v>42122.466377314813</c:v>
                </c:pt>
                <c:pt idx="15514">
                  <c:v>42122.466423611113</c:v>
                </c:pt>
                <c:pt idx="15515">
                  <c:v>42122.466481481482</c:v>
                </c:pt>
                <c:pt idx="15516">
                  <c:v>42122.466539351852</c:v>
                </c:pt>
                <c:pt idx="15517">
                  <c:v>42122.466585648152</c:v>
                </c:pt>
                <c:pt idx="15518">
                  <c:v>42122.466643518521</c:v>
                </c:pt>
                <c:pt idx="15519">
                  <c:v>42122.46670138889</c:v>
                </c:pt>
                <c:pt idx="15520">
                  <c:v>42122.466747685183</c:v>
                </c:pt>
                <c:pt idx="15521">
                  <c:v>42122.466805555552</c:v>
                </c:pt>
                <c:pt idx="15522">
                  <c:v>42122.466863425929</c:v>
                </c:pt>
                <c:pt idx="15523">
                  <c:v>42122.466921296298</c:v>
                </c:pt>
                <c:pt idx="15524">
                  <c:v>42122.466967592591</c:v>
                </c:pt>
                <c:pt idx="15525">
                  <c:v>42122.46702546296</c:v>
                </c:pt>
                <c:pt idx="15526">
                  <c:v>42122.467083333337</c:v>
                </c:pt>
                <c:pt idx="15527">
                  <c:v>42122.467129629629</c:v>
                </c:pt>
                <c:pt idx="15528">
                  <c:v>42122.467187499999</c:v>
                </c:pt>
                <c:pt idx="15529">
                  <c:v>42122.467245370368</c:v>
                </c:pt>
                <c:pt idx="15530">
                  <c:v>42122.467291666668</c:v>
                </c:pt>
                <c:pt idx="15531">
                  <c:v>42122.467349537037</c:v>
                </c:pt>
                <c:pt idx="15532">
                  <c:v>42122.467407407406</c:v>
                </c:pt>
                <c:pt idx="15533">
                  <c:v>42122.467453703706</c:v>
                </c:pt>
                <c:pt idx="15534">
                  <c:v>42122.467511574076</c:v>
                </c:pt>
                <c:pt idx="15535">
                  <c:v>42122.467569444445</c:v>
                </c:pt>
                <c:pt idx="15536">
                  <c:v>42122.467615740738</c:v>
                </c:pt>
                <c:pt idx="15537">
                  <c:v>42122.467673611114</c:v>
                </c:pt>
                <c:pt idx="15538">
                  <c:v>42122.467731481483</c:v>
                </c:pt>
                <c:pt idx="15539">
                  <c:v>42122.467777777776</c:v>
                </c:pt>
                <c:pt idx="15540">
                  <c:v>42122.467835648145</c:v>
                </c:pt>
                <c:pt idx="15541">
                  <c:v>42122.467893518522</c:v>
                </c:pt>
                <c:pt idx="15542">
                  <c:v>42122.467939814815</c:v>
                </c:pt>
                <c:pt idx="15543">
                  <c:v>42122.467997685184</c:v>
                </c:pt>
                <c:pt idx="15544">
                  <c:v>42122.468055555553</c:v>
                </c:pt>
                <c:pt idx="15545">
                  <c:v>42122.468113425923</c:v>
                </c:pt>
                <c:pt idx="15546">
                  <c:v>42122.468159722222</c:v>
                </c:pt>
                <c:pt idx="15547">
                  <c:v>42122.468217592592</c:v>
                </c:pt>
                <c:pt idx="15548">
                  <c:v>42122.468275462961</c:v>
                </c:pt>
                <c:pt idx="15549">
                  <c:v>42122.468321759261</c:v>
                </c:pt>
                <c:pt idx="15550">
                  <c:v>42122.46837962963</c:v>
                </c:pt>
                <c:pt idx="15551">
                  <c:v>42122.4684375</c:v>
                </c:pt>
                <c:pt idx="15552">
                  <c:v>42122.4684837963</c:v>
                </c:pt>
                <c:pt idx="15553">
                  <c:v>42122.468541666669</c:v>
                </c:pt>
                <c:pt idx="15554">
                  <c:v>42122.468599537038</c:v>
                </c:pt>
                <c:pt idx="15555">
                  <c:v>42122.468645833331</c:v>
                </c:pt>
                <c:pt idx="15556">
                  <c:v>42122.4687037037</c:v>
                </c:pt>
                <c:pt idx="15557">
                  <c:v>42122.468761574077</c:v>
                </c:pt>
                <c:pt idx="15558">
                  <c:v>42122.468807870369</c:v>
                </c:pt>
                <c:pt idx="15559">
                  <c:v>42122.468865740739</c:v>
                </c:pt>
                <c:pt idx="15560">
                  <c:v>42122.468923611108</c:v>
                </c:pt>
                <c:pt idx="15561">
                  <c:v>42122.468969907408</c:v>
                </c:pt>
                <c:pt idx="15562">
                  <c:v>42122.469027777777</c:v>
                </c:pt>
                <c:pt idx="15563">
                  <c:v>42122.469085648147</c:v>
                </c:pt>
                <c:pt idx="15564">
                  <c:v>42122.469143518516</c:v>
                </c:pt>
                <c:pt idx="15565">
                  <c:v>42122.469189814816</c:v>
                </c:pt>
                <c:pt idx="15566">
                  <c:v>42122.469247685185</c:v>
                </c:pt>
                <c:pt idx="15567">
                  <c:v>42122.469305555554</c:v>
                </c:pt>
                <c:pt idx="15568">
                  <c:v>42122.469351851854</c:v>
                </c:pt>
                <c:pt idx="15569">
                  <c:v>42122.469409722224</c:v>
                </c:pt>
                <c:pt idx="15570">
                  <c:v>42122.469467592593</c:v>
                </c:pt>
                <c:pt idx="15571">
                  <c:v>42122.469513888886</c:v>
                </c:pt>
                <c:pt idx="15572">
                  <c:v>42122.469571759262</c:v>
                </c:pt>
                <c:pt idx="15573">
                  <c:v>42122.469629629632</c:v>
                </c:pt>
                <c:pt idx="15574">
                  <c:v>42122.469675925924</c:v>
                </c:pt>
                <c:pt idx="15575">
                  <c:v>42122.469733796293</c:v>
                </c:pt>
                <c:pt idx="15576">
                  <c:v>42122.46979166667</c:v>
                </c:pt>
                <c:pt idx="15577">
                  <c:v>42122.469837962963</c:v>
                </c:pt>
                <c:pt idx="15578">
                  <c:v>42122.469895833332</c:v>
                </c:pt>
                <c:pt idx="15579">
                  <c:v>42122.469953703701</c:v>
                </c:pt>
                <c:pt idx="15580">
                  <c:v>42122.47</c:v>
                </c:pt>
                <c:pt idx="15581">
                  <c:v>42122.470057870371</c:v>
                </c:pt>
                <c:pt idx="15582">
                  <c:v>42122.47011574074</c:v>
                </c:pt>
                <c:pt idx="15583">
                  <c:v>42122.470173611109</c:v>
                </c:pt>
                <c:pt idx="15584">
                  <c:v>42122.470219907409</c:v>
                </c:pt>
                <c:pt idx="15585">
                  <c:v>42122.470277777778</c:v>
                </c:pt>
                <c:pt idx="15586">
                  <c:v>42122.470335648148</c:v>
                </c:pt>
                <c:pt idx="15587">
                  <c:v>42122.470381944448</c:v>
                </c:pt>
                <c:pt idx="15588">
                  <c:v>42122.470439814817</c:v>
                </c:pt>
                <c:pt idx="15589">
                  <c:v>42122.470497685186</c:v>
                </c:pt>
                <c:pt idx="15590">
                  <c:v>42122.470543981479</c:v>
                </c:pt>
                <c:pt idx="15591">
                  <c:v>42122.470601851855</c:v>
                </c:pt>
                <c:pt idx="15592">
                  <c:v>42122.470659722225</c:v>
                </c:pt>
                <c:pt idx="15593">
                  <c:v>42122.470706018517</c:v>
                </c:pt>
                <c:pt idx="15594">
                  <c:v>42122.470763888887</c:v>
                </c:pt>
                <c:pt idx="15595">
                  <c:v>42122.470821759256</c:v>
                </c:pt>
                <c:pt idx="15596">
                  <c:v>42122.470868055556</c:v>
                </c:pt>
                <c:pt idx="15597">
                  <c:v>42122.470925925925</c:v>
                </c:pt>
                <c:pt idx="15598">
                  <c:v>42122.470983796295</c:v>
                </c:pt>
                <c:pt idx="15599">
                  <c:v>42122.471030092594</c:v>
                </c:pt>
                <c:pt idx="15600">
                  <c:v>42122.471087962964</c:v>
                </c:pt>
                <c:pt idx="15601">
                  <c:v>42122.471145833333</c:v>
                </c:pt>
                <c:pt idx="15602">
                  <c:v>42122.471203703702</c:v>
                </c:pt>
                <c:pt idx="15603">
                  <c:v>42122.471250000002</c:v>
                </c:pt>
                <c:pt idx="15604">
                  <c:v>42122.471307870372</c:v>
                </c:pt>
                <c:pt idx="15605">
                  <c:v>42122.471365740741</c:v>
                </c:pt>
                <c:pt idx="15606">
                  <c:v>42122.471412037034</c:v>
                </c:pt>
                <c:pt idx="15607">
                  <c:v>42122.47146990741</c:v>
                </c:pt>
                <c:pt idx="15608">
                  <c:v>42122.47152777778</c:v>
                </c:pt>
                <c:pt idx="15609">
                  <c:v>42122.471574074072</c:v>
                </c:pt>
                <c:pt idx="15610">
                  <c:v>42122.471631944441</c:v>
                </c:pt>
                <c:pt idx="15611">
                  <c:v>42122.471689814818</c:v>
                </c:pt>
                <c:pt idx="15612">
                  <c:v>42122.471736111111</c:v>
                </c:pt>
                <c:pt idx="15613">
                  <c:v>42122.47179398148</c:v>
                </c:pt>
                <c:pt idx="15614">
                  <c:v>42122.471851851849</c:v>
                </c:pt>
                <c:pt idx="15615">
                  <c:v>42122.471898148149</c:v>
                </c:pt>
                <c:pt idx="15616">
                  <c:v>42122.471956018519</c:v>
                </c:pt>
                <c:pt idx="15617">
                  <c:v>42122.472013888888</c:v>
                </c:pt>
                <c:pt idx="15618">
                  <c:v>42122.472060185188</c:v>
                </c:pt>
                <c:pt idx="15619">
                  <c:v>42122.472118055557</c:v>
                </c:pt>
                <c:pt idx="15620">
                  <c:v>42122.472175925926</c:v>
                </c:pt>
                <c:pt idx="15621">
                  <c:v>42122.472233796296</c:v>
                </c:pt>
                <c:pt idx="15622">
                  <c:v>42122.472280092596</c:v>
                </c:pt>
                <c:pt idx="15623">
                  <c:v>42122.472337962965</c:v>
                </c:pt>
                <c:pt idx="15624">
                  <c:v>42122.472395833334</c:v>
                </c:pt>
                <c:pt idx="15625">
                  <c:v>42122.472442129627</c:v>
                </c:pt>
                <c:pt idx="15626">
                  <c:v>42122.472500000003</c:v>
                </c:pt>
                <c:pt idx="15627">
                  <c:v>42122.472557870373</c:v>
                </c:pt>
                <c:pt idx="15628">
                  <c:v>42122.472604166665</c:v>
                </c:pt>
                <c:pt idx="15629">
                  <c:v>42122.472662037035</c:v>
                </c:pt>
                <c:pt idx="15630">
                  <c:v>42122.472719907404</c:v>
                </c:pt>
                <c:pt idx="15631">
                  <c:v>42122.472766203704</c:v>
                </c:pt>
                <c:pt idx="15632">
                  <c:v>42122.472824074073</c:v>
                </c:pt>
                <c:pt idx="15633">
                  <c:v>42122.472881944443</c:v>
                </c:pt>
                <c:pt idx="15634">
                  <c:v>42122.472928240742</c:v>
                </c:pt>
                <c:pt idx="15635">
                  <c:v>42122.472986111112</c:v>
                </c:pt>
                <c:pt idx="15636">
                  <c:v>42122.473043981481</c:v>
                </c:pt>
                <c:pt idx="15637">
                  <c:v>42122.473090277781</c:v>
                </c:pt>
                <c:pt idx="15638">
                  <c:v>42122.47314814815</c:v>
                </c:pt>
                <c:pt idx="15639">
                  <c:v>42122.47320601852</c:v>
                </c:pt>
                <c:pt idx="15640">
                  <c:v>42122.473263888889</c:v>
                </c:pt>
                <c:pt idx="15641">
                  <c:v>42122.473310185182</c:v>
                </c:pt>
                <c:pt idx="15642">
                  <c:v>42122.473368055558</c:v>
                </c:pt>
                <c:pt idx="15643">
                  <c:v>42122.473425925928</c:v>
                </c:pt>
                <c:pt idx="15644">
                  <c:v>42122.47347222222</c:v>
                </c:pt>
                <c:pt idx="15645">
                  <c:v>42122.473530092589</c:v>
                </c:pt>
                <c:pt idx="15646">
                  <c:v>42122.473587962966</c:v>
                </c:pt>
                <c:pt idx="15647">
                  <c:v>42122.473634259259</c:v>
                </c:pt>
                <c:pt idx="15648">
                  <c:v>42122.473692129628</c:v>
                </c:pt>
                <c:pt idx="15649">
                  <c:v>42122.473749999997</c:v>
                </c:pt>
                <c:pt idx="15650">
                  <c:v>42122.473796296297</c:v>
                </c:pt>
                <c:pt idx="15651">
                  <c:v>42122.473854166667</c:v>
                </c:pt>
                <c:pt idx="15652">
                  <c:v>42122.473912037036</c:v>
                </c:pt>
                <c:pt idx="15653">
                  <c:v>42122.473958333336</c:v>
                </c:pt>
                <c:pt idx="15654">
                  <c:v>42122.474016203705</c:v>
                </c:pt>
                <c:pt idx="15655">
                  <c:v>42122.474074074074</c:v>
                </c:pt>
                <c:pt idx="15656">
                  <c:v>42122.474120370367</c:v>
                </c:pt>
                <c:pt idx="15657">
                  <c:v>42122.474178240744</c:v>
                </c:pt>
                <c:pt idx="15658">
                  <c:v>42122.474236111113</c:v>
                </c:pt>
                <c:pt idx="15659">
                  <c:v>42122.474282407406</c:v>
                </c:pt>
                <c:pt idx="15660">
                  <c:v>42122.474340277775</c:v>
                </c:pt>
                <c:pt idx="15661">
                  <c:v>42122.474398148152</c:v>
                </c:pt>
                <c:pt idx="15662">
                  <c:v>42122.474456018521</c:v>
                </c:pt>
                <c:pt idx="15663">
                  <c:v>42122.474502314813</c:v>
                </c:pt>
                <c:pt idx="15664">
                  <c:v>42122.474560185183</c:v>
                </c:pt>
                <c:pt idx="15665">
                  <c:v>42122.474618055552</c:v>
                </c:pt>
                <c:pt idx="15666">
                  <c:v>42122.474664351852</c:v>
                </c:pt>
                <c:pt idx="15667">
                  <c:v>42122.474722222221</c:v>
                </c:pt>
                <c:pt idx="15668">
                  <c:v>42122.474780092591</c:v>
                </c:pt>
                <c:pt idx="15669">
                  <c:v>42122.474826388891</c:v>
                </c:pt>
                <c:pt idx="15670">
                  <c:v>42122.47488425926</c:v>
                </c:pt>
                <c:pt idx="15671">
                  <c:v>42122.474942129629</c:v>
                </c:pt>
                <c:pt idx="15672">
                  <c:v>42122.474988425929</c:v>
                </c:pt>
                <c:pt idx="15673">
                  <c:v>42122.475046296298</c:v>
                </c:pt>
                <c:pt idx="15674">
                  <c:v>42122.475104166668</c:v>
                </c:pt>
                <c:pt idx="15675">
                  <c:v>42122.47515046296</c:v>
                </c:pt>
                <c:pt idx="15676">
                  <c:v>42122.475208333337</c:v>
                </c:pt>
                <c:pt idx="15677">
                  <c:v>42122.475266203706</c:v>
                </c:pt>
                <c:pt idx="15678">
                  <c:v>42122.475312499999</c:v>
                </c:pt>
                <c:pt idx="15679">
                  <c:v>42122.475370370368</c:v>
                </c:pt>
                <c:pt idx="15680">
                  <c:v>42122.475428240738</c:v>
                </c:pt>
                <c:pt idx="15681">
                  <c:v>42122.475486111114</c:v>
                </c:pt>
                <c:pt idx="15682">
                  <c:v>42122.475532407407</c:v>
                </c:pt>
                <c:pt idx="15683">
                  <c:v>42122.475590277776</c:v>
                </c:pt>
                <c:pt idx="15684">
                  <c:v>42122.475648148145</c:v>
                </c:pt>
                <c:pt idx="15685">
                  <c:v>42122.475694444445</c:v>
                </c:pt>
                <c:pt idx="15686">
                  <c:v>42122.475752314815</c:v>
                </c:pt>
                <c:pt idx="15687">
                  <c:v>42122.475810185184</c:v>
                </c:pt>
                <c:pt idx="15688">
                  <c:v>42122.475856481484</c:v>
                </c:pt>
                <c:pt idx="15689">
                  <c:v>42122.475914351853</c:v>
                </c:pt>
                <c:pt idx="15690">
                  <c:v>42122.475972222222</c:v>
                </c:pt>
                <c:pt idx="15691">
                  <c:v>42122.476018518515</c:v>
                </c:pt>
                <c:pt idx="15692">
                  <c:v>42122.476076388892</c:v>
                </c:pt>
                <c:pt idx="15693">
                  <c:v>42122.476134259261</c:v>
                </c:pt>
                <c:pt idx="15694">
                  <c:v>42122.476180555554</c:v>
                </c:pt>
                <c:pt idx="15695">
                  <c:v>42122.476238425923</c:v>
                </c:pt>
                <c:pt idx="15696">
                  <c:v>42122.4762962963</c:v>
                </c:pt>
                <c:pt idx="15697">
                  <c:v>42122.476342592592</c:v>
                </c:pt>
                <c:pt idx="15698">
                  <c:v>42122.476400462961</c:v>
                </c:pt>
                <c:pt idx="15699">
                  <c:v>42122.476458333331</c:v>
                </c:pt>
                <c:pt idx="15700">
                  <c:v>42122.4765162037</c:v>
                </c:pt>
                <c:pt idx="15701">
                  <c:v>42122.4765625</c:v>
                </c:pt>
                <c:pt idx="15702">
                  <c:v>42122.476620370369</c:v>
                </c:pt>
                <c:pt idx="15703">
                  <c:v>42122.476678240739</c:v>
                </c:pt>
                <c:pt idx="15704">
                  <c:v>42122.476724537039</c:v>
                </c:pt>
                <c:pt idx="15705">
                  <c:v>42122.476782407408</c:v>
                </c:pt>
                <c:pt idx="15706">
                  <c:v>42122.476840277777</c:v>
                </c:pt>
                <c:pt idx="15707">
                  <c:v>42122.476886574077</c:v>
                </c:pt>
                <c:pt idx="15708">
                  <c:v>42122.476944444446</c:v>
                </c:pt>
                <c:pt idx="15709">
                  <c:v>42122.477002314816</c:v>
                </c:pt>
                <c:pt idx="15710">
                  <c:v>42122.477048611108</c:v>
                </c:pt>
                <c:pt idx="15711">
                  <c:v>42122.477106481485</c:v>
                </c:pt>
                <c:pt idx="15712">
                  <c:v>42122.477164351854</c:v>
                </c:pt>
                <c:pt idx="15713">
                  <c:v>42122.477210648147</c:v>
                </c:pt>
                <c:pt idx="15714">
                  <c:v>42122.477268518516</c:v>
                </c:pt>
                <c:pt idx="15715">
                  <c:v>42122.477326388886</c:v>
                </c:pt>
                <c:pt idx="15716">
                  <c:v>42122.477372685185</c:v>
                </c:pt>
                <c:pt idx="15717">
                  <c:v>42122.477430555555</c:v>
                </c:pt>
                <c:pt idx="15718">
                  <c:v>42122.477488425924</c:v>
                </c:pt>
                <c:pt idx="15719">
                  <c:v>42122.477546296293</c:v>
                </c:pt>
                <c:pt idx="15720">
                  <c:v>42122.477592592593</c:v>
                </c:pt>
                <c:pt idx="15721">
                  <c:v>42122.477650462963</c:v>
                </c:pt>
                <c:pt idx="15722">
                  <c:v>42122.477708333332</c:v>
                </c:pt>
                <c:pt idx="15723">
                  <c:v>42122.477754629632</c:v>
                </c:pt>
                <c:pt idx="15724">
                  <c:v>42122.477812500001</c:v>
                </c:pt>
                <c:pt idx="15725">
                  <c:v>42122.477870370371</c:v>
                </c:pt>
                <c:pt idx="15726">
                  <c:v>42122.477916666663</c:v>
                </c:pt>
                <c:pt idx="15727">
                  <c:v>42122.47797453704</c:v>
                </c:pt>
                <c:pt idx="15728">
                  <c:v>42122.478032407409</c:v>
                </c:pt>
                <c:pt idx="15729">
                  <c:v>42122.478078703702</c:v>
                </c:pt>
                <c:pt idx="15730">
                  <c:v>42122.478136574071</c:v>
                </c:pt>
                <c:pt idx="15731">
                  <c:v>42122.478194444448</c:v>
                </c:pt>
                <c:pt idx="15732">
                  <c:v>42122.47824074074</c:v>
                </c:pt>
                <c:pt idx="15733">
                  <c:v>42122.478298611109</c:v>
                </c:pt>
                <c:pt idx="15734">
                  <c:v>42122.478356481479</c:v>
                </c:pt>
                <c:pt idx="15735">
                  <c:v>42122.478402777779</c:v>
                </c:pt>
                <c:pt idx="15736">
                  <c:v>42122.478460648148</c:v>
                </c:pt>
                <c:pt idx="15737">
                  <c:v>42122.478518518517</c:v>
                </c:pt>
                <c:pt idx="15738">
                  <c:v>42122.478564814817</c:v>
                </c:pt>
                <c:pt idx="15739">
                  <c:v>42122.478622685187</c:v>
                </c:pt>
                <c:pt idx="15740">
                  <c:v>42122.478680555556</c:v>
                </c:pt>
                <c:pt idx="15741">
                  <c:v>42122.478738425925</c:v>
                </c:pt>
                <c:pt idx="15742">
                  <c:v>42122.478784722225</c:v>
                </c:pt>
                <c:pt idx="15743">
                  <c:v>42122.478842592594</c:v>
                </c:pt>
                <c:pt idx="15744">
                  <c:v>42122.478900462964</c:v>
                </c:pt>
                <c:pt idx="15745">
                  <c:v>42122.478946759256</c:v>
                </c:pt>
                <c:pt idx="15746">
                  <c:v>42122.479004629633</c:v>
                </c:pt>
                <c:pt idx="15747">
                  <c:v>42122.479062500002</c:v>
                </c:pt>
                <c:pt idx="15748">
                  <c:v>42122.479108796295</c:v>
                </c:pt>
                <c:pt idx="15749">
                  <c:v>42122.479166666664</c:v>
                </c:pt>
                <c:pt idx="15750">
                  <c:v>42122.479224537034</c:v>
                </c:pt>
                <c:pt idx="15751">
                  <c:v>42122.479270833333</c:v>
                </c:pt>
                <c:pt idx="15752">
                  <c:v>42122.479328703703</c:v>
                </c:pt>
                <c:pt idx="15753">
                  <c:v>42122.479386574072</c:v>
                </c:pt>
                <c:pt idx="15754">
                  <c:v>42122.479432870372</c:v>
                </c:pt>
                <c:pt idx="15755">
                  <c:v>42122.479490740741</c:v>
                </c:pt>
                <c:pt idx="15756">
                  <c:v>42122.479548611111</c:v>
                </c:pt>
                <c:pt idx="15757">
                  <c:v>42122.479594907411</c:v>
                </c:pt>
                <c:pt idx="15758">
                  <c:v>42122.47965277778</c:v>
                </c:pt>
                <c:pt idx="15759">
                  <c:v>42122.479710648149</c:v>
                </c:pt>
                <c:pt idx="15760">
                  <c:v>42122.479768518519</c:v>
                </c:pt>
                <c:pt idx="15761">
                  <c:v>42122.479814814818</c:v>
                </c:pt>
                <c:pt idx="15762">
                  <c:v>42122.479872685188</c:v>
                </c:pt>
                <c:pt idx="15763">
                  <c:v>42122.479930555557</c:v>
                </c:pt>
                <c:pt idx="15764">
                  <c:v>42122.47997685185</c:v>
                </c:pt>
                <c:pt idx="15765">
                  <c:v>42122.480034722219</c:v>
                </c:pt>
                <c:pt idx="15766">
                  <c:v>42122.480092592596</c:v>
                </c:pt>
                <c:pt idx="15767">
                  <c:v>42122.480138888888</c:v>
                </c:pt>
                <c:pt idx="15768">
                  <c:v>42122.480196759258</c:v>
                </c:pt>
                <c:pt idx="15769">
                  <c:v>42122.480254629627</c:v>
                </c:pt>
                <c:pt idx="15770">
                  <c:v>42122.480300925927</c:v>
                </c:pt>
                <c:pt idx="15771">
                  <c:v>42122.480358796296</c:v>
                </c:pt>
                <c:pt idx="15772">
                  <c:v>42122.480416666665</c:v>
                </c:pt>
                <c:pt idx="15773">
                  <c:v>42122.480462962965</c:v>
                </c:pt>
                <c:pt idx="15774">
                  <c:v>42122.480520833335</c:v>
                </c:pt>
                <c:pt idx="15775">
                  <c:v>42122.480578703704</c:v>
                </c:pt>
                <c:pt idx="15776">
                  <c:v>42122.480624999997</c:v>
                </c:pt>
                <c:pt idx="15777">
                  <c:v>42122.480682870373</c:v>
                </c:pt>
                <c:pt idx="15778">
                  <c:v>42122.480740740742</c:v>
                </c:pt>
                <c:pt idx="15779">
                  <c:v>42122.480798611112</c:v>
                </c:pt>
                <c:pt idx="15780">
                  <c:v>42122.480844907404</c:v>
                </c:pt>
                <c:pt idx="15781">
                  <c:v>42122.480902777781</c:v>
                </c:pt>
                <c:pt idx="15782">
                  <c:v>42122.48096064815</c:v>
                </c:pt>
                <c:pt idx="15783">
                  <c:v>42122.481006944443</c:v>
                </c:pt>
                <c:pt idx="15784">
                  <c:v>42122.481064814812</c:v>
                </c:pt>
                <c:pt idx="15785">
                  <c:v>42122.481122685182</c:v>
                </c:pt>
                <c:pt idx="15786">
                  <c:v>42122.481168981481</c:v>
                </c:pt>
                <c:pt idx="15787">
                  <c:v>42122.481226851851</c:v>
                </c:pt>
                <c:pt idx="15788">
                  <c:v>42122.48128472222</c:v>
                </c:pt>
                <c:pt idx="15789">
                  <c:v>42122.48133101852</c:v>
                </c:pt>
                <c:pt idx="15790">
                  <c:v>42122.481388888889</c:v>
                </c:pt>
                <c:pt idx="15791">
                  <c:v>42122.481446759259</c:v>
                </c:pt>
                <c:pt idx="15792">
                  <c:v>42122.481493055559</c:v>
                </c:pt>
                <c:pt idx="15793">
                  <c:v>42122.481550925928</c:v>
                </c:pt>
                <c:pt idx="15794">
                  <c:v>42122.481608796297</c:v>
                </c:pt>
                <c:pt idx="15795">
                  <c:v>42122.48165509259</c:v>
                </c:pt>
                <c:pt idx="15796">
                  <c:v>42122.481712962966</c:v>
                </c:pt>
                <c:pt idx="15797">
                  <c:v>42122.481770833336</c:v>
                </c:pt>
                <c:pt idx="15798">
                  <c:v>42122.481828703705</c:v>
                </c:pt>
                <c:pt idx="15799">
                  <c:v>42122.481874999998</c:v>
                </c:pt>
                <c:pt idx="15800">
                  <c:v>42122.481932870367</c:v>
                </c:pt>
                <c:pt idx="15801">
                  <c:v>42122.481990740744</c:v>
                </c:pt>
                <c:pt idx="15802">
                  <c:v>42122.482037037036</c:v>
                </c:pt>
                <c:pt idx="15803">
                  <c:v>42122.482094907406</c:v>
                </c:pt>
                <c:pt idx="15804">
                  <c:v>42122.482152777775</c:v>
                </c:pt>
                <c:pt idx="15805">
                  <c:v>42122.482199074075</c:v>
                </c:pt>
                <c:pt idx="15806">
                  <c:v>42122.482256944444</c:v>
                </c:pt>
                <c:pt idx="15807">
                  <c:v>42122.482314814813</c:v>
                </c:pt>
                <c:pt idx="15808">
                  <c:v>42122.482361111113</c:v>
                </c:pt>
                <c:pt idx="15809">
                  <c:v>42122.482418981483</c:v>
                </c:pt>
                <c:pt idx="15810">
                  <c:v>42122.482476851852</c:v>
                </c:pt>
                <c:pt idx="15811">
                  <c:v>42122.482523148145</c:v>
                </c:pt>
                <c:pt idx="15812">
                  <c:v>42122.482581018521</c:v>
                </c:pt>
                <c:pt idx="15813">
                  <c:v>42122.482638888891</c:v>
                </c:pt>
                <c:pt idx="15814">
                  <c:v>42122.482685185183</c:v>
                </c:pt>
                <c:pt idx="15815">
                  <c:v>42122.482743055552</c:v>
                </c:pt>
                <c:pt idx="15816">
                  <c:v>42122.482800925929</c:v>
                </c:pt>
                <c:pt idx="15817">
                  <c:v>42122.482847222222</c:v>
                </c:pt>
                <c:pt idx="15818">
                  <c:v>42122.482905092591</c:v>
                </c:pt>
                <c:pt idx="15819">
                  <c:v>42122.48296296296</c:v>
                </c:pt>
                <c:pt idx="15820">
                  <c:v>42122.483020833337</c:v>
                </c:pt>
                <c:pt idx="15821">
                  <c:v>42122.483067129629</c:v>
                </c:pt>
                <c:pt idx="15822">
                  <c:v>42122.483124999999</c:v>
                </c:pt>
                <c:pt idx="15823">
                  <c:v>42122.483182870368</c:v>
                </c:pt>
                <c:pt idx="15824">
                  <c:v>42122.483229166668</c:v>
                </c:pt>
                <c:pt idx="15825">
                  <c:v>42122.483287037037</c:v>
                </c:pt>
                <c:pt idx="15826">
                  <c:v>42122.483344907407</c:v>
                </c:pt>
                <c:pt idx="15827">
                  <c:v>42122.483391203707</c:v>
                </c:pt>
                <c:pt idx="15828">
                  <c:v>42122.483449074076</c:v>
                </c:pt>
                <c:pt idx="15829">
                  <c:v>42122.483506944445</c:v>
                </c:pt>
                <c:pt idx="15830">
                  <c:v>42122.483553240738</c:v>
                </c:pt>
                <c:pt idx="15831">
                  <c:v>42122.483611111114</c:v>
                </c:pt>
                <c:pt idx="15832">
                  <c:v>42122.483668981484</c:v>
                </c:pt>
                <c:pt idx="15833">
                  <c:v>42122.483715277776</c:v>
                </c:pt>
                <c:pt idx="15834">
                  <c:v>42122.483773148146</c:v>
                </c:pt>
                <c:pt idx="15835">
                  <c:v>42122.483831018515</c:v>
                </c:pt>
                <c:pt idx="15836">
                  <c:v>42122.483877314815</c:v>
                </c:pt>
                <c:pt idx="15837">
                  <c:v>42122.483935185184</c:v>
                </c:pt>
                <c:pt idx="15838">
                  <c:v>42122.483993055554</c:v>
                </c:pt>
                <c:pt idx="15839">
                  <c:v>42122.484050925923</c:v>
                </c:pt>
                <c:pt idx="15840">
                  <c:v>42122.484097222223</c:v>
                </c:pt>
                <c:pt idx="15841">
                  <c:v>42122.484155092592</c:v>
                </c:pt>
                <c:pt idx="15842">
                  <c:v>42122.484212962961</c:v>
                </c:pt>
                <c:pt idx="15843">
                  <c:v>42122.484259259261</c:v>
                </c:pt>
                <c:pt idx="15844">
                  <c:v>42122.484317129631</c:v>
                </c:pt>
                <c:pt idx="15845">
                  <c:v>42122.484375</c:v>
                </c:pt>
                <c:pt idx="15846">
                  <c:v>42122.4844212963</c:v>
                </c:pt>
                <c:pt idx="15847">
                  <c:v>42122.484479166669</c:v>
                </c:pt>
                <c:pt idx="15848">
                  <c:v>42122.484537037039</c:v>
                </c:pt>
                <c:pt idx="15849">
                  <c:v>42122.484583333331</c:v>
                </c:pt>
                <c:pt idx="15850">
                  <c:v>42122.4846412037</c:v>
                </c:pt>
                <c:pt idx="15851">
                  <c:v>42122.484699074077</c:v>
                </c:pt>
                <c:pt idx="15852">
                  <c:v>42122.48474537037</c:v>
                </c:pt>
                <c:pt idx="15853">
                  <c:v>42122.484803240739</c:v>
                </c:pt>
                <c:pt idx="15854">
                  <c:v>42122.484861111108</c:v>
                </c:pt>
                <c:pt idx="15855">
                  <c:v>42122.484907407408</c:v>
                </c:pt>
                <c:pt idx="15856">
                  <c:v>42122.484965277778</c:v>
                </c:pt>
                <c:pt idx="15857">
                  <c:v>42122.485023148147</c:v>
                </c:pt>
                <c:pt idx="15858">
                  <c:v>42122.485081018516</c:v>
                </c:pt>
                <c:pt idx="15859">
                  <c:v>42122.485127314816</c:v>
                </c:pt>
                <c:pt idx="15860">
                  <c:v>42122.485185185185</c:v>
                </c:pt>
                <c:pt idx="15861">
                  <c:v>42122.485243055555</c:v>
                </c:pt>
                <c:pt idx="15862">
                  <c:v>42122.485289351855</c:v>
                </c:pt>
                <c:pt idx="15863">
                  <c:v>42122.485347222224</c:v>
                </c:pt>
                <c:pt idx="15864">
                  <c:v>42122.485405092593</c:v>
                </c:pt>
                <c:pt idx="15865">
                  <c:v>42122.485451388886</c:v>
                </c:pt>
                <c:pt idx="15866">
                  <c:v>42122.485509259262</c:v>
                </c:pt>
                <c:pt idx="15867">
                  <c:v>42122.485567129632</c:v>
                </c:pt>
                <c:pt idx="15868">
                  <c:v>42122.485613425924</c:v>
                </c:pt>
                <c:pt idx="15869">
                  <c:v>42122.485671296294</c:v>
                </c:pt>
                <c:pt idx="15870">
                  <c:v>42122.485729166663</c:v>
                </c:pt>
                <c:pt idx="15871">
                  <c:v>42122.485775462963</c:v>
                </c:pt>
                <c:pt idx="15872">
                  <c:v>42122.485833333332</c:v>
                </c:pt>
                <c:pt idx="15873">
                  <c:v>42122.485891203702</c:v>
                </c:pt>
                <c:pt idx="15874">
                  <c:v>42122.485937500001</c:v>
                </c:pt>
                <c:pt idx="15875">
                  <c:v>42122.485995370371</c:v>
                </c:pt>
                <c:pt idx="15876">
                  <c:v>42122.48605324074</c:v>
                </c:pt>
                <c:pt idx="15877">
                  <c:v>42122.486111111109</c:v>
                </c:pt>
                <c:pt idx="15878">
                  <c:v>42122.486157407409</c:v>
                </c:pt>
                <c:pt idx="15879">
                  <c:v>42122.486215277779</c:v>
                </c:pt>
                <c:pt idx="15880">
                  <c:v>42122.486273148148</c:v>
                </c:pt>
                <c:pt idx="15881">
                  <c:v>42122.486319444448</c:v>
                </c:pt>
                <c:pt idx="15882">
                  <c:v>42122.486377314817</c:v>
                </c:pt>
                <c:pt idx="15883">
                  <c:v>42122.486435185187</c:v>
                </c:pt>
                <c:pt idx="15884">
                  <c:v>42122.486481481479</c:v>
                </c:pt>
                <c:pt idx="15885">
                  <c:v>42122.486539351848</c:v>
                </c:pt>
                <c:pt idx="15886">
                  <c:v>42122.486597222225</c:v>
                </c:pt>
                <c:pt idx="15887">
                  <c:v>42122.486643518518</c:v>
                </c:pt>
                <c:pt idx="15888">
                  <c:v>42122.486701388887</c:v>
                </c:pt>
                <c:pt idx="15889">
                  <c:v>42122.486759259256</c:v>
                </c:pt>
                <c:pt idx="15890">
                  <c:v>42122.486805555556</c:v>
                </c:pt>
                <c:pt idx="15891">
                  <c:v>42122.486863425926</c:v>
                </c:pt>
                <c:pt idx="15892">
                  <c:v>42122.486921296295</c:v>
                </c:pt>
                <c:pt idx="15893">
                  <c:v>42122.486967592595</c:v>
                </c:pt>
                <c:pt idx="15894">
                  <c:v>42122.487025462964</c:v>
                </c:pt>
                <c:pt idx="15895">
                  <c:v>42122.487083333333</c:v>
                </c:pt>
                <c:pt idx="15896">
                  <c:v>42122.487141203703</c:v>
                </c:pt>
                <c:pt idx="15897">
                  <c:v>42122.487187500003</c:v>
                </c:pt>
                <c:pt idx="15898">
                  <c:v>42122.487245370372</c:v>
                </c:pt>
                <c:pt idx="15899">
                  <c:v>42122.487303240741</c:v>
                </c:pt>
                <c:pt idx="15900">
                  <c:v>42122.487349537034</c:v>
                </c:pt>
                <c:pt idx="15901">
                  <c:v>42122.487407407411</c:v>
                </c:pt>
                <c:pt idx="15902">
                  <c:v>42122.48746527778</c:v>
                </c:pt>
                <c:pt idx="15903">
                  <c:v>42122.487511574072</c:v>
                </c:pt>
                <c:pt idx="15904">
                  <c:v>42122.487569444442</c:v>
                </c:pt>
                <c:pt idx="15905">
                  <c:v>42122.487627314818</c:v>
                </c:pt>
                <c:pt idx="15906">
                  <c:v>42122.487673611111</c:v>
                </c:pt>
                <c:pt idx="15907">
                  <c:v>42122.48773148148</c:v>
                </c:pt>
                <c:pt idx="15908">
                  <c:v>42122.48778935185</c:v>
                </c:pt>
                <c:pt idx="15909">
                  <c:v>42122.487835648149</c:v>
                </c:pt>
                <c:pt idx="15910">
                  <c:v>42122.487893518519</c:v>
                </c:pt>
                <c:pt idx="15911">
                  <c:v>42122.487951388888</c:v>
                </c:pt>
                <c:pt idx="15912">
                  <c:v>42122.487997685188</c:v>
                </c:pt>
                <c:pt idx="15913">
                  <c:v>42122.488055555557</c:v>
                </c:pt>
                <c:pt idx="15914">
                  <c:v>42122.488113425927</c:v>
                </c:pt>
                <c:pt idx="15915">
                  <c:v>42122.488159722219</c:v>
                </c:pt>
                <c:pt idx="15916">
                  <c:v>42122.488217592596</c:v>
                </c:pt>
                <c:pt idx="15917">
                  <c:v>42122.488275462965</c:v>
                </c:pt>
                <c:pt idx="15918">
                  <c:v>42122.488333333335</c:v>
                </c:pt>
                <c:pt idx="15919">
                  <c:v>42122.488379629627</c:v>
                </c:pt>
                <c:pt idx="15920">
                  <c:v>42122.488437499997</c:v>
                </c:pt>
                <c:pt idx="15921">
                  <c:v>42122.488495370373</c:v>
                </c:pt>
                <c:pt idx="15922">
                  <c:v>42122.488541666666</c:v>
                </c:pt>
                <c:pt idx="15923">
                  <c:v>42122.488599537035</c:v>
                </c:pt>
                <c:pt idx="15924">
                  <c:v>42122.488657407404</c:v>
                </c:pt>
                <c:pt idx="15925">
                  <c:v>42122.488703703704</c:v>
                </c:pt>
                <c:pt idx="15926">
                  <c:v>42122.488761574074</c:v>
                </c:pt>
                <c:pt idx="15927">
                  <c:v>42122.488819444443</c:v>
                </c:pt>
                <c:pt idx="15928">
                  <c:v>42122.488865740743</c:v>
                </c:pt>
                <c:pt idx="15929">
                  <c:v>42122.488923611112</c:v>
                </c:pt>
                <c:pt idx="15930">
                  <c:v>42122.488981481481</c:v>
                </c:pt>
                <c:pt idx="15931">
                  <c:v>42122.489027777781</c:v>
                </c:pt>
                <c:pt idx="15932">
                  <c:v>42122.489085648151</c:v>
                </c:pt>
                <c:pt idx="15933">
                  <c:v>42122.48914351852</c:v>
                </c:pt>
                <c:pt idx="15934">
                  <c:v>42122.489189814813</c:v>
                </c:pt>
                <c:pt idx="15935">
                  <c:v>42122.489247685182</c:v>
                </c:pt>
                <c:pt idx="15936">
                  <c:v>42122.489305555559</c:v>
                </c:pt>
                <c:pt idx="15937">
                  <c:v>42122.489363425928</c:v>
                </c:pt>
                <c:pt idx="15938">
                  <c:v>42122.48940972222</c:v>
                </c:pt>
                <c:pt idx="15939">
                  <c:v>42122.48946759259</c:v>
                </c:pt>
                <c:pt idx="15940">
                  <c:v>42122.489525462966</c:v>
                </c:pt>
                <c:pt idx="15941">
                  <c:v>42122.489571759259</c:v>
                </c:pt>
                <c:pt idx="15942">
                  <c:v>42122.489629629628</c:v>
                </c:pt>
                <c:pt idx="15943">
                  <c:v>42122.489687499998</c:v>
                </c:pt>
                <c:pt idx="15944">
                  <c:v>42122.489733796298</c:v>
                </c:pt>
                <c:pt idx="15945">
                  <c:v>42122.489791666667</c:v>
                </c:pt>
                <c:pt idx="15946">
                  <c:v>42122.489849537036</c:v>
                </c:pt>
                <c:pt idx="15947">
                  <c:v>42122.489895833336</c:v>
                </c:pt>
                <c:pt idx="15948">
                  <c:v>42122.489953703705</c:v>
                </c:pt>
                <c:pt idx="15949">
                  <c:v>42122.490011574075</c:v>
                </c:pt>
                <c:pt idx="15950">
                  <c:v>42122.490057870367</c:v>
                </c:pt>
                <c:pt idx="15951">
                  <c:v>42122.490115740744</c:v>
                </c:pt>
                <c:pt idx="15952">
                  <c:v>42122.490173611113</c:v>
                </c:pt>
                <c:pt idx="15953">
                  <c:v>42122.490219907406</c:v>
                </c:pt>
                <c:pt idx="15954">
                  <c:v>42122.490277777775</c:v>
                </c:pt>
                <c:pt idx="15955">
                  <c:v>42122.490335648145</c:v>
                </c:pt>
                <c:pt idx="15956">
                  <c:v>42122.490393518521</c:v>
                </c:pt>
                <c:pt idx="15957">
                  <c:v>42122.490439814814</c:v>
                </c:pt>
                <c:pt idx="15958">
                  <c:v>42122.490497685183</c:v>
                </c:pt>
                <c:pt idx="15959">
                  <c:v>42122.490555555552</c:v>
                </c:pt>
                <c:pt idx="15960">
                  <c:v>42122.490601851852</c:v>
                </c:pt>
                <c:pt idx="15961">
                  <c:v>42122.490659722222</c:v>
                </c:pt>
                <c:pt idx="15962">
                  <c:v>42122.490717592591</c:v>
                </c:pt>
                <c:pt idx="15963">
                  <c:v>42122.490763888891</c:v>
                </c:pt>
                <c:pt idx="15964">
                  <c:v>42122.49082175926</c:v>
                </c:pt>
                <c:pt idx="15965">
                  <c:v>42122.490879629629</c:v>
                </c:pt>
                <c:pt idx="15966">
                  <c:v>42122.490925925929</c:v>
                </c:pt>
                <c:pt idx="15967">
                  <c:v>42122.490983796299</c:v>
                </c:pt>
                <c:pt idx="15968">
                  <c:v>42122.491041666668</c:v>
                </c:pt>
                <c:pt idx="15969">
                  <c:v>42122.491087962961</c:v>
                </c:pt>
                <c:pt idx="15970">
                  <c:v>42122.49114583333</c:v>
                </c:pt>
                <c:pt idx="15971">
                  <c:v>42122.491203703707</c:v>
                </c:pt>
                <c:pt idx="15972">
                  <c:v>42122.491249999999</c:v>
                </c:pt>
                <c:pt idx="15973">
                  <c:v>42122.491307870368</c:v>
                </c:pt>
                <c:pt idx="15974">
                  <c:v>42122.491365740738</c:v>
                </c:pt>
                <c:pt idx="15975">
                  <c:v>42122.491423611114</c:v>
                </c:pt>
                <c:pt idx="15976">
                  <c:v>42122.491469907407</c:v>
                </c:pt>
                <c:pt idx="15977">
                  <c:v>42122.491527777776</c:v>
                </c:pt>
                <c:pt idx="15978">
                  <c:v>42122.491585648146</c:v>
                </c:pt>
                <c:pt idx="15979">
                  <c:v>42122.491631944446</c:v>
                </c:pt>
                <c:pt idx="15980">
                  <c:v>42122.491689814815</c:v>
                </c:pt>
                <c:pt idx="15981">
                  <c:v>42122.491747685184</c:v>
                </c:pt>
                <c:pt idx="15982">
                  <c:v>42122.491793981484</c:v>
                </c:pt>
                <c:pt idx="15983">
                  <c:v>42122.491851851853</c:v>
                </c:pt>
                <c:pt idx="15984">
                  <c:v>42122.491909722223</c:v>
                </c:pt>
                <c:pt idx="15985">
                  <c:v>42122.491956018515</c:v>
                </c:pt>
                <c:pt idx="15986">
                  <c:v>42122.492013888892</c:v>
                </c:pt>
                <c:pt idx="15987">
                  <c:v>42122.492071759261</c:v>
                </c:pt>
                <c:pt idx="15988">
                  <c:v>42122.492118055554</c:v>
                </c:pt>
                <c:pt idx="15989">
                  <c:v>42122.492175925923</c:v>
                </c:pt>
                <c:pt idx="15990">
                  <c:v>42122.4922337963</c:v>
                </c:pt>
                <c:pt idx="15991">
                  <c:v>42122.492280092592</c:v>
                </c:pt>
                <c:pt idx="15992">
                  <c:v>42122.492337962962</c:v>
                </c:pt>
                <c:pt idx="15993">
                  <c:v>42122.492395833331</c:v>
                </c:pt>
                <c:pt idx="15994">
                  <c:v>42122.4924537037</c:v>
                </c:pt>
                <c:pt idx="15995">
                  <c:v>42122.4925</c:v>
                </c:pt>
                <c:pt idx="15996">
                  <c:v>42122.49255787037</c:v>
                </c:pt>
                <c:pt idx="15997">
                  <c:v>42122.492615740739</c:v>
                </c:pt>
                <c:pt idx="15998">
                  <c:v>42122.492662037039</c:v>
                </c:pt>
                <c:pt idx="15999">
                  <c:v>42122.492719907408</c:v>
                </c:pt>
                <c:pt idx="16000">
                  <c:v>42122.492777777778</c:v>
                </c:pt>
                <c:pt idx="16001">
                  <c:v>42122.492824074077</c:v>
                </c:pt>
                <c:pt idx="16002">
                  <c:v>42122.492881944447</c:v>
                </c:pt>
                <c:pt idx="16003">
                  <c:v>42122.492939814816</c:v>
                </c:pt>
                <c:pt idx="16004">
                  <c:v>42122.492986111109</c:v>
                </c:pt>
                <c:pt idx="16005">
                  <c:v>42122.493043981478</c:v>
                </c:pt>
                <c:pt idx="16006">
                  <c:v>42122.493101851855</c:v>
                </c:pt>
                <c:pt idx="16007">
                  <c:v>42122.493148148147</c:v>
                </c:pt>
                <c:pt idx="16008">
                  <c:v>42122.493206018517</c:v>
                </c:pt>
                <c:pt idx="16009">
                  <c:v>42122.493263888886</c:v>
                </c:pt>
                <c:pt idx="16010">
                  <c:v>42122.493310185186</c:v>
                </c:pt>
                <c:pt idx="16011">
                  <c:v>42122.493368055555</c:v>
                </c:pt>
                <c:pt idx="16012">
                  <c:v>42122.493425925924</c:v>
                </c:pt>
                <c:pt idx="16013">
                  <c:v>42122.493472222224</c:v>
                </c:pt>
                <c:pt idx="16014">
                  <c:v>42122.493530092594</c:v>
                </c:pt>
                <c:pt idx="16015">
                  <c:v>42122.493587962963</c:v>
                </c:pt>
                <c:pt idx="16016">
                  <c:v>42122.493645833332</c:v>
                </c:pt>
                <c:pt idx="16017">
                  <c:v>42122.493692129632</c:v>
                </c:pt>
                <c:pt idx="16018">
                  <c:v>42122.493750000001</c:v>
                </c:pt>
                <c:pt idx="16019">
                  <c:v>42122.493807870371</c:v>
                </c:pt>
                <c:pt idx="16020">
                  <c:v>42122.493854166663</c:v>
                </c:pt>
                <c:pt idx="16021">
                  <c:v>42122.49391203704</c:v>
                </c:pt>
                <c:pt idx="16022">
                  <c:v>42122.493969907409</c:v>
                </c:pt>
                <c:pt idx="16023">
                  <c:v>42122.494016203702</c:v>
                </c:pt>
                <c:pt idx="16024">
                  <c:v>42122.494074074071</c:v>
                </c:pt>
                <c:pt idx="16025">
                  <c:v>42122.494131944448</c:v>
                </c:pt>
                <c:pt idx="16026">
                  <c:v>42122.49417824074</c:v>
                </c:pt>
                <c:pt idx="16027">
                  <c:v>42122.49423611111</c:v>
                </c:pt>
                <c:pt idx="16028">
                  <c:v>42122.494293981479</c:v>
                </c:pt>
                <c:pt idx="16029">
                  <c:v>42122.494340277779</c:v>
                </c:pt>
                <c:pt idx="16030">
                  <c:v>42122.494398148148</c:v>
                </c:pt>
                <c:pt idx="16031">
                  <c:v>42122.494456018518</c:v>
                </c:pt>
                <c:pt idx="16032">
                  <c:v>42122.494502314818</c:v>
                </c:pt>
                <c:pt idx="16033">
                  <c:v>42122.494560185187</c:v>
                </c:pt>
                <c:pt idx="16034">
                  <c:v>42122.494618055556</c:v>
                </c:pt>
                <c:pt idx="16035">
                  <c:v>42122.494675925926</c:v>
                </c:pt>
                <c:pt idx="16036">
                  <c:v>42122.494722222225</c:v>
                </c:pt>
                <c:pt idx="16037">
                  <c:v>42122.494780092595</c:v>
                </c:pt>
                <c:pt idx="16038">
                  <c:v>42122.494837962964</c:v>
                </c:pt>
                <c:pt idx="16039">
                  <c:v>42122.494884259257</c:v>
                </c:pt>
                <c:pt idx="16040">
                  <c:v>42122.494942129626</c:v>
                </c:pt>
                <c:pt idx="16041">
                  <c:v>42122.495000000003</c:v>
                </c:pt>
                <c:pt idx="16042">
                  <c:v>42122.495046296295</c:v>
                </c:pt>
                <c:pt idx="16043">
                  <c:v>42122.495104166665</c:v>
                </c:pt>
                <c:pt idx="16044">
                  <c:v>42122.495162037034</c:v>
                </c:pt>
                <c:pt idx="16045">
                  <c:v>42122.495208333334</c:v>
                </c:pt>
                <c:pt idx="16046">
                  <c:v>42122.495266203703</c:v>
                </c:pt>
                <c:pt idx="16047">
                  <c:v>42122.495324074072</c:v>
                </c:pt>
                <c:pt idx="16048">
                  <c:v>42122.495370370372</c:v>
                </c:pt>
                <c:pt idx="16049">
                  <c:v>42122.495428240742</c:v>
                </c:pt>
                <c:pt idx="16050">
                  <c:v>42122.495486111111</c:v>
                </c:pt>
                <c:pt idx="16051">
                  <c:v>42122.495532407411</c:v>
                </c:pt>
                <c:pt idx="16052">
                  <c:v>42122.49559027778</c:v>
                </c:pt>
                <c:pt idx="16053">
                  <c:v>42122.495648148149</c:v>
                </c:pt>
                <c:pt idx="16054">
                  <c:v>42122.495706018519</c:v>
                </c:pt>
                <c:pt idx="16055">
                  <c:v>42122.495752314811</c:v>
                </c:pt>
                <c:pt idx="16056">
                  <c:v>42122.495810185188</c:v>
                </c:pt>
                <c:pt idx="16057">
                  <c:v>42122.495868055557</c:v>
                </c:pt>
                <c:pt idx="16058">
                  <c:v>42122.49591435185</c:v>
                </c:pt>
                <c:pt idx="16059">
                  <c:v>42122.495972222219</c:v>
                </c:pt>
                <c:pt idx="16060">
                  <c:v>42122.496030092596</c:v>
                </c:pt>
                <c:pt idx="16061">
                  <c:v>42122.496076388888</c:v>
                </c:pt>
                <c:pt idx="16062">
                  <c:v>42122.496134259258</c:v>
                </c:pt>
                <c:pt idx="16063">
                  <c:v>42122.496192129627</c:v>
                </c:pt>
                <c:pt idx="16064">
                  <c:v>42122.496238425927</c:v>
                </c:pt>
                <c:pt idx="16065">
                  <c:v>42122.496296296296</c:v>
                </c:pt>
                <c:pt idx="16066">
                  <c:v>42122.496354166666</c:v>
                </c:pt>
                <c:pt idx="16067">
                  <c:v>42122.496400462966</c:v>
                </c:pt>
                <c:pt idx="16068">
                  <c:v>42122.496458333335</c:v>
                </c:pt>
                <c:pt idx="16069">
                  <c:v>42122.496516203704</c:v>
                </c:pt>
                <c:pt idx="16070">
                  <c:v>42122.496562499997</c:v>
                </c:pt>
                <c:pt idx="16071">
                  <c:v>42122.496620370373</c:v>
                </c:pt>
                <c:pt idx="16072">
                  <c:v>42122.496678240743</c:v>
                </c:pt>
                <c:pt idx="16073">
                  <c:v>42122.496736111112</c:v>
                </c:pt>
                <c:pt idx="16074">
                  <c:v>42122.496782407405</c:v>
                </c:pt>
                <c:pt idx="16075">
                  <c:v>42122.496840277781</c:v>
                </c:pt>
                <c:pt idx="16076">
                  <c:v>42122.496898148151</c:v>
                </c:pt>
                <c:pt idx="16077">
                  <c:v>42122.496944444443</c:v>
                </c:pt>
                <c:pt idx="16078">
                  <c:v>42122.497002314813</c:v>
                </c:pt>
                <c:pt idx="16079">
                  <c:v>42122.497060185182</c:v>
                </c:pt>
                <c:pt idx="16080">
                  <c:v>42122.497106481482</c:v>
                </c:pt>
                <c:pt idx="16081">
                  <c:v>42122.497164351851</c:v>
                </c:pt>
                <c:pt idx="16082">
                  <c:v>42122.49722222222</c:v>
                </c:pt>
                <c:pt idx="16083">
                  <c:v>42122.49726851852</c:v>
                </c:pt>
                <c:pt idx="16084">
                  <c:v>42122.49732638889</c:v>
                </c:pt>
                <c:pt idx="16085">
                  <c:v>42122.497384259259</c:v>
                </c:pt>
                <c:pt idx="16086">
                  <c:v>42122.497430555559</c:v>
                </c:pt>
                <c:pt idx="16087">
                  <c:v>42122.497488425928</c:v>
                </c:pt>
                <c:pt idx="16088">
                  <c:v>42122.497546296298</c:v>
                </c:pt>
                <c:pt idx="16089">
                  <c:v>42122.49759259259</c:v>
                </c:pt>
                <c:pt idx="16090">
                  <c:v>42122.497650462959</c:v>
                </c:pt>
                <c:pt idx="16091">
                  <c:v>42122.497708333336</c:v>
                </c:pt>
                <c:pt idx="16092">
                  <c:v>42122.497754629629</c:v>
                </c:pt>
                <c:pt idx="16093">
                  <c:v>42122.497812499998</c:v>
                </c:pt>
                <c:pt idx="16094">
                  <c:v>42122.497870370367</c:v>
                </c:pt>
                <c:pt idx="16095">
                  <c:v>42122.497928240744</c:v>
                </c:pt>
                <c:pt idx="16096">
                  <c:v>42122.497974537036</c:v>
                </c:pt>
                <c:pt idx="16097">
                  <c:v>42122.498032407406</c:v>
                </c:pt>
                <c:pt idx="16098">
                  <c:v>42122.498090277775</c:v>
                </c:pt>
                <c:pt idx="16099">
                  <c:v>42122.498136574075</c:v>
                </c:pt>
                <c:pt idx="16100">
                  <c:v>42122.498194444444</c:v>
                </c:pt>
                <c:pt idx="16101">
                  <c:v>42122.498252314814</c:v>
                </c:pt>
                <c:pt idx="16102">
                  <c:v>42122.498298611114</c:v>
                </c:pt>
                <c:pt idx="16103">
                  <c:v>42122.498356481483</c:v>
                </c:pt>
                <c:pt idx="16104">
                  <c:v>42122.498414351852</c:v>
                </c:pt>
                <c:pt idx="16105">
                  <c:v>42122.498460648145</c:v>
                </c:pt>
                <c:pt idx="16106">
                  <c:v>42122.498518518521</c:v>
                </c:pt>
                <c:pt idx="16107">
                  <c:v>42122.498576388891</c:v>
                </c:pt>
                <c:pt idx="16108">
                  <c:v>42122.498622685183</c:v>
                </c:pt>
                <c:pt idx="16109">
                  <c:v>42122.498680555553</c:v>
                </c:pt>
                <c:pt idx="16110">
                  <c:v>42122.498738425929</c:v>
                </c:pt>
                <c:pt idx="16111">
                  <c:v>42122.498784722222</c:v>
                </c:pt>
                <c:pt idx="16112">
                  <c:v>42122.498842592591</c:v>
                </c:pt>
                <c:pt idx="16113">
                  <c:v>42122.498900462961</c:v>
                </c:pt>
                <c:pt idx="16114">
                  <c:v>42122.49895833333</c:v>
                </c:pt>
                <c:pt idx="16115">
                  <c:v>42122.49900462963</c:v>
                </c:pt>
                <c:pt idx="16116">
                  <c:v>42122.499062499999</c:v>
                </c:pt>
                <c:pt idx="16117">
                  <c:v>42122.499120370368</c:v>
                </c:pt>
                <c:pt idx="16118">
                  <c:v>42122.499166666668</c:v>
                </c:pt>
                <c:pt idx="16119">
                  <c:v>42122.499224537038</c:v>
                </c:pt>
                <c:pt idx="16120">
                  <c:v>42122.499282407407</c:v>
                </c:pt>
                <c:pt idx="16121">
                  <c:v>42122.499328703707</c:v>
                </c:pt>
                <c:pt idx="16122">
                  <c:v>42122.499386574076</c:v>
                </c:pt>
                <c:pt idx="16123">
                  <c:v>42122.499444444446</c:v>
                </c:pt>
                <c:pt idx="16124">
                  <c:v>42122.499490740738</c:v>
                </c:pt>
                <c:pt idx="16125">
                  <c:v>42122.499548611115</c:v>
                </c:pt>
                <c:pt idx="16126">
                  <c:v>42122.499606481484</c:v>
                </c:pt>
                <c:pt idx="16127">
                  <c:v>42122.499652777777</c:v>
                </c:pt>
                <c:pt idx="16128">
                  <c:v>42122.499710648146</c:v>
                </c:pt>
                <c:pt idx="16129">
                  <c:v>42122.499768518515</c:v>
                </c:pt>
                <c:pt idx="16130">
                  <c:v>42122.499814814815</c:v>
                </c:pt>
                <c:pt idx="16131">
                  <c:v>42122.499872685185</c:v>
                </c:pt>
                <c:pt idx="16132">
                  <c:v>42122.499930555554</c:v>
                </c:pt>
                <c:pt idx="16133">
                  <c:v>42122.499988425923</c:v>
                </c:pt>
                <c:pt idx="16134">
                  <c:v>42122.500034722223</c:v>
                </c:pt>
                <c:pt idx="16135">
                  <c:v>42122.500092592592</c:v>
                </c:pt>
                <c:pt idx="16136">
                  <c:v>42122.500150462962</c:v>
                </c:pt>
                <c:pt idx="16137">
                  <c:v>42122.500196759262</c:v>
                </c:pt>
                <c:pt idx="16138">
                  <c:v>42122.500254629631</c:v>
                </c:pt>
                <c:pt idx="16139">
                  <c:v>42122.5003125</c:v>
                </c:pt>
                <c:pt idx="16140">
                  <c:v>42122.500358796293</c:v>
                </c:pt>
                <c:pt idx="16141">
                  <c:v>42122.500416666669</c:v>
                </c:pt>
                <c:pt idx="16142">
                  <c:v>42122.500474537039</c:v>
                </c:pt>
                <c:pt idx="16143">
                  <c:v>42122.500520833331</c:v>
                </c:pt>
                <c:pt idx="16144">
                  <c:v>42122.500578703701</c:v>
                </c:pt>
                <c:pt idx="16145">
                  <c:v>42122.500636574077</c:v>
                </c:pt>
                <c:pt idx="16146">
                  <c:v>42122.50068287037</c:v>
                </c:pt>
                <c:pt idx="16147">
                  <c:v>42122.500740740739</c:v>
                </c:pt>
                <c:pt idx="16148">
                  <c:v>42122.500798611109</c:v>
                </c:pt>
                <c:pt idx="16149">
                  <c:v>42122.500844907408</c:v>
                </c:pt>
                <c:pt idx="16150">
                  <c:v>42122.500902777778</c:v>
                </c:pt>
                <c:pt idx="16151">
                  <c:v>42122.500960648147</c:v>
                </c:pt>
                <c:pt idx="16152">
                  <c:v>42122.501018518517</c:v>
                </c:pt>
                <c:pt idx="16153">
                  <c:v>42122.501064814816</c:v>
                </c:pt>
                <c:pt idx="16154">
                  <c:v>42122.501122685186</c:v>
                </c:pt>
                <c:pt idx="16155">
                  <c:v>42122.501180555555</c:v>
                </c:pt>
                <c:pt idx="16156">
                  <c:v>42122.501226851855</c:v>
                </c:pt>
                <c:pt idx="16157">
                  <c:v>42122.501284722224</c:v>
                </c:pt>
                <c:pt idx="16158">
                  <c:v>42122.501342592594</c:v>
                </c:pt>
                <c:pt idx="16159">
                  <c:v>42122.501388888886</c:v>
                </c:pt>
                <c:pt idx="16160">
                  <c:v>42122.501446759263</c:v>
                </c:pt>
                <c:pt idx="16161">
                  <c:v>42122.501504629632</c:v>
                </c:pt>
                <c:pt idx="16162">
                  <c:v>42122.501550925925</c:v>
                </c:pt>
                <c:pt idx="16163">
                  <c:v>42122.501608796294</c:v>
                </c:pt>
                <c:pt idx="16164">
                  <c:v>42122.501666666663</c:v>
                </c:pt>
                <c:pt idx="16165">
                  <c:v>42122.501712962963</c:v>
                </c:pt>
                <c:pt idx="16166">
                  <c:v>42122.501770833333</c:v>
                </c:pt>
                <c:pt idx="16167">
                  <c:v>42122.501828703702</c:v>
                </c:pt>
                <c:pt idx="16168">
                  <c:v>42122.501875000002</c:v>
                </c:pt>
                <c:pt idx="16169">
                  <c:v>42122.501932870371</c:v>
                </c:pt>
                <c:pt idx="16170">
                  <c:v>42122.50199074074</c:v>
                </c:pt>
                <c:pt idx="16171">
                  <c:v>42122.50204861111</c:v>
                </c:pt>
                <c:pt idx="16172">
                  <c:v>42122.50209490741</c:v>
                </c:pt>
                <c:pt idx="16173">
                  <c:v>42122.502152777779</c:v>
                </c:pt>
                <c:pt idx="16174">
                  <c:v>42122.502210648148</c:v>
                </c:pt>
                <c:pt idx="16175">
                  <c:v>42122.502256944441</c:v>
                </c:pt>
                <c:pt idx="16176">
                  <c:v>42122.502314814818</c:v>
                </c:pt>
                <c:pt idx="16177">
                  <c:v>42122.502372685187</c:v>
                </c:pt>
                <c:pt idx="16178">
                  <c:v>42122.502418981479</c:v>
                </c:pt>
                <c:pt idx="16179">
                  <c:v>42122.502476851849</c:v>
                </c:pt>
                <c:pt idx="16180">
                  <c:v>42122.502534722225</c:v>
                </c:pt>
                <c:pt idx="16181">
                  <c:v>42122.502581018518</c:v>
                </c:pt>
                <c:pt idx="16182">
                  <c:v>42122.502638888887</c:v>
                </c:pt>
                <c:pt idx="16183">
                  <c:v>42122.502696759257</c:v>
                </c:pt>
                <c:pt idx="16184">
                  <c:v>42122.502743055556</c:v>
                </c:pt>
                <c:pt idx="16185">
                  <c:v>42122.502800925926</c:v>
                </c:pt>
                <c:pt idx="16186">
                  <c:v>42122.502858796295</c:v>
                </c:pt>
                <c:pt idx="16187">
                  <c:v>42122.502905092595</c:v>
                </c:pt>
                <c:pt idx="16188">
                  <c:v>42122.502962962964</c:v>
                </c:pt>
                <c:pt idx="16189">
                  <c:v>42122.503020833334</c:v>
                </c:pt>
                <c:pt idx="16190">
                  <c:v>42122.503078703703</c:v>
                </c:pt>
                <c:pt idx="16191">
                  <c:v>42122.503125000003</c:v>
                </c:pt>
                <c:pt idx="16192">
                  <c:v>42122.503182870372</c:v>
                </c:pt>
                <c:pt idx="16193">
                  <c:v>42122.503240740742</c:v>
                </c:pt>
                <c:pt idx="16194">
                  <c:v>42122.503287037034</c:v>
                </c:pt>
                <c:pt idx="16195">
                  <c:v>42122.503344907411</c:v>
                </c:pt>
                <c:pt idx="16196">
                  <c:v>42122.50340277778</c:v>
                </c:pt>
                <c:pt idx="16197">
                  <c:v>42122.503449074073</c:v>
                </c:pt>
                <c:pt idx="16198">
                  <c:v>42122.503506944442</c:v>
                </c:pt>
                <c:pt idx="16199">
                  <c:v>42122.503564814811</c:v>
                </c:pt>
                <c:pt idx="16200">
                  <c:v>42122.503611111111</c:v>
                </c:pt>
                <c:pt idx="16201">
                  <c:v>42122.503668981481</c:v>
                </c:pt>
                <c:pt idx="16202">
                  <c:v>42122.50372685185</c:v>
                </c:pt>
                <c:pt idx="16203">
                  <c:v>42122.50377314815</c:v>
                </c:pt>
                <c:pt idx="16204">
                  <c:v>42122.503831018519</c:v>
                </c:pt>
                <c:pt idx="16205">
                  <c:v>42122.503888888888</c:v>
                </c:pt>
                <c:pt idx="16206">
                  <c:v>42122.503935185188</c:v>
                </c:pt>
                <c:pt idx="16207">
                  <c:v>42122.503993055558</c:v>
                </c:pt>
                <c:pt idx="16208">
                  <c:v>42122.504050925927</c:v>
                </c:pt>
                <c:pt idx="16209">
                  <c:v>42122.504108796296</c:v>
                </c:pt>
                <c:pt idx="16210">
                  <c:v>42122.504155092596</c:v>
                </c:pt>
                <c:pt idx="16211">
                  <c:v>42122.504212962966</c:v>
                </c:pt>
                <c:pt idx="16212">
                  <c:v>42122.504270833335</c:v>
                </c:pt>
                <c:pt idx="16213">
                  <c:v>42122.504317129627</c:v>
                </c:pt>
                <c:pt idx="16214">
                  <c:v>42122.504374999997</c:v>
                </c:pt>
                <c:pt idx="16215">
                  <c:v>42122.504432870373</c:v>
                </c:pt>
                <c:pt idx="16216">
                  <c:v>42122.504479166666</c:v>
                </c:pt>
                <c:pt idx="16217">
                  <c:v>42122.504537037035</c:v>
                </c:pt>
                <c:pt idx="16218">
                  <c:v>42122.504594907405</c:v>
                </c:pt>
                <c:pt idx="16219">
                  <c:v>42122.504641203705</c:v>
                </c:pt>
                <c:pt idx="16220">
                  <c:v>42122.504699074074</c:v>
                </c:pt>
                <c:pt idx="16221">
                  <c:v>42122.504756944443</c:v>
                </c:pt>
                <c:pt idx="16222">
                  <c:v>42122.504803240743</c:v>
                </c:pt>
                <c:pt idx="16223">
                  <c:v>42122.504861111112</c:v>
                </c:pt>
                <c:pt idx="16224">
                  <c:v>42122.504918981482</c:v>
                </c:pt>
                <c:pt idx="16225">
                  <c:v>42122.504965277774</c:v>
                </c:pt>
                <c:pt idx="16226">
                  <c:v>42122.505023148151</c:v>
                </c:pt>
                <c:pt idx="16227">
                  <c:v>42122.50508101852</c:v>
                </c:pt>
                <c:pt idx="16228">
                  <c:v>42122.505127314813</c:v>
                </c:pt>
                <c:pt idx="16229">
                  <c:v>42122.505185185182</c:v>
                </c:pt>
                <c:pt idx="16230">
                  <c:v>42122.505243055559</c:v>
                </c:pt>
                <c:pt idx="16231">
                  <c:v>42122.505300925928</c:v>
                </c:pt>
                <c:pt idx="16232">
                  <c:v>42122.505347222221</c:v>
                </c:pt>
                <c:pt idx="16233">
                  <c:v>42122.50540509259</c:v>
                </c:pt>
                <c:pt idx="16234">
                  <c:v>42122.505462962959</c:v>
                </c:pt>
                <c:pt idx="16235">
                  <c:v>42122.505509259259</c:v>
                </c:pt>
                <c:pt idx="16236">
                  <c:v>42122.505567129629</c:v>
                </c:pt>
                <c:pt idx="16237">
                  <c:v>42122.505624999998</c:v>
                </c:pt>
                <c:pt idx="16238">
                  <c:v>42122.505671296298</c:v>
                </c:pt>
                <c:pt idx="16239">
                  <c:v>42122.505729166667</c:v>
                </c:pt>
                <c:pt idx="16240">
                  <c:v>42122.505787037036</c:v>
                </c:pt>
                <c:pt idx="16241">
                  <c:v>42122.505833333336</c:v>
                </c:pt>
                <c:pt idx="16242">
                  <c:v>42122.505891203706</c:v>
                </c:pt>
                <c:pt idx="16243">
                  <c:v>42122.505949074075</c:v>
                </c:pt>
                <c:pt idx="16244">
                  <c:v>42122.505995370368</c:v>
                </c:pt>
                <c:pt idx="16245">
                  <c:v>42122.506053240744</c:v>
                </c:pt>
                <c:pt idx="16246">
                  <c:v>42122.506111111114</c:v>
                </c:pt>
                <c:pt idx="16247">
                  <c:v>42122.506157407406</c:v>
                </c:pt>
                <c:pt idx="16248">
                  <c:v>42122.506215277775</c:v>
                </c:pt>
                <c:pt idx="16249">
                  <c:v>42122.506273148145</c:v>
                </c:pt>
                <c:pt idx="16250">
                  <c:v>42122.506331018521</c:v>
                </c:pt>
                <c:pt idx="16251">
                  <c:v>42122.506377314814</c:v>
                </c:pt>
                <c:pt idx="16252">
                  <c:v>42122.506435185183</c:v>
                </c:pt>
                <c:pt idx="16253">
                  <c:v>42122.506493055553</c:v>
                </c:pt>
                <c:pt idx="16254">
                  <c:v>42122.506539351853</c:v>
                </c:pt>
                <c:pt idx="16255">
                  <c:v>42122.506597222222</c:v>
                </c:pt>
                <c:pt idx="16256">
                  <c:v>42122.506655092591</c:v>
                </c:pt>
                <c:pt idx="16257">
                  <c:v>42122.506701388891</c:v>
                </c:pt>
                <c:pt idx="16258">
                  <c:v>42122.50675925926</c:v>
                </c:pt>
                <c:pt idx="16259">
                  <c:v>42122.50681712963</c:v>
                </c:pt>
                <c:pt idx="16260">
                  <c:v>42122.506863425922</c:v>
                </c:pt>
                <c:pt idx="16261">
                  <c:v>42122.506921296299</c:v>
                </c:pt>
                <c:pt idx="16262">
                  <c:v>42122.506979166668</c:v>
                </c:pt>
                <c:pt idx="16263">
                  <c:v>42122.507025462961</c:v>
                </c:pt>
                <c:pt idx="16264">
                  <c:v>42122.50708333333</c:v>
                </c:pt>
                <c:pt idx="16265">
                  <c:v>42122.507141203707</c:v>
                </c:pt>
                <c:pt idx="16266">
                  <c:v>42122.507187499999</c:v>
                </c:pt>
                <c:pt idx="16267">
                  <c:v>42122.507245370369</c:v>
                </c:pt>
                <c:pt idx="16268">
                  <c:v>42122.507303240738</c:v>
                </c:pt>
                <c:pt idx="16269">
                  <c:v>42122.507361111115</c:v>
                </c:pt>
                <c:pt idx="16270">
                  <c:v>42122.507407407407</c:v>
                </c:pt>
                <c:pt idx="16271">
                  <c:v>42122.507465277777</c:v>
                </c:pt>
                <c:pt idx="16272">
                  <c:v>42122.507523148146</c:v>
                </c:pt>
                <c:pt idx="16273">
                  <c:v>42122.507569444446</c:v>
                </c:pt>
                <c:pt idx="16274">
                  <c:v>42122.507627314815</c:v>
                </c:pt>
                <c:pt idx="16275">
                  <c:v>42122.507685185185</c:v>
                </c:pt>
                <c:pt idx="16276">
                  <c:v>42122.507731481484</c:v>
                </c:pt>
                <c:pt idx="16277">
                  <c:v>42122.507789351854</c:v>
                </c:pt>
                <c:pt idx="16278">
                  <c:v>42122.507847222223</c:v>
                </c:pt>
                <c:pt idx="16279">
                  <c:v>42122.507893518516</c:v>
                </c:pt>
                <c:pt idx="16280">
                  <c:v>42122.507951388892</c:v>
                </c:pt>
                <c:pt idx="16281">
                  <c:v>42122.508009259262</c:v>
                </c:pt>
                <c:pt idx="16282">
                  <c:v>42122.508055555554</c:v>
                </c:pt>
                <c:pt idx="16283">
                  <c:v>42122.508113425924</c:v>
                </c:pt>
                <c:pt idx="16284">
                  <c:v>42122.508171296293</c:v>
                </c:pt>
                <c:pt idx="16285">
                  <c:v>42122.508217592593</c:v>
                </c:pt>
                <c:pt idx="16286">
                  <c:v>42122.508275462962</c:v>
                </c:pt>
                <c:pt idx="16287">
                  <c:v>42122.508333333331</c:v>
                </c:pt>
                <c:pt idx="16288">
                  <c:v>42122.508391203701</c:v>
                </c:pt>
                <c:pt idx="16289">
                  <c:v>42122.508437500001</c:v>
                </c:pt>
                <c:pt idx="16290">
                  <c:v>42122.50849537037</c:v>
                </c:pt>
                <c:pt idx="16291">
                  <c:v>42122.508553240739</c:v>
                </c:pt>
                <c:pt idx="16292">
                  <c:v>42122.508599537039</c:v>
                </c:pt>
                <c:pt idx="16293">
                  <c:v>42122.508657407408</c:v>
                </c:pt>
                <c:pt idx="16294">
                  <c:v>42122.508715277778</c:v>
                </c:pt>
                <c:pt idx="16295">
                  <c:v>42122.508761574078</c:v>
                </c:pt>
                <c:pt idx="16296">
                  <c:v>42122.508819444447</c:v>
                </c:pt>
                <c:pt idx="16297">
                  <c:v>42122.508877314816</c:v>
                </c:pt>
                <c:pt idx="16298">
                  <c:v>42122.508923611109</c:v>
                </c:pt>
                <c:pt idx="16299">
                  <c:v>42122.508981481478</c:v>
                </c:pt>
                <c:pt idx="16300">
                  <c:v>42122.509039351855</c:v>
                </c:pt>
                <c:pt idx="16301">
                  <c:v>42122.509085648147</c:v>
                </c:pt>
                <c:pt idx="16302">
                  <c:v>42122.509143518517</c:v>
                </c:pt>
                <c:pt idx="16303">
                  <c:v>42122.509201388886</c:v>
                </c:pt>
                <c:pt idx="16304">
                  <c:v>42122.509247685186</c:v>
                </c:pt>
                <c:pt idx="16305">
                  <c:v>42122.509305555555</c:v>
                </c:pt>
                <c:pt idx="16306">
                  <c:v>42122.509363425925</c:v>
                </c:pt>
                <c:pt idx="16307">
                  <c:v>42122.509409722225</c:v>
                </c:pt>
                <c:pt idx="16308">
                  <c:v>42122.509467592594</c:v>
                </c:pt>
                <c:pt idx="16309">
                  <c:v>42122.509525462963</c:v>
                </c:pt>
                <c:pt idx="16310">
                  <c:v>42122.509583333333</c:v>
                </c:pt>
                <c:pt idx="16311">
                  <c:v>42122.509629629632</c:v>
                </c:pt>
                <c:pt idx="16312">
                  <c:v>42122.509687500002</c:v>
                </c:pt>
                <c:pt idx="16313">
                  <c:v>42122.509745370371</c:v>
                </c:pt>
                <c:pt idx="16314">
                  <c:v>42122.509791666664</c:v>
                </c:pt>
                <c:pt idx="16315">
                  <c:v>42122.50984953704</c:v>
                </c:pt>
                <c:pt idx="16316">
                  <c:v>42122.50990740741</c:v>
                </c:pt>
                <c:pt idx="16317">
                  <c:v>42122.509953703702</c:v>
                </c:pt>
                <c:pt idx="16318">
                  <c:v>42122.510011574072</c:v>
                </c:pt>
                <c:pt idx="16319">
                  <c:v>42122.510069444441</c:v>
                </c:pt>
                <c:pt idx="16320">
                  <c:v>42122.510115740741</c:v>
                </c:pt>
                <c:pt idx="16321">
                  <c:v>42122.51017361111</c:v>
                </c:pt>
                <c:pt idx="16322">
                  <c:v>42122.510231481479</c:v>
                </c:pt>
                <c:pt idx="16323">
                  <c:v>42122.510277777779</c:v>
                </c:pt>
                <c:pt idx="16324">
                  <c:v>42122.510335648149</c:v>
                </c:pt>
                <c:pt idx="16325">
                  <c:v>42122.510393518518</c:v>
                </c:pt>
                <c:pt idx="16326">
                  <c:v>42122.510439814818</c:v>
                </c:pt>
                <c:pt idx="16327">
                  <c:v>42122.510497685187</c:v>
                </c:pt>
                <c:pt idx="16328">
                  <c:v>42122.510555555556</c:v>
                </c:pt>
                <c:pt idx="16329">
                  <c:v>42122.510613425926</c:v>
                </c:pt>
                <c:pt idx="16330">
                  <c:v>42122.510659722226</c:v>
                </c:pt>
                <c:pt idx="16331">
                  <c:v>42122.510717592595</c:v>
                </c:pt>
                <c:pt idx="16332">
                  <c:v>42122.510775462964</c:v>
                </c:pt>
                <c:pt idx="16333">
                  <c:v>42122.510821759257</c:v>
                </c:pt>
                <c:pt idx="16334">
                  <c:v>42122.510879629626</c:v>
                </c:pt>
                <c:pt idx="16335">
                  <c:v>42122.510937500003</c:v>
                </c:pt>
                <c:pt idx="16336">
                  <c:v>42122.510983796295</c:v>
                </c:pt>
                <c:pt idx="16337">
                  <c:v>42122.511041666665</c:v>
                </c:pt>
                <c:pt idx="16338">
                  <c:v>42122.511099537034</c:v>
                </c:pt>
                <c:pt idx="16339">
                  <c:v>42122.511145833334</c:v>
                </c:pt>
                <c:pt idx="16340">
                  <c:v>42122.511203703703</c:v>
                </c:pt>
                <c:pt idx="16341">
                  <c:v>42122.511261574073</c:v>
                </c:pt>
                <c:pt idx="16342">
                  <c:v>42122.511307870373</c:v>
                </c:pt>
                <c:pt idx="16343">
                  <c:v>42122.511365740742</c:v>
                </c:pt>
                <c:pt idx="16344">
                  <c:v>42122.511423611111</c:v>
                </c:pt>
                <c:pt idx="16345">
                  <c:v>42122.511469907404</c:v>
                </c:pt>
                <c:pt idx="16346">
                  <c:v>42122.51152777778</c:v>
                </c:pt>
                <c:pt idx="16347">
                  <c:v>42122.51158564815</c:v>
                </c:pt>
                <c:pt idx="16348">
                  <c:v>42122.511643518519</c:v>
                </c:pt>
                <c:pt idx="16349">
                  <c:v>42122.511689814812</c:v>
                </c:pt>
                <c:pt idx="16350">
                  <c:v>42122.511747685188</c:v>
                </c:pt>
                <c:pt idx="16351">
                  <c:v>42122.511805555558</c:v>
                </c:pt>
                <c:pt idx="16352">
                  <c:v>42122.51185185185</c:v>
                </c:pt>
                <c:pt idx="16353">
                  <c:v>42122.51190972222</c:v>
                </c:pt>
                <c:pt idx="16354">
                  <c:v>42122.511967592596</c:v>
                </c:pt>
                <c:pt idx="16355">
                  <c:v>42122.512013888889</c:v>
                </c:pt>
                <c:pt idx="16356">
                  <c:v>42122.512071759258</c:v>
                </c:pt>
                <c:pt idx="16357">
                  <c:v>42122.512129629627</c:v>
                </c:pt>
                <c:pt idx="16358">
                  <c:v>42122.512175925927</c:v>
                </c:pt>
                <c:pt idx="16359">
                  <c:v>42122.512233796297</c:v>
                </c:pt>
                <c:pt idx="16360">
                  <c:v>42122.512291666666</c:v>
                </c:pt>
                <c:pt idx="16361">
                  <c:v>42122.512337962966</c:v>
                </c:pt>
                <c:pt idx="16362">
                  <c:v>42122.512395833335</c:v>
                </c:pt>
                <c:pt idx="16363">
                  <c:v>42122.512453703705</c:v>
                </c:pt>
                <c:pt idx="16364">
                  <c:v>42122.512499999997</c:v>
                </c:pt>
                <c:pt idx="16365">
                  <c:v>42122.512557870374</c:v>
                </c:pt>
                <c:pt idx="16366">
                  <c:v>42122.512615740743</c:v>
                </c:pt>
                <c:pt idx="16367">
                  <c:v>42122.512673611112</c:v>
                </c:pt>
                <c:pt idx="16368">
                  <c:v>42122.512719907405</c:v>
                </c:pt>
                <c:pt idx="16369">
                  <c:v>42122.512777777774</c:v>
                </c:pt>
                <c:pt idx="16370">
                  <c:v>42122.512835648151</c:v>
                </c:pt>
                <c:pt idx="16371">
                  <c:v>42122.512881944444</c:v>
                </c:pt>
                <c:pt idx="16372">
                  <c:v>42122.512939814813</c:v>
                </c:pt>
                <c:pt idx="16373">
                  <c:v>42122.512997685182</c:v>
                </c:pt>
                <c:pt idx="16374">
                  <c:v>42122.513043981482</c:v>
                </c:pt>
                <c:pt idx="16375">
                  <c:v>42122.513101851851</c:v>
                </c:pt>
                <c:pt idx="16376">
                  <c:v>42122.513159722221</c:v>
                </c:pt>
                <c:pt idx="16377">
                  <c:v>42122.513206018521</c:v>
                </c:pt>
                <c:pt idx="16378">
                  <c:v>42122.51326388889</c:v>
                </c:pt>
                <c:pt idx="16379">
                  <c:v>42122.513321759259</c:v>
                </c:pt>
                <c:pt idx="16380">
                  <c:v>42122.513368055559</c:v>
                </c:pt>
                <c:pt idx="16381">
                  <c:v>42122.513425925928</c:v>
                </c:pt>
                <c:pt idx="16382">
                  <c:v>42122.513483796298</c:v>
                </c:pt>
                <c:pt idx="16383">
                  <c:v>42122.51353009259</c:v>
                </c:pt>
                <c:pt idx="16384">
                  <c:v>42122.51358796296</c:v>
                </c:pt>
                <c:pt idx="16385">
                  <c:v>42122.513645833336</c:v>
                </c:pt>
                <c:pt idx="16386">
                  <c:v>42122.513692129629</c:v>
                </c:pt>
                <c:pt idx="16387">
                  <c:v>42122.513749999998</c:v>
                </c:pt>
                <c:pt idx="16388">
                  <c:v>42122.513807870368</c:v>
                </c:pt>
                <c:pt idx="16389">
                  <c:v>42122.513865740744</c:v>
                </c:pt>
                <c:pt idx="16390">
                  <c:v>42122.513912037037</c:v>
                </c:pt>
                <c:pt idx="16391">
                  <c:v>42122.513969907406</c:v>
                </c:pt>
                <c:pt idx="16392">
                  <c:v>42122.514027777775</c:v>
                </c:pt>
                <c:pt idx="16393">
                  <c:v>42122.514074074075</c:v>
                </c:pt>
                <c:pt idx="16394">
                  <c:v>42122.514131944445</c:v>
                </c:pt>
                <c:pt idx="16395">
                  <c:v>42122.514189814814</c:v>
                </c:pt>
                <c:pt idx="16396">
                  <c:v>42122.514236111114</c:v>
                </c:pt>
                <c:pt idx="16397">
                  <c:v>42122.514293981483</c:v>
                </c:pt>
                <c:pt idx="16398">
                  <c:v>42122.514351851853</c:v>
                </c:pt>
                <c:pt idx="16399">
                  <c:v>42122.514398148145</c:v>
                </c:pt>
                <c:pt idx="16400">
                  <c:v>42122.514456018522</c:v>
                </c:pt>
                <c:pt idx="16401">
                  <c:v>42122.514513888891</c:v>
                </c:pt>
                <c:pt idx="16402">
                  <c:v>42122.514560185184</c:v>
                </c:pt>
                <c:pt idx="16403">
                  <c:v>42122.514618055553</c:v>
                </c:pt>
                <c:pt idx="16404">
                  <c:v>42122.514675925922</c:v>
                </c:pt>
                <c:pt idx="16405">
                  <c:v>42122.514722222222</c:v>
                </c:pt>
                <c:pt idx="16406">
                  <c:v>42122.514780092592</c:v>
                </c:pt>
                <c:pt idx="16407">
                  <c:v>42122.514837962961</c:v>
                </c:pt>
                <c:pt idx="16408">
                  <c:v>42122.51489583333</c:v>
                </c:pt>
                <c:pt idx="16409">
                  <c:v>42122.51494212963</c:v>
                </c:pt>
                <c:pt idx="16410">
                  <c:v>42122.514999999999</c:v>
                </c:pt>
                <c:pt idx="16411">
                  <c:v>42122.515057870369</c:v>
                </c:pt>
                <c:pt idx="16412">
                  <c:v>42122.515104166669</c:v>
                </c:pt>
                <c:pt idx="16413">
                  <c:v>42122.515162037038</c:v>
                </c:pt>
                <c:pt idx="16414">
                  <c:v>42122.515219907407</c:v>
                </c:pt>
                <c:pt idx="16415">
                  <c:v>42122.515266203707</c:v>
                </c:pt>
                <c:pt idx="16416">
                  <c:v>42122.515324074076</c:v>
                </c:pt>
                <c:pt idx="16417">
                  <c:v>42122.515381944446</c:v>
                </c:pt>
                <c:pt idx="16418">
                  <c:v>42122.515428240738</c:v>
                </c:pt>
                <c:pt idx="16419">
                  <c:v>42122.515486111108</c:v>
                </c:pt>
                <c:pt idx="16420">
                  <c:v>42122.515543981484</c:v>
                </c:pt>
                <c:pt idx="16421">
                  <c:v>42122.515590277777</c:v>
                </c:pt>
                <c:pt idx="16422">
                  <c:v>42122.515648148146</c:v>
                </c:pt>
                <c:pt idx="16423">
                  <c:v>42122.515706018516</c:v>
                </c:pt>
                <c:pt idx="16424">
                  <c:v>42122.515752314815</c:v>
                </c:pt>
                <c:pt idx="16425">
                  <c:v>42122.515810185185</c:v>
                </c:pt>
                <c:pt idx="16426">
                  <c:v>42122.515868055554</c:v>
                </c:pt>
                <c:pt idx="16427">
                  <c:v>42122.515925925924</c:v>
                </c:pt>
                <c:pt idx="16428">
                  <c:v>42122.515972222223</c:v>
                </c:pt>
                <c:pt idx="16429">
                  <c:v>42122.516030092593</c:v>
                </c:pt>
                <c:pt idx="16430">
                  <c:v>42122.516087962962</c:v>
                </c:pt>
                <c:pt idx="16431">
                  <c:v>42122.516134259262</c:v>
                </c:pt>
                <c:pt idx="16432">
                  <c:v>42122.516192129631</c:v>
                </c:pt>
                <c:pt idx="16433">
                  <c:v>42122.516250000001</c:v>
                </c:pt>
                <c:pt idx="16434">
                  <c:v>42122.516296296293</c:v>
                </c:pt>
                <c:pt idx="16435">
                  <c:v>42122.51635416667</c:v>
                </c:pt>
                <c:pt idx="16436">
                  <c:v>42122.516412037039</c:v>
                </c:pt>
                <c:pt idx="16437">
                  <c:v>42122.516458333332</c:v>
                </c:pt>
                <c:pt idx="16438">
                  <c:v>42122.516516203701</c:v>
                </c:pt>
                <c:pt idx="16439">
                  <c:v>42122.516574074078</c:v>
                </c:pt>
                <c:pt idx="16440">
                  <c:v>42122.51662037037</c:v>
                </c:pt>
                <c:pt idx="16441">
                  <c:v>42122.51667824074</c:v>
                </c:pt>
                <c:pt idx="16442">
                  <c:v>42122.516736111109</c:v>
                </c:pt>
                <c:pt idx="16443">
                  <c:v>42122.516782407409</c:v>
                </c:pt>
                <c:pt idx="16444">
                  <c:v>42122.516840277778</c:v>
                </c:pt>
                <c:pt idx="16445">
                  <c:v>42122.516898148147</c:v>
                </c:pt>
                <c:pt idx="16446">
                  <c:v>42122.516956018517</c:v>
                </c:pt>
                <c:pt idx="16447">
                  <c:v>42122.517002314817</c:v>
                </c:pt>
                <c:pt idx="16448">
                  <c:v>42122.517060185186</c:v>
                </c:pt>
                <c:pt idx="16449">
                  <c:v>42122.517118055555</c:v>
                </c:pt>
                <c:pt idx="16450">
                  <c:v>42122.517164351855</c:v>
                </c:pt>
                <c:pt idx="16451">
                  <c:v>42122.517222222225</c:v>
                </c:pt>
                <c:pt idx="16452">
                  <c:v>42122.517280092594</c:v>
                </c:pt>
                <c:pt idx="16453">
                  <c:v>42122.517326388886</c:v>
                </c:pt>
                <c:pt idx="16454">
                  <c:v>42122.517384259256</c:v>
                </c:pt>
                <c:pt idx="16455">
                  <c:v>42122.517442129632</c:v>
                </c:pt>
                <c:pt idx="16456">
                  <c:v>42122.517488425925</c:v>
                </c:pt>
                <c:pt idx="16457">
                  <c:v>42122.517546296294</c:v>
                </c:pt>
                <c:pt idx="16458">
                  <c:v>42122.517604166664</c:v>
                </c:pt>
                <c:pt idx="16459">
                  <c:v>42122.517650462964</c:v>
                </c:pt>
                <c:pt idx="16460">
                  <c:v>42122.517708333333</c:v>
                </c:pt>
                <c:pt idx="16461">
                  <c:v>42122.517766203702</c:v>
                </c:pt>
                <c:pt idx="16462">
                  <c:v>42122.517812500002</c:v>
                </c:pt>
                <c:pt idx="16463">
                  <c:v>42122.517870370371</c:v>
                </c:pt>
                <c:pt idx="16464">
                  <c:v>42122.517928240741</c:v>
                </c:pt>
                <c:pt idx="16465">
                  <c:v>42122.51798611111</c:v>
                </c:pt>
                <c:pt idx="16466">
                  <c:v>42122.51803240741</c:v>
                </c:pt>
                <c:pt idx="16467">
                  <c:v>42122.518090277779</c:v>
                </c:pt>
                <c:pt idx="16468">
                  <c:v>42122.518148148149</c:v>
                </c:pt>
                <c:pt idx="16469">
                  <c:v>42122.518194444441</c:v>
                </c:pt>
                <c:pt idx="16470">
                  <c:v>42122.518252314818</c:v>
                </c:pt>
                <c:pt idx="16471">
                  <c:v>42122.518310185187</c:v>
                </c:pt>
                <c:pt idx="16472">
                  <c:v>42122.51835648148</c:v>
                </c:pt>
                <c:pt idx="16473">
                  <c:v>42122.518414351849</c:v>
                </c:pt>
                <c:pt idx="16474">
                  <c:v>42122.518472222226</c:v>
                </c:pt>
                <c:pt idx="16475">
                  <c:v>42122.518518518518</c:v>
                </c:pt>
                <c:pt idx="16476">
                  <c:v>42122.518576388888</c:v>
                </c:pt>
                <c:pt idx="16477">
                  <c:v>42122.518634259257</c:v>
                </c:pt>
                <c:pt idx="16478">
                  <c:v>42122.518680555557</c:v>
                </c:pt>
                <c:pt idx="16479">
                  <c:v>42122.518738425926</c:v>
                </c:pt>
                <c:pt idx="16480">
                  <c:v>42122.518796296295</c:v>
                </c:pt>
                <c:pt idx="16481">
                  <c:v>42122.518842592595</c:v>
                </c:pt>
                <c:pt idx="16482">
                  <c:v>42122.518900462965</c:v>
                </c:pt>
                <c:pt idx="16483">
                  <c:v>42122.518958333334</c:v>
                </c:pt>
                <c:pt idx="16484">
                  <c:v>42122.519004629627</c:v>
                </c:pt>
                <c:pt idx="16485">
                  <c:v>42122.519062500003</c:v>
                </c:pt>
                <c:pt idx="16486">
                  <c:v>42122.519120370373</c:v>
                </c:pt>
                <c:pt idx="16487">
                  <c:v>42122.519178240742</c:v>
                </c:pt>
                <c:pt idx="16488">
                  <c:v>42122.519224537034</c:v>
                </c:pt>
                <c:pt idx="16489">
                  <c:v>42122.519282407404</c:v>
                </c:pt>
                <c:pt idx="16490">
                  <c:v>42122.51934027778</c:v>
                </c:pt>
                <c:pt idx="16491">
                  <c:v>42122.519386574073</c:v>
                </c:pt>
                <c:pt idx="16492">
                  <c:v>42122.519444444442</c:v>
                </c:pt>
                <c:pt idx="16493">
                  <c:v>42122.519502314812</c:v>
                </c:pt>
                <c:pt idx="16494">
                  <c:v>42122.519548611112</c:v>
                </c:pt>
                <c:pt idx="16495">
                  <c:v>42122.519606481481</c:v>
                </c:pt>
                <c:pt idx="16496">
                  <c:v>42122.51966435185</c:v>
                </c:pt>
                <c:pt idx="16497">
                  <c:v>42122.51971064815</c:v>
                </c:pt>
                <c:pt idx="16498">
                  <c:v>42122.519768518519</c:v>
                </c:pt>
                <c:pt idx="16499">
                  <c:v>42122.519826388889</c:v>
                </c:pt>
                <c:pt idx="16500">
                  <c:v>42122.519872685189</c:v>
                </c:pt>
                <c:pt idx="16501">
                  <c:v>42122.519930555558</c:v>
                </c:pt>
                <c:pt idx="16502">
                  <c:v>42122.519988425927</c:v>
                </c:pt>
                <c:pt idx="16503">
                  <c:v>42122.52003472222</c:v>
                </c:pt>
                <c:pt idx="16504">
                  <c:v>42122.520092592589</c:v>
                </c:pt>
                <c:pt idx="16505">
                  <c:v>42122.520150462966</c:v>
                </c:pt>
                <c:pt idx="16506">
                  <c:v>42122.520208333335</c:v>
                </c:pt>
                <c:pt idx="16507">
                  <c:v>42122.520254629628</c:v>
                </c:pt>
                <c:pt idx="16508">
                  <c:v>42122.520312499997</c:v>
                </c:pt>
                <c:pt idx="16509">
                  <c:v>42122.520370370374</c:v>
                </c:pt>
                <c:pt idx="16510">
                  <c:v>42122.520416666666</c:v>
                </c:pt>
                <c:pt idx="16511">
                  <c:v>42122.520474537036</c:v>
                </c:pt>
                <c:pt idx="16512">
                  <c:v>42122.520532407405</c:v>
                </c:pt>
                <c:pt idx="16513">
                  <c:v>42122.520578703705</c:v>
                </c:pt>
                <c:pt idx="16514">
                  <c:v>42122.520636574074</c:v>
                </c:pt>
                <c:pt idx="16515">
                  <c:v>42122.520694444444</c:v>
                </c:pt>
                <c:pt idx="16516">
                  <c:v>42122.520740740743</c:v>
                </c:pt>
                <c:pt idx="16517">
                  <c:v>42122.520798611113</c:v>
                </c:pt>
                <c:pt idx="16518">
                  <c:v>42122.520856481482</c:v>
                </c:pt>
                <c:pt idx="16519">
                  <c:v>42122.520902777775</c:v>
                </c:pt>
                <c:pt idx="16520">
                  <c:v>42122.520960648151</c:v>
                </c:pt>
                <c:pt idx="16521">
                  <c:v>42122.521018518521</c:v>
                </c:pt>
                <c:pt idx="16522">
                  <c:v>42122.521064814813</c:v>
                </c:pt>
                <c:pt idx="16523">
                  <c:v>42122.521122685182</c:v>
                </c:pt>
                <c:pt idx="16524">
                  <c:v>42122.521180555559</c:v>
                </c:pt>
                <c:pt idx="16525">
                  <c:v>42122.521238425928</c:v>
                </c:pt>
                <c:pt idx="16526">
                  <c:v>42122.521284722221</c:v>
                </c:pt>
                <c:pt idx="16527">
                  <c:v>42122.52134259259</c:v>
                </c:pt>
                <c:pt idx="16528">
                  <c:v>42122.52140046296</c:v>
                </c:pt>
                <c:pt idx="16529">
                  <c:v>42122.52144675926</c:v>
                </c:pt>
                <c:pt idx="16530">
                  <c:v>42122.521504629629</c:v>
                </c:pt>
                <c:pt idx="16531">
                  <c:v>42122.521562499998</c:v>
                </c:pt>
                <c:pt idx="16532">
                  <c:v>42122.521608796298</c:v>
                </c:pt>
                <c:pt idx="16533">
                  <c:v>42122.521666666667</c:v>
                </c:pt>
                <c:pt idx="16534">
                  <c:v>42122.521724537037</c:v>
                </c:pt>
                <c:pt idx="16535">
                  <c:v>42122.521770833337</c:v>
                </c:pt>
                <c:pt idx="16536">
                  <c:v>42122.521828703706</c:v>
                </c:pt>
                <c:pt idx="16537">
                  <c:v>42122.521886574075</c:v>
                </c:pt>
                <c:pt idx="16538">
                  <c:v>42122.521932870368</c:v>
                </c:pt>
                <c:pt idx="16539">
                  <c:v>42122.521990740737</c:v>
                </c:pt>
                <c:pt idx="16540">
                  <c:v>42122.522048611114</c:v>
                </c:pt>
                <c:pt idx="16541">
                  <c:v>42122.522094907406</c:v>
                </c:pt>
                <c:pt idx="16542">
                  <c:v>42122.522152777776</c:v>
                </c:pt>
                <c:pt idx="16543">
                  <c:v>42122.522210648145</c:v>
                </c:pt>
                <c:pt idx="16544">
                  <c:v>42122.522268518522</c:v>
                </c:pt>
                <c:pt idx="16545">
                  <c:v>42122.522314814814</c:v>
                </c:pt>
                <c:pt idx="16546">
                  <c:v>42122.522372685184</c:v>
                </c:pt>
                <c:pt idx="16547">
                  <c:v>42122.522430555553</c:v>
                </c:pt>
                <c:pt idx="16548">
                  <c:v>42122.522476851853</c:v>
                </c:pt>
                <c:pt idx="16549">
                  <c:v>42122.522534722222</c:v>
                </c:pt>
                <c:pt idx="16550">
                  <c:v>42122.522592592592</c:v>
                </c:pt>
                <c:pt idx="16551">
                  <c:v>42122.522638888891</c:v>
                </c:pt>
                <c:pt idx="16552">
                  <c:v>42122.522696759261</c:v>
                </c:pt>
                <c:pt idx="16553">
                  <c:v>42122.52275462963</c:v>
                </c:pt>
                <c:pt idx="16554">
                  <c:v>42122.522800925923</c:v>
                </c:pt>
                <c:pt idx="16555">
                  <c:v>42122.522858796299</c:v>
                </c:pt>
                <c:pt idx="16556">
                  <c:v>42122.522916666669</c:v>
                </c:pt>
                <c:pt idx="16557">
                  <c:v>42122.522962962961</c:v>
                </c:pt>
                <c:pt idx="16558">
                  <c:v>42122.523020833331</c:v>
                </c:pt>
                <c:pt idx="16559">
                  <c:v>42122.523078703707</c:v>
                </c:pt>
                <c:pt idx="16560">
                  <c:v>42122.523125</c:v>
                </c:pt>
                <c:pt idx="16561">
                  <c:v>42122.523182870369</c:v>
                </c:pt>
                <c:pt idx="16562">
                  <c:v>42122.523240740738</c:v>
                </c:pt>
                <c:pt idx="16563">
                  <c:v>42122.523287037038</c:v>
                </c:pt>
                <c:pt idx="16564">
                  <c:v>42122.523344907408</c:v>
                </c:pt>
                <c:pt idx="16565">
                  <c:v>42122.523402777777</c:v>
                </c:pt>
                <c:pt idx="16566">
                  <c:v>42122.523460648146</c:v>
                </c:pt>
                <c:pt idx="16567">
                  <c:v>42122.523506944446</c:v>
                </c:pt>
                <c:pt idx="16568">
                  <c:v>42122.523564814815</c:v>
                </c:pt>
                <c:pt idx="16569">
                  <c:v>42122.523622685185</c:v>
                </c:pt>
                <c:pt idx="16570">
                  <c:v>42122.523668981485</c:v>
                </c:pt>
                <c:pt idx="16571">
                  <c:v>42122.523726851854</c:v>
                </c:pt>
                <c:pt idx="16572">
                  <c:v>42122.523784722223</c:v>
                </c:pt>
                <c:pt idx="16573">
                  <c:v>42122.523831018516</c:v>
                </c:pt>
                <c:pt idx="16574">
                  <c:v>42122.523888888885</c:v>
                </c:pt>
                <c:pt idx="16575">
                  <c:v>42122.523946759262</c:v>
                </c:pt>
                <c:pt idx="16576">
                  <c:v>42122.523993055554</c:v>
                </c:pt>
                <c:pt idx="16577">
                  <c:v>42122.524050925924</c:v>
                </c:pt>
                <c:pt idx="16578">
                  <c:v>42122.524108796293</c:v>
                </c:pt>
                <c:pt idx="16579">
                  <c:v>42122.524155092593</c:v>
                </c:pt>
                <c:pt idx="16580">
                  <c:v>42122.524212962962</c:v>
                </c:pt>
                <c:pt idx="16581">
                  <c:v>42122.524270833332</c:v>
                </c:pt>
                <c:pt idx="16582">
                  <c:v>42122.524317129632</c:v>
                </c:pt>
                <c:pt idx="16583">
                  <c:v>42122.524375000001</c:v>
                </c:pt>
                <c:pt idx="16584">
                  <c:v>42122.52443287037</c:v>
                </c:pt>
                <c:pt idx="16585">
                  <c:v>42122.52449074074</c:v>
                </c:pt>
                <c:pt idx="16586">
                  <c:v>42122.524537037039</c:v>
                </c:pt>
                <c:pt idx="16587">
                  <c:v>42122.524594907409</c:v>
                </c:pt>
                <c:pt idx="16588">
                  <c:v>42122.524652777778</c:v>
                </c:pt>
                <c:pt idx="16589">
                  <c:v>42122.524699074071</c:v>
                </c:pt>
                <c:pt idx="16590">
                  <c:v>42122.524756944447</c:v>
                </c:pt>
                <c:pt idx="16591">
                  <c:v>42122.524814814817</c:v>
                </c:pt>
                <c:pt idx="16592">
                  <c:v>42122.524861111109</c:v>
                </c:pt>
                <c:pt idx="16593">
                  <c:v>42122.524918981479</c:v>
                </c:pt>
                <c:pt idx="16594">
                  <c:v>42122.524976851855</c:v>
                </c:pt>
                <c:pt idx="16595">
                  <c:v>42122.525023148148</c:v>
                </c:pt>
                <c:pt idx="16596">
                  <c:v>42122.525081018517</c:v>
                </c:pt>
                <c:pt idx="16597">
                  <c:v>42122.525138888886</c:v>
                </c:pt>
                <c:pt idx="16598">
                  <c:v>42122.525185185186</c:v>
                </c:pt>
                <c:pt idx="16599">
                  <c:v>42122.525243055556</c:v>
                </c:pt>
                <c:pt idx="16600">
                  <c:v>42122.525300925925</c:v>
                </c:pt>
                <c:pt idx="16601">
                  <c:v>42122.525347222225</c:v>
                </c:pt>
                <c:pt idx="16602">
                  <c:v>42122.525405092594</c:v>
                </c:pt>
                <c:pt idx="16603">
                  <c:v>42122.525462962964</c:v>
                </c:pt>
                <c:pt idx="16604">
                  <c:v>42122.525520833333</c:v>
                </c:pt>
                <c:pt idx="16605">
                  <c:v>42122.525567129633</c:v>
                </c:pt>
                <c:pt idx="16606">
                  <c:v>42122.525625000002</c:v>
                </c:pt>
                <c:pt idx="16607">
                  <c:v>42122.525682870371</c:v>
                </c:pt>
                <c:pt idx="16608">
                  <c:v>42122.525729166664</c:v>
                </c:pt>
                <c:pt idx="16609">
                  <c:v>42122.525787037041</c:v>
                </c:pt>
                <c:pt idx="16610">
                  <c:v>42122.52584490741</c:v>
                </c:pt>
                <c:pt idx="16611">
                  <c:v>42122.525891203702</c:v>
                </c:pt>
                <c:pt idx="16612">
                  <c:v>42122.525949074072</c:v>
                </c:pt>
                <c:pt idx="16613">
                  <c:v>42122.526006944441</c:v>
                </c:pt>
                <c:pt idx="16614">
                  <c:v>42122.526053240741</c:v>
                </c:pt>
                <c:pt idx="16615">
                  <c:v>42122.52611111111</c:v>
                </c:pt>
                <c:pt idx="16616">
                  <c:v>42122.52616898148</c:v>
                </c:pt>
                <c:pt idx="16617">
                  <c:v>42122.52621527778</c:v>
                </c:pt>
                <c:pt idx="16618">
                  <c:v>42122.526273148149</c:v>
                </c:pt>
                <c:pt idx="16619">
                  <c:v>42122.526331018518</c:v>
                </c:pt>
                <c:pt idx="16620">
                  <c:v>42122.526377314818</c:v>
                </c:pt>
                <c:pt idx="16621">
                  <c:v>42122.526435185187</c:v>
                </c:pt>
                <c:pt idx="16622">
                  <c:v>42122.526493055557</c:v>
                </c:pt>
                <c:pt idx="16623">
                  <c:v>42122.526550925926</c:v>
                </c:pt>
                <c:pt idx="16624">
                  <c:v>42122.526597222219</c:v>
                </c:pt>
                <c:pt idx="16625">
                  <c:v>42122.526655092595</c:v>
                </c:pt>
                <c:pt idx="16626">
                  <c:v>42122.526712962965</c:v>
                </c:pt>
                <c:pt idx="16627">
                  <c:v>42122.526759259257</c:v>
                </c:pt>
                <c:pt idx="16628">
                  <c:v>42122.526817129627</c:v>
                </c:pt>
                <c:pt idx="16629">
                  <c:v>42122.526875000003</c:v>
                </c:pt>
                <c:pt idx="16630">
                  <c:v>42122.526921296296</c:v>
                </c:pt>
                <c:pt idx="16631">
                  <c:v>42122.526979166665</c:v>
                </c:pt>
                <c:pt idx="16632">
                  <c:v>42122.527037037034</c:v>
                </c:pt>
                <c:pt idx="16633">
                  <c:v>42122.527083333334</c:v>
                </c:pt>
                <c:pt idx="16634">
                  <c:v>42122.527141203704</c:v>
                </c:pt>
                <c:pt idx="16635">
                  <c:v>42122.527199074073</c:v>
                </c:pt>
                <c:pt idx="16636">
                  <c:v>42122.527245370373</c:v>
                </c:pt>
                <c:pt idx="16637">
                  <c:v>42122.527303240742</c:v>
                </c:pt>
                <c:pt idx="16638">
                  <c:v>42122.527361111112</c:v>
                </c:pt>
                <c:pt idx="16639">
                  <c:v>42122.527407407404</c:v>
                </c:pt>
                <c:pt idx="16640">
                  <c:v>42122.527465277781</c:v>
                </c:pt>
                <c:pt idx="16641">
                  <c:v>42122.52752314815</c:v>
                </c:pt>
                <c:pt idx="16642">
                  <c:v>42122.527581018519</c:v>
                </c:pt>
                <c:pt idx="16643">
                  <c:v>42122.527627314812</c:v>
                </c:pt>
                <c:pt idx="16644">
                  <c:v>42122.527685185189</c:v>
                </c:pt>
                <c:pt idx="16645">
                  <c:v>42122.527743055558</c:v>
                </c:pt>
                <c:pt idx="16646">
                  <c:v>42122.527789351851</c:v>
                </c:pt>
                <c:pt idx="16647">
                  <c:v>42122.52784722222</c:v>
                </c:pt>
                <c:pt idx="16648">
                  <c:v>42122.527905092589</c:v>
                </c:pt>
                <c:pt idx="16649">
                  <c:v>42122.527951388889</c:v>
                </c:pt>
                <c:pt idx="16650">
                  <c:v>42122.528009259258</c:v>
                </c:pt>
                <c:pt idx="16651">
                  <c:v>42122.528067129628</c:v>
                </c:pt>
                <c:pt idx="16652">
                  <c:v>42122.528113425928</c:v>
                </c:pt>
                <c:pt idx="16653">
                  <c:v>42122.528171296297</c:v>
                </c:pt>
                <c:pt idx="16654">
                  <c:v>42122.528229166666</c:v>
                </c:pt>
                <c:pt idx="16655">
                  <c:v>42122.528275462966</c:v>
                </c:pt>
                <c:pt idx="16656">
                  <c:v>42122.528333333335</c:v>
                </c:pt>
                <c:pt idx="16657">
                  <c:v>42122.528391203705</c:v>
                </c:pt>
                <c:pt idx="16658">
                  <c:v>42122.528437499997</c:v>
                </c:pt>
                <c:pt idx="16659">
                  <c:v>42122.528495370374</c:v>
                </c:pt>
                <c:pt idx="16660">
                  <c:v>42122.528553240743</c:v>
                </c:pt>
                <c:pt idx="16661">
                  <c:v>42122.528599537036</c:v>
                </c:pt>
                <c:pt idx="16662">
                  <c:v>42122.528657407405</c:v>
                </c:pt>
                <c:pt idx="16663">
                  <c:v>42122.528715277775</c:v>
                </c:pt>
                <c:pt idx="16664">
                  <c:v>42122.528773148151</c:v>
                </c:pt>
                <c:pt idx="16665">
                  <c:v>42122.528819444444</c:v>
                </c:pt>
                <c:pt idx="16666">
                  <c:v>42122.528877314813</c:v>
                </c:pt>
                <c:pt idx="16667">
                  <c:v>42122.528935185182</c:v>
                </c:pt>
                <c:pt idx="16668">
                  <c:v>42122.528981481482</c:v>
                </c:pt>
                <c:pt idx="16669">
                  <c:v>42122.529039351852</c:v>
                </c:pt>
                <c:pt idx="16670">
                  <c:v>42122.529097222221</c:v>
                </c:pt>
                <c:pt idx="16671">
                  <c:v>42122.529143518521</c:v>
                </c:pt>
                <c:pt idx="16672">
                  <c:v>42122.52920138889</c:v>
                </c:pt>
                <c:pt idx="16673">
                  <c:v>42122.52925925926</c:v>
                </c:pt>
                <c:pt idx="16674">
                  <c:v>42122.529305555552</c:v>
                </c:pt>
                <c:pt idx="16675">
                  <c:v>42122.529363425929</c:v>
                </c:pt>
                <c:pt idx="16676">
                  <c:v>42122.529421296298</c:v>
                </c:pt>
                <c:pt idx="16677">
                  <c:v>42122.529467592591</c:v>
                </c:pt>
                <c:pt idx="16678">
                  <c:v>42122.52952546296</c:v>
                </c:pt>
                <c:pt idx="16679">
                  <c:v>42122.529583333337</c:v>
                </c:pt>
                <c:pt idx="16680">
                  <c:v>42122.529629629629</c:v>
                </c:pt>
                <c:pt idx="16681">
                  <c:v>42122.529687499999</c:v>
                </c:pt>
                <c:pt idx="16682">
                  <c:v>42122.529745370368</c:v>
                </c:pt>
                <c:pt idx="16683">
                  <c:v>42122.529803240737</c:v>
                </c:pt>
                <c:pt idx="16684">
                  <c:v>42122.529849537037</c:v>
                </c:pt>
                <c:pt idx="16685">
                  <c:v>42122.529907407406</c:v>
                </c:pt>
                <c:pt idx="16686">
                  <c:v>42122.529965277776</c:v>
                </c:pt>
                <c:pt idx="16687">
                  <c:v>42122.530011574076</c:v>
                </c:pt>
                <c:pt idx="16688">
                  <c:v>42122.530069444445</c:v>
                </c:pt>
                <c:pt idx="16689">
                  <c:v>42122.530127314814</c:v>
                </c:pt>
                <c:pt idx="16690">
                  <c:v>42122.530173611114</c:v>
                </c:pt>
                <c:pt idx="16691">
                  <c:v>42122.530231481483</c:v>
                </c:pt>
                <c:pt idx="16692">
                  <c:v>42122.530289351853</c:v>
                </c:pt>
                <c:pt idx="16693">
                  <c:v>42122.530335648145</c:v>
                </c:pt>
                <c:pt idx="16694">
                  <c:v>42122.530393518522</c:v>
                </c:pt>
                <c:pt idx="16695">
                  <c:v>42122.530451388891</c:v>
                </c:pt>
                <c:pt idx="16696">
                  <c:v>42122.530497685184</c:v>
                </c:pt>
                <c:pt idx="16697">
                  <c:v>42122.530555555553</c:v>
                </c:pt>
                <c:pt idx="16698">
                  <c:v>42122.530613425923</c:v>
                </c:pt>
                <c:pt idx="16699">
                  <c:v>42122.530659722222</c:v>
                </c:pt>
                <c:pt idx="16700">
                  <c:v>42122.530717592592</c:v>
                </c:pt>
                <c:pt idx="16701">
                  <c:v>42122.530775462961</c:v>
                </c:pt>
                <c:pt idx="16702">
                  <c:v>42122.530833333331</c:v>
                </c:pt>
                <c:pt idx="16703">
                  <c:v>42122.53087962963</c:v>
                </c:pt>
                <c:pt idx="16704">
                  <c:v>42122.5309375</c:v>
                </c:pt>
                <c:pt idx="16705">
                  <c:v>42122.530995370369</c:v>
                </c:pt>
                <c:pt idx="16706">
                  <c:v>42122.531041666669</c:v>
                </c:pt>
                <c:pt idx="16707">
                  <c:v>42122.531099537038</c:v>
                </c:pt>
                <c:pt idx="16708">
                  <c:v>42122.531157407408</c:v>
                </c:pt>
                <c:pt idx="16709">
                  <c:v>42122.5312037037</c:v>
                </c:pt>
                <c:pt idx="16710">
                  <c:v>42122.531261574077</c:v>
                </c:pt>
                <c:pt idx="16711">
                  <c:v>42122.531319444446</c:v>
                </c:pt>
                <c:pt idx="16712">
                  <c:v>42122.531365740739</c:v>
                </c:pt>
                <c:pt idx="16713">
                  <c:v>42122.531423611108</c:v>
                </c:pt>
                <c:pt idx="16714">
                  <c:v>42122.531481481485</c:v>
                </c:pt>
                <c:pt idx="16715">
                  <c:v>42122.531527777777</c:v>
                </c:pt>
                <c:pt idx="16716">
                  <c:v>42122.531585648147</c:v>
                </c:pt>
                <c:pt idx="16717">
                  <c:v>42122.531643518516</c:v>
                </c:pt>
                <c:pt idx="16718">
                  <c:v>42122.531689814816</c:v>
                </c:pt>
                <c:pt idx="16719">
                  <c:v>42122.531747685185</c:v>
                </c:pt>
                <c:pt idx="16720">
                  <c:v>42122.531805555554</c:v>
                </c:pt>
                <c:pt idx="16721">
                  <c:v>42122.531863425924</c:v>
                </c:pt>
                <c:pt idx="16722">
                  <c:v>42122.531909722224</c:v>
                </c:pt>
                <c:pt idx="16723">
                  <c:v>42122.531967592593</c:v>
                </c:pt>
                <c:pt idx="16724">
                  <c:v>42122.532025462962</c:v>
                </c:pt>
                <c:pt idx="16725">
                  <c:v>42122.532071759262</c:v>
                </c:pt>
                <c:pt idx="16726">
                  <c:v>42122.532129629632</c:v>
                </c:pt>
                <c:pt idx="16727">
                  <c:v>42122.532187500001</c:v>
                </c:pt>
                <c:pt idx="16728">
                  <c:v>42122.532233796293</c:v>
                </c:pt>
                <c:pt idx="16729">
                  <c:v>42122.53229166667</c:v>
                </c:pt>
                <c:pt idx="16730">
                  <c:v>42122.532349537039</c:v>
                </c:pt>
                <c:pt idx="16731">
                  <c:v>42122.532395833332</c:v>
                </c:pt>
                <c:pt idx="16732">
                  <c:v>42122.532453703701</c:v>
                </c:pt>
                <c:pt idx="16733">
                  <c:v>42122.532511574071</c:v>
                </c:pt>
                <c:pt idx="16734">
                  <c:v>42122.532557870371</c:v>
                </c:pt>
                <c:pt idx="16735">
                  <c:v>42122.53261574074</c:v>
                </c:pt>
                <c:pt idx="16736">
                  <c:v>42122.532673611109</c:v>
                </c:pt>
                <c:pt idx="16737">
                  <c:v>42122.532719907409</c:v>
                </c:pt>
                <c:pt idx="16738">
                  <c:v>42122.532777777778</c:v>
                </c:pt>
                <c:pt idx="16739">
                  <c:v>42122.532835648148</c:v>
                </c:pt>
                <c:pt idx="16740">
                  <c:v>42122.532893518517</c:v>
                </c:pt>
                <c:pt idx="16741">
                  <c:v>42122.532939814817</c:v>
                </c:pt>
                <c:pt idx="16742">
                  <c:v>42122.532997685186</c:v>
                </c:pt>
                <c:pt idx="16743">
                  <c:v>42122.533055555556</c:v>
                </c:pt>
                <c:pt idx="16744">
                  <c:v>42122.533101851855</c:v>
                </c:pt>
                <c:pt idx="16745">
                  <c:v>42122.533159722225</c:v>
                </c:pt>
                <c:pt idx="16746">
                  <c:v>42122.533217592594</c:v>
                </c:pt>
                <c:pt idx="16747">
                  <c:v>42122.533263888887</c:v>
                </c:pt>
                <c:pt idx="16748">
                  <c:v>42122.533321759256</c:v>
                </c:pt>
                <c:pt idx="16749">
                  <c:v>42122.533379629633</c:v>
                </c:pt>
                <c:pt idx="16750">
                  <c:v>42122.533425925925</c:v>
                </c:pt>
                <c:pt idx="16751">
                  <c:v>42122.533483796295</c:v>
                </c:pt>
                <c:pt idx="16752">
                  <c:v>42122.533541666664</c:v>
                </c:pt>
                <c:pt idx="16753">
                  <c:v>42122.533587962964</c:v>
                </c:pt>
                <c:pt idx="16754">
                  <c:v>42122.533645833333</c:v>
                </c:pt>
                <c:pt idx="16755">
                  <c:v>42122.533703703702</c:v>
                </c:pt>
                <c:pt idx="16756">
                  <c:v>42122.533750000002</c:v>
                </c:pt>
                <c:pt idx="16757">
                  <c:v>42122.533807870372</c:v>
                </c:pt>
                <c:pt idx="16758">
                  <c:v>42122.533865740741</c:v>
                </c:pt>
                <c:pt idx="16759">
                  <c:v>42122.53392361111</c:v>
                </c:pt>
                <c:pt idx="16760">
                  <c:v>42122.53396990741</c:v>
                </c:pt>
                <c:pt idx="16761">
                  <c:v>42122.53402777778</c:v>
                </c:pt>
                <c:pt idx="16762">
                  <c:v>42122.534085648149</c:v>
                </c:pt>
                <c:pt idx="16763">
                  <c:v>42122.534131944441</c:v>
                </c:pt>
                <c:pt idx="16764">
                  <c:v>42122.534189814818</c:v>
                </c:pt>
                <c:pt idx="16765">
                  <c:v>42122.534247685187</c:v>
                </c:pt>
                <c:pt idx="16766">
                  <c:v>42122.53429398148</c:v>
                </c:pt>
                <c:pt idx="16767">
                  <c:v>42122.534351851849</c:v>
                </c:pt>
                <c:pt idx="16768">
                  <c:v>42122.534409722219</c:v>
                </c:pt>
                <c:pt idx="16769">
                  <c:v>42122.534456018519</c:v>
                </c:pt>
                <c:pt idx="16770">
                  <c:v>42122.534513888888</c:v>
                </c:pt>
                <c:pt idx="16771">
                  <c:v>42122.534571759257</c:v>
                </c:pt>
                <c:pt idx="16772">
                  <c:v>42122.534618055557</c:v>
                </c:pt>
                <c:pt idx="16773">
                  <c:v>42122.534675925926</c:v>
                </c:pt>
                <c:pt idx="16774">
                  <c:v>42122.534733796296</c:v>
                </c:pt>
                <c:pt idx="16775">
                  <c:v>42122.534780092596</c:v>
                </c:pt>
                <c:pt idx="16776">
                  <c:v>42122.534837962965</c:v>
                </c:pt>
                <c:pt idx="16777">
                  <c:v>42122.534895833334</c:v>
                </c:pt>
                <c:pt idx="16778">
                  <c:v>42122.534942129627</c:v>
                </c:pt>
                <c:pt idx="16779">
                  <c:v>42122.535000000003</c:v>
                </c:pt>
                <c:pt idx="16780">
                  <c:v>42122.535057870373</c:v>
                </c:pt>
                <c:pt idx="16781">
                  <c:v>42122.535115740742</c:v>
                </c:pt>
                <c:pt idx="16782">
                  <c:v>42122.535162037035</c:v>
                </c:pt>
                <c:pt idx="16783">
                  <c:v>42122.535219907404</c:v>
                </c:pt>
                <c:pt idx="16784">
                  <c:v>42122.535277777781</c:v>
                </c:pt>
                <c:pt idx="16785">
                  <c:v>42122.535324074073</c:v>
                </c:pt>
                <c:pt idx="16786">
                  <c:v>42122.535381944443</c:v>
                </c:pt>
                <c:pt idx="16787">
                  <c:v>42122.535439814812</c:v>
                </c:pt>
                <c:pt idx="16788">
                  <c:v>42122.535486111112</c:v>
                </c:pt>
                <c:pt idx="16789">
                  <c:v>42122.535543981481</c:v>
                </c:pt>
                <c:pt idx="16790">
                  <c:v>42122.535601851851</c:v>
                </c:pt>
                <c:pt idx="16791">
                  <c:v>42122.53564814815</c:v>
                </c:pt>
                <c:pt idx="16792">
                  <c:v>42122.53570601852</c:v>
                </c:pt>
                <c:pt idx="16793">
                  <c:v>42122.535763888889</c:v>
                </c:pt>
                <c:pt idx="16794">
                  <c:v>42122.535810185182</c:v>
                </c:pt>
                <c:pt idx="16795">
                  <c:v>42122.535868055558</c:v>
                </c:pt>
                <c:pt idx="16796">
                  <c:v>42122.535925925928</c:v>
                </c:pt>
                <c:pt idx="16797">
                  <c:v>42122.53597222222</c:v>
                </c:pt>
                <c:pt idx="16798">
                  <c:v>42122.536030092589</c:v>
                </c:pt>
                <c:pt idx="16799">
                  <c:v>42122.536087962966</c:v>
                </c:pt>
                <c:pt idx="16800">
                  <c:v>42122.536145833335</c:v>
                </c:pt>
                <c:pt idx="16801">
                  <c:v>42122.536192129628</c:v>
                </c:pt>
                <c:pt idx="16802">
                  <c:v>42122.536249999997</c:v>
                </c:pt>
                <c:pt idx="16803">
                  <c:v>42122.536307870374</c:v>
                </c:pt>
                <c:pt idx="16804">
                  <c:v>42122.536354166667</c:v>
                </c:pt>
                <c:pt idx="16805">
                  <c:v>42122.536412037036</c:v>
                </c:pt>
                <c:pt idx="16806">
                  <c:v>42122.536469907405</c:v>
                </c:pt>
                <c:pt idx="16807">
                  <c:v>42122.536516203705</c:v>
                </c:pt>
                <c:pt idx="16808">
                  <c:v>42122.536574074074</c:v>
                </c:pt>
                <c:pt idx="16809">
                  <c:v>42122.536631944444</c:v>
                </c:pt>
                <c:pt idx="16810">
                  <c:v>42122.536678240744</c:v>
                </c:pt>
                <c:pt idx="16811">
                  <c:v>42122.536736111113</c:v>
                </c:pt>
                <c:pt idx="16812">
                  <c:v>42122.536793981482</c:v>
                </c:pt>
                <c:pt idx="16813">
                  <c:v>42122.536840277775</c:v>
                </c:pt>
                <c:pt idx="16814">
                  <c:v>42122.536898148152</c:v>
                </c:pt>
                <c:pt idx="16815">
                  <c:v>42122.536956018521</c:v>
                </c:pt>
                <c:pt idx="16816">
                  <c:v>42122.537002314813</c:v>
                </c:pt>
                <c:pt idx="16817">
                  <c:v>42122.537060185183</c:v>
                </c:pt>
                <c:pt idx="16818">
                  <c:v>42122.537118055552</c:v>
                </c:pt>
                <c:pt idx="16819">
                  <c:v>42122.537175925929</c:v>
                </c:pt>
                <c:pt idx="16820">
                  <c:v>42122.537222222221</c:v>
                </c:pt>
                <c:pt idx="16821">
                  <c:v>42122.537280092591</c:v>
                </c:pt>
                <c:pt idx="16822">
                  <c:v>42122.53733796296</c:v>
                </c:pt>
                <c:pt idx="16823">
                  <c:v>42122.53738425926</c:v>
                </c:pt>
                <c:pt idx="16824">
                  <c:v>42122.537442129629</c:v>
                </c:pt>
                <c:pt idx="16825">
                  <c:v>42122.537499999999</c:v>
                </c:pt>
                <c:pt idx="16826">
                  <c:v>42122.537546296298</c:v>
                </c:pt>
                <c:pt idx="16827">
                  <c:v>42122.537604166668</c:v>
                </c:pt>
                <c:pt idx="16828">
                  <c:v>42122.537662037037</c:v>
                </c:pt>
                <c:pt idx="16829">
                  <c:v>42122.537708333337</c:v>
                </c:pt>
                <c:pt idx="16830">
                  <c:v>42122.537766203706</c:v>
                </c:pt>
                <c:pt idx="16831">
                  <c:v>42122.537824074076</c:v>
                </c:pt>
                <c:pt idx="16832">
                  <c:v>42122.537870370368</c:v>
                </c:pt>
                <c:pt idx="16833">
                  <c:v>42122.537928240738</c:v>
                </c:pt>
                <c:pt idx="16834">
                  <c:v>42122.537986111114</c:v>
                </c:pt>
                <c:pt idx="16835">
                  <c:v>42122.538032407407</c:v>
                </c:pt>
                <c:pt idx="16836">
                  <c:v>42122.538090277776</c:v>
                </c:pt>
                <c:pt idx="16837">
                  <c:v>42122.538148148145</c:v>
                </c:pt>
                <c:pt idx="16838">
                  <c:v>42122.538206018522</c:v>
                </c:pt>
                <c:pt idx="16839">
                  <c:v>42122.538252314815</c:v>
                </c:pt>
                <c:pt idx="16840">
                  <c:v>42122.538310185184</c:v>
                </c:pt>
                <c:pt idx="16841">
                  <c:v>42122.538368055553</c:v>
                </c:pt>
                <c:pt idx="16842">
                  <c:v>42122.538414351853</c:v>
                </c:pt>
                <c:pt idx="16843">
                  <c:v>42122.538472222222</c:v>
                </c:pt>
                <c:pt idx="16844">
                  <c:v>42122.538530092592</c:v>
                </c:pt>
                <c:pt idx="16845">
                  <c:v>42122.538576388892</c:v>
                </c:pt>
                <c:pt idx="16846">
                  <c:v>42122.538634259261</c:v>
                </c:pt>
                <c:pt idx="16847">
                  <c:v>42122.53869212963</c:v>
                </c:pt>
                <c:pt idx="16848">
                  <c:v>42122.538738425923</c:v>
                </c:pt>
                <c:pt idx="16849">
                  <c:v>42122.5387962963</c:v>
                </c:pt>
                <c:pt idx="16850">
                  <c:v>42122.538854166669</c:v>
                </c:pt>
                <c:pt idx="16851">
                  <c:v>42122.538900462961</c:v>
                </c:pt>
                <c:pt idx="16852">
                  <c:v>42122.538958333331</c:v>
                </c:pt>
                <c:pt idx="16853">
                  <c:v>42122.5390162037</c:v>
                </c:pt>
                <c:pt idx="16854">
                  <c:v>42122.5390625</c:v>
                </c:pt>
                <c:pt idx="16855">
                  <c:v>42122.539120370369</c:v>
                </c:pt>
                <c:pt idx="16856">
                  <c:v>42122.539178240739</c:v>
                </c:pt>
                <c:pt idx="16857">
                  <c:v>42122.539236111108</c:v>
                </c:pt>
                <c:pt idx="16858">
                  <c:v>42122.539282407408</c:v>
                </c:pt>
                <c:pt idx="16859">
                  <c:v>42122.539340277777</c:v>
                </c:pt>
                <c:pt idx="16860">
                  <c:v>42122.539398148147</c:v>
                </c:pt>
                <c:pt idx="16861">
                  <c:v>42122.539444444446</c:v>
                </c:pt>
                <c:pt idx="16862">
                  <c:v>42122.539502314816</c:v>
                </c:pt>
                <c:pt idx="16863">
                  <c:v>42122.539560185185</c:v>
                </c:pt>
                <c:pt idx="16864">
                  <c:v>42122.539606481485</c:v>
                </c:pt>
                <c:pt idx="16865">
                  <c:v>42122.539664351854</c:v>
                </c:pt>
                <c:pt idx="16866">
                  <c:v>42122.539722222224</c:v>
                </c:pt>
                <c:pt idx="16867">
                  <c:v>42122.539768518516</c:v>
                </c:pt>
                <c:pt idx="16868">
                  <c:v>42122.539826388886</c:v>
                </c:pt>
                <c:pt idx="16869">
                  <c:v>42122.539884259262</c:v>
                </c:pt>
                <c:pt idx="16870">
                  <c:v>42122.539930555555</c:v>
                </c:pt>
                <c:pt idx="16871">
                  <c:v>42122.539988425924</c:v>
                </c:pt>
                <c:pt idx="16872">
                  <c:v>42122.540046296293</c:v>
                </c:pt>
                <c:pt idx="16873">
                  <c:v>42122.540092592593</c:v>
                </c:pt>
                <c:pt idx="16874">
                  <c:v>42122.540150462963</c:v>
                </c:pt>
                <c:pt idx="16875">
                  <c:v>42122.540208333332</c:v>
                </c:pt>
                <c:pt idx="16876">
                  <c:v>42122.540254629632</c:v>
                </c:pt>
                <c:pt idx="16877">
                  <c:v>42122.540312500001</c:v>
                </c:pt>
                <c:pt idx="16878">
                  <c:v>42122.540370370371</c:v>
                </c:pt>
                <c:pt idx="16879">
                  <c:v>42122.54042824074</c:v>
                </c:pt>
                <c:pt idx="16880">
                  <c:v>42122.54047453704</c:v>
                </c:pt>
                <c:pt idx="16881">
                  <c:v>42122.540532407409</c:v>
                </c:pt>
                <c:pt idx="16882">
                  <c:v>42122.540590277778</c:v>
                </c:pt>
                <c:pt idx="16883">
                  <c:v>42122.540636574071</c:v>
                </c:pt>
                <c:pt idx="16884">
                  <c:v>42122.540694444448</c:v>
                </c:pt>
                <c:pt idx="16885">
                  <c:v>42122.540752314817</c:v>
                </c:pt>
                <c:pt idx="16886">
                  <c:v>42122.540798611109</c:v>
                </c:pt>
                <c:pt idx="16887">
                  <c:v>42122.540856481479</c:v>
                </c:pt>
                <c:pt idx="16888">
                  <c:v>42122.540914351855</c:v>
                </c:pt>
                <c:pt idx="16889">
                  <c:v>42122.540960648148</c:v>
                </c:pt>
                <c:pt idx="16890">
                  <c:v>42122.541018518517</c:v>
                </c:pt>
                <c:pt idx="16891">
                  <c:v>42122.541076388887</c:v>
                </c:pt>
                <c:pt idx="16892">
                  <c:v>42122.541122685187</c:v>
                </c:pt>
                <c:pt idx="16893">
                  <c:v>42122.541180555556</c:v>
                </c:pt>
                <c:pt idx="16894">
                  <c:v>42122.541238425925</c:v>
                </c:pt>
                <c:pt idx="16895">
                  <c:v>42122.541284722225</c:v>
                </c:pt>
                <c:pt idx="16896">
                  <c:v>42122.541342592594</c:v>
                </c:pt>
                <c:pt idx="16897">
                  <c:v>42122.541400462964</c:v>
                </c:pt>
                <c:pt idx="16898">
                  <c:v>42122.541458333333</c:v>
                </c:pt>
                <c:pt idx="16899">
                  <c:v>42122.541504629633</c:v>
                </c:pt>
                <c:pt idx="16900">
                  <c:v>42122.541562500002</c:v>
                </c:pt>
                <c:pt idx="16901">
                  <c:v>42122.541620370372</c:v>
                </c:pt>
                <c:pt idx="16902">
                  <c:v>42122.541666666664</c:v>
                </c:pt>
                <c:pt idx="16903">
                  <c:v>42122.541724537034</c:v>
                </c:pt>
                <c:pt idx="16904">
                  <c:v>42122.54178240741</c:v>
                </c:pt>
                <c:pt idx="16905">
                  <c:v>42122.541828703703</c:v>
                </c:pt>
                <c:pt idx="16906">
                  <c:v>42122.541886574072</c:v>
                </c:pt>
                <c:pt idx="16907">
                  <c:v>42122.541944444441</c:v>
                </c:pt>
                <c:pt idx="16908">
                  <c:v>42122.541990740741</c:v>
                </c:pt>
                <c:pt idx="16909">
                  <c:v>42122.542048611111</c:v>
                </c:pt>
                <c:pt idx="16910">
                  <c:v>42122.54210648148</c:v>
                </c:pt>
                <c:pt idx="16911">
                  <c:v>42122.54215277778</c:v>
                </c:pt>
                <c:pt idx="16912">
                  <c:v>42122.542210648149</c:v>
                </c:pt>
                <c:pt idx="16913">
                  <c:v>42122.542268518519</c:v>
                </c:pt>
                <c:pt idx="16914">
                  <c:v>42122.542314814818</c:v>
                </c:pt>
                <c:pt idx="16915">
                  <c:v>42122.542372685188</c:v>
                </c:pt>
                <c:pt idx="16916">
                  <c:v>42122.542430555557</c:v>
                </c:pt>
                <c:pt idx="16917">
                  <c:v>42122.542488425926</c:v>
                </c:pt>
                <c:pt idx="16918">
                  <c:v>42122.542534722219</c:v>
                </c:pt>
                <c:pt idx="16919">
                  <c:v>42122.542592592596</c:v>
                </c:pt>
                <c:pt idx="16920">
                  <c:v>42122.542650462965</c:v>
                </c:pt>
                <c:pt idx="16921">
                  <c:v>42122.542696759258</c:v>
                </c:pt>
                <c:pt idx="16922">
                  <c:v>42122.542754629627</c:v>
                </c:pt>
                <c:pt idx="16923">
                  <c:v>42122.542812500003</c:v>
                </c:pt>
                <c:pt idx="16924">
                  <c:v>42122.542858796296</c:v>
                </c:pt>
                <c:pt idx="16925">
                  <c:v>42122.542916666665</c:v>
                </c:pt>
                <c:pt idx="16926">
                  <c:v>42122.542974537035</c:v>
                </c:pt>
                <c:pt idx="16927">
                  <c:v>42122.543020833335</c:v>
                </c:pt>
                <c:pt idx="16928">
                  <c:v>42122.543078703704</c:v>
                </c:pt>
                <c:pt idx="16929">
                  <c:v>42122.543136574073</c:v>
                </c:pt>
                <c:pt idx="16930">
                  <c:v>42122.543182870373</c:v>
                </c:pt>
                <c:pt idx="16931">
                  <c:v>42122.543240740742</c:v>
                </c:pt>
                <c:pt idx="16932">
                  <c:v>42122.543298611112</c:v>
                </c:pt>
                <c:pt idx="16933">
                  <c:v>42122.543344907404</c:v>
                </c:pt>
                <c:pt idx="16934">
                  <c:v>42122.543402777781</c:v>
                </c:pt>
                <c:pt idx="16935">
                  <c:v>42122.54346064815</c:v>
                </c:pt>
                <c:pt idx="16936">
                  <c:v>42122.54351851852</c:v>
                </c:pt>
                <c:pt idx="16937">
                  <c:v>42122.543564814812</c:v>
                </c:pt>
                <c:pt idx="16938">
                  <c:v>42122.543622685182</c:v>
                </c:pt>
                <c:pt idx="16939">
                  <c:v>42122.543680555558</c:v>
                </c:pt>
                <c:pt idx="16940">
                  <c:v>42122.543726851851</c:v>
                </c:pt>
                <c:pt idx="16941">
                  <c:v>42122.54378472222</c:v>
                </c:pt>
                <c:pt idx="16942">
                  <c:v>42122.543842592589</c:v>
                </c:pt>
                <c:pt idx="16943">
                  <c:v>42122.543888888889</c:v>
                </c:pt>
                <c:pt idx="16944">
                  <c:v>42122.543946759259</c:v>
                </c:pt>
                <c:pt idx="16945">
                  <c:v>42122.544004629628</c:v>
                </c:pt>
                <c:pt idx="16946">
                  <c:v>42122.544050925928</c:v>
                </c:pt>
                <c:pt idx="16947">
                  <c:v>42122.544108796297</c:v>
                </c:pt>
                <c:pt idx="16948">
                  <c:v>42122.544166666667</c:v>
                </c:pt>
                <c:pt idx="16949">
                  <c:v>42122.544212962966</c:v>
                </c:pt>
                <c:pt idx="16950">
                  <c:v>42122.544270833336</c:v>
                </c:pt>
                <c:pt idx="16951">
                  <c:v>42122.544328703705</c:v>
                </c:pt>
                <c:pt idx="16952">
                  <c:v>42122.544374999998</c:v>
                </c:pt>
                <c:pt idx="16953">
                  <c:v>42122.544432870367</c:v>
                </c:pt>
                <c:pt idx="16954">
                  <c:v>42122.544490740744</c:v>
                </c:pt>
                <c:pt idx="16955">
                  <c:v>42122.544537037036</c:v>
                </c:pt>
                <c:pt idx="16956">
                  <c:v>42122.544594907406</c:v>
                </c:pt>
                <c:pt idx="16957">
                  <c:v>42122.544652777775</c:v>
                </c:pt>
                <c:pt idx="16958">
                  <c:v>42122.544710648152</c:v>
                </c:pt>
                <c:pt idx="16959">
                  <c:v>42122.544756944444</c:v>
                </c:pt>
                <c:pt idx="16960">
                  <c:v>42122.544814814813</c:v>
                </c:pt>
                <c:pt idx="16961">
                  <c:v>42122.544872685183</c:v>
                </c:pt>
                <c:pt idx="16962">
                  <c:v>42122.544918981483</c:v>
                </c:pt>
                <c:pt idx="16963">
                  <c:v>42122.544976851852</c:v>
                </c:pt>
                <c:pt idx="16964">
                  <c:v>42122.545034722221</c:v>
                </c:pt>
                <c:pt idx="16965">
                  <c:v>42122.545081018521</c:v>
                </c:pt>
                <c:pt idx="16966">
                  <c:v>42122.545138888891</c:v>
                </c:pt>
                <c:pt idx="16967">
                  <c:v>42122.54519675926</c:v>
                </c:pt>
                <c:pt idx="16968">
                  <c:v>42122.545243055552</c:v>
                </c:pt>
                <c:pt idx="16969">
                  <c:v>42122.545300925929</c:v>
                </c:pt>
                <c:pt idx="16970">
                  <c:v>42122.545358796298</c:v>
                </c:pt>
                <c:pt idx="16971">
                  <c:v>42122.545405092591</c:v>
                </c:pt>
                <c:pt idx="16972">
                  <c:v>42122.54546296296</c:v>
                </c:pt>
                <c:pt idx="16973">
                  <c:v>42122.545520833337</c:v>
                </c:pt>
                <c:pt idx="16974">
                  <c:v>42122.545567129629</c:v>
                </c:pt>
                <c:pt idx="16975">
                  <c:v>42122.545624999999</c:v>
                </c:pt>
                <c:pt idx="16976">
                  <c:v>42122.545682870368</c:v>
                </c:pt>
                <c:pt idx="16977">
                  <c:v>42122.545740740738</c:v>
                </c:pt>
                <c:pt idx="16978">
                  <c:v>42122.545787037037</c:v>
                </c:pt>
                <c:pt idx="16979">
                  <c:v>42122.545844907407</c:v>
                </c:pt>
                <c:pt idx="16980">
                  <c:v>42122.545902777776</c:v>
                </c:pt>
                <c:pt idx="16981">
                  <c:v>42122.545949074076</c:v>
                </c:pt>
                <c:pt idx="16982">
                  <c:v>42122.546006944445</c:v>
                </c:pt>
                <c:pt idx="16983">
                  <c:v>42122.546064814815</c:v>
                </c:pt>
                <c:pt idx="16984">
                  <c:v>42122.546111111114</c:v>
                </c:pt>
                <c:pt idx="16985">
                  <c:v>42122.546168981484</c:v>
                </c:pt>
                <c:pt idx="16986">
                  <c:v>42122.546226851853</c:v>
                </c:pt>
                <c:pt idx="16987">
                  <c:v>42122.546273148146</c:v>
                </c:pt>
                <c:pt idx="16988">
                  <c:v>42122.546331018515</c:v>
                </c:pt>
                <c:pt idx="16989">
                  <c:v>42122.546388888892</c:v>
                </c:pt>
                <c:pt idx="16990">
                  <c:v>42122.546435185184</c:v>
                </c:pt>
                <c:pt idx="16991">
                  <c:v>42122.546493055554</c:v>
                </c:pt>
                <c:pt idx="16992">
                  <c:v>42122.546550925923</c:v>
                </c:pt>
                <c:pt idx="16993">
                  <c:v>42122.546597222223</c:v>
                </c:pt>
                <c:pt idx="16994">
                  <c:v>42122.546655092592</c:v>
                </c:pt>
                <c:pt idx="16995">
                  <c:v>42122.546712962961</c:v>
                </c:pt>
                <c:pt idx="16996">
                  <c:v>42122.546770833331</c:v>
                </c:pt>
                <c:pt idx="16997">
                  <c:v>42122.546817129631</c:v>
                </c:pt>
                <c:pt idx="16998">
                  <c:v>42122.546875</c:v>
                </c:pt>
                <c:pt idx="16999">
                  <c:v>42122.546932870369</c:v>
                </c:pt>
                <c:pt idx="17000">
                  <c:v>42122.546979166669</c:v>
                </c:pt>
                <c:pt idx="17001">
                  <c:v>42122.547037037039</c:v>
                </c:pt>
                <c:pt idx="17002">
                  <c:v>42122.547094907408</c:v>
                </c:pt>
                <c:pt idx="17003">
                  <c:v>42122.5471412037</c:v>
                </c:pt>
                <c:pt idx="17004">
                  <c:v>42122.547199074077</c:v>
                </c:pt>
                <c:pt idx="17005">
                  <c:v>42122.547256944446</c:v>
                </c:pt>
                <c:pt idx="17006">
                  <c:v>42122.547303240739</c:v>
                </c:pt>
                <c:pt idx="17007">
                  <c:v>42122.547361111108</c:v>
                </c:pt>
                <c:pt idx="17008">
                  <c:v>42122.547418981485</c:v>
                </c:pt>
                <c:pt idx="17009">
                  <c:v>42122.547465277778</c:v>
                </c:pt>
                <c:pt idx="17010">
                  <c:v>42122.547523148147</c:v>
                </c:pt>
                <c:pt idx="17011">
                  <c:v>42122.547581018516</c:v>
                </c:pt>
                <c:pt idx="17012">
                  <c:v>42122.547627314816</c:v>
                </c:pt>
                <c:pt idx="17013">
                  <c:v>42122.547685185185</c:v>
                </c:pt>
                <c:pt idx="17014">
                  <c:v>42122.547743055555</c:v>
                </c:pt>
                <c:pt idx="17015">
                  <c:v>42122.547800925924</c:v>
                </c:pt>
                <c:pt idx="17016">
                  <c:v>42122.547847222224</c:v>
                </c:pt>
                <c:pt idx="17017">
                  <c:v>42122.547905092593</c:v>
                </c:pt>
                <c:pt idx="17018">
                  <c:v>42122.547962962963</c:v>
                </c:pt>
                <c:pt idx="17019">
                  <c:v>42122.548009259262</c:v>
                </c:pt>
                <c:pt idx="17020">
                  <c:v>42122.548067129632</c:v>
                </c:pt>
                <c:pt idx="17021">
                  <c:v>42122.548125000001</c:v>
                </c:pt>
                <c:pt idx="17022">
                  <c:v>42122.548171296294</c:v>
                </c:pt>
                <c:pt idx="17023">
                  <c:v>42122.548229166663</c:v>
                </c:pt>
                <c:pt idx="17024">
                  <c:v>42122.54828703704</c:v>
                </c:pt>
                <c:pt idx="17025">
                  <c:v>42122.548333333332</c:v>
                </c:pt>
                <c:pt idx="17026">
                  <c:v>42122.548391203702</c:v>
                </c:pt>
                <c:pt idx="17027">
                  <c:v>42122.548449074071</c:v>
                </c:pt>
                <c:pt idx="17028">
                  <c:v>42122.548495370371</c:v>
                </c:pt>
                <c:pt idx="17029">
                  <c:v>42122.54855324074</c:v>
                </c:pt>
                <c:pt idx="17030">
                  <c:v>42122.548611111109</c:v>
                </c:pt>
                <c:pt idx="17031">
                  <c:v>42122.548657407409</c:v>
                </c:pt>
                <c:pt idx="17032">
                  <c:v>42122.548715277779</c:v>
                </c:pt>
                <c:pt idx="17033">
                  <c:v>42122.548773148148</c:v>
                </c:pt>
                <c:pt idx="17034">
                  <c:v>42122.548831018517</c:v>
                </c:pt>
                <c:pt idx="17035">
                  <c:v>42122.548877314817</c:v>
                </c:pt>
                <c:pt idx="17036">
                  <c:v>42122.548935185187</c:v>
                </c:pt>
                <c:pt idx="17037">
                  <c:v>42122.548993055556</c:v>
                </c:pt>
                <c:pt idx="17038">
                  <c:v>42122.549039351848</c:v>
                </c:pt>
                <c:pt idx="17039">
                  <c:v>42122.549097222225</c:v>
                </c:pt>
                <c:pt idx="17040">
                  <c:v>42122.549155092594</c:v>
                </c:pt>
                <c:pt idx="17041">
                  <c:v>42122.549201388887</c:v>
                </c:pt>
                <c:pt idx="17042">
                  <c:v>42122.549259259256</c:v>
                </c:pt>
                <c:pt idx="17043">
                  <c:v>42122.549317129633</c:v>
                </c:pt>
                <c:pt idx="17044">
                  <c:v>42122.549363425926</c:v>
                </c:pt>
                <c:pt idx="17045">
                  <c:v>42122.549421296295</c:v>
                </c:pt>
                <c:pt idx="17046">
                  <c:v>42122.549479166664</c:v>
                </c:pt>
                <c:pt idx="17047">
                  <c:v>42122.549525462964</c:v>
                </c:pt>
                <c:pt idx="17048">
                  <c:v>42122.549583333333</c:v>
                </c:pt>
                <c:pt idx="17049">
                  <c:v>42122.549641203703</c:v>
                </c:pt>
                <c:pt idx="17050">
                  <c:v>42122.549687500003</c:v>
                </c:pt>
                <c:pt idx="17051">
                  <c:v>42122.549745370372</c:v>
                </c:pt>
                <c:pt idx="17052">
                  <c:v>42122.549803240741</c:v>
                </c:pt>
                <c:pt idx="17053">
                  <c:v>42122.549861111111</c:v>
                </c:pt>
                <c:pt idx="17054">
                  <c:v>42122.549907407411</c:v>
                </c:pt>
                <c:pt idx="17055">
                  <c:v>42122.54996527778</c:v>
                </c:pt>
                <c:pt idx="17056">
                  <c:v>42122.550023148149</c:v>
                </c:pt>
                <c:pt idx="17057">
                  <c:v>42122.550069444442</c:v>
                </c:pt>
                <c:pt idx="17058">
                  <c:v>42122.550127314818</c:v>
                </c:pt>
                <c:pt idx="17059">
                  <c:v>42122.550185185188</c:v>
                </c:pt>
                <c:pt idx="17060">
                  <c:v>42122.55023148148</c:v>
                </c:pt>
                <c:pt idx="17061">
                  <c:v>42122.55028935185</c:v>
                </c:pt>
                <c:pt idx="17062">
                  <c:v>42122.550347222219</c:v>
                </c:pt>
                <c:pt idx="17063">
                  <c:v>42122.550393518519</c:v>
                </c:pt>
                <c:pt idx="17064">
                  <c:v>42122.550451388888</c:v>
                </c:pt>
                <c:pt idx="17065">
                  <c:v>42122.550509259258</c:v>
                </c:pt>
                <c:pt idx="17066">
                  <c:v>42122.550555555557</c:v>
                </c:pt>
                <c:pt idx="17067">
                  <c:v>42122.550613425927</c:v>
                </c:pt>
                <c:pt idx="17068">
                  <c:v>42122.550671296296</c:v>
                </c:pt>
                <c:pt idx="17069">
                  <c:v>42122.550717592596</c:v>
                </c:pt>
                <c:pt idx="17070">
                  <c:v>42122.550775462965</c:v>
                </c:pt>
                <c:pt idx="17071">
                  <c:v>42122.550833333335</c:v>
                </c:pt>
                <c:pt idx="17072">
                  <c:v>42122.550891203704</c:v>
                </c:pt>
                <c:pt idx="17073">
                  <c:v>42122.550937499997</c:v>
                </c:pt>
                <c:pt idx="17074">
                  <c:v>42122.550995370373</c:v>
                </c:pt>
                <c:pt idx="17075">
                  <c:v>42122.551053240742</c:v>
                </c:pt>
                <c:pt idx="17076">
                  <c:v>42122.551099537035</c:v>
                </c:pt>
                <c:pt idx="17077">
                  <c:v>42122.551157407404</c:v>
                </c:pt>
                <c:pt idx="17078">
                  <c:v>42122.551215277781</c:v>
                </c:pt>
                <c:pt idx="17079">
                  <c:v>42122.551261574074</c:v>
                </c:pt>
                <c:pt idx="17080">
                  <c:v>42122.551319444443</c:v>
                </c:pt>
                <c:pt idx="17081">
                  <c:v>42122.551377314812</c:v>
                </c:pt>
                <c:pt idx="17082">
                  <c:v>42122.551423611112</c:v>
                </c:pt>
                <c:pt idx="17083">
                  <c:v>42122.551481481481</c:v>
                </c:pt>
                <c:pt idx="17084">
                  <c:v>42122.551539351851</c:v>
                </c:pt>
                <c:pt idx="17085">
                  <c:v>42122.551585648151</c:v>
                </c:pt>
                <c:pt idx="17086">
                  <c:v>42122.55164351852</c:v>
                </c:pt>
                <c:pt idx="17087">
                  <c:v>42122.551701388889</c:v>
                </c:pt>
                <c:pt idx="17088">
                  <c:v>42122.551747685182</c:v>
                </c:pt>
                <c:pt idx="17089">
                  <c:v>42122.551805555559</c:v>
                </c:pt>
                <c:pt idx="17090">
                  <c:v>42122.551863425928</c:v>
                </c:pt>
                <c:pt idx="17091">
                  <c:v>42122.55190972222</c:v>
                </c:pt>
                <c:pt idx="17092">
                  <c:v>42122.55196759259</c:v>
                </c:pt>
                <c:pt idx="17093">
                  <c:v>42122.552025462966</c:v>
                </c:pt>
                <c:pt idx="17094">
                  <c:v>42122.552083333336</c:v>
                </c:pt>
                <c:pt idx="17095">
                  <c:v>42122.552129629628</c:v>
                </c:pt>
                <c:pt idx="17096">
                  <c:v>42122.552187499998</c:v>
                </c:pt>
                <c:pt idx="17097">
                  <c:v>42122.552245370367</c:v>
                </c:pt>
                <c:pt idx="17098">
                  <c:v>42122.552291666667</c:v>
                </c:pt>
                <c:pt idx="17099">
                  <c:v>42122.552349537036</c:v>
                </c:pt>
                <c:pt idx="17100">
                  <c:v>42122.552407407406</c:v>
                </c:pt>
                <c:pt idx="17101">
                  <c:v>42122.552453703705</c:v>
                </c:pt>
                <c:pt idx="17102">
                  <c:v>42122.552511574075</c:v>
                </c:pt>
                <c:pt idx="17103">
                  <c:v>42122.552569444444</c:v>
                </c:pt>
                <c:pt idx="17104">
                  <c:v>42122.552615740744</c:v>
                </c:pt>
                <c:pt idx="17105">
                  <c:v>42122.552673611113</c:v>
                </c:pt>
                <c:pt idx="17106">
                  <c:v>42122.552731481483</c:v>
                </c:pt>
                <c:pt idx="17107">
                  <c:v>42122.552777777775</c:v>
                </c:pt>
                <c:pt idx="17108">
                  <c:v>42122.552835648145</c:v>
                </c:pt>
                <c:pt idx="17109">
                  <c:v>42122.552893518521</c:v>
                </c:pt>
                <c:pt idx="17110">
                  <c:v>42122.552939814814</c:v>
                </c:pt>
                <c:pt idx="17111">
                  <c:v>42122.552997685183</c:v>
                </c:pt>
                <c:pt idx="17112">
                  <c:v>42122.553055555552</c:v>
                </c:pt>
                <c:pt idx="17113">
                  <c:v>42122.553113425929</c:v>
                </c:pt>
                <c:pt idx="17114">
                  <c:v>42122.553159722222</c:v>
                </c:pt>
                <c:pt idx="17115">
                  <c:v>42122.553217592591</c:v>
                </c:pt>
                <c:pt idx="17116">
                  <c:v>42122.55327546296</c:v>
                </c:pt>
                <c:pt idx="17117">
                  <c:v>42122.55332175926</c:v>
                </c:pt>
                <c:pt idx="17118">
                  <c:v>42122.553379629629</c:v>
                </c:pt>
                <c:pt idx="17119">
                  <c:v>42122.553437499999</c:v>
                </c:pt>
                <c:pt idx="17120">
                  <c:v>42122.553483796299</c:v>
                </c:pt>
                <c:pt idx="17121">
                  <c:v>42122.553541666668</c:v>
                </c:pt>
                <c:pt idx="17122">
                  <c:v>42122.553599537037</c:v>
                </c:pt>
                <c:pt idx="17123">
                  <c:v>42122.55364583333</c:v>
                </c:pt>
                <c:pt idx="17124">
                  <c:v>42122.553703703707</c:v>
                </c:pt>
                <c:pt idx="17125">
                  <c:v>42122.553761574076</c:v>
                </c:pt>
                <c:pt idx="17126">
                  <c:v>42122.553807870368</c:v>
                </c:pt>
                <c:pt idx="17127">
                  <c:v>42122.553865740738</c:v>
                </c:pt>
                <c:pt idx="17128">
                  <c:v>42122.553923611114</c:v>
                </c:pt>
                <c:pt idx="17129">
                  <c:v>42122.553969907407</c:v>
                </c:pt>
                <c:pt idx="17130">
                  <c:v>42122.554027777776</c:v>
                </c:pt>
                <c:pt idx="17131">
                  <c:v>42122.554085648146</c:v>
                </c:pt>
                <c:pt idx="17132">
                  <c:v>42122.554143518515</c:v>
                </c:pt>
                <c:pt idx="17133">
                  <c:v>42122.554189814815</c:v>
                </c:pt>
                <c:pt idx="17134">
                  <c:v>42122.554247685184</c:v>
                </c:pt>
                <c:pt idx="17135">
                  <c:v>42122.554305555554</c:v>
                </c:pt>
                <c:pt idx="17136">
                  <c:v>42122.554351851853</c:v>
                </c:pt>
                <c:pt idx="17137">
                  <c:v>42122.554409722223</c:v>
                </c:pt>
                <c:pt idx="17138">
                  <c:v>42122.554467592592</c:v>
                </c:pt>
                <c:pt idx="17139">
                  <c:v>42122.554513888892</c:v>
                </c:pt>
                <c:pt idx="17140">
                  <c:v>42122.554571759261</c:v>
                </c:pt>
                <c:pt idx="17141">
                  <c:v>42122.554629629631</c:v>
                </c:pt>
                <c:pt idx="17142">
                  <c:v>42122.554675925923</c:v>
                </c:pt>
                <c:pt idx="17143">
                  <c:v>42122.5547337963</c:v>
                </c:pt>
                <c:pt idx="17144">
                  <c:v>42122.554791666669</c:v>
                </c:pt>
                <c:pt idx="17145">
                  <c:v>42122.554837962962</c:v>
                </c:pt>
                <c:pt idx="17146">
                  <c:v>42122.554895833331</c:v>
                </c:pt>
                <c:pt idx="17147">
                  <c:v>42122.5549537037</c:v>
                </c:pt>
                <c:pt idx="17148">
                  <c:v>42122.555</c:v>
                </c:pt>
                <c:pt idx="17149">
                  <c:v>42122.55505787037</c:v>
                </c:pt>
                <c:pt idx="17150">
                  <c:v>42122.555115740739</c:v>
                </c:pt>
                <c:pt idx="17151">
                  <c:v>42122.555173611108</c:v>
                </c:pt>
                <c:pt idx="17152">
                  <c:v>42122.555219907408</c:v>
                </c:pt>
                <c:pt idx="17153">
                  <c:v>42122.555277777778</c:v>
                </c:pt>
                <c:pt idx="17154">
                  <c:v>42122.555335648147</c:v>
                </c:pt>
                <c:pt idx="17155">
                  <c:v>42122.555381944447</c:v>
                </c:pt>
                <c:pt idx="17156">
                  <c:v>42122.555439814816</c:v>
                </c:pt>
                <c:pt idx="17157">
                  <c:v>42122.555497685185</c:v>
                </c:pt>
                <c:pt idx="17158">
                  <c:v>42122.555543981478</c:v>
                </c:pt>
                <c:pt idx="17159">
                  <c:v>42122.555601851855</c:v>
                </c:pt>
                <c:pt idx="17160">
                  <c:v>42122.555659722224</c:v>
                </c:pt>
                <c:pt idx="17161">
                  <c:v>42122.555706018517</c:v>
                </c:pt>
                <c:pt idx="17162">
                  <c:v>42122.555763888886</c:v>
                </c:pt>
                <c:pt idx="17163">
                  <c:v>42122.555821759262</c:v>
                </c:pt>
                <c:pt idx="17164">
                  <c:v>42122.555868055555</c:v>
                </c:pt>
                <c:pt idx="17165">
                  <c:v>42122.555925925924</c:v>
                </c:pt>
                <c:pt idx="17166">
                  <c:v>42122.555983796294</c:v>
                </c:pt>
                <c:pt idx="17167">
                  <c:v>42122.556030092594</c:v>
                </c:pt>
                <c:pt idx="17168">
                  <c:v>42122.556087962963</c:v>
                </c:pt>
                <c:pt idx="17169">
                  <c:v>42122.556145833332</c:v>
                </c:pt>
                <c:pt idx="17170">
                  <c:v>42122.556192129632</c:v>
                </c:pt>
                <c:pt idx="17171">
                  <c:v>42122.556250000001</c:v>
                </c:pt>
                <c:pt idx="17172">
                  <c:v>42122.556307870371</c:v>
                </c:pt>
                <c:pt idx="17173">
                  <c:v>42122.55636574074</c:v>
                </c:pt>
                <c:pt idx="17174">
                  <c:v>42122.55641203704</c:v>
                </c:pt>
                <c:pt idx="17175">
                  <c:v>42122.556469907409</c:v>
                </c:pt>
                <c:pt idx="17176">
                  <c:v>42122.556527777779</c:v>
                </c:pt>
                <c:pt idx="17177">
                  <c:v>42122.556574074071</c:v>
                </c:pt>
                <c:pt idx="17178">
                  <c:v>42122.556631944448</c:v>
                </c:pt>
                <c:pt idx="17179">
                  <c:v>42122.556689814817</c:v>
                </c:pt>
                <c:pt idx="17180">
                  <c:v>42122.55673611111</c:v>
                </c:pt>
                <c:pt idx="17181">
                  <c:v>42122.556793981479</c:v>
                </c:pt>
                <c:pt idx="17182">
                  <c:v>42122.556851851848</c:v>
                </c:pt>
                <c:pt idx="17183">
                  <c:v>42122.556898148148</c:v>
                </c:pt>
                <c:pt idx="17184">
                  <c:v>42122.556956018518</c:v>
                </c:pt>
                <c:pt idx="17185">
                  <c:v>42122.557013888887</c:v>
                </c:pt>
                <c:pt idx="17186">
                  <c:v>42122.557060185187</c:v>
                </c:pt>
                <c:pt idx="17187">
                  <c:v>42122.557118055556</c:v>
                </c:pt>
                <c:pt idx="17188">
                  <c:v>42122.557175925926</c:v>
                </c:pt>
                <c:pt idx="17189">
                  <c:v>42122.557222222225</c:v>
                </c:pt>
                <c:pt idx="17190">
                  <c:v>42122.557280092595</c:v>
                </c:pt>
                <c:pt idx="17191">
                  <c:v>42122.557337962964</c:v>
                </c:pt>
                <c:pt idx="17192">
                  <c:v>42122.557395833333</c:v>
                </c:pt>
                <c:pt idx="17193">
                  <c:v>42122.557442129626</c:v>
                </c:pt>
                <c:pt idx="17194">
                  <c:v>42122.557500000003</c:v>
                </c:pt>
                <c:pt idx="17195">
                  <c:v>42122.557557870372</c:v>
                </c:pt>
                <c:pt idx="17196">
                  <c:v>42122.557604166665</c:v>
                </c:pt>
                <c:pt idx="17197">
                  <c:v>42122.557662037034</c:v>
                </c:pt>
                <c:pt idx="17198">
                  <c:v>42122.557719907411</c:v>
                </c:pt>
                <c:pt idx="17199">
                  <c:v>42122.557766203703</c:v>
                </c:pt>
                <c:pt idx="17200">
                  <c:v>42122.557824074072</c:v>
                </c:pt>
                <c:pt idx="17201">
                  <c:v>42122.557881944442</c:v>
                </c:pt>
                <c:pt idx="17202">
                  <c:v>42122.557928240742</c:v>
                </c:pt>
                <c:pt idx="17203">
                  <c:v>42122.557986111111</c:v>
                </c:pt>
                <c:pt idx="17204">
                  <c:v>42122.55804398148</c:v>
                </c:pt>
                <c:pt idx="17205">
                  <c:v>42122.55809027778</c:v>
                </c:pt>
                <c:pt idx="17206">
                  <c:v>42122.558148148149</c:v>
                </c:pt>
                <c:pt idx="17207">
                  <c:v>42122.558206018519</c:v>
                </c:pt>
                <c:pt idx="17208">
                  <c:v>42122.558252314811</c:v>
                </c:pt>
                <c:pt idx="17209">
                  <c:v>42122.558310185188</c:v>
                </c:pt>
                <c:pt idx="17210">
                  <c:v>42122.558368055557</c:v>
                </c:pt>
                <c:pt idx="17211">
                  <c:v>42122.558425925927</c:v>
                </c:pt>
                <c:pt idx="17212">
                  <c:v>42122.558472222219</c:v>
                </c:pt>
                <c:pt idx="17213">
                  <c:v>42122.558530092596</c:v>
                </c:pt>
                <c:pt idx="17214">
                  <c:v>42122.558587962965</c:v>
                </c:pt>
                <c:pt idx="17215">
                  <c:v>42122.558634259258</c:v>
                </c:pt>
                <c:pt idx="17216">
                  <c:v>42122.558692129627</c:v>
                </c:pt>
                <c:pt idx="17217">
                  <c:v>42122.558749999997</c:v>
                </c:pt>
                <c:pt idx="17218">
                  <c:v>42122.558796296296</c:v>
                </c:pt>
                <c:pt idx="17219">
                  <c:v>42122.558854166666</c:v>
                </c:pt>
                <c:pt idx="17220">
                  <c:v>42122.558912037035</c:v>
                </c:pt>
                <c:pt idx="17221">
                  <c:v>42122.558958333335</c:v>
                </c:pt>
                <c:pt idx="17222">
                  <c:v>42122.559016203704</c:v>
                </c:pt>
                <c:pt idx="17223">
                  <c:v>42122.559074074074</c:v>
                </c:pt>
                <c:pt idx="17224">
                  <c:v>42122.559120370373</c:v>
                </c:pt>
                <c:pt idx="17225">
                  <c:v>42122.559178240743</c:v>
                </c:pt>
                <c:pt idx="17226">
                  <c:v>42122.559236111112</c:v>
                </c:pt>
                <c:pt idx="17227">
                  <c:v>42122.559282407405</c:v>
                </c:pt>
                <c:pt idx="17228">
                  <c:v>42122.559340277781</c:v>
                </c:pt>
                <c:pt idx="17229">
                  <c:v>42122.559398148151</c:v>
                </c:pt>
                <c:pt idx="17230">
                  <c:v>42122.55945601852</c:v>
                </c:pt>
                <c:pt idx="17231">
                  <c:v>42122.559502314813</c:v>
                </c:pt>
                <c:pt idx="17232">
                  <c:v>42122.559560185182</c:v>
                </c:pt>
                <c:pt idx="17233">
                  <c:v>42122.559618055559</c:v>
                </c:pt>
                <c:pt idx="17234">
                  <c:v>42122.559664351851</c:v>
                </c:pt>
                <c:pt idx="17235">
                  <c:v>42122.55972222222</c:v>
                </c:pt>
                <c:pt idx="17236">
                  <c:v>42122.55978009259</c:v>
                </c:pt>
                <c:pt idx="17237">
                  <c:v>42122.55982638889</c:v>
                </c:pt>
                <c:pt idx="17238">
                  <c:v>42122.559884259259</c:v>
                </c:pt>
                <c:pt idx="17239">
                  <c:v>42122.559942129628</c:v>
                </c:pt>
                <c:pt idx="17240">
                  <c:v>42122.559988425928</c:v>
                </c:pt>
                <c:pt idx="17241">
                  <c:v>42122.560046296298</c:v>
                </c:pt>
                <c:pt idx="17242">
                  <c:v>42122.560104166667</c:v>
                </c:pt>
                <c:pt idx="17243">
                  <c:v>42122.560150462959</c:v>
                </c:pt>
                <c:pt idx="17244">
                  <c:v>42122.560208333336</c:v>
                </c:pt>
                <c:pt idx="17245">
                  <c:v>42122.560266203705</c:v>
                </c:pt>
                <c:pt idx="17246">
                  <c:v>42122.560312499998</c:v>
                </c:pt>
                <c:pt idx="17247">
                  <c:v>42122.560370370367</c:v>
                </c:pt>
                <c:pt idx="17248">
                  <c:v>42122.560428240744</c:v>
                </c:pt>
                <c:pt idx="17249">
                  <c:v>42122.560486111113</c:v>
                </c:pt>
                <c:pt idx="17250">
                  <c:v>42122.560532407406</c:v>
                </c:pt>
                <c:pt idx="17251">
                  <c:v>42122.560590277775</c:v>
                </c:pt>
                <c:pt idx="17252">
                  <c:v>42122.560648148145</c:v>
                </c:pt>
                <c:pt idx="17253">
                  <c:v>42122.560694444444</c:v>
                </c:pt>
                <c:pt idx="17254">
                  <c:v>42122.560752314814</c:v>
                </c:pt>
                <c:pt idx="17255">
                  <c:v>42122.560810185183</c:v>
                </c:pt>
                <c:pt idx="17256">
                  <c:v>42122.560856481483</c:v>
                </c:pt>
                <c:pt idx="17257">
                  <c:v>42122.560914351852</c:v>
                </c:pt>
                <c:pt idx="17258">
                  <c:v>42122.560972222222</c:v>
                </c:pt>
                <c:pt idx="17259">
                  <c:v>42122.561018518521</c:v>
                </c:pt>
                <c:pt idx="17260">
                  <c:v>42122.561076388891</c:v>
                </c:pt>
                <c:pt idx="17261">
                  <c:v>42122.56113425926</c:v>
                </c:pt>
                <c:pt idx="17262">
                  <c:v>42122.561180555553</c:v>
                </c:pt>
                <c:pt idx="17263">
                  <c:v>42122.561238425929</c:v>
                </c:pt>
                <c:pt idx="17264">
                  <c:v>42122.561296296299</c:v>
                </c:pt>
                <c:pt idx="17265">
                  <c:v>42122.561342592591</c:v>
                </c:pt>
                <c:pt idx="17266">
                  <c:v>42122.561400462961</c:v>
                </c:pt>
                <c:pt idx="17267">
                  <c:v>42122.56145833333</c:v>
                </c:pt>
                <c:pt idx="17268">
                  <c:v>42122.56150462963</c:v>
                </c:pt>
                <c:pt idx="17269">
                  <c:v>42122.561562499999</c:v>
                </c:pt>
                <c:pt idx="17270">
                  <c:v>42122.561620370368</c:v>
                </c:pt>
                <c:pt idx="17271">
                  <c:v>42122.561678240738</c:v>
                </c:pt>
                <c:pt idx="17272">
                  <c:v>42122.561724537038</c:v>
                </c:pt>
                <c:pt idx="17273">
                  <c:v>42122.561782407407</c:v>
                </c:pt>
                <c:pt idx="17274">
                  <c:v>42122.561840277776</c:v>
                </c:pt>
                <c:pt idx="17275">
                  <c:v>42122.561886574076</c:v>
                </c:pt>
                <c:pt idx="17276">
                  <c:v>42122.561944444446</c:v>
                </c:pt>
                <c:pt idx="17277">
                  <c:v>42122.562002314815</c:v>
                </c:pt>
                <c:pt idx="17278">
                  <c:v>42122.562048611115</c:v>
                </c:pt>
                <c:pt idx="17279">
                  <c:v>42122.562106481484</c:v>
                </c:pt>
                <c:pt idx="17280">
                  <c:v>42122.562164351853</c:v>
                </c:pt>
                <c:pt idx="17281">
                  <c:v>42122.562210648146</c:v>
                </c:pt>
                <c:pt idx="17282">
                  <c:v>42122.562268518515</c:v>
                </c:pt>
                <c:pt idx="17283">
                  <c:v>42122.562326388892</c:v>
                </c:pt>
                <c:pt idx="17284">
                  <c:v>42122.562372685185</c:v>
                </c:pt>
                <c:pt idx="17285">
                  <c:v>42122.562430555554</c:v>
                </c:pt>
                <c:pt idx="17286">
                  <c:v>42122.562488425923</c:v>
                </c:pt>
                <c:pt idx="17287">
                  <c:v>42122.562534722223</c:v>
                </c:pt>
                <c:pt idx="17288">
                  <c:v>42122.562592592592</c:v>
                </c:pt>
                <c:pt idx="17289">
                  <c:v>42122.562650462962</c:v>
                </c:pt>
                <c:pt idx="17290">
                  <c:v>42122.562708333331</c:v>
                </c:pt>
                <c:pt idx="17291">
                  <c:v>42122.562754629631</c:v>
                </c:pt>
                <c:pt idx="17292">
                  <c:v>42122.5628125</c:v>
                </c:pt>
                <c:pt idx="17293">
                  <c:v>42122.56287037037</c:v>
                </c:pt>
                <c:pt idx="17294">
                  <c:v>42122.562916666669</c:v>
                </c:pt>
                <c:pt idx="17295">
                  <c:v>42122.562974537039</c:v>
                </c:pt>
                <c:pt idx="17296">
                  <c:v>42122.563032407408</c:v>
                </c:pt>
                <c:pt idx="17297">
                  <c:v>42122.563078703701</c:v>
                </c:pt>
                <c:pt idx="17298">
                  <c:v>42122.563136574077</c:v>
                </c:pt>
                <c:pt idx="17299">
                  <c:v>42122.563194444447</c:v>
                </c:pt>
                <c:pt idx="17300">
                  <c:v>42122.563240740739</c:v>
                </c:pt>
                <c:pt idx="17301">
                  <c:v>42122.563298611109</c:v>
                </c:pt>
                <c:pt idx="17302">
                  <c:v>42122.563356481478</c:v>
                </c:pt>
                <c:pt idx="17303">
                  <c:v>42122.563402777778</c:v>
                </c:pt>
                <c:pt idx="17304">
                  <c:v>42122.563460648147</c:v>
                </c:pt>
                <c:pt idx="17305">
                  <c:v>42122.563518518517</c:v>
                </c:pt>
                <c:pt idx="17306">
                  <c:v>42122.563564814816</c:v>
                </c:pt>
                <c:pt idx="17307">
                  <c:v>42122.563622685186</c:v>
                </c:pt>
                <c:pt idx="17308">
                  <c:v>42122.563680555555</c:v>
                </c:pt>
                <c:pt idx="17309">
                  <c:v>42122.563738425924</c:v>
                </c:pt>
                <c:pt idx="17310">
                  <c:v>42122.563784722224</c:v>
                </c:pt>
                <c:pt idx="17311">
                  <c:v>42122.563842592594</c:v>
                </c:pt>
                <c:pt idx="17312">
                  <c:v>42122.563900462963</c:v>
                </c:pt>
                <c:pt idx="17313">
                  <c:v>42122.563946759263</c:v>
                </c:pt>
                <c:pt idx="17314">
                  <c:v>42122.564004629632</c:v>
                </c:pt>
                <c:pt idx="17315">
                  <c:v>42122.564062500001</c:v>
                </c:pt>
                <c:pt idx="17316">
                  <c:v>42122.564108796294</c:v>
                </c:pt>
                <c:pt idx="17317">
                  <c:v>42122.564166666663</c:v>
                </c:pt>
                <c:pt idx="17318">
                  <c:v>42122.56422453704</c:v>
                </c:pt>
                <c:pt idx="17319">
                  <c:v>42122.564270833333</c:v>
                </c:pt>
                <c:pt idx="17320">
                  <c:v>42122.564328703702</c:v>
                </c:pt>
                <c:pt idx="17321">
                  <c:v>42122.564386574071</c:v>
                </c:pt>
                <c:pt idx="17322">
                  <c:v>42122.564432870371</c:v>
                </c:pt>
                <c:pt idx="17323">
                  <c:v>42122.56449074074</c:v>
                </c:pt>
                <c:pt idx="17324">
                  <c:v>42122.56454861111</c:v>
                </c:pt>
                <c:pt idx="17325">
                  <c:v>42122.56459490741</c:v>
                </c:pt>
                <c:pt idx="17326">
                  <c:v>42122.564652777779</c:v>
                </c:pt>
                <c:pt idx="17327">
                  <c:v>42122.564710648148</c:v>
                </c:pt>
                <c:pt idx="17328">
                  <c:v>42122.564768518518</c:v>
                </c:pt>
                <c:pt idx="17329">
                  <c:v>42122.564814814818</c:v>
                </c:pt>
                <c:pt idx="17330">
                  <c:v>42122.564872685187</c:v>
                </c:pt>
                <c:pt idx="17331">
                  <c:v>42122.564930555556</c:v>
                </c:pt>
                <c:pt idx="17332">
                  <c:v>42122.564976851849</c:v>
                </c:pt>
                <c:pt idx="17333">
                  <c:v>42122.565034722225</c:v>
                </c:pt>
                <c:pt idx="17334">
                  <c:v>42122.565092592595</c:v>
                </c:pt>
                <c:pt idx="17335">
                  <c:v>42122.565138888887</c:v>
                </c:pt>
                <c:pt idx="17336">
                  <c:v>42122.565196759257</c:v>
                </c:pt>
                <c:pt idx="17337">
                  <c:v>42122.565254629626</c:v>
                </c:pt>
                <c:pt idx="17338">
                  <c:v>42122.565300925926</c:v>
                </c:pt>
                <c:pt idx="17339">
                  <c:v>42122.565358796295</c:v>
                </c:pt>
                <c:pt idx="17340">
                  <c:v>42122.565416666665</c:v>
                </c:pt>
                <c:pt idx="17341">
                  <c:v>42122.565462962964</c:v>
                </c:pt>
                <c:pt idx="17342">
                  <c:v>42122.565520833334</c:v>
                </c:pt>
                <c:pt idx="17343">
                  <c:v>42122.565578703703</c:v>
                </c:pt>
                <c:pt idx="17344">
                  <c:v>42122.565625000003</c:v>
                </c:pt>
                <c:pt idx="17345">
                  <c:v>42122.565682870372</c:v>
                </c:pt>
                <c:pt idx="17346">
                  <c:v>42122.565740740742</c:v>
                </c:pt>
                <c:pt idx="17347">
                  <c:v>42122.565798611111</c:v>
                </c:pt>
                <c:pt idx="17348">
                  <c:v>42122.565844907411</c:v>
                </c:pt>
                <c:pt idx="17349">
                  <c:v>42122.56590277778</c:v>
                </c:pt>
                <c:pt idx="17350">
                  <c:v>42122.565960648149</c:v>
                </c:pt>
                <c:pt idx="17351">
                  <c:v>42122.566006944442</c:v>
                </c:pt>
                <c:pt idx="17352">
                  <c:v>42122.566064814811</c:v>
                </c:pt>
                <c:pt idx="17353">
                  <c:v>42122.566122685188</c:v>
                </c:pt>
                <c:pt idx="17354">
                  <c:v>42122.566168981481</c:v>
                </c:pt>
                <c:pt idx="17355">
                  <c:v>42122.56622685185</c:v>
                </c:pt>
                <c:pt idx="17356">
                  <c:v>42122.566284722219</c:v>
                </c:pt>
                <c:pt idx="17357">
                  <c:v>42122.566331018519</c:v>
                </c:pt>
                <c:pt idx="17358">
                  <c:v>42122.566388888888</c:v>
                </c:pt>
                <c:pt idx="17359">
                  <c:v>42122.566446759258</c:v>
                </c:pt>
                <c:pt idx="17360">
                  <c:v>42122.566493055558</c:v>
                </c:pt>
                <c:pt idx="17361">
                  <c:v>42122.566550925927</c:v>
                </c:pt>
                <c:pt idx="17362">
                  <c:v>42122.566608796296</c:v>
                </c:pt>
                <c:pt idx="17363">
                  <c:v>42122.566655092596</c:v>
                </c:pt>
                <c:pt idx="17364">
                  <c:v>42122.566712962966</c:v>
                </c:pt>
                <c:pt idx="17365">
                  <c:v>42122.566770833335</c:v>
                </c:pt>
                <c:pt idx="17366">
                  <c:v>42122.566817129627</c:v>
                </c:pt>
                <c:pt idx="17367">
                  <c:v>42122.566874999997</c:v>
                </c:pt>
                <c:pt idx="17368">
                  <c:v>42122.566932870373</c:v>
                </c:pt>
                <c:pt idx="17369">
                  <c:v>42122.566990740743</c:v>
                </c:pt>
                <c:pt idx="17370">
                  <c:v>42122.567037037035</c:v>
                </c:pt>
                <c:pt idx="17371">
                  <c:v>42122.567094907405</c:v>
                </c:pt>
                <c:pt idx="17372">
                  <c:v>42122.567152777781</c:v>
                </c:pt>
                <c:pt idx="17373">
                  <c:v>42122.567199074074</c:v>
                </c:pt>
                <c:pt idx="17374">
                  <c:v>42122.567256944443</c:v>
                </c:pt>
                <c:pt idx="17375">
                  <c:v>42122.567314814813</c:v>
                </c:pt>
                <c:pt idx="17376">
                  <c:v>42122.567361111112</c:v>
                </c:pt>
                <c:pt idx="17377">
                  <c:v>42122.567418981482</c:v>
                </c:pt>
                <c:pt idx="17378">
                  <c:v>42122.567476851851</c:v>
                </c:pt>
                <c:pt idx="17379">
                  <c:v>42122.567523148151</c:v>
                </c:pt>
                <c:pt idx="17380">
                  <c:v>42122.56758101852</c:v>
                </c:pt>
                <c:pt idx="17381">
                  <c:v>42122.56763888889</c:v>
                </c:pt>
                <c:pt idx="17382">
                  <c:v>42122.567685185182</c:v>
                </c:pt>
                <c:pt idx="17383">
                  <c:v>42122.567743055559</c:v>
                </c:pt>
                <c:pt idx="17384">
                  <c:v>42122.567800925928</c:v>
                </c:pt>
                <c:pt idx="17385">
                  <c:v>42122.567847222221</c:v>
                </c:pt>
                <c:pt idx="17386">
                  <c:v>42122.56790509259</c:v>
                </c:pt>
                <c:pt idx="17387">
                  <c:v>42122.567962962959</c:v>
                </c:pt>
                <c:pt idx="17388">
                  <c:v>42122.568020833336</c:v>
                </c:pt>
                <c:pt idx="17389">
                  <c:v>42122.568067129629</c:v>
                </c:pt>
                <c:pt idx="17390">
                  <c:v>42122.568124999998</c:v>
                </c:pt>
                <c:pt idx="17391">
                  <c:v>42122.568182870367</c:v>
                </c:pt>
                <c:pt idx="17392">
                  <c:v>42122.568229166667</c:v>
                </c:pt>
                <c:pt idx="17393">
                  <c:v>42122.568287037036</c:v>
                </c:pt>
                <c:pt idx="17394">
                  <c:v>42122.568344907406</c:v>
                </c:pt>
                <c:pt idx="17395">
                  <c:v>42122.568391203706</c:v>
                </c:pt>
                <c:pt idx="17396">
                  <c:v>42122.568449074075</c:v>
                </c:pt>
                <c:pt idx="17397">
                  <c:v>42122.568506944444</c:v>
                </c:pt>
                <c:pt idx="17398">
                  <c:v>42122.568553240744</c:v>
                </c:pt>
                <c:pt idx="17399">
                  <c:v>42122.568611111114</c:v>
                </c:pt>
                <c:pt idx="17400">
                  <c:v>42122.568668981483</c:v>
                </c:pt>
                <c:pt idx="17401">
                  <c:v>42122.568715277775</c:v>
                </c:pt>
                <c:pt idx="17402">
                  <c:v>42122.568773148145</c:v>
                </c:pt>
                <c:pt idx="17403">
                  <c:v>42122.568831018521</c:v>
                </c:pt>
                <c:pt idx="17404">
                  <c:v>42122.568877314814</c:v>
                </c:pt>
                <c:pt idx="17405">
                  <c:v>42122.568935185183</c:v>
                </c:pt>
                <c:pt idx="17406">
                  <c:v>42122.568993055553</c:v>
                </c:pt>
                <c:pt idx="17407">
                  <c:v>42122.569050925929</c:v>
                </c:pt>
                <c:pt idx="17408">
                  <c:v>42122.569097222222</c:v>
                </c:pt>
                <c:pt idx="17409">
                  <c:v>42122.569155092591</c:v>
                </c:pt>
                <c:pt idx="17410">
                  <c:v>42122.569212962961</c:v>
                </c:pt>
                <c:pt idx="17411">
                  <c:v>42122.56925925926</c:v>
                </c:pt>
                <c:pt idx="17412">
                  <c:v>42122.56931712963</c:v>
                </c:pt>
                <c:pt idx="17413">
                  <c:v>42122.569374999999</c:v>
                </c:pt>
                <c:pt idx="17414">
                  <c:v>42122.569421296299</c:v>
                </c:pt>
                <c:pt idx="17415">
                  <c:v>42122.569479166668</c:v>
                </c:pt>
                <c:pt idx="17416">
                  <c:v>42122.569537037038</c:v>
                </c:pt>
                <c:pt idx="17417">
                  <c:v>42122.56958333333</c:v>
                </c:pt>
                <c:pt idx="17418">
                  <c:v>42122.569641203707</c:v>
                </c:pt>
                <c:pt idx="17419">
                  <c:v>42122.569699074076</c:v>
                </c:pt>
                <c:pt idx="17420">
                  <c:v>42122.569745370369</c:v>
                </c:pt>
                <c:pt idx="17421">
                  <c:v>42122.569803240738</c:v>
                </c:pt>
                <c:pt idx="17422">
                  <c:v>42122.569861111115</c:v>
                </c:pt>
                <c:pt idx="17423">
                  <c:v>42122.569907407407</c:v>
                </c:pt>
                <c:pt idx="17424">
                  <c:v>42122.569965277777</c:v>
                </c:pt>
                <c:pt idx="17425">
                  <c:v>42122.570023148146</c:v>
                </c:pt>
                <c:pt idx="17426">
                  <c:v>42122.570081018515</c:v>
                </c:pt>
                <c:pt idx="17427">
                  <c:v>42122.570127314815</c:v>
                </c:pt>
                <c:pt idx="17428">
                  <c:v>42122.570185185185</c:v>
                </c:pt>
                <c:pt idx="17429">
                  <c:v>42122.570243055554</c:v>
                </c:pt>
                <c:pt idx="17430">
                  <c:v>42122.570289351854</c:v>
                </c:pt>
                <c:pt idx="17431">
                  <c:v>42122.570347222223</c:v>
                </c:pt>
                <c:pt idx="17432">
                  <c:v>42122.570405092592</c:v>
                </c:pt>
                <c:pt idx="17433">
                  <c:v>42122.570451388892</c:v>
                </c:pt>
                <c:pt idx="17434">
                  <c:v>42122.570509259262</c:v>
                </c:pt>
                <c:pt idx="17435">
                  <c:v>42122.570567129631</c:v>
                </c:pt>
                <c:pt idx="17436">
                  <c:v>42122.570613425924</c:v>
                </c:pt>
                <c:pt idx="17437">
                  <c:v>42122.570671296293</c:v>
                </c:pt>
                <c:pt idx="17438">
                  <c:v>42122.570729166669</c:v>
                </c:pt>
                <c:pt idx="17439">
                  <c:v>42122.570775462962</c:v>
                </c:pt>
                <c:pt idx="17440">
                  <c:v>42122.570833333331</c:v>
                </c:pt>
                <c:pt idx="17441">
                  <c:v>42122.570891203701</c:v>
                </c:pt>
                <c:pt idx="17442">
                  <c:v>42122.570937500001</c:v>
                </c:pt>
                <c:pt idx="17443">
                  <c:v>42122.57099537037</c:v>
                </c:pt>
                <c:pt idx="17444">
                  <c:v>42122.571053240739</c:v>
                </c:pt>
                <c:pt idx="17445">
                  <c:v>42122.571111111109</c:v>
                </c:pt>
                <c:pt idx="17446">
                  <c:v>42122.571157407408</c:v>
                </c:pt>
                <c:pt idx="17447">
                  <c:v>42122.571215277778</c:v>
                </c:pt>
                <c:pt idx="17448">
                  <c:v>42122.571273148147</c:v>
                </c:pt>
                <c:pt idx="17449">
                  <c:v>42122.571319444447</c:v>
                </c:pt>
                <c:pt idx="17450">
                  <c:v>42122.571377314816</c:v>
                </c:pt>
                <c:pt idx="17451">
                  <c:v>42122.571435185186</c:v>
                </c:pt>
                <c:pt idx="17452">
                  <c:v>42122.571481481478</c:v>
                </c:pt>
                <c:pt idx="17453">
                  <c:v>42122.571539351855</c:v>
                </c:pt>
                <c:pt idx="17454">
                  <c:v>42122.571597222224</c:v>
                </c:pt>
                <c:pt idx="17455">
                  <c:v>42122.571643518517</c:v>
                </c:pt>
                <c:pt idx="17456">
                  <c:v>42122.571701388886</c:v>
                </c:pt>
                <c:pt idx="17457">
                  <c:v>42122.571759259263</c:v>
                </c:pt>
                <c:pt idx="17458">
                  <c:v>42122.571805555555</c:v>
                </c:pt>
                <c:pt idx="17459">
                  <c:v>42122.571863425925</c:v>
                </c:pt>
                <c:pt idx="17460">
                  <c:v>42122.571921296294</c:v>
                </c:pt>
                <c:pt idx="17461">
                  <c:v>42122.571967592594</c:v>
                </c:pt>
                <c:pt idx="17462">
                  <c:v>42122.572025462963</c:v>
                </c:pt>
                <c:pt idx="17463">
                  <c:v>42122.572083333333</c:v>
                </c:pt>
                <c:pt idx="17464">
                  <c:v>42122.572129629632</c:v>
                </c:pt>
                <c:pt idx="17465">
                  <c:v>42122.572187500002</c:v>
                </c:pt>
                <c:pt idx="17466">
                  <c:v>42122.572245370371</c:v>
                </c:pt>
                <c:pt idx="17467">
                  <c:v>42122.57230324074</c:v>
                </c:pt>
                <c:pt idx="17468">
                  <c:v>42122.57234953704</c:v>
                </c:pt>
                <c:pt idx="17469">
                  <c:v>42122.57240740741</c:v>
                </c:pt>
                <c:pt idx="17470">
                  <c:v>42122.572465277779</c:v>
                </c:pt>
                <c:pt idx="17471">
                  <c:v>42122.572511574072</c:v>
                </c:pt>
                <c:pt idx="17472">
                  <c:v>42122.572569444441</c:v>
                </c:pt>
                <c:pt idx="17473">
                  <c:v>42122.572627314818</c:v>
                </c:pt>
                <c:pt idx="17474">
                  <c:v>42122.57267361111</c:v>
                </c:pt>
                <c:pt idx="17475">
                  <c:v>42122.572731481479</c:v>
                </c:pt>
                <c:pt idx="17476">
                  <c:v>42122.572789351849</c:v>
                </c:pt>
                <c:pt idx="17477">
                  <c:v>42122.572835648149</c:v>
                </c:pt>
                <c:pt idx="17478">
                  <c:v>42122.572893518518</c:v>
                </c:pt>
                <c:pt idx="17479">
                  <c:v>42122.572951388887</c:v>
                </c:pt>
                <c:pt idx="17480">
                  <c:v>42122.572997685187</c:v>
                </c:pt>
                <c:pt idx="17481">
                  <c:v>42122.573055555556</c:v>
                </c:pt>
                <c:pt idx="17482">
                  <c:v>42122.573113425926</c:v>
                </c:pt>
                <c:pt idx="17483">
                  <c:v>42122.573159722226</c:v>
                </c:pt>
                <c:pt idx="17484">
                  <c:v>42122.573217592595</c:v>
                </c:pt>
                <c:pt idx="17485">
                  <c:v>42122.573275462964</c:v>
                </c:pt>
                <c:pt idx="17486">
                  <c:v>42122.573333333334</c:v>
                </c:pt>
                <c:pt idx="17487">
                  <c:v>42122.573379629626</c:v>
                </c:pt>
                <c:pt idx="17488">
                  <c:v>42122.573437500003</c:v>
                </c:pt>
                <c:pt idx="17489">
                  <c:v>42122.573495370372</c:v>
                </c:pt>
                <c:pt idx="17490">
                  <c:v>42122.573541666665</c:v>
                </c:pt>
                <c:pt idx="17491">
                  <c:v>42122.573599537034</c:v>
                </c:pt>
                <c:pt idx="17492">
                  <c:v>42122.573657407411</c:v>
                </c:pt>
                <c:pt idx="17493">
                  <c:v>42122.573703703703</c:v>
                </c:pt>
                <c:pt idx="17494">
                  <c:v>42122.573761574073</c:v>
                </c:pt>
                <c:pt idx="17495">
                  <c:v>42122.573819444442</c:v>
                </c:pt>
                <c:pt idx="17496">
                  <c:v>42122.573865740742</c:v>
                </c:pt>
                <c:pt idx="17497">
                  <c:v>42122.573923611111</c:v>
                </c:pt>
                <c:pt idx="17498">
                  <c:v>42122.573981481481</c:v>
                </c:pt>
                <c:pt idx="17499">
                  <c:v>42122.57402777778</c:v>
                </c:pt>
                <c:pt idx="17500">
                  <c:v>42122.57408564815</c:v>
                </c:pt>
                <c:pt idx="17501">
                  <c:v>42122.574143518519</c:v>
                </c:pt>
                <c:pt idx="17502">
                  <c:v>42122.574189814812</c:v>
                </c:pt>
                <c:pt idx="17503">
                  <c:v>42122.574247685188</c:v>
                </c:pt>
                <c:pt idx="17504">
                  <c:v>42122.574305555558</c:v>
                </c:pt>
                <c:pt idx="17505">
                  <c:v>42122.574363425927</c:v>
                </c:pt>
                <c:pt idx="17506">
                  <c:v>42122.57440972222</c:v>
                </c:pt>
                <c:pt idx="17507">
                  <c:v>42122.574467592596</c:v>
                </c:pt>
                <c:pt idx="17508">
                  <c:v>42122.574525462966</c:v>
                </c:pt>
                <c:pt idx="17509">
                  <c:v>42122.574571759258</c:v>
                </c:pt>
                <c:pt idx="17510">
                  <c:v>42122.574629629627</c:v>
                </c:pt>
                <c:pt idx="17511">
                  <c:v>42122.574687499997</c:v>
                </c:pt>
                <c:pt idx="17512">
                  <c:v>42122.574733796297</c:v>
                </c:pt>
                <c:pt idx="17513">
                  <c:v>42122.574791666666</c:v>
                </c:pt>
                <c:pt idx="17514">
                  <c:v>42122.574849537035</c:v>
                </c:pt>
                <c:pt idx="17515">
                  <c:v>42122.574895833335</c:v>
                </c:pt>
                <c:pt idx="17516">
                  <c:v>42122.574953703705</c:v>
                </c:pt>
                <c:pt idx="17517">
                  <c:v>42122.575011574074</c:v>
                </c:pt>
                <c:pt idx="17518">
                  <c:v>42122.575057870374</c:v>
                </c:pt>
                <c:pt idx="17519">
                  <c:v>42122.575115740743</c:v>
                </c:pt>
                <c:pt idx="17520">
                  <c:v>42122.575173611112</c:v>
                </c:pt>
                <c:pt idx="17521">
                  <c:v>42122.575231481482</c:v>
                </c:pt>
                <c:pt idx="17522">
                  <c:v>42122.575289351851</c:v>
                </c:pt>
                <c:pt idx="17523">
                  <c:v>42122.57534722222</c:v>
                </c:pt>
                <c:pt idx="17524">
                  <c:v>42122.57540509259</c:v>
                </c:pt>
                <c:pt idx="17525">
                  <c:v>42122.575462962966</c:v>
                </c:pt>
                <c:pt idx="17526">
                  <c:v>42122.575509259259</c:v>
                </c:pt>
                <c:pt idx="17527">
                  <c:v>42122.575567129628</c:v>
                </c:pt>
                <c:pt idx="17528">
                  <c:v>42122.575624999998</c:v>
                </c:pt>
                <c:pt idx="17529">
                  <c:v>42122.575671296298</c:v>
                </c:pt>
                <c:pt idx="17530">
                  <c:v>42122.575729166667</c:v>
                </c:pt>
                <c:pt idx="17531">
                  <c:v>42122.575787037036</c:v>
                </c:pt>
                <c:pt idx="17532">
                  <c:v>42122.575833333336</c:v>
                </c:pt>
                <c:pt idx="17533">
                  <c:v>42122.575891203705</c:v>
                </c:pt>
                <c:pt idx="17534">
                  <c:v>42122.575949074075</c:v>
                </c:pt>
                <c:pt idx="17535">
                  <c:v>42122.575995370367</c:v>
                </c:pt>
                <c:pt idx="17536">
                  <c:v>42122.576053240744</c:v>
                </c:pt>
                <c:pt idx="17537">
                  <c:v>42122.576111111113</c:v>
                </c:pt>
                <c:pt idx="17538">
                  <c:v>42122.576168981483</c:v>
                </c:pt>
                <c:pt idx="17539">
                  <c:v>42122.576215277775</c:v>
                </c:pt>
                <c:pt idx="17540">
                  <c:v>42122.576273148145</c:v>
                </c:pt>
                <c:pt idx="17541">
                  <c:v>42122.576331018521</c:v>
                </c:pt>
                <c:pt idx="17542">
                  <c:v>42122.576377314814</c:v>
                </c:pt>
                <c:pt idx="17543">
                  <c:v>42122.576435185183</c:v>
                </c:pt>
                <c:pt idx="17544">
                  <c:v>42122.576493055552</c:v>
                </c:pt>
                <c:pt idx="17545">
                  <c:v>42122.576539351852</c:v>
                </c:pt>
                <c:pt idx="17546">
                  <c:v>42122.576597222222</c:v>
                </c:pt>
                <c:pt idx="17547">
                  <c:v>42122.576655092591</c:v>
                </c:pt>
                <c:pt idx="17548">
                  <c:v>42122.576701388891</c:v>
                </c:pt>
                <c:pt idx="17549">
                  <c:v>42122.57675925926</c:v>
                </c:pt>
                <c:pt idx="17550">
                  <c:v>42122.576817129629</c:v>
                </c:pt>
                <c:pt idx="17551">
                  <c:v>42122.576863425929</c:v>
                </c:pt>
                <c:pt idx="17552">
                  <c:v>42122.576921296299</c:v>
                </c:pt>
                <c:pt idx="17553">
                  <c:v>42122.576979166668</c:v>
                </c:pt>
                <c:pt idx="17554">
                  <c:v>42122.577025462961</c:v>
                </c:pt>
                <c:pt idx="17555">
                  <c:v>42122.57708333333</c:v>
                </c:pt>
                <c:pt idx="17556">
                  <c:v>42122.577141203707</c:v>
                </c:pt>
                <c:pt idx="17557">
                  <c:v>42122.577199074076</c:v>
                </c:pt>
                <c:pt idx="17558">
                  <c:v>42122.577245370368</c:v>
                </c:pt>
                <c:pt idx="17559">
                  <c:v>42122.577303240738</c:v>
                </c:pt>
                <c:pt idx="17560">
                  <c:v>42122.577361111114</c:v>
                </c:pt>
                <c:pt idx="17561">
                  <c:v>42122.577407407407</c:v>
                </c:pt>
                <c:pt idx="17562">
                  <c:v>42122.577465277776</c:v>
                </c:pt>
                <c:pt idx="17563">
                  <c:v>42122.577523148146</c:v>
                </c:pt>
                <c:pt idx="17564">
                  <c:v>42122.577569444446</c:v>
                </c:pt>
                <c:pt idx="17565">
                  <c:v>42122.577627314815</c:v>
                </c:pt>
                <c:pt idx="17566">
                  <c:v>42122.577685185184</c:v>
                </c:pt>
                <c:pt idx="17567">
                  <c:v>42122.577731481484</c:v>
                </c:pt>
                <c:pt idx="17568">
                  <c:v>42122.577789351853</c:v>
                </c:pt>
                <c:pt idx="17569">
                  <c:v>42122.577847222223</c:v>
                </c:pt>
                <c:pt idx="17570">
                  <c:v>42122.577893518515</c:v>
                </c:pt>
                <c:pt idx="17571">
                  <c:v>42122.577951388892</c:v>
                </c:pt>
                <c:pt idx="17572">
                  <c:v>42122.578009259261</c:v>
                </c:pt>
                <c:pt idx="17573">
                  <c:v>42122.578055555554</c:v>
                </c:pt>
                <c:pt idx="17574">
                  <c:v>42122.578113425923</c:v>
                </c:pt>
                <c:pt idx="17575">
                  <c:v>42122.5781712963</c:v>
                </c:pt>
                <c:pt idx="17576">
                  <c:v>42122.578229166669</c:v>
                </c:pt>
                <c:pt idx="17577">
                  <c:v>42122.578275462962</c:v>
                </c:pt>
                <c:pt idx="17578">
                  <c:v>42122.578333333331</c:v>
                </c:pt>
                <c:pt idx="17579">
                  <c:v>42122.5783912037</c:v>
                </c:pt>
                <c:pt idx="17580">
                  <c:v>42122.5784375</c:v>
                </c:pt>
                <c:pt idx="17581">
                  <c:v>42122.57849537037</c:v>
                </c:pt>
                <c:pt idx="17582">
                  <c:v>42122.578553240739</c:v>
                </c:pt>
                <c:pt idx="17583">
                  <c:v>42122.578599537039</c:v>
                </c:pt>
                <c:pt idx="17584">
                  <c:v>42122.578657407408</c:v>
                </c:pt>
                <c:pt idx="17585">
                  <c:v>42122.578715277778</c:v>
                </c:pt>
                <c:pt idx="17586">
                  <c:v>42122.578761574077</c:v>
                </c:pt>
                <c:pt idx="17587">
                  <c:v>42122.578819444447</c:v>
                </c:pt>
                <c:pt idx="17588">
                  <c:v>42122.578877314816</c:v>
                </c:pt>
                <c:pt idx="17589">
                  <c:v>42122.578923611109</c:v>
                </c:pt>
                <c:pt idx="17590">
                  <c:v>42122.578981481478</c:v>
                </c:pt>
                <c:pt idx="17591">
                  <c:v>42122.579039351855</c:v>
                </c:pt>
                <c:pt idx="17592">
                  <c:v>42122.579085648147</c:v>
                </c:pt>
                <c:pt idx="17593">
                  <c:v>42122.579143518517</c:v>
                </c:pt>
                <c:pt idx="17594">
                  <c:v>42122.579201388886</c:v>
                </c:pt>
                <c:pt idx="17595">
                  <c:v>42122.579259259262</c:v>
                </c:pt>
                <c:pt idx="17596">
                  <c:v>42122.579305555555</c:v>
                </c:pt>
                <c:pt idx="17597">
                  <c:v>42122.579363425924</c:v>
                </c:pt>
                <c:pt idx="17598">
                  <c:v>42122.579421296294</c:v>
                </c:pt>
                <c:pt idx="17599">
                  <c:v>42122.579467592594</c:v>
                </c:pt>
                <c:pt idx="17600">
                  <c:v>42122.579525462963</c:v>
                </c:pt>
                <c:pt idx="17601">
                  <c:v>42122.579583333332</c:v>
                </c:pt>
                <c:pt idx="17602">
                  <c:v>42122.579629629632</c:v>
                </c:pt>
                <c:pt idx="17603">
                  <c:v>42122.579687500001</c:v>
                </c:pt>
                <c:pt idx="17604">
                  <c:v>42122.579745370371</c:v>
                </c:pt>
                <c:pt idx="17605">
                  <c:v>42122.579791666663</c:v>
                </c:pt>
                <c:pt idx="17606">
                  <c:v>42122.57984953704</c:v>
                </c:pt>
                <c:pt idx="17607">
                  <c:v>42122.579907407409</c:v>
                </c:pt>
                <c:pt idx="17608">
                  <c:v>42122.579953703702</c:v>
                </c:pt>
                <c:pt idx="17609">
                  <c:v>42122.580011574071</c:v>
                </c:pt>
                <c:pt idx="17610">
                  <c:v>42122.580069444448</c:v>
                </c:pt>
                <c:pt idx="17611">
                  <c:v>42122.580127314817</c:v>
                </c:pt>
                <c:pt idx="17612">
                  <c:v>42122.58017361111</c:v>
                </c:pt>
                <c:pt idx="17613">
                  <c:v>42122.580231481479</c:v>
                </c:pt>
                <c:pt idx="17614">
                  <c:v>42122.580289351848</c:v>
                </c:pt>
                <c:pt idx="17615">
                  <c:v>42122.580335648148</c:v>
                </c:pt>
                <c:pt idx="17616">
                  <c:v>42122.580393518518</c:v>
                </c:pt>
                <c:pt idx="17617">
                  <c:v>42122.580451388887</c:v>
                </c:pt>
                <c:pt idx="17618">
                  <c:v>42122.580497685187</c:v>
                </c:pt>
                <c:pt idx="17619">
                  <c:v>42122.580555555556</c:v>
                </c:pt>
                <c:pt idx="17620">
                  <c:v>42122.580613425926</c:v>
                </c:pt>
                <c:pt idx="17621">
                  <c:v>42122.580659722225</c:v>
                </c:pt>
                <c:pt idx="17622">
                  <c:v>42122.580717592595</c:v>
                </c:pt>
                <c:pt idx="17623">
                  <c:v>42122.580775462964</c:v>
                </c:pt>
                <c:pt idx="17624">
                  <c:v>42122.580821759257</c:v>
                </c:pt>
                <c:pt idx="17625">
                  <c:v>42122.580879629626</c:v>
                </c:pt>
                <c:pt idx="17626">
                  <c:v>42122.580937500003</c:v>
                </c:pt>
                <c:pt idx="17627">
                  <c:v>42122.580983796295</c:v>
                </c:pt>
                <c:pt idx="17628">
                  <c:v>42122.581041666665</c:v>
                </c:pt>
                <c:pt idx="17629">
                  <c:v>42122.581099537034</c:v>
                </c:pt>
                <c:pt idx="17630">
                  <c:v>42122.581157407411</c:v>
                </c:pt>
                <c:pt idx="17631">
                  <c:v>42122.581203703703</c:v>
                </c:pt>
                <c:pt idx="17632">
                  <c:v>42122.581261574072</c:v>
                </c:pt>
                <c:pt idx="17633">
                  <c:v>42122.581319444442</c:v>
                </c:pt>
                <c:pt idx="17634">
                  <c:v>42122.581365740742</c:v>
                </c:pt>
                <c:pt idx="17635">
                  <c:v>42122.581423611111</c:v>
                </c:pt>
                <c:pt idx="17636">
                  <c:v>42122.58148148148</c:v>
                </c:pt>
                <c:pt idx="17637">
                  <c:v>42122.58152777778</c:v>
                </c:pt>
                <c:pt idx="17638">
                  <c:v>42122.581585648149</c:v>
                </c:pt>
                <c:pt idx="17639">
                  <c:v>42122.581643518519</c:v>
                </c:pt>
                <c:pt idx="17640">
                  <c:v>42122.581689814811</c:v>
                </c:pt>
                <c:pt idx="17641">
                  <c:v>42122.581747685188</c:v>
                </c:pt>
                <c:pt idx="17642">
                  <c:v>42122.581805555557</c:v>
                </c:pt>
                <c:pt idx="17643">
                  <c:v>42122.58185185185</c:v>
                </c:pt>
                <c:pt idx="17644">
                  <c:v>42122.581909722219</c:v>
                </c:pt>
                <c:pt idx="17645">
                  <c:v>42122.581967592596</c:v>
                </c:pt>
                <c:pt idx="17646">
                  <c:v>42122.582025462965</c:v>
                </c:pt>
                <c:pt idx="17647">
                  <c:v>42122.582071759258</c:v>
                </c:pt>
                <c:pt idx="17648">
                  <c:v>42122.582129629627</c:v>
                </c:pt>
                <c:pt idx="17649">
                  <c:v>42122.582187499997</c:v>
                </c:pt>
                <c:pt idx="17650">
                  <c:v>42122.582233796296</c:v>
                </c:pt>
                <c:pt idx="17651">
                  <c:v>42122.582291666666</c:v>
                </c:pt>
                <c:pt idx="17652">
                  <c:v>42122.582349537035</c:v>
                </c:pt>
                <c:pt idx="17653">
                  <c:v>42122.582395833335</c:v>
                </c:pt>
                <c:pt idx="17654">
                  <c:v>42122.582453703704</c:v>
                </c:pt>
                <c:pt idx="17655">
                  <c:v>42122.582511574074</c:v>
                </c:pt>
                <c:pt idx="17656">
                  <c:v>42122.582557870373</c:v>
                </c:pt>
                <c:pt idx="17657">
                  <c:v>42122.582615740743</c:v>
                </c:pt>
                <c:pt idx="17658">
                  <c:v>42122.582673611112</c:v>
                </c:pt>
                <c:pt idx="17659">
                  <c:v>42122.582719907405</c:v>
                </c:pt>
                <c:pt idx="17660">
                  <c:v>42122.582777777781</c:v>
                </c:pt>
                <c:pt idx="17661">
                  <c:v>42122.582835648151</c:v>
                </c:pt>
                <c:pt idx="17662">
                  <c:v>42122.58289351852</c:v>
                </c:pt>
                <c:pt idx="17663">
                  <c:v>42122.582939814813</c:v>
                </c:pt>
                <c:pt idx="17664">
                  <c:v>42122.582997685182</c:v>
                </c:pt>
                <c:pt idx="17665">
                  <c:v>42122.583055555559</c:v>
                </c:pt>
                <c:pt idx="17666">
                  <c:v>42122.583101851851</c:v>
                </c:pt>
                <c:pt idx="17667">
                  <c:v>42122.58315972222</c:v>
                </c:pt>
                <c:pt idx="17668">
                  <c:v>42122.58321759259</c:v>
                </c:pt>
                <c:pt idx="17669">
                  <c:v>42122.58326388889</c:v>
                </c:pt>
                <c:pt idx="17670">
                  <c:v>42122.583321759259</c:v>
                </c:pt>
                <c:pt idx="17671">
                  <c:v>42122.583379629628</c:v>
                </c:pt>
                <c:pt idx="17672">
                  <c:v>42122.583425925928</c:v>
                </c:pt>
                <c:pt idx="17673">
                  <c:v>42122.583483796298</c:v>
                </c:pt>
                <c:pt idx="17674">
                  <c:v>42122.583541666667</c:v>
                </c:pt>
                <c:pt idx="17675">
                  <c:v>42122.583587962959</c:v>
                </c:pt>
                <c:pt idx="17676">
                  <c:v>42122.583645833336</c:v>
                </c:pt>
                <c:pt idx="17677">
                  <c:v>42122.583703703705</c:v>
                </c:pt>
                <c:pt idx="17678">
                  <c:v>42122.583761574075</c:v>
                </c:pt>
                <c:pt idx="17679">
                  <c:v>42122.583807870367</c:v>
                </c:pt>
                <c:pt idx="17680">
                  <c:v>42122.583865740744</c:v>
                </c:pt>
                <c:pt idx="17681">
                  <c:v>42122.583923611113</c:v>
                </c:pt>
                <c:pt idx="17682">
                  <c:v>42122.583969907406</c:v>
                </c:pt>
                <c:pt idx="17683">
                  <c:v>42122.584027777775</c:v>
                </c:pt>
                <c:pt idx="17684">
                  <c:v>42122.584085648145</c:v>
                </c:pt>
                <c:pt idx="17685">
                  <c:v>42122.584131944444</c:v>
                </c:pt>
                <c:pt idx="17686">
                  <c:v>42122.584189814814</c:v>
                </c:pt>
                <c:pt idx="17687">
                  <c:v>42122.584247685183</c:v>
                </c:pt>
                <c:pt idx="17688">
                  <c:v>42122.584293981483</c:v>
                </c:pt>
                <c:pt idx="17689">
                  <c:v>42122.584351851852</c:v>
                </c:pt>
                <c:pt idx="17690">
                  <c:v>42122.584409722222</c:v>
                </c:pt>
                <c:pt idx="17691">
                  <c:v>42122.584456018521</c:v>
                </c:pt>
                <c:pt idx="17692">
                  <c:v>42122.584513888891</c:v>
                </c:pt>
              </c:numCache>
            </c:numRef>
          </c:xVal>
          <c:yVal>
            <c:numRef>
              <c:f>'Card_3 Data'!$D$580:$D$18272</c:f>
              <c:numCache>
                <c:formatCode>General</c:formatCode>
                <c:ptCount val="17693"/>
                <c:pt idx="0">
                  <c:v>0</c:v>
                </c:pt>
                <c:pt idx="1">
                  <c:v>19.05</c:v>
                </c:pt>
                <c:pt idx="2">
                  <c:v>18.78</c:v>
                </c:pt>
                <c:pt idx="3">
                  <c:v>18.62</c:v>
                </c:pt>
                <c:pt idx="4">
                  <c:v>18.420000000000002</c:v>
                </c:pt>
                <c:pt idx="5">
                  <c:v>18.32</c:v>
                </c:pt>
                <c:pt idx="6">
                  <c:v>18.2</c:v>
                </c:pt>
                <c:pt idx="7">
                  <c:v>18.12</c:v>
                </c:pt>
                <c:pt idx="8">
                  <c:v>18.079999999999998</c:v>
                </c:pt>
                <c:pt idx="9">
                  <c:v>18.02</c:v>
                </c:pt>
                <c:pt idx="10">
                  <c:v>17.96</c:v>
                </c:pt>
                <c:pt idx="11">
                  <c:v>17.98</c:v>
                </c:pt>
                <c:pt idx="12">
                  <c:v>17.97</c:v>
                </c:pt>
                <c:pt idx="13">
                  <c:v>17.98</c:v>
                </c:pt>
                <c:pt idx="14">
                  <c:v>17.940000000000001</c:v>
                </c:pt>
                <c:pt idx="15">
                  <c:v>17.940000000000001</c:v>
                </c:pt>
                <c:pt idx="16">
                  <c:v>17.84</c:v>
                </c:pt>
                <c:pt idx="17">
                  <c:v>17.73</c:v>
                </c:pt>
                <c:pt idx="18">
                  <c:v>17.62</c:v>
                </c:pt>
                <c:pt idx="19">
                  <c:v>17.559999999999999</c:v>
                </c:pt>
                <c:pt idx="20">
                  <c:v>17.37</c:v>
                </c:pt>
                <c:pt idx="21">
                  <c:v>17.12</c:v>
                </c:pt>
                <c:pt idx="22">
                  <c:v>16.98</c:v>
                </c:pt>
                <c:pt idx="23">
                  <c:v>16.78</c:v>
                </c:pt>
                <c:pt idx="24">
                  <c:v>16.62</c:v>
                </c:pt>
                <c:pt idx="25">
                  <c:v>16.440000000000001</c:v>
                </c:pt>
                <c:pt idx="26">
                  <c:v>16.239999999999998</c:v>
                </c:pt>
                <c:pt idx="27">
                  <c:v>16.09</c:v>
                </c:pt>
                <c:pt idx="28">
                  <c:v>15.98</c:v>
                </c:pt>
                <c:pt idx="29">
                  <c:v>15.89</c:v>
                </c:pt>
                <c:pt idx="30">
                  <c:v>15.78</c:v>
                </c:pt>
                <c:pt idx="31">
                  <c:v>15.69</c:v>
                </c:pt>
                <c:pt idx="32">
                  <c:v>15.59</c:v>
                </c:pt>
                <c:pt idx="33">
                  <c:v>15.53</c:v>
                </c:pt>
                <c:pt idx="34">
                  <c:v>15.49</c:v>
                </c:pt>
                <c:pt idx="35">
                  <c:v>15.42</c:v>
                </c:pt>
                <c:pt idx="36">
                  <c:v>15.38</c:v>
                </c:pt>
                <c:pt idx="37">
                  <c:v>15.34</c:v>
                </c:pt>
                <c:pt idx="38">
                  <c:v>15.32</c:v>
                </c:pt>
                <c:pt idx="39">
                  <c:v>15.33</c:v>
                </c:pt>
                <c:pt idx="40">
                  <c:v>15.36</c:v>
                </c:pt>
                <c:pt idx="41">
                  <c:v>15.34</c:v>
                </c:pt>
                <c:pt idx="42">
                  <c:v>15.4</c:v>
                </c:pt>
                <c:pt idx="43">
                  <c:v>15.46</c:v>
                </c:pt>
                <c:pt idx="44">
                  <c:v>15.53</c:v>
                </c:pt>
                <c:pt idx="45">
                  <c:v>15.58</c:v>
                </c:pt>
                <c:pt idx="46">
                  <c:v>15.67</c:v>
                </c:pt>
                <c:pt idx="47">
                  <c:v>15.74</c:v>
                </c:pt>
                <c:pt idx="48">
                  <c:v>15.76</c:v>
                </c:pt>
                <c:pt idx="49">
                  <c:v>15.84</c:v>
                </c:pt>
                <c:pt idx="50">
                  <c:v>15.89</c:v>
                </c:pt>
                <c:pt idx="51">
                  <c:v>15.91</c:v>
                </c:pt>
                <c:pt idx="52">
                  <c:v>15.96</c:v>
                </c:pt>
                <c:pt idx="53">
                  <c:v>16.03</c:v>
                </c:pt>
                <c:pt idx="54">
                  <c:v>16.059999999999999</c:v>
                </c:pt>
                <c:pt idx="55">
                  <c:v>16.14</c:v>
                </c:pt>
                <c:pt idx="56">
                  <c:v>16.2</c:v>
                </c:pt>
                <c:pt idx="57">
                  <c:v>16.28</c:v>
                </c:pt>
                <c:pt idx="58">
                  <c:v>16.350000000000001</c:v>
                </c:pt>
                <c:pt idx="59">
                  <c:v>16.399999999999999</c:v>
                </c:pt>
                <c:pt idx="60">
                  <c:v>16.32</c:v>
                </c:pt>
                <c:pt idx="61">
                  <c:v>16.2</c:v>
                </c:pt>
                <c:pt idx="62">
                  <c:v>16.14</c:v>
                </c:pt>
                <c:pt idx="63">
                  <c:v>16.100000000000001</c:v>
                </c:pt>
                <c:pt idx="64">
                  <c:v>16.14</c:v>
                </c:pt>
                <c:pt idx="65">
                  <c:v>16.16</c:v>
                </c:pt>
                <c:pt idx="66">
                  <c:v>16.09</c:v>
                </c:pt>
                <c:pt idx="67">
                  <c:v>16.12</c:v>
                </c:pt>
                <c:pt idx="68">
                  <c:v>16.07</c:v>
                </c:pt>
                <c:pt idx="69">
                  <c:v>16.09</c:v>
                </c:pt>
                <c:pt idx="70">
                  <c:v>16.13</c:v>
                </c:pt>
                <c:pt idx="71">
                  <c:v>16.18</c:v>
                </c:pt>
                <c:pt idx="72">
                  <c:v>16.18</c:v>
                </c:pt>
                <c:pt idx="73">
                  <c:v>16.2</c:v>
                </c:pt>
                <c:pt idx="74">
                  <c:v>16.190000000000001</c:v>
                </c:pt>
                <c:pt idx="75">
                  <c:v>16.22</c:v>
                </c:pt>
                <c:pt idx="76">
                  <c:v>16.12</c:v>
                </c:pt>
                <c:pt idx="77">
                  <c:v>15.96</c:v>
                </c:pt>
                <c:pt idx="78">
                  <c:v>15.94</c:v>
                </c:pt>
                <c:pt idx="79">
                  <c:v>15.94</c:v>
                </c:pt>
                <c:pt idx="80">
                  <c:v>15.8</c:v>
                </c:pt>
                <c:pt idx="81">
                  <c:v>15.74</c:v>
                </c:pt>
                <c:pt idx="82">
                  <c:v>15.75</c:v>
                </c:pt>
                <c:pt idx="83">
                  <c:v>15.78</c:v>
                </c:pt>
                <c:pt idx="84">
                  <c:v>15.55</c:v>
                </c:pt>
                <c:pt idx="85">
                  <c:v>15.38</c:v>
                </c:pt>
                <c:pt idx="86">
                  <c:v>15.28</c:v>
                </c:pt>
                <c:pt idx="87">
                  <c:v>15.26</c:v>
                </c:pt>
                <c:pt idx="88">
                  <c:v>15.22</c:v>
                </c:pt>
                <c:pt idx="89">
                  <c:v>15.18</c:v>
                </c:pt>
                <c:pt idx="90">
                  <c:v>15.16</c:v>
                </c:pt>
                <c:pt idx="91">
                  <c:v>15.08</c:v>
                </c:pt>
                <c:pt idx="92">
                  <c:v>15</c:v>
                </c:pt>
                <c:pt idx="93">
                  <c:v>14.95</c:v>
                </c:pt>
                <c:pt idx="94">
                  <c:v>14.9</c:v>
                </c:pt>
                <c:pt idx="95">
                  <c:v>14.82</c:v>
                </c:pt>
                <c:pt idx="96">
                  <c:v>14.7</c:v>
                </c:pt>
                <c:pt idx="97">
                  <c:v>14.7</c:v>
                </c:pt>
                <c:pt idx="98">
                  <c:v>14.68</c:v>
                </c:pt>
                <c:pt idx="99">
                  <c:v>14.7</c:v>
                </c:pt>
                <c:pt idx="100">
                  <c:v>14.54</c:v>
                </c:pt>
                <c:pt idx="101">
                  <c:v>14.34</c:v>
                </c:pt>
                <c:pt idx="102">
                  <c:v>14.17</c:v>
                </c:pt>
                <c:pt idx="103">
                  <c:v>14.01</c:v>
                </c:pt>
                <c:pt idx="104">
                  <c:v>13.98</c:v>
                </c:pt>
                <c:pt idx="105">
                  <c:v>13.9</c:v>
                </c:pt>
                <c:pt idx="106">
                  <c:v>13.8</c:v>
                </c:pt>
                <c:pt idx="107">
                  <c:v>13.8</c:v>
                </c:pt>
                <c:pt idx="108">
                  <c:v>13.62</c:v>
                </c:pt>
                <c:pt idx="109">
                  <c:v>13.5</c:v>
                </c:pt>
                <c:pt idx="110">
                  <c:v>13.39</c:v>
                </c:pt>
                <c:pt idx="111">
                  <c:v>13.34</c:v>
                </c:pt>
                <c:pt idx="112">
                  <c:v>13.36</c:v>
                </c:pt>
                <c:pt idx="113">
                  <c:v>13.43</c:v>
                </c:pt>
                <c:pt idx="114">
                  <c:v>13.52</c:v>
                </c:pt>
                <c:pt idx="115">
                  <c:v>13.59</c:v>
                </c:pt>
                <c:pt idx="116">
                  <c:v>13.68</c:v>
                </c:pt>
                <c:pt idx="117">
                  <c:v>13.76</c:v>
                </c:pt>
                <c:pt idx="118">
                  <c:v>13.77</c:v>
                </c:pt>
                <c:pt idx="119">
                  <c:v>13.81</c:v>
                </c:pt>
                <c:pt idx="120">
                  <c:v>13.83</c:v>
                </c:pt>
                <c:pt idx="121">
                  <c:v>13.88</c:v>
                </c:pt>
                <c:pt idx="122">
                  <c:v>13.98</c:v>
                </c:pt>
                <c:pt idx="123">
                  <c:v>14.04</c:v>
                </c:pt>
                <c:pt idx="124">
                  <c:v>14.09</c:v>
                </c:pt>
                <c:pt idx="125">
                  <c:v>14.22</c:v>
                </c:pt>
                <c:pt idx="126">
                  <c:v>14.34</c:v>
                </c:pt>
                <c:pt idx="127">
                  <c:v>14.46</c:v>
                </c:pt>
                <c:pt idx="128">
                  <c:v>14.54</c:v>
                </c:pt>
                <c:pt idx="129">
                  <c:v>14.63</c:v>
                </c:pt>
                <c:pt idx="130">
                  <c:v>14.72</c:v>
                </c:pt>
                <c:pt idx="131">
                  <c:v>14.81</c:v>
                </c:pt>
                <c:pt idx="132">
                  <c:v>14.92</c:v>
                </c:pt>
                <c:pt idx="133">
                  <c:v>15.04</c:v>
                </c:pt>
                <c:pt idx="134">
                  <c:v>15.16</c:v>
                </c:pt>
                <c:pt idx="135">
                  <c:v>15.26</c:v>
                </c:pt>
                <c:pt idx="136">
                  <c:v>15.38</c:v>
                </c:pt>
                <c:pt idx="137">
                  <c:v>15.44</c:v>
                </c:pt>
                <c:pt idx="138">
                  <c:v>15.52</c:v>
                </c:pt>
                <c:pt idx="139">
                  <c:v>15.63</c:v>
                </c:pt>
                <c:pt idx="140">
                  <c:v>15.68</c:v>
                </c:pt>
                <c:pt idx="141">
                  <c:v>15.67</c:v>
                </c:pt>
                <c:pt idx="142">
                  <c:v>15.69</c:v>
                </c:pt>
                <c:pt idx="143">
                  <c:v>15.68</c:v>
                </c:pt>
                <c:pt idx="144">
                  <c:v>15.7</c:v>
                </c:pt>
                <c:pt idx="145">
                  <c:v>15.63</c:v>
                </c:pt>
                <c:pt idx="146">
                  <c:v>15.38</c:v>
                </c:pt>
                <c:pt idx="147">
                  <c:v>15.1</c:v>
                </c:pt>
                <c:pt idx="148">
                  <c:v>15</c:v>
                </c:pt>
                <c:pt idx="149">
                  <c:v>14.96</c:v>
                </c:pt>
                <c:pt idx="150">
                  <c:v>14.96</c:v>
                </c:pt>
                <c:pt idx="151">
                  <c:v>14.95</c:v>
                </c:pt>
                <c:pt idx="152">
                  <c:v>14.82</c:v>
                </c:pt>
                <c:pt idx="153">
                  <c:v>14.69</c:v>
                </c:pt>
                <c:pt idx="154">
                  <c:v>14.52</c:v>
                </c:pt>
                <c:pt idx="155">
                  <c:v>14.42</c:v>
                </c:pt>
                <c:pt idx="156">
                  <c:v>14.51</c:v>
                </c:pt>
                <c:pt idx="157">
                  <c:v>14.56</c:v>
                </c:pt>
                <c:pt idx="158">
                  <c:v>14.64</c:v>
                </c:pt>
                <c:pt idx="159">
                  <c:v>14.65</c:v>
                </c:pt>
                <c:pt idx="160">
                  <c:v>14.67</c:v>
                </c:pt>
                <c:pt idx="161">
                  <c:v>14.66</c:v>
                </c:pt>
                <c:pt idx="162">
                  <c:v>14.56</c:v>
                </c:pt>
                <c:pt idx="163">
                  <c:v>14.54</c:v>
                </c:pt>
                <c:pt idx="164">
                  <c:v>14.48</c:v>
                </c:pt>
                <c:pt idx="165">
                  <c:v>14.54</c:v>
                </c:pt>
                <c:pt idx="166">
                  <c:v>14.6</c:v>
                </c:pt>
                <c:pt idx="167">
                  <c:v>14.72</c:v>
                </c:pt>
                <c:pt idx="168">
                  <c:v>14.74</c:v>
                </c:pt>
                <c:pt idx="169">
                  <c:v>14.61</c:v>
                </c:pt>
                <c:pt idx="170">
                  <c:v>14.42</c:v>
                </c:pt>
                <c:pt idx="171">
                  <c:v>14.24</c:v>
                </c:pt>
                <c:pt idx="172">
                  <c:v>14.04</c:v>
                </c:pt>
                <c:pt idx="173">
                  <c:v>13.8</c:v>
                </c:pt>
                <c:pt idx="174">
                  <c:v>13.6</c:v>
                </c:pt>
                <c:pt idx="175">
                  <c:v>13.58</c:v>
                </c:pt>
                <c:pt idx="176">
                  <c:v>13.48</c:v>
                </c:pt>
                <c:pt idx="177">
                  <c:v>13.38</c:v>
                </c:pt>
                <c:pt idx="178">
                  <c:v>13.48</c:v>
                </c:pt>
                <c:pt idx="179">
                  <c:v>13.57</c:v>
                </c:pt>
                <c:pt idx="180">
                  <c:v>13.68</c:v>
                </c:pt>
                <c:pt idx="181">
                  <c:v>13.77</c:v>
                </c:pt>
                <c:pt idx="182">
                  <c:v>13.83</c:v>
                </c:pt>
                <c:pt idx="183">
                  <c:v>13.86</c:v>
                </c:pt>
                <c:pt idx="184">
                  <c:v>13.92</c:v>
                </c:pt>
                <c:pt idx="185">
                  <c:v>14.06</c:v>
                </c:pt>
                <c:pt idx="186">
                  <c:v>14.12</c:v>
                </c:pt>
                <c:pt idx="187">
                  <c:v>14.23</c:v>
                </c:pt>
                <c:pt idx="188">
                  <c:v>14.28</c:v>
                </c:pt>
                <c:pt idx="189">
                  <c:v>14.42</c:v>
                </c:pt>
                <c:pt idx="190">
                  <c:v>14.45</c:v>
                </c:pt>
                <c:pt idx="191">
                  <c:v>14.43</c:v>
                </c:pt>
                <c:pt idx="192">
                  <c:v>14.45</c:v>
                </c:pt>
                <c:pt idx="193">
                  <c:v>14.5</c:v>
                </c:pt>
                <c:pt idx="194">
                  <c:v>14.53</c:v>
                </c:pt>
                <c:pt idx="195">
                  <c:v>14.6</c:v>
                </c:pt>
                <c:pt idx="196">
                  <c:v>14.53</c:v>
                </c:pt>
                <c:pt idx="197">
                  <c:v>14.13</c:v>
                </c:pt>
                <c:pt idx="198">
                  <c:v>13.7</c:v>
                </c:pt>
                <c:pt idx="199">
                  <c:v>13.6</c:v>
                </c:pt>
                <c:pt idx="200">
                  <c:v>13.75</c:v>
                </c:pt>
                <c:pt idx="201">
                  <c:v>13.76</c:v>
                </c:pt>
                <c:pt idx="202">
                  <c:v>13.83</c:v>
                </c:pt>
                <c:pt idx="203">
                  <c:v>13.9</c:v>
                </c:pt>
                <c:pt idx="204">
                  <c:v>13.92</c:v>
                </c:pt>
                <c:pt idx="205">
                  <c:v>13.97</c:v>
                </c:pt>
                <c:pt idx="206">
                  <c:v>13.9</c:v>
                </c:pt>
                <c:pt idx="207">
                  <c:v>13.98</c:v>
                </c:pt>
                <c:pt idx="208">
                  <c:v>14.05</c:v>
                </c:pt>
                <c:pt idx="209">
                  <c:v>14.06</c:v>
                </c:pt>
                <c:pt idx="210">
                  <c:v>14.06</c:v>
                </c:pt>
                <c:pt idx="211">
                  <c:v>14.14</c:v>
                </c:pt>
                <c:pt idx="212">
                  <c:v>14.23</c:v>
                </c:pt>
                <c:pt idx="213">
                  <c:v>14.26</c:v>
                </c:pt>
                <c:pt idx="214">
                  <c:v>14.31</c:v>
                </c:pt>
                <c:pt idx="215">
                  <c:v>14.14</c:v>
                </c:pt>
                <c:pt idx="216">
                  <c:v>14.1</c:v>
                </c:pt>
                <c:pt idx="217">
                  <c:v>14.02</c:v>
                </c:pt>
                <c:pt idx="218">
                  <c:v>13.97</c:v>
                </c:pt>
                <c:pt idx="219">
                  <c:v>13.9</c:v>
                </c:pt>
                <c:pt idx="220">
                  <c:v>13.86</c:v>
                </c:pt>
                <c:pt idx="221">
                  <c:v>13.83</c:v>
                </c:pt>
                <c:pt idx="222">
                  <c:v>13.76</c:v>
                </c:pt>
                <c:pt idx="223">
                  <c:v>13.6</c:v>
                </c:pt>
                <c:pt idx="224">
                  <c:v>13.37</c:v>
                </c:pt>
                <c:pt idx="225">
                  <c:v>13.26</c:v>
                </c:pt>
                <c:pt idx="226">
                  <c:v>13.14</c:v>
                </c:pt>
                <c:pt idx="227">
                  <c:v>13.05</c:v>
                </c:pt>
                <c:pt idx="228">
                  <c:v>12.98</c:v>
                </c:pt>
                <c:pt idx="229">
                  <c:v>12.93</c:v>
                </c:pt>
                <c:pt idx="230">
                  <c:v>12.92</c:v>
                </c:pt>
                <c:pt idx="231">
                  <c:v>13</c:v>
                </c:pt>
                <c:pt idx="232">
                  <c:v>12.94</c:v>
                </c:pt>
                <c:pt idx="233">
                  <c:v>13.05</c:v>
                </c:pt>
                <c:pt idx="234">
                  <c:v>13.1</c:v>
                </c:pt>
                <c:pt idx="235">
                  <c:v>13.16</c:v>
                </c:pt>
                <c:pt idx="236">
                  <c:v>13.23</c:v>
                </c:pt>
                <c:pt idx="237">
                  <c:v>13.17</c:v>
                </c:pt>
                <c:pt idx="238">
                  <c:v>13.14</c:v>
                </c:pt>
                <c:pt idx="239">
                  <c:v>13.08</c:v>
                </c:pt>
                <c:pt idx="240">
                  <c:v>12.9</c:v>
                </c:pt>
                <c:pt idx="241">
                  <c:v>12.72</c:v>
                </c:pt>
                <c:pt idx="242">
                  <c:v>12.5</c:v>
                </c:pt>
                <c:pt idx="243">
                  <c:v>12.54</c:v>
                </c:pt>
                <c:pt idx="244">
                  <c:v>12.54</c:v>
                </c:pt>
                <c:pt idx="245">
                  <c:v>12.62</c:v>
                </c:pt>
                <c:pt idx="246">
                  <c:v>12.61</c:v>
                </c:pt>
                <c:pt idx="247">
                  <c:v>12.4</c:v>
                </c:pt>
                <c:pt idx="248">
                  <c:v>12.26</c:v>
                </c:pt>
                <c:pt idx="249">
                  <c:v>12.31</c:v>
                </c:pt>
                <c:pt idx="250">
                  <c:v>12.24</c:v>
                </c:pt>
                <c:pt idx="251">
                  <c:v>12.18</c:v>
                </c:pt>
                <c:pt idx="252">
                  <c:v>12.24</c:v>
                </c:pt>
                <c:pt idx="253">
                  <c:v>12.28</c:v>
                </c:pt>
                <c:pt idx="254">
                  <c:v>12.19</c:v>
                </c:pt>
                <c:pt idx="255">
                  <c:v>12.29</c:v>
                </c:pt>
                <c:pt idx="256">
                  <c:v>12.26</c:v>
                </c:pt>
                <c:pt idx="257">
                  <c:v>12.3</c:v>
                </c:pt>
                <c:pt idx="258">
                  <c:v>12.43</c:v>
                </c:pt>
                <c:pt idx="259">
                  <c:v>12.42</c:v>
                </c:pt>
                <c:pt idx="260">
                  <c:v>12.39</c:v>
                </c:pt>
                <c:pt idx="261">
                  <c:v>12.45</c:v>
                </c:pt>
                <c:pt idx="262">
                  <c:v>12.59</c:v>
                </c:pt>
                <c:pt idx="263">
                  <c:v>12.55</c:v>
                </c:pt>
                <c:pt idx="264">
                  <c:v>12.44</c:v>
                </c:pt>
                <c:pt idx="265">
                  <c:v>12.33</c:v>
                </c:pt>
                <c:pt idx="266">
                  <c:v>12.34</c:v>
                </c:pt>
                <c:pt idx="267">
                  <c:v>12.39</c:v>
                </c:pt>
                <c:pt idx="268">
                  <c:v>12.18</c:v>
                </c:pt>
                <c:pt idx="269">
                  <c:v>12.2</c:v>
                </c:pt>
                <c:pt idx="270">
                  <c:v>12.38</c:v>
                </c:pt>
                <c:pt idx="271">
                  <c:v>12.5</c:v>
                </c:pt>
                <c:pt idx="272">
                  <c:v>12.62</c:v>
                </c:pt>
                <c:pt idx="273">
                  <c:v>12.64</c:v>
                </c:pt>
                <c:pt idx="274">
                  <c:v>12.54</c:v>
                </c:pt>
                <c:pt idx="275">
                  <c:v>12.25</c:v>
                </c:pt>
                <c:pt idx="276">
                  <c:v>12.2</c:v>
                </c:pt>
                <c:pt idx="277">
                  <c:v>12.15</c:v>
                </c:pt>
                <c:pt idx="278">
                  <c:v>12.12</c:v>
                </c:pt>
                <c:pt idx="279">
                  <c:v>12.18</c:v>
                </c:pt>
                <c:pt idx="280">
                  <c:v>12.1</c:v>
                </c:pt>
                <c:pt idx="281">
                  <c:v>12.04</c:v>
                </c:pt>
                <c:pt idx="282">
                  <c:v>11.97</c:v>
                </c:pt>
                <c:pt idx="283">
                  <c:v>11.98</c:v>
                </c:pt>
                <c:pt idx="284">
                  <c:v>12.05</c:v>
                </c:pt>
                <c:pt idx="285">
                  <c:v>12.1</c:v>
                </c:pt>
                <c:pt idx="286">
                  <c:v>12.12</c:v>
                </c:pt>
                <c:pt idx="287">
                  <c:v>12.2</c:v>
                </c:pt>
                <c:pt idx="288">
                  <c:v>12.24</c:v>
                </c:pt>
                <c:pt idx="289">
                  <c:v>12.35</c:v>
                </c:pt>
                <c:pt idx="290">
                  <c:v>12.39</c:v>
                </c:pt>
                <c:pt idx="291">
                  <c:v>12.43</c:v>
                </c:pt>
                <c:pt idx="292">
                  <c:v>12.49</c:v>
                </c:pt>
                <c:pt idx="293">
                  <c:v>12.56</c:v>
                </c:pt>
                <c:pt idx="294">
                  <c:v>12.54</c:v>
                </c:pt>
                <c:pt idx="295">
                  <c:v>12.5</c:v>
                </c:pt>
                <c:pt idx="296">
                  <c:v>12.49</c:v>
                </c:pt>
                <c:pt idx="297">
                  <c:v>12.48</c:v>
                </c:pt>
                <c:pt idx="298">
                  <c:v>12.52</c:v>
                </c:pt>
                <c:pt idx="299">
                  <c:v>12.57</c:v>
                </c:pt>
                <c:pt idx="300">
                  <c:v>12.62</c:v>
                </c:pt>
                <c:pt idx="301">
                  <c:v>12.68</c:v>
                </c:pt>
                <c:pt idx="302">
                  <c:v>12.58</c:v>
                </c:pt>
                <c:pt idx="303">
                  <c:v>12.66</c:v>
                </c:pt>
                <c:pt idx="304">
                  <c:v>12.76</c:v>
                </c:pt>
                <c:pt idx="305">
                  <c:v>12.87</c:v>
                </c:pt>
                <c:pt idx="306">
                  <c:v>12.93</c:v>
                </c:pt>
                <c:pt idx="307">
                  <c:v>12.98</c:v>
                </c:pt>
                <c:pt idx="308">
                  <c:v>12.92</c:v>
                </c:pt>
                <c:pt idx="309">
                  <c:v>12.83</c:v>
                </c:pt>
                <c:pt idx="310">
                  <c:v>12.83</c:v>
                </c:pt>
                <c:pt idx="311">
                  <c:v>12.7</c:v>
                </c:pt>
                <c:pt idx="312">
                  <c:v>12.56</c:v>
                </c:pt>
                <c:pt idx="313">
                  <c:v>12.45</c:v>
                </c:pt>
                <c:pt idx="314">
                  <c:v>12.43</c:v>
                </c:pt>
                <c:pt idx="315">
                  <c:v>12.38</c:v>
                </c:pt>
                <c:pt idx="316">
                  <c:v>12.24</c:v>
                </c:pt>
                <c:pt idx="317">
                  <c:v>12.13</c:v>
                </c:pt>
                <c:pt idx="318">
                  <c:v>12.2</c:v>
                </c:pt>
                <c:pt idx="319">
                  <c:v>12.18</c:v>
                </c:pt>
                <c:pt idx="320">
                  <c:v>12.2</c:v>
                </c:pt>
                <c:pt idx="321">
                  <c:v>12.23</c:v>
                </c:pt>
                <c:pt idx="322">
                  <c:v>12.26</c:v>
                </c:pt>
                <c:pt idx="323">
                  <c:v>12.26</c:v>
                </c:pt>
                <c:pt idx="324">
                  <c:v>12.19</c:v>
                </c:pt>
                <c:pt idx="325">
                  <c:v>12.14</c:v>
                </c:pt>
                <c:pt idx="326">
                  <c:v>12.17</c:v>
                </c:pt>
                <c:pt idx="327">
                  <c:v>12.18</c:v>
                </c:pt>
                <c:pt idx="328">
                  <c:v>12.15</c:v>
                </c:pt>
                <c:pt idx="329">
                  <c:v>12.09</c:v>
                </c:pt>
                <c:pt idx="330">
                  <c:v>12.12</c:v>
                </c:pt>
                <c:pt idx="331">
                  <c:v>12.14</c:v>
                </c:pt>
                <c:pt idx="332">
                  <c:v>12.02</c:v>
                </c:pt>
                <c:pt idx="333">
                  <c:v>12.04</c:v>
                </c:pt>
                <c:pt idx="334">
                  <c:v>12.07</c:v>
                </c:pt>
                <c:pt idx="335">
                  <c:v>12.08</c:v>
                </c:pt>
                <c:pt idx="336">
                  <c:v>12.1</c:v>
                </c:pt>
                <c:pt idx="337">
                  <c:v>12.14</c:v>
                </c:pt>
                <c:pt idx="338">
                  <c:v>12.21</c:v>
                </c:pt>
                <c:pt idx="339">
                  <c:v>12.24</c:v>
                </c:pt>
                <c:pt idx="340">
                  <c:v>12.37</c:v>
                </c:pt>
                <c:pt idx="341">
                  <c:v>12.46</c:v>
                </c:pt>
                <c:pt idx="342">
                  <c:v>12.49</c:v>
                </c:pt>
                <c:pt idx="343">
                  <c:v>12.46</c:v>
                </c:pt>
                <c:pt idx="344">
                  <c:v>12.52</c:v>
                </c:pt>
                <c:pt idx="345">
                  <c:v>12.58</c:v>
                </c:pt>
                <c:pt idx="346">
                  <c:v>12.61</c:v>
                </c:pt>
                <c:pt idx="347">
                  <c:v>12.63</c:v>
                </c:pt>
                <c:pt idx="348">
                  <c:v>12.62</c:v>
                </c:pt>
                <c:pt idx="349">
                  <c:v>12.6</c:v>
                </c:pt>
                <c:pt idx="350">
                  <c:v>12.66</c:v>
                </c:pt>
                <c:pt idx="351">
                  <c:v>12.76</c:v>
                </c:pt>
                <c:pt idx="352">
                  <c:v>12.83</c:v>
                </c:pt>
                <c:pt idx="353">
                  <c:v>12.89</c:v>
                </c:pt>
                <c:pt idx="354">
                  <c:v>12.98</c:v>
                </c:pt>
                <c:pt idx="355">
                  <c:v>13.04</c:v>
                </c:pt>
                <c:pt idx="356">
                  <c:v>12.98</c:v>
                </c:pt>
                <c:pt idx="357">
                  <c:v>12.93</c:v>
                </c:pt>
                <c:pt idx="358">
                  <c:v>12.97</c:v>
                </c:pt>
                <c:pt idx="359">
                  <c:v>13.07</c:v>
                </c:pt>
                <c:pt idx="360">
                  <c:v>13.12</c:v>
                </c:pt>
                <c:pt idx="361">
                  <c:v>13.12</c:v>
                </c:pt>
                <c:pt idx="362">
                  <c:v>13.22</c:v>
                </c:pt>
                <c:pt idx="363">
                  <c:v>13.26</c:v>
                </c:pt>
                <c:pt idx="364">
                  <c:v>13.36</c:v>
                </c:pt>
                <c:pt idx="365">
                  <c:v>13.45</c:v>
                </c:pt>
                <c:pt idx="366">
                  <c:v>13.52</c:v>
                </c:pt>
                <c:pt idx="367">
                  <c:v>13.46</c:v>
                </c:pt>
                <c:pt idx="368">
                  <c:v>13.3</c:v>
                </c:pt>
                <c:pt idx="369">
                  <c:v>13.37</c:v>
                </c:pt>
                <c:pt idx="370">
                  <c:v>13.47</c:v>
                </c:pt>
                <c:pt idx="371">
                  <c:v>13.6</c:v>
                </c:pt>
                <c:pt idx="372">
                  <c:v>13.7</c:v>
                </c:pt>
                <c:pt idx="373">
                  <c:v>13.81</c:v>
                </c:pt>
                <c:pt idx="374">
                  <c:v>13.89</c:v>
                </c:pt>
                <c:pt idx="375">
                  <c:v>13.94</c:v>
                </c:pt>
                <c:pt idx="376">
                  <c:v>13.98</c:v>
                </c:pt>
                <c:pt idx="377">
                  <c:v>14.05</c:v>
                </c:pt>
                <c:pt idx="378">
                  <c:v>14.09</c:v>
                </c:pt>
                <c:pt idx="379">
                  <c:v>14.17</c:v>
                </c:pt>
                <c:pt idx="380">
                  <c:v>14.26</c:v>
                </c:pt>
                <c:pt idx="381">
                  <c:v>14.28</c:v>
                </c:pt>
                <c:pt idx="382">
                  <c:v>14.32</c:v>
                </c:pt>
                <c:pt idx="383">
                  <c:v>14.41</c:v>
                </c:pt>
                <c:pt idx="384">
                  <c:v>14.48</c:v>
                </c:pt>
                <c:pt idx="385">
                  <c:v>14.54</c:v>
                </c:pt>
                <c:pt idx="386">
                  <c:v>14.49</c:v>
                </c:pt>
                <c:pt idx="387">
                  <c:v>14.43</c:v>
                </c:pt>
                <c:pt idx="388">
                  <c:v>14.39</c:v>
                </c:pt>
                <c:pt idx="389">
                  <c:v>14.38</c:v>
                </c:pt>
                <c:pt idx="390">
                  <c:v>14.38</c:v>
                </c:pt>
                <c:pt idx="391">
                  <c:v>14.4</c:v>
                </c:pt>
                <c:pt idx="392">
                  <c:v>14.4</c:v>
                </c:pt>
                <c:pt idx="393">
                  <c:v>14.42</c:v>
                </c:pt>
                <c:pt idx="394">
                  <c:v>14.44</c:v>
                </c:pt>
                <c:pt idx="395">
                  <c:v>14.54</c:v>
                </c:pt>
                <c:pt idx="396">
                  <c:v>14.54</c:v>
                </c:pt>
                <c:pt idx="397">
                  <c:v>14.6</c:v>
                </c:pt>
                <c:pt idx="398">
                  <c:v>14.68</c:v>
                </c:pt>
                <c:pt idx="399">
                  <c:v>14.68</c:v>
                </c:pt>
                <c:pt idx="400">
                  <c:v>14.62</c:v>
                </c:pt>
                <c:pt idx="401">
                  <c:v>14.69</c:v>
                </c:pt>
                <c:pt idx="402">
                  <c:v>14.72</c:v>
                </c:pt>
                <c:pt idx="403">
                  <c:v>14.76</c:v>
                </c:pt>
                <c:pt idx="404">
                  <c:v>14.33</c:v>
                </c:pt>
                <c:pt idx="405">
                  <c:v>14.32</c:v>
                </c:pt>
                <c:pt idx="406">
                  <c:v>14.42</c:v>
                </c:pt>
                <c:pt idx="407">
                  <c:v>14.45</c:v>
                </c:pt>
                <c:pt idx="408">
                  <c:v>14.54</c:v>
                </c:pt>
                <c:pt idx="409">
                  <c:v>14.6</c:v>
                </c:pt>
                <c:pt idx="410">
                  <c:v>14.38</c:v>
                </c:pt>
                <c:pt idx="411">
                  <c:v>14.27</c:v>
                </c:pt>
                <c:pt idx="412">
                  <c:v>14.28</c:v>
                </c:pt>
                <c:pt idx="413">
                  <c:v>14.24</c:v>
                </c:pt>
                <c:pt idx="414">
                  <c:v>14.26</c:v>
                </c:pt>
                <c:pt idx="415">
                  <c:v>14.19</c:v>
                </c:pt>
                <c:pt idx="416">
                  <c:v>14.11</c:v>
                </c:pt>
                <c:pt idx="417">
                  <c:v>13.92</c:v>
                </c:pt>
                <c:pt idx="418">
                  <c:v>13.95</c:v>
                </c:pt>
                <c:pt idx="419">
                  <c:v>14.06</c:v>
                </c:pt>
                <c:pt idx="420">
                  <c:v>13.94</c:v>
                </c:pt>
                <c:pt idx="421">
                  <c:v>13.84</c:v>
                </c:pt>
                <c:pt idx="422">
                  <c:v>13.66</c:v>
                </c:pt>
                <c:pt idx="423">
                  <c:v>13.6</c:v>
                </c:pt>
                <c:pt idx="424">
                  <c:v>13.54</c:v>
                </c:pt>
                <c:pt idx="425">
                  <c:v>13.42</c:v>
                </c:pt>
                <c:pt idx="426">
                  <c:v>13.12</c:v>
                </c:pt>
                <c:pt idx="427">
                  <c:v>12.92</c:v>
                </c:pt>
                <c:pt idx="428">
                  <c:v>12.66</c:v>
                </c:pt>
                <c:pt idx="429">
                  <c:v>12.47</c:v>
                </c:pt>
                <c:pt idx="430">
                  <c:v>12.34</c:v>
                </c:pt>
                <c:pt idx="431">
                  <c:v>12.46</c:v>
                </c:pt>
                <c:pt idx="432">
                  <c:v>12.65</c:v>
                </c:pt>
                <c:pt idx="433">
                  <c:v>12.62</c:v>
                </c:pt>
                <c:pt idx="434">
                  <c:v>12.63</c:v>
                </c:pt>
                <c:pt idx="435">
                  <c:v>12.6</c:v>
                </c:pt>
                <c:pt idx="436">
                  <c:v>12.36</c:v>
                </c:pt>
                <c:pt idx="437">
                  <c:v>12.22</c:v>
                </c:pt>
                <c:pt idx="438">
                  <c:v>12.24</c:v>
                </c:pt>
                <c:pt idx="439">
                  <c:v>12.28</c:v>
                </c:pt>
                <c:pt idx="440">
                  <c:v>12.32</c:v>
                </c:pt>
                <c:pt idx="441">
                  <c:v>12.42</c:v>
                </c:pt>
                <c:pt idx="442">
                  <c:v>12.41</c:v>
                </c:pt>
                <c:pt idx="443">
                  <c:v>12.35</c:v>
                </c:pt>
                <c:pt idx="444">
                  <c:v>12.23</c:v>
                </c:pt>
                <c:pt idx="445">
                  <c:v>12.38</c:v>
                </c:pt>
                <c:pt idx="446">
                  <c:v>12.52</c:v>
                </c:pt>
                <c:pt idx="447">
                  <c:v>12.62</c:v>
                </c:pt>
                <c:pt idx="448">
                  <c:v>12.7</c:v>
                </c:pt>
                <c:pt idx="449">
                  <c:v>12.64</c:v>
                </c:pt>
                <c:pt idx="450">
                  <c:v>12.48</c:v>
                </c:pt>
                <c:pt idx="451">
                  <c:v>12.4</c:v>
                </c:pt>
                <c:pt idx="452">
                  <c:v>12.28</c:v>
                </c:pt>
                <c:pt idx="453">
                  <c:v>12.25</c:v>
                </c:pt>
                <c:pt idx="454">
                  <c:v>12.22</c:v>
                </c:pt>
                <c:pt idx="455">
                  <c:v>12.21</c:v>
                </c:pt>
                <c:pt idx="456">
                  <c:v>12.28</c:v>
                </c:pt>
                <c:pt idx="457">
                  <c:v>12.22</c:v>
                </c:pt>
                <c:pt idx="458">
                  <c:v>12.11</c:v>
                </c:pt>
                <c:pt idx="459">
                  <c:v>11.98</c:v>
                </c:pt>
                <c:pt idx="460">
                  <c:v>12.05</c:v>
                </c:pt>
                <c:pt idx="461">
                  <c:v>12.27</c:v>
                </c:pt>
                <c:pt idx="462">
                  <c:v>12.46</c:v>
                </c:pt>
                <c:pt idx="463">
                  <c:v>12.43</c:v>
                </c:pt>
                <c:pt idx="464">
                  <c:v>12.53</c:v>
                </c:pt>
                <c:pt idx="465">
                  <c:v>12.7</c:v>
                </c:pt>
                <c:pt idx="466">
                  <c:v>12.89</c:v>
                </c:pt>
                <c:pt idx="467">
                  <c:v>12.96</c:v>
                </c:pt>
                <c:pt idx="468">
                  <c:v>13.06</c:v>
                </c:pt>
                <c:pt idx="469">
                  <c:v>13.22</c:v>
                </c:pt>
                <c:pt idx="470">
                  <c:v>13.2</c:v>
                </c:pt>
                <c:pt idx="471">
                  <c:v>13.31</c:v>
                </c:pt>
                <c:pt idx="472">
                  <c:v>13.28</c:v>
                </c:pt>
                <c:pt idx="473">
                  <c:v>13.32</c:v>
                </c:pt>
                <c:pt idx="474">
                  <c:v>13.22</c:v>
                </c:pt>
                <c:pt idx="475">
                  <c:v>13.06</c:v>
                </c:pt>
                <c:pt idx="476">
                  <c:v>12.92</c:v>
                </c:pt>
                <c:pt idx="477">
                  <c:v>12.89</c:v>
                </c:pt>
                <c:pt idx="478">
                  <c:v>13.04</c:v>
                </c:pt>
                <c:pt idx="479">
                  <c:v>12.92</c:v>
                </c:pt>
                <c:pt idx="480">
                  <c:v>12.95</c:v>
                </c:pt>
                <c:pt idx="481">
                  <c:v>13.04</c:v>
                </c:pt>
                <c:pt idx="482">
                  <c:v>13.14</c:v>
                </c:pt>
                <c:pt idx="483">
                  <c:v>13.24</c:v>
                </c:pt>
                <c:pt idx="484">
                  <c:v>13.26</c:v>
                </c:pt>
                <c:pt idx="485">
                  <c:v>13.3</c:v>
                </c:pt>
                <c:pt idx="486">
                  <c:v>13.35</c:v>
                </c:pt>
                <c:pt idx="487">
                  <c:v>13.42</c:v>
                </c:pt>
                <c:pt idx="488">
                  <c:v>13.54</c:v>
                </c:pt>
                <c:pt idx="489">
                  <c:v>13.62</c:v>
                </c:pt>
                <c:pt idx="490">
                  <c:v>13.62</c:v>
                </c:pt>
                <c:pt idx="491">
                  <c:v>13.63</c:v>
                </c:pt>
                <c:pt idx="492">
                  <c:v>13.63</c:v>
                </c:pt>
                <c:pt idx="493">
                  <c:v>13.63</c:v>
                </c:pt>
                <c:pt idx="494">
                  <c:v>13.65</c:v>
                </c:pt>
                <c:pt idx="495">
                  <c:v>13.57</c:v>
                </c:pt>
                <c:pt idx="496">
                  <c:v>13.48</c:v>
                </c:pt>
                <c:pt idx="497">
                  <c:v>13.4</c:v>
                </c:pt>
                <c:pt idx="498">
                  <c:v>13.21</c:v>
                </c:pt>
                <c:pt idx="499">
                  <c:v>13.17</c:v>
                </c:pt>
                <c:pt idx="500">
                  <c:v>13.25</c:v>
                </c:pt>
                <c:pt idx="501">
                  <c:v>13.24</c:v>
                </c:pt>
                <c:pt idx="502">
                  <c:v>13.1</c:v>
                </c:pt>
                <c:pt idx="503">
                  <c:v>12.82</c:v>
                </c:pt>
                <c:pt idx="504">
                  <c:v>12.77</c:v>
                </c:pt>
                <c:pt idx="505">
                  <c:v>12.84</c:v>
                </c:pt>
                <c:pt idx="506">
                  <c:v>12.96</c:v>
                </c:pt>
                <c:pt idx="507">
                  <c:v>13.01</c:v>
                </c:pt>
                <c:pt idx="508">
                  <c:v>12.94</c:v>
                </c:pt>
                <c:pt idx="509">
                  <c:v>12.92</c:v>
                </c:pt>
                <c:pt idx="510">
                  <c:v>12.77</c:v>
                </c:pt>
                <c:pt idx="511">
                  <c:v>12.8</c:v>
                </c:pt>
                <c:pt idx="512">
                  <c:v>12.8</c:v>
                </c:pt>
                <c:pt idx="513">
                  <c:v>12.8</c:v>
                </c:pt>
                <c:pt idx="514">
                  <c:v>12.78</c:v>
                </c:pt>
                <c:pt idx="515">
                  <c:v>12.8</c:v>
                </c:pt>
                <c:pt idx="516">
                  <c:v>12.86</c:v>
                </c:pt>
                <c:pt idx="517">
                  <c:v>12.81</c:v>
                </c:pt>
                <c:pt idx="518">
                  <c:v>12.81</c:v>
                </c:pt>
                <c:pt idx="519">
                  <c:v>12.81</c:v>
                </c:pt>
                <c:pt idx="520">
                  <c:v>12.84</c:v>
                </c:pt>
                <c:pt idx="521">
                  <c:v>12.92</c:v>
                </c:pt>
                <c:pt idx="522">
                  <c:v>13.02</c:v>
                </c:pt>
                <c:pt idx="523">
                  <c:v>12.99</c:v>
                </c:pt>
                <c:pt idx="524">
                  <c:v>13.02</c:v>
                </c:pt>
                <c:pt idx="525">
                  <c:v>13.02</c:v>
                </c:pt>
                <c:pt idx="526">
                  <c:v>13.11</c:v>
                </c:pt>
                <c:pt idx="527">
                  <c:v>13.26</c:v>
                </c:pt>
                <c:pt idx="528">
                  <c:v>13.36</c:v>
                </c:pt>
                <c:pt idx="529">
                  <c:v>13.34</c:v>
                </c:pt>
                <c:pt idx="530">
                  <c:v>13.31</c:v>
                </c:pt>
                <c:pt idx="531">
                  <c:v>13.27</c:v>
                </c:pt>
                <c:pt idx="532">
                  <c:v>13.24</c:v>
                </c:pt>
                <c:pt idx="533">
                  <c:v>13.24</c:v>
                </c:pt>
                <c:pt idx="534">
                  <c:v>13.32</c:v>
                </c:pt>
                <c:pt idx="535">
                  <c:v>13.44</c:v>
                </c:pt>
                <c:pt idx="536">
                  <c:v>13.48</c:v>
                </c:pt>
                <c:pt idx="537">
                  <c:v>13.48</c:v>
                </c:pt>
                <c:pt idx="538">
                  <c:v>13.48</c:v>
                </c:pt>
                <c:pt idx="539">
                  <c:v>13.48</c:v>
                </c:pt>
                <c:pt idx="540">
                  <c:v>13.4</c:v>
                </c:pt>
                <c:pt idx="541">
                  <c:v>13.32</c:v>
                </c:pt>
                <c:pt idx="542">
                  <c:v>13.2</c:v>
                </c:pt>
                <c:pt idx="543">
                  <c:v>13</c:v>
                </c:pt>
                <c:pt idx="544">
                  <c:v>12.85</c:v>
                </c:pt>
                <c:pt idx="545">
                  <c:v>12.88</c:v>
                </c:pt>
                <c:pt idx="546">
                  <c:v>12.85</c:v>
                </c:pt>
                <c:pt idx="547">
                  <c:v>12.78</c:v>
                </c:pt>
                <c:pt idx="548">
                  <c:v>12.8</c:v>
                </c:pt>
                <c:pt idx="549">
                  <c:v>12.82</c:v>
                </c:pt>
                <c:pt idx="550">
                  <c:v>12.86</c:v>
                </c:pt>
                <c:pt idx="551">
                  <c:v>12.93</c:v>
                </c:pt>
                <c:pt idx="552">
                  <c:v>12.92</c:v>
                </c:pt>
                <c:pt idx="553">
                  <c:v>12.84</c:v>
                </c:pt>
                <c:pt idx="554">
                  <c:v>12.76</c:v>
                </c:pt>
                <c:pt idx="555">
                  <c:v>12.72</c:v>
                </c:pt>
                <c:pt idx="556">
                  <c:v>12.78</c:v>
                </c:pt>
                <c:pt idx="557">
                  <c:v>12.8</c:v>
                </c:pt>
                <c:pt idx="558">
                  <c:v>12.82</c:v>
                </c:pt>
                <c:pt idx="559">
                  <c:v>12.89</c:v>
                </c:pt>
                <c:pt idx="560">
                  <c:v>12.92</c:v>
                </c:pt>
                <c:pt idx="561">
                  <c:v>12.96</c:v>
                </c:pt>
                <c:pt idx="562">
                  <c:v>12.84</c:v>
                </c:pt>
                <c:pt idx="563">
                  <c:v>12.77</c:v>
                </c:pt>
                <c:pt idx="564">
                  <c:v>12.64</c:v>
                </c:pt>
                <c:pt idx="565">
                  <c:v>12.63</c:v>
                </c:pt>
                <c:pt idx="566">
                  <c:v>12.61</c:v>
                </c:pt>
                <c:pt idx="567">
                  <c:v>12.55</c:v>
                </c:pt>
                <c:pt idx="568">
                  <c:v>12.5</c:v>
                </c:pt>
                <c:pt idx="569">
                  <c:v>12.5</c:v>
                </c:pt>
                <c:pt idx="570">
                  <c:v>12.46</c:v>
                </c:pt>
                <c:pt idx="571">
                  <c:v>12.48</c:v>
                </c:pt>
                <c:pt idx="572">
                  <c:v>12.49</c:v>
                </c:pt>
                <c:pt idx="573">
                  <c:v>12.5</c:v>
                </c:pt>
                <c:pt idx="574">
                  <c:v>12.48</c:v>
                </c:pt>
                <c:pt idx="575">
                  <c:v>12.54</c:v>
                </c:pt>
                <c:pt idx="576">
                  <c:v>12.52</c:v>
                </c:pt>
                <c:pt idx="577">
                  <c:v>12.32</c:v>
                </c:pt>
                <c:pt idx="578">
                  <c:v>12.16</c:v>
                </c:pt>
                <c:pt idx="579">
                  <c:v>12.12</c:v>
                </c:pt>
                <c:pt idx="580">
                  <c:v>12.11</c:v>
                </c:pt>
                <c:pt idx="581">
                  <c:v>12.22</c:v>
                </c:pt>
                <c:pt idx="582">
                  <c:v>12.28</c:v>
                </c:pt>
                <c:pt idx="583">
                  <c:v>12.37</c:v>
                </c:pt>
                <c:pt idx="584">
                  <c:v>12.52</c:v>
                </c:pt>
                <c:pt idx="585">
                  <c:v>12.54</c:v>
                </c:pt>
                <c:pt idx="586">
                  <c:v>12.55</c:v>
                </c:pt>
                <c:pt idx="587">
                  <c:v>12.56</c:v>
                </c:pt>
                <c:pt idx="588">
                  <c:v>12.67</c:v>
                </c:pt>
                <c:pt idx="589">
                  <c:v>12.78</c:v>
                </c:pt>
                <c:pt idx="590">
                  <c:v>12.93</c:v>
                </c:pt>
                <c:pt idx="591">
                  <c:v>12.89</c:v>
                </c:pt>
                <c:pt idx="592">
                  <c:v>12.88</c:v>
                </c:pt>
                <c:pt idx="593">
                  <c:v>12.82</c:v>
                </c:pt>
                <c:pt idx="594">
                  <c:v>12.78</c:v>
                </c:pt>
                <c:pt idx="595">
                  <c:v>12.7</c:v>
                </c:pt>
                <c:pt idx="596">
                  <c:v>12.6</c:v>
                </c:pt>
                <c:pt idx="597">
                  <c:v>12.62</c:v>
                </c:pt>
                <c:pt idx="598">
                  <c:v>12.54</c:v>
                </c:pt>
                <c:pt idx="599">
                  <c:v>12.66</c:v>
                </c:pt>
                <c:pt idx="600">
                  <c:v>12.82</c:v>
                </c:pt>
                <c:pt idx="601">
                  <c:v>13.04</c:v>
                </c:pt>
                <c:pt idx="602">
                  <c:v>13.19</c:v>
                </c:pt>
                <c:pt idx="603">
                  <c:v>13.21</c:v>
                </c:pt>
                <c:pt idx="604">
                  <c:v>13.2</c:v>
                </c:pt>
                <c:pt idx="605">
                  <c:v>13.3</c:v>
                </c:pt>
                <c:pt idx="606">
                  <c:v>13.32</c:v>
                </c:pt>
                <c:pt idx="607">
                  <c:v>13.34</c:v>
                </c:pt>
                <c:pt idx="608">
                  <c:v>13.25</c:v>
                </c:pt>
                <c:pt idx="609">
                  <c:v>13.31</c:v>
                </c:pt>
                <c:pt idx="610">
                  <c:v>13.35</c:v>
                </c:pt>
                <c:pt idx="611">
                  <c:v>13.46</c:v>
                </c:pt>
                <c:pt idx="612">
                  <c:v>13.59</c:v>
                </c:pt>
                <c:pt idx="613">
                  <c:v>13.64</c:v>
                </c:pt>
                <c:pt idx="614">
                  <c:v>13.72</c:v>
                </c:pt>
                <c:pt idx="615">
                  <c:v>13.74</c:v>
                </c:pt>
                <c:pt idx="616">
                  <c:v>13.78</c:v>
                </c:pt>
                <c:pt idx="617">
                  <c:v>13.91</c:v>
                </c:pt>
                <c:pt idx="618">
                  <c:v>14.05</c:v>
                </c:pt>
                <c:pt idx="619">
                  <c:v>14.17</c:v>
                </c:pt>
                <c:pt idx="620">
                  <c:v>14.29</c:v>
                </c:pt>
                <c:pt idx="621">
                  <c:v>14.42</c:v>
                </c:pt>
                <c:pt idx="622">
                  <c:v>14.48</c:v>
                </c:pt>
                <c:pt idx="623">
                  <c:v>14.26</c:v>
                </c:pt>
                <c:pt idx="624">
                  <c:v>14.27</c:v>
                </c:pt>
                <c:pt idx="625">
                  <c:v>14.38</c:v>
                </c:pt>
                <c:pt idx="626">
                  <c:v>14.18</c:v>
                </c:pt>
                <c:pt idx="627">
                  <c:v>13.93</c:v>
                </c:pt>
                <c:pt idx="628">
                  <c:v>13.78</c:v>
                </c:pt>
                <c:pt idx="629">
                  <c:v>13.84</c:v>
                </c:pt>
                <c:pt idx="630">
                  <c:v>13.8</c:v>
                </c:pt>
                <c:pt idx="631">
                  <c:v>13.63</c:v>
                </c:pt>
                <c:pt idx="632">
                  <c:v>13.5</c:v>
                </c:pt>
                <c:pt idx="633">
                  <c:v>13.39</c:v>
                </c:pt>
                <c:pt idx="634">
                  <c:v>13.39</c:v>
                </c:pt>
                <c:pt idx="635">
                  <c:v>13.25</c:v>
                </c:pt>
                <c:pt idx="636">
                  <c:v>13.28</c:v>
                </c:pt>
                <c:pt idx="637">
                  <c:v>13.34</c:v>
                </c:pt>
                <c:pt idx="638">
                  <c:v>13.45</c:v>
                </c:pt>
                <c:pt idx="639">
                  <c:v>13.5</c:v>
                </c:pt>
                <c:pt idx="640">
                  <c:v>13.54</c:v>
                </c:pt>
                <c:pt idx="641">
                  <c:v>13.5</c:v>
                </c:pt>
                <c:pt idx="642">
                  <c:v>13.47</c:v>
                </c:pt>
                <c:pt idx="643">
                  <c:v>13.4</c:v>
                </c:pt>
                <c:pt idx="644">
                  <c:v>13.24</c:v>
                </c:pt>
                <c:pt idx="645">
                  <c:v>13.18</c:v>
                </c:pt>
                <c:pt idx="646">
                  <c:v>13.14</c:v>
                </c:pt>
                <c:pt idx="647">
                  <c:v>13.25</c:v>
                </c:pt>
                <c:pt idx="648">
                  <c:v>13.18</c:v>
                </c:pt>
                <c:pt idx="649">
                  <c:v>13.12</c:v>
                </c:pt>
                <c:pt idx="650">
                  <c:v>13.04</c:v>
                </c:pt>
                <c:pt idx="651">
                  <c:v>12.99</c:v>
                </c:pt>
                <c:pt idx="652">
                  <c:v>13.07</c:v>
                </c:pt>
                <c:pt idx="653">
                  <c:v>13.1</c:v>
                </c:pt>
                <c:pt idx="654">
                  <c:v>13.12</c:v>
                </c:pt>
                <c:pt idx="655">
                  <c:v>13.02</c:v>
                </c:pt>
                <c:pt idx="656">
                  <c:v>13.02</c:v>
                </c:pt>
                <c:pt idx="657">
                  <c:v>13.12</c:v>
                </c:pt>
                <c:pt idx="658">
                  <c:v>13.26</c:v>
                </c:pt>
                <c:pt idx="659">
                  <c:v>13.24</c:v>
                </c:pt>
                <c:pt idx="660">
                  <c:v>13.29</c:v>
                </c:pt>
                <c:pt idx="661">
                  <c:v>13.25</c:v>
                </c:pt>
                <c:pt idx="662">
                  <c:v>13.12</c:v>
                </c:pt>
                <c:pt idx="663">
                  <c:v>12.92</c:v>
                </c:pt>
                <c:pt idx="664">
                  <c:v>12.93</c:v>
                </c:pt>
                <c:pt idx="665">
                  <c:v>13.04</c:v>
                </c:pt>
                <c:pt idx="666">
                  <c:v>13.24</c:v>
                </c:pt>
                <c:pt idx="667">
                  <c:v>13.38</c:v>
                </c:pt>
                <c:pt idx="668">
                  <c:v>13.59</c:v>
                </c:pt>
                <c:pt idx="669">
                  <c:v>13.52</c:v>
                </c:pt>
                <c:pt idx="670">
                  <c:v>13.54</c:v>
                </c:pt>
                <c:pt idx="671">
                  <c:v>13.7</c:v>
                </c:pt>
                <c:pt idx="672">
                  <c:v>13.82</c:v>
                </c:pt>
                <c:pt idx="673">
                  <c:v>13.82</c:v>
                </c:pt>
                <c:pt idx="674">
                  <c:v>13.62</c:v>
                </c:pt>
                <c:pt idx="675">
                  <c:v>13.56</c:v>
                </c:pt>
                <c:pt idx="676">
                  <c:v>13.4</c:v>
                </c:pt>
                <c:pt idx="677">
                  <c:v>13.34</c:v>
                </c:pt>
                <c:pt idx="678">
                  <c:v>13.42</c:v>
                </c:pt>
                <c:pt idx="679">
                  <c:v>13.58</c:v>
                </c:pt>
                <c:pt idx="680">
                  <c:v>13.58</c:v>
                </c:pt>
                <c:pt idx="681">
                  <c:v>13.67</c:v>
                </c:pt>
                <c:pt idx="682">
                  <c:v>13.65</c:v>
                </c:pt>
                <c:pt idx="683">
                  <c:v>13.61</c:v>
                </c:pt>
                <c:pt idx="684">
                  <c:v>13.62</c:v>
                </c:pt>
                <c:pt idx="685">
                  <c:v>13.7</c:v>
                </c:pt>
                <c:pt idx="686">
                  <c:v>13.86</c:v>
                </c:pt>
                <c:pt idx="687">
                  <c:v>13.87</c:v>
                </c:pt>
                <c:pt idx="688">
                  <c:v>13.91</c:v>
                </c:pt>
                <c:pt idx="689">
                  <c:v>13.72</c:v>
                </c:pt>
                <c:pt idx="690">
                  <c:v>13.6</c:v>
                </c:pt>
                <c:pt idx="691">
                  <c:v>13.41</c:v>
                </c:pt>
                <c:pt idx="692">
                  <c:v>13.32</c:v>
                </c:pt>
                <c:pt idx="693">
                  <c:v>13.5</c:v>
                </c:pt>
                <c:pt idx="694">
                  <c:v>13.65</c:v>
                </c:pt>
                <c:pt idx="695">
                  <c:v>13.8</c:v>
                </c:pt>
                <c:pt idx="696">
                  <c:v>13.98</c:v>
                </c:pt>
                <c:pt idx="697">
                  <c:v>14.13</c:v>
                </c:pt>
                <c:pt idx="698">
                  <c:v>14.31</c:v>
                </c:pt>
                <c:pt idx="699">
                  <c:v>14.43</c:v>
                </c:pt>
                <c:pt idx="700">
                  <c:v>14.59</c:v>
                </c:pt>
                <c:pt idx="701">
                  <c:v>14.67</c:v>
                </c:pt>
                <c:pt idx="702">
                  <c:v>14.62</c:v>
                </c:pt>
                <c:pt idx="703">
                  <c:v>14.48</c:v>
                </c:pt>
                <c:pt idx="704">
                  <c:v>14.43</c:v>
                </c:pt>
                <c:pt idx="705">
                  <c:v>14.33</c:v>
                </c:pt>
                <c:pt idx="706">
                  <c:v>14.13</c:v>
                </c:pt>
                <c:pt idx="707">
                  <c:v>13.84</c:v>
                </c:pt>
                <c:pt idx="708">
                  <c:v>13.84</c:v>
                </c:pt>
                <c:pt idx="709">
                  <c:v>13.76</c:v>
                </c:pt>
                <c:pt idx="710">
                  <c:v>13.69</c:v>
                </c:pt>
                <c:pt idx="711">
                  <c:v>13.67</c:v>
                </c:pt>
                <c:pt idx="712">
                  <c:v>13.55</c:v>
                </c:pt>
                <c:pt idx="713">
                  <c:v>13.48</c:v>
                </c:pt>
                <c:pt idx="714">
                  <c:v>13.43</c:v>
                </c:pt>
                <c:pt idx="715">
                  <c:v>13.56</c:v>
                </c:pt>
                <c:pt idx="716">
                  <c:v>13.54</c:v>
                </c:pt>
                <c:pt idx="717">
                  <c:v>13.56</c:v>
                </c:pt>
                <c:pt idx="718">
                  <c:v>13.35</c:v>
                </c:pt>
                <c:pt idx="719">
                  <c:v>13.24</c:v>
                </c:pt>
                <c:pt idx="720">
                  <c:v>13.34</c:v>
                </c:pt>
                <c:pt idx="721">
                  <c:v>13.29</c:v>
                </c:pt>
                <c:pt idx="722">
                  <c:v>13.48</c:v>
                </c:pt>
                <c:pt idx="723">
                  <c:v>13.56</c:v>
                </c:pt>
                <c:pt idx="724">
                  <c:v>13.4</c:v>
                </c:pt>
                <c:pt idx="725">
                  <c:v>13.3</c:v>
                </c:pt>
                <c:pt idx="726">
                  <c:v>13.14</c:v>
                </c:pt>
                <c:pt idx="727">
                  <c:v>12.98</c:v>
                </c:pt>
                <c:pt idx="728">
                  <c:v>12.92</c:v>
                </c:pt>
                <c:pt idx="729">
                  <c:v>12.89</c:v>
                </c:pt>
                <c:pt idx="730">
                  <c:v>13</c:v>
                </c:pt>
                <c:pt idx="731">
                  <c:v>13.05</c:v>
                </c:pt>
                <c:pt idx="732">
                  <c:v>12.97</c:v>
                </c:pt>
                <c:pt idx="733">
                  <c:v>12.92</c:v>
                </c:pt>
                <c:pt idx="734">
                  <c:v>13.1</c:v>
                </c:pt>
                <c:pt idx="735">
                  <c:v>13.22</c:v>
                </c:pt>
                <c:pt idx="736">
                  <c:v>13.38</c:v>
                </c:pt>
                <c:pt idx="737">
                  <c:v>13.34</c:v>
                </c:pt>
                <c:pt idx="738">
                  <c:v>13.34</c:v>
                </c:pt>
                <c:pt idx="739">
                  <c:v>13.46</c:v>
                </c:pt>
                <c:pt idx="740">
                  <c:v>13.56</c:v>
                </c:pt>
                <c:pt idx="741">
                  <c:v>13.7</c:v>
                </c:pt>
                <c:pt idx="742">
                  <c:v>13.78</c:v>
                </c:pt>
                <c:pt idx="743">
                  <c:v>13.67</c:v>
                </c:pt>
                <c:pt idx="744">
                  <c:v>13.35</c:v>
                </c:pt>
                <c:pt idx="745">
                  <c:v>13.17</c:v>
                </c:pt>
                <c:pt idx="746">
                  <c:v>13.11</c:v>
                </c:pt>
                <c:pt idx="747">
                  <c:v>13.12</c:v>
                </c:pt>
                <c:pt idx="748">
                  <c:v>13.06</c:v>
                </c:pt>
                <c:pt idx="749">
                  <c:v>13.1</c:v>
                </c:pt>
                <c:pt idx="750">
                  <c:v>12.98</c:v>
                </c:pt>
                <c:pt idx="751">
                  <c:v>13.03</c:v>
                </c:pt>
                <c:pt idx="752">
                  <c:v>12.97</c:v>
                </c:pt>
                <c:pt idx="753">
                  <c:v>12.83</c:v>
                </c:pt>
                <c:pt idx="754">
                  <c:v>12.9</c:v>
                </c:pt>
                <c:pt idx="755">
                  <c:v>12.96</c:v>
                </c:pt>
                <c:pt idx="756">
                  <c:v>12.84</c:v>
                </c:pt>
                <c:pt idx="757">
                  <c:v>12.84</c:v>
                </c:pt>
                <c:pt idx="758">
                  <c:v>12.88</c:v>
                </c:pt>
                <c:pt idx="759">
                  <c:v>12.88</c:v>
                </c:pt>
                <c:pt idx="760">
                  <c:v>12.86</c:v>
                </c:pt>
                <c:pt idx="761">
                  <c:v>12.82</c:v>
                </c:pt>
                <c:pt idx="762">
                  <c:v>12.68</c:v>
                </c:pt>
                <c:pt idx="763">
                  <c:v>12.81</c:v>
                </c:pt>
                <c:pt idx="764">
                  <c:v>12.84</c:v>
                </c:pt>
                <c:pt idx="765">
                  <c:v>12.96</c:v>
                </c:pt>
                <c:pt idx="766">
                  <c:v>12.98</c:v>
                </c:pt>
                <c:pt idx="767">
                  <c:v>13.09</c:v>
                </c:pt>
                <c:pt idx="768">
                  <c:v>13.1</c:v>
                </c:pt>
                <c:pt idx="769">
                  <c:v>13.01</c:v>
                </c:pt>
                <c:pt idx="770">
                  <c:v>12.94</c:v>
                </c:pt>
                <c:pt idx="771">
                  <c:v>12.82</c:v>
                </c:pt>
                <c:pt idx="772">
                  <c:v>12.77</c:v>
                </c:pt>
                <c:pt idx="773">
                  <c:v>12.76</c:v>
                </c:pt>
                <c:pt idx="774">
                  <c:v>12.78</c:v>
                </c:pt>
                <c:pt idx="775">
                  <c:v>12.81</c:v>
                </c:pt>
                <c:pt idx="776">
                  <c:v>12.88</c:v>
                </c:pt>
                <c:pt idx="777">
                  <c:v>12.94</c:v>
                </c:pt>
                <c:pt idx="778">
                  <c:v>13.02</c:v>
                </c:pt>
                <c:pt idx="779">
                  <c:v>12.98</c:v>
                </c:pt>
                <c:pt idx="780">
                  <c:v>13</c:v>
                </c:pt>
                <c:pt idx="781">
                  <c:v>13.06</c:v>
                </c:pt>
                <c:pt idx="782">
                  <c:v>13.18</c:v>
                </c:pt>
                <c:pt idx="783">
                  <c:v>13.18</c:v>
                </c:pt>
                <c:pt idx="784">
                  <c:v>13.25</c:v>
                </c:pt>
                <c:pt idx="785">
                  <c:v>13.06</c:v>
                </c:pt>
                <c:pt idx="786">
                  <c:v>12.94</c:v>
                </c:pt>
                <c:pt idx="787">
                  <c:v>12.92</c:v>
                </c:pt>
                <c:pt idx="788">
                  <c:v>12.87</c:v>
                </c:pt>
                <c:pt idx="789">
                  <c:v>12.83</c:v>
                </c:pt>
                <c:pt idx="790">
                  <c:v>12.86</c:v>
                </c:pt>
                <c:pt idx="791">
                  <c:v>12.86</c:v>
                </c:pt>
                <c:pt idx="792">
                  <c:v>12.93</c:v>
                </c:pt>
                <c:pt idx="793">
                  <c:v>12.9</c:v>
                </c:pt>
                <c:pt idx="794">
                  <c:v>12.96</c:v>
                </c:pt>
                <c:pt idx="795">
                  <c:v>12.94</c:v>
                </c:pt>
                <c:pt idx="796">
                  <c:v>12.94</c:v>
                </c:pt>
                <c:pt idx="797">
                  <c:v>13.02</c:v>
                </c:pt>
                <c:pt idx="798">
                  <c:v>13.06</c:v>
                </c:pt>
                <c:pt idx="799">
                  <c:v>13.05</c:v>
                </c:pt>
                <c:pt idx="800">
                  <c:v>13.05</c:v>
                </c:pt>
                <c:pt idx="801">
                  <c:v>13.06</c:v>
                </c:pt>
                <c:pt idx="802">
                  <c:v>13.02</c:v>
                </c:pt>
                <c:pt idx="803">
                  <c:v>13.05</c:v>
                </c:pt>
                <c:pt idx="804">
                  <c:v>12.9</c:v>
                </c:pt>
                <c:pt idx="805">
                  <c:v>12.84</c:v>
                </c:pt>
                <c:pt idx="806">
                  <c:v>12.83</c:v>
                </c:pt>
                <c:pt idx="807">
                  <c:v>12.74</c:v>
                </c:pt>
                <c:pt idx="808">
                  <c:v>12.52</c:v>
                </c:pt>
                <c:pt idx="809">
                  <c:v>12.5</c:v>
                </c:pt>
                <c:pt idx="810">
                  <c:v>12.52</c:v>
                </c:pt>
                <c:pt idx="811">
                  <c:v>12.66</c:v>
                </c:pt>
                <c:pt idx="812">
                  <c:v>12.83</c:v>
                </c:pt>
                <c:pt idx="813">
                  <c:v>12.98</c:v>
                </c:pt>
                <c:pt idx="814">
                  <c:v>13.1</c:v>
                </c:pt>
                <c:pt idx="815">
                  <c:v>13.09</c:v>
                </c:pt>
                <c:pt idx="816">
                  <c:v>13.2</c:v>
                </c:pt>
                <c:pt idx="817">
                  <c:v>13.28</c:v>
                </c:pt>
                <c:pt idx="818">
                  <c:v>13.36</c:v>
                </c:pt>
                <c:pt idx="819">
                  <c:v>13.43</c:v>
                </c:pt>
                <c:pt idx="820">
                  <c:v>13.57</c:v>
                </c:pt>
                <c:pt idx="821">
                  <c:v>13.74</c:v>
                </c:pt>
                <c:pt idx="822">
                  <c:v>13.93</c:v>
                </c:pt>
                <c:pt idx="823">
                  <c:v>14.09</c:v>
                </c:pt>
                <c:pt idx="824">
                  <c:v>14.2</c:v>
                </c:pt>
                <c:pt idx="825">
                  <c:v>14.28</c:v>
                </c:pt>
                <c:pt idx="826">
                  <c:v>14.4</c:v>
                </c:pt>
                <c:pt idx="827">
                  <c:v>14.46</c:v>
                </c:pt>
                <c:pt idx="828">
                  <c:v>14.59</c:v>
                </c:pt>
                <c:pt idx="829">
                  <c:v>14.65</c:v>
                </c:pt>
                <c:pt idx="830">
                  <c:v>14.6</c:v>
                </c:pt>
                <c:pt idx="831">
                  <c:v>14.44</c:v>
                </c:pt>
                <c:pt idx="832">
                  <c:v>14.6</c:v>
                </c:pt>
                <c:pt idx="833">
                  <c:v>14.74</c:v>
                </c:pt>
                <c:pt idx="834">
                  <c:v>14.82</c:v>
                </c:pt>
                <c:pt idx="835">
                  <c:v>14.9</c:v>
                </c:pt>
                <c:pt idx="836">
                  <c:v>14.94</c:v>
                </c:pt>
                <c:pt idx="837">
                  <c:v>15.03</c:v>
                </c:pt>
                <c:pt idx="838">
                  <c:v>15.09</c:v>
                </c:pt>
                <c:pt idx="839">
                  <c:v>15.04</c:v>
                </c:pt>
                <c:pt idx="840">
                  <c:v>15.12</c:v>
                </c:pt>
                <c:pt idx="841">
                  <c:v>15.1</c:v>
                </c:pt>
                <c:pt idx="842">
                  <c:v>15.14</c:v>
                </c:pt>
                <c:pt idx="843">
                  <c:v>15.07</c:v>
                </c:pt>
                <c:pt idx="844">
                  <c:v>15.12</c:v>
                </c:pt>
                <c:pt idx="845">
                  <c:v>15.14</c:v>
                </c:pt>
                <c:pt idx="846">
                  <c:v>15.23</c:v>
                </c:pt>
                <c:pt idx="847">
                  <c:v>15.12</c:v>
                </c:pt>
                <c:pt idx="848">
                  <c:v>15.22</c:v>
                </c:pt>
                <c:pt idx="849">
                  <c:v>15.23</c:v>
                </c:pt>
                <c:pt idx="850">
                  <c:v>15.18</c:v>
                </c:pt>
                <c:pt idx="851">
                  <c:v>15.22</c:v>
                </c:pt>
                <c:pt idx="852">
                  <c:v>15.04</c:v>
                </c:pt>
                <c:pt idx="853">
                  <c:v>15.08</c:v>
                </c:pt>
                <c:pt idx="854">
                  <c:v>15.08</c:v>
                </c:pt>
                <c:pt idx="855">
                  <c:v>15.15</c:v>
                </c:pt>
                <c:pt idx="856">
                  <c:v>15.24</c:v>
                </c:pt>
                <c:pt idx="857">
                  <c:v>15.17</c:v>
                </c:pt>
                <c:pt idx="858">
                  <c:v>15.02</c:v>
                </c:pt>
                <c:pt idx="859">
                  <c:v>14.86</c:v>
                </c:pt>
                <c:pt idx="860">
                  <c:v>14.94</c:v>
                </c:pt>
                <c:pt idx="861">
                  <c:v>14.82</c:v>
                </c:pt>
                <c:pt idx="862">
                  <c:v>14.84</c:v>
                </c:pt>
                <c:pt idx="863">
                  <c:v>14.98</c:v>
                </c:pt>
                <c:pt idx="864">
                  <c:v>15.07</c:v>
                </c:pt>
                <c:pt idx="865">
                  <c:v>14.74</c:v>
                </c:pt>
                <c:pt idx="866">
                  <c:v>14.8</c:v>
                </c:pt>
                <c:pt idx="867">
                  <c:v>14.95</c:v>
                </c:pt>
                <c:pt idx="868">
                  <c:v>15.06</c:v>
                </c:pt>
                <c:pt idx="869">
                  <c:v>15.11</c:v>
                </c:pt>
                <c:pt idx="870">
                  <c:v>15.09</c:v>
                </c:pt>
                <c:pt idx="871">
                  <c:v>15.21</c:v>
                </c:pt>
                <c:pt idx="872">
                  <c:v>15.26</c:v>
                </c:pt>
                <c:pt idx="873">
                  <c:v>15.4</c:v>
                </c:pt>
                <c:pt idx="874">
                  <c:v>15.53</c:v>
                </c:pt>
                <c:pt idx="875">
                  <c:v>15.68</c:v>
                </c:pt>
                <c:pt idx="876">
                  <c:v>15.82</c:v>
                </c:pt>
                <c:pt idx="877">
                  <c:v>15.94</c:v>
                </c:pt>
                <c:pt idx="878">
                  <c:v>16.079999999999998</c:v>
                </c:pt>
                <c:pt idx="879">
                  <c:v>16.16</c:v>
                </c:pt>
                <c:pt idx="880">
                  <c:v>16.309999999999999</c:v>
                </c:pt>
                <c:pt idx="881">
                  <c:v>16.440000000000001</c:v>
                </c:pt>
                <c:pt idx="882">
                  <c:v>16.559999999999999</c:v>
                </c:pt>
                <c:pt idx="883">
                  <c:v>16.66</c:v>
                </c:pt>
                <c:pt idx="884">
                  <c:v>16.73</c:v>
                </c:pt>
                <c:pt idx="885">
                  <c:v>16.760000000000002</c:v>
                </c:pt>
                <c:pt idx="886">
                  <c:v>16.72</c:v>
                </c:pt>
                <c:pt idx="887">
                  <c:v>16.37</c:v>
                </c:pt>
                <c:pt idx="888">
                  <c:v>15.92</c:v>
                </c:pt>
                <c:pt idx="889">
                  <c:v>15.52</c:v>
                </c:pt>
                <c:pt idx="890">
                  <c:v>15.54</c:v>
                </c:pt>
                <c:pt idx="891">
                  <c:v>15.74</c:v>
                </c:pt>
                <c:pt idx="892">
                  <c:v>15.91</c:v>
                </c:pt>
                <c:pt idx="893">
                  <c:v>16.02</c:v>
                </c:pt>
                <c:pt idx="894">
                  <c:v>16.059999999999999</c:v>
                </c:pt>
                <c:pt idx="895">
                  <c:v>16.13</c:v>
                </c:pt>
                <c:pt idx="896">
                  <c:v>16.190000000000001</c:v>
                </c:pt>
                <c:pt idx="897">
                  <c:v>15.86</c:v>
                </c:pt>
                <c:pt idx="898">
                  <c:v>15.27</c:v>
                </c:pt>
                <c:pt idx="899">
                  <c:v>14.82</c:v>
                </c:pt>
                <c:pt idx="900">
                  <c:v>14.63</c:v>
                </c:pt>
                <c:pt idx="901">
                  <c:v>14.66</c:v>
                </c:pt>
                <c:pt idx="902">
                  <c:v>14.72</c:v>
                </c:pt>
                <c:pt idx="903">
                  <c:v>14.8</c:v>
                </c:pt>
                <c:pt idx="904">
                  <c:v>14.86</c:v>
                </c:pt>
                <c:pt idx="905">
                  <c:v>14.97</c:v>
                </c:pt>
                <c:pt idx="906">
                  <c:v>15.05</c:v>
                </c:pt>
                <c:pt idx="907">
                  <c:v>14.97</c:v>
                </c:pt>
                <c:pt idx="908">
                  <c:v>14.89</c:v>
                </c:pt>
                <c:pt idx="909">
                  <c:v>14.95</c:v>
                </c:pt>
                <c:pt idx="910">
                  <c:v>14.99</c:v>
                </c:pt>
                <c:pt idx="911">
                  <c:v>15.06</c:v>
                </c:pt>
                <c:pt idx="912">
                  <c:v>15.11</c:v>
                </c:pt>
                <c:pt idx="913">
                  <c:v>15.16</c:v>
                </c:pt>
                <c:pt idx="914">
                  <c:v>15.27</c:v>
                </c:pt>
                <c:pt idx="915">
                  <c:v>15.41</c:v>
                </c:pt>
                <c:pt idx="916">
                  <c:v>15.51</c:v>
                </c:pt>
                <c:pt idx="917">
                  <c:v>15.69</c:v>
                </c:pt>
                <c:pt idx="918">
                  <c:v>15.64</c:v>
                </c:pt>
                <c:pt idx="919">
                  <c:v>15.68</c:v>
                </c:pt>
                <c:pt idx="920">
                  <c:v>15.47</c:v>
                </c:pt>
                <c:pt idx="921">
                  <c:v>15.35</c:v>
                </c:pt>
                <c:pt idx="922">
                  <c:v>15.29</c:v>
                </c:pt>
                <c:pt idx="923">
                  <c:v>15.19</c:v>
                </c:pt>
                <c:pt idx="924">
                  <c:v>15.02</c:v>
                </c:pt>
                <c:pt idx="925">
                  <c:v>15</c:v>
                </c:pt>
                <c:pt idx="926">
                  <c:v>15.06</c:v>
                </c:pt>
                <c:pt idx="927">
                  <c:v>15.1</c:v>
                </c:pt>
                <c:pt idx="928">
                  <c:v>15.13</c:v>
                </c:pt>
                <c:pt idx="929">
                  <c:v>15.15</c:v>
                </c:pt>
                <c:pt idx="930">
                  <c:v>15.28</c:v>
                </c:pt>
                <c:pt idx="931">
                  <c:v>15.3</c:v>
                </c:pt>
                <c:pt idx="932">
                  <c:v>15.26</c:v>
                </c:pt>
                <c:pt idx="933">
                  <c:v>15.19</c:v>
                </c:pt>
                <c:pt idx="934">
                  <c:v>15.18</c:v>
                </c:pt>
                <c:pt idx="935">
                  <c:v>15.19</c:v>
                </c:pt>
                <c:pt idx="936">
                  <c:v>15.26</c:v>
                </c:pt>
                <c:pt idx="937">
                  <c:v>15.25</c:v>
                </c:pt>
                <c:pt idx="938">
                  <c:v>15.25</c:v>
                </c:pt>
                <c:pt idx="939">
                  <c:v>15.17</c:v>
                </c:pt>
                <c:pt idx="940">
                  <c:v>15.08</c:v>
                </c:pt>
                <c:pt idx="941">
                  <c:v>14.94</c:v>
                </c:pt>
                <c:pt idx="942">
                  <c:v>14.92</c:v>
                </c:pt>
                <c:pt idx="943">
                  <c:v>14.96</c:v>
                </c:pt>
                <c:pt idx="944">
                  <c:v>15.02</c:v>
                </c:pt>
                <c:pt idx="945">
                  <c:v>14.96</c:v>
                </c:pt>
                <c:pt idx="946">
                  <c:v>14.95</c:v>
                </c:pt>
                <c:pt idx="947">
                  <c:v>15.06</c:v>
                </c:pt>
                <c:pt idx="948">
                  <c:v>15.13</c:v>
                </c:pt>
                <c:pt idx="949">
                  <c:v>15.16</c:v>
                </c:pt>
                <c:pt idx="950">
                  <c:v>15.3</c:v>
                </c:pt>
                <c:pt idx="951">
                  <c:v>15.46</c:v>
                </c:pt>
                <c:pt idx="952">
                  <c:v>15.54</c:v>
                </c:pt>
                <c:pt idx="953">
                  <c:v>15.66</c:v>
                </c:pt>
                <c:pt idx="954">
                  <c:v>15.7</c:v>
                </c:pt>
                <c:pt idx="955">
                  <c:v>15.86</c:v>
                </c:pt>
                <c:pt idx="956">
                  <c:v>15.99</c:v>
                </c:pt>
                <c:pt idx="957">
                  <c:v>16.02</c:v>
                </c:pt>
                <c:pt idx="958">
                  <c:v>15.94</c:v>
                </c:pt>
                <c:pt idx="959">
                  <c:v>15.92</c:v>
                </c:pt>
                <c:pt idx="960">
                  <c:v>15.86</c:v>
                </c:pt>
                <c:pt idx="961">
                  <c:v>15.96</c:v>
                </c:pt>
                <c:pt idx="962">
                  <c:v>16.07</c:v>
                </c:pt>
                <c:pt idx="963">
                  <c:v>16.100000000000001</c:v>
                </c:pt>
                <c:pt idx="964">
                  <c:v>16.12</c:v>
                </c:pt>
                <c:pt idx="965">
                  <c:v>16.13</c:v>
                </c:pt>
                <c:pt idx="966">
                  <c:v>16.09</c:v>
                </c:pt>
                <c:pt idx="967">
                  <c:v>15.46</c:v>
                </c:pt>
                <c:pt idx="968">
                  <c:v>15.08</c:v>
                </c:pt>
                <c:pt idx="969">
                  <c:v>14.98</c:v>
                </c:pt>
                <c:pt idx="970">
                  <c:v>14.86</c:v>
                </c:pt>
                <c:pt idx="971">
                  <c:v>14.92</c:v>
                </c:pt>
                <c:pt idx="972">
                  <c:v>14.97</c:v>
                </c:pt>
                <c:pt idx="973">
                  <c:v>14.98</c:v>
                </c:pt>
                <c:pt idx="974">
                  <c:v>15.03</c:v>
                </c:pt>
                <c:pt idx="975">
                  <c:v>14.92</c:v>
                </c:pt>
                <c:pt idx="976">
                  <c:v>14.83</c:v>
                </c:pt>
                <c:pt idx="977">
                  <c:v>14.91</c:v>
                </c:pt>
                <c:pt idx="978">
                  <c:v>14.8</c:v>
                </c:pt>
                <c:pt idx="979">
                  <c:v>14.7</c:v>
                </c:pt>
                <c:pt idx="980">
                  <c:v>14.67</c:v>
                </c:pt>
                <c:pt idx="981">
                  <c:v>14.58</c:v>
                </c:pt>
                <c:pt idx="982">
                  <c:v>14.57</c:v>
                </c:pt>
                <c:pt idx="983">
                  <c:v>14.56</c:v>
                </c:pt>
                <c:pt idx="984">
                  <c:v>14.5</c:v>
                </c:pt>
                <c:pt idx="985">
                  <c:v>14.37</c:v>
                </c:pt>
                <c:pt idx="986">
                  <c:v>14.37</c:v>
                </c:pt>
                <c:pt idx="987">
                  <c:v>14.38</c:v>
                </c:pt>
                <c:pt idx="988">
                  <c:v>14.36</c:v>
                </c:pt>
                <c:pt idx="989">
                  <c:v>14.16</c:v>
                </c:pt>
                <c:pt idx="990">
                  <c:v>14.12</c:v>
                </c:pt>
                <c:pt idx="991">
                  <c:v>14.07</c:v>
                </c:pt>
                <c:pt idx="992">
                  <c:v>13.88</c:v>
                </c:pt>
                <c:pt idx="993">
                  <c:v>13.9</c:v>
                </c:pt>
                <c:pt idx="994">
                  <c:v>14.08</c:v>
                </c:pt>
                <c:pt idx="995">
                  <c:v>14.2</c:v>
                </c:pt>
                <c:pt idx="996">
                  <c:v>14.26</c:v>
                </c:pt>
                <c:pt idx="997">
                  <c:v>14.3</c:v>
                </c:pt>
                <c:pt idx="998">
                  <c:v>14.38</c:v>
                </c:pt>
                <c:pt idx="999">
                  <c:v>14.43</c:v>
                </c:pt>
                <c:pt idx="1000">
                  <c:v>14.55</c:v>
                </c:pt>
                <c:pt idx="1001">
                  <c:v>14.62</c:v>
                </c:pt>
                <c:pt idx="1002">
                  <c:v>14.54</c:v>
                </c:pt>
                <c:pt idx="1003">
                  <c:v>14.6</c:v>
                </c:pt>
                <c:pt idx="1004">
                  <c:v>14.7</c:v>
                </c:pt>
                <c:pt idx="1005">
                  <c:v>14.88</c:v>
                </c:pt>
                <c:pt idx="1006">
                  <c:v>14.92</c:v>
                </c:pt>
                <c:pt idx="1007">
                  <c:v>14.98</c:v>
                </c:pt>
                <c:pt idx="1008">
                  <c:v>15.08</c:v>
                </c:pt>
                <c:pt idx="1009">
                  <c:v>15.04</c:v>
                </c:pt>
                <c:pt idx="1010">
                  <c:v>15.14</c:v>
                </c:pt>
                <c:pt idx="1011">
                  <c:v>15.26</c:v>
                </c:pt>
                <c:pt idx="1012">
                  <c:v>15.32</c:v>
                </c:pt>
                <c:pt idx="1013">
                  <c:v>15.44</c:v>
                </c:pt>
                <c:pt idx="1014">
                  <c:v>15.51</c:v>
                </c:pt>
                <c:pt idx="1015">
                  <c:v>15.52</c:v>
                </c:pt>
                <c:pt idx="1016">
                  <c:v>15.25</c:v>
                </c:pt>
                <c:pt idx="1017">
                  <c:v>15.11</c:v>
                </c:pt>
                <c:pt idx="1018">
                  <c:v>14.73</c:v>
                </c:pt>
                <c:pt idx="1019">
                  <c:v>14.4</c:v>
                </c:pt>
                <c:pt idx="1020">
                  <c:v>14.26</c:v>
                </c:pt>
                <c:pt idx="1021">
                  <c:v>14.22</c:v>
                </c:pt>
                <c:pt idx="1022">
                  <c:v>14.12</c:v>
                </c:pt>
                <c:pt idx="1023">
                  <c:v>14.1</c:v>
                </c:pt>
                <c:pt idx="1024">
                  <c:v>14.12</c:v>
                </c:pt>
                <c:pt idx="1025">
                  <c:v>14.13</c:v>
                </c:pt>
                <c:pt idx="1026">
                  <c:v>14.14</c:v>
                </c:pt>
                <c:pt idx="1027">
                  <c:v>14.08</c:v>
                </c:pt>
                <c:pt idx="1028">
                  <c:v>14.12</c:v>
                </c:pt>
                <c:pt idx="1029">
                  <c:v>14.08</c:v>
                </c:pt>
                <c:pt idx="1030">
                  <c:v>14.14</c:v>
                </c:pt>
                <c:pt idx="1031">
                  <c:v>14.08</c:v>
                </c:pt>
                <c:pt idx="1032">
                  <c:v>14.02</c:v>
                </c:pt>
                <c:pt idx="1033">
                  <c:v>13.96</c:v>
                </c:pt>
                <c:pt idx="1034">
                  <c:v>13.99</c:v>
                </c:pt>
                <c:pt idx="1035">
                  <c:v>14.06</c:v>
                </c:pt>
                <c:pt idx="1036">
                  <c:v>14.12</c:v>
                </c:pt>
                <c:pt idx="1037">
                  <c:v>14.06</c:v>
                </c:pt>
                <c:pt idx="1038">
                  <c:v>14.11</c:v>
                </c:pt>
                <c:pt idx="1039">
                  <c:v>14.09</c:v>
                </c:pt>
                <c:pt idx="1040">
                  <c:v>14.08</c:v>
                </c:pt>
                <c:pt idx="1041">
                  <c:v>14.02</c:v>
                </c:pt>
                <c:pt idx="1042">
                  <c:v>14.13</c:v>
                </c:pt>
                <c:pt idx="1043">
                  <c:v>14.12</c:v>
                </c:pt>
                <c:pt idx="1044">
                  <c:v>14.07</c:v>
                </c:pt>
                <c:pt idx="1045">
                  <c:v>14.16</c:v>
                </c:pt>
                <c:pt idx="1046">
                  <c:v>14.18</c:v>
                </c:pt>
                <c:pt idx="1047">
                  <c:v>14.3</c:v>
                </c:pt>
                <c:pt idx="1048">
                  <c:v>14.4</c:v>
                </c:pt>
                <c:pt idx="1049">
                  <c:v>14.49</c:v>
                </c:pt>
                <c:pt idx="1050">
                  <c:v>14.4</c:v>
                </c:pt>
                <c:pt idx="1051">
                  <c:v>14.34</c:v>
                </c:pt>
                <c:pt idx="1052">
                  <c:v>14.42</c:v>
                </c:pt>
                <c:pt idx="1053">
                  <c:v>14.5</c:v>
                </c:pt>
                <c:pt idx="1054">
                  <c:v>14.49</c:v>
                </c:pt>
                <c:pt idx="1055">
                  <c:v>14.41</c:v>
                </c:pt>
                <c:pt idx="1056">
                  <c:v>14.45</c:v>
                </c:pt>
                <c:pt idx="1057">
                  <c:v>14.44</c:v>
                </c:pt>
                <c:pt idx="1058">
                  <c:v>14.38</c:v>
                </c:pt>
                <c:pt idx="1059">
                  <c:v>14.31</c:v>
                </c:pt>
                <c:pt idx="1060">
                  <c:v>14.25</c:v>
                </c:pt>
                <c:pt idx="1061">
                  <c:v>14.22</c:v>
                </c:pt>
                <c:pt idx="1062">
                  <c:v>14.15</c:v>
                </c:pt>
                <c:pt idx="1063">
                  <c:v>14.32</c:v>
                </c:pt>
                <c:pt idx="1064">
                  <c:v>14.2</c:v>
                </c:pt>
                <c:pt idx="1065">
                  <c:v>14.13</c:v>
                </c:pt>
                <c:pt idx="1066">
                  <c:v>14.15</c:v>
                </c:pt>
                <c:pt idx="1067">
                  <c:v>14.07</c:v>
                </c:pt>
                <c:pt idx="1068">
                  <c:v>14.08</c:v>
                </c:pt>
                <c:pt idx="1069">
                  <c:v>13.99</c:v>
                </c:pt>
                <c:pt idx="1070">
                  <c:v>14.03</c:v>
                </c:pt>
                <c:pt idx="1071">
                  <c:v>13.92</c:v>
                </c:pt>
                <c:pt idx="1072">
                  <c:v>13.71</c:v>
                </c:pt>
                <c:pt idx="1073">
                  <c:v>13.85</c:v>
                </c:pt>
                <c:pt idx="1074">
                  <c:v>13.99</c:v>
                </c:pt>
                <c:pt idx="1075">
                  <c:v>14.18</c:v>
                </c:pt>
                <c:pt idx="1076">
                  <c:v>14.38</c:v>
                </c:pt>
                <c:pt idx="1077">
                  <c:v>14.46</c:v>
                </c:pt>
                <c:pt idx="1078">
                  <c:v>14.58</c:v>
                </c:pt>
                <c:pt idx="1079">
                  <c:v>14.46</c:v>
                </c:pt>
                <c:pt idx="1080">
                  <c:v>14.59</c:v>
                </c:pt>
                <c:pt idx="1081">
                  <c:v>14.49</c:v>
                </c:pt>
                <c:pt idx="1082">
                  <c:v>14.45</c:v>
                </c:pt>
                <c:pt idx="1083">
                  <c:v>14.44</c:v>
                </c:pt>
                <c:pt idx="1084">
                  <c:v>14.46</c:v>
                </c:pt>
                <c:pt idx="1085">
                  <c:v>14.39</c:v>
                </c:pt>
                <c:pt idx="1086">
                  <c:v>14.35</c:v>
                </c:pt>
                <c:pt idx="1087">
                  <c:v>14.4</c:v>
                </c:pt>
                <c:pt idx="1088">
                  <c:v>14.44</c:v>
                </c:pt>
                <c:pt idx="1089">
                  <c:v>14.51</c:v>
                </c:pt>
                <c:pt idx="1090">
                  <c:v>14.59</c:v>
                </c:pt>
                <c:pt idx="1091">
                  <c:v>14.62</c:v>
                </c:pt>
                <c:pt idx="1092">
                  <c:v>14.52</c:v>
                </c:pt>
                <c:pt idx="1093">
                  <c:v>14.56</c:v>
                </c:pt>
                <c:pt idx="1094">
                  <c:v>14.52</c:v>
                </c:pt>
                <c:pt idx="1095">
                  <c:v>14.52</c:v>
                </c:pt>
                <c:pt idx="1096">
                  <c:v>14.58</c:v>
                </c:pt>
                <c:pt idx="1097">
                  <c:v>14.6</c:v>
                </c:pt>
                <c:pt idx="1098">
                  <c:v>14.55</c:v>
                </c:pt>
                <c:pt idx="1099">
                  <c:v>14.42</c:v>
                </c:pt>
                <c:pt idx="1100">
                  <c:v>14.37</c:v>
                </c:pt>
                <c:pt idx="1101">
                  <c:v>14.48</c:v>
                </c:pt>
                <c:pt idx="1102">
                  <c:v>14.36</c:v>
                </c:pt>
                <c:pt idx="1103">
                  <c:v>14.15</c:v>
                </c:pt>
                <c:pt idx="1104">
                  <c:v>14.08</c:v>
                </c:pt>
                <c:pt idx="1105">
                  <c:v>14.11</c:v>
                </c:pt>
                <c:pt idx="1106">
                  <c:v>13.84</c:v>
                </c:pt>
                <c:pt idx="1107">
                  <c:v>13.71</c:v>
                </c:pt>
                <c:pt idx="1108">
                  <c:v>13.71</c:v>
                </c:pt>
                <c:pt idx="1109">
                  <c:v>13.92</c:v>
                </c:pt>
                <c:pt idx="1110">
                  <c:v>14.02</c:v>
                </c:pt>
                <c:pt idx="1111">
                  <c:v>14.16</c:v>
                </c:pt>
                <c:pt idx="1112">
                  <c:v>14.28</c:v>
                </c:pt>
                <c:pt idx="1113">
                  <c:v>14.48</c:v>
                </c:pt>
                <c:pt idx="1114">
                  <c:v>14.62</c:v>
                </c:pt>
                <c:pt idx="1115">
                  <c:v>14.68</c:v>
                </c:pt>
                <c:pt idx="1116">
                  <c:v>14.78</c:v>
                </c:pt>
                <c:pt idx="1117">
                  <c:v>14.86</c:v>
                </c:pt>
                <c:pt idx="1118">
                  <c:v>14.89</c:v>
                </c:pt>
                <c:pt idx="1119">
                  <c:v>14.97</c:v>
                </c:pt>
                <c:pt idx="1120">
                  <c:v>14.88</c:v>
                </c:pt>
                <c:pt idx="1121">
                  <c:v>14.88</c:v>
                </c:pt>
                <c:pt idx="1122">
                  <c:v>14.86</c:v>
                </c:pt>
                <c:pt idx="1123">
                  <c:v>14.9</c:v>
                </c:pt>
                <c:pt idx="1124">
                  <c:v>15.05</c:v>
                </c:pt>
                <c:pt idx="1125">
                  <c:v>15.02</c:v>
                </c:pt>
                <c:pt idx="1126">
                  <c:v>15.02</c:v>
                </c:pt>
                <c:pt idx="1127">
                  <c:v>15.14</c:v>
                </c:pt>
                <c:pt idx="1128">
                  <c:v>15.12</c:v>
                </c:pt>
                <c:pt idx="1129">
                  <c:v>15.22</c:v>
                </c:pt>
                <c:pt idx="1130">
                  <c:v>15.19</c:v>
                </c:pt>
                <c:pt idx="1131">
                  <c:v>15.25</c:v>
                </c:pt>
                <c:pt idx="1132">
                  <c:v>15.44</c:v>
                </c:pt>
                <c:pt idx="1133">
                  <c:v>15.66</c:v>
                </c:pt>
                <c:pt idx="1134">
                  <c:v>15.81</c:v>
                </c:pt>
                <c:pt idx="1135">
                  <c:v>15.97</c:v>
                </c:pt>
                <c:pt idx="1136">
                  <c:v>16.010000000000002</c:v>
                </c:pt>
                <c:pt idx="1137">
                  <c:v>16.04</c:v>
                </c:pt>
                <c:pt idx="1138">
                  <c:v>15.94</c:v>
                </c:pt>
                <c:pt idx="1139">
                  <c:v>15.86</c:v>
                </c:pt>
                <c:pt idx="1140">
                  <c:v>15.86</c:v>
                </c:pt>
                <c:pt idx="1141">
                  <c:v>15.82</c:v>
                </c:pt>
                <c:pt idx="1142">
                  <c:v>15.87</c:v>
                </c:pt>
                <c:pt idx="1143">
                  <c:v>15.92</c:v>
                </c:pt>
                <c:pt idx="1144">
                  <c:v>15.73</c:v>
                </c:pt>
                <c:pt idx="1145">
                  <c:v>15.58</c:v>
                </c:pt>
                <c:pt idx="1146">
                  <c:v>15.48</c:v>
                </c:pt>
                <c:pt idx="1147">
                  <c:v>15.4</c:v>
                </c:pt>
                <c:pt idx="1148">
                  <c:v>15.28</c:v>
                </c:pt>
                <c:pt idx="1149">
                  <c:v>15.06</c:v>
                </c:pt>
                <c:pt idx="1150">
                  <c:v>14.96</c:v>
                </c:pt>
                <c:pt idx="1151">
                  <c:v>14.99</c:v>
                </c:pt>
                <c:pt idx="1152">
                  <c:v>15.06</c:v>
                </c:pt>
                <c:pt idx="1153">
                  <c:v>15.02</c:v>
                </c:pt>
                <c:pt idx="1154">
                  <c:v>15.16</c:v>
                </c:pt>
                <c:pt idx="1155">
                  <c:v>15.23</c:v>
                </c:pt>
                <c:pt idx="1156">
                  <c:v>15.24</c:v>
                </c:pt>
                <c:pt idx="1157">
                  <c:v>15.24</c:v>
                </c:pt>
                <c:pt idx="1158">
                  <c:v>15.29</c:v>
                </c:pt>
                <c:pt idx="1159">
                  <c:v>15.31</c:v>
                </c:pt>
                <c:pt idx="1160">
                  <c:v>15.34</c:v>
                </c:pt>
                <c:pt idx="1161">
                  <c:v>15.29</c:v>
                </c:pt>
                <c:pt idx="1162">
                  <c:v>15.17</c:v>
                </c:pt>
                <c:pt idx="1163">
                  <c:v>15.1</c:v>
                </c:pt>
                <c:pt idx="1164">
                  <c:v>15.09</c:v>
                </c:pt>
                <c:pt idx="1165">
                  <c:v>15.12</c:v>
                </c:pt>
                <c:pt idx="1166">
                  <c:v>15.03</c:v>
                </c:pt>
                <c:pt idx="1167">
                  <c:v>15</c:v>
                </c:pt>
                <c:pt idx="1168">
                  <c:v>14.98</c:v>
                </c:pt>
                <c:pt idx="1169">
                  <c:v>14.91</c:v>
                </c:pt>
                <c:pt idx="1170">
                  <c:v>14.89</c:v>
                </c:pt>
                <c:pt idx="1171">
                  <c:v>14.92</c:v>
                </c:pt>
                <c:pt idx="1172">
                  <c:v>15.02</c:v>
                </c:pt>
                <c:pt idx="1173">
                  <c:v>15.01</c:v>
                </c:pt>
                <c:pt idx="1174">
                  <c:v>14.96</c:v>
                </c:pt>
                <c:pt idx="1175">
                  <c:v>15.04</c:v>
                </c:pt>
                <c:pt idx="1176">
                  <c:v>14.98</c:v>
                </c:pt>
                <c:pt idx="1177">
                  <c:v>14.94</c:v>
                </c:pt>
                <c:pt idx="1178">
                  <c:v>14.96</c:v>
                </c:pt>
                <c:pt idx="1179">
                  <c:v>15.02</c:v>
                </c:pt>
                <c:pt idx="1180">
                  <c:v>15</c:v>
                </c:pt>
                <c:pt idx="1181">
                  <c:v>14.99</c:v>
                </c:pt>
                <c:pt idx="1182">
                  <c:v>15.02</c:v>
                </c:pt>
                <c:pt idx="1183">
                  <c:v>14.78</c:v>
                </c:pt>
                <c:pt idx="1184">
                  <c:v>14.62</c:v>
                </c:pt>
                <c:pt idx="1185">
                  <c:v>14.42</c:v>
                </c:pt>
                <c:pt idx="1186">
                  <c:v>14.24</c:v>
                </c:pt>
                <c:pt idx="1187">
                  <c:v>13.94</c:v>
                </c:pt>
                <c:pt idx="1188">
                  <c:v>13.77</c:v>
                </c:pt>
                <c:pt idx="1189">
                  <c:v>13.73</c:v>
                </c:pt>
                <c:pt idx="1190">
                  <c:v>13.72</c:v>
                </c:pt>
                <c:pt idx="1191">
                  <c:v>13.72</c:v>
                </c:pt>
                <c:pt idx="1192">
                  <c:v>13.82</c:v>
                </c:pt>
                <c:pt idx="1193">
                  <c:v>13.88</c:v>
                </c:pt>
                <c:pt idx="1194">
                  <c:v>14.06</c:v>
                </c:pt>
                <c:pt idx="1195">
                  <c:v>14.12</c:v>
                </c:pt>
                <c:pt idx="1196">
                  <c:v>14.13</c:v>
                </c:pt>
                <c:pt idx="1197">
                  <c:v>14.07</c:v>
                </c:pt>
                <c:pt idx="1198">
                  <c:v>14.07</c:v>
                </c:pt>
                <c:pt idx="1199">
                  <c:v>14.06</c:v>
                </c:pt>
                <c:pt idx="1200">
                  <c:v>14.08</c:v>
                </c:pt>
                <c:pt idx="1201">
                  <c:v>14.08</c:v>
                </c:pt>
                <c:pt idx="1202">
                  <c:v>14.04</c:v>
                </c:pt>
                <c:pt idx="1203">
                  <c:v>13.95</c:v>
                </c:pt>
                <c:pt idx="1204">
                  <c:v>13.9</c:v>
                </c:pt>
                <c:pt idx="1205">
                  <c:v>13.81</c:v>
                </c:pt>
                <c:pt idx="1206">
                  <c:v>13.78</c:v>
                </c:pt>
                <c:pt idx="1207">
                  <c:v>13.81</c:v>
                </c:pt>
                <c:pt idx="1208">
                  <c:v>13.78</c:v>
                </c:pt>
                <c:pt idx="1209">
                  <c:v>13.8</c:v>
                </c:pt>
                <c:pt idx="1210">
                  <c:v>13.92</c:v>
                </c:pt>
                <c:pt idx="1211">
                  <c:v>13.96</c:v>
                </c:pt>
                <c:pt idx="1212">
                  <c:v>13.86</c:v>
                </c:pt>
                <c:pt idx="1213">
                  <c:v>13.86</c:v>
                </c:pt>
                <c:pt idx="1214">
                  <c:v>13.96</c:v>
                </c:pt>
                <c:pt idx="1215">
                  <c:v>13.97</c:v>
                </c:pt>
                <c:pt idx="1216">
                  <c:v>13.96</c:v>
                </c:pt>
                <c:pt idx="1217">
                  <c:v>13.95</c:v>
                </c:pt>
                <c:pt idx="1218">
                  <c:v>14.07</c:v>
                </c:pt>
                <c:pt idx="1219">
                  <c:v>14.16</c:v>
                </c:pt>
                <c:pt idx="1220">
                  <c:v>14.23</c:v>
                </c:pt>
                <c:pt idx="1221">
                  <c:v>14.31</c:v>
                </c:pt>
                <c:pt idx="1222">
                  <c:v>14.3</c:v>
                </c:pt>
                <c:pt idx="1223">
                  <c:v>14.22</c:v>
                </c:pt>
                <c:pt idx="1224">
                  <c:v>14.17</c:v>
                </c:pt>
                <c:pt idx="1225">
                  <c:v>14.22</c:v>
                </c:pt>
                <c:pt idx="1226">
                  <c:v>14.4</c:v>
                </c:pt>
                <c:pt idx="1227">
                  <c:v>14.59</c:v>
                </c:pt>
                <c:pt idx="1228">
                  <c:v>14.67</c:v>
                </c:pt>
                <c:pt idx="1229">
                  <c:v>14.55</c:v>
                </c:pt>
                <c:pt idx="1230">
                  <c:v>14.46</c:v>
                </c:pt>
                <c:pt idx="1231">
                  <c:v>14.48</c:v>
                </c:pt>
                <c:pt idx="1232">
                  <c:v>14.5</c:v>
                </c:pt>
                <c:pt idx="1233">
                  <c:v>14.62</c:v>
                </c:pt>
                <c:pt idx="1234">
                  <c:v>14.79</c:v>
                </c:pt>
                <c:pt idx="1235">
                  <c:v>14.93</c:v>
                </c:pt>
                <c:pt idx="1236">
                  <c:v>15.04</c:v>
                </c:pt>
                <c:pt idx="1237">
                  <c:v>14.99</c:v>
                </c:pt>
                <c:pt idx="1238">
                  <c:v>14.86</c:v>
                </c:pt>
                <c:pt idx="1239">
                  <c:v>14.78</c:v>
                </c:pt>
                <c:pt idx="1240">
                  <c:v>14.72</c:v>
                </c:pt>
                <c:pt idx="1241">
                  <c:v>14.72</c:v>
                </c:pt>
                <c:pt idx="1242">
                  <c:v>14.62</c:v>
                </c:pt>
                <c:pt idx="1243">
                  <c:v>14.53</c:v>
                </c:pt>
                <c:pt idx="1244">
                  <c:v>14.54</c:v>
                </c:pt>
                <c:pt idx="1245">
                  <c:v>14.46</c:v>
                </c:pt>
                <c:pt idx="1246">
                  <c:v>14.32</c:v>
                </c:pt>
                <c:pt idx="1247">
                  <c:v>14.22</c:v>
                </c:pt>
                <c:pt idx="1248">
                  <c:v>14.17</c:v>
                </c:pt>
                <c:pt idx="1249">
                  <c:v>14.19</c:v>
                </c:pt>
                <c:pt idx="1250">
                  <c:v>14.18</c:v>
                </c:pt>
                <c:pt idx="1251">
                  <c:v>14.24</c:v>
                </c:pt>
                <c:pt idx="1252">
                  <c:v>14.22</c:v>
                </c:pt>
                <c:pt idx="1253">
                  <c:v>14.31</c:v>
                </c:pt>
                <c:pt idx="1254">
                  <c:v>14.36</c:v>
                </c:pt>
                <c:pt idx="1255">
                  <c:v>14.22</c:v>
                </c:pt>
                <c:pt idx="1256">
                  <c:v>14.03</c:v>
                </c:pt>
                <c:pt idx="1257">
                  <c:v>14.13</c:v>
                </c:pt>
                <c:pt idx="1258">
                  <c:v>14.12</c:v>
                </c:pt>
                <c:pt idx="1259">
                  <c:v>14.12</c:v>
                </c:pt>
                <c:pt idx="1260">
                  <c:v>13.99</c:v>
                </c:pt>
                <c:pt idx="1261">
                  <c:v>14.02</c:v>
                </c:pt>
                <c:pt idx="1262">
                  <c:v>13.98</c:v>
                </c:pt>
                <c:pt idx="1263">
                  <c:v>14.03</c:v>
                </c:pt>
                <c:pt idx="1264">
                  <c:v>14.12</c:v>
                </c:pt>
                <c:pt idx="1265">
                  <c:v>14.3</c:v>
                </c:pt>
                <c:pt idx="1266">
                  <c:v>14.34</c:v>
                </c:pt>
                <c:pt idx="1267">
                  <c:v>14.42</c:v>
                </c:pt>
                <c:pt idx="1268">
                  <c:v>14.6</c:v>
                </c:pt>
                <c:pt idx="1269">
                  <c:v>14.66</c:v>
                </c:pt>
                <c:pt idx="1270">
                  <c:v>14.37</c:v>
                </c:pt>
                <c:pt idx="1271">
                  <c:v>14.18</c:v>
                </c:pt>
                <c:pt idx="1272">
                  <c:v>14.36</c:v>
                </c:pt>
                <c:pt idx="1273">
                  <c:v>14.46</c:v>
                </c:pt>
                <c:pt idx="1274">
                  <c:v>14.66</c:v>
                </c:pt>
                <c:pt idx="1275">
                  <c:v>14.84</c:v>
                </c:pt>
                <c:pt idx="1276">
                  <c:v>14.91</c:v>
                </c:pt>
                <c:pt idx="1277">
                  <c:v>14.98</c:v>
                </c:pt>
                <c:pt idx="1278">
                  <c:v>15.07</c:v>
                </c:pt>
                <c:pt idx="1279">
                  <c:v>15.04</c:v>
                </c:pt>
                <c:pt idx="1280">
                  <c:v>14.88</c:v>
                </c:pt>
                <c:pt idx="1281">
                  <c:v>14.9</c:v>
                </c:pt>
                <c:pt idx="1282">
                  <c:v>14.93</c:v>
                </c:pt>
                <c:pt idx="1283">
                  <c:v>15.13</c:v>
                </c:pt>
                <c:pt idx="1284">
                  <c:v>15.3</c:v>
                </c:pt>
                <c:pt idx="1285">
                  <c:v>15.43</c:v>
                </c:pt>
                <c:pt idx="1286">
                  <c:v>15.31</c:v>
                </c:pt>
                <c:pt idx="1287">
                  <c:v>15.23</c:v>
                </c:pt>
                <c:pt idx="1288">
                  <c:v>15.33</c:v>
                </c:pt>
                <c:pt idx="1289">
                  <c:v>15.34</c:v>
                </c:pt>
                <c:pt idx="1290">
                  <c:v>15.23</c:v>
                </c:pt>
                <c:pt idx="1291">
                  <c:v>15.07</c:v>
                </c:pt>
                <c:pt idx="1292">
                  <c:v>15.04</c:v>
                </c:pt>
                <c:pt idx="1293">
                  <c:v>14.96</c:v>
                </c:pt>
                <c:pt idx="1294">
                  <c:v>15.09</c:v>
                </c:pt>
                <c:pt idx="1295">
                  <c:v>15.08</c:v>
                </c:pt>
                <c:pt idx="1296">
                  <c:v>15.1</c:v>
                </c:pt>
                <c:pt idx="1297">
                  <c:v>15.18</c:v>
                </c:pt>
                <c:pt idx="1298">
                  <c:v>15.23</c:v>
                </c:pt>
                <c:pt idx="1299">
                  <c:v>15.22</c:v>
                </c:pt>
                <c:pt idx="1300">
                  <c:v>15.3</c:v>
                </c:pt>
                <c:pt idx="1301">
                  <c:v>15.26</c:v>
                </c:pt>
                <c:pt idx="1302">
                  <c:v>15.18</c:v>
                </c:pt>
                <c:pt idx="1303">
                  <c:v>15.04</c:v>
                </c:pt>
                <c:pt idx="1304">
                  <c:v>14.89</c:v>
                </c:pt>
                <c:pt idx="1305">
                  <c:v>14.96</c:v>
                </c:pt>
                <c:pt idx="1306">
                  <c:v>15.01</c:v>
                </c:pt>
                <c:pt idx="1307">
                  <c:v>15.07</c:v>
                </c:pt>
                <c:pt idx="1308">
                  <c:v>15.07</c:v>
                </c:pt>
                <c:pt idx="1309">
                  <c:v>15.14</c:v>
                </c:pt>
                <c:pt idx="1310">
                  <c:v>15.27</c:v>
                </c:pt>
                <c:pt idx="1311">
                  <c:v>15.34</c:v>
                </c:pt>
                <c:pt idx="1312">
                  <c:v>15.4</c:v>
                </c:pt>
                <c:pt idx="1313">
                  <c:v>15.36</c:v>
                </c:pt>
                <c:pt idx="1314">
                  <c:v>15.14</c:v>
                </c:pt>
                <c:pt idx="1315">
                  <c:v>14.94</c:v>
                </c:pt>
                <c:pt idx="1316">
                  <c:v>14.84</c:v>
                </c:pt>
                <c:pt idx="1317">
                  <c:v>14.6</c:v>
                </c:pt>
                <c:pt idx="1318">
                  <c:v>14.46</c:v>
                </c:pt>
                <c:pt idx="1319">
                  <c:v>14.37</c:v>
                </c:pt>
                <c:pt idx="1320">
                  <c:v>14.22</c:v>
                </c:pt>
                <c:pt idx="1321">
                  <c:v>14.16</c:v>
                </c:pt>
                <c:pt idx="1322">
                  <c:v>14.3</c:v>
                </c:pt>
                <c:pt idx="1323">
                  <c:v>14.29</c:v>
                </c:pt>
                <c:pt idx="1324">
                  <c:v>14.38</c:v>
                </c:pt>
                <c:pt idx="1325">
                  <c:v>14.22</c:v>
                </c:pt>
                <c:pt idx="1326">
                  <c:v>14.2</c:v>
                </c:pt>
                <c:pt idx="1327">
                  <c:v>14.18</c:v>
                </c:pt>
                <c:pt idx="1328">
                  <c:v>14.2</c:v>
                </c:pt>
                <c:pt idx="1329">
                  <c:v>14.09</c:v>
                </c:pt>
                <c:pt idx="1330">
                  <c:v>14.12</c:v>
                </c:pt>
                <c:pt idx="1331">
                  <c:v>14.27</c:v>
                </c:pt>
                <c:pt idx="1332">
                  <c:v>14.38</c:v>
                </c:pt>
                <c:pt idx="1333">
                  <c:v>14.34</c:v>
                </c:pt>
                <c:pt idx="1334">
                  <c:v>14.39</c:v>
                </c:pt>
                <c:pt idx="1335">
                  <c:v>14.37</c:v>
                </c:pt>
                <c:pt idx="1336">
                  <c:v>14.4</c:v>
                </c:pt>
                <c:pt idx="1337">
                  <c:v>14.47</c:v>
                </c:pt>
                <c:pt idx="1338">
                  <c:v>14.41</c:v>
                </c:pt>
                <c:pt idx="1339">
                  <c:v>14.52</c:v>
                </c:pt>
                <c:pt idx="1340">
                  <c:v>14.52</c:v>
                </c:pt>
                <c:pt idx="1341">
                  <c:v>14.52</c:v>
                </c:pt>
                <c:pt idx="1342">
                  <c:v>14.52</c:v>
                </c:pt>
                <c:pt idx="1343">
                  <c:v>14.61</c:v>
                </c:pt>
                <c:pt idx="1344">
                  <c:v>14.64</c:v>
                </c:pt>
                <c:pt idx="1345">
                  <c:v>14.54</c:v>
                </c:pt>
                <c:pt idx="1346">
                  <c:v>14.46</c:v>
                </c:pt>
                <c:pt idx="1347">
                  <c:v>14.4</c:v>
                </c:pt>
                <c:pt idx="1348">
                  <c:v>14.1</c:v>
                </c:pt>
                <c:pt idx="1349">
                  <c:v>14.08</c:v>
                </c:pt>
                <c:pt idx="1350">
                  <c:v>14.13</c:v>
                </c:pt>
                <c:pt idx="1351">
                  <c:v>14.21</c:v>
                </c:pt>
                <c:pt idx="1352">
                  <c:v>14.15</c:v>
                </c:pt>
                <c:pt idx="1353">
                  <c:v>14.18</c:v>
                </c:pt>
                <c:pt idx="1354">
                  <c:v>14.25</c:v>
                </c:pt>
                <c:pt idx="1355">
                  <c:v>14.36</c:v>
                </c:pt>
                <c:pt idx="1356">
                  <c:v>14.41</c:v>
                </c:pt>
                <c:pt idx="1357">
                  <c:v>14.32</c:v>
                </c:pt>
                <c:pt idx="1358">
                  <c:v>14.36</c:v>
                </c:pt>
                <c:pt idx="1359">
                  <c:v>14.39</c:v>
                </c:pt>
                <c:pt idx="1360">
                  <c:v>14.29</c:v>
                </c:pt>
                <c:pt idx="1361">
                  <c:v>14.16</c:v>
                </c:pt>
                <c:pt idx="1362">
                  <c:v>14.17</c:v>
                </c:pt>
                <c:pt idx="1363">
                  <c:v>14.26</c:v>
                </c:pt>
                <c:pt idx="1364">
                  <c:v>14.38</c:v>
                </c:pt>
                <c:pt idx="1365">
                  <c:v>14.45</c:v>
                </c:pt>
                <c:pt idx="1366">
                  <c:v>14.54</c:v>
                </c:pt>
                <c:pt idx="1367">
                  <c:v>14.7</c:v>
                </c:pt>
                <c:pt idx="1368">
                  <c:v>14.79</c:v>
                </c:pt>
                <c:pt idx="1369">
                  <c:v>14.81</c:v>
                </c:pt>
                <c:pt idx="1370">
                  <c:v>14.71</c:v>
                </c:pt>
                <c:pt idx="1371">
                  <c:v>14.56</c:v>
                </c:pt>
                <c:pt idx="1372">
                  <c:v>14.6</c:v>
                </c:pt>
                <c:pt idx="1373">
                  <c:v>14.56</c:v>
                </c:pt>
                <c:pt idx="1374">
                  <c:v>14.53</c:v>
                </c:pt>
                <c:pt idx="1375">
                  <c:v>14.54</c:v>
                </c:pt>
                <c:pt idx="1376">
                  <c:v>14.52</c:v>
                </c:pt>
                <c:pt idx="1377">
                  <c:v>14.48</c:v>
                </c:pt>
                <c:pt idx="1378">
                  <c:v>14.48</c:v>
                </c:pt>
                <c:pt idx="1379">
                  <c:v>14.57</c:v>
                </c:pt>
                <c:pt idx="1380">
                  <c:v>14.71</c:v>
                </c:pt>
                <c:pt idx="1381">
                  <c:v>14.76</c:v>
                </c:pt>
                <c:pt idx="1382">
                  <c:v>14.75</c:v>
                </c:pt>
                <c:pt idx="1383">
                  <c:v>14.82</c:v>
                </c:pt>
                <c:pt idx="1384">
                  <c:v>14.88</c:v>
                </c:pt>
                <c:pt idx="1385">
                  <c:v>14.9</c:v>
                </c:pt>
                <c:pt idx="1386">
                  <c:v>14.88</c:v>
                </c:pt>
                <c:pt idx="1387">
                  <c:v>14.94</c:v>
                </c:pt>
                <c:pt idx="1388">
                  <c:v>14.92</c:v>
                </c:pt>
                <c:pt idx="1389">
                  <c:v>14.72</c:v>
                </c:pt>
                <c:pt idx="1390">
                  <c:v>14.5</c:v>
                </c:pt>
                <c:pt idx="1391">
                  <c:v>14.2</c:v>
                </c:pt>
                <c:pt idx="1392">
                  <c:v>14.14</c:v>
                </c:pt>
                <c:pt idx="1393">
                  <c:v>14.17</c:v>
                </c:pt>
                <c:pt idx="1394">
                  <c:v>14.28</c:v>
                </c:pt>
                <c:pt idx="1395">
                  <c:v>14.46</c:v>
                </c:pt>
                <c:pt idx="1396">
                  <c:v>14.64</c:v>
                </c:pt>
                <c:pt idx="1397">
                  <c:v>14.68</c:v>
                </c:pt>
                <c:pt idx="1398">
                  <c:v>14.73</c:v>
                </c:pt>
                <c:pt idx="1399">
                  <c:v>14.79</c:v>
                </c:pt>
                <c:pt idx="1400">
                  <c:v>14.82</c:v>
                </c:pt>
                <c:pt idx="1401">
                  <c:v>14.92</c:v>
                </c:pt>
                <c:pt idx="1402">
                  <c:v>14.82</c:v>
                </c:pt>
                <c:pt idx="1403">
                  <c:v>14.68</c:v>
                </c:pt>
                <c:pt idx="1404">
                  <c:v>14.74</c:v>
                </c:pt>
                <c:pt idx="1405">
                  <c:v>14.76</c:v>
                </c:pt>
                <c:pt idx="1406">
                  <c:v>14.73</c:v>
                </c:pt>
                <c:pt idx="1407">
                  <c:v>14.75</c:v>
                </c:pt>
                <c:pt idx="1408">
                  <c:v>14.78</c:v>
                </c:pt>
                <c:pt idx="1409">
                  <c:v>14.86</c:v>
                </c:pt>
                <c:pt idx="1410">
                  <c:v>14.88</c:v>
                </c:pt>
                <c:pt idx="1411">
                  <c:v>14.96</c:v>
                </c:pt>
                <c:pt idx="1412">
                  <c:v>15.03</c:v>
                </c:pt>
                <c:pt idx="1413">
                  <c:v>14.82</c:v>
                </c:pt>
                <c:pt idx="1414">
                  <c:v>14.7</c:v>
                </c:pt>
                <c:pt idx="1415">
                  <c:v>14.63</c:v>
                </c:pt>
                <c:pt idx="1416">
                  <c:v>14.7</c:v>
                </c:pt>
                <c:pt idx="1417">
                  <c:v>14.8</c:v>
                </c:pt>
                <c:pt idx="1418">
                  <c:v>14.83</c:v>
                </c:pt>
                <c:pt idx="1419">
                  <c:v>14.76</c:v>
                </c:pt>
                <c:pt idx="1420">
                  <c:v>14.63</c:v>
                </c:pt>
                <c:pt idx="1421">
                  <c:v>14.46</c:v>
                </c:pt>
                <c:pt idx="1422">
                  <c:v>14.5</c:v>
                </c:pt>
                <c:pt idx="1423">
                  <c:v>14.71</c:v>
                </c:pt>
                <c:pt idx="1424">
                  <c:v>14.83</c:v>
                </c:pt>
                <c:pt idx="1425">
                  <c:v>14.9</c:v>
                </c:pt>
                <c:pt idx="1426">
                  <c:v>14.96</c:v>
                </c:pt>
                <c:pt idx="1427">
                  <c:v>15.1</c:v>
                </c:pt>
                <c:pt idx="1428">
                  <c:v>15.25</c:v>
                </c:pt>
                <c:pt idx="1429">
                  <c:v>15.12</c:v>
                </c:pt>
                <c:pt idx="1430">
                  <c:v>15</c:v>
                </c:pt>
                <c:pt idx="1431">
                  <c:v>14.81</c:v>
                </c:pt>
                <c:pt idx="1432">
                  <c:v>14.64</c:v>
                </c:pt>
                <c:pt idx="1433">
                  <c:v>14.45</c:v>
                </c:pt>
                <c:pt idx="1434">
                  <c:v>14.2</c:v>
                </c:pt>
                <c:pt idx="1435">
                  <c:v>14.18</c:v>
                </c:pt>
                <c:pt idx="1436">
                  <c:v>14.23</c:v>
                </c:pt>
                <c:pt idx="1437">
                  <c:v>14.24</c:v>
                </c:pt>
                <c:pt idx="1438">
                  <c:v>14.1</c:v>
                </c:pt>
                <c:pt idx="1439">
                  <c:v>14.14</c:v>
                </c:pt>
                <c:pt idx="1440">
                  <c:v>14.26</c:v>
                </c:pt>
                <c:pt idx="1441">
                  <c:v>14.26</c:v>
                </c:pt>
                <c:pt idx="1442">
                  <c:v>14.26</c:v>
                </c:pt>
                <c:pt idx="1443">
                  <c:v>14.4</c:v>
                </c:pt>
                <c:pt idx="1444">
                  <c:v>14.64</c:v>
                </c:pt>
                <c:pt idx="1445">
                  <c:v>14.75</c:v>
                </c:pt>
                <c:pt idx="1446">
                  <c:v>14.94</c:v>
                </c:pt>
                <c:pt idx="1447">
                  <c:v>15.11</c:v>
                </c:pt>
                <c:pt idx="1448">
                  <c:v>15.24</c:v>
                </c:pt>
                <c:pt idx="1449">
                  <c:v>15.38</c:v>
                </c:pt>
                <c:pt idx="1450">
                  <c:v>15.5</c:v>
                </c:pt>
                <c:pt idx="1451">
                  <c:v>15.56</c:v>
                </c:pt>
                <c:pt idx="1452">
                  <c:v>15.18</c:v>
                </c:pt>
                <c:pt idx="1453">
                  <c:v>15.24</c:v>
                </c:pt>
                <c:pt idx="1454">
                  <c:v>15.43</c:v>
                </c:pt>
                <c:pt idx="1455">
                  <c:v>15.6</c:v>
                </c:pt>
                <c:pt idx="1456">
                  <c:v>15.7</c:v>
                </c:pt>
                <c:pt idx="1457">
                  <c:v>15.71</c:v>
                </c:pt>
                <c:pt idx="1458">
                  <c:v>15.48</c:v>
                </c:pt>
                <c:pt idx="1459">
                  <c:v>15.49</c:v>
                </c:pt>
                <c:pt idx="1460">
                  <c:v>15.52</c:v>
                </c:pt>
                <c:pt idx="1461">
                  <c:v>15.4</c:v>
                </c:pt>
                <c:pt idx="1462">
                  <c:v>15.39</c:v>
                </c:pt>
                <c:pt idx="1463">
                  <c:v>15.37</c:v>
                </c:pt>
                <c:pt idx="1464">
                  <c:v>15.29</c:v>
                </c:pt>
                <c:pt idx="1465">
                  <c:v>15.22</c:v>
                </c:pt>
                <c:pt idx="1466">
                  <c:v>15.06</c:v>
                </c:pt>
                <c:pt idx="1467">
                  <c:v>15.06</c:v>
                </c:pt>
                <c:pt idx="1468">
                  <c:v>15</c:v>
                </c:pt>
                <c:pt idx="1469">
                  <c:v>14.96</c:v>
                </c:pt>
                <c:pt idx="1470">
                  <c:v>15.07</c:v>
                </c:pt>
                <c:pt idx="1471">
                  <c:v>14.96</c:v>
                </c:pt>
                <c:pt idx="1472">
                  <c:v>14.98</c:v>
                </c:pt>
                <c:pt idx="1473">
                  <c:v>15.01</c:v>
                </c:pt>
                <c:pt idx="1474">
                  <c:v>15.08</c:v>
                </c:pt>
                <c:pt idx="1475">
                  <c:v>15.14</c:v>
                </c:pt>
                <c:pt idx="1476">
                  <c:v>15.07</c:v>
                </c:pt>
                <c:pt idx="1477">
                  <c:v>15</c:v>
                </c:pt>
                <c:pt idx="1478">
                  <c:v>14.84</c:v>
                </c:pt>
                <c:pt idx="1479">
                  <c:v>14.7</c:v>
                </c:pt>
                <c:pt idx="1480">
                  <c:v>14.65</c:v>
                </c:pt>
                <c:pt idx="1481">
                  <c:v>14.78</c:v>
                </c:pt>
                <c:pt idx="1482">
                  <c:v>14.8</c:v>
                </c:pt>
                <c:pt idx="1483">
                  <c:v>14.9</c:v>
                </c:pt>
                <c:pt idx="1484">
                  <c:v>15</c:v>
                </c:pt>
                <c:pt idx="1485">
                  <c:v>15.07</c:v>
                </c:pt>
                <c:pt idx="1486">
                  <c:v>14.86</c:v>
                </c:pt>
                <c:pt idx="1487">
                  <c:v>14.8</c:v>
                </c:pt>
                <c:pt idx="1488">
                  <c:v>14.79</c:v>
                </c:pt>
                <c:pt idx="1489">
                  <c:v>14.84</c:v>
                </c:pt>
                <c:pt idx="1490">
                  <c:v>15</c:v>
                </c:pt>
                <c:pt idx="1491">
                  <c:v>15.06</c:v>
                </c:pt>
                <c:pt idx="1492">
                  <c:v>15.06</c:v>
                </c:pt>
                <c:pt idx="1493">
                  <c:v>15.1</c:v>
                </c:pt>
                <c:pt idx="1494">
                  <c:v>15.12</c:v>
                </c:pt>
                <c:pt idx="1495">
                  <c:v>14.94</c:v>
                </c:pt>
                <c:pt idx="1496">
                  <c:v>14.6</c:v>
                </c:pt>
                <c:pt idx="1497">
                  <c:v>14.31</c:v>
                </c:pt>
                <c:pt idx="1498">
                  <c:v>14.13</c:v>
                </c:pt>
                <c:pt idx="1499">
                  <c:v>14.04</c:v>
                </c:pt>
                <c:pt idx="1500">
                  <c:v>13.98</c:v>
                </c:pt>
                <c:pt idx="1501">
                  <c:v>13.96</c:v>
                </c:pt>
                <c:pt idx="1502">
                  <c:v>14</c:v>
                </c:pt>
                <c:pt idx="1503">
                  <c:v>14.09</c:v>
                </c:pt>
                <c:pt idx="1504">
                  <c:v>14.18</c:v>
                </c:pt>
                <c:pt idx="1505">
                  <c:v>14.15</c:v>
                </c:pt>
                <c:pt idx="1506">
                  <c:v>14.09</c:v>
                </c:pt>
                <c:pt idx="1507">
                  <c:v>14.16</c:v>
                </c:pt>
                <c:pt idx="1508">
                  <c:v>14.26</c:v>
                </c:pt>
                <c:pt idx="1509">
                  <c:v>14.38</c:v>
                </c:pt>
                <c:pt idx="1510">
                  <c:v>14.44</c:v>
                </c:pt>
                <c:pt idx="1511">
                  <c:v>14.56</c:v>
                </c:pt>
                <c:pt idx="1512">
                  <c:v>14.56</c:v>
                </c:pt>
                <c:pt idx="1513">
                  <c:v>14.58</c:v>
                </c:pt>
                <c:pt idx="1514">
                  <c:v>14.68</c:v>
                </c:pt>
                <c:pt idx="1515">
                  <c:v>14.82</c:v>
                </c:pt>
                <c:pt idx="1516">
                  <c:v>14.78</c:v>
                </c:pt>
                <c:pt idx="1517">
                  <c:v>14.85</c:v>
                </c:pt>
                <c:pt idx="1518">
                  <c:v>14.93</c:v>
                </c:pt>
                <c:pt idx="1519">
                  <c:v>15</c:v>
                </c:pt>
                <c:pt idx="1520">
                  <c:v>15.12</c:v>
                </c:pt>
                <c:pt idx="1521">
                  <c:v>15.17</c:v>
                </c:pt>
                <c:pt idx="1522">
                  <c:v>15.23</c:v>
                </c:pt>
                <c:pt idx="1523">
                  <c:v>15.16</c:v>
                </c:pt>
                <c:pt idx="1524">
                  <c:v>14.94</c:v>
                </c:pt>
                <c:pt idx="1525">
                  <c:v>14.72</c:v>
                </c:pt>
                <c:pt idx="1526">
                  <c:v>14.63</c:v>
                </c:pt>
                <c:pt idx="1527">
                  <c:v>14.49</c:v>
                </c:pt>
                <c:pt idx="1528">
                  <c:v>14.42</c:v>
                </c:pt>
                <c:pt idx="1529">
                  <c:v>14.34</c:v>
                </c:pt>
                <c:pt idx="1530">
                  <c:v>14.39</c:v>
                </c:pt>
                <c:pt idx="1531">
                  <c:v>14.38</c:v>
                </c:pt>
                <c:pt idx="1532">
                  <c:v>14.34</c:v>
                </c:pt>
                <c:pt idx="1533">
                  <c:v>14.31</c:v>
                </c:pt>
                <c:pt idx="1534">
                  <c:v>14.38</c:v>
                </c:pt>
                <c:pt idx="1535">
                  <c:v>14.51</c:v>
                </c:pt>
                <c:pt idx="1536">
                  <c:v>14.66</c:v>
                </c:pt>
                <c:pt idx="1537">
                  <c:v>14.7</c:v>
                </c:pt>
                <c:pt idx="1538">
                  <c:v>14.78</c:v>
                </c:pt>
                <c:pt idx="1539">
                  <c:v>14.79</c:v>
                </c:pt>
                <c:pt idx="1540">
                  <c:v>14.75</c:v>
                </c:pt>
                <c:pt idx="1541">
                  <c:v>14.85</c:v>
                </c:pt>
                <c:pt idx="1542">
                  <c:v>14.99</c:v>
                </c:pt>
                <c:pt idx="1543">
                  <c:v>15.19</c:v>
                </c:pt>
                <c:pt idx="1544">
                  <c:v>15.15</c:v>
                </c:pt>
                <c:pt idx="1545">
                  <c:v>15.24</c:v>
                </c:pt>
                <c:pt idx="1546">
                  <c:v>15.42</c:v>
                </c:pt>
                <c:pt idx="1547">
                  <c:v>15.41</c:v>
                </c:pt>
                <c:pt idx="1548">
                  <c:v>15.31</c:v>
                </c:pt>
                <c:pt idx="1549">
                  <c:v>15.22</c:v>
                </c:pt>
                <c:pt idx="1550">
                  <c:v>15.1</c:v>
                </c:pt>
                <c:pt idx="1551">
                  <c:v>14.92</c:v>
                </c:pt>
                <c:pt idx="1552">
                  <c:v>14.85</c:v>
                </c:pt>
                <c:pt idx="1553">
                  <c:v>14.76</c:v>
                </c:pt>
                <c:pt idx="1554">
                  <c:v>14.77</c:v>
                </c:pt>
                <c:pt idx="1555">
                  <c:v>14.86</c:v>
                </c:pt>
                <c:pt idx="1556">
                  <c:v>14.82</c:v>
                </c:pt>
                <c:pt idx="1557">
                  <c:v>14.86</c:v>
                </c:pt>
                <c:pt idx="1558">
                  <c:v>14.8</c:v>
                </c:pt>
                <c:pt idx="1559">
                  <c:v>14.82</c:v>
                </c:pt>
                <c:pt idx="1560">
                  <c:v>14.8</c:v>
                </c:pt>
                <c:pt idx="1561">
                  <c:v>14.86</c:v>
                </c:pt>
                <c:pt idx="1562">
                  <c:v>14.93</c:v>
                </c:pt>
                <c:pt idx="1563">
                  <c:v>14.92</c:v>
                </c:pt>
                <c:pt idx="1564">
                  <c:v>14.91</c:v>
                </c:pt>
                <c:pt idx="1565">
                  <c:v>14.91</c:v>
                </c:pt>
                <c:pt idx="1566">
                  <c:v>14.97</c:v>
                </c:pt>
                <c:pt idx="1567">
                  <c:v>15.13</c:v>
                </c:pt>
                <c:pt idx="1568">
                  <c:v>15.29</c:v>
                </c:pt>
                <c:pt idx="1569">
                  <c:v>15.4</c:v>
                </c:pt>
                <c:pt idx="1570">
                  <c:v>15.33</c:v>
                </c:pt>
                <c:pt idx="1571">
                  <c:v>15.24</c:v>
                </c:pt>
                <c:pt idx="1572">
                  <c:v>15.24</c:v>
                </c:pt>
                <c:pt idx="1573">
                  <c:v>15.2</c:v>
                </c:pt>
                <c:pt idx="1574">
                  <c:v>15.22</c:v>
                </c:pt>
                <c:pt idx="1575">
                  <c:v>15.02</c:v>
                </c:pt>
                <c:pt idx="1576">
                  <c:v>14.85</c:v>
                </c:pt>
                <c:pt idx="1577">
                  <c:v>14.75</c:v>
                </c:pt>
                <c:pt idx="1578">
                  <c:v>14.6</c:v>
                </c:pt>
                <c:pt idx="1579">
                  <c:v>14.53</c:v>
                </c:pt>
                <c:pt idx="1580">
                  <c:v>14.48</c:v>
                </c:pt>
                <c:pt idx="1581">
                  <c:v>14.5</c:v>
                </c:pt>
                <c:pt idx="1582">
                  <c:v>14.63</c:v>
                </c:pt>
                <c:pt idx="1583">
                  <c:v>14.74</c:v>
                </c:pt>
                <c:pt idx="1584">
                  <c:v>14.9</c:v>
                </c:pt>
                <c:pt idx="1585">
                  <c:v>14.86</c:v>
                </c:pt>
                <c:pt idx="1586">
                  <c:v>14.62</c:v>
                </c:pt>
                <c:pt idx="1587">
                  <c:v>14.57</c:v>
                </c:pt>
                <c:pt idx="1588">
                  <c:v>14.66</c:v>
                </c:pt>
                <c:pt idx="1589">
                  <c:v>14.86</c:v>
                </c:pt>
                <c:pt idx="1590">
                  <c:v>15.03</c:v>
                </c:pt>
                <c:pt idx="1591">
                  <c:v>15.18</c:v>
                </c:pt>
                <c:pt idx="1592">
                  <c:v>15.02</c:v>
                </c:pt>
                <c:pt idx="1593">
                  <c:v>14.93</c:v>
                </c:pt>
                <c:pt idx="1594">
                  <c:v>14.99</c:v>
                </c:pt>
                <c:pt idx="1595">
                  <c:v>15.12</c:v>
                </c:pt>
                <c:pt idx="1596">
                  <c:v>14.95</c:v>
                </c:pt>
                <c:pt idx="1597">
                  <c:v>14.8</c:v>
                </c:pt>
                <c:pt idx="1598">
                  <c:v>14.86</c:v>
                </c:pt>
                <c:pt idx="1599">
                  <c:v>15.01</c:v>
                </c:pt>
                <c:pt idx="1600">
                  <c:v>15.07</c:v>
                </c:pt>
                <c:pt idx="1601">
                  <c:v>15.04</c:v>
                </c:pt>
                <c:pt idx="1602">
                  <c:v>15.01</c:v>
                </c:pt>
                <c:pt idx="1603">
                  <c:v>14.94</c:v>
                </c:pt>
                <c:pt idx="1604">
                  <c:v>14.75</c:v>
                </c:pt>
                <c:pt idx="1605">
                  <c:v>14.54</c:v>
                </c:pt>
                <c:pt idx="1606">
                  <c:v>14.49</c:v>
                </c:pt>
                <c:pt idx="1607">
                  <c:v>14.51</c:v>
                </c:pt>
                <c:pt idx="1608">
                  <c:v>14.56</c:v>
                </c:pt>
                <c:pt idx="1609">
                  <c:v>14.59</c:v>
                </c:pt>
                <c:pt idx="1610">
                  <c:v>14.61</c:v>
                </c:pt>
                <c:pt idx="1611">
                  <c:v>14.57</c:v>
                </c:pt>
                <c:pt idx="1612">
                  <c:v>14.52</c:v>
                </c:pt>
                <c:pt idx="1613">
                  <c:v>14.54</c:v>
                </c:pt>
                <c:pt idx="1614">
                  <c:v>14.57</c:v>
                </c:pt>
                <c:pt idx="1615">
                  <c:v>14.54</c:v>
                </c:pt>
                <c:pt idx="1616">
                  <c:v>14.56</c:v>
                </c:pt>
                <c:pt idx="1617">
                  <c:v>14.62</c:v>
                </c:pt>
                <c:pt idx="1618">
                  <c:v>14.58</c:v>
                </c:pt>
                <c:pt idx="1619">
                  <c:v>14.65</c:v>
                </c:pt>
                <c:pt idx="1620">
                  <c:v>14.67</c:v>
                </c:pt>
                <c:pt idx="1621">
                  <c:v>14.74</c:v>
                </c:pt>
                <c:pt idx="1622">
                  <c:v>14.75</c:v>
                </c:pt>
                <c:pt idx="1623">
                  <c:v>14.67</c:v>
                </c:pt>
                <c:pt idx="1624">
                  <c:v>14.61</c:v>
                </c:pt>
                <c:pt idx="1625">
                  <c:v>14.64</c:v>
                </c:pt>
                <c:pt idx="1626">
                  <c:v>14.74</c:v>
                </c:pt>
                <c:pt idx="1627">
                  <c:v>14.8</c:v>
                </c:pt>
                <c:pt idx="1628">
                  <c:v>14.87</c:v>
                </c:pt>
                <c:pt idx="1629">
                  <c:v>14.9</c:v>
                </c:pt>
                <c:pt idx="1630">
                  <c:v>14.82</c:v>
                </c:pt>
                <c:pt idx="1631">
                  <c:v>14.82</c:v>
                </c:pt>
                <c:pt idx="1632">
                  <c:v>14.99</c:v>
                </c:pt>
                <c:pt idx="1633">
                  <c:v>15.11</c:v>
                </c:pt>
                <c:pt idx="1634">
                  <c:v>15.06</c:v>
                </c:pt>
                <c:pt idx="1635">
                  <c:v>14.87</c:v>
                </c:pt>
                <c:pt idx="1636">
                  <c:v>14.72</c:v>
                </c:pt>
                <c:pt idx="1637">
                  <c:v>14.82</c:v>
                </c:pt>
                <c:pt idx="1638">
                  <c:v>14.55</c:v>
                </c:pt>
                <c:pt idx="1639">
                  <c:v>14.32</c:v>
                </c:pt>
                <c:pt idx="1640">
                  <c:v>14.12</c:v>
                </c:pt>
                <c:pt idx="1641">
                  <c:v>14.02</c:v>
                </c:pt>
                <c:pt idx="1642">
                  <c:v>14.01</c:v>
                </c:pt>
                <c:pt idx="1643">
                  <c:v>14.02</c:v>
                </c:pt>
                <c:pt idx="1644">
                  <c:v>14.14</c:v>
                </c:pt>
                <c:pt idx="1645">
                  <c:v>14.26</c:v>
                </c:pt>
                <c:pt idx="1646">
                  <c:v>14.18</c:v>
                </c:pt>
                <c:pt idx="1647">
                  <c:v>14.2</c:v>
                </c:pt>
                <c:pt idx="1648">
                  <c:v>14.32</c:v>
                </c:pt>
                <c:pt idx="1649">
                  <c:v>14.4</c:v>
                </c:pt>
                <c:pt idx="1650">
                  <c:v>14.46</c:v>
                </c:pt>
                <c:pt idx="1651">
                  <c:v>14.4</c:v>
                </c:pt>
                <c:pt idx="1652">
                  <c:v>14.5</c:v>
                </c:pt>
                <c:pt idx="1653">
                  <c:v>14.56</c:v>
                </c:pt>
                <c:pt idx="1654">
                  <c:v>14.36</c:v>
                </c:pt>
                <c:pt idx="1655">
                  <c:v>14.26</c:v>
                </c:pt>
                <c:pt idx="1656">
                  <c:v>14.21</c:v>
                </c:pt>
                <c:pt idx="1657">
                  <c:v>14.22</c:v>
                </c:pt>
                <c:pt idx="1658">
                  <c:v>14.3</c:v>
                </c:pt>
                <c:pt idx="1659">
                  <c:v>14.5</c:v>
                </c:pt>
                <c:pt idx="1660">
                  <c:v>14.58</c:v>
                </c:pt>
                <c:pt idx="1661">
                  <c:v>14.58</c:v>
                </c:pt>
                <c:pt idx="1662">
                  <c:v>14.55</c:v>
                </c:pt>
                <c:pt idx="1663">
                  <c:v>14.6</c:v>
                </c:pt>
                <c:pt idx="1664">
                  <c:v>14.75</c:v>
                </c:pt>
                <c:pt idx="1665">
                  <c:v>14.98</c:v>
                </c:pt>
                <c:pt idx="1666">
                  <c:v>14.98</c:v>
                </c:pt>
                <c:pt idx="1667">
                  <c:v>14.94</c:v>
                </c:pt>
                <c:pt idx="1668">
                  <c:v>14.95</c:v>
                </c:pt>
                <c:pt idx="1669">
                  <c:v>15.02</c:v>
                </c:pt>
                <c:pt idx="1670">
                  <c:v>15.1</c:v>
                </c:pt>
                <c:pt idx="1671">
                  <c:v>15.16</c:v>
                </c:pt>
                <c:pt idx="1672">
                  <c:v>15.28</c:v>
                </c:pt>
                <c:pt idx="1673">
                  <c:v>15.31</c:v>
                </c:pt>
                <c:pt idx="1674">
                  <c:v>15.41</c:v>
                </c:pt>
                <c:pt idx="1675">
                  <c:v>15.52</c:v>
                </c:pt>
                <c:pt idx="1676">
                  <c:v>15.66</c:v>
                </c:pt>
                <c:pt idx="1677">
                  <c:v>15.37</c:v>
                </c:pt>
                <c:pt idx="1678">
                  <c:v>15.3</c:v>
                </c:pt>
                <c:pt idx="1679">
                  <c:v>15.16</c:v>
                </c:pt>
                <c:pt idx="1680">
                  <c:v>15.08</c:v>
                </c:pt>
                <c:pt idx="1681">
                  <c:v>15.12</c:v>
                </c:pt>
                <c:pt idx="1682">
                  <c:v>15.18</c:v>
                </c:pt>
                <c:pt idx="1683">
                  <c:v>15.29</c:v>
                </c:pt>
                <c:pt idx="1684">
                  <c:v>15.06</c:v>
                </c:pt>
                <c:pt idx="1685">
                  <c:v>14.96</c:v>
                </c:pt>
                <c:pt idx="1686">
                  <c:v>14.74</c:v>
                </c:pt>
                <c:pt idx="1687">
                  <c:v>14.75</c:v>
                </c:pt>
                <c:pt idx="1688">
                  <c:v>14.7</c:v>
                </c:pt>
                <c:pt idx="1689">
                  <c:v>14.69</c:v>
                </c:pt>
                <c:pt idx="1690">
                  <c:v>14.7</c:v>
                </c:pt>
                <c:pt idx="1691">
                  <c:v>14.67</c:v>
                </c:pt>
                <c:pt idx="1692">
                  <c:v>14.36</c:v>
                </c:pt>
                <c:pt idx="1693">
                  <c:v>14.19</c:v>
                </c:pt>
                <c:pt idx="1694">
                  <c:v>14.22</c:v>
                </c:pt>
                <c:pt idx="1695">
                  <c:v>14.29</c:v>
                </c:pt>
                <c:pt idx="1696">
                  <c:v>14.52</c:v>
                </c:pt>
                <c:pt idx="1697">
                  <c:v>14.7</c:v>
                </c:pt>
                <c:pt idx="1698">
                  <c:v>14.86</c:v>
                </c:pt>
                <c:pt idx="1699">
                  <c:v>14.88</c:v>
                </c:pt>
                <c:pt idx="1700">
                  <c:v>14.74</c:v>
                </c:pt>
                <c:pt idx="1701">
                  <c:v>14.74</c:v>
                </c:pt>
                <c:pt idx="1702">
                  <c:v>14.65</c:v>
                </c:pt>
                <c:pt idx="1703">
                  <c:v>14.63</c:v>
                </c:pt>
                <c:pt idx="1704">
                  <c:v>14.81</c:v>
                </c:pt>
                <c:pt idx="1705">
                  <c:v>14.87</c:v>
                </c:pt>
                <c:pt idx="1706">
                  <c:v>14.97</c:v>
                </c:pt>
                <c:pt idx="1707">
                  <c:v>15.03</c:v>
                </c:pt>
                <c:pt idx="1708">
                  <c:v>14.85</c:v>
                </c:pt>
                <c:pt idx="1709">
                  <c:v>14.86</c:v>
                </c:pt>
                <c:pt idx="1710">
                  <c:v>14.81</c:v>
                </c:pt>
                <c:pt idx="1711">
                  <c:v>14.74</c:v>
                </c:pt>
                <c:pt idx="1712">
                  <c:v>14.64</c:v>
                </c:pt>
                <c:pt idx="1713">
                  <c:v>14.55</c:v>
                </c:pt>
                <c:pt idx="1714">
                  <c:v>14.49</c:v>
                </c:pt>
                <c:pt idx="1715">
                  <c:v>14.52</c:v>
                </c:pt>
                <c:pt idx="1716">
                  <c:v>14.4</c:v>
                </c:pt>
                <c:pt idx="1717">
                  <c:v>14.33</c:v>
                </c:pt>
                <c:pt idx="1718">
                  <c:v>14.32</c:v>
                </c:pt>
                <c:pt idx="1719">
                  <c:v>14.5</c:v>
                </c:pt>
                <c:pt idx="1720">
                  <c:v>14.57</c:v>
                </c:pt>
                <c:pt idx="1721">
                  <c:v>14.7</c:v>
                </c:pt>
                <c:pt idx="1722">
                  <c:v>14.75</c:v>
                </c:pt>
                <c:pt idx="1723">
                  <c:v>14.77</c:v>
                </c:pt>
                <c:pt idx="1724">
                  <c:v>14.86</c:v>
                </c:pt>
                <c:pt idx="1725">
                  <c:v>14.84</c:v>
                </c:pt>
                <c:pt idx="1726">
                  <c:v>14.86</c:v>
                </c:pt>
                <c:pt idx="1727">
                  <c:v>14.94</c:v>
                </c:pt>
                <c:pt idx="1728">
                  <c:v>15.16</c:v>
                </c:pt>
                <c:pt idx="1729">
                  <c:v>15.35</c:v>
                </c:pt>
                <c:pt idx="1730">
                  <c:v>15.44</c:v>
                </c:pt>
                <c:pt idx="1731">
                  <c:v>15.5</c:v>
                </c:pt>
                <c:pt idx="1732">
                  <c:v>15.6</c:v>
                </c:pt>
                <c:pt idx="1733">
                  <c:v>15.72</c:v>
                </c:pt>
                <c:pt idx="1734">
                  <c:v>15.88</c:v>
                </c:pt>
                <c:pt idx="1735">
                  <c:v>15.93</c:v>
                </c:pt>
                <c:pt idx="1736">
                  <c:v>15.92</c:v>
                </c:pt>
                <c:pt idx="1737">
                  <c:v>15.82</c:v>
                </c:pt>
                <c:pt idx="1738">
                  <c:v>15.84</c:v>
                </c:pt>
                <c:pt idx="1739">
                  <c:v>15.92</c:v>
                </c:pt>
                <c:pt idx="1740">
                  <c:v>15.72</c:v>
                </c:pt>
                <c:pt idx="1741">
                  <c:v>15.72</c:v>
                </c:pt>
                <c:pt idx="1742">
                  <c:v>15.66</c:v>
                </c:pt>
                <c:pt idx="1743">
                  <c:v>15.75</c:v>
                </c:pt>
                <c:pt idx="1744">
                  <c:v>15.86</c:v>
                </c:pt>
                <c:pt idx="1745">
                  <c:v>15.87</c:v>
                </c:pt>
                <c:pt idx="1746">
                  <c:v>16.04</c:v>
                </c:pt>
                <c:pt idx="1747">
                  <c:v>16.079999999999998</c:v>
                </c:pt>
                <c:pt idx="1748">
                  <c:v>16.079999999999998</c:v>
                </c:pt>
                <c:pt idx="1749">
                  <c:v>16.16</c:v>
                </c:pt>
                <c:pt idx="1750">
                  <c:v>16.190000000000001</c:v>
                </c:pt>
                <c:pt idx="1751">
                  <c:v>16.239999999999998</c:v>
                </c:pt>
                <c:pt idx="1752">
                  <c:v>16.3</c:v>
                </c:pt>
                <c:pt idx="1753">
                  <c:v>16.329999999999998</c:v>
                </c:pt>
                <c:pt idx="1754">
                  <c:v>16.43</c:v>
                </c:pt>
                <c:pt idx="1755">
                  <c:v>16.579999999999998</c:v>
                </c:pt>
                <c:pt idx="1756">
                  <c:v>16.399999999999999</c:v>
                </c:pt>
                <c:pt idx="1757">
                  <c:v>16.2</c:v>
                </c:pt>
                <c:pt idx="1758">
                  <c:v>16.190000000000001</c:v>
                </c:pt>
                <c:pt idx="1759">
                  <c:v>16.260000000000002</c:v>
                </c:pt>
                <c:pt idx="1760">
                  <c:v>15.89</c:v>
                </c:pt>
                <c:pt idx="1761">
                  <c:v>15.78</c:v>
                </c:pt>
                <c:pt idx="1762">
                  <c:v>15.63</c:v>
                </c:pt>
                <c:pt idx="1763">
                  <c:v>15.5</c:v>
                </c:pt>
                <c:pt idx="1764">
                  <c:v>15.52</c:v>
                </c:pt>
                <c:pt idx="1765">
                  <c:v>15.5</c:v>
                </c:pt>
                <c:pt idx="1766">
                  <c:v>15.58</c:v>
                </c:pt>
                <c:pt idx="1767">
                  <c:v>15.73</c:v>
                </c:pt>
                <c:pt idx="1768">
                  <c:v>15.65</c:v>
                </c:pt>
                <c:pt idx="1769">
                  <c:v>15.43</c:v>
                </c:pt>
                <c:pt idx="1770">
                  <c:v>15.32</c:v>
                </c:pt>
                <c:pt idx="1771">
                  <c:v>15.46</c:v>
                </c:pt>
                <c:pt idx="1772">
                  <c:v>15.43</c:v>
                </c:pt>
                <c:pt idx="1773">
                  <c:v>15.48</c:v>
                </c:pt>
                <c:pt idx="1774">
                  <c:v>15.69</c:v>
                </c:pt>
                <c:pt idx="1775">
                  <c:v>15.88</c:v>
                </c:pt>
                <c:pt idx="1776">
                  <c:v>16.010000000000002</c:v>
                </c:pt>
                <c:pt idx="1777">
                  <c:v>16.18</c:v>
                </c:pt>
                <c:pt idx="1778">
                  <c:v>16.22</c:v>
                </c:pt>
                <c:pt idx="1779">
                  <c:v>16.3</c:v>
                </c:pt>
                <c:pt idx="1780">
                  <c:v>16.3</c:v>
                </c:pt>
                <c:pt idx="1781">
                  <c:v>16.28</c:v>
                </c:pt>
                <c:pt idx="1782">
                  <c:v>16.309999999999999</c:v>
                </c:pt>
                <c:pt idx="1783">
                  <c:v>16.32</c:v>
                </c:pt>
                <c:pt idx="1784">
                  <c:v>16.04</c:v>
                </c:pt>
                <c:pt idx="1785">
                  <c:v>15.84</c:v>
                </c:pt>
                <c:pt idx="1786">
                  <c:v>15.62</c:v>
                </c:pt>
                <c:pt idx="1787">
                  <c:v>15.66</c:v>
                </c:pt>
                <c:pt idx="1788">
                  <c:v>15.69</c:v>
                </c:pt>
                <c:pt idx="1789">
                  <c:v>15.76</c:v>
                </c:pt>
                <c:pt idx="1790">
                  <c:v>15.92</c:v>
                </c:pt>
                <c:pt idx="1791">
                  <c:v>15.94</c:v>
                </c:pt>
                <c:pt idx="1792">
                  <c:v>15.92</c:v>
                </c:pt>
                <c:pt idx="1793">
                  <c:v>15.76</c:v>
                </c:pt>
                <c:pt idx="1794">
                  <c:v>15.85</c:v>
                </c:pt>
                <c:pt idx="1795">
                  <c:v>15.85</c:v>
                </c:pt>
                <c:pt idx="1796">
                  <c:v>16.02</c:v>
                </c:pt>
                <c:pt idx="1797">
                  <c:v>16.100000000000001</c:v>
                </c:pt>
                <c:pt idx="1798">
                  <c:v>16.14</c:v>
                </c:pt>
                <c:pt idx="1799">
                  <c:v>16.14</c:v>
                </c:pt>
                <c:pt idx="1800">
                  <c:v>15.79</c:v>
                </c:pt>
                <c:pt idx="1801">
                  <c:v>15.61</c:v>
                </c:pt>
                <c:pt idx="1802">
                  <c:v>15.64</c:v>
                </c:pt>
                <c:pt idx="1803">
                  <c:v>15.68</c:v>
                </c:pt>
                <c:pt idx="1804">
                  <c:v>15.63</c:v>
                </c:pt>
                <c:pt idx="1805">
                  <c:v>15.55</c:v>
                </c:pt>
                <c:pt idx="1806">
                  <c:v>15.54</c:v>
                </c:pt>
                <c:pt idx="1807">
                  <c:v>15.67</c:v>
                </c:pt>
                <c:pt idx="1808">
                  <c:v>15.71</c:v>
                </c:pt>
                <c:pt idx="1809">
                  <c:v>15.44</c:v>
                </c:pt>
                <c:pt idx="1810">
                  <c:v>15.3</c:v>
                </c:pt>
                <c:pt idx="1811">
                  <c:v>15.29</c:v>
                </c:pt>
                <c:pt idx="1812">
                  <c:v>15.29</c:v>
                </c:pt>
                <c:pt idx="1813">
                  <c:v>15.35</c:v>
                </c:pt>
                <c:pt idx="1814">
                  <c:v>15.36</c:v>
                </c:pt>
                <c:pt idx="1815">
                  <c:v>15.31</c:v>
                </c:pt>
                <c:pt idx="1816">
                  <c:v>15.38</c:v>
                </c:pt>
                <c:pt idx="1817">
                  <c:v>15.53</c:v>
                </c:pt>
                <c:pt idx="1818">
                  <c:v>15.58</c:v>
                </c:pt>
                <c:pt idx="1819">
                  <c:v>15.62</c:v>
                </c:pt>
                <c:pt idx="1820">
                  <c:v>15.68</c:v>
                </c:pt>
                <c:pt idx="1821">
                  <c:v>15.66</c:v>
                </c:pt>
                <c:pt idx="1822">
                  <c:v>15.6</c:v>
                </c:pt>
                <c:pt idx="1823">
                  <c:v>15.42</c:v>
                </c:pt>
                <c:pt idx="1824">
                  <c:v>15.36</c:v>
                </c:pt>
                <c:pt idx="1825">
                  <c:v>15.36</c:v>
                </c:pt>
                <c:pt idx="1826">
                  <c:v>14.91</c:v>
                </c:pt>
                <c:pt idx="1827">
                  <c:v>14.83</c:v>
                </c:pt>
                <c:pt idx="1828">
                  <c:v>14.84</c:v>
                </c:pt>
                <c:pt idx="1829">
                  <c:v>15.01</c:v>
                </c:pt>
                <c:pt idx="1830">
                  <c:v>15.29</c:v>
                </c:pt>
                <c:pt idx="1831">
                  <c:v>15.49</c:v>
                </c:pt>
                <c:pt idx="1832">
                  <c:v>15.46</c:v>
                </c:pt>
                <c:pt idx="1833">
                  <c:v>15.05</c:v>
                </c:pt>
                <c:pt idx="1834">
                  <c:v>14.72</c:v>
                </c:pt>
                <c:pt idx="1835">
                  <c:v>14.41</c:v>
                </c:pt>
                <c:pt idx="1836">
                  <c:v>14.22</c:v>
                </c:pt>
                <c:pt idx="1837">
                  <c:v>14.3</c:v>
                </c:pt>
                <c:pt idx="1838">
                  <c:v>14.35</c:v>
                </c:pt>
                <c:pt idx="1839">
                  <c:v>14.66</c:v>
                </c:pt>
                <c:pt idx="1840">
                  <c:v>14.65</c:v>
                </c:pt>
                <c:pt idx="1841">
                  <c:v>14.64</c:v>
                </c:pt>
                <c:pt idx="1842">
                  <c:v>14.79</c:v>
                </c:pt>
                <c:pt idx="1843">
                  <c:v>14.96</c:v>
                </c:pt>
                <c:pt idx="1844">
                  <c:v>15.11</c:v>
                </c:pt>
                <c:pt idx="1845">
                  <c:v>15.28</c:v>
                </c:pt>
                <c:pt idx="1846">
                  <c:v>15.06</c:v>
                </c:pt>
                <c:pt idx="1847">
                  <c:v>14.79</c:v>
                </c:pt>
                <c:pt idx="1848">
                  <c:v>14.78</c:v>
                </c:pt>
                <c:pt idx="1849">
                  <c:v>15.04</c:v>
                </c:pt>
                <c:pt idx="1850">
                  <c:v>15.36</c:v>
                </c:pt>
                <c:pt idx="1851">
                  <c:v>15.56</c:v>
                </c:pt>
                <c:pt idx="1852">
                  <c:v>15.52</c:v>
                </c:pt>
                <c:pt idx="1853">
                  <c:v>15.46</c:v>
                </c:pt>
                <c:pt idx="1854">
                  <c:v>15.36</c:v>
                </c:pt>
                <c:pt idx="1855">
                  <c:v>15.5</c:v>
                </c:pt>
                <c:pt idx="1856">
                  <c:v>15.52</c:v>
                </c:pt>
                <c:pt idx="1857">
                  <c:v>15.22</c:v>
                </c:pt>
                <c:pt idx="1858">
                  <c:v>15</c:v>
                </c:pt>
                <c:pt idx="1859">
                  <c:v>15.08</c:v>
                </c:pt>
                <c:pt idx="1860">
                  <c:v>15.23</c:v>
                </c:pt>
                <c:pt idx="1861">
                  <c:v>15.47</c:v>
                </c:pt>
                <c:pt idx="1862">
                  <c:v>15.62</c:v>
                </c:pt>
                <c:pt idx="1863">
                  <c:v>15.79</c:v>
                </c:pt>
                <c:pt idx="1864">
                  <c:v>15.77</c:v>
                </c:pt>
                <c:pt idx="1865">
                  <c:v>15.78</c:v>
                </c:pt>
                <c:pt idx="1866">
                  <c:v>15.66</c:v>
                </c:pt>
                <c:pt idx="1867">
                  <c:v>15.53</c:v>
                </c:pt>
                <c:pt idx="1868">
                  <c:v>15.4</c:v>
                </c:pt>
                <c:pt idx="1869">
                  <c:v>15.16</c:v>
                </c:pt>
                <c:pt idx="1870">
                  <c:v>15.08</c:v>
                </c:pt>
                <c:pt idx="1871">
                  <c:v>15.04</c:v>
                </c:pt>
                <c:pt idx="1872">
                  <c:v>14.86</c:v>
                </c:pt>
                <c:pt idx="1873">
                  <c:v>14.78</c:v>
                </c:pt>
                <c:pt idx="1874">
                  <c:v>14.76</c:v>
                </c:pt>
                <c:pt idx="1875">
                  <c:v>14.74</c:v>
                </c:pt>
                <c:pt idx="1876">
                  <c:v>14.74</c:v>
                </c:pt>
                <c:pt idx="1877">
                  <c:v>14.76</c:v>
                </c:pt>
                <c:pt idx="1878">
                  <c:v>14.86</c:v>
                </c:pt>
                <c:pt idx="1879">
                  <c:v>14.92</c:v>
                </c:pt>
                <c:pt idx="1880">
                  <c:v>14.99</c:v>
                </c:pt>
                <c:pt idx="1881">
                  <c:v>15.16</c:v>
                </c:pt>
                <c:pt idx="1882">
                  <c:v>15.28</c:v>
                </c:pt>
                <c:pt idx="1883">
                  <c:v>15.43</c:v>
                </c:pt>
                <c:pt idx="1884">
                  <c:v>15.56</c:v>
                </c:pt>
                <c:pt idx="1885">
                  <c:v>15.6</c:v>
                </c:pt>
                <c:pt idx="1886">
                  <c:v>15.68</c:v>
                </c:pt>
                <c:pt idx="1887">
                  <c:v>15.82</c:v>
                </c:pt>
                <c:pt idx="1888">
                  <c:v>15.87</c:v>
                </c:pt>
                <c:pt idx="1889">
                  <c:v>15.96</c:v>
                </c:pt>
                <c:pt idx="1890">
                  <c:v>16.12</c:v>
                </c:pt>
                <c:pt idx="1891">
                  <c:v>16.170000000000002</c:v>
                </c:pt>
                <c:pt idx="1892">
                  <c:v>16.21</c:v>
                </c:pt>
                <c:pt idx="1893">
                  <c:v>16.260000000000002</c:v>
                </c:pt>
                <c:pt idx="1894">
                  <c:v>16.27</c:v>
                </c:pt>
                <c:pt idx="1895">
                  <c:v>16.32</c:v>
                </c:pt>
                <c:pt idx="1896">
                  <c:v>16.32</c:v>
                </c:pt>
                <c:pt idx="1897">
                  <c:v>16.34</c:v>
                </c:pt>
                <c:pt idx="1898">
                  <c:v>16.260000000000002</c:v>
                </c:pt>
                <c:pt idx="1899">
                  <c:v>16.22</c:v>
                </c:pt>
                <c:pt idx="1900">
                  <c:v>16.14</c:v>
                </c:pt>
                <c:pt idx="1901">
                  <c:v>16.03</c:v>
                </c:pt>
                <c:pt idx="1902">
                  <c:v>15.94</c:v>
                </c:pt>
                <c:pt idx="1903">
                  <c:v>16.04</c:v>
                </c:pt>
                <c:pt idx="1904">
                  <c:v>16.100000000000001</c:v>
                </c:pt>
                <c:pt idx="1905">
                  <c:v>16.05</c:v>
                </c:pt>
                <c:pt idx="1906">
                  <c:v>16.04</c:v>
                </c:pt>
                <c:pt idx="1907">
                  <c:v>16.12</c:v>
                </c:pt>
                <c:pt idx="1908">
                  <c:v>16.11</c:v>
                </c:pt>
                <c:pt idx="1909">
                  <c:v>15.94</c:v>
                </c:pt>
                <c:pt idx="1910">
                  <c:v>15.76</c:v>
                </c:pt>
                <c:pt idx="1911">
                  <c:v>15.79</c:v>
                </c:pt>
                <c:pt idx="1912">
                  <c:v>15.85</c:v>
                </c:pt>
                <c:pt idx="1913">
                  <c:v>15.8</c:v>
                </c:pt>
                <c:pt idx="1914">
                  <c:v>15.8</c:v>
                </c:pt>
                <c:pt idx="1915">
                  <c:v>15.6</c:v>
                </c:pt>
                <c:pt idx="1916">
                  <c:v>15.43</c:v>
                </c:pt>
                <c:pt idx="1917">
                  <c:v>15.34</c:v>
                </c:pt>
                <c:pt idx="1918">
                  <c:v>15.46</c:v>
                </c:pt>
                <c:pt idx="1919">
                  <c:v>15.4</c:v>
                </c:pt>
                <c:pt idx="1920">
                  <c:v>15.34</c:v>
                </c:pt>
                <c:pt idx="1921">
                  <c:v>15.37</c:v>
                </c:pt>
                <c:pt idx="1922">
                  <c:v>15.28</c:v>
                </c:pt>
                <c:pt idx="1923">
                  <c:v>15.24</c:v>
                </c:pt>
                <c:pt idx="1924">
                  <c:v>15.27</c:v>
                </c:pt>
                <c:pt idx="1925">
                  <c:v>15.32</c:v>
                </c:pt>
                <c:pt idx="1926">
                  <c:v>15.28</c:v>
                </c:pt>
                <c:pt idx="1927">
                  <c:v>15.3</c:v>
                </c:pt>
                <c:pt idx="1928">
                  <c:v>15.13</c:v>
                </c:pt>
                <c:pt idx="1929">
                  <c:v>14.92</c:v>
                </c:pt>
                <c:pt idx="1930">
                  <c:v>14.77</c:v>
                </c:pt>
                <c:pt idx="1931">
                  <c:v>14.78</c:v>
                </c:pt>
                <c:pt idx="1932">
                  <c:v>14.88</c:v>
                </c:pt>
                <c:pt idx="1933">
                  <c:v>14.88</c:v>
                </c:pt>
                <c:pt idx="1934">
                  <c:v>14.95</c:v>
                </c:pt>
                <c:pt idx="1935">
                  <c:v>14.88</c:v>
                </c:pt>
                <c:pt idx="1936">
                  <c:v>14.91</c:v>
                </c:pt>
                <c:pt idx="1937">
                  <c:v>14.88</c:v>
                </c:pt>
                <c:pt idx="1938">
                  <c:v>14.82</c:v>
                </c:pt>
                <c:pt idx="1939">
                  <c:v>14.91</c:v>
                </c:pt>
                <c:pt idx="1940">
                  <c:v>14.97</c:v>
                </c:pt>
                <c:pt idx="1941">
                  <c:v>15.12</c:v>
                </c:pt>
                <c:pt idx="1942">
                  <c:v>15.24</c:v>
                </c:pt>
                <c:pt idx="1943">
                  <c:v>15.28</c:v>
                </c:pt>
                <c:pt idx="1944">
                  <c:v>15.45</c:v>
                </c:pt>
                <c:pt idx="1945">
                  <c:v>15.51</c:v>
                </c:pt>
                <c:pt idx="1946">
                  <c:v>15.47</c:v>
                </c:pt>
                <c:pt idx="1947">
                  <c:v>15.11</c:v>
                </c:pt>
                <c:pt idx="1948">
                  <c:v>15.02</c:v>
                </c:pt>
                <c:pt idx="1949">
                  <c:v>14.9</c:v>
                </c:pt>
                <c:pt idx="1950">
                  <c:v>14.81</c:v>
                </c:pt>
                <c:pt idx="1951">
                  <c:v>14.72</c:v>
                </c:pt>
                <c:pt idx="1952">
                  <c:v>14.75</c:v>
                </c:pt>
                <c:pt idx="1953">
                  <c:v>14.84</c:v>
                </c:pt>
                <c:pt idx="1954">
                  <c:v>14.98</c:v>
                </c:pt>
                <c:pt idx="1955">
                  <c:v>15.16</c:v>
                </c:pt>
                <c:pt idx="1956">
                  <c:v>15.18</c:v>
                </c:pt>
                <c:pt idx="1957">
                  <c:v>15.19</c:v>
                </c:pt>
                <c:pt idx="1958">
                  <c:v>15.09</c:v>
                </c:pt>
                <c:pt idx="1959">
                  <c:v>15.1</c:v>
                </c:pt>
                <c:pt idx="1960">
                  <c:v>15.14</c:v>
                </c:pt>
                <c:pt idx="1961">
                  <c:v>15.11</c:v>
                </c:pt>
                <c:pt idx="1962">
                  <c:v>15.18</c:v>
                </c:pt>
                <c:pt idx="1963">
                  <c:v>15.18</c:v>
                </c:pt>
                <c:pt idx="1964">
                  <c:v>15.26</c:v>
                </c:pt>
                <c:pt idx="1965">
                  <c:v>15.26</c:v>
                </c:pt>
                <c:pt idx="1966">
                  <c:v>15.31</c:v>
                </c:pt>
                <c:pt idx="1967">
                  <c:v>15.32</c:v>
                </c:pt>
                <c:pt idx="1968">
                  <c:v>15.35</c:v>
                </c:pt>
                <c:pt idx="1969">
                  <c:v>15.35</c:v>
                </c:pt>
                <c:pt idx="1970">
                  <c:v>15.35</c:v>
                </c:pt>
                <c:pt idx="1971">
                  <c:v>15.34</c:v>
                </c:pt>
                <c:pt idx="1972">
                  <c:v>15.24</c:v>
                </c:pt>
                <c:pt idx="1973">
                  <c:v>15.08</c:v>
                </c:pt>
                <c:pt idx="1974">
                  <c:v>14.89</c:v>
                </c:pt>
                <c:pt idx="1975">
                  <c:v>14.78</c:v>
                </c:pt>
                <c:pt idx="1976">
                  <c:v>14.72</c:v>
                </c:pt>
                <c:pt idx="1977">
                  <c:v>14.76</c:v>
                </c:pt>
                <c:pt idx="1978">
                  <c:v>14.56</c:v>
                </c:pt>
                <c:pt idx="1979">
                  <c:v>14.54</c:v>
                </c:pt>
                <c:pt idx="1980">
                  <c:v>14.7</c:v>
                </c:pt>
                <c:pt idx="1981">
                  <c:v>14.76</c:v>
                </c:pt>
                <c:pt idx="1982">
                  <c:v>14.74</c:v>
                </c:pt>
                <c:pt idx="1983">
                  <c:v>14.82</c:v>
                </c:pt>
                <c:pt idx="1984">
                  <c:v>14.92</c:v>
                </c:pt>
                <c:pt idx="1985">
                  <c:v>14.96</c:v>
                </c:pt>
                <c:pt idx="1986">
                  <c:v>14.94</c:v>
                </c:pt>
                <c:pt idx="1987">
                  <c:v>15.05</c:v>
                </c:pt>
                <c:pt idx="1988">
                  <c:v>15.1</c:v>
                </c:pt>
                <c:pt idx="1989">
                  <c:v>15.1</c:v>
                </c:pt>
                <c:pt idx="1990">
                  <c:v>15.11</c:v>
                </c:pt>
                <c:pt idx="1991">
                  <c:v>15.21</c:v>
                </c:pt>
                <c:pt idx="1992">
                  <c:v>15.38</c:v>
                </c:pt>
                <c:pt idx="1993">
                  <c:v>15.49</c:v>
                </c:pt>
                <c:pt idx="1994">
                  <c:v>15.59</c:v>
                </c:pt>
                <c:pt idx="1995">
                  <c:v>15.61</c:v>
                </c:pt>
                <c:pt idx="1996">
                  <c:v>15.74</c:v>
                </c:pt>
                <c:pt idx="1997">
                  <c:v>15.91</c:v>
                </c:pt>
                <c:pt idx="1998">
                  <c:v>16.14</c:v>
                </c:pt>
                <c:pt idx="1999">
                  <c:v>16.22</c:v>
                </c:pt>
                <c:pt idx="2000">
                  <c:v>16.309999999999999</c:v>
                </c:pt>
                <c:pt idx="2001">
                  <c:v>16.29</c:v>
                </c:pt>
                <c:pt idx="2002">
                  <c:v>16.16</c:v>
                </c:pt>
                <c:pt idx="2003">
                  <c:v>16.239999999999998</c:v>
                </c:pt>
                <c:pt idx="2004">
                  <c:v>16.329999999999998</c:v>
                </c:pt>
                <c:pt idx="2005">
                  <c:v>16.48</c:v>
                </c:pt>
                <c:pt idx="2006">
                  <c:v>16.54</c:v>
                </c:pt>
                <c:pt idx="2007">
                  <c:v>16.600000000000001</c:v>
                </c:pt>
                <c:pt idx="2008">
                  <c:v>16.68</c:v>
                </c:pt>
                <c:pt idx="2009">
                  <c:v>16.61</c:v>
                </c:pt>
                <c:pt idx="2010">
                  <c:v>16.649999999999999</c:v>
                </c:pt>
                <c:pt idx="2011">
                  <c:v>16.440000000000001</c:v>
                </c:pt>
                <c:pt idx="2012">
                  <c:v>16.36</c:v>
                </c:pt>
                <c:pt idx="2013">
                  <c:v>16.440000000000001</c:v>
                </c:pt>
                <c:pt idx="2014">
                  <c:v>16.559999999999999</c:v>
                </c:pt>
                <c:pt idx="2015">
                  <c:v>16.68</c:v>
                </c:pt>
                <c:pt idx="2016">
                  <c:v>16.68</c:v>
                </c:pt>
                <c:pt idx="2017">
                  <c:v>16.53</c:v>
                </c:pt>
                <c:pt idx="2018">
                  <c:v>16.34</c:v>
                </c:pt>
                <c:pt idx="2019">
                  <c:v>16.27</c:v>
                </c:pt>
                <c:pt idx="2020">
                  <c:v>16.29</c:v>
                </c:pt>
                <c:pt idx="2021">
                  <c:v>16.260000000000002</c:v>
                </c:pt>
                <c:pt idx="2022">
                  <c:v>16.2</c:v>
                </c:pt>
                <c:pt idx="2023">
                  <c:v>16.02</c:v>
                </c:pt>
                <c:pt idx="2024">
                  <c:v>15.82</c:v>
                </c:pt>
                <c:pt idx="2025">
                  <c:v>15.58</c:v>
                </c:pt>
                <c:pt idx="2026">
                  <c:v>15.4</c:v>
                </c:pt>
                <c:pt idx="2027">
                  <c:v>15.29</c:v>
                </c:pt>
                <c:pt idx="2028">
                  <c:v>15.24</c:v>
                </c:pt>
                <c:pt idx="2029">
                  <c:v>15.33</c:v>
                </c:pt>
                <c:pt idx="2030">
                  <c:v>15.53</c:v>
                </c:pt>
                <c:pt idx="2031">
                  <c:v>15.57</c:v>
                </c:pt>
                <c:pt idx="2032">
                  <c:v>15.58</c:v>
                </c:pt>
                <c:pt idx="2033">
                  <c:v>15.62</c:v>
                </c:pt>
                <c:pt idx="2034">
                  <c:v>15.65</c:v>
                </c:pt>
                <c:pt idx="2035">
                  <c:v>15.69</c:v>
                </c:pt>
                <c:pt idx="2036">
                  <c:v>15.7</c:v>
                </c:pt>
                <c:pt idx="2037">
                  <c:v>15.84</c:v>
                </c:pt>
                <c:pt idx="2038">
                  <c:v>15.84</c:v>
                </c:pt>
                <c:pt idx="2039">
                  <c:v>15.82</c:v>
                </c:pt>
                <c:pt idx="2040">
                  <c:v>15.74</c:v>
                </c:pt>
                <c:pt idx="2041">
                  <c:v>15.76</c:v>
                </c:pt>
                <c:pt idx="2042">
                  <c:v>15.76</c:v>
                </c:pt>
                <c:pt idx="2043">
                  <c:v>15.68</c:v>
                </c:pt>
                <c:pt idx="2044">
                  <c:v>15.52</c:v>
                </c:pt>
                <c:pt idx="2045">
                  <c:v>15.42</c:v>
                </c:pt>
                <c:pt idx="2046">
                  <c:v>15.34</c:v>
                </c:pt>
                <c:pt idx="2047">
                  <c:v>15.28</c:v>
                </c:pt>
                <c:pt idx="2048">
                  <c:v>15.3</c:v>
                </c:pt>
                <c:pt idx="2049">
                  <c:v>15.09</c:v>
                </c:pt>
                <c:pt idx="2050">
                  <c:v>15.16</c:v>
                </c:pt>
                <c:pt idx="2051">
                  <c:v>15.15</c:v>
                </c:pt>
                <c:pt idx="2052">
                  <c:v>15.27</c:v>
                </c:pt>
                <c:pt idx="2053">
                  <c:v>15.22</c:v>
                </c:pt>
                <c:pt idx="2054">
                  <c:v>15.14</c:v>
                </c:pt>
                <c:pt idx="2055">
                  <c:v>15.21</c:v>
                </c:pt>
                <c:pt idx="2056">
                  <c:v>15.09</c:v>
                </c:pt>
                <c:pt idx="2057">
                  <c:v>14.96</c:v>
                </c:pt>
                <c:pt idx="2058">
                  <c:v>14.75</c:v>
                </c:pt>
                <c:pt idx="2059">
                  <c:v>14.73</c:v>
                </c:pt>
                <c:pt idx="2060">
                  <c:v>14.64</c:v>
                </c:pt>
                <c:pt idx="2061">
                  <c:v>14.64</c:v>
                </c:pt>
                <c:pt idx="2062">
                  <c:v>14.77</c:v>
                </c:pt>
                <c:pt idx="2063">
                  <c:v>14.62</c:v>
                </c:pt>
                <c:pt idx="2064">
                  <c:v>14.75</c:v>
                </c:pt>
                <c:pt idx="2065">
                  <c:v>14.66</c:v>
                </c:pt>
                <c:pt idx="2066">
                  <c:v>14.88</c:v>
                </c:pt>
                <c:pt idx="2067">
                  <c:v>14.94</c:v>
                </c:pt>
                <c:pt idx="2068">
                  <c:v>15.02</c:v>
                </c:pt>
                <c:pt idx="2069">
                  <c:v>15.03</c:v>
                </c:pt>
                <c:pt idx="2070">
                  <c:v>14.98</c:v>
                </c:pt>
                <c:pt idx="2071">
                  <c:v>15.05</c:v>
                </c:pt>
                <c:pt idx="2072">
                  <c:v>15.05</c:v>
                </c:pt>
                <c:pt idx="2073">
                  <c:v>15.14</c:v>
                </c:pt>
                <c:pt idx="2074">
                  <c:v>15.09</c:v>
                </c:pt>
                <c:pt idx="2075">
                  <c:v>14.9</c:v>
                </c:pt>
                <c:pt idx="2076">
                  <c:v>14.84</c:v>
                </c:pt>
                <c:pt idx="2077">
                  <c:v>14.81</c:v>
                </c:pt>
                <c:pt idx="2078">
                  <c:v>14.8</c:v>
                </c:pt>
                <c:pt idx="2079">
                  <c:v>14.84</c:v>
                </c:pt>
                <c:pt idx="2080">
                  <c:v>14.93</c:v>
                </c:pt>
                <c:pt idx="2081">
                  <c:v>15.06</c:v>
                </c:pt>
                <c:pt idx="2082">
                  <c:v>15.22</c:v>
                </c:pt>
                <c:pt idx="2083">
                  <c:v>15.4</c:v>
                </c:pt>
                <c:pt idx="2084">
                  <c:v>15.4</c:v>
                </c:pt>
                <c:pt idx="2085">
                  <c:v>15.57</c:v>
                </c:pt>
                <c:pt idx="2086">
                  <c:v>15.67</c:v>
                </c:pt>
                <c:pt idx="2087">
                  <c:v>15.72</c:v>
                </c:pt>
                <c:pt idx="2088">
                  <c:v>15.72</c:v>
                </c:pt>
                <c:pt idx="2089">
                  <c:v>15.71</c:v>
                </c:pt>
                <c:pt idx="2090">
                  <c:v>15.74</c:v>
                </c:pt>
                <c:pt idx="2091">
                  <c:v>15.81</c:v>
                </c:pt>
                <c:pt idx="2092">
                  <c:v>15.86</c:v>
                </c:pt>
                <c:pt idx="2093">
                  <c:v>15.86</c:v>
                </c:pt>
                <c:pt idx="2094">
                  <c:v>15.74</c:v>
                </c:pt>
                <c:pt idx="2095">
                  <c:v>15.64</c:v>
                </c:pt>
                <c:pt idx="2096">
                  <c:v>15.46</c:v>
                </c:pt>
                <c:pt idx="2097">
                  <c:v>15.38</c:v>
                </c:pt>
                <c:pt idx="2098">
                  <c:v>15.25</c:v>
                </c:pt>
                <c:pt idx="2099">
                  <c:v>15.16</c:v>
                </c:pt>
                <c:pt idx="2100">
                  <c:v>15.34</c:v>
                </c:pt>
                <c:pt idx="2101">
                  <c:v>15.46</c:v>
                </c:pt>
                <c:pt idx="2102">
                  <c:v>15.63</c:v>
                </c:pt>
                <c:pt idx="2103">
                  <c:v>15.72</c:v>
                </c:pt>
                <c:pt idx="2104">
                  <c:v>15.89</c:v>
                </c:pt>
                <c:pt idx="2105">
                  <c:v>16.04</c:v>
                </c:pt>
                <c:pt idx="2106">
                  <c:v>16.149999999999999</c:v>
                </c:pt>
                <c:pt idx="2107">
                  <c:v>16.23</c:v>
                </c:pt>
                <c:pt idx="2108">
                  <c:v>16.18</c:v>
                </c:pt>
                <c:pt idx="2109">
                  <c:v>16.28</c:v>
                </c:pt>
                <c:pt idx="2110">
                  <c:v>16.32</c:v>
                </c:pt>
                <c:pt idx="2111">
                  <c:v>16.440000000000001</c:v>
                </c:pt>
                <c:pt idx="2112">
                  <c:v>16.53</c:v>
                </c:pt>
                <c:pt idx="2113">
                  <c:v>16.62</c:v>
                </c:pt>
                <c:pt idx="2114">
                  <c:v>16.600000000000001</c:v>
                </c:pt>
                <c:pt idx="2115">
                  <c:v>16.57</c:v>
                </c:pt>
                <c:pt idx="2116">
                  <c:v>16.46</c:v>
                </c:pt>
                <c:pt idx="2117">
                  <c:v>16.350000000000001</c:v>
                </c:pt>
                <c:pt idx="2118">
                  <c:v>16.28</c:v>
                </c:pt>
                <c:pt idx="2119">
                  <c:v>16.239999999999998</c:v>
                </c:pt>
                <c:pt idx="2120">
                  <c:v>16.23</c:v>
                </c:pt>
                <c:pt idx="2121">
                  <c:v>16.14</c:v>
                </c:pt>
                <c:pt idx="2122">
                  <c:v>16.02</c:v>
                </c:pt>
                <c:pt idx="2123">
                  <c:v>15.94</c:v>
                </c:pt>
                <c:pt idx="2124">
                  <c:v>15.86</c:v>
                </c:pt>
                <c:pt idx="2125">
                  <c:v>15.79</c:v>
                </c:pt>
                <c:pt idx="2126">
                  <c:v>15.71</c:v>
                </c:pt>
                <c:pt idx="2127">
                  <c:v>15.68</c:v>
                </c:pt>
                <c:pt idx="2128">
                  <c:v>15.68</c:v>
                </c:pt>
                <c:pt idx="2129">
                  <c:v>15.64</c:v>
                </c:pt>
                <c:pt idx="2130">
                  <c:v>15.42</c:v>
                </c:pt>
                <c:pt idx="2131">
                  <c:v>15.44</c:v>
                </c:pt>
                <c:pt idx="2132">
                  <c:v>15.54</c:v>
                </c:pt>
                <c:pt idx="2133">
                  <c:v>15.53</c:v>
                </c:pt>
                <c:pt idx="2134">
                  <c:v>15.36</c:v>
                </c:pt>
                <c:pt idx="2135">
                  <c:v>15.3</c:v>
                </c:pt>
                <c:pt idx="2136">
                  <c:v>15.3</c:v>
                </c:pt>
                <c:pt idx="2137">
                  <c:v>15.28</c:v>
                </c:pt>
                <c:pt idx="2138">
                  <c:v>15.18</c:v>
                </c:pt>
                <c:pt idx="2139">
                  <c:v>15.12</c:v>
                </c:pt>
                <c:pt idx="2140">
                  <c:v>15.15</c:v>
                </c:pt>
                <c:pt idx="2141">
                  <c:v>15.3</c:v>
                </c:pt>
                <c:pt idx="2142">
                  <c:v>15.4</c:v>
                </c:pt>
                <c:pt idx="2143">
                  <c:v>15.28</c:v>
                </c:pt>
                <c:pt idx="2144">
                  <c:v>15.22</c:v>
                </c:pt>
                <c:pt idx="2145">
                  <c:v>15.03</c:v>
                </c:pt>
                <c:pt idx="2146">
                  <c:v>14.98</c:v>
                </c:pt>
                <c:pt idx="2147">
                  <c:v>15.08</c:v>
                </c:pt>
                <c:pt idx="2148">
                  <c:v>15.25</c:v>
                </c:pt>
                <c:pt idx="2149">
                  <c:v>15.36</c:v>
                </c:pt>
                <c:pt idx="2150">
                  <c:v>15.54</c:v>
                </c:pt>
                <c:pt idx="2151">
                  <c:v>15.63</c:v>
                </c:pt>
                <c:pt idx="2152">
                  <c:v>15.79</c:v>
                </c:pt>
                <c:pt idx="2153">
                  <c:v>15.84</c:v>
                </c:pt>
                <c:pt idx="2154">
                  <c:v>15.93</c:v>
                </c:pt>
                <c:pt idx="2155">
                  <c:v>16.059999999999999</c:v>
                </c:pt>
                <c:pt idx="2156">
                  <c:v>16.149999999999999</c:v>
                </c:pt>
                <c:pt idx="2157">
                  <c:v>16.34</c:v>
                </c:pt>
                <c:pt idx="2158">
                  <c:v>16.5</c:v>
                </c:pt>
                <c:pt idx="2159">
                  <c:v>16.46</c:v>
                </c:pt>
                <c:pt idx="2160">
                  <c:v>16.57</c:v>
                </c:pt>
                <c:pt idx="2161">
                  <c:v>16.7</c:v>
                </c:pt>
                <c:pt idx="2162">
                  <c:v>16.88</c:v>
                </c:pt>
                <c:pt idx="2163">
                  <c:v>17.05</c:v>
                </c:pt>
                <c:pt idx="2164">
                  <c:v>17.239999999999998</c:v>
                </c:pt>
                <c:pt idx="2165">
                  <c:v>16.98</c:v>
                </c:pt>
                <c:pt idx="2166">
                  <c:v>16.850000000000001</c:v>
                </c:pt>
                <c:pt idx="2167">
                  <c:v>16.86</c:v>
                </c:pt>
                <c:pt idx="2168">
                  <c:v>16.989999999999998</c:v>
                </c:pt>
                <c:pt idx="2169">
                  <c:v>17.12</c:v>
                </c:pt>
                <c:pt idx="2170">
                  <c:v>17.02</c:v>
                </c:pt>
                <c:pt idx="2171">
                  <c:v>16.920000000000002</c:v>
                </c:pt>
                <c:pt idx="2172">
                  <c:v>16.82</c:v>
                </c:pt>
                <c:pt idx="2173">
                  <c:v>16.61</c:v>
                </c:pt>
                <c:pt idx="2174">
                  <c:v>16.37</c:v>
                </c:pt>
                <c:pt idx="2175">
                  <c:v>16.079999999999998</c:v>
                </c:pt>
                <c:pt idx="2176">
                  <c:v>16.010000000000002</c:v>
                </c:pt>
                <c:pt idx="2177">
                  <c:v>15.95</c:v>
                </c:pt>
                <c:pt idx="2178">
                  <c:v>15.76</c:v>
                </c:pt>
                <c:pt idx="2179">
                  <c:v>15.68</c:v>
                </c:pt>
                <c:pt idx="2180">
                  <c:v>15.68</c:v>
                </c:pt>
                <c:pt idx="2181">
                  <c:v>15.8</c:v>
                </c:pt>
                <c:pt idx="2182">
                  <c:v>15.95</c:v>
                </c:pt>
                <c:pt idx="2183">
                  <c:v>16.16</c:v>
                </c:pt>
                <c:pt idx="2184">
                  <c:v>16.32</c:v>
                </c:pt>
                <c:pt idx="2185">
                  <c:v>16.5</c:v>
                </c:pt>
                <c:pt idx="2186">
                  <c:v>16.48</c:v>
                </c:pt>
                <c:pt idx="2187">
                  <c:v>16.37</c:v>
                </c:pt>
                <c:pt idx="2188">
                  <c:v>16.260000000000002</c:v>
                </c:pt>
                <c:pt idx="2189">
                  <c:v>16.36</c:v>
                </c:pt>
                <c:pt idx="2190">
                  <c:v>16.309999999999999</c:v>
                </c:pt>
                <c:pt idx="2191">
                  <c:v>16.34</c:v>
                </c:pt>
                <c:pt idx="2192">
                  <c:v>16.260000000000002</c:v>
                </c:pt>
                <c:pt idx="2193">
                  <c:v>16.23</c:v>
                </c:pt>
                <c:pt idx="2194">
                  <c:v>16.100000000000001</c:v>
                </c:pt>
                <c:pt idx="2195">
                  <c:v>16.010000000000002</c:v>
                </c:pt>
                <c:pt idx="2196">
                  <c:v>15.96</c:v>
                </c:pt>
                <c:pt idx="2197">
                  <c:v>16.12</c:v>
                </c:pt>
                <c:pt idx="2198">
                  <c:v>16.170000000000002</c:v>
                </c:pt>
                <c:pt idx="2199">
                  <c:v>16.21</c:v>
                </c:pt>
                <c:pt idx="2200">
                  <c:v>16.32</c:v>
                </c:pt>
                <c:pt idx="2201">
                  <c:v>16.43</c:v>
                </c:pt>
                <c:pt idx="2202">
                  <c:v>16.489999999999998</c:v>
                </c:pt>
                <c:pt idx="2203">
                  <c:v>16.28</c:v>
                </c:pt>
                <c:pt idx="2204">
                  <c:v>16.05</c:v>
                </c:pt>
                <c:pt idx="2205">
                  <c:v>15.92</c:v>
                </c:pt>
                <c:pt idx="2206">
                  <c:v>16.010000000000002</c:v>
                </c:pt>
                <c:pt idx="2207">
                  <c:v>16.11</c:v>
                </c:pt>
                <c:pt idx="2208">
                  <c:v>16.190000000000001</c:v>
                </c:pt>
                <c:pt idx="2209">
                  <c:v>16.12</c:v>
                </c:pt>
                <c:pt idx="2210">
                  <c:v>16.07</c:v>
                </c:pt>
                <c:pt idx="2211">
                  <c:v>16</c:v>
                </c:pt>
                <c:pt idx="2212">
                  <c:v>15.9</c:v>
                </c:pt>
                <c:pt idx="2213">
                  <c:v>15.99</c:v>
                </c:pt>
                <c:pt idx="2214">
                  <c:v>16.079999999999998</c:v>
                </c:pt>
                <c:pt idx="2215">
                  <c:v>15.79</c:v>
                </c:pt>
                <c:pt idx="2216">
                  <c:v>15.68</c:v>
                </c:pt>
                <c:pt idx="2217">
                  <c:v>15.71</c:v>
                </c:pt>
                <c:pt idx="2218">
                  <c:v>15.66</c:v>
                </c:pt>
                <c:pt idx="2219">
                  <c:v>15.72</c:v>
                </c:pt>
                <c:pt idx="2220">
                  <c:v>15.75</c:v>
                </c:pt>
                <c:pt idx="2221">
                  <c:v>15.53</c:v>
                </c:pt>
                <c:pt idx="2222">
                  <c:v>15.46</c:v>
                </c:pt>
                <c:pt idx="2223">
                  <c:v>15.54</c:v>
                </c:pt>
                <c:pt idx="2224">
                  <c:v>15.72</c:v>
                </c:pt>
                <c:pt idx="2225">
                  <c:v>15.76</c:v>
                </c:pt>
                <c:pt idx="2226">
                  <c:v>15.87</c:v>
                </c:pt>
                <c:pt idx="2227">
                  <c:v>15.8</c:v>
                </c:pt>
                <c:pt idx="2228">
                  <c:v>15.85</c:v>
                </c:pt>
                <c:pt idx="2229">
                  <c:v>15.76</c:v>
                </c:pt>
                <c:pt idx="2230">
                  <c:v>15.57</c:v>
                </c:pt>
                <c:pt idx="2231">
                  <c:v>15.55</c:v>
                </c:pt>
                <c:pt idx="2232">
                  <c:v>15.57</c:v>
                </c:pt>
                <c:pt idx="2233">
                  <c:v>15.47</c:v>
                </c:pt>
                <c:pt idx="2234">
                  <c:v>15.31</c:v>
                </c:pt>
                <c:pt idx="2235">
                  <c:v>15.26</c:v>
                </c:pt>
                <c:pt idx="2236">
                  <c:v>15.3</c:v>
                </c:pt>
                <c:pt idx="2237">
                  <c:v>15.42</c:v>
                </c:pt>
                <c:pt idx="2238">
                  <c:v>15.36</c:v>
                </c:pt>
                <c:pt idx="2239">
                  <c:v>15.49</c:v>
                </c:pt>
                <c:pt idx="2240">
                  <c:v>15.58</c:v>
                </c:pt>
                <c:pt idx="2241">
                  <c:v>15.68</c:v>
                </c:pt>
                <c:pt idx="2242">
                  <c:v>15.76</c:v>
                </c:pt>
                <c:pt idx="2243">
                  <c:v>15.68</c:v>
                </c:pt>
                <c:pt idx="2244">
                  <c:v>15.51</c:v>
                </c:pt>
                <c:pt idx="2245">
                  <c:v>15.51</c:v>
                </c:pt>
                <c:pt idx="2246">
                  <c:v>15.46</c:v>
                </c:pt>
                <c:pt idx="2247">
                  <c:v>15.45</c:v>
                </c:pt>
                <c:pt idx="2248">
                  <c:v>15.41</c:v>
                </c:pt>
                <c:pt idx="2249">
                  <c:v>15.39</c:v>
                </c:pt>
                <c:pt idx="2250">
                  <c:v>15.32</c:v>
                </c:pt>
                <c:pt idx="2251">
                  <c:v>15.26</c:v>
                </c:pt>
                <c:pt idx="2252">
                  <c:v>15.25</c:v>
                </c:pt>
                <c:pt idx="2253">
                  <c:v>15.02</c:v>
                </c:pt>
                <c:pt idx="2254">
                  <c:v>14.82</c:v>
                </c:pt>
                <c:pt idx="2255">
                  <c:v>14.54</c:v>
                </c:pt>
                <c:pt idx="2256">
                  <c:v>14.43</c:v>
                </c:pt>
                <c:pt idx="2257">
                  <c:v>14.44</c:v>
                </c:pt>
                <c:pt idx="2258">
                  <c:v>14.55</c:v>
                </c:pt>
                <c:pt idx="2259">
                  <c:v>14.6</c:v>
                </c:pt>
                <c:pt idx="2260">
                  <c:v>14.54</c:v>
                </c:pt>
                <c:pt idx="2261">
                  <c:v>14.7</c:v>
                </c:pt>
                <c:pt idx="2262">
                  <c:v>14.8</c:v>
                </c:pt>
                <c:pt idx="2263">
                  <c:v>14.74</c:v>
                </c:pt>
                <c:pt idx="2264">
                  <c:v>14.94</c:v>
                </c:pt>
                <c:pt idx="2265">
                  <c:v>15.17</c:v>
                </c:pt>
                <c:pt idx="2266">
                  <c:v>15.4</c:v>
                </c:pt>
                <c:pt idx="2267">
                  <c:v>15.58</c:v>
                </c:pt>
                <c:pt idx="2268">
                  <c:v>15.72</c:v>
                </c:pt>
                <c:pt idx="2269">
                  <c:v>15.84</c:v>
                </c:pt>
                <c:pt idx="2270">
                  <c:v>15.85</c:v>
                </c:pt>
                <c:pt idx="2271">
                  <c:v>15.64</c:v>
                </c:pt>
                <c:pt idx="2272">
                  <c:v>15.48</c:v>
                </c:pt>
                <c:pt idx="2273">
                  <c:v>15.45</c:v>
                </c:pt>
                <c:pt idx="2274">
                  <c:v>15.4</c:v>
                </c:pt>
                <c:pt idx="2275">
                  <c:v>15.46</c:v>
                </c:pt>
                <c:pt idx="2276">
                  <c:v>15.54</c:v>
                </c:pt>
                <c:pt idx="2277">
                  <c:v>15.77</c:v>
                </c:pt>
                <c:pt idx="2278">
                  <c:v>15.75</c:v>
                </c:pt>
                <c:pt idx="2279">
                  <c:v>15.85</c:v>
                </c:pt>
                <c:pt idx="2280">
                  <c:v>15.86</c:v>
                </c:pt>
                <c:pt idx="2281">
                  <c:v>15.79</c:v>
                </c:pt>
                <c:pt idx="2282">
                  <c:v>15.84</c:v>
                </c:pt>
                <c:pt idx="2283">
                  <c:v>15.8</c:v>
                </c:pt>
                <c:pt idx="2284">
                  <c:v>15.95</c:v>
                </c:pt>
                <c:pt idx="2285">
                  <c:v>16.170000000000002</c:v>
                </c:pt>
                <c:pt idx="2286">
                  <c:v>16.27</c:v>
                </c:pt>
                <c:pt idx="2287">
                  <c:v>16.25</c:v>
                </c:pt>
                <c:pt idx="2288">
                  <c:v>16.260000000000002</c:v>
                </c:pt>
                <c:pt idx="2289">
                  <c:v>16.28</c:v>
                </c:pt>
                <c:pt idx="2290">
                  <c:v>16.399999999999999</c:v>
                </c:pt>
                <c:pt idx="2291">
                  <c:v>16.52</c:v>
                </c:pt>
                <c:pt idx="2292">
                  <c:v>16.5</c:v>
                </c:pt>
                <c:pt idx="2293">
                  <c:v>16.47</c:v>
                </c:pt>
                <c:pt idx="2294">
                  <c:v>16.46</c:v>
                </c:pt>
                <c:pt idx="2295">
                  <c:v>16.38</c:v>
                </c:pt>
                <c:pt idx="2296">
                  <c:v>16.170000000000002</c:v>
                </c:pt>
                <c:pt idx="2297">
                  <c:v>15.94</c:v>
                </c:pt>
                <c:pt idx="2298">
                  <c:v>15.76</c:v>
                </c:pt>
                <c:pt idx="2299">
                  <c:v>15.84</c:v>
                </c:pt>
                <c:pt idx="2300">
                  <c:v>15.93</c:v>
                </c:pt>
                <c:pt idx="2301">
                  <c:v>16</c:v>
                </c:pt>
                <c:pt idx="2302">
                  <c:v>15.84</c:v>
                </c:pt>
                <c:pt idx="2303">
                  <c:v>15.68</c:v>
                </c:pt>
                <c:pt idx="2304">
                  <c:v>15.52</c:v>
                </c:pt>
                <c:pt idx="2305">
                  <c:v>15.53</c:v>
                </c:pt>
                <c:pt idx="2306">
                  <c:v>15.5</c:v>
                </c:pt>
                <c:pt idx="2307">
                  <c:v>15.45</c:v>
                </c:pt>
                <c:pt idx="2308">
                  <c:v>15.6</c:v>
                </c:pt>
                <c:pt idx="2309">
                  <c:v>15.82</c:v>
                </c:pt>
                <c:pt idx="2310">
                  <c:v>16</c:v>
                </c:pt>
                <c:pt idx="2311">
                  <c:v>16.05</c:v>
                </c:pt>
                <c:pt idx="2312">
                  <c:v>16.04</c:v>
                </c:pt>
                <c:pt idx="2313">
                  <c:v>16.04</c:v>
                </c:pt>
                <c:pt idx="2314">
                  <c:v>15.83</c:v>
                </c:pt>
                <c:pt idx="2315">
                  <c:v>15.82</c:v>
                </c:pt>
                <c:pt idx="2316">
                  <c:v>15.76</c:v>
                </c:pt>
                <c:pt idx="2317">
                  <c:v>15.85</c:v>
                </c:pt>
                <c:pt idx="2318">
                  <c:v>15.9</c:v>
                </c:pt>
                <c:pt idx="2319">
                  <c:v>15.96</c:v>
                </c:pt>
                <c:pt idx="2320">
                  <c:v>15.99</c:v>
                </c:pt>
                <c:pt idx="2321">
                  <c:v>15.86</c:v>
                </c:pt>
                <c:pt idx="2322">
                  <c:v>15.9</c:v>
                </c:pt>
                <c:pt idx="2323">
                  <c:v>15.94</c:v>
                </c:pt>
                <c:pt idx="2324">
                  <c:v>16.04</c:v>
                </c:pt>
                <c:pt idx="2325">
                  <c:v>16.12</c:v>
                </c:pt>
                <c:pt idx="2326">
                  <c:v>16</c:v>
                </c:pt>
                <c:pt idx="2327">
                  <c:v>16</c:v>
                </c:pt>
                <c:pt idx="2328">
                  <c:v>15.88</c:v>
                </c:pt>
                <c:pt idx="2329">
                  <c:v>15.86</c:v>
                </c:pt>
                <c:pt idx="2330">
                  <c:v>16</c:v>
                </c:pt>
                <c:pt idx="2331">
                  <c:v>15.93</c:v>
                </c:pt>
                <c:pt idx="2332">
                  <c:v>15.79</c:v>
                </c:pt>
                <c:pt idx="2333">
                  <c:v>15.73</c:v>
                </c:pt>
                <c:pt idx="2334">
                  <c:v>15.85</c:v>
                </c:pt>
                <c:pt idx="2335">
                  <c:v>15.85</c:v>
                </c:pt>
                <c:pt idx="2336">
                  <c:v>15.97</c:v>
                </c:pt>
                <c:pt idx="2337">
                  <c:v>16.02</c:v>
                </c:pt>
                <c:pt idx="2338">
                  <c:v>16.07</c:v>
                </c:pt>
                <c:pt idx="2339">
                  <c:v>15.91</c:v>
                </c:pt>
                <c:pt idx="2340">
                  <c:v>15.68</c:v>
                </c:pt>
                <c:pt idx="2341">
                  <c:v>15.67</c:v>
                </c:pt>
                <c:pt idx="2342">
                  <c:v>15.72</c:v>
                </c:pt>
                <c:pt idx="2343">
                  <c:v>15.74</c:v>
                </c:pt>
                <c:pt idx="2344">
                  <c:v>15.86</c:v>
                </c:pt>
                <c:pt idx="2345">
                  <c:v>15.86</c:v>
                </c:pt>
                <c:pt idx="2346">
                  <c:v>15.91</c:v>
                </c:pt>
                <c:pt idx="2347">
                  <c:v>15.87</c:v>
                </c:pt>
                <c:pt idx="2348">
                  <c:v>15.85</c:v>
                </c:pt>
                <c:pt idx="2349">
                  <c:v>15.71</c:v>
                </c:pt>
                <c:pt idx="2350">
                  <c:v>15.68</c:v>
                </c:pt>
                <c:pt idx="2351">
                  <c:v>15.75</c:v>
                </c:pt>
                <c:pt idx="2352">
                  <c:v>15.64</c:v>
                </c:pt>
                <c:pt idx="2353">
                  <c:v>15.76</c:v>
                </c:pt>
                <c:pt idx="2354">
                  <c:v>15.83</c:v>
                </c:pt>
                <c:pt idx="2355">
                  <c:v>15.75</c:v>
                </c:pt>
                <c:pt idx="2356">
                  <c:v>15.56</c:v>
                </c:pt>
                <c:pt idx="2357">
                  <c:v>15.64</c:v>
                </c:pt>
                <c:pt idx="2358">
                  <c:v>15.64</c:v>
                </c:pt>
                <c:pt idx="2359">
                  <c:v>15.55</c:v>
                </c:pt>
                <c:pt idx="2360">
                  <c:v>15.6</c:v>
                </c:pt>
                <c:pt idx="2361">
                  <c:v>15.83</c:v>
                </c:pt>
                <c:pt idx="2362">
                  <c:v>15.88</c:v>
                </c:pt>
                <c:pt idx="2363">
                  <c:v>16.03</c:v>
                </c:pt>
                <c:pt idx="2364">
                  <c:v>16.04</c:v>
                </c:pt>
                <c:pt idx="2365">
                  <c:v>16.059999999999999</c:v>
                </c:pt>
                <c:pt idx="2366">
                  <c:v>15.93</c:v>
                </c:pt>
                <c:pt idx="2367">
                  <c:v>15.84</c:v>
                </c:pt>
                <c:pt idx="2368">
                  <c:v>15.74</c:v>
                </c:pt>
                <c:pt idx="2369">
                  <c:v>15.74</c:v>
                </c:pt>
                <c:pt idx="2370">
                  <c:v>15.75</c:v>
                </c:pt>
                <c:pt idx="2371">
                  <c:v>15.72</c:v>
                </c:pt>
                <c:pt idx="2372">
                  <c:v>15.77</c:v>
                </c:pt>
                <c:pt idx="2373">
                  <c:v>15.68</c:v>
                </c:pt>
                <c:pt idx="2374">
                  <c:v>15.77</c:v>
                </c:pt>
                <c:pt idx="2375">
                  <c:v>15.86</c:v>
                </c:pt>
                <c:pt idx="2376">
                  <c:v>15.94</c:v>
                </c:pt>
                <c:pt idx="2377">
                  <c:v>15.98</c:v>
                </c:pt>
                <c:pt idx="2378">
                  <c:v>16.04</c:v>
                </c:pt>
                <c:pt idx="2379">
                  <c:v>16.059999999999999</c:v>
                </c:pt>
                <c:pt idx="2380">
                  <c:v>16.16</c:v>
                </c:pt>
                <c:pt idx="2381">
                  <c:v>16.260000000000002</c:v>
                </c:pt>
                <c:pt idx="2382">
                  <c:v>16.34</c:v>
                </c:pt>
                <c:pt idx="2383">
                  <c:v>16.27</c:v>
                </c:pt>
                <c:pt idx="2384">
                  <c:v>16.22</c:v>
                </c:pt>
                <c:pt idx="2385">
                  <c:v>16.329999999999998</c:v>
                </c:pt>
                <c:pt idx="2386">
                  <c:v>16.45</c:v>
                </c:pt>
                <c:pt idx="2387">
                  <c:v>16.489999999999998</c:v>
                </c:pt>
                <c:pt idx="2388">
                  <c:v>16.53</c:v>
                </c:pt>
                <c:pt idx="2389">
                  <c:v>16.59</c:v>
                </c:pt>
                <c:pt idx="2390">
                  <c:v>16.72</c:v>
                </c:pt>
                <c:pt idx="2391">
                  <c:v>16.82</c:v>
                </c:pt>
                <c:pt idx="2392">
                  <c:v>16.95</c:v>
                </c:pt>
                <c:pt idx="2393">
                  <c:v>16.989999999999998</c:v>
                </c:pt>
                <c:pt idx="2394">
                  <c:v>17.05</c:v>
                </c:pt>
                <c:pt idx="2395">
                  <c:v>17.02</c:v>
                </c:pt>
                <c:pt idx="2396">
                  <c:v>17.149999999999999</c:v>
                </c:pt>
                <c:pt idx="2397">
                  <c:v>17.34</c:v>
                </c:pt>
                <c:pt idx="2398">
                  <c:v>17.38</c:v>
                </c:pt>
                <c:pt idx="2399">
                  <c:v>17.440000000000001</c:v>
                </c:pt>
                <c:pt idx="2400">
                  <c:v>17.5</c:v>
                </c:pt>
                <c:pt idx="2401">
                  <c:v>17.559999999999999</c:v>
                </c:pt>
                <c:pt idx="2402">
                  <c:v>17.600000000000001</c:v>
                </c:pt>
                <c:pt idx="2403">
                  <c:v>17.62</c:v>
                </c:pt>
                <c:pt idx="2404">
                  <c:v>17.399999999999999</c:v>
                </c:pt>
                <c:pt idx="2405">
                  <c:v>17.25</c:v>
                </c:pt>
                <c:pt idx="2406">
                  <c:v>17.149999999999999</c:v>
                </c:pt>
                <c:pt idx="2407">
                  <c:v>16.96</c:v>
                </c:pt>
                <c:pt idx="2408">
                  <c:v>16.8</c:v>
                </c:pt>
                <c:pt idx="2409">
                  <c:v>16.68</c:v>
                </c:pt>
                <c:pt idx="2410">
                  <c:v>16.55</c:v>
                </c:pt>
                <c:pt idx="2411">
                  <c:v>16.670000000000002</c:v>
                </c:pt>
                <c:pt idx="2412">
                  <c:v>16.86</c:v>
                </c:pt>
                <c:pt idx="2413">
                  <c:v>17.059999999999999</c:v>
                </c:pt>
                <c:pt idx="2414">
                  <c:v>17.18</c:v>
                </c:pt>
                <c:pt idx="2415">
                  <c:v>17.3</c:v>
                </c:pt>
                <c:pt idx="2416">
                  <c:v>17.46</c:v>
                </c:pt>
                <c:pt idx="2417">
                  <c:v>17.57</c:v>
                </c:pt>
                <c:pt idx="2418">
                  <c:v>17.649999999999999</c:v>
                </c:pt>
                <c:pt idx="2419">
                  <c:v>17.54</c:v>
                </c:pt>
                <c:pt idx="2420">
                  <c:v>17.52</c:v>
                </c:pt>
                <c:pt idx="2421">
                  <c:v>17.66</c:v>
                </c:pt>
                <c:pt idx="2422">
                  <c:v>17.809999999999999</c:v>
                </c:pt>
                <c:pt idx="2423">
                  <c:v>17.68</c:v>
                </c:pt>
                <c:pt idx="2424">
                  <c:v>17.5</c:v>
                </c:pt>
                <c:pt idx="2425">
                  <c:v>17.579999999999998</c:v>
                </c:pt>
                <c:pt idx="2426">
                  <c:v>17.559999999999999</c:v>
                </c:pt>
                <c:pt idx="2427">
                  <c:v>17.72</c:v>
                </c:pt>
                <c:pt idx="2428">
                  <c:v>17.72</c:v>
                </c:pt>
                <c:pt idx="2429">
                  <c:v>17.72</c:v>
                </c:pt>
                <c:pt idx="2430">
                  <c:v>17.87</c:v>
                </c:pt>
                <c:pt idx="2431">
                  <c:v>18.03</c:v>
                </c:pt>
                <c:pt idx="2432">
                  <c:v>18.13</c:v>
                </c:pt>
                <c:pt idx="2433">
                  <c:v>18.25</c:v>
                </c:pt>
                <c:pt idx="2434">
                  <c:v>18.32</c:v>
                </c:pt>
                <c:pt idx="2435">
                  <c:v>18.37</c:v>
                </c:pt>
                <c:pt idx="2436">
                  <c:v>18.46</c:v>
                </c:pt>
                <c:pt idx="2437">
                  <c:v>18.43</c:v>
                </c:pt>
                <c:pt idx="2438">
                  <c:v>18.440000000000001</c:v>
                </c:pt>
                <c:pt idx="2439">
                  <c:v>18.53</c:v>
                </c:pt>
                <c:pt idx="2440">
                  <c:v>18.52</c:v>
                </c:pt>
                <c:pt idx="2441">
                  <c:v>18.420000000000002</c:v>
                </c:pt>
                <c:pt idx="2442">
                  <c:v>18.399999999999999</c:v>
                </c:pt>
                <c:pt idx="2443">
                  <c:v>18.41</c:v>
                </c:pt>
                <c:pt idx="2444">
                  <c:v>18.170000000000002</c:v>
                </c:pt>
                <c:pt idx="2445">
                  <c:v>18.149999999999999</c:v>
                </c:pt>
                <c:pt idx="2446">
                  <c:v>18.29</c:v>
                </c:pt>
                <c:pt idx="2447">
                  <c:v>18.41</c:v>
                </c:pt>
                <c:pt idx="2448">
                  <c:v>18.489999999999998</c:v>
                </c:pt>
                <c:pt idx="2449">
                  <c:v>18.600000000000001</c:v>
                </c:pt>
                <c:pt idx="2450">
                  <c:v>18.62</c:v>
                </c:pt>
                <c:pt idx="2451">
                  <c:v>18.670000000000002</c:v>
                </c:pt>
                <c:pt idx="2452">
                  <c:v>18.68</c:v>
                </c:pt>
                <c:pt idx="2453">
                  <c:v>18.760000000000002</c:v>
                </c:pt>
                <c:pt idx="2454">
                  <c:v>18.8</c:v>
                </c:pt>
                <c:pt idx="2455">
                  <c:v>18.82</c:v>
                </c:pt>
                <c:pt idx="2456">
                  <c:v>18.93</c:v>
                </c:pt>
                <c:pt idx="2457">
                  <c:v>18.86</c:v>
                </c:pt>
                <c:pt idx="2458">
                  <c:v>18.899999999999999</c:v>
                </c:pt>
                <c:pt idx="2459">
                  <c:v>18.649999999999999</c:v>
                </c:pt>
                <c:pt idx="2460">
                  <c:v>18.36</c:v>
                </c:pt>
                <c:pt idx="2461">
                  <c:v>18.059999999999999</c:v>
                </c:pt>
                <c:pt idx="2462">
                  <c:v>18.12</c:v>
                </c:pt>
                <c:pt idx="2463">
                  <c:v>18.3</c:v>
                </c:pt>
                <c:pt idx="2464">
                  <c:v>18.440000000000001</c:v>
                </c:pt>
                <c:pt idx="2465">
                  <c:v>18.63</c:v>
                </c:pt>
                <c:pt idx="2466">
                  <c:v>18.690000000000001</c:v>
                </c:pt>
                <c:pt idx="2467">
                  <c:v>18.649999999999999</c:v>
                </c:pt>
                <c:pt idx="2468">
                  <c:v>18.440000000000001</c:v>
                </c:pt>
                <c:pt idx="2469">
                  <c:v>18.37</c:v>
                </c:pt>
                <c:pt idx="2470">
                  <c:v>18.21</c:v>
                </c:pt>
                <c:pt idx="2471">
                  <c:v>18.010000000000002</c:v>
                </c:pt>
                <c:pt idx="2472">
                  <c:v>17.8</c:v>
                </c:pt>
                <c:pt idx="2473">
                  <c:v>17.62</c:v>
                </c:pt>
                <c:pt idx="2474">
                  <c:v>17.55</c:v>
                </c:pt>
                <c:pt idx="2475">
                  <c:v>17.55</c:v>
                </c:pt>
                <c:pt idx="2476">
                  <c:v>17.47</c:v>
                </c:pt>
                <c:pt idx="2477">
                  <c:v>17.260000000000002</c:v>
                </c:pt>
                <c:pt idx="2478">
                  <c:v>16.98</c:v>
                </c:pt>
                <c:pt idx="2479">
                  <c:v>16.84</c:v>
                </c:pt>
                <c:pt idx="2480">
                  <c:v>16.829999999999998</c:v>
                </c:pt>
                <c:pt idx="2481">
                  <c:v>16.829999999999998</c:v>
                </c:pt>
                <c:pt idx="2482">
                  <c:v>16.73</c:v>
                </c:pt>
                <c:pt idx="2483">
                  <c:v>16.510000000000002</c:v>
                </c:pt>
                <c:pt idx="2484">
                  <c:v>16.48</c:v>
                </c:pt>
                <c:pt idx="2485">
                  <c:v>16.670000000000002</c:v>
                </c:pt>
                <c:pt idx="2486">
                  <c:v>16.75</c:v>
                </c:pt>
                <c:pt idx="2487">
                  <c:v>16.88</c:v>
                </c:pt>
                <c:pt idx="2488">
                  <c:v>16.96</c:v>
                </c:pt>
                <c:pt idx="2489">
                  <c:v>16.920000000000002</c:v>
                </c:pt>
                <c:pt idx="2490">
                  <c:v>16.98</c:v>
                </c:pt>
                <c:pt idx="2491">
                  <c:v>16.98</c:v>
                </c:pt>
                <c:pt idx="2492">
                  <c:v>16.86</c:v>
                </c:pt>
                <c:pt idx="2493">
                  <c:v>16.86</c:v>
                </c:pt>
                <c:pt idx="2494">
                  <c:v>16.98</c:v>
                </c:pt>
                <c:pt idx="2495">
                  <c:v>17.14</c:v>
                </c:pt>
                <c:pt idx="2496">
                  <c:v>17.22</c:v>
                </c:pt>
                <c:pt idx="2497">
                  <c:v>17.13</c:v>
                </c:pt>
                <c:pt idx="2498">
                  <c:v>17.14</c:v>
                </c:pt>
                <c:pt idx="2499">
                  <c:v>17.059999999999999</c:v>
                </c:pt>
                <c:pt idx="2500">
                  <c:v>16.78</c:v>
                </c:pt>
                <c:pt idx="2501">
                  <c:v>16.72</c:v>
                </c:pt>
                <c:pt idx="2502">
                  <c:v>16.440000000000001</c:v>
                </c:pt>
                <c:pt idx="2503">
                  <c:v>16.32</c:v>
                </c:pt>
                <c:pt idx="2504">
                  <c:v>16.43</c:v>
                </c:pt>
                <c:pt idx="2505">
                  <c:v>16.440000000000001</c:v>
                </c:pt>
                <c:pt idx="2506">
                  <c:v>16.62</c:v>
                </c:pt>
                <c:pt idx="2507">
                  <c:v>16.73</c:v>
                </c:pt>
                <c:pt idx="2508">
                  <c:v>16.8</c:v>
                </c:pt>
                <c:pt idx="2509">
                  <c:v>16.7</c:v>
                </c:pt>
                <c:pt idx="2510">
                  <c:v>16.48</c:v>
                </c:pt>
                <c:pt idx="2511">
                  <c:v>16.38</c:v>
                </c:pt>
                <c:pt idx="2512">
                  <c:v>16.170000000000002</c:v>
                </c:pt>
                <c:pt idx="2513">
                  <c:v>16.11</c:v>
                </c:pt>
                <c:pt idx="2514">
                  <c:v>16.25</c:v>
                </c:pt>
                <c:pt idx="2515">
                  <c:v>16.29</c:v>
                </c:pt>
                <c:pt idx="2516">
                  <c:v>16.36</c:v>
                </c:pt>
                <c:pt idx="2517">
                  <c:v>16.29</c:v>
                </c:pt>
                <c:pt idx="2518">
                  <c:v>16.170000000000002</c:v>
                </c:pt>
                <c:pt idx="2519">
                  <c:v>16.059999999999999</c:v>
                </c:pt>
                <c:pt idx="2520">
                  <c:v>16.28</c:v>
                </c:pt>
                <c:pt idx="2521">
                  <c:v>16.34</c:v>
                </c:pt>
                <c:pt idx="2522">
                  <c:v>16.440000000000001</c:v>
                </c:pt>
                <c:pt idx="2523">
                  <c:v>16.53</c:v>
                </c:pt>
                <c:pt idx="2524">
                  <c:v>16.73</c:v>
                </c:pt>
                <c:pt idx="2525">
                  <c:v>16.940000000000001</c:v>
                </c:pt>
                <c:pt idx="2526">
                  <c:v>17.13</c:v>
                </c:pt>
                <c:pt idx="2527">
                  <c:v>17.329999999999998</c:v>
                </c:pt>
                <c:pt idx="2528">
                  <c:v>17.54</c:v>
                </c:pt>
                <c:pt idx="2529">
                  <c:v>17.600000000000001</c:v>
                </c:pt>
                <c:pt idx="2530">
                  <c:v>17.52</c:v>
                </c:pt>
                <c:pt idx="2531">
                  <c:v>17.579999999999998</c:v>
                </c:pt>
                <c:pt idx="2532">
                  <c:v>17.61</c:v>
                </c:pt>
                <c:pt idx="2533">
                  <c:v>17.55</c:v>
                </c:pt>
                <c:pt idx="2534">
                  <c:v>17.579999999999998</c:v>
                </c:pt>
                <c:pt idx="2535">
                  <c:v>17.579999999999998</c:v>
                </c:pt>
                <c:pt idx="2536">
                  <c:v>17.510000000000002</c:v>
                </c:pt>
                <c:pt idx="2537">
                  <c:v>17.649999999999999</c:v>
                </c:pt>
                <c:pt idx="2538">
                  <c:v>17.79</c:v>
                </c:pt>
                <c:pt idx="2539">
                  <c:v>17.86</c:v>
                </c:pt>
                <c:pt idx="2540">
                  <c:v>17.88</c:v>
                </c:pt>
                <c:pt idx="2541">
                  <c:v>17.84</c:v>
                </c:pt>
                <c:pt idx="2542">
                  <c:v>17.66</c:v>
                </c:pt>
                <c:pt idx="2543">
                  <c:v>17.12</c:v>
                </c:pt>
                <c:pt idx="2544">
                  <c:v>16.82</c:v>
                </c:pt>
                <c:pt idx="2545">
                  <c:v>16.7</c:v>
                </c:pt>
                <c:pt idx="2546">
                  <c:v>16.690000000000001</c:v>
                </c:pt>
                <c:pt idx="2547">
                  <c:v>16.579999999999998</c:v>
                </c:pt>
                <c:pt idx="2548">
                  <c:v>16.54</c:v>
                </c:pt>
                <c:pt idx="2549">
                  <c:v>16.46</c:v>
                </c:pt>
                <c:pt idx="2550">
                  <c:v>16.489999999999998</c:v>
                </c:pt>
                <c:pt idx="2551">
                  <c:v>16.48</c:v>
                </c:pt>
                <c:pt idx="2552">
                  <c:v>16.45</c:v>
                </c:pt>
                <c:pt idx="2553">
                  <c:v>16.36</c:v>
                </c:pt>
                <c:pt idx="2554">
                  <c:v>16.37</c:v>
                </c:pt>
                <c:pt idx="2555">
                  <c:v>16.309999999999999</c:v>
                </c:pt>
                <c:pt idx="2556">
                  <c:v>16.34</c:v>
                </c:pt>
                <c:pt idx="2557">
                  <c:v>16.32</c:v>
                </c:pt>
                <c:pt idx="2558">
                  <c:v>16.3</c:v>
                </c:pt>
                <c:pt idx="2559">
                  <c:v>16.22</c:v>
                </c:pt>
                <c:pt idx="2560">
                  <c:v>16.190000000000001</c:v>
                </c:pt>
                <c:pt idx="2561">
                  <c:v>16.11</c:v>
                </c:pt>
                <c:pt idx="2562">
                  <c:v>16.079999999999998</c:v>
                </c:pt>
                <c:pt idx="2563">
                  <c:v>16.18</c:v>
                </c:pt>
                <c:pt idx="2564">
                  <c:v>16.27</c:v>
                </c:pt>
                <c:pt idx="2565">
                  <c:v>16.25</c:v>
                </c:pt>
                <c:pt idx="2566">
                  <c:v>16.260000000000002</c:v>
                </c:pt>
                <c:pt idx="2567">
                  <c:v>16.29</c:v>
                </c:pt>
                <c:pt idx="2568">
                  <c:v>16.260000000000002</c:v>
                </c:pt>
                <c:pt idx="2569">
                  <c:v>16.079999999999998</c:v>
                </c:pt>
                <c:pt idx="2570">
                  <c:v>16.04</c:v>
                </c:pt>
                <c:pt idx="2571">
                  <c:v>16.059999999999999</c:v>
                </c:pt>
                <c:pt idx="2572">
                  <c:v>15.97</c:v>
                </c:pt>
                <c:pt idx="2573">
                  <c:v>16.100000000000001</c:v>
                </c:pt>
                <c:pt idx="2574">
                  <c:v>16.18</c:v>
                </c:pt>
                <c:pt idx="2575">
                  <c:v>16.27</c:v>
                </c:pt>
                <c:pt idx="2576">
                  <c:v>16.170000000000002</c:v>
                </c:pt>
                <c:pt idx="2577">
                  <c:v>16.22</c:v>
                </c:pt>
                <c:pt idx="2578">
                  <c:v>16.329999999999998</c:v>
                </c:pt>
                <c:pt idx="2579">
                  <c:v>16.440000000000001</c:v>
                </c:pt>
                <c:pt idx="2580">
                  <c:v>16.57</c:v>
                </c:pt>
                <c:pt idx="2581">
                  <c:v>16.66</c:v>
                </c:pt>
                <c:pt idx="2582">
                  <c:v>16.760000000000002</c:v>
                </c:pt>
                <c:pt idx="2583">
                  <c:v>16.809999999999999</c:v>
                </c:pt>
                <c:pt idx="2584">
                  <c:v>16.850000000000001</c:v>
                </c:pt>
                <c:pt idx="2585">
                  <c:v>16.93</c:v>
                </c:pt>
                <c:pt idx="2586">
                  <c:v>17</c:v>
                </c:pt>
                <c:pt idx="2587">
                  <c:v>17.100000000000001</c:v>
                </c:pt>
                <c:pt idx="2588">
                  <c:v>17.12</c:v>
                </c:pt>
                <c:pt idx="2589">
                  <c:v>16.84</c:v>
                </c:pt>
                <c:pt idx="2590">
                  <c:v>16.91</c:v>
                </c:pt>
                <c:pt idx="2591">
                  <c:v>16.850000000000001</c:v>
                </c:pt>
                <c:pt idx="2592">
                  <c:v>17.02</c:v>
                </c:pt>
                <c:pt idx="2593">
                  <c:v>17.04</c:v>
                </c:pt>
                <c:pt idx="2594">
                  <c:v>17.09</c:v>
                </c:pt>
                <c:pt idx="2595">
                  <c:v>16.96</c:v>
                </c:pt>
                <c:pt idx="2596">
                  <c:v>16.850000000000001</c:v>
                </c:pt>
                <c:pt idx="2597">
                  <c:v>16.89</c:v>
                </c:pt>
                <c:pt idx="2598">
                  <c:v>17</c:v>
                </c:pt>
                <c:pt idx="2599">
                  <c:v>17.09</c:v>
                </c:pt>
                <c:pt idx="2600">
                  <c:v>17.21</c:v>
                </c:pt>
                <c:pt idx="2601">
                  <c:v>17.52</c:v>
                </c:pt>
                <c:pt idx="2602">
                  <c:v>17.3</c:v>
                </c:pt>
                <c:pt idx="2603">
                  <c:v>17.04</c:v>
                </c:pt>
                <c:pt idx="2604">
                  <c:v>17.02</c:v>
                </c:pt>
                <c:pt idx="2605">
                  <c:v>17.02</c:v>
                </c:pt>
                <c:pt idx="2606">
                  <c:v>17.100000000000001</c:v>
                </c:pt>
                <c:pt idx="2607">
                  <c:v>17.16</c:v>
                </c:pt>
                <c:pt idx="2608">
                  <c:v>16.82</c:v>
                </c:pt>
                <c:pt idx="2609">
                  <c:v>16.489999999999998</c:v>
                </c:pt>
                <c:pt idx="2610">
                  <c:v>16.32</c:v>
                </c:pt>
                <c:pt idx="2611">
                  <c:v>16.420000000000002</c:v>
                </c:pt>
                <c:pt idx="2612">
                  <c:v>16.260000000000002</c:v>
                </c:pt>
                <c:pt idx="2613">
                  <c:v>15.99</c:v>
                </c:pt>
                <c:pt idx="2614">
                  <c:v>15.94</c:v>
                </c:pt>
                <c:pt idx="2615">
                  <c:v>15.95</c:v>
                </c:pt>
                <c:pt idx="2616">
                  <c:v>16.100000000000001</c:v>
                </c:pt>
                <c:pt idx="2617">
                  <c:v>16</c:v>
                </c:pt>
                <c:pt idx="2618">
                  <c:v>16.100000000000001</c:v>
                </c:pt>
                <c:pt idx="2619">
                  <c:v>16.03</c:v>
                </c:pt>
                <c:pt idx="2620">
                  <c:v>16.02</c:v>
                </c:pt>
                <c:pt idx="2621">
                  <c:v>16.100000000000001</c:v>
                </c:pt>
                <c:pt idx="2622">
                  <c:v>16.190000000000001</c:v>
                </c:pt>
                <c:pt idx="2623">
                  <c:v>16.190000000000001</c:v>
                </c:pt>
                <c:pt idx="2624">
                  <c:v>16.170000000000002</c:v>
                </c:pt>
                <c:pt idx="2625">
                  <c:v>16.329999999999998</c:v>
                </c:pt>
                <c:pt idx="2626">
                  <c:v>16.600000000000001</c:v>
                </c:pt>
                <c:pt idx="2627">
                  <c:v>16.7</c:v>
                </c:pt>
                <c:pt idx="2628">
                  <c:v>16.84</c:v>
                </c:pt>
                <c:pt idx="2629">
                  <c:v>17.079999999999998</c:v>
                </c:pt>
                <c:pt idx="2630">
                  <c:v>17.3</c:v>
                </c:pt>
                <c:pt idx="2631">
                  <c:v>17.41</c:v>
                </c:pt>
                <c:pt idx="2632">
                  <c:v>17.559999999999999</c:v>
                </c:pt>
                <c:pt idx="2633">
                  <c:v>17.649999999999999</c:v>
                </c:pt>
                <c:pt idx="2634">
                  <c:v>17.7</c:v>
                </c:pt>
                <c:pt idx="2635">
                  <c:v>17.8</c:v>
                </c:pt>
                <c:pt idx="2636">
                  <c:v>17.82</c:v>
                </c:pt>
                <c:pt idx="2637">
                  <c:v>17.71</c:v>
                </c:pt>
                <c:pt idx="2638">
                  <c:v>17.78</c:v>
                </c:pt>
                <c:pt idx="2639">
                  <c:v>17.760000000000002</c:v>
                </c:pt>
                <c:pt idx="2640">
                  <c:v>17.899999999999999</c:v>
                </c:pt>
                <c:pt idx="2641">
                  <c:v>18.02</c:v>
                </c:pt>
                <c:pt idx="2642">
                  <c:v>18.190000000000001</c:v>
                </c:pt>
                <c:pt idx="2643">
                  <c:v>18.34</c:v>
                </c:pt>
                <c:pt idx="2644">
                  <c:v>18.5</c:v>
                </c:pt>
                <c:pt idx="2645">
                  <c:v>18.59</c:v>
                </c:pt>
                <c:pt idx="2646">
                  <c:v>18.690000000000001</c:v>
                </c:pt>
                <c:pt idx="2647">
                  <c:v>18.670000000000002</c:v>
                </c:pt>
                <c:pt idx="2648">
                  <c:v>18.670000000000002</c:v>
                </c:pt>
                <c:pt idx="2649">
                  <c:v>18.399999999999999</c:v>
                </c:pt>
                <c:pt idx="2650">
                  <c:v>18.14</c:v>
                </c:pt>
                <c:pt idx="2651">
                  <c:v>18.28</c:v>
                </c:pt>
                <c:pt idx="2652">
                  <c:v>18.32</c:v>
                </c:pt>
                <c:pt idx="2653">
                  <c:v>18.36</c:v>
                </c:pt>
                <c:pt idx="2654">
                  <c:v>18.25</c:v>
                </c:pt>
                <c:pt idx="2655">
                  <c:v>17.989999999999998</c:v>
                </c:pt>
                <c:pt idx="2656">
                  <c:v>17.8</c:v>
                </c:pt>
                <c:pt idx="2657">
                  <c:v>17.52</c:v>
                </c:pt>
                <c:pt idx="2658">
                  <c:v>17.3</c:v>
                </c:pt>
                <c:pt idx="2659">
                  <c:v>17.309999999999999</c:v>
                </c:pt>
                <c:pt idx="2660">
                  <c:v>17.309999999999999</c:v>
                </c:pt>
                <c:pt idx="2661">
                  <c:v>17.329999999999998</c:v>
                </c:pt>
                <c:pt idx="2662">
                  <c:v>17.3</c:v>
                </c:pt>
                <c:pt idx="2663">
                  <c:v>17.41</c:v>
                </c:pt>
                <c:pt idx="2664">
                  <c:v>17.5</c:v>
                </c:pt>
                <c:pt idx="2665">
                  <c:v>17.7</c:v>
                </c:pt>
                <c:pt idx="2666">
                  <c:v>17.739999999999998</c:v>
                </c:pt>
                <c:pt idx="2667">
                  <c:v>17.68</c:v>
                </c:pt>
                <c:pt idx="2668">
                  <c:v>17.5</c:v>
                </c:pt>
                <c:pt idx="2669">
                  <c:v>17.39</c:v>
                </c:pt>
                <c:pt idx="2670">
                  <c:v>17.420000000000002</c:v>
                </c:pt>
                <c:pt idx="2671">
                  <c:v>17.579999999999998</c:v>
                </c:pt>
                <c:pt idx="2672">
                  <c:v>17.72</c:v>
                </c:pt>
                <c:pt idx="2673">
                  <c:v>17.72</c:v>
                </c:pt>
                <c:pt idx="2674">
                  <c:v>17.86</c:v>
                </c:pt>
                <c:pt idx="2675">
                  <c:v>17.940000000000001</c:v>
                </c:pt>
                <c:pt idx="2676">
                  <c:v>17.91</c:v>
                </c:pt>
                <c:pt idx="2677">
                  <c:v>17.79</c:v>
                </c:pt>
                <c:pt idx="2678">
                  <c:v>17.57</c:v>
                </c:pt>
                <c:pt idx="2679">
                  <c:v>17.440000000000001</c:v>
                </c:pt>
                <c:pt idx="2680">
                  <c:v>17.57</c:v>
                </c:pt>
                <c:pt idx="2681">
                  <c:v>17.63</c:v>
                </c:pt>
                <c:pt idx="2682">
                  <c:v>17.670000000000002</c:v>
                </c:pt>
                <c:pt idx="2683">
                  <c:v>17.63</c:v>
                </c:pt>
                <c:pt idx="2684">
                  <c:v>17.62</c:v>
                </c:pt>
                <c:pt idx="2685">
                  <c:v>17.600000000000001</c:v>
                </c:pt>
                <c:pt idx="2686">
                  <c:v>17.57</c:v>
                </c:pt>
                <c:pt idx="2687">
                  <c:v>17.510000000000002</c:v>
                </c:pt>
                <c:pt idx="2688">
                  <c:v>17.5</c:v>
                </c:pt>
                <c:pt idx="2689">
                  <c:v>17.52</c:v>
                </c:pt>
                <c:pt idx="2690">
                  <c:v>17.28</c:v>
                </c:pt>
                <c:pt idx="2691">
                  <c:v>17.53</c:v>
                </c:pt>
                <c:pt idx="2692">
                  <c:v>17.72</c:v>
                </c:pt>
                <c:pt idx="2693">
                  <c:v>17.72</c:v>
                </c:pt>
                <c:pt idx="2694">
                  <c:v>17.57</c:v>
                </c:pt>
                <c:pt idx="2695">
                  <c:v>17.399999999999999</c:v>
                </c:pt>
                <c:pt idx="2696">
                  <c:v>17.45</c:v>
                </c:pt>
                <c:pt idx="2697">
                  <c:v>17.399999999999999</c:v>
                </c:pt>
                <c:pt idx="2698">
                  <c:v>17.39</c:v>
                </c:pt>
                <c:pt idx="2699">
                  <c:v>17.48</c:v>
                </c:pt>
                <c:pt idx="2700">
                  <c:v>17.45</c:v>
                </c:pt>
                <c:pt idx="2701">
                  <c:v>17.18</c:v>
                </c:pt>
                <c:pt idx="2702">
                  <c:v>16.899999999999999</c:v>
                </c:pt>
                <c:pt idx="2703">
                  <c:v>16.87</c:v>
                </c:pt>
                <c:pt idx="2704">
                  <c:v>16.88</c:v>
                </c:pt>
                <c:pt idx="2705">
                  <c:v>16.8</c:v>
                </c:pt>
                <c:pt idx="2706">
                  <c:v>16.649999999999999</c:v>
                </c:pt>
                <c:pt idx="2707">
                  <c:v>16.54</c:v>
                </c:pt>
                <c:pt idx="2708">
                  <c:v>16.48</c:v>
                </c:pt>
                <c:pt idx="2709">
                  <c:v>16.54</c:v>
                </c:pt>
                <c:pt idx="2710">
                  <c:v>16.64</c:v>
                </c:pt>
                <c:pt idx="2711">
                  <c:v>16.760000000000002</c:v>
                </c:pt>
                <c:pt idx="2712">
                  <c:v>16.86</c:v>
                </c:pt>
                <c:pt idx="2713">
                  <c:v>16.96</c:v>
                </c:pt>
                <c:pt idx="2714">
                  <c:v>17.02</c:v>
                </c:pt>
                <c:pt idx="2715">
                  <c:v>17.14</c:v>
                </c:pt>
                <c:pt idx="2716">
                  <c:v>17.059999999999999</c:v>
                </c:pt>
                <c:pt idx="2717">
                  <c:v>16.940000000000001</c:v>
                </c:pt>
                <c:pt idx="2718">
                  <c:v>16.8</c:v>
                </c:pt>
                <c:pt idx="2719">
                  <c:v>16.850000000000001</c:v>
                </c:pt>
                <c:pt idx="2720">
                  <c:v>16.89</c:v>
                </c:pt>
                <c:pt idx="2721">
                  <c:v>16.78</c:v>
                </c:pt>
                <c:pt idx="2722">
                  <c:v>16.920000000000002</c:v>
                </c:pt>
                <c:pt idx="2723">
                  <c:v>16.97</c:v>
                </c:pt>
                <c:pt idx="2724">
                  <c:v>16.98</c:v>
                </c:pt>
                <c:pt idx="2725">
                  <c:v>17.170000000000002</c:v>
                </c:pt>
                <c:pt idx="2726">
                  <c:v>17.29</c:v>
                </c:pt>
                <c:pt idx="2727">
                  <c:v>17.36</c:v>
                </c:pt>
                <c:pt idx="2728">
                  <c:v>17.239999999999998</c:v>
                </c:pt>
                <c:pt idx="2729">
                  <c:v>17.12</c:v>
                </c:pt>
                <c:pt idx="2730">
                  <c:v>16.899999999999999</c:v>
                </c:pt>
                <c:pt idx="2731">
                  <c:v>16.96</c:v>
                </c:pt>
                <c:pt idx="2732">
                  <c:v>17.22</c:v>
                </c:pt>
                <c:pt idx="2733">
                  <c:v>17.399999999999999</c:v>
                </c:pt>
                <c:pt idx="2734">
                  <c:v>17.52</c:v>
                </c:pt>
                <c:pt idx="2735">
                  <c:v>17.600000000000001</c:v>
                </c:pt>
                <c:pt idx="2736">
                  <c:v>17.760000000000002</c:v>
                </c:pt>
                <c:pt idx="2737">
                  <c:v>17.93</c:v>
                </c:pt>
                <c:pt idx="2738">
                  <c:v>18.03</c:v>
                </c:pt>
                <c:pt idx="2739">
                  <c:v>18</c:v>
                </c:pt>
                <c:pt idx="2740">
                  <c:v>17.84</c:v>
                </c:pt>
                <c:pt idx="2741">
                  <c:v>17.77</c:v>
                </c:pt>
                <c:pt idx="2742">
                  <c:v>17.739999999999998</c:v>
                </c:pt>
                <c:pt idx="2743">
                  <c:v>17.66</c:v>
                </c:pt>
                <c:pt idx="2744">
                  <c:v>17.440000000000001</c:v>
                </c:pt>
                <c:pt idx="2745">
                  <c:v>17.309999999999999</c:v>
                </c:pt>
                <c:pt idx="2746">
                  <c:v>17.28</c:v>
                </c:pt>
                <c:pt idx="2747">
                  <c:v>17.239999999999998</c:v>
                </c:pt>
                <c:pt idx="2748">
                  <c:v>17.100000000000001</c:v>
                </c:pt>
                <c:pt idx="2749">
                  <c:v>17.059999999999999</c:v>
                </c:pt>
                <c:pt idx="2750">
                  <c:v>17.04</c:v>
                </c:pt>
                <c:pt idx="2751">
                  <c:v>17.09</c:v>
                </c:pt>
                <c:pt idx="2752">
                  <c:v>16.940000000000001</c:v>
                </c:pt>
                <c:pt idx="2753">
                  <c:v>16.66</c:v>
                </c:pt>
                <c:pt idx="2754">
                  <c:v>16.510000000000002</c:v>
                </c:pt>
                <c:pt idx="2755">
                  <c:v>16.25</c:v>
                </c:pt>
                <c:pt idx="2756">
                  <c:v>16.28</c:v>
                </c:pt>
                <c:pt idx="2757">
                  <c:v>16</c:v>
                </c:pt>
                <c:pt idx="2758">
                  <c:v>15.88</c:v>
                </c:pt>
                <c:pt idx="2759">
                  <c:v>15.93</c:v>
                </c:pt>
                <c:pt idx="2760">
                  <c:v>16.100000000000001</c:v>
                </c:pt>
                <c:pt idx="2761">
                  <c:v>16.22</c:v>
                </c:pt>
                <c:pt idx="2762">
                  <c:v>16.43</c:v>
                </c:pt>
                <c:pt idx="2763">
                  <c:v>16.510000000000002</c:v>
                </c:pt>
                <c:pt idx="2764">
                  <c:v>16.46</c:v>
                </c:pt>
                <c:pt idx="2765">
                  <c:v>16.52</c:v>
                </c:pt>
                <c:pt idx="2766">
                  <c:v>16.66</c:v>
                </c:pt>
                <c:pt idx="2767">
                  <c:v>16.77</c:v>
                </c:pt>
                <c:pt idx="2768">
                  <c:v>16.850000000000001</c:v>
                </c:pt>
                <c:pt idx="2769">
                  <c:v>16.86</c:v>
                </c:pt>
                <c:pt idx="2770">
                  <c:v>16.89</c:v>
                </c:pt>
                <c:pt idx="2771">
                  <c:v>17.010000000000002</c:v>
                </c:pt>
                <c:pt idx="2772">
                  <c:v>17.04</c:v>
                </c:pt>
                <c:pt idx="2773">
                  <c:v>17.09</c:v>
                </c:pt>
                <c:pt idx="2774">
                  <c:v>17.14</c:v>
                </c:pt>
                <c:pt idx="2775">
                  <c:v>17.149999999999999</c:v>
                </c:pt>
                <c:pt idx="2776">
                  <c:v>17.22</c:v>
                </c:pt>
                <c:pt idx="2777">
                  <c:v>17.18</c:v>
                </c:pt>
                <c:pt idx="2778">
                  <c:v>17.190000000000001</c:v>
                </c:pt>
                <c:pt idx="2779">
                  <c:v>17.2</c:v>
                </c:pt>
                <c:pt idx="2780">
                  <c:v>17.309999999999999</c:v>
                </c:pt>
                <c:pt idx="2781">
                  <c:v>17.29</c:v>
                </c:pt>
                <c:pt idx="2782">
                  <c:v>17.32</c:v>
                </c:pt>
                <c:pt idx="2783">
                  <c:v>17.23</c:v>
                </c:pt>
                <c:pt idx="2784">
                  <c:v>17.03</c:v>
                </c:pt>
                <c:pt idx="2785">
                  <c:v>16.920000000000002</c:v>
                </c:pt>
                <c:pt idx="2786">
                  <c:v>16.93</c:v>
                </c:pt>
                <c:pt idx="2787">
                  <c:v>17</c:v>
                </c:pt>
                <c:pt idx="2788">
                  <c:v>17.07</c:v>
                </c:pt>
                <c:pt idx="2789">
                  <c:v>17.07</c:v>
                </c:pt>
                <c:pt idx="2790">
                  <c:v>17.059999999999999</c:v>
                </c:pt>
                <c:pt idx="2791">
                  <c:v>17.149999999999999</c:v>
                </c:pt>
                <c:pt idx="2792">
                  <c:v>17.28</c:v>
                </c:pt>
                <c:pt idx="2793">
                  <c:v>17.32</c:v>
                </c:pt>
                <c:pt idx="2794">
                  <c:v>17.239999999999998</c:v>
                </c:pt>
                <c:pt idx="2795">
                  <c:v>16.96</c:v>
                </c:pt>
                <c:pt idx="2796">
                  <c:v>16.77</c:v>
                </c:pt>
                <c:pt idx="2797">
                  <c:v>16.86</c:v>
                </c:pt>
                <c:pt idx="2798">
                  <c:v>16.739999999999998</c:v>
                </c:pt>
                <c:pt idx="2799">
                  <c:v>16.55</c:v>
                </c:pt>
                <c:pt idx="2800">
                  <c:v>16.559999999999999</c:v>
                </c:pt>
                <c:pt idx="2801">
                  <c:v>16.52</c:v>
                </c:pt>
                <c:pt idx="2802">
                  <c:v>16.62</c:v>
                </c:pt>
                <c:pt idx="2803">
                  <c:v>16.75</c:v>
                </c:pt>
                <c:pt idx="2804">
                  <c:v>16.850000000000001</c:v>
                </c:pt>
                <c:pt idx="2805">
                  <c:v>16.920000000000002</c:v>
                </c:pt>
                <c:pt idx="2806">
                  <c:v>16.98</c:v>
                </c:pt>
                <c:pt idx="2807">
                  <c:v>17.059999999999999</c:v>
                </c:pt>
                <c:pt idx="2808">
                  <c:v>16.760000000000002</c:v>
                </c:pt>
                <c:pt idx="2809">
                  <c:v>16.48</c:v>
                </c:pt>
                <c:pt idx="2810">
                  <c:v>16.239999999999998</c:v>
                </c:pt>
                <c:pt idx="2811">
                  <c:v>16.100000000000001</c:v>
                </c:pt>
                <c:pt idx="2812">
                  <c:v>15.97</c:v>
                </c:pt>
                <c:pt idx="2813">
                  <c:v>15.92</c:v>
                </c:pt>
                <c:pt idx="2814">
                  <c:v>15.94</c:v>
                </c:pt>
                <c:pt idx="2815">
                  <c:v>15.92</c:v>
                </c:pt>
                <c:pt idx="2816">
                  <c:v>15.97</c:v>
                </c:pt>
                <c:pt idx="2817">
                  <c:v>16.03</c:v>
                </c:pt>
                <c:pt idx="2818">
                  <c:v>16.14</c:v>
                </c:pt>
                <c:pt idx="2819">
                  <c:v>16.12</c:v>
                </c:pt>
                <c:pt idx="2820">
                  <c:v>16.260000000000002</c:v>
                </c:pt>
                <c:pt idx="2821">
                  <c:v>16.309999999999999</c:v>
                </c:pt>
                <c:pt idx="2822">
                  <c:v>16.46</c:v>
                </c:pt>
                <c:pt idx="2823">
                  <c:v>16.559999999999999</c:v>
                </c:pt>
                <c:pt idx="2824">
                  <c:v>16.739999999999998</c:v>
                </c:pt>
                <c:pt idx="2825">
                  <c:v>16.760000000000002</c:v>
                </c:pt>
                <c:pt idx="2826">
                  <c:v>16.68</c:v>
                </c:pt>
                <c:pt idx="2827">
                  <c:v>16.7</c:v>
                </c:pt>
                <c:pt idx="2828">
                  <c:v>16.88</c:v>
                </c:pt>
                <c:pt idx="2829">
                  <c:v>17.04</c:v>
                </c:pt>
                <c:pt idx="2830">
                  <c:v>17.059999999999999</c:v>
                </c:pt>
                <c:pt idx="2831">
                  <c:v>17.100000000000001</c:v>
                </c:pt>
                <c:pt idx="2832">
                  <c:v>17.09</c:v>
                </c:pt>
                <c:pt idx="2833">
                  <c:v>17.010000000000002</c:v>
                </c:pt>
                <c:pt idx="2834">
                  <c:v>17.05</c:v>
                </c:pt>
                <c:pt idx="2835">
                  <c:v>17.16</c:v>
                </c:pt>
                <c:pt idx="2836">
                  <c:v>17.14</c:v>
                </c:pt>
                <c:pt idx="2837">
                  <c:v>17.260000000000002</c:v>
                </c:pt>
                <c:pt idx="2838">
                  <c:v>17.41</c:v>
                </c:pt>
                <c:pt idx="2839">
                  <c:v>17.59</c:v>
                </c:pt>
                <c:pt idx="2840">
                  <c:v>17.72</c:v>
                </c:pt>
                <c:pt idx="2841">
                  <c:v>17.850000000000001</c:v>
                </c:pt>
                <c:pt idx="2842">
                  <c:v>18</c:v>
                </c:pt>
                <c:pt idx="2843">
                  <c:v>18.11</c:v>
                </c:pt>
                <c:pt idx="2844">
                  <c:v>18.149999999999999</c:v>
                </c:pt>
                <c:pt idx="2845">
                  <c:v>18.059999999999999</c:v>
                </c:pt>
                <c:pt idx="2846">
                  <c:v>18.09</c:v>
                </c:pt>
                <c:pt idx="2847">
                  <c:v>17.84</c:v>
                </c:pt>
                <c:pt idx="2848">
                  <c:v>17.38</c:v>
                </c:pt>
                <c:pt idx="2849">
                  <c:v>17.18</c:v>
                </c:pt>
                <c:pt idx="2850">
                  <c:v>17.22</c:v>
                </c:pt>
                <c:pt idx="2851">
                  <c:v>17.27</c:v>
                </c:pt>
                <c:pt idx="2852">
                  <c:v>17.260000000000002</c:v>
                </c:pt>
                <c:pt idx="2853">
                  <c:v>16.920000000000002</c:v>
                </c:pt>
                <c:pt idx="2854">
                  <c:v>16.739999999999998</c:v>
                </c:pt>
                <c:pt idx="2855">
                  <c:v>16.66</c:v>
                </c:pt>
                <c:pt idx="2856">
                  <c:v>16.52</c:v>
                </c:pt>
                <c:pt idx="2857">
                  <c:v>16.649999999999999</c:v>
                </c:pt>
                <c:pt idx="2858">
                  <c:v>16.54</c:v>
                </c:pt>
                <c:pt idx="2859">
                  <c:v>16.32</c:v>
                </c:pt>
                <c:pt idx="2860">
                  <c:v>16.350000000000001</c:v>
                </c:pt>
                <c:pt idx="2861">
                  <c:v>16.41</c:v>
                </c:pt>
                <c:pt idx="2862">
                  <c:v>16.5</c:v>
                </c:pt>
                <c:pt idx="2863">
                  <c:v>16.68</c:v>
                </c:pt>
                <c:pt idx="2864">
                  <c:v>16.63</c:v>
                </c:pt>
                <c:pt idx="2865">
                  <c:v>16.71</c:v>
                </c:pt>
                <c:pt idx="2866">
                  <c:v>16.739999999999998</c:v>
                </c:pt>
                <c:pt idx="2867">
                  <c:v>16.920000000000002</c:v>
                </c:pt>
                <c:pt idx="2868">
                  <c:v>17.09</c:v>
                </c:pt>
                <c:pt idx="2869">
                  <c:v>17.309999999999999</c:v>
                </c:pt>
                <c:pt idx="2870">
                  <c:v>17.420000000000002</c:v>
                </c:pt>
                <c:pt idx="2871">
                  <c:v>17.59</c:v>
                </c:pt>
                <c:pt idx="2872">
                  <c:v>17.66</c:v>
                </c:pt>
                <c:pt idx="2873">
                  <c:v>17.850000000000001</c:v>
                </c:pt>
                <c:pt idx="2874">
                  <c:v>18.02</c:v>
                </c:pt>
                <c:pt idx="2875">
                  <c:v>17.899999999999999</c:v>
                </c:pt>
                <c:pt idx="2876">
                  <c:v>17.899999999999999</c:v>
                </c:pt>
                <c:pt idx="2877">
                  <c:v>17.7</c:v>
                </c:pt>
                <c:pt idx="2878">
                  <c:v>17.52</c:v>
                </c:pt>
                <c:pt idx="2879">
                  <c:v>17.57</c:v>
                </c:pt>
                <c:pt idx="2880">
                  <c:v>17.52</c:v>
                </c:pt>
                <c:pt idx="2881">
                  <c:v>17.559999999999999</c:v>
                </c:pt>
                <c:pt idx="2882">
                  <c:v>17.54</c:v>
                </c:pt>
                <c:pt idx="2883">
                  <c:v>17.32</c:v>
                </c:pt>
                <c:pt idx="2884">
                  <c:v>17.100000000000001</c:v>
                </c:pt>
                <c:pt idx="2885">
                  <c:v>17.14</c:v>
                </c:pt>
                <c:pt idx="2886">
                  <c:v>16.88</c:v>
                </c:pt>
                <c:pt idx="2887">
                  <c:v>16.829999999999998</c:v>
                </c:pt>
                <c:pt idx="2888">
                  <c:v>16.86</c:v>
                </c:pt>
                <c:pt idx="2889">
                  <c:v>16.96</c:v>
                </c:pt>
                <c:pt idx="2890">
                  <c:v>16.95</c:v>
                </c:pt>
                <c:pt idx="2891">
                  <c:v>17.059999999999999</c:v>
                </c:pt>
                <c:pt idx="2892">
                  <c:v>17.21</c:v>
                </c:pt>
                <c:pt idx="2893">
                  <c:v>17.32</c:v>
                </c:pt>
                <c:pt idx="2894">
                  <c:v>17.43</c:v>
                </c:pt>
                <c:pt idx="2895">
                  <c:v>17.600000000000001</c:v>
                </c:pt>
                <c:pt idx="2896">
                  <c:v>17.66</c:v>
                </c:pt>
                <c:pt idx="2897">
                  <c:v>17.78</c:v>
                </c:pt>
                <c:pt idx="2898">
                  <c:v>17.77</c:v>
                </c:pt>
                <c:pt idx="2899">
                  <c:v>17.66</c:v>
                </c:pt>
                <c:pt idx="2900">
                  <c:v>17.420000000000002</c:v>
                </c:pt>
                <c:pt idx="2901">
                  <c:v>17.37</c:v>
                </c:pt>
                <c:pt idx="2902">
                  <c:v>17.38</c:v>
                </c:pt>
                <c:pt idx="2903">
                  <c:v>17.489999999999998</c:v>
                </c:pt>
                <c:pt idx="2904">
                  <c:v>17.54</c:v>
                </c:pt>
                <c:pt idx="2905">
                  <c:v>17.62</c:v>
                </c:pt>
                <c:pt idx="2906">
                  <c:v>17.510000000000002</c:v>
                </c:pt>
                <c:pt idx="2907">
                  <c:v>17.23</c:v>
                </c:pt>
                <c:pt idx="2908">
                  <c:v>17.190000000000001</c:v>
                </c:pt>
                <c:pt idx="2909">
                  <c:v>17.32</c:v>
                </c:pt>
                <c:pt idx="2910">
                  <c:v>17.2</c:v>
                </c:pt>
                <c:pt idx="2911">
                  <c:v>16.989999999999998</c:v>
                </c:pt>
                <c:pt idx="2912">
                  <c:v>16.73</c:v>
                </c:pt>
                <c:pt idx="2913">
                  <c:v>16.66</c:v>
                </c:pt>
                <c:pt idx="2914">
                  <c:v>16.84</c:v>
                </c:pt>
                <c:pt idx="2915">
                  <c:v>16.760000000000002</c:v>
                </c:pt>
                <c:pt idx="2916">
                  <c:v>16.760000000000002</c:v>
                </c:pt>
                <c:pt idx="2917">
                  <c:v>16.8</c:v>
                </c:pt>
                <c:pt idx="2918">
                  <c:v>16.850000000000001</c:v>
                </c:pt>
                <c:pt idx="2919">
                  <c:v>17.02</c:v>
                </c:pt>
                <c:pt idx="2920">
                  <c:v>17.190000000000001</c:v>
                </c:pt>
                <c:pt idx="2921">
                  <c:v>17.13</c:v>
                </c:pt>
                <c:pt idx="2922">
                  <c:v>17.22</c:v>
                </c:pt>
                <c:pt idx="2923">
                  <c:v>17.28</c:v>
                </c:pt>
                <c:pt idx="2924">
                  <c:v>17.32</c:v>
                </c:pt>
                <c:pt idx="2925">
                  <c:v>17.420000000000002</c:v>
                </c:pt>
                <c:pt idx="2926">
                  <c:v>17.45</c:v>
                </c:pt>
                <c:pt idx="2927">
                  <c:v>17.579999999999998</c:v>
                </c:pt>
                <c:pt idx="2928">
                  <c:v>17.68</c:v>
                </c:pt>
                <c:pt idx="2929">
                  <c:v>17.739999999999998</c:v>
                </c:pt>
                <c:pt idx="2930">
                  <c:v>17.72</c:v>
                </c:pt>
                <c:pt idx="2931">
                  <c:v>17.649999999999999</c:v>
                </c:pt>
                <c:pt idx="2932">
                  <c:v>17.73</c:v>
                </c:pt>
                <c:pt idx="2933">
                  <c:v>17.82</c:v>
                </c:pt>
                <c:pt idx="2934">
                  <c:v>17.91</c:v>
                </c:pt>
                <c:pt idx="2935">
                  <c:v>18.05</c:v>
                </c:pt>
                <c:pt idx="2936">
                  <c:v>18.260000000000002</c:v>
                </c:pt>
                <c:pt idx="2937">
                  <c:v>18.18</c:v>
                </c:pt>
                <c:pt idx="2938">
                  <c:v>18.04</c:v>
                </c:pt>
                <c:pt idx="2939">
                  <c:v>17.850000000000001</c:v>
                </c:pt>
                <c:pt idx="2940">
                  <c:v>17.850000000000001</c:v>
                </c:pt>
                <c:pt idx="2941">
                  <c:v>17.920000000000002</c:v>
                </c:pt>
                <c:pt idx="2942">
                  <c:v>17.95</c:v>
                </c:pt>
                <c:pt idx="2943">
                  <c:v>17.829999999999998</c:v>
                </c:pt>
                <c:pt idx="2944">
                  <c:v>17.760000000000002</c:v>
                </c:pt>
                <c:pt idx="2945">
                  <c:v>17.72</c:v>
                </c:pt>
                <c:pt idx="2946">
                  <c:v>17.829999999999998</c:v>
                </c:pt>
                <c:pt idx="2947">
                  <c:v>18.010000000000002</c:v>
                </c:pt>
                <c:pt idx="2948">
                  <c:v>18.13</c:v>
                </c:pt>
                <c:pt idx="2949">
                  <c:v>18.309999999999999</c:v>
                </c:pt>
                <c:pt idx="2950">
                  <c:v>18.440000000000001</c:v>
                </c:pt>
                <c:pt idx="2951">
                  <c:v>18.52</c:v>
                </c:pt>
                <c:pt idx="2952">
                  <c:v>18.54</c:v>
                </c:pt>
                <c:pt idx="2953">
                  <c:v>18.61</c:v>
                </c:pt>
                <c:pt idx="2954">
                  <c:v>18.77</c:v>
                </c:pt>
                <c:pt idx="2955">
                  <c:v>18.940000000000001</c:v>
                </c:pt>
                <c:pt idx="2956">
                  <c:v>19.09</c:v>
                </c:pt>
                <c:pt idx="2957">
                  <c:v>19.190000000000001</c:v>
                </c:pt>
                <c:pt idx="2958">
                  <c:v>19.149999999999999</c:v>
                </c:pt>
                <c:pt idx="2959">
                  <c:v>18.73</c:v>
                </c:pt>
                <c:pt idx="2960">
                  <c:v>18.41</c:v>
                </c:pt>
                <c:pt idx="2961">
                  <c:v>17.95</c:v>
                </c:pt>
                <c:pt idx="2962">
                  <c:v>18.010000000000002</c:v>
                </c:pt>
                <c:pt idx="2963">
                  <c:v>18.09</c:v>
                </c:pt>
                <c:pt idx="2964">
                  <c:v>18.190000000000001</c:v>
                </c:pt>
                <c:pt idx="2965">
                  <c:v>18.350000000000001</c:v>
                </c:pt>
                <c:pt idx="2966">
                  <c:v>18.43</c:v>
                </c:pt>
                <c:pt idx="2967">
                  <c:v>18.22</c:v>
                </c:pt>
                <c:pt idx="2968">
                  <c:v>18.14</c:v>
                </c:pt>
                <c:pt idx="2969">
                  <c:v>17.97</c:v>
                </c:pt>
                <c:pt idx="2970">
                  <c:v>17.78</c:v>
                </c:pt>
                <c:pt idx="2971">
                  <c:v>17.7</c:v>
                </c:pt>
                <c:pt idx="2972">
                  <c:v>17.62</c:v>
                </c:pt>
                <c:pt idx="2973">
                  <c:v>17.690000000000001</c:v>
                </c:pt>
                <c:pt idx="2974">
                  <c:v>17.79</c:v>
                </c:pt>
                <c:pt idx="2975">
                  <c:v>17.86</c:v>
                </c:pt>
                <c:pt idx="2976">
                  <c:v>17.72</c:v>
                </c:pt>
                <c:pt idx="2977">
                  <c:v>17.7</c:v>
                </c:pt>
                <c:pt idx="2978">
                  <c:v>17.57</c:v>
                </c:pt>
                <c:pt idx="2979">
                  <c:v>17.399999999999999</c:v>
                </c:pt>
                <c:pt idx="2980">
                  <c:v>17.420000000000002</c:v>
                </c:pt>
                <c:pt idx="2981">
                  <c:v>17.09</c:v>
                </c:pt>
                <c:pt idx="2982">
                  <c:v>16.86</c:v>
                </c:pt>
                <c:pt idx="2983">
                  <c:v>16.64</c:v>
                </c:pt>
                <c:pt idx="2984">
                  <c:v>16.649999999999999</c:v>
                </c:pt>
                <c:pt idx="2985">
                  <c:v>16.52</c:v>
                </c:pt>
                <c:pt idx="2986">
                  <c:v>16.34</c:v>
                </c:pt>
                <c:pt idx="2987">
                  <c:v>16.38</c:v>
                </c:pt>
                <c:pt idx="2988">
                  <c:v>16.32</c:v>
                </c:pt>
                <c:pt idx="2989">
                  <c:v>16.28</c:v>
                </c:pt>
                <c:pt idx="2990">
                  <c:v>16.239999999999998</c:v>
                </c:pt>
                <c:pt idx="2991">
                  <c:v>16.309999999999999</c:v>
                </c:pt>
                <c:pt idx="2992">
                  <c:v>16.22</c:v>
                </c:pt>
                <c:pt idx="2993">
                  <c:v>16.260000000000002</c:v>
                </c:pt>
                <c:pt idx="2994">
                  <c:v>16.239999999999998</c:v>
                </c:pt>
                <c:pt idx="2995">
                  <c:v>16.3</c:v>
                </c:pt>
                <c:pt idx="2996">
                  <c:v>16.28</c:v>
                </c:pt>
                <c:pt idx="2997">
                  <c:v>16.28</c:v>
                </c:pt>
                <c:pt idx="2998">
                  <c:v>16.34</c:v>
                </c:pt>
                <c:pt idx="2999">
                  <c:v>16.440000000000001</c:v>
                </c:pt>
                <c:pt idx="3000">
                  <c:v>16.54</c:v>
                </c:pt>
                <c:pt idx="3001">
                  <c:v>16.71</c:v>
                </c:pt>
                <c:pt idx="3002">
                  <c:v>16.850000000000001</c:v>
                </c:pt>
                <c:pt idx="3003">
                  <c:v>17.010000000000002</c:v>
                </c:pt>
                <c:pt idx="3004">
                  <c:v>17.18</c:v>
                </c:pt>
                <c:pt idx="3005">
                  <c:v>17.34</c:v>
                </c:pt>
                <c:pt idx="3006">
                  <c:v>17.45</c:v>
                </c:pt>
                <c:pt idx="3007">
                  <c:v>17.54</c:v>
                </c:pt>
                <c:pt idx="3008">
                  <c:v>17.53</c:v>
                </c:pt>
                <c:pt idx="3009">
                  <c:v>17.36</c:v>
                </c:pt>
                <c:pt idx="3010">
                  <c:v>17.32</c:v>
                </c:pt>
                <c:pt idx="3011">
                  <c:v>17.34</c:v>
                </c:pt>
                <c:pt idx="3012">
                  <c:v>17.2</c:v>
                </c:pt>
                <c:pt idx="3013">
                  <c:v>16.96</c:v>
                </c:pt>
                <c:pt idx="3014">
                  <c:v>16.84</c:v>
                </c:pt>
                <c:pt idx="3015">
                  <c:v>16.79</c:v>
                </c:pt>
                <c:pt idx="3016">
                  <c:v>16.82</c:v>
                </c:pt>
                <c:pt idx="3017">
                  <c:v>16.93</c:v>
                </c:pt>
                <c:pt idx="3018">
                  <c:v>17.04</c:v>
                </c:pt>
                <c:pt idx="3019">
                  <c:v>16.649999999999999</c:v>
                </c:pt>
                <c:pt idx="3020">
                  <c:v>16.670000000000002</c:v>
                </c:pt>
                <c:pt idx="3021">
                  <c:v>16.739999999999998</c:v>
                </c:pt>
                <c:pt idx="3022">
                  <c:v>16.78</c:v>
                </c:pt>
                <c:pt idx="3023">
                  <c:v>16.88</c:v>
                </c:pt>
                <c:pt idx="3024">
                  <c:v>17.03</c:v>
                </c:pt>
                <c:pt idx="3025">
                  <c:v>17.100000000000001</c:v>
                </c:pt>
                <c:pt idx="3026">
                  <c:v>17.12</c:v>
                </c:pt>
                <c:pt idx="3027">
                  <c:v>17</c:v>
                </c:pt>
                <c:pt idx="3028">
                  <c:v>16.95</c:v>
                </c:pt>
                <c:pt idx="3029">
                  <c:v>16.96</c:v>
                </c:pt>
                <c:pt idx="3030">
                  <c:v>16.96</c:v>
                </c:pt>
                <c:pt idx="3031">
                  <c:v>16.850000000000001</c:v>
                </c:pt>
                <c:pt idx="3032">
                  <c:v>16.600000000000001</c:v>
                </c:pt>
                <c:pt idx="3033">
                  <c:v>16.57</c:v>
                </c:pt>
                <c:pt idx="3034">
                  <c:v>16.48</c:v>
                </c:pt>
                <c:pt idx="3035">
                  <c:v>16.420000000000002</c:v>
                </c:pt>
                <c:pt idx="3036">
                  <c:v>16.39</c:v>
                </c:pt>
                <c:pt idx="3037">
                  <c:v>16.38</c:v>
                </c:pt>
                <c:pt idx="3038">
                  <c:v>16.34</c:v>
                </c:pt>
                <c:pt idx="3039">
                  <c:v>16.18</c:v>
                </c:pt>
                <c:pt idx="3040">
                  <c:v>16.29</c:v>
                </c:pt>
                <c:pt idx="3041">
                  <c:v>16.399999999999999</c:v>
                </c:pt>
                <c:pt idx="3042">
                  <c:v>16.47</c:v>
                </c:pt>
                <c:pt idx="3043">
                  <c:v>16.66</c:v>
                </c:pt>
                <c:pt idx="3044">
                  <c:v>16.73</c:v>
                </c:pt>
                <c:pt idx="3045">
                  <c:v>16.829999999999998</c:v>
                </c:pt>
                <c:pt idx="3046">
                  <c:v>16.96</c:v>
                </c:pt>
                <c:pt idx="3047">
                  <c:v>16.84</c:v>
                </c:pt>
                <c:pt idx="3048">
                  <c:v>16.75</c:v>
                </c:pt>
                <c:pt idx="3049">
                  <c:v>16.600000000000001</c:v>
                </c:pt>
                <c:pt idx="3050">
                  <c:v>16.579999999999998</c:v>
                </c:pt>
                <c:pt idx="3051">
                  <c:v>16.559999999999999</c:v>
                </c:pt>
                <c:pt idx="3052">
                  <c:v>16.61</c:v>
                </c:pt>
                <c:pt idx="3053">
                  <c:v>16.77</c:v>
                </c:pt>
                <c:pt idx="3054">
                  <c:v>16.82</c:v>
                </c:pt>
                <c:pt idx="3055">
                  <c:v>16.760000000000002</c:v>
                </c:pt>
                <c:pt idx="3056">
                  <c:v>16.79</c:v>
                </c:pt>
                <c:pt idx="3057">
                  <c:v>16.88</c:v>
                </c:pt>
                <c:pt idx="3058">
                  <c:v>17</c:v>
                </c:pt>
                <c:pt idx="3059">
                  <c:v>16.96</c:v>
                </c:pt>
                <c:pt idx="3060">
                  <c:v>16.82</c:v>
                </c:pt>
                <c:pt idx="3061">
                  <c:v>16.86</c:v>
                </c:pt>
                <c:pt idx="3062">
                  <c:v>16.940000000000001</c:v>
                </c:pt>
                <c:pt idx="3063">
                  <c:v>17</c:v>
                </c:pt>
                <c:pt idx="3064">
                  <c:v>16.95</c:v>
                </c:pt>
                <c:pt idx="3065">
                  <c:v>16.920000000000002</c:v>
                </c:pt>
                <c:pt idx="3066">
                  <c:v>16.88</c:v>
                </c:pt>
                <c:pt idx="3067">
                  <c:v>16.920000000000002</c:v>
                </c:pt>
                <c:pt idx="3068">
                  <c:v>16.93</c:v>
                </c:pt>
                <c:pt idx="3069">
                  <c:v>16.78</c:v>
                </c:pt>
                <c:pt idx="3070">
                  <c:v>16.8</c:v>
                </c:pt>
                <c:pt idx="3071">
                  <c:v>16.96</c:v>
                </c:pt>
                <c:pt idx="3072">
                  <c:v>16.95</c:v>
                </c:pt>
                <c:pt idx="3073">
                  <c:v>16.940000000000001</c:v>
                </c:pt>
                <c:pt idx="3074">
                  <c:v>16.86</c:v>
                </c:pt>
                <c:pt idx="3075">
                  <c:v>16.61</c:v>
                </c:pt>
                <c:pt idx="3076">
                  <c:v>16.66</c:v>
                </c:pt>
                <c:pt idx="3077">
                  <c:v>16.54</c:v>
                </c:pt>
                <c:pt idx="3078">
                  <c:v>16.57</c:v>
                </c:pt>
                <c:pt idx="3079">
                  <c:v>16.55</c:v>
                </c:pt>
                <c:pt idx="3080">
                  <c:v>16.579999999999998</c:v>
                </c:pt>
                <c:pt idx="3081">
                  <c:v>16.72</c:v>
                </c:pt>
                <c:pt idx="3082">
                  <c:v>16.739999999999998</c:v>
                </c:pt>
                <c:pt idx="3083">
                  <c:v>16.82</c:v>
                </c:pt>
                <c:pt idx="3084">
                  <c:v>16.7</c:v>
                </c:pt>
                <c:pt idx="3085">
                  <c:v>16.489999999999998</c:v>
                </c:pt>
                <c:pt idx="3086">
                  <c:v>16.399999999999999</c:v>
                </c:pt>
                <c:pt idx="3087">
                  <c:v>16.559999999999999</c:v>
                </c:pt>
                <c:pt idx="3088">
                  <c:v>16.34</c:v>
                </c:pt>
                <c:pt idx="3089">
                  <c:v>16.170000000000002</c:v>
                </c:pt>
                <c:pt idx="3090">
                  <c:v>16.16</c:v>
                </c:pt>
                <c:pt idx="3091">
                  <c:v>16.22</c:v>
                </c:pt>
                <c:pt idx="3092">
                  <c:v>16.34</c:v>
                </c:pt>
                <c:pt idx="3093">
                  <c:v>16.29</c:v>
                </c:pt>
                <c:pt idx="3094">
                  <c:v>16.2</c:v>
                </c:pt>
                <c:pt idx="3095">
                  <c:v>16.2</c:v>
                </c:pt>
                <c:pt idx="3096">
                  <c:v>16.36</c:v>
                </c:pt>
                <c:pt idx="3097">
                  <c:v>16.489999999999998</c:v>
                </c:pt>
                <c:pt idx="3098">
                  <c:v>16.579999999999998</c:v>
                </c:pt>
                <c:pt idx="3099">
                  <c:v>16.670000000000002</c:v>
                </c:pt>
                <c:pt idx="3100">
                  <c:v>16.93</c:v>
                </c:pt>
                <c:pt idx="3101">
                  <c:v>16.739999999999998</c:v>
                </c:pt>
                <c:pt idx="3102">
                  <c:v>16.75</c:v>
                </c:pt>
                <c:pt idx="3103">
                  <c:v>16.53</c:v>
                </c:pt>
                <c:pt idx="3104">
                  <c:v>16.510000000000002</c:v>
                </c:pt>
                <c:pt idx="3105">
                  <c:v>16.649999999999999</c:v>
                </c:pt>
                <c:pt idx="3106">
                  <c:v>16.43</c:v>
                </c:pt>
                <c:pt idx="3107">
                  <c:v>16.440000000000001</c:v>
                </c:pt>
                <c:pt idx="3108">
                  <c:v>16.489999999999998</c:v>
                </c:pt>
                <c:pt idx="3109">
                  <c:v>16.600000000000001</c:v>
                </c:pt>
                <c:pt idx="3110">
                  <c:v>16.829999999999998</c:v>
                </c:pt>
                <c:pt idx="3111">
                  <c:v>16.920000000000002</c:v>
                </c:pt>
                <c:pt idx="3112">
                  <c:v>17.010000000000002</c:v>
                </c:pt>
                <c:pt idx="3113">
                  <c:v>17.16</c:v>
                </c:pt>
                <c:pt idx="3114">
                  <c:v>17.36</c:v>
                </c:pt>
                <c:pt idx="3115">
                  <c:v>17.510000000000002</c:v>
                </c:pt>
                <c:pt idx="3116">
                  <c:v>17.649999999999999</c:v>
                </c:pt>
                <c:pt idx="3117">
                  <c:v>17.809999999999999</c:v>
                </c:pt>
                <c:pt idx="3118">
                  <c:v>17.97</c:v>
                </c:pt>
                <c:pt idx="3119">
                  <c:v>17.91</c:v>
                </c:pt>
                <c:pt idx="3120">
                  <c:v>17.96</c:v>
                </c:pt>
                <c:pt idx="3121">
                  <c:v>18.059999999999999</c:v>
                </c:pt>
                <c:pt idx="3122">
                  <c:v>17.989999999999998</c:v>
                </c:pt>
                <c:pt idx="3123">
                  <c:v>18.010000000000002</c:v>
                </c:pt>
                <c:pt idx="3124">
                  <c:v>18</c:v>
                </c:pt>
                <c:pt idx="3125">
                  <c:v>18.07</c:v>
                </c:pt>
                <c:pt idx="3126">
                  <c:v>17.82</c:v>
                </c:pt>
                <c:pt idx="3127">
                  <c:v>17.77</c:v>
                </c:pt>
                <c:pt idx="3128">
                  <c:v>17.82</c:v>
                </c:pt>
                <c:pt idx="3129">
                  <c:v>17.940000000000001</c:v>
                </c:pt>
                <c:pt idx="3130">
                  <c:v>17.940000000000001</c:v>
                </c:pt>
                <c:pt idx="3131">
                  <c:v>17.899999999999999</c:v>
                </c:pt>
                <c:pt idx="3132">
                  <c:v>17.940000000000001</c:v>
                </c:pt>
                <c:pt idx="3133">
                  <c:v>17.98</c:v>
                </c:pt>
                <c:pt idx="3134">
                  <c:v>18</c:v>
                </c:pt>
                <c:pt idx="3135">
                  <c:v>17.899999999999999</c:v>
                </c:pt>
                <c:pt idx="3136">
                  <c:v>17.8</c:v>
                </c:pt>
                <c:pt idx="3137">
                  <c:v>17.71</c:v>
                </c:pt>
                <c:pt idx="3138">
                  <c:v>17.64</c:v>
                </c:pt>
                <c:pt idx="3139">
                  <c:v>17.440000000000001</c:v>
                </c:pt>
                <c:pt idx="3140">
                  <c:v>17.239999999999998</c:v>
                </c:pt>
                <c:pt idx="3141">
                  <c:v>17.04</c:v>
                </c:pt>
                <c:pt idx="3142">
                  <c:v>17.12</c:v>
                </c:pt>
                <c:pt idx="3143">
                  <c:v>17.23</c:v>
                </c:pt>
                <c:pt idx="3144">
                  <c:v>17.36</c:v>
                </c:pt>
                <c:pt idx="3145">
                  <c:v>17.52</c:v>
                </c:pt>
                <c:pt idx="3146">
                  <c:v>17.55</c:v>
                </c:pt>
                <c:pt idx="3147">
                  <c:v>17.71</c:v>
                </c:pt>
                <c:pt idx="3148">
                  <c:v>17.78</c:v>
                </c:pt>
                <c:pt idx="3149">
                  <c:v>17.760000000000002</c:v>
                </c:pt>
                <c:pt idx="3150">
                  <c:v>17.78</c:v>
                </c:pt>
                <c:pt idx="3151">
                  <c:v>17.52</c:v>
                </c:pt>
                <c:pt idx="3152">
                  <c:v>17.23</c:v>
                </c:pt>
                <c:pt idx="3153">
                  <c:v>17.11</c:v>
                </c:pt>
                <c:pt idx="3154">
                  <c:v>17.14</c:v>
                </c:pt>
                <c:pt idx="3155">
                  <c:v>17.16</c:v>
                </c:pt>
                <c:pt idx="3156">
                  <c:v>17.13</c:v>
                </c:pt>
                <c:pt idx="3157">
                  <c:v>17.2</c:v>
                </c:pt>
                <c:pt idx="3158">
                  <c:v>17.32</c:v>
                </c:pt>
                <c:pt idx="3159">
                  <c:v>17.43</c:v>
                </c:pt>
                <c:pt idx="3160">
                  <c:v>17.54</c:v>
                </c:pt>
                <c:pt idx="3161">
                  <c:v>17.72</c:v>
                </c:pt>
                <c:pt idx="3162">
                  <c:v>17.420000000000002</c:v>
                </c:pt>
                <c:pt idx="3163">
                  <c:v>17.399999999999999</c:v>
                </c:pt>
                <c:pt idx="3164">
                  <c:v>17.54</c:v>
                </c:pt>
                <c:pt idx="3165">
                  <c:v>17.690000000000001</c:v>
                </c:pt>
                <c:pt idx="3166">
                  <c:v>17.88</c:v>
                </c:pt>
                <c:pt idx="3167">
                  <c:v>17.98</c:v>
                </c:pt>
                <c:pt idx="3168">
                  <c:v>18.100000000000001</c:v>
                </c:pt>
                <c:pt idx="3169">
                  <c:v>18.149999999999999</c:v>
                </c:pt>
                <c:pt idx="3170">
                  <c:v>18.12</c:v>
                </c:pt>
                <c:pt idx="3171">
                  <c:v>18.05</c:v>
                </c:pt>
                <c:pt idx="3172">
                  <c:v>18.079999999999998</c:v>
                </c:pt>
                <c:pt idx="3173">
                  <c:v>18.2</c:v>
                </c:pt>
                <c:pt idx="3174">
                  <c:v>18.329999999999998</c:v>
                </c:pt>
                <c:pt idx="3175">
                  <c:v>18.46</c:v>
                </c:pt>
                <c:pt idx="3176">
                  <c:v>18.489999999999998</c:v>
                </c:pt>
                <c:pt idx="3177">
                  <c:v>18.5</c:v>
                </c:pt>
                <c:pt idx="3178">
                  <c:v>18.46</c:v>
                </c:pt>
                <c:pt idx="3179">
                  <c:v>18.54</c:v>
                </c:pt>
                <c:pt idx="3180">
                  <c:v>18.64</c:v>
                </c:pt>
                <c:pt idx="3181">
                  <c:v>18.66</c:v>
                </c:pt>
                <c:pt idx="3182">
                  <c:v>18.68</c:v>
                </c:pt>
                <c:pt idx="3183">
                  <c:v>18.64</c:v>
                </c:pt>
                <c:pt idx="3184">
                  <c:v>18.34</c:v>
                </c:pt>
                <c:pt idx="3185">
                  <c:v>18.149999999999999</c:v>
                </c:pt>
                <c:pt idx="3186">
                  <c:v>18.28</c:v>
                </c:pt>
                <c:pt idx="3187">
                  <c:v>18.399999999999999</c:v>
                </c:pt>
                <c:pt idx="3188">
                  <c:v>18.54</c:v>
                </c:pt>
                <c:pt idx="3189">
                  <c:v>18.46</c:v>
                </c:pt>
                <c:pt idx="3190">
                  <c:v>18.39</c:v>
                </c:pt>
                <c:pt idx="3191">
                  <c:v>18.399999999999999</c:v>
                </c:pt>
                <c:pt idx="3192">
                  <c:v>18.48</c:v>
                </c:pt>
                <c:pt idx="3193">
                  <c:v>18.579999999999998</c:v>
                </c:pt>
                <c:pt idx="3194">
                  <c:v>18.66</c:v>
                </c:pt>
                <c:pt idx="3195">
                  <c:v>18.71</c:v>
                </c:pt>
                <c:pt idx="3196">
                  <c:v>18.64</c:v>
                </c:pt>
                <c:pt idx="3197">
                  <c:v>18.510000000000002</c:v>
                </c:pt>
                <c:pt idx="3198">
                  <c:v>18.46</c:v>
                </c:pt>
                <c:pt idx="3199">
                  <c:v>18.5</c:v>
                </c:pt>
                <c:pt idx="3200">
                  <c:v>18.41</c:v>
                </c:pt>
                <c:pt idx="3201">
                  <c:v>18.32</c:v>
                </c:pt>
                <c:pt idx="3202">
                  <c:v>18.3</c:v>
                </c:pt>
                <c:pt idx="3203">
                  <c:v>18.14</c:v>
                </c:pt>
                <c:pt idx="3204">
                  <c:v>18.059999999999999</c:v>
                </c:pt>
                <c:pt idx="3205">
                  <c:v>18.14</c:v>
                </c:pt>
                <c:pt idx="3206">
                  <c:v>18.18</c:v>
                </c:pt>
                <c:pt idx="3207">
                  <c:v>18.260000000000002</c:v>
                </c:pt>
                <c:pt idx="3208">
                  <c:v>18.38</c:v>
                </c:pt>
                <c:pt idx="3209">
                  <c:v>18.46</c:v>
                </c:pt>
                <c:pt idx="3210">
                  <c:v>18.52</c:v>
                </c:pt>
                <c:pt idx="3211">
                  <c:v>18.54</c:v>
                </c:pt>
                <c:pt idx="3212">
                  <c:v>18.62</c:v>
                </c:pt>
                <c:pt idx="3213">
                  <c:v>18.64</c:v>
                </c:pt>
                <c:pt idx="3214">
                  <c:v>18.5</c:v>
                </c:pt>
                <c:pt idx="3215">
                  <c:v>18.5</c:v>
                </c:pt>
                <c:pt idx="3216">
                  <c:v>18.3</c:v>
                </c:pt>
                <c:pt idx="3217">
                  <c:v>17.989999999999998</c:v>
                </c:pt>
                <c:pt idx="3218">
                  <c:v>17.54</c:v>
                </c:pt>
                <c:pt idx="3219">
                  <c:v>17.18</c:v>
                </c:pt>
                <c:pt idx="3220">
                  <c:v>17.149999999999999</c:v>
                </c:pt>
                <c:pt idx="3221">
                  <c:v>17.12</c:v>
                </c:pt>
                <c:pt idx="3222">
                  <c:v>17.07</c:v>
                </c:pt>
                <c:pt idx="3223">
                  <c:v>17</c:v>
                </c:pt>
                <c:pt idx="3224">
                  <c:v>17.09</c:v>
                </c:pt>
                <c:pt idx="3225">
                  <c:v>17.350000000000001</c:v>
                </c:pt>
                <c:pt idx="3226">
                  <c:v>17.059999999999999</c:v>
                </c:pt>
                <c:pt idx="3227">
                  <c:v>16.93</c:v>
                </c:pt>
                <c:pt idx="3228">
                  <c:v>16.86</c:v>
                </c:pt>
                <c:pt idx="3229">
                  <c:v>16.760000000000002</c:v>
                </c:pt>
                <c:pt idx="3230">
                  <c:v>16.850000000000001</c:v>
                </c:pt>
                <c:pt idx="3231">
                  <c:v>17.11</c:v>
                </c:pt>
                <c:pt idx="3232">
                  <c:v>17.02</c:v>
                </c:pt>
                <c:pt idx="3233">
                  <c:v>16.96</c:v>
                </c:pt>
                <c:pt idx="3234">
                  <c:v>17.02</c:v>
                </c:pt>
                <c:pt idx="3235">
                  <c:v>17.21</c:v>
                </c:pt>
                <c:pt idx="3236">
                  <c:v>17.2</c:v>
                </c:pt>
                <c:pt idx="3237">
                  <c:v>16.87</c:v>
                </c:pt>
                <c:pt idx="3238">
                  <c:v>16.68</c:v>
                </c:pt>
                <c:pt idx="3239">
                  <c:v>16.61</c:v>
                </c:pt>
                <c:pt idx="3240">
                  <c:v>16.670000000000002</c:v>
                </c:pt>
                <c:pt idx="3241">
                  <c:v>16.809999999999999</c:v>
                </c:pt>
                <c:pt idx="3242">
                  <c:v>16.86</c:v>
                </c:pt>
                <c:pt idx="3243">
                  <c:v>17.05</c:v>
                </c:pt>
                <c:pt idx="3244">
                  <c:v>17.02</c:v>
                </c:pt>
                <c:pt idx="3245">
                  <c:v>16.989999999999998</c:v>
                </c:pt>
                <c:pt idx="3246">
                  <c:v>17.09</c:v>
                </c:pt>
                <c:pt idx="3247">
                  <c:v>17.13</c:v>
                </c:pt>
                <c:pt idx="3248">
                  <c:v>17.260000000000002</c:v>
                </c:pt>
                <c:pt idx="3249">
                  <c:v>17.48</c:v>
                </c:pt>
                <c:pt idx="3250">
                  <c:v>17.61</c:v>
                </c:pt>
                <c:pt idx="3251">
                  <c:v>17.47</c:v>
                </c:pt>
                <c:pt idx="3252">
                  <c:v>17.440000000000001</c:v>
                </c:pt>
                <c:pt idx="3253">
                  <c:v>17.489999999999998</c:v>
                </c:pt>
                <c:pt idx="3254">
                  <c:v>17.350000000000001</c:v>
                </c:pt>
                <c:pt idx="3255">
                  <c:v>17.14</c:v>
                </c:pt>
                <c:pt idx="3256">
                  <c:v>16.940000000000001</c:v>
                </c:pt>
                <c:pt idx="3257">
                  <c:v>17.07</c:v>
                </c:pt>
                <c:pt idx="3258">
                  <c:v>17.3</c:v>
                </c:pt>
                <c:pt idx="3259">
                  <c:v>17.260000000000002</c:v>
                </c:pt>
                <c:pt idx="3260">
                  <c:v>17.14</c:v>
                </c:pt>
                <c:pt idx="3261">
                  <c:v>16.89</c:v>
                </c:pt>
                <c:pt idx="3262">
                  <c:v>16.82</c:v>
                </c:pt>
                <c:pt idx="3263">
                  <c:v>17.04</c:v>
                </c:pt>
                <c:pt idx="3264">
                  <c:v>16.96</c:v>
                </c:pt>
                <c:pt idx="3265">
                  <c:v>17.059999999999999</c:v>
                </c:pt>
                <c:pt idx="3266">
                  <c:v>17.12</c:v>
                </c:pt>
                <c:pt idx="3267">
                  <c:v>17.36</c:v>
                </c:pt>
                <c:pt idx="3268">
                  <c:v>17.2</c:v>
                </c:pt>
                <c:pt idx="3269">
                  <c:v>16.920000000000002</c:v>
                </c:pt>
                <c:pt idx="3270">
                  <c:v>16.82</c:v>
                </c:pt>
                <c:pt idx="3271">
                  <c:v>16.760000000000002</c:v>
                </c:pt>
                <c:pt idx="3272">
                  <c:v>16.88</c:v>
                </c:pt>
                <c:pt idx="3273">
                  <c:v>17.04</c:v>
                </c:pt>
                <c:pt idx="3274">
                  <c:v>17.149999999999999</c:v>
                </c:pt>
                <c:pt idx="3275">
                  <c:v>17.11</c:v>
                </c:pt>
                <c:pt idx="3276">
                  <c:v>17.07</c:v>
                </c:pt>
                <c:pt idx="3277">
                  <c:v>16.989999999999998</c:v>
                </c:pt>
                <c:pt idx="3278">
                  <c:v>16.88</c:v>
                </c:pt>
                <c:pt idx="3279">
                  <c:v>16.920000000000002</c:v>
                </c:pt>
                <c:pt idx="3280">
                  <c:v>17.04</c:v>
                </c:pt>
                <c:pt idx="3281">
                  <c:v>17.079999999999998</c:v>
                </c:pt>
                <c:pt idx="3282">
                  <c:v>17.149999999999999</c:v>
                </c:pt>
                <c:pt idx="3283">
                  <c:v>17.260000000000002</c:v>
                </c:pt>
                <c:pt idx="3284">
                  <c:v>17.23</c:v>
                </c:pt>
                <c:pt idx="3285">
                  <c:v>17.29</c:v>
                </c:pt>
                <c:pt idx="3286">
                  <c:v>17.14</c:v>
                </c:pt>
                <c:pt idx="3287">
                  <c:v>17.079999999999998</c:v>
                </c:pt>
                <c:pt idx="3288">
                  <c:v>17.09</c:v>
                </c:pt>
                <c:pt idx="3289">
                  <c:v>17.18</c:v>
                </c:pt>
                <c:pt idx="3290">
                  <c:v>17.329999999999998</c:v>
                </c:pt>
                <c:pt idx="3291">
                  <c:v>17.48</c:v>
                </c:pt>
                <c:pt idx="3292">
                  <c:v>17.579999999999998</c:v>
                </c:pt>
                <c:pt idx="3293">
                  <c:v>17.66</c:v>
                </c:pt>
                <c:pt idx="3294">
                  <c:v>17.77</c:v>
                </c:pt>
                <c:pt idx="3295">
                  <c:v>17.87</c:v>
                </c:pt>
                <c:pt idx="3296">
                  <c:v>18.02</c:v>
                </c:pt>
                <c:pt idx="3297">
                  <c:v>18.190000000000001</c:v>
                </c:pt>
                <c:pt idx="3298">
                  <c:v>18.25</c:v>
                </c:pt>
                <c:pt idx="3299">
                  <c:v>18.28</c:v>
                </c:pt>
                <c:pt idx="3300">
                  <c:v>18.25</c:v>
                </c:pt>
                <c:pt idx="3301">
                  <c:v>18.22</c:v>
                </c:pt>
                <c:pt idx="3302">
                  <c:v>18.079999999999998</c:v>
                </c:pt>
                <c:pt idx="3303">
                  <c:v>18</c:v>
                </c:pt>
                <c:pt idx="3304">
                  <c:v>17.940000000000001</c:v>
                </c:pt>
                <c:pt idx="3305">
                  <c:v>17.96</c:v>
                </c:pt>
                <c:pt idx="3306">
                  <c:v>18.04</c:v>
                </c:pt>
                <c:pt idx="3307">
                  <c:v>18.16</c:v>
                </c:pt>
                <c:pt idx="3308">
                  <c:v>18.100000000000001</c:v>
                </c:pt>
                <c:pt idx="3309">
                  <c:v>18.059999999999999</c:v>
                </c:pt>
                <c:pt idx="3310">
                  <c:v>18.05</c:v>
                </c:pt>
                <c:pt idx="3311">
                  <c:v>18.170000000000002</c:v>
                </c:pt>
                <c:pt idx="3312">
                  <c:v>18.32</c:v>
                </c:pt>
                <c:pt idx="3313">
                  <c:v>18.420000000000002</c:v>
                </c:pt>
                <c:pt idx="3314">
                  <c:v>18.52</c:v>
                </c:pt>
                <c:pt idx="3315">
                  <c:v>18.64</c:v>
                </c:pt>
                <c:pt idx="3316">
                  <c:v>18.73</c:v>
                </c:pt>
                <c:pt idx="3317">
                  <c:v>18.82</c:v>
                </c:pt>
                <c:pt idx="3318">
                  <c:v>18.850000000000001</c:v>
                </c:pt>
                <c:pt idx="3319">
                  <c:v>18.36</c:v>
                </c:pt>
                <c:pt idx="3320">
                  <c:v>18.07</c:v>
                </c:pt>
                <c:pt idx="3321">
                  <c:v>18.13</c:v>
                </c:pt>
                <c:pt idx="3322">
                  <c:v>18.059999999999999</c:v>
                </c:pt>
                <c:pt idx="3323">
                  <c:v>18.05</c:v>
                </c:pt>
                <c:pt idx="3324">
                  <c:v>18.02</c:v>
                </c:pt>
                <c:pt idx="3325">
                  <c:v>18</c:v>
                </c:pt>
                <c:pt idx="3326">
                  <c:v>18.04</c:v>
                </c:pt>
                <c:pt idx="3327">
                  <c:v>18.22</c:v>
                </c:pt>
                <c:pt idx="3328">
                  <c:v>18.28</c:v>
                </c:pt>
                <c:pt idx="3329">
                  <c:v>18.41</c:v>
                </c:pt>
                <c:pt idx="3330">
                  <c:v>18.260000000000002</c:v>
                </c:pt>
                <c:pt idx="3331">
                  <c:v>18.34</c:v>
                </c:pt>
                <c:pt idx="3332">
                  <c:v>18.38</c:v>
                </c:pt>
                <c:pt idx="3333">
                  <c:v>18.440000000000001</c:v>
                </c:pt>
                <c:pt idx="3334">
                  <c:v>18.420000000000002</c:v>
                </c:pt>
                <c:pt idx="3335">
                  <c:v>18.45</c:v>
                </c:pt>
                <c:pt idx="3336">
                  <c:v>18.41</c:v>
                </c:pt>
                <c:pt idx="3337">
                  <c:v>18.239999999999998</c:v>
                </c:pt>
                <c:pt idx="3338">
                  <c:v>18.03</c:v>
                </c:pt>
                <c:pt idx="3339">
                  <c:v>17.91</c:v>
                </c:pt>
                <c:pt idx="3340">
                  <c:v>17.920000000000002</c:v>
                </c:pt>
                <c:pt idx="3341">
                  <c:v>17.84</c:v>
                </c:pt>
                <c:pt idx="3342">
                  <c:v>17.8</c:v>
                </c:pt>
                <c:pt idx="3343">
                  <c:v>17.53</c:v>
                </c:pt>
                <c:pt idx="3344">
                  <c:v>17.489999999999998</c:v>
                </c:pt>
                <c:pt idx="3345">
                  <c:v>17.72</c:v>
                </c:pt>
                <c:pt idx="3346">
                  <c:v>17.920000000000002</c:v>
                </c:pt>
                <c:pt idx="3347">
                  <c:v>18.13</c:v>
                </c:pt>
                <c:pt idx="3348">
                  <c:v>18.34</c:v>
                </c:pt>
                <c:pt idx="3349">
                  <c:v>18.510000000000002</c:v>
                </c:pt>
                <c:pt idx="3350">
                  <c:v>18.73</c:v>
                </c:pt>
                <c:pt idx="3351">
                  <c:v>18.82</c:v>
                </c:pt>
                <c:pt idx="3352">
                  <c:v>18.829999999999998</c:v>
                </c:pt>
                <c:pt idx="3353">
                  <c:v>18.84</c:v>
                </c:pt>
                <c:pt idx="3354">
                  <c:v>18.96</c:v>
                </c:pt>
                <c:pt idx="3355">
                  <c:v>19.059999999999999</c:v>
                </c:pt>
                <c:pt idx="3356">
                  <c:v>19.170000000000002</c:v>
                </c:pt>
                <c:pt idx="3357">
                  <c:v>19.16</c:v>
                </c:pt>
                <c:pt idx="3358">
                  <c:v>19.13</c:v>
                </c:pt>
                <c:pt idx="3359">
                  <c:v>18.84</c:v>
                </c:pt>
                <c:pt idx="3360">
                  <c:v>18.28</c:v>
                </c:pt>
                <c:pt idx="3361">
                  <c:v>17.989999999999998</c:v>
                </c:pt>
                <c:pt idx="3362">
                  <c:v>17.62</c:v>
                </c:pt>
                <c:pt idx="3363">
                  <c:v>17.39</c:v>
                </c:pt>
                <c:pt idx="3364">
                  <c:v>17.28</c:v>
                </c:pt>
                <c:pt idx="3365">
                  <c:v>17.12</c:v>
                </c:pt>
                <c:pt idx="3366">
                  <c:v>16.690000000000001</c:v>
                </c:pt>
                <c:pt idx="3367">
                  <c:v>16.8</c:v>
                </c:pt>
                <c:pt idx="3368">
                  <c:v>16.899999999999999</c:v>
                </c:pt>
                <c:pt idx="3369">
                  <c:v>16.72</c:v>
                </c:pt>
                <c:pt idx="3370">
                  <c:v>16.86</c:v>
                </c:pt>
                <c:pt idx="3371">
                  <c:v>17.02</c:v>
                </c:pt>
                <c:pt idx="3372">
                  <c:v>17.100000000000001</c:v>
                </c:pt>
                <c:pt idx="3373">
                  <c:v>17.18</c:v>
                </c:pt>
                <c:pt idx="3374">
                  <c:v>17.260000000000002</c:v>
                </c:pt>
                <c:pt idx="3375">
                  <c:v>17.25</c:v>
                </c:pt>
                <c:pt idx="3376">
                  <c:v>17.23</c:v>
                </c:pt>
                <c:pt idx="3377">
                  <c:v>17.2</c:v>
                </c:pt>
                <c:pt idx="3378">
                  <c:v>17.010000000000002</c:v>
                </c:pt>
                <c:pt idx="3379">
                  <c:v>16.940000000000001</c:v>
                </c:pt>
                <c:pt idx="3380">
                  <c:v>17.02</c:v>
                </c:pt>
                <c:pt idx="3381">
                  <c:v>17.14</c:v>
                </c:pt>
                <c:pt idx="3382">
                  <c:v>17.239999999999998</c:v>
                </c:pt>
                <c:pt idx="3383">
                  <c:v>17.39</c:v>
                </c:pt>
                <c:pt idx="3384">
                  <c:v>17.52</c:v>
                </c:pt>
                <c:pt idx="3385">
                  <c:v>17.62</c:v>
                </c:pt>
                <c:pt idx="3386">
                  <c:v>17.41</c:v>
                </c:pt>
                <c:pt idx="3387">
                  <c:v>17.45</c:v>
                </c:pt>
                <c:pt idx="3388">
                  <c:v>17.36</c:v>
                </c:pt>
                <c:pt idx="3389">
                  <c:v>17.350000000000001</c:v>
                </c:pt>
                <c:pt idx="3390">
                  <c:v>17.48</c:v>
                </c:pt>
                <c:pt idx="3391">
                  <c:v>17.52</c:v>
                </c:pt>
                <c:pt idx="3392">
                  <c:v>17.55</c:v>
                </c:pt>
                <c:pt idx="3393">
                  <c:v>17.41</c:v>
                </c:pt>
                <c:pt idx="3394">
                  <c:v>17.48</c:v>
                </c:pt>
                <c:pt idx="3395">
                  <c:v>17.66</c:v>
                </c:pt>
                <c:pt idx="3396">
                  <c:v>17.690000000000001</c:v>
                </c:pt>
                <c:pt idx="3397">
                  <c:v>17.7</c:v>
                </c:pt>
                <c:pt idx="3398">
                  <c:v>17.760000000000002</c:v>
                </c:pt>
                <c:pt idx="3399">
                  <c:v>17.66</c:v>
                </c:pt>
                <c:pt idx="3400">
                  <c:v>17.37</c:v>
                </c:pt>
                <c:pt idx="3401">
                  <c:v>17.12</c:v>
                </c:pt>
                <c:pt idx="3402">
                  <c:v>17.11</c:v>
                </c:pt>
                <c:pt idx="3403">
                  <c:v>17.239999999999998</c:v>
                </c:pt>
                <c:pt idx="3404">
                  <c:v>17.440000000000001</c:v>
                </c:pt>
                <c:pt idx="3405">
                  <c:v>17.68</c:v>
                </c:pt>
                <c:pt idx="3406">
                  <c:v>17.940000000000001</c:v>
                </c:pt>
                <c:pt idx="3407">
                  <c:v>17.760000000000002</c:v>
                </c:pt>
                <c:pt idx="3408">
                  <c:v>17.670000000000002</c:v>
                </c:pt>
                <c:pt idx="3409">
                  <c:v>17.559999999999999</c:v>
                </c:pt>
                <c:pt idx="3410">
                  <c:v>17.43</c:v>
                </c:pt>
                <c:pt idx="3411">
                  <c:v>17.32</c:v>
                </c:pt>
                <c:pt idx="3412">
                  <c:v>17.420000000000002</c:v>
                </c:pt>
                <c:pt idx="3413">
                  <c:v>17.46</c:v>
                </c:pt>
                <c:pt idx="3414">
                  <c:v>17.59</c:v>
                </c:pt>
                <c:pt idx="3415">
                  <c:v>17.309999999999999</c:v>
                </c:pt>
                <c:pt idx="3416">
                  <c:v>17.28</c:v>
                </c:pt>
                <c:pt idx="3417">
                  <c:v>17.420000000000002</c:v>
                </c:pt>
                <c:pt idx="3418">
                  <c:v>17.579999999999998</c:v>
                </c:pt>
                <c:pt idx="3419">
                  <c:v>17.64</c:v>
                </c:pt>
                <c:pt idx="3420">
                  <c:v>17.75</c:v>
                </c:pt>
                <c:pt idx="3421">
                  <c:v>17.82</c:v>
                </c:pt>
                <c:pt idx="3422">
                  <c:v>17.95</c:v>
                </c:pt>
                <c:pt idx="3423">
                  <c:v>18</c:v>
                </c:pt>
                <c:pt idx="3424">
                  <c:v>17.850000000000001</c:v>
                </c:pt>
                <c:pt idx="3425">
                  <c:v>17.79</c:v>
                </c:pt>
                <c:pt idx="3426">
                  <c:v>17.93</c:v>
                </c:pt>
                <c:pt idx="3427">
                  <c:v>17.91</c:v>
                </c:pt>
                <c:pt idx="3428">
                  <c:v>17.899999999999999</c:v>
                </c:pt>
                <c:pt idx="3429">
                  <c:v>17.91</c:v>
                </c:pt>
                <c:pt idx="3430">
                  <c:v>17.89</c:v>
                </c:pt>
                <c:pt idx="3431">
                  <c:v>17.96</c:v>
                </c:pt>
                <c:pt idx="3432">
                  <c:v>17.95</c:v>
                </c:pt>
                <c:pt idx="3433">
                  <c:v>17.899999999999999</c:v>
                </c:pt>
                <c:pt idx="3434">
                  <c:v>17.7</c:v>
                </c:pt>
                <c:pt idx="3435">
                  <c:v>17.559999999999999</c:v>
                </c:pt>
                <c:pt idx="3436">
                  <c:v>17.41</c:v>
                </c:pt>
                <c:pt idx="3437">
                  <c:v>17.239999999999998</c:v>
                </c:pt>
                <c:pt idx="3438">
                  <c:v>17.2</c:v>
                </c:pt>
                <c:pt idx="3439">
                  <c:v>17.2</c:v>
                </c:pt>
                <c:pt idx="3440">
                  <c:v>17.34</c:v>
                </c:pt>
                <c:pt idx="3441">
                  <c:v>17.22</c:v>
                </c:pt>
                <c:pt idx="3442">
                  <c:v>17.329999999999998</c:v>
                </c:pt>
                <c:pt idx="3443">
                  <c:v>17.34</c:v>
                </c:pt>
                <c:pt idx="3444">
                  <c:v>17.3</c:v>
                </c:pt>
                <c:pt idx="3445">
                  <c:v>17.350000000000001</c:v>
                </c:pt>
                <c:pt idx="3446">
                  <c:v>17.52</c:v>
                </c:pt>
                <c:pt idx="3447">
                  <c:v>17.46</c:v>
                </c:pt>
                <c:pt idx="3448">
                  <c:v>17.52</c:v>
                </c:pt>
                <c:pt idx="3449">
                  <c:v>17.68</c:v>
                </c:pt>
                <c:pt idx="3450">
                  <c:v>17.79</c:v>
                </c:pt>
                <c:pt idx="3451">
                  <c:v>17.87</c:v>
                </c:pt>
                <c:pt idx="3452">
                  <c:v>17.96</c:v>
                </c:pt>
                <c:pt idx="3453">
                  <c:v>18.09</c:v>
                </c:pt>
                <c:pt idx="3454">
                  <c:v>18.170000000000002</c:v>
                </c:pt>
                <c:pt idx="3455">
                  <c:v>18.14</c:v>
                </c:pt>
                <c:pt idx="3456">
                  <c:v>18.02</c:v>
                </c:pt>
                <c:pt idx="3457">
                  <c:v>17.899999999999999</c:v>
                </c:pt>
                <c:pt idx="3458">
                  <c:v>17.920000000000002</c:v>
                </c:pt>
                <c:pt idx="3459">
                  <c:v>18.09</c:v>
                </c:pt>
                <c:pt idx="3460">
                  <c:v>18.28</c:v>
                </c:pt>
                <c:pt idx="3461">
                  <c:v>18.48</c:v>
                </c:pt>
                <c:pt idx="3462">
                  <c:v>18.48</c:v>
                </c:pt>
                <c:pt idx="3463">
                  <c:v>18.329999999999998</c:v>
                </c:pt>
                <c:pt idx="3464">
                  <c:v>18.04</c:v>
                </c:pt>
                <c:pt idx="3465">
                  <c:v>17.93</c:v>
                </c:pt>
                <c:pt idx="3466">
                  <c:v>18.059999999999999</c:v>
                </c:pt>
                <c:pt idx="3467">
                  <c:v>18.260000000000002</c:v>
                </c:pt>
                <c:pt idx="3468">
                  <c:v>18.399999999999999</c:v>
                </c:pt>
                <c:pt idx="3469">
                  <c:v>18.559999999999999</c:v>
                </c:pt>
                <c:pt idx="3470">
                  <c:v>18.64</c:v>
                </c:pt>
                <c:pt idx="3471">
                  <c:v>18.600000000000001</c:v>
                </c:pt>
                <c:pt idx="3472">
                  <c:v>18.72</c:v>
                </c:pt>
                <c:pt idx="3473">
                  <c:v>18.899999999999999</c:v>
                </c:pt>
                <c:pt idx="3474">
                  <c:v>19.010000000000002</c:v>
                </c:pt>
                <c:pt idx="3475">
                  <c:v>19.059999999999999</c:v>
                </c:pt>
                <c:pt idx="3476">
                  <c:v>19.13</c:v>
                </c:pt>
                <c:pt idx="3477">
                  <c:v>19.12</c:v>
                </c:pt>
                <c:pt idx="3478">
                  <c:v>19.07</c:v>
                </c:pt>
                <c:pt idx="3479">
                  <c:v>19.059999999999999</c:v>
                </c:pt>
                <c:pt idx="3480">
                  <c:v>18.88</c:v>
                </c:pt>
                <c:pt idx="3481">
                  <c:v>18.84</c:v>
                </c:pt>
                <c:pt idx="3482">
                  <c:v>18.84</c:v>
                </c:pt>
                <c:pt idx="3483">
                  <c:v>18.57</c:v>
                </c:pt>
                <c:pt idx="3484">
                  <c:v>18.34</c:v>
                </c:pt>
                <c:pt idx="3485">
                  <c:v>18.2</c:v>
                </c:pt>
                <c:pt idx="3486">
                  <c:v>18.14</c:v>
                </c:pt>
                <c:pt idx="3487">
                  <c:v>17.96</c:v>
                </c:pt>
                <c:pt idx="3488">
                  <c:v>17.920000000000002</c:v>
                </c:pt>
                <c:pt idx="3489">
                  <c:v>17.850000000000001</c:v>
                </c:pt>
                <c:pt idx="3490">
                  <c:v>18</c:v>
                </c:pt>
                <c:pt idx="3491">
                  <c:v>17.8</c:v>
                </c:pt>
                <c:pt idx="3492">
                  <c:v>17.7</c:v>
                </c:pt>
                <c:pt idx="3493">
                  <c:v>17.72</c:v>
                </c:pt>
                <c:pt idx="3494">
                  <c:v>17.62</c:v>
                </c:pt>
                <c:pt idx="3495">
                  <c:v>17.510000000000002</c:v>
                </c:pt>
                <c:pt idx="3496">
                  <c:v>17.3</c:v>
                </c:pt>
                <c:pt idx="3497">
                  <c:v>17.260000000000002</c:v>
                </c:pt>
                <c:pt idx="3498">
                  <c:v>17.239999999999998</c:v>
                </c:pt>
                <c:pt idx="3499">
                  <c:v>17.3</c:v>
                </c:pt>
                <c:pt idx="3500">
                  <c:v>17.46</c:v>
                </c:pt>
                <c:pt idx="3501">
                  <c:v>17.510000000000002</c:v>
                </c:pt>
                <c:pt idx="3502">
                  <c:v>17.600000000000001</c:v>
                </c:pt>
                <c:pt idx="3503">
                  <c:v>17.579999999999998</c:v>
                </c:pt>
                <c:pt idx="3504">
                  <c:v>17.64</c:v>
                </c:pt>
                <c:pt idx="3505">
                  <c:v>17.64</c:v>
                </c:pt>
                <c:pt idx="3506">
                  <c:v>17.7</c:v>
                </c:pt>
                <c:pt idx="3507">
                  <c:v>17.82</c:v>
                </c:pt>
                <c:pt idx="3508">
                  <c:v>17.899999999999999</c:v>
                </c:pt>
                <c:pt idx="3509">
                  <c:v>17.91</c:v>
                </c:pt>
                <c:pt idx="3510">
                  <c:v>18.07</c:v>
                </c:pt>
                <c:pt idx="3511">
                  <c:v>18.170000000000002</c:v>
                </c:pt>
                <c:pt idx="3512">
                  <c:v>18.27</c:v>
                </c:pt>
                <c:pt idx="3513">
                  <c:v>18.440000000000001</c:v>
                </c:pt>
                <c:pt idx="3514">
                  <c:v>18.29</c:v>
                </c:pt>
                <c:pt idx="3515">
                  <c:v>18.28</c:v>
                </c:pt>
                <c:pt idx="3516">
                  <c:v>18.36</c:v>
                </c:pt>
                <c:pt idx="3517">
                  <c:v>18.43</c:v>
                </c:pt>
                <c:pt idx="3518">
                  <c:v>18.510000000000002</c:v>
                </c:pt>
                <c:pt idx="3519">
                  <c:v>18.36</c:v>
                </c:pt>
                <c:pt idx="3520">
                  <c:v>18.350000000000001</c:v>
                </c:pt>
                <c:pt idx="3521">
                  <c:v>18.12</c:v>
                </c:pt>
                <c:pt idx="3522">
                  <c:v>17.989999999999998</c:v>
                </c:pt>
                <c:pt idx="3523">
                  <c:v>17.73</c:v>
                </c:pt>
                <c:pt idx="3524">
                  <c:v>17.399999999999999</c:v>
                </c:pt>
                <c:pt idx="3525">
                  <c:v>17.239999999999998</c:v>
                </c:pt>
                <c:pt idx="3526">
                  <c:v>17.22</c:v>
                </c:pt>
                <c:pt idx="3527">
                  <c:v>17.18</c:v>
                </c:pt>
                <c:pt idx="3528">
                  <c:v>17.09</c:v>
                </c:pt>
                <c:pt idx="3529">
                  <c:v>17.16</c:v>
                </c:pt>
                <c:pt idx="3530">
                  <c:v>17.12</c:v>
                </c:pt>
                <c:pt idx="3531">
                  <c:v>17.079999999999998</c:v>
                </c:pt>
                <c:pt idx="3532">
                  <c:v>17</c:v>
                </c:pt>
                <c:pt idx="3533">
                  <c:v>16.97</c:v>
                </c:pt>
                <c:pt idx="3534">
                  <c:v>17.03</c:v>
                </c:pt>
                <c:pt idx="3535">
                  <c:v>16.989999999999998</c:v>
                </c:pt>
                <c:pt idx="3536">
                  <c:v>17.03</c:v>
                </c:pt>
                <c:pt idx="3537">
                  <c:v>17.03</c:v>
                </c:pt>
                <c:pt idx="3538">
                  <c:v>16.989999999999998</c:v>
                </c:pt>
                <c:pt idx="3539">
                  <c:v>17.09</c:v>
                </c:pt>
                <c:pt idx="3540">
                  <c:v>17.149999999999999</c:v>
                </c:pt>
                <c:pt idx="3541">
                  <c:v>17.22</c:v>
                </c:pt>
                <c:pt idx="3542">
                  <c:v>17.329999999999998</c:v>
                </c:pt>
                <c:pt idx="3543">
                  <c:v>17.41</c:v>
                </c:pt>
                <c:pt idx="3544">
                  <c:v>17.489999999999998</c:v>
                </c:pt>
                <c:pt idx="3545">
                  <c:v>17.57</c:v>
                </c:pt>
                <c:pt idx="3546">
                  <c:v>17.59</c:v>
                </c:pt>
                <c:pt idx="3547">
                  <c:v>17.72</c:v>
                </c:pt>
                <c:pt idx="3548">
                  <c:v>17.62</c:v>
                </c:pt>
                <c:pt idx="3549">
                  <c:v>17.850000000000001</c:v>
                </c:pt>
                <c:pt idx="3550">
                  <c:v>17.920000000000002</c:v>
                </c:pt>
                <c:pt idx="3551">
                  <c:v>17.739999999999998</c:v>
                </c:pt>
                <c:pt idx="3552">
                  <c:v>17.920000000000002</c:v>
                </c:pt>
                <c:pt idx="3553">
                  <c:v>18.11</c:v>
                </c:pt>
                <c:pt idx="3554">
                  <c:v>18.13</c:v>
                </c:pt>
                <c:pt idx="3555">
                  <c:v>18.12</c:v>
                </c:pt>
                <c:pt idx="3556">
                  <c:v>17.760000000000002</c:v>
                </c:pt>
                <c:pt idx="3557">
                  <c:v>17.559999999999999</c:v>
                </c:pt>
                <c:pt idx="3558">
                  <c:v>17.239999999999998</c:v>
                </c:pt>
                <c:pt idx="3559">
                  <c:v>17.3</c:v>
                </c:pt>
                <c:pt idx="3560">
                  <c:v>17.37</c:v>
                </c:pt>
                <c:pt idx="3561">
                  <c:v>17.41</c:v>
                </c:pt>
                <c:pt idx="3562">
                  <c:v>17.46</c:v>
                </c:pt>
                <c:pt idx="3563">
                  <c:v>17.34</c:v>
                </c:pt>
                <c:pt idx="3564">
                  <c:v>17.3</c:v>
                </c:pt>
                <c:pt idx="3565">
                  <c:v>17.350000000000001</c:v>
                </c:pt>
                <c:pt idx="3566">
                  <c:v>17.41</c:v>
                </c:pt>
                <c:pt idx="3567">
                  <c:v>17.559999999999999</c:v>
                </c:pt>
                <c:pt idx="3568">
                  <c:v>17.72</c:v>
                </c:pt>
                <c:pt idx="3569">
                  <c:v>17.7</c:v>
                </c:pt>
                <c:pt idx="3570">
                  <c:v>17.59</c:v>
                </c:pt>
                <c:pt idx="3571">
                  <c:v>17.649999999999999</c:v>
                </c:pt>
                <c:pt idx="3572">
                  <c:v>17.73</c:v>
                </c:pt>
                <c:pt idx="3573">
                  <c:v>17.78</c:v>
                </c:pt>
                <c:pt idx="3574">
                  <c:v>17.940000000000001</c:v>
                </c:pt>
                <c:pt idx="3575">
                  <c:v>18.14</c:v>
                </c:pt>
                <c:pt idx="3576">
                  <c:v>18.239999999999998</c:v>
                </c:pt>
                <c:pt idx="3577">
                  <c:v>18.22</c:v>
                </c:pt>
                <c:pt idx="3578">
                  <c:v>18.11</c:v>
                </c:pt>
                <c:pt idx="3579">
                  <c:v>18.2</c:v>
                </c:pt>
                <c:pt idx="3580">
                  <c:v>18.25</c:v>
                </c:pt>
                <c:pt idx="3581">
                  <c:v>18.3</c:v>
                </c:pt>
                <c:pt idx="3582">
                  <c:v>18.440000000000001</c:v>
                </c:pt>
                <c:pt idx="3583">
                  <c:v>18.61</c:v>
                </c:pt>
                <c:pt idx="3584">
                  <c:v>18.78</c:v>
                </c:pt>
                <c:pt idx="3585">
                  <c:v>18.95</c:v>
                </c:pt>
                <c:pt idx="3586">
                  <c:v>18.920000000000002</c:v>
                </c:pt>
                <c:pt idx="3587">
                  <c:v>18.899999999999999</c:v>
                </c:pt>
                <c:pt idx="3588">
                  <c:v>18.899999999999999</c:v>
                </c:pt>
                <c:pt idx="3589">
                  <c:v>18.989999999999998</c:v>
                </c:pt>
                <c:pt idx="3590">
                  <c:v>19.11</c:v>
                </c:pt>
                <c:pt idx="3591">
                  <c:v>18.82</c:v>
                </c:pt>
                <c:pt idx="3592">
                  <c:v>18.66</c:v>
                </c:pt>
                <c:pt idx="3593">
                  <c:v>18.75</c:v>
                </c:pt>
                <c:pt idx="3594">
                  <c:v>18.41</c:v>
                </c:pt>
                <c:pt idx="3595">
                  <c:v>18.260000000000002</c:v>
                </c:pt>
                <c:pt idx="3596">
                  <c:v>18.23</c:v>
                </c:pt>
                <c:pt idx="3597">
                  <c:v>18.16</c:v>
                </c:pt>
                <c:pt idx="3598">
                  <c:v>18.03</c:v>
                </c:pt>
                <c:pt idx="3599">
                  <c:v>17.78</c:v>
                </c:pt>
                <c:pt idx="3600">
                  <c:v>17.54</c:v>
                </c:pt>
                <c:pt idx="3601">
                  <c:v>17.5</c:v>
                </c:pt>
                <c:pt idx="3602">
                  <c:v>17.489999999999998</c:v>
                </c:pt>
                <c:pt idx="3603">
                  <c:v>17.66</c:v>
                </c:pt>
                <c:pt idx="3604">
                  <c:v>17.72</c:v>
                </c:pt>
                <c:pt idx="3605">
                  <c:v>17.5</c:v>
                </c:pt>
                <c:pt idx="3606">
                  <c:v>17.32</c:v>
                </c:pt>
                <c:pt idx="3607">
                  <c:v>17.399999999999999</c:v>
                </c:pt>
                <c:pt idx="3608">
                  <c:v>17.600000000000001</c:v>
                </c:pt>
                <c:pt idx="3609">
                  <c:v>17.77</c:v>
                </c:pt>
                <c:pt idx="3610">
                  <c:v>17.559999999999999</c:v>
                </c:pt>
                <c:pt idx="3611">
                  <c:v>17.239999999999998</c:v>
                </c:pt>
                <c:pt idx="3612">
                  <c:v>17.14</c:v>
                </c:pt>
                <c:pt idx="3613">
                  <c:v>17.100000000000001</c:v>
                </c:pt>
                <c:pt idx="3614">
                  <c:v>17.07</c:v>
                </c:pt>
                <c:pt idx="3615">
                  <c:v>17.22</c:v>
                </c:pt>
                <c:pt idx="3616">
                  <c:v>17.03</c:v>
                </c:pt>
                <c:pt idx="3617">
                  <c:v>16.690000000000001</c:v>
                </c:pt>
                <c:pt idx="3618">
                  <c:v>16.66</c:v>
                </c:pt>
                <c:pt idx="3619">
                  <c:v>16.72</c:v>
                </c:pt>
                <c:pt idx="3620">
                  <c:v>16.739999999999998</c:v>
                </c:pt>
                <c:pt idx="3621">
                  <c:v>16.579999999999998</c:v>
                </c:pt>
                <c:pt idx="3622">
                  <c:v>16.38</c:v>
                </c:pt>
                <c:pt idx="3623">
                  <c:v>16.43</c:v>
                </c:pt>
                <c:pt idx="3624">
                  <c:v>16.37</c:v>
                </c:pt>
                <c:pt idx="3625">
                  <c:v>16.350000000000001</c:v>
                </c:pt>
                <c:pt idx="3626">
                  <c:v>16.41</c:v>
                </c:pt>
                <c:pt idx="3627">
                  <c:v>16.59</c:v>
                </c:pt>
                <c:pt idx="3628">
                  <c:v>16.71</c:v>
                </c:pt>
                <c:pt idx="3629">
                  <c:v>16.71</c:v>
                </c:pt>
                <c:pt idx="3630">
                  <c:v>16.64</c:v>
                </c:pt>
                <c:pt idx="3631">
                  <c:v>16.54</c:v>
                </c:pt>
                <c:pt idx="3632">
                  <c:v>16.59</c:v>
                </c:pt>
                <c:pt idx="3633">
                  <c:v>16.690000000000001</c:v>
                </c:pt>
                <c:pt idx="3634">
                  <c:v>16.78</c:v>
                </c:pt>
                <c:pt idx="3635">
                  <c:v>16.91</c:v>
                </c:pt>
                <c:pt idx="3636">
                  <c:v>16.96</c:v>
                </c:pt>
                <c:pt idx="3637">
                  <c:v>17.03</c:v>
                </c:pt>
                <c:pt idx="3638">
                  <c:v>16.98</c:v>
                </c:pt>
                <c:pt idx="3639">
                  <c:v>17.02</c:v>
                </c:pt>
                <c:pt idx="3640">
                  <c:v>17.07</c:v>
                </c:pt>
                <c:pt idx="3641">
                  <c:v>17.2</c:v>
                </c:pt>
                <c:pt idx="3642">
                  <c:v>17.350000000000001</c:v>
                </c:pt>
                <c:pt idx="3643">
                  <c:v>17.54</c:v>
                </c:pt>
                <c:pt idx="3644">
                  <c:v>17.7</c:v>
                </c:pt>
                <c:pt idx="3645">
                  <c:v>17.739999999999998</c:v>
                </c:pt>
                <c:pt idx="3646">
                  <c:v>17.66</c:v>
                </c:pt>
                <c:pt idx="3647">
                  <c:v>17.77</c:v>
                </c:pt>
                <c:pt idx="3648">
                  <c:v>17.93</c:v>
                </c:pt>
                <c:pt idx="3649">
                  <c:v>18</c:v>
                </c:pt>
                <c:pt idx="3650">
                  <c:v>17.91</c:v>
                </c:pt>
                <c:pt idx="3651">
                  <c:v>17.850000000000001</c:v>
                </c:pt>
                <c:pt idx="3652">
                  <c:v>17.8</c:v>
                </c:pt>
                <c:pt idx="3653">
                  <c:v>17.88</c:v>
                </c:pt>
                <c:pt idx="3654">
                  <c:v>18.04</c:v>
                </c:pt>
                <c:pt idx="3655">
                  <c:v>18.11</c:v>
                </c:pt>
                <c:pt idx="3656">
                  <c:v>18.16</c:v>
                </c:pt>
                <c:pt idx="3657">
                  <c:v>18.32</c:v>
                </c:pt>
                <c:pt idx="3658">
                  <c:v>18.37</c:v>
                </c:pt>
                <c:pt idx="3659">
                  <c:v>18.45</c:v>
                </c:pt>
                <c:pt idx="3660">
                  <c:v>18.5</c:v>
                </c:pt>
                <c:pt idx="3661">
                  <c:v>18.48</c:v>
                </c:pt>
                <c:pt idx="3662">
                  <c:v>18.5</c:v>
                </c:pt>
                <c:pt idx="3663">
                  <c:v>18.45</c:v>
                </c:pt>
                <c:pt idx="3664">
                  <c:v>18.510000000000002</c:v>
                </c:pt>
                <c:pt idx="3665">
                  <c:v>18.64</c:v>
                </c:pt>
                <c:pt idx="3666">
                  <c:v>18.559999999999999</c:v>
                </c:pt>
                <c:pt idx="3667">
                  <c:v>18.66</c:v>
                </c:pt>
                <c:pt idx="3668">
                  <c:v>18.73</c:v>
                </c:pt>
                <c:pt idx="3669">
                  <c:v>18.559999999999999</c:v>
                </c:pt>
                <c:pt idx="3670">
                  <c:v>18.5</c:v>
                </c:pt>
                <c:pt idx="3671">
                  <c:v>18.43</c:v>
                </c:pt>
                <c:pt idx="3672">
                  <c:v>18.28</c:v>
                </c:pt>
                <c:pt idx="3673">
                  <c:v>17.98</c:v>
                </c:pt>
                <c:pt idx="3674">
                  <c:v>17.829999999999998</c:v>
                </c:pt>
                <c:pt idx="3675">
                  <c:v>17.72</c:v>
                </c:pt>
                <c:pt idx="3676">
                  <c:v>17.82</c:v>
                </c:pt>
                <c:pt idx="3677">
                  <c:v>17.84</c:v>
                </c:pt>
                <c:pt idx="3678">
                  <c:v>17.79</c:v>
                </c:pt>
                <c:pt idx="3679">
                  <c:v>17.77</c:v>
                </c:pt>
                <c:pt idx="3680">
                  <c:v>17.8</c:v>
                </c:pt>
                <c:pt idx="3681">
                  <c:v>17.760000000000002</c:v>
                </c:pt>
                <c:pt idx="3682">
                  <c:v>17.850000000000001</c:v>
                </c:pt>
                <c:pt idx="3683">
                  <c:v>17.82</c:v>
                </c:pt>
                <c:pt idx="3684">
                  <c:v>17.75</c:v>
                </c:pt>
                <c:pt idx="3685">
                  <c:v>17.649999999999999</c:v>
                </c:pt>
                <c:pt idx="3686">
                  <c:v>17.63</c:v>
                </c:pt>
                <c:pt idx="3687">
                  <c:v>17.489999999999998</c:v>
                </c:pt>
                <c:pt idx="3688">
                  <c:v>17.510000000000002</c:v>
                </c:pt>
                <c:pt idx="3689">
                  <c:v>17.55</c:v>
                </c:pt>
                <c:pt idx="3690">
                  <c:v>17.68</c:v>
                </c:pt>
                <c:pt idx="3691">
                  <c:v>17.82</c:v>
                </c:pt>
                <c:pt idx="3692">
                  <c:v>17.95</c:v>
                </c:pt>
                <c:pt idx="3693">
                  <c:v>18.079999999999998</c:v>
                </c:pt>
                <c:pt idx="3694">
                  <c:v>18.04</c:v>
                </c:pt>
                <c:pt idx="3695">
                  <c:v>17.98</c:v>
                </c:pt>
                <c:pt idx="3696">
                  <c:v>17.88</c:v>
                </c:pt>
                <c:pt idx="3697">
                  <c:v>17.61</c:v>
                </c:pt>
                <c:pt idx="3698">
                  <c:v>17.45</c:v>
                </c:pt>
                <c:pt idx="3699">
                  <c:v>17.43</c:v>
                </c:pt>
                <c:pt idx="3700">
                  <c:v>17.3</c:v>
                </c:pt>
                <c:pt idx="3701">
                  <c:v>17.3</c:v>
                </c:pt>
                <c:pt idx="3702">
                  <c:v>17.309999999999999</c:v>
                </c:pt>
                <c:pt idx="3703">
                  <c:v>17.21</c:v>
                </c:pt>
                <c:pt idx="3704">
                  <c:v>17.27</c:v>
                </c:pt>
                <c:pt idx="3705">
                  <c:v>17.39</c:v>
                </c:pt>
                <c:pt idx="3706">
                  <c:v>17.59</c:v>
                </c:pt>
                <c:pt idx="3707">
                  <c:v>17.649999999999999</c:v>
                </c:pt>
                <c:pt idx="3708">
                  <c:v>17.62</c:v>
                </c:pt>
                <c:pt idx="3709">
                  <c:v>17.71</c:v>
                </c:pt>
                <c:pt idx="3710">
                  <c:v>17.84</c:v>
                </c:pt>
                <c:pt idx="3711">
                  <c:v>17.97</c:v>
                </c:pt>
                <c:pt idx="3712">
                  <c:v>18.079999999999998</c:v>
                </c:pt>
                <c:pt idx="3713">
                  <c:v>18.11</c:v>
                </c:pt>
                <c:pt idx="3714">
                  <c:v>18.02</c:v>
                </c:pt>
                <c:pt idx="3715">
                  <c:v>17.8</c:v>
                </c:pt>
                <c:pt idx="3716">
                  <c:v>17.88</c:v>
                </c:pt>
                <c:pt idx="3717">
                  <c:v>17.7</c:v>
                </c:pt>
                <c:pt idx="3718">
                  <c:v>17.62</c:v>
                </c:pt>
                <c:pt idx="3719">
                  <c:v>17.46</c:v>
                </c:pt>
                <c:pt idx="3720">
                  <c:v>17.399999999999999</c:v>
                </c:pt>
                <c:pt idx="3721">
                  <c:v>17.579999999999998</c:v>
                </c:pt>
                <c:pt idx="3722">
                  <c:v>17.739999999999998</c:v>
                </c:pt>
                <c:pt idx="3723">
                  <c:v>17.89</c:v>
                </c:pt>
                <c:pt idx="3724">
                  <c:v>18.079999999999998</c:v>
                </c:pt>
                <c:pt idx="3725">
                  <c:v>18.25</c:v>
                </c:pt>
                <c:pt idx="3726">
                  <c:v>18.399999999999999</c:v>
                </c:pt>
                <c:pt idx="3727">
                  <c:v>18.53</c:v>
                </c:pt>
                <c:pt idx="3728">
                  <c:v>18.649999999999999</c:v>
                </c:pt>
                <c:pt idx="3729">
                  <c:v>18.84</c:v>
                </c:pt>
                <c:pt idx="3730">
                  <c:v>18.98</c:v>
                </c:pt>
                <c:pt idx="3731">
                  <c:v>19.12</c:v>
                </c:pt>
                <c:pt idx="3732">
                  <c:v>19.260000000000002</c:v>
                </c:pt>
                <c:pt idx="3733">
                  <c:v>19.309999999999999</c:v>
                </c:pt>
                <c:pt idx="3734">
                  <c:v>19.43</c:v>
                </c:pt>
                <c:pt idx="3735">
                  <c:v>19.5</c:v>
                </c:pt>
                <c:pt idx="3736">
                  <c:v>19.43</c:v>
                </c:pt>
                <c:pt idx="3737">
                  <c:v>19.28</c:v>
                </c:pt>
                <c:pt idx="3738">
                  <c:v>19.27</c:v>
                </c:pt>
                <c:pt idx="3739">
                  <c:v>19.28</c:v>
                </c:pt>
                <c:pt idx="3740">
                  <c:v>19.36</c:v>
                </c:pt>
                <c:pt idx="3741">
                  <c:v>19.14</c:v>
                </c:pt>
                <c:pt idx="3742">
                  <c:v>19.079999999999998</c:v>
                </c:pt>
                <c:pt idx="3743">
                  <c:v>19.23</c:v>
                </c:pt>
                <c:pt idx="3744">
                  <c:v>19.18</c:v>
                </c:pt>
                <c:pt idx="3745">
                  <c:v>19.100000000000001</c:v>
                </c:pt>
                <c:pt idx="3746">
                  <c:v>19.100000000000001</c:v>
                </c:pt>
                <c:pt idx="3747">
                  <c:v>18.600000000000001</c:v>
                </c:pt>
                <c:pt idx="3748">
                  <c:v>18.37</c:v>
                </c:pt>
                <c:pt idx="3749">
                  <c:v>18.36</c:v>
                </c:pt>
                <c:pt idx="3750">
                  <c:v>18.440000000000001</c:v>
                </c:pt>
                <c:pt idx="3751">
                  <c:v>18.399999999999999</c:v>
                </c:pt>
                <c:pt idx="3752">
                  <c:v>18.3</c:v>
                </c:pt>
                <c:pt idx="3753">
                  <c:v>18.12</c:v>
                </c:pt>
                <c:pt idx="3754">
                  <c:v>18.02</c:v>
                </c:pt>
                <c:pt idx="3755">
                  <c:v>17.95</c:v>
                </c:pt>
                <c:pt idx="3756">
                  <c:v>17.86</c:v>
                </c:pt>
                <c:pt idx="3757">
                  <c:v>17.68</c:v>
                </c:pt>
                <c:pt idx="3758">
                  <c:v>17.48</c:v>
                </c:pt>
                <c:pt idx="3759">
                  <c:v>17.47</c:v>
                </c:pt>
                <c:pt idx="3760">
                  <c:v>17.43</c:v>
                </c:pt>
                <c:pt idx="3761">
                  <c:v>17.3</c:v>
                </c:pt>
                <c:pt idx="3762">
                  <c:v>17.32</c:v>
                </c:pt>
                <c:pt idx="3763">
                  <c:v>17.13</c:v>
                </c:pt>
                <c:pt idx="3764">
                  <c:v>17.190000000000001</c:v>
                </c:pt>
                <c:pt idx="3765">
                  <c:v>17.21</c:v>
                </c:pt>
                <c:pt idx="3766">
                  <c:v>17.12</c:v>
                </c:pt>
                <c:pt idx="3767">
                  <c:v>17</c:v>
                </c:pt>
                <c:pt idx="3768">
                  <c:v>17.010000000000002</c:v>
                </c:pt>
                <c:pt idx="3769">
                  <c:v>17</c:v>
                </c:pt>
                <c:pt idx="3770">
                  <c:v>17.100000000000001</c:v>
                </c:pt>
                <c:pt idx="3771">
                  <c:v>17.12</c:v>
                </c:pt>
                <c:pt idx="3772">
                  <c:v>16.91</c:v>
                </c:pt>
                <c:pt idx="3773">
                  <c:v>16.82</c:v>
                </c:pt>
                <c:pt idx="3774">
                  <c:v>16.77</c:v>
                </c:pt>
                <c:pt idx="3775">
                  <c:v>16.93</c:v>
                </c:pt>
                <c:pt idx="3776">
                  <c:v>16.98</c:v>
                </c:pt>
                <c:pt idx="3777">
                  <c:v>17.09</c:v>
                </c:pt>
                <c:pt idx="3778">
                  <c:v>17.23</c:v>
                </c:pt>
                <c:pt idx="3779">
                  <c:v>17.36</c:v>
                </c:pt>
                <c:pt idx="3780">
                  <c:v>17.48</c:v>
                </c:pt>
                <c:pt idx="3781">
                  <c:v>17.63</c:v>
                </c:pt>
                <c:pt idx="3782">
                  <c:v>17.809999999999999</c:v>
                </c:pt>
                <c:pt idx="3783">
                  <c:v>17.86</c:v>
                </c:pt>
                <c:pt idx="3784">
                  <c:v>17.82</c:v>
                </c:pt>
                <c:pt idx="3785">
                  <c:v>17.82</c:v>
                </c:pt>
                <c:pt idx="3786">
                  <c:v>17.739999999999998</c:v>
                </c:pt>
                <c:pt idx="3787">
                  <c:v>17.66</c:v>
                </c:pt>
                <c:pt idx="3788">
                  <c:v>17.739999999999998</c:v>
                </c:pt>
                <c:pt idx="3789">
                  <c:v>17.72</c:v>
                </c:pt>
                <c:pt idx="3790">
                  <c:v>17.7</c:v>
                </c:pt>
                <c:pt idx="3791">
                  <c:v>17.78</c:v>
                </c:pt>
                <c:pt idx="3792">
                  <c:v>17.809999999999999</c:v>
                </c:pt>
                <c:pt idx="3793">
                  <c:v>17.62</c:v>
                </c:pt>
                <c:pt idx="3794">
                  <c:v>17.600000000000001</c:v>
                </c:pt>
                <c:pt idx="3795">
                  <c:v>17.72</c:v>
                </c:pt>
                <c:pt idx="3796">
                  <c:v>17.690000000000001</c:v>
                </c:pt>
                <c:pt idx="3797">
                  <c:v>17.64</c:v>
                </c:pt>
                <c:pt idx="3798">
                  <c:v>17.600000000000001</c:v>
                </c:pt>
                <c:pt idx="3799">
                  <c:v>17.73</c:v>
                </c:pt>
                <c:pt idx="3800">
                  <c:v>17.86</c:v>
                </c:pt>
                <c:pt idx="3801">
                  <c:v>17.78</c:v>
                </c:pt>
                <c:pt idx="3802">
                  <c:v>17.62</c:v>
                </c:pt>
                <c:pt idx="3803">
                  <c:v>17.55</c:v>
                </c:pt>
                <c:pt idx="3804">
                  <c:v>17.559999999999999</c:v>
                </c:pt>
                <c:pt idx="3805">
                  <c:v>17.579999999999998</c:v>
                </c:pt>
                <c:pt idx="3806">
                  <c:v>17.54</c:v>
                </c:pt>
                <c:pt idx="3807">
                  <c:v>17.68</c:v>
                </c:pt>
                <c:pt idx="3808">
                  <c:v>17.78</c:v>
                </c:pt>
                <c:pt idx="3809">
                  <c:v>17.86</c:v>
                </c:pt>
                <c:pt idx="3810">
                  <c:v>17.86</c:v>
                </c:pt>
                <c:pt idx="3811">
                  <c:v>17.920000000000002</c:v>
                </c:pt>
                <c:pt idx="3812">
                  <c:v>18.09</c:v>
                </c:pt>
                <c:pt idx="3813">
                  <c:v>18.22</c:v>
                </c:pt>
                <c:pt idx="3814">
                  <c:v>18.2</c:v>
                </c:pt>
                <c:pt idx="3815">
                  <c:v>18.14</c:v>
                </c:pt>
                <c:pt idx="3816">
                  <c:v>18.09</c:v>
                </c:pt>
                <c:pt idx="3817">
                  <c:v>18.04</c:v>
                </c:pt>
                <c:pt idx="3818">
                  <c:v>18.04</c:v>
                </c:pt>
                <c:pt idx="3819">
                  <c:v>18.12</c:v>
                </c:pt>
                <c:pt idx="3820">
                  <c:v>18.12</c:v>
                </c:pt>
                <c:pt idx="3821">
                  <c:v>18.03</c:v>
                </c:pt>
                <c:pt idx="3822">
                  <c:v>18.079999999999998</c:v>
                </c:pt>
                <c:pt idx="3823">
                  <c:v>18.22</c:v>
                </c:pt>
                <c:pt idx="3824">
                  <c:v>18.23</c:v>
                </c:pt>
                <c:pt idx="3825">
                  <c:v>18.309999999999999</c:v>
                </c:pt>
                <c:pt idx="3826">
                  <c:v>18.34</c:v>
                </c:pt>
                <c:pt idx="3827">
                  <c:v>18.329999999999998</c:v>
                </c:pt>
                <c:pt idx="3828">
                  <c:v>18.21</c:v>
                </c:pt>
                <c:pt idx="3829">
                  <c:v>18.2</c:v>
                </c:pt>
                <c:pt idx="3830">
                  <c:v>17.88</c:v>
                </c:pt>
                <c:pt idx="3831">
                  <c:v>17.64</c:v>
                </c:pt>
                <c:pt idx="3832">
                  <c:v>17.63</c:v>
                </c:pt>
                <c:pt idx="3833">
                  <c:v>17.5</c:v>
                </c:pt>
                <c:pt idx="3834">
                  <c:v>17.54</c:v>
                </c:pt>
                <c:pt idx="3835">
                  <c:v>17.38</c:v>
                </c:pt>
                <c:pt idx="3836">
                  <c:v>17.13</c:v>
                </c:pt>
                <c:pt idx="3837">
                  <c:v>16.920000000000002</c:v>
                </c:pt>
                <c:pt idx="3838">
                  <c:v>16.75</c:v>
                </c:pt>
                <c:pt idx="3839">
                  <c:v>16.75</c:v>
                </c:pt>
                <c:pt idx="3840">
                  <c:v>16.809999999999999</c:v>
                </c:pt>
                <c:pt idx="3841">
                  <c:v>16.68</c:v>
                </c:pt>
                <c:pt idx="3842">
                  <c:v>16.62</c:v>
                </c:pt>
                <c:pt idx="3843">
                  <c:v>16.68</c:v>
                </c:pt>
                <c:pt idx="3844">
                  <c:v>16.55</c:v>
                </c:pt>
                <c:pt idx="3845">
                  <c:v>16.53</c:v>
                </c:pt>
                <c:pt idx="3846">
                  <c:v>16.52</c:v>
                </c:pt>
                <c:pt idx="3847">
                  <c:v>16.59</c:v>
                </c:pt>
                <c:pt idx="3848">
                  <c:v>16.66</c:v>
                </c:pt>
                <c:pt idx="3849">
                  <c:v>16.739999999999998</c:v>
                </c:pt>
                <c:pt idx="3850">
                  <c:v>16.7</c:v>
                </c:pt>
                <c:pt idx="3851">
                  <c:v>16.59</c:v>
                </c:pt>
                <c:pt idx="3852">
                  <c:v>16.66</c:v>
                </c:pt>
                <c:pt idx="3853">
                  <c:v>16.72</c:v>
                </c:pt>
                <c:pt idx="3854">
                  <c:v>16.66</c:v>
                </c:pt>
                <c:pt idx="3855">
                  <c:v>16.61</c:v>
                </c:pt>
                <c:pt idx="3856">
                  <c:v>16.66</c:v>
                </c:pt>
                <c:pt idx="3857">
                  <c:v>16.73</c:v>
                </c:pt>
                <c:pt idx="3858">
                  <c:v>16.87</c:v>
                </c:pt>
                <c:pt idx="3859">
                  <c:v>16.98</c:v>
                </c:pt>
                <c:pt idx="3860">
                  <c:v>17.149999999999999</c:v>
                </c:pt>
                <c:pt idx="3861">
                  <c:v>17.32</c:v>
                </c:pt>
                <c:pt idx="3862">
                  <c:v>17.420000000000002</c:v>
                </c:pt>
                <c:pt idx="3863">
                  <c:v>17.34</c:v>
                </c:pt>
                <c:pt idx="3864">
                  <c:v>17.43</c:v>
                </c:pt>
                <c:pt idx="3865">
                  <c:v>17.48</c:v>
                </c:pt>
                <c:pt idx="3866">
                  <c:v>17.52</c:v>
                </c:pt>
                <c:pt idx="3867">
                  <c:v>17.579999999999998</c:v>
                </c:pt>
                <c:pt idx="3868">
                  <c:v>17.559999999999999</c:v>
                </c:pt>
                <c:pt idx="3869">
                  <c:v>17.489999999999998</c:v>
                </c:pt>
                <c:pt idx="3870">
                  <c:v>17.600000000000001</c:v>
                </c:pt>
                <c:pt idx="3871">
                  <c:v>17.66</c:v>
                </c:pt>
                <c:pt idx="3872">
                  <c:v>17.77</c:v>
                </c:pt>
                <c:pt idx="3873">
                  <c:v>17.86</c:v>
                </c:pt>
                <c:pt idx="3874">
                  <c:v>17.989999999999998</c:v>
                </c:pt>
                <c:pt idx="3875">
                  <c:v>17.89</c:v>
                </c:pt>
                <c:pt idx="3876">
                  <c:v>17.84</c:v>
                </c:pt>
                <c:pt idx="3877">
                  <c:v>17.84</c:v>
                </c:pt>
                <c:pt idx="3878">
                  <c:v>17.96</c:v>
                </c:pt>
                <c:pt idx="3879">
                  <c:v>18.02</c:v>
                </c:pt>
                <c:pt idx="3880">
                  <c:v>18.07</c:v>
                </c:pt>
                <c:pt idx="3881">
                  <c:v>18.170000000000002</c:v>
                </c:pt>
                <c:pt idx="3882">
                  <c:v>18.149999999999999</c:v>
                </c:pt>
                <c:pt idx="3883">
                  <c:v>18.14</c:v>
                </c:pt>
                <c:pt idx="3884">
                  <c:v>18.149999999999999</c:v>
                </c:pt>
                <c:pt idx="3885">
                  <c:v>18.170000000000002</c:v>
                </c:pt>
                <c:pt idx="3886">
                  <c:v>18.149999999999999</c:v>
                </c:pt>
                <c:pt idx="3887">
                  <c:v>17.829999999999998</c:v>
                </c:pt>
                <c:pt idx="3888">
                  <c:v>17.600000000000001</c:v>
                </c:pt>
                <c:pt idx="3889">
                  <c:v>17.600000000000001</c:v>
                </c:pt>
                <c:pt idx="3890">
                  <c:v>17.420000000000002</c:v>
                </c:pt>
                <c:pt idx="3891">
                  <c:v>17.13</c:v>
                </c:pt>
                <c:pt idx="3892">
                  <c:v>17.02</c:v>
                </c:pt>
                <c:pt idx="3893">
                  <c:v>16.93</c:v>
                </c:pt>
                <c:pt idx="3894">
                  <c:v>16.93</c:v>
                </c:pt>
                <c:pt idx="3895">
                  <c:v>16.89</c:v>
                </c:pt>
                <c:pt idx="3896">
                  <c:v>16.899999999999999</c:v>
                </c:pt>
                <c:pt idx="3897">
                  <c:v>16.850000000000001</c:v>
                </c:pt>
                <c:pt idx="3898">
                  <c:v>16.72</c:v>
                </c:pt>
                <c:pt idx="3899">
                  <c:v>16.78</c:v>
                </c:pt>
                <c:pt idx="3900">
                  <c:v>16.920000000000002</c:v>
                </c:pt>
                <c:pt idx="3901">
                  <c:v>16.98</c:v>
                </c:pt>
                <c:pt idx="3902">
                  <c:v>17.07</c:v>
                </c:pt>
                <c:pt idx="3903">
                  <c:v>17.239999999999998</c:v>
                </c:pt>
                <c:pt idx="3904">
                  <c:v>17.29</c:v>
                </c:pt>
                <c:pt idx="3905">
                  <c:v>17.28</c:v>
                </c:pt>
                <c:pt idx="3906">
                  <c:v>17.329999999999998</c:v>
                </c:pt>
                <c:pt idx="3907">
                  <c:v>17.47</c:v>
                </c:pt>
                <c:pt idx="3908">
                  <c:v>17.64</c:v>
                </c:pt>
                <c:pt idx="3909">
                  <c:v>17.760000000000002</c:v>
                </c:pt>
                <c:pt idx="3910">
                  <c:v>17.84</c:v>
                </c:pt>
                <c:pt idx="3911">
                  <c:v>17.84</c:v>
                </c:pt>
                <c:pt idx="3912">
                  <c:v>17.899999999999999</c:v>
                </c:pt>
                <c:pt idx="3913">
                  <c:v>17.82</c:v>
                </c:pt>
                <c:pt idx="3914">
                  <c:v>17.850000000000001</c:v>
                </c:pt>
                <c:pt idx="3915">
                  <c:v>17.89</c:v>
                </c:pt>
                <c:pt idx="3916">
                  <c:v>17.98</c:v>
                </c:pt>
                <c:pt idx="3917">
                  <c:v>17.96</c:v>
                </c:pt>
                <c:pt idx="3918">
                  <c:v>17.68</c:v>
                </c:pt>
                <c:pt idx="3919">
                  <c:v>17.440000000000001</c:v>
                </c:pt>
                <c:pt idx="3920">
                  <c:v>17.16</c:v>
                </c:pt>
                <c:pt idx="3921">
                  <c:v>17</c:v>
                </c:pt>
                <c:pt idx="3922">
                  <c:v>16.91</c:v>
                </c:pt>
                <c:pt idx="3923">
                  <c:v>16.760000000000002</c:v>
                </c:pt>
                <c:pt idx="3924">
                  <c:v>16.66</c:v>
                </c:pt>
                <c:pt idx="3925">
                  <c:v>16.72</c:v>
                </c:pt>
                <c:pt idx="3926">
                  <c:v>16.649999999999999</c:v>
                </c:pt>
                <c:pt idx="3927">
                  <c:v>16.66</c:v>
                </c:pt>
                <c:pt idx="3928">
                  <c:v>16.73</c:v>
                </c:pt>
                <c:pt idx="3929">
                  <c:v>16.760000000000002</c:v>
                </c:pt>
                <c:pt idx="3930">
                  <c:v>16.649999999999999</c:v>
                </c:pt>
                <c:pt idx="3931">
                  <c:v>16.53</c:v>
                </c:pt>
                <c:pt idx="3932">
                  <c:v>16.440000000000001</c:v>
                </c:pt>
                <c:pt idx="3933">
                  <c:v>16.43</c:v>
                </c:pt>
                <c:pt idx="3934">
                  <c:v>16.440000000000001</c:v>
                </c:pt>
                <c:pt idx="3935">
                  <c:v>16.47</c:v>
                </c:pt>
                <c:pt idx="3936">
                  <c:v>16.510000000000002</c:v>
                </c:pt>
                <c:pt idx="3937">
                  <c:v>16.59</c:v>
                </c:pt>
                <c:pt idx="3938">
                  <c:v>16.690000000000001</c:v>
                </c:pt>
                <c:pt idx="3939">
                  <c:v>16.8</c:v>
                </c:pt>
                <c:pt idx="3940">
                  <c:v>16.940000000000001</c:v>
                </c:pt>
                <c:pt idx="3941">
                  <c:v>17.04</c:v>
                </c:pt>
                <c:pt idx="3942">
                  <c:v>17.18</c:v>
                </c:pt>
                <c:pt idx="3943">
                  <c:v>17.239999999999998</c:v>
                </c:pt>
                <c:pt idx="3944">
                  <c:v>17.329999999999998</c:v>
                </c:pt>
                <c:pt idx="3945">
                  <c:v>17.47</c:v>
                </c:pt>
                <c:pt idx="3946">
                  <c:v>17.64</c:v>
                </c:pt>
                <c:pt idx="3947">
                  <c:v>17.68</c:v>
                </c:pt>
                <c:pt idx="3948">
                  <c:v>17.79</c:v>
                </c:pt>
                <c:pt idx="3949">
                  <c:v>17.920000000000002</c:v>
                </c:pt>
                <c:pt idx="3950">
                  <c:v>17.96</c:v>
                </c:pt>
                <c:pt idx="3951">
                  <c:v>17.93</c:v>
                </c:pt>
                <c:pt idx="3952">
                  <c:v>17.88</c:v>
                </c:pt>
                <c:pt idx="3953">
                  <c:v>17.91</c:v>
                </c:pt>
                <c:pt idx="3954">
                  <c:v>17.88</c:v>
                </c:pt>
                <c:pt idx="3955">
                  <c:v>17.63</c:v>
                </c:pt>
                <c:pt idx="3956">
                  <c:v>17.64</c:v>
                </c:pt>
                <c:pt idx="3957">
                  <c:v>17.71</c:v>
                </c:pt>
                <c:pt idx="3958">
                  <c:v>17.579999999999998</c:v>
                </c:pt>
                <c:pt idx="3959">
                  <c:v>17.62</c:v>
                </c:pt>
                <c:pt idx="3960">
                  <c:v>17.68</c:v>
                </c:pt>
                <c:pt idx="3961">
                  <c:v>17.78</c:v>
                </c:pt>
                <c:pt idx="3962">
                  <c:v>17.86</c:v>
                </c:pt>
                <c:pt idx="3963">
                  <c:v>17.84</c:v>
                </c:pt>
                <c:pt idx="3964">
                  <c:v>17.71</c:v>
                </c:pt>
                <c:pt idx="3965">
                  <c:v>17.66</c:v>
                </c:pt>
                <c:pt idx="3966">
                  <c:v>17.66</c:v>
                </c:pt>
                <c:pt idx="3967">
                  <c:v>17.559999999999999</c:v>
                </c:pt>
                <c:pt idx="3968">
                  <c:v>17.600000000000001</c:v>
                </c:pt>
                <c:pt idx="3969">
                  <c:v>17.600000000000001</c:v>
                </c:pt>
                <c:pt idx="3970">
                  <c:v>17.57</c:v>
                </c:pt>
                <c:pt idx="3971">
                  <c:v>17.62</c:v>
                </c:pt>
                <c:pt idx="3972">
                  <c:v>17.66</c:v>
                </c:pt>
                <c:pt idx="3973">
                  <c:v>17.75</c:v>
                </c:pt>
                <c:pt idx="3974">
                  <c:v>17.57</c:v>
                </c:pt>
                <c:pt idx="3975">
                  <c:v>17.55</c:v>
                </c:pt>
                <c:pt idx="3976">
                  <c:v>17.600000000000001</c:v>
                </c:pt>
                <c:pt idx="3977">
                  <c:v>17.649999999999999</c:v>
                </c:pt>
                <c:pt idx="3978">
                  <c:v>17.73</c:v>
                </c:pt>
                <c:pt idx="3979">
                  <c:v>17.8</c:v>
                </c:pt>
                <c:pt idx="3980">
                  <c:v>17.649999999999999</c:v>
                </c:pt>
                <c:pt idx="3981">
                  <c:v>17.63</c:v>
                </c:pt>
                <c:pt idx="3982">
                  <c:v>17.68</c:v>
                </c:pt>
                <c:pt idx="3983">
                  <c:v>17.72</c:v>
                </c:pt>
                <c:pt idx="3984">
                  <c:v>17.739999999999998</c:v>
                </c:pt>
                <c:pt idx="3985">
                  <c:v>17.739999999999998</c:v>
                </c:pt>
                <c:pt idx="3986">
                  <c:v>17.739999999999998</c:v>
                </c:pt>
                <c:pt idx="3987">
                  <c:v>17.420000000000002</c:v>
                </c:pt>
                <c:pt idx="3988">
                  <c:v>17.440000000000001</c:v>
                </c:pt>
                <c:pt idx="3989">
                  <c:v>17.36</c:v>
                </c:pt>
                <c:pt idx="3990">
                  <c:v>17.260000000000002</c:v>
                </c:pt>
                <c:pt idx="3991">
                  <c:v>17.399999999999999</c:v>
                </c:pt>
                <c:pt idx="3992">
                  <c:v>17.59</c:v>
                </c:pt>
                <c:pt idx="3993">
                  <c:v>17.79</c:v>
                </c:pt>
                <c:pt idx="3994">
                  <c:v>17.87</c:v>
                </c:pt>
                <c:pt idx="3995">
                  <c:v>18</c:v>
                </c:pt>
                <c:pt idx="3996">
                  <c:v>17.84</c:v>
                </c:pt>
                <c:pt idx="3997">
                  <c:v>17.68</c:v>
                </c:pt>
                <c:pt idx="3998">
                  <c:v>17.61</c:v>
                </c:pt>
                <c:pt idx="3999">
                  <c:v>17.75</c:v>
                </c:pt>
                <c:pt idx="4000">
                  <c:v>17.72</c:v>
                </c:pt>
                <c:pt idx="4001">
                  <c:v>17.66</c:v>
                </c:pt>
                <c:pt idx="4002">
                  <c:v>17.63</c:v>
                </c:pt>
                <c:pt idx="4003">
                  <c:v>17.739999999999998</c:v>
                </c:pt>
                <c:pt idx="4004">
                  <c:v>17.88</c:v>
                </c:pt>
                <c:pt idx="4005">
                  <c:v>17.940000000000001</c:v>
                </c:pt>
                <c:pt idx="4006">
                  <c:v>17.899999999999999</c:v>
                </c:pt>
                <c:pt idx="4007">
                  <c:v>17.899999999999999</c:v>
                </c:pt>
                <c:pt idx="4008">
                  <c:v>17.899999999999999</c:v>
                </c:pt>
                <c:pt idx="4009">
                  <c:v>17.89</c:v>
                </c:pt>
                <c:pt idx="4010">
                  <c:v>17.88</c:v>
                </c:pt>
                <c:pt idx="4011">
                  <c:v>17.91</c:v>
                </c:pt>
                <c:pt idx="4012">
                  <c:v>17.88</c:v>
                </c:pt>
                <c:pt idx="4013">
                  <c:v>17.899999999999999</c:v>
                </c:pt>
                <c:pt idx="4014">
                  <c:v>17.95</c:v>
                </c:pt>
                <c:pt idx="4015">
                  <c:v>17.98</c:v>
                </c:pt>
                <c:pt idx="4016">
                  <c:v>17.87</c:v>
                </c:pt>
                <c:pt idx="4017">
                  <c:v>17.84</c:v>
                </c:pt>
                <c:pt idx="4018">
                  <c:v>17.68</c:v>
                </c:pt>
                <c:pt idx="4019">
                  <c:v>17.559999999999999</c:v>
                </c:pt>
                <c:pt idx="4020">
                  <c:v>17.52</c:v>
                </c:pt>
                <c:pt idx="4021">
                  <c:v>17.559999999999999</c:v>
                </c:pt>
                <c:pt idx="4022">
                  <c:v>17.78</c:v>
                </c:pt>
                <c:pt idx="4023">
                  <c:v>17.760000000000002</c:v>
                </c:pt>
                <c:pt idx="4024">
                  <c:v>17.7</c:v>
                </c:pt>
                <c:pt idx="4025">
                  <c:v>17.559999999999999</c:v>
                </c:pt>
                <c:pt idx="4026">
                  <c:v>17.559999999999999</c:v>
                </c:pt>
                <c:pt idx="4027">
                  <c:v>17.57</c:v>
                </c:pt>
                <c:pt idx="4028">
                  <c:v>17.71</c:v>
                </c:pt>
                <c:pt idx="4029">
                  <c:v>17.8</c:v>
                </c:pt>
                <c:pt idx="4030">
                  <c:v>17.7</c:v>
                </c:pt>
                <c:pt idx="4031">
                  <c:v>17.760000000000002</c:v>
                </c:pt>
                <c:pt idx="4032">
                  <c:v>17.66</c:v>
                </c:pt>
                <c:pt idx="4033">
                  <c:v>17.62</c:v>
                </c:pt>
                <c:pt idx="4034">
                  <c:v>17.75</c:v>
                </c:pt>
                <c:pt idx="4035">
                  <c:v>17.559999999999999</c:v>
                </c:pt>
                <c:pt idx="4036">
                  <c:v>17.38</c:v>
                </c:pt>
                <c:pt idx="4037">
                  <c:v>17.36</c:v>
                </c:pt>
                <c:pt idx="4038">
                  <c:v>17.41</c:v>
                </c:pt>
                <c:pt idx="4039">
                  <c:v>17.5</c:v>
                </c:pt>
                <c:pt idx="4040">
                  <c:v>17.670000000000002</c:v>
                </c:pt>
                <c:pt idx="4041">
                  <c:v>17.54</c:v>
                </c:pt>
                <c:pt idx="4042">
                  <c:v>17.559999999999999</c:v>
                </c:pt>
                <c:pt idx="4043">
                  <c:v>17.41</c:v>
                </c:pt>
                <c:pt idx="4044">
                  <c:v>17.399999999999999</c:v>
                </c:pt>
                <c:pt idx="4045">
                  <c:v>17.39</c:v>
                </c:pt>
                <c:pt idx="4046">
                  <c:v>17.66</c:v>
                </c:pt>
                <c:pt idx="4047">
                  <c:v>17.760000000000002</c:v>
                </c:pt>
                <c:pt idx="4048">
                  <c:v>17.82</c:v>
                </c:pt>
                <c:pt idx="4049">
                  <c:v>17.98</c:v>
                </c:pt>
                <c:pt idx="4050">
                  <c:v>17.91</c:v>
                </c:pt>
                <c:pt idx="4051">
                  <c:v>17.96</c:v>
                </c:pt>
                <c:pt idx="4052">
                  <c:v>18.100000000000001</c:v>
                </c:pt>
                <c:pt idx="4053">
                  <c:v>18.07</c:v>
                </c:pt>
                <c:pt idx="4054">
                  <c:v>18.010000000000002</c:v>
                </c:pt>
                <c:pt idx="4055">
                  <c:v>17.829999999999998</c:v>
                </c:pt>
                <c:pt idx="4056">
                  <c:v>17.79</c:v>
                </c:pt>
                <c:pt idx="4057">
                  <c:v>17.72</c:v>
                </c:pt>
                <c:pt idx="4058">
                  <c:v>17.760000000000002</c:v>
                </c:pt>
                <c:pt idx="4059">
                  <c:v>17.84</c:v>
                </c:pt>
                <c:pt idx="4060">
                  <c:v>17.89</c:v>
                </c:pt>
                <c:pt idx="4061">
                  <c:v>18.03</c:v>
                </c:pt>
                <c:pt idx="4062">
                  <c:v>18.27</c:v>
                </c:pt>
                <c:pt idx="4063">
                  <c:v>18.350000000000001</c:v>
                </c:pt>
                <c:pt idx="4064">
                  <c:v>18.260000000000002</c:v>
                </c:pt>
                <c:pt idx="4065">
                  <c:v>18.239999999999998</c:v>
                </c:pt>
                <c:pt idx="4066">
                  <c:v>18.059999999999999</c:v>
                </c:pt>
                <c:pt idx="4067">
                  <c:v>17.989999999999998</c:v>
                </c:pt>
                <c:pt idx="4068">
                  <c:v>17.86</c:v>
                </c:pt>
                <c:pt idx="4069">
                  <c:v>17.920000000000002</c:v>
                </c:pt>
                <c:pt idx="4070">
                  <c:v>17.88</c:v>
                </c:pt>
                <c:pt idx="4071">
                  <c:v>17.84</c:v>
                </c:pt>
                <c:pt idx="4072">
                  <c:v>17.78</c:v>
                </c:pt>
                <c:pt idx="4073">
                  <c:v>17.75</c:v>
                </c:pt>
                <c:pt idx="4074">
                  <c:v>17.66</c:v>
                </c:pt>
                <c:pt idx="4075">
                  <c:v>17.46</c:v>
                </c:pt>
                <c:pt idx="4076">
                  <c:v>17.3</c:v>
                </c:pt>
                <c:pt idx="4077">
                  <c:v>17.12</c:v>
                </c:pt>
                <c:pt idx="4078">
                  <c:v>17.12</c:v>
                </c:pt>
                <c:pt idx="4079">
                  <c:v>17.03</c:v>
                </c:pt>
                <c:pt idx="4080">
                  <c:v>17.079999999999998</c:v>
                </c:pt>
                <c:pt idx="4081">
                  <c:v>17.16</c:v>
                </c:pt>
                <c:pt idx="4082">
                  <c:v>17.329999999999998</c:v>
                </c:pt>
                <c:pt idx="4083">
                  <c:v>17.420000000000002</c:v>
                </c:pt>
                <c:pt idx="4084">
                  <c:v>17.600000000000001</c:v>
                </c:pt>
                <c:pt idx="4085">
                  <c:v>17.7</c:v>
                </c:pt>
                <c:pt idx="4086">
                  <c:v>17.72</c:v>
                </c:pt>
                <c:pt idx="4087">
                  <c:v>17.78</c:v>
                </c:pt>
                <c:pt idx="4088">
                  <c:v>17.78</c:v>
                </c:pt>
                <c:pt idx="4089">
                  <c:v>17.86</c:v>
                </c:pt>
                <c:pt idx="4090">
                  <c:v>17.91</c:v>
                </c:pt>
                <c:pt idx="4091">
                  <c:v>18.05</c:v>
                </c:pt>
                <c:pt idx="4092">
                  <c:v>17.940000000000001</c:v>
                </c:pt>
                <c:pt idx="4093">
                  <c:v>17.920000000000002</c:v>
                </c:pt>
                <c:pt idx="4094">
                  <c:v>17.809999999999999</c:v>
                </c:pt>
                <c:pt idx="4095">
                  <c:v>17.649999999999999</c:v>
                </c:pt>
                <c:pt idx="4096">
                  <c:v>17.649999999999999</c:v>
                </c:pt>
                <c:pt idx="4097">
                  <c:v>17.760000000000002</c:v>
                </c:pt>
                <c:pt idx="4098">
                  <c:v>17.78</c:v>
                </c:pt>
                <c:pt idx="4099">
                  <c:v>17.72</c:v>
                </c:pt>
                <c:pt idx="4100">
                  <c:v>17.850000000000001</c:v>
                </c:pt>
                <c:pt idx="4101">
                  <c:v>17.66</c:v>
                </c:pt>
                <c:pt idx="4102">
                  <c:v>17.66</c:v>
                </c:pt>
                <c:pt idx="4103">
                  <c:v>17.809999999999999</c:v>
                </c:pt>
                <c:pt idx="4104">
                  <c:v>17.77</c:v>
                </c:pt>
                <c:pt idx="4105">
                  <c:v>17.690000000000001</c:v>
                </c:pt>
                <c:pt idx="4106">
                  <c:v>17.72</c:v>
                </c:pt>
                <c:pt idx="4107">
                  <c:v>17.649999999999999</c:v>
                </c:pt>
                <c:pt idx="4108">
                  <c:v>17.79</c:v>
                </c:pt>
                <c:pt idx="4109">
                  <c:v>18.02</c:v>
                </c:pt>
                <c:pt idx="4110">
                  <c:v>18.079999999999998</c:v>
                </c:pt>
                <c:pt idx="4111">
                  <c:v>18.16</c:v>
                </c:pt>
                <c:pt idx="4112">
                  <c:v>18.079999999999998</c:v>
                </c:pt>
                <c:pt idx="4113">
                  <c:v>18.03</c:v>
                </c:pt>
                <c:pt idx="4114">
                  <c:v>17.77</c:v>
                </c:pt>
                <c:pt idx="4115">
                  <c:v>17.52</c:v>
                </c:pt>
                <c:pt idx="4116">
                  <c:v>17.440000000000001</c:v>
                </c:pt>
                <c:pt idx="4117">
                  <c:v>17.27</c:v>
                </c:pt>
                <c:pt idx="4118">
                  <c:v>17.34</c:v>
                </c:pt>
                <c:pt idx="4119">
                  <c:v>17.48</c:v>
                </c:pt>
                <c:pt idx="4120">
                  <c:v>17.510000000000002</c:v>
                </c:pt>
                <c:pt idx="4121">
                  <c:v>17.579999999999998</c:v>
                </c:pt>
                <c:pt idx="4122">
                  <c:v>17.64</c:v>
                </c:pt>
                <c:pt idx="4123">
                  <c:v>17.77</c:v>
                </c:pt>
                <c:pt idx="4124">
                  <c:v>17.88</c:v>
                </c:pt>
                <c:pt idx="4125">
                  <c:v>18.07</c:v>
                </c:pt>
                <c:pt idx="4126">
                  <c:v>18.2</c:v>
                </c:pt>
                <c:pt idx="4127">
                  <c:v>18.260000000000002</c:v>
                </c:pt>
                <c:pt idx="4128">
                  <c:v>18.239999999999998</c:v>
                </c:pt>
                <c:pt idx="4129">
                  <c:v>18.329999999999998</c:v>
                </c:pt>
                <c:pt idx="4130">
                  <c:v>18.309999999999999</c:v>
                </c:pt>
                <c:pt idx="4131">
                  <c:v>18.18</c:v>
                </c:pt>
                <c:pt idx="4132">
                  <c:v>18.14</c:v>
                </c:pt>
                <c:pt idx="4133">
                  <c:v>18.04</c:v>
                </c:pt>
                <c:pt idx="4134">
                  <c:v>18.059999999999999</c:v>
                </c:pt>
                <c:pt idx="4135">
                  <c:v>17.98</c:v>
                </c:pt>
                <c:pt idx="4136">
                  <c:v>18.05</c:v>
                </c:pt>
                <c:pt idx="4137">
                  <c:v>18.14</c:v>
                </c:pt>
                <c:pt idx="4138">
                  <c:v>18.09</c:v>
                </c:pt>
                <c:pt idx="4139">
                  <c:v>18.079999999999998</c:v>
                </c:pt>
                <c:pt idx="4140">
                  <c:v>17.88</c:v>
                </c:pt>
                <c:pt idx="4141">
                  <c:v>17.760000000000002</c:v>
                </c:pt>
                <c:pt idx="4142">
                  <c:v>17.7</c:v>
                </c:pt>
                <c:pt idx="4143">
                  <c:v>17.62</c:v>
                </c:pt>
                <c:pt idx="4144">
                  <c:v>17.399999999999999</c:v>
                </c:pt>
                <c:pt idx="4145">
                  <c:v>17.36</c:v>
                </c:pt>
                <c:pt idx="4146">
                  <c:v>17.350000000000001</c:v>
                </c:pt>
                <c:pt idx="4147">
                  <c:v>17.39</c:v>
                </c:pt>
                <c:pt idx="4148">
                  <c:v>17.43</c:v>
                </c:pt>
                <c:pt idx="4149">
                  <c:v>17.579999999999998</c:v>
                </c:pt>
                <c:pt idx="4150">
                  <c:v>17.739999999999998</c:v>
                </c:pt>
                <c:pt idx="4151">
                  <c:v>17.75</c:v>
                </c:pt>
                <c:pt idx="4152">
                  <c:v>17.850000000000001</c:v>
                </c:pt>
                <c:pt idx="4153">
                  <c:v>17.87</c:v>
                </c:pt>
                <c:pt idx="4154">
                  <c:v>17.78</c:v>
                </c:pt>
                <c:pt idx="4155">
                  <c:v>17.86</c:v>
                </c:pt>
                <c:pt idx="4156">
                  <c:v>17.899999999999999</c:v>
                </c:pt>
                <c:pt idx="4157">
                  <c:v>18.02</c:v>
                </c:pt>
                <c:pt idx="4158">
                  <c:v>18.100000000000001</c:v>
                </c:pt>
                <c:pt idx="4159">
                  <c:v>18.02</c:v>
                </c:pt>
                <c:pt idx="4160">
                  <c:v>17.98</c:v>
                </c:pt>
                <c:pt idx="4161">
                  <c:v>17.98</c:v>
                </c:pt>
                <c:pt idx="4162">
                  <c:v>17.97</c:v>
                </c:pt>
                <c:pt idx="4163">
                  <c:v>17.760000000000002</c:v>
                </c:pt>
                <c:pt idx="4164">
                  <c:v>17.7</c:v>
                </c:pt>
                <c:pt idx="4165">
                  <c:v>17.84</c:v>
                </c:pt>
                <c:pt idx="4166">
                  <c:v>17.66</c:v>
                </c:pt>
                <c:pt idx="4167">
                  <c:v>17.440000000000001</c:v>
                </c:pt>
                <c:pt idx="4168">
                  <c:v>17.32</c:v>
                </c:pt>
                <c:pt idx="4169">
                  <c:v>17.25</c:v>
                </c:pt>
                <c:pt idx="4170">
                  <c:v>17.239999999999998</c:v>
                </c:pt>
                <c:pt idx="4171">
                  <c:v>17.329999999999998</c:v>
                </c:pt>
                <c:pt idx="4172">
                  <c:v>17.43</c:v>
                </c:pt>
                <c:pt idx="4173">
                  <c:v>17.53</c:v>
                </c:pt>
                <c:pt idx="4174">
                  <c:v>17.559999999999999</c:v>
                </c:pt>
                <c:pt idx="4175">
                  <c:v>17.66</c:v>
                </c:pt>
                <c:pt idx="4176">
                  <c:v>17.72</c:v>
                </c:pt>
                <c:pt idx="4177">
                  <c:v>17.8</c:v>
                </c:pt>
                <c:pt idx="4178">
                  <c:v>17.84</c:v>
                </c:pt>
                <c:pt idx="4179">
                  <c:v>17.75</c:v>
                </c:pt>
                <c:pt idx="4180">
                  <c:v>17.7</c:v>
                </c:pt>
                <c:pt idx="4181">
                  <c:v>17.66</c:v>
                </c:pt>
                <c:pt idx="4182">
                  <c:v>17.64</c:v>
                </c:pt>
                <c:pt idx="4183">
                  <c:v>17.73</c:v>
                </c:pt>
                <c:pt idx="4184">
                  <c:v>17.89</c:v>
                </c:pt>
                <c:pt idx="4185">
                  <c:v>17.96</c:v>
                </c:pt>
                <c:pt idx="4186">
                  <c:v>17.97</c:v>
                </c:pt>
                <c:pt idx="4187">
                  <c:v>18.03</c:v>
                </c:pt>
                <c:pt idx="4188">
                  <c:v>18.059999999999999</c:v>
                </c:pt>
                <c:pt idx="4189">
                  <c:v>17.98</c:v>
                </c:pt>
                <c:pt idx="4190">
                  <c:v>18</c:v>
                </c:pt>
                <c:pt idx="4191">
                  <c:v>18.12</c:v>
                </c:pt>
                <c:pt idx="4192">
                  <c:v>18.25</c:v>
                </c:pt>
                <c:pt idx="4193">
                  <c:v>18.41</c:v>
                </c:pt>
                <c:pt idx="4194">
                  <c:v>18.59</c:v>
                </c:pt>
                <c:pt idx="4195">
                  <c:v>18.64</c:v>
                </c:pt>
                <c:pt idx="4196">
                  <c:v>18.48</c:v>
                </c:pt>
                <c:pt idx="4197">
                  <c:v>18.14</c:v>
                </c:pt>
                <c:pt idx="4198">
                  <c:v>17.95</c:v>
                </c:pt>
                <c:pt idx="4199">
                  <c:v>17.77</c:v>
                </c:pt>
                <c:pt idx="4200">
                  <c:v>17.62</c:v>
                </c:pt>
                <c:pt idx="4201">
                  <c:v>17.64</c:v>
                </c:pt>
                <c:pt idx="4202">
                  <c:v>17.52</c:v>
                </c:pt>
                <c:pt idx="4203">
                  <c:v>17.52</c:v>
                </c:pt>
                <c:pt idx="4204">
                  <c:v>17.510000000000002</c:v>
                </c:pt>
                <c:pt idx="4205">
                  <c:v>17.52</c:v>
                </c:pt>
                <c:pt idx="4206">
                  <c:v>17.5</c:v>
                </c:pt>
                <c:pt idx="4207">
                  <c:v>17.46</c:v>
                </c:pt>
                <c:pt idx="4208">
                  <c:v>17.350000000000001</c:v>
                </c:pt>
                <c:pt idx="4209">
                  <c:v>17.29</c:v>
                </c:pt>
                <c:pt idx="4210">
                  <c:v>17.399999999999999</c:v>
                </c:pt>
                <c:pt idx="4211">
                  <c:v>17.52</c:v>
                </c:pt>
                <c:pt idx="4212">
                  <c:v>17.78</c:v>
                </c:pt>
                <c:pt idx="4213">
                  <c:v>17.79</c:v>
                </c:pt>
                <c:pt idx="4214">
                  <c:v>17.760000000000002</c:v>
                </c:pt>
                <c:pt idx="4215">
                  <c:v>17.61</c:v>
                </c:pt>
                <c:pt idx="4216">
                  <c:v>17.59</c:v>
                </c:pt>
                <c:pt idx="4217">
                  <c:v>17.77</c:v>
                </c:pt>
                <c:pt idx="4218">
                  <c:v>17.78</c:v>
                </c:pt>
                <c:pt idx="4219">
                  <c:v>17.8</c:v>
                </c:pt>
                <c:pt idx="4220">
                  <c:v>17.829999999999998</c:v>
                </c:pt>
                <c:pt idx="4221">
                  <c:v>17.86</c:v>
                </c:pt>
                <c:pt idx="4222">
                  <c:v>17.64</c:v>
                </c:pt>
                <c:pt idx="4223">
                  <c:v>17.559999999999999</c:v>
                </c:pt>
                <c:pt idx="4224">
                  <c:v>17.52</c:v>
                </c:pt>
                <c:pt idx="4225">
                  <c:v>17.600000000000001</c:v>
                </c:pt>
                <c:pt idx="4226">
                  <c:v>17.559999999999999</c:v>
                </c:pt>
                <c:pt idx="4227">
                  <c:v>17.579999999999998</c:v>
                </c:pt>
                <c:pt idx="4228">
                  <c:v>17.559999999999999</c:v>
                </c:pt>
                <c:pt idx="4229">
                  <c:v>17.22</c:v>
                </c:pt>
                <c:pt idx="4230">
                  <c:v>16.940000000000001</c:v>
                </c:pt>
                <c:pt idx="4231">
                  <c:v>16.91</c:v>
                </c:pt>
                <c:pt idx="4232">
                  <c:v>17</c:v>
                </c:pt>
                <c:pt idx="4233">
                  <c:v>17.13</c:v>
                </c:pt>
                <c:pt idx="4234">
                  <c:v>17.14</c:v>
                </c:pt>
                <c:pt idx="4235">
                  <c:v>17.059999999999999</c:v>
                </c:pt>
                <c:pt idx="4236">
                  <c:v>17.2</c:v>
                </c:pt>
                <c:pt idx="4237">
                  <c:v>17.43</c:v>
                </c:pt>
                <c:pt idx="4238">
                  <c:v>17.600000000000001</c:v>
                </c:pt>
                <c:pt idx="4239">
                  <c:v>17.809999999999999</c:v>
                </c:pt>
                <c:pt idx="4240">
                  <c:v>17.95</c:v>
                </c:pt>
                <c:pt idx="4241">
                  <c:v>18.09</c:v>
                </c:pt>
                <c:pt idx="4242">
                  <c:v>18.2</c:v>
                </c:pt>
                <c:pt idx="4243">
                  <c:v>18.28</c:v>
                </c:pt>
                <c:pt idx="4244">
                  <c:v>18.399999999999999</c:v>
                </c:pt>
                <c:pt idx="4245">
                  <c:v>18.489999999999998</c:v>
                </c:pt>
                <c:pt idx="4246">
                  <c:v>18.55</c:v>
                </c:pt>
                <c:pt idx="4247">
                  <c:v>18.600000000000001</c:v>
                </c:pt>
                <c:pt idx="4248">
                  <c:v>18.72</c:v>
                </c:pt>
                <c:pt idx="4249">
                  <c:v>18.73</c:v>
                </c:pt>
                <c:pt idx="4250">
                  <c:v>18.62</c:v>
                </c:pt>
                <c:pt idx="4251">
                  <c:v>18.420000000000002</c:v>
                </c:pt>
                <c:pt idx="4252">
                  <c:v>18.25</c:v>
                </c:pt>
                <c:pt idx="4253">
                  <c:v>18.07</c:v>
                </c:pt>
                <c:pt idx="4254">
                  <c:v>17.91</c:v>
                </c:pt>
                <c:pt idx="4255">
                  <c:v>17.97</c:v>
                </c:pt>
                <c:pt idx="4256">
                  <c:v>18.059999999999999</c:v>
                </c:pt>
                <c:pt idx="4257">
                  <c:v>18.22</c:v>
                </c:pt>
                <c:pt idx="4258">
                  <c:v>18.37</c:v>
                </c:pt>
                <c:pt idx="4259">
                  <c:v>18.46</c:v>
                </c:pt>
                <c:pt idx="4260">
                  <c:v>18.559999999999999</c:v>
                </c:pt>
                <c:pt idx="4261">
                  <c:v>18.649999999999999</c:v>
                </c:pt>
                <c:pt idx="4262">
                  <c:v>18.78</c:v>
                </c:pt>
                <c:pt idx="4263">
                  <c:v>18.75</c:v>
                </c:pt>
                <c:pt idx="4264">
                  <c:v>18.64</c:v>
                </c:pt>
                <c:pt idx="4265">
                  <c:v>18.579999999999998</c:v>
                </c:pt>
                <c:pt idx="4266">
                  <c:v>18.54</c:v>
                </c:pt>
                <c:pt idx="4267">
                  <c:v>18.559999999999999</c:v>
                </c:pt>
                <c:pt idx="4268">
                  <c:v>18.559999999999999</c:v>
                </c:pt>
                <c:pt idx="4269">
                  <c:v>18.260000000000002</c:v>
                </c:pt>
                <c:pt idx="4270">
                  <c:v>18.16</c:v>
                </c:pt>
                <c:pt idx="4271">
                  <c:v>18.18</c:v>
                </c:pt>
                <c:pt idx="4272">
                  <c:v>18.079999999999998</c:v>
                </c:pt>
                <c:pt idx="4273">
                  <c:v>18.079999999999998</c:v>
                </c:pt>
                <c:pt idx="4274">
                  <c:v>18.100000000000001</c:v>
                </c:pt>
                <c:pt idx="4275">
                  <c:v>18.079999999999998</c:v>
                </c:pt>
                <c:pt idx="4276">
                  <c:v>18.02</c:v>
                </c:pt>
                <c:pt idx="4277">
                  <c:v>18</c:v>
                </c:pt>
                <c:pt idx="4278">
                  <c:v>18</c:v>
                </c:pt>
                <c:pt idx="4279">
                  <c:v>18.079999999999998</c:v>
                </c:pt>
                <c:pt idx="4280">
                  <c:v>18.09</c:v>
                </c:pt>
                <c:pt idx="4281">
                  <c:v>18.2</c:v>
                </c:pt>
                <c:pt idx="4282">
                  <c:v>18.21</c:v>
                </c:pt>
                <c:pt idx="4283">
                  <c:v>18.32</c:v>
                </c:pt>
                <c:pt idx="4284">
                  <c:v>18.399999999999999</c:v>
                </c:pt>
                <c:pt idx="4285">
                  <c:v>18.47</c:v>
                </c:pt>
                <c:pt idx="4286">
                  <c:v>18.59</c:v>
                </c:pt>
                <c:pt idx="4287">
                  <c:v>18.63</c:v>
                </c:pt>
                <c:pt idx="4288">
                  <c:v>18.7</c:v>
                </c:pt>
                <c:pt idx="4289">
                  <c:v>18.79</c:v>
                </c:pt>
                <c:pt idx="4290">
                  <c:v>18.850000000000001</c:v>
                </c:pt>
                <c:pt idx="4291">
                  <c:v>18.98</c:v>
                </c:pt>
                <c:pt idx="4292">
                  <c:v>19.04</c:v>
                </c:pt>
                <c:pt idx="4293">
                  <c:v>19.14</c:v>
                </c:pt>
                <c:pt idx="4294">
                  <c:v>19.239999999999998</c:v>
                </c:pt>
                <c:pt idx="4295">
                  <c:v>19.34</c:v>
                </c:pt>
                <c:pt idx="4296">
                  <c:v>19.3</c:v>
                </c:pt>
                <c:pt idx="4297">
                  <c:v>19.260000000000002</c:v>
                </c:pt>
                <c:pt idx="4298">
                  <c:v>19.29</c:v>
                </c:pt>
                <c:pt idx="4299">
                  <c:v>19.38</c:v>
                </c:pt>
                <c:pt idx="4300">
                  <c:v>19.39</c:v>
                </c:pt>
                <c:pt idx="4301">
                  <c:v>19.399999999999999</c:v>
                </c:pt>
                <c:pt idx="4302">
                  <c:v>19.329999999999998</c:v>
                </c:pt>
                <c:pt idx="4303">
                  <c:v>19.260000000000002</c:v>
                </c:pt>
                <c:pt idx="4304">
                  <c:v>19.260000000000002</c:v>
                </c:pt>
                <c:pt idx="4305">
                  <c:v>19.2</c:v>
                </c:pt>
                <c:pt idx="4306">
                  <c:v>19.16</c:v>
                </c:pt>
                <c:pt idx="4307">
                  <c:v>19.190000000000001</c:v>
                </c:pt>
                <c:pt idx="4308">
                  <c:v>19.07</c:v>
                </c:pt>
                <c:pt idx="4309">
                  <c:v>19.12</c:v>
                </c:pt>
                <c:pt idx="4310">
                  <c:v>19.18</c:v>
                </c:pt>
                <c:pt idx="4311">
                  <c:v>19.16</c:v>
                </c:pt>
                <c:pt idx="4312">
                  <c:v>19.149999999999999</c:v>
                </c:pt>
                <c:pt idx="4313">
                  <c:v>18.96</c:v>
                </c:pt>
                <c:pt idx="4314">
                  <c:v>18.91</c:v>
                </c:pt>
                <c:pt idx="4315">
                  <c:v>18.8</c:v>
                </c:pt>
                <c:pt idx="4316">
                  <c:v>18.579999999999998</c:v>
                </c:pt>
                <c:pt idx="4317">
                  <c:v>18.38</c:v>
                </c:pt>
                <c:pt idx="4318">
                  <c:v>18.46</c:v>
                </c:pt>
                <c:pt idx="4319">
                  <c:v>18.489999999999998</c:v>
                </c:pt>
                <c:pt idx="4320">
                  <c:v>18.559999999999999</c:v>
                </c:pt>
                <c:pt idx="4321">
                  <c:v>18.62</c:v>
                </c:pt>
                <c:pt idx="4322">
                  <c:v>18.52</c:v>
                </c:pt>
                <c:pt idx="4323">
                  <c:v>18.5</c:v>
                </c:pt>
                <c:pt idx="4324">
                  <c:v>18.66</c:v>
                </c:pt>
                <c:pt idx="4325">
                  <c:v>18.79</c:v>
                </c:pt>
                <c:pt idx="4326">
                  <c:v>18.86</c:v>
                </c:pt>
                <c:pt idx="4327">
                  <c:v>18.940000000000001</c:v>
                </c:pt>
                <c:pt idx="4328">
                  <c:v>18.96</c:v>
                </c:pt>
                <c:pt idx="4329">
                  <c:v>19.02</c:v>
                </c:pt>
                <c:pt idx="4330">
                  <c:v>18.98</c:v>
                </c:pt>
                <c:pt idx="4331">
                  <c:v>18.96</c:v>
                </c:pt>
                <c:pt idx="4332">
                  <c:v>18.98</c:v>
                </c:pt>
                <c:pt idx="4333">
                  <c:v>18.96</c:v>
                </c:pt>
                <c:pt idx="4334">
                  <c:v>19.04</c:v>
                </c:pt>
                <c:pt idx="4335">
                  <c:v>19.13</c:v>
                </c:pt>
                <c:pt idx="4336">
                  <c:v>19.18</c:v>
                </c:pt>
                <c:pt idx="4337">
                  <c:v>19.18</c:v>
                </c:pt>
                <c:pt idx="4338">
                  <c:v>19.23</c:v>
                </c:pt>
                <c:pt idx="4339">
                  <c:v>19.239999999999998</c:v>
                </c:pt>
                <c:pt idx="4340">
                  <c:v>19.32</c:v>
                </c:pt>
                <c:pt idx="4341">
                  <c:v>19.41</c:v>
                </c:pt>
                <c:pt idx="4342">
                  <c:v>19.260000000000002</c:v>
                </c:pt>
                <c:pt idx="4343">
                  <c:v>19.02</c:v>
                </c:pt>
                <c:pt idx="4344">
                  <c:v>18.97</c:v>
                </c:pt>
                <c:pt idx="4345">
                  <c:v>19.02</c:v>
                </c:pt>
                <c:pt idx="4346">
                  <c:v>19.149999999999999</c:v>
                </c:pt>
                <c:pt idx="4347">
                  <c:v>19.260000000000002</c:v>
                </c:pt>
                <c:pt idx="4348">
                  <c:v>19.39</c:v>
                </c:pt>
                <c:pt idx="4349">
                  <c:v>19.48</c:v>
                </c:pt>
                <c:pt idx="4350">
                  <c:v>19.48</c:v>
                </c:pt>
                <c:pt idx="4351">
                  <c:v>19.32</c:v>
                </c:pt>
                <c:pt idx="4352">
                  <c:v>19.3</c:v>
                </c:pt>
                <c:pt idx="4353">
                  <c:v>19.239999999999998</c:v>
                </c:pt>
                <c:pt idx="4354">
                  <c:v>19.18</c:v>
                </c:pt>
                <c:pt idx="4355">
                  <c:v>19.25</c:v>
                </c:pt>
                <c:pt idx="4356">
                  <c:v>19.149999999999999</c:v>
                </c:pt>
                <c:pt idx="4357">
                  <c:v>18.8</c:v>
                </c:pt>
                <c:pt idx="4358">
                  <c:v>18.72</c:v>
                </c:pt>
                <c:pt idx="4359">
                  <c:v>18.739999999999998</c:v>
                </c:pt>
                <c:pt idx="4360">
                  <c:v>18.79</c:v>
                </c:pt>
                <c:pt idx="4361">
                  <c:v>18.690000000000001</c:v>
                </c:pt>
                <c:pt idx="4362">
                  <c:v>18.66</c:v>
                </c:pt>
                <c:pt idx="4363">
                  <c:v>18.52</c:v>
                </c:pt>
                <c:pt idx="4364">
                  <c:v>18.559999999999999</c:v>
                </c:pt>
                <c:pt idx="4365">
                  <c:v>18.53</c:v>
                </c:pt>
                <c:pt idx="4366">
                  <c:v>18.420000000000002</c:v>
                </c:pt>
                <c:pt idx="4367">
                  <c:v>18.239999999999998</c:v>
                </c:pt>
                <c:pt idx="4368">
                  <c:v>18.059999999999999</c:v>
                </c:pt>
                <c:pt idx="4369">
                  <c:v>17.78</c:v>
                </c:pt>
                <c:pt idx="4370">
                  <c:v>17.579999999999998</c:v>
                </c:pt>
                <c:pt idx="4371">
                  <c:v>17.54</c:v>
                </c:pt>
                <c:pt idx="4372">
                  <c:v>17.66</c:v>
                </c:pt>
                <c:pt idx="4373">
                  <c:v>17.71</c:v>
                </c:pt>
                <c:pt idx="4374">
                  <c:v>17.87</c:v>
                </c:pt>
                <c:pt idx="4375">
                  <c:v>17.98</c:v>
                </c:pt>
                <c:pt idx="4376">
                  <c:v>18.12</c:v>
                </c:pt>
                <c:pt idx="4377">
                  <c:v>18.36</c:v>
                </c:pt>
                <c:pt idx="4378">
                  <c:v>18.48</c:v>
                </c:pt>
                <c:pt idx="4379">
                  <c:v>18.510000000000002</c:v>
                </c:pt>
                <c:pt idx="4380">
                  <c:v>18.54</c:v>
                </c:pt>
                <c:pt idx="4381">
                  <c:v>18.54</c:v>
                </c:pt>
                <c:pt idx="4382">
                  <c:v>18.36</c:v>
                </c:pt>
                <c:pt idx="4383">
                  <c:v>18.28</c:v>
                </c:pt>
                <c:pt idx="4384">
                  <c:v>18.22</c:v>
                </c:pt>
                <c:pt idx="4385">
                  <c:v>18.03</c:v>
                </c:pt>
                <c:pt idx="4386">
                  <c:v>18.03</c:v>
                </c:pt>
                <c:pt idx="4387">
                  <c:v>17.84</c:v>
                </c:pt>
                <c:pt idx="4388">
                  <c:v>17.84</c:v>
                </c:pt>
                <c:pt idx="4389">
                  <c:v>17.68</c:v>
                </c:pt>
                <c:pt idx="4390">
                  <c:v>17.62</c:v>
                </c:pt>
                <c:pt idx="4391">
                  <c:v>17.57</c:v>
                </c:pt>
                <c:pt idx="4392">
                  <c:v>17.52</c:v>
                </c:pt>
                <c:pt idx="4393">
                  <c:v>17.64</c:v>
                </c:pt>
                <c:pt idx="4394">
                  <c:v>17.510000000000002</c:v>
                </c:pt>
                <c:pt idx="4395">
                  <c:v>17.579999999999998</c:v>
                </c:pt>
                <c:pt idx="4396">
                  <c:v>17.68</c:v>
                </c:pt>
                <c:pt idx="4397">
                  <c:v>17.82</c:v>
                </c:pt>
                <c:pt idx="4398">
                  <c:v>17.899999999999999</c:v>
                </c:pt>
                <c:pt idx="4399">
                  <c:v>17.78</c:v>
                </c:pt>
                <c:pt idx="4400">
                  <c:v>17.87</c:v>
                </c:pt>
                <c:pt idx="4401">
                  <c:v>18.05</c:v>
                </c:pt>
                <c:pt idx="4402">
                  <c:v>18.100000000000001</c:v>
                </c:pt>
                <c:pt idx="4403">
                  <c:v>18.239999999999998</c:v>
                </c:pt>
                <c:pt idx="4404">
                  <c:v>18.190000000000001</c:v>
                </c:pt>
                <c:pt idx="4405">
                  <c:v>18.239999999999998</c:v>
                </c:pt>
                <c:pt idx="4406">
                  <c:v>18.37</c:v>
                </c:pt>
                <c:pt idx="4407">
                  <c:v>18.5</c:v>
                </c:pt>
                <c:pt idx="4408">
                  <c:v>18.62</c:v>
                </c:pt>
                <c:pt idx="4409">
                  <c:v>18.72</c:v>
                </c:pt>
                <c:pt idx="4410">
                  <c:v>18.84</c:v>
                </c:pt>
                <c:pt idx="4411">
                  <c:v>18.96</c:v>
                </c:pt>
                <c:pt idx="4412">
                  <c:v>19.100000000000001</c:v>
                </c:pt>
                <c:pt idx="4413">
                  <c:v>19.2</c:v>
                </c:pt>
                <c:pt idx="4414">
                  <c:v>19.25</c:v>
                </c:pt>
                <c:pt idx="4415">
                  <c:v>19.37</c:v>
                </c:pt>
                <c:pt idx="4416">
                  <c:v>19.350000000000001</c:v>
                </c:pt>
                <c:pt idx="4417">
                  <c:v>19.32</c:v>
                </c:pt>
                <c:pt idx="4418">
                  <c:v>19.2</c:v>
                </c:pt>
                <c:pt idx="4419">
                  <c:v>19.11</c:v>
                </c:pt>
                <c:pt idx="4420">
                  <c:v>18.93</c:v>
                </c:pt>
                <c:pt idx="4421">
                  <c:v>18.93</c:v>
                </c:pt>
                <c:pt idx="4422">
                  <c:v>18.95</c:v>
                </c:pt>
                <c:pt idx="4423">
                  <c:v>18.96</c:v>
                </c:pt>
                <c:pt idx="4424">
                  <c:v>19.100000000000001</c:v>
                </c:pt>
                <c:pt idx="4425">
                  <c:v>19.190000000000001</c:v>
                </c:pt>
                <c:pt idx="4426">
                  <c:v>19.23</c:v>
                </c:pt>
                <c:pt idx="4427">
                  <c:v>19.34</c:v>
                </c:pt>
                <c:pt idx="4428">
                  <c:v>19.440000000000001</c:v>
                </c:pt>
                <c:pt idx="4429">
                  <c:v>19.46</c:v>
                </c:pt>
                <c:pt idx="4430">
                  <c:v>19.420000000000002</c:v>
                </c:pt>
                <c:pt idx="4431">
                  <c:v>19.29</c:v>
                </c:pt>
                <c:pt idx="4432">
                  <c:v>18.98</c:v>
                </c:pt>
                <c:pt idx="4433">
                  <c:v>18.93</c:v>
                </c:pt>
                <c:pt idx="4434">
                  <c:v>18.82</c:v>
                </c:pt>
                <c:pt idx="4435">
                  <c:v>18.89</c:v>
                </c:pt>
                <c:pt idx="4436">
                  <c:v>19.14</c:v>
                </c:pt>
                <c:pt idx="4437">
                  <c:v>19.3</c:v>
                </c:pt>
                <c:pt idx="4438">
                  <c:v>19.350000000000001</c:v>
                </c:pt>
                <c:pt idx="4439">
                  <c:v>19.32</c:v>
                </c:pt>
                <c:pt idx="4440">
                  <c:v>19.43</c:v>
                </c:pt>
                <c:pt idx="4441">
                  <c:v>19.36</c:v>
                </c:pt>
                <c:pt idx="4442">
                  <c:v>19.37</c:v>
                </c:pt>
                <c:pt idx="4443">
                  <c:v>19.32</c:v>
                </c:pt>
                <c:pt idx="4444">
                  <c:v>19.18</c:v>
                </c:pt>
                <c:pt idx="4445">
                  <c:v>18.84</c:v>
                </c:pt>
                <c:pt idx="4446">
                  <c:v>18.71</c:v>
                </c:pt>
                <c:pt idx="4447">
                  <c:v>18.53</c:v>
                </c:pt>
                <c:pt idx="4448">
                  <c:v>18.420000000000002</c:v>
                </c:pt>
                <c:pt idx="4449">
                  <c:v>18.350000000000001</c:v>
                </c:pt>
                <c:pt idx="4450">
                  <c:v>18.329999999999998</c:v>
                </c:pt>
                <c:pt idx="4451">
                  <c:v>18.3</c:v>
                </c:pt>
                <c:pt idx="4452">
                  <c:v>18.2</c:v>
                </c:pt>
                <c:pt idx="4453">
                  <c:v>18.170000000000002</c:v>
                </c:pt>
                <c:pt idx="4454">
                  <c:v>18.11</c:v>
                </c:pt>
                <c:pt idx="4455">
                  <c:v>18.100000000000001</c:v>
                </c:pt>
                <c:pt idx="4456">
                  <c:v>18.059999999999999</c:v>
                </c:pt>
                <c:pt idx="4457">
                  <c:v>18.04</c:v>
                </c:pt>
                <c:pt idx="4458">
                  <c:v>17.920000000000002</c:v>
                </c:pt>
                <c:pt idx="4459">
                  <c:v>17.95</c:v>
                </c:pt>
                <c:pt idx="4460">
                  <c:v>17.899999999999999</c:v>
                </c:pt>
                <c:pt idx="4461">
                  <c:v>17.920000000000002</c:v>
                </c:pt>
                <c:pt idx="4462">
                  <c:v>17.89</c:v>
                </c:pt>
                <c:pt idx="4463">
                  <c:v>17.920000000000002</c:v>
                </c:pt>
                <c:pt idx="4464">
                  <c:v>17.940000000000001</c:v>
                </c:pt>
                <c:pt idx="4465">
                  <c:v>17.670000000000002</c:v>
                </c:pt>
                <c:pt idx="4466">
                  <c:v>17.55</c:v>
                </c:pt>
                <c:pt idx="4467">
                  <c:v>17.52</c:v>
                </c:pt>
                <c:pt idx="4468">
                  <c:v>17.54</c:v>
                </c:pt>
                <c:pt idx="4469">
                  <c:v>17.559999999999999</c:v>
                </c:pt>
                <c:pt idx="4470">
                  <c:v>17.440000000000001</c:v>
                </c:pt>
                <c:pt idx="4471">
                  <c:v>17.48</c:v>
                </c:pt>
                <c:pt idx="4472">
                  <c:v>17.5</c:v>
                </c:pt>
                <c:pt idx="4473">
                  <c:v>17.440000000000001</c:v>
                </c:pt>
                <c:pt idx="4474">
                  <c:v>17.43</c:v>
                </c:pt>
                <c:pt idx="4475">
                  <c:v>17.55</c:v>
                </c:pt>
                <c:pt idx="4476">
                  <c:v>17.66</c:v>
                </c:pt>
                <c:pt idx="4477">
                  <c:v>17.739999999999998</c:v>
                </c:pt>
                <c:pt idx="4478">
                  <c:v>17.850000000000001</c:v>
                </c:pt>
                <c:pt idx="4479">
                  <c:v>17.940000000000001</c:v>
                </c:pt>
                <c:pt idx="4480">
                  <c:v>18.07</c:v>
                </c:pt>
                <c:pt idx="4481">
                  <c:v>18.23</c:v>
                </c:pt>
                <c:pt idx="4482">
                  <c:v>18.38</c:v>
                </c:pt>
                <c:pt idx="4483">
                  <c:v>18.190000000000001</c:v>
                </c:pt>
                <c:pt idx="4484">
                  <c:v>17.989999999999998</c:v>
                </c:pt>
                <c:pt idx="4485">
                  <c:v>17.97</c:v>
                </c:pt>
                <c:pt idx="4486">
                  <c:v>17.91</c:v>
                </c:pt>
                <c:pt idx="4487">
                  <c:v>18.02</c:v>
                </c:pt>
                <c:pt idx="4488">
                  <c:v>18.18</c:v>
                </c:pt>
                <c:pt idx="4489">
                  <c:v>18.309999999999999</c:v>
                </c:pt>
                <c:pt idx="4490">
                  <c:v>18.36</c:v>
                </c:pt>
                <c:pt idx="4491">
                  <c:v>18.5</c:v>
                </c:pt>
                <c:pt idx="4492">
                  <c:v>18.420000000000002</c:v>
                </c:pt>
                <c:pt idx="4493">
                  <c:v>18.27</c:v>
                </c:pt>
                <c:pt idx="4494">
                  <c:v>18.260000000000002</c:v>
                </c:pt>
                <c:pt idx="4495">
                  <c:v>18.34</c:v>
                </c:pt>
                <c:pt idx="4496">
                  <c:v>18.28</c:v>
                </c:pt>
                <c:pt idx="4497">
                  <c:v>18.16</c:v>
                </c:pt>
                <c:pt idx="4498">
                  <c:v>18.11</c:v>
                </c:pt>
                <c:pt idx="4499">
                  <c:v>18.309999999999999</c:v>
                </c:pt>
                <c:pt idx="4500">
                  <c:v>18.350000000000001</c:v>
                </c:pt>
                <c:pt idx="4501">
                  <c:v>18.45</c:v>
                </c:pt>
                <c:pt idx="4502">
                  <c:v>18.54</c:v>
                </c:pt>
                <c:pt idx="4503">
                  <c:v>18.63</c:v>
                </c:pt>
                <c:pt idx="4504">
                  <c:v>18.8</c:v>
                </c:pt>
                <c:pt idx="4505">
                  <c:v>18.79</c:v>
                </c:pt>
                <c:pt idx="4506">
                  <c:v>18.670000000000002</c:v>
                </c:pt>
                <c:pt idx="4507">
                  <c:v>18.670000000000002</c:v>
                </c:pt>
                <c:pt idx="4508">
                  <c:v>18.72</c:v>
                </c:pt>
                <c:pt idx="4509">
                  <c:v>18.739999999999998</c:v>
                </c:pt>
                <c:pt idx="4510">
                  <c:v>18.739999999999998</c:v>
                </c:pt>
                <c:pt idx="4511">
                  <c:v>18.71</c:v>
                </c:pt>
                <c:pt idx="4512">
                  <c:v>18.559999999999999</c:v>
                </c:pt>
                <c:pt idx="4513">
                  <c:v>18.46</c:v>
                </c:pt>
                <c:pt idx="4514">
                  <c:v>18.420000000000002</c:v>
                </c:pt>
                <c:pt idx="4515">
                  <c:v>18.29</c:v>
                </c:pt>
                <c:pt idx="4516">
                  <c:v>18.2</c:v>
                </c:pt>
                <c:pt idx="4517">
                  <c:v>18.149999999999999</c:v>
                </c:pt>
                <c:pt idx="4518">
                  <c:v>18.079999999999998</c:v>
                </c:pt>
                <c:pt idx="4519">
                  <c:v>18.059999999999999</c:v>
                </c:pt>
                <c:pt idx="4520">
                  <c:v>18.079999999999998</c:v>
                </c:pt>
                <c:pt idx="4521">
                  <c:v>18.03</c:v>
                </c:pt>
                <c:pt idx="4522">
                  <c:v>17.86</c:v>
                </c:pt>
                <c:pt idx="4523">
                  <c:v>17.84</c:v>
                </c:pt>
                <c:pt idx="4524">
                  <c:v>17.8</c:v>
                </c:pt>
                <c:pt idx="4525">
                  <c:v>17.66</c:v>
                </c:pt>
                <c:pt idx="4526">
                  <c:v>17.73</c:v>
                </c:pt>
                <c:pt idx="4527">
                  <c:v>17.899999999999999</c:v>
                </c:pt>
                <c:pt idx="4528">
                  <c:v>17.93</c:v>
                </c:pt>
                <c:pt idx="4529">
                  <c:v>17.93</c:v>
                </c:pt>
                <c:pt idx="4530">
                  <c:v>17.97</c:v>
                </c:pt>
                <c:pt idx="4531">
                  <c:v>18.05</c:v>
                </c:pt>
                <c:pt idx="4532">
                  <c:v>18.2</c:v>
                </c:pt>
                <c:pt idx="4533">
                  <c:v>18.41</c:v>
                </c:pt>
                <c:pt idx="4534">
                  <c:v>18.559999999999999</c:v>
                </c:pt>
                <c:pt idx="4535">
                  <c:v>18.5</c:v>
                </c:pt>
                <c:pt idx="4536">
                  <c:v>18.25</c:v>
                </c:pt>
                <c:pt idx="4537">
                  <c:v>18.16</c:v>
                </c:pt>
                <c:pt idx="4538">
                  <c:v>18.14</c:v>
                </c:pt>
                <c:pt idx="4539">
                  <c:v>18.16</c:v>
                </c:pt>
                <c:pt idx="4540">
                  <c:v>18.18</c:v>
                </c:pt>
                <c:pt idx="4541">
                  <c:v>18.34</c:v>
                </c:pt>
                <c:pt idx="4542">
                  <c:v>18.45</c:v>
                </c:pt>
                <c:pt idx="4543">
                  <c:v>18.63</c:v>
                </c:pt>
                <c:pt idx="4544">
                  <c:v>18.82</c:v>
                </c:pt>
                <c:pt idx="4545">
                  <c:v>18.920000000000002</c:v>
                </c:pt>
                <c:pt idx="4546">
                  <c:v>19</c:v>
                </c:pt>
                <c:pt idx="4547">
                  <c:v>19.079999999999998</c:v>
                </c:pt>
                <c:pt idx="4548">
                  <c:v>19.059999999999999</c:v>
                </c:pt>
                <c:pt idx="4549">
                  <c:v>19.04</c:v>
                </c:pt>
                <c:pt idx="4550">
                  <c:v>19.05</c:v>
                </c:pt>
                <c:pt idx="4551">
                  <c:v>19.16</c:v>
                </c:pt>
                <c:pt idx="4552">
                  <c:v>19.190000000000001</c:v>
                </c:pt>
                <c:pt idx="4553">
                  <c:v>19.23</c:v>
                </c:pt>
                <c:pt idx="4554">
                  <c:v>19.13</c:v>
                </c:pt>
                <c:pt idx="4555">
                  <c:v>19.03</c:v>
                </c:pt>
                <c:pt idx="4556">
                  <c:v>19</c:v>
                </c:pt>
                <c:pt idx="4557">
                  <c:v>19.02</c:v>
                </c:pt>
                <c:pt idx="4558">
                  <c:v>19.07</c:v>
                </c:pt>
                <c:pt idx="4559">
                  <c:v>19.04</c:v>
                </c:pt>
                <c:pt idx="4560">
                  <c:v>18.89</c:v>
                </c:pt>
                <c:pt idx="4561">
                  <c:v>18.62</c:v>
                </c:pt>
                <c:pt idx="4562">
                  <c:v>18.46</c:v>
                </c:pt>
                <c:pt idx="4563">
                  <c:v>18.37</c:v>
                </c:pt>
                <c:pt idx="4564">
                  <c:v>18.14</c:v>
                </c:pt>
                <c:pt idx="4565">
                  <c:v>18.079999999999998</c:v>
                </c:pt>
                <c:pt idx="4566">
                  <c:v>18.059999999999999</c:v>
                </c:pt>
                <c:pt idx="4567">
                  <c:v>18.12</c:v>
                </c:pt>
                <c:pt idx="4568">
                  <c:v>18.010000000000002</c:v>
                </c:pt>
                <c:pt idx="4569">
                  <c:v>17.899999999999999</c:v>
                </c:pt>
                <c:pt idx="4570">
                  <c:v>17.940000000000001</c:v>
                </c:pt>
                <c:pt idx="4571">
                  <c:v>17.86</c:v>
                </c:pt>
                <c:pt idx="4572">
                  <c:v>17.739999999999998</c:v>
                </c:pt>
                <c:pt idx="4573">
                  <c:v>17.649999999999999</c:v>
                </c:pt>
                <c:pt idx="4574">
                  <c:v>17.64</c:v>
                </c:pt>
                <c:pt idx="4575">
                  <c:v>17.71</c:v>
                </c:pt>
                <c:pt idx="4576">
                  <c:v>17.63</c:v>
                </c:pt>
                <c:pt idx="4577">
                  <c:v>17.73</c:v>
                </c:pt>
                <c:pt idx="4578">
                  <c:v>17.760000000000002</c:v>
                </c:pt>
                <c:pt idx="4579">
                  <c:v>17.8</c:v>
                </c:pt>
                <c:pt idx="4580">
                  <c:v>17.88</c:v>
                </c:pt>
                <c:pt idx="4581">
                  <c:v>17.96</c:v>
                </c:pt>
                <c:pt idx="4582">
                  <c:v>18.02</c:v>
                </c:pt>
                <c:pt idx="4583">
                  <c:v>18.100000000000001</c:v>
                </c:pt>
                <c:pt idx="4584">
                  <c:v>18.28</c:v>
                </c:pt>
                <c:pt idx="4585">
                  <c:v>18.43</c:v>
                </c:pt>
                <c:pt idx="4586">
                  <c:v>18.46</c:v>
                </c:pt>
                <c:pt idx="4587">
                  <c:v>18.510000000000002</c:v>
                </c:pt>
                <c:pt idx="4588">
                  <c:v>18.52</c:v>
                </c:pt>
                <c:pt idx="4589">
                  <c:v>18.38</c:v>
                </c:pt>
                <c:pt idx="4590">
                  <c:v>18.43</c:v>
                </c:pt>
                <c:pt idx="4591">
                  <c:v>18.53</c:v>
                </c:pt>
                <c:pt idx="4592">
                  <c:v>18.600000000000001</c:v>
                </c:pt>
                <c:pt idx="4593">
                  <c:v>18.71</c:v>
                </c:pt>
                <c:pt idx="4594">
                  <c:v>18.72</c:v>
                </c:pt>
                <c:pt idx="4595">
                  <c:v>18.62</c:v>
                </c:pt>
                <c:pt idx="4596">
                  <c:v>18.57</c:v>
                </c:pt>
                <c:pt idx="4597">
                  <c:v>18.38</c:v>
                </c:pt>
                <c:pt idx="4598">
                  <c:v>18.149999999999999</c:v>
                </c:pt>
                <c:pt idx="4599">
                  <c:v>18.239999999999998</c:v>
                </c:pt>
                <c:pt idx="4600">
                  <c:v>18.2</c:v>
                </c:pt>
                <c:pt idx="4601">
                  <c:v>17.91</c:v>
                </c:pt>
                <c:pt idx="4602">
                  <c:v>18</c:v>
                </c:pt>
                <c:pt idx="4603">
                  <c:v>18.010000000000002</c:v>
                </c:pt>
                <c:pt idx="4604">
                  <c:v>18.079999999999998</c:v>
                </c:pt>
                <c:pt idx="4605">
                  <c:v>18.18</c:v>
                </c:pt>
                <c:pt idx="4606">
                  <c:v>18.32</c:v>
                </c:pt>
                <c:pt idx="4607">
                  <c:v>18.420000000000002</c:v>
                </c:pt>
                <c:pt idx="4608">
                  <c:v>18.46</c:v>
                </c:pt>
                <c:pt idx="4609">
                  <c:v>18.54</c:v>
                </c:pt>
                <c:pt idx="4610">
                  <c:v>18.59</c:v>
                </c:pt>
                <c:pt idx="4611">
                  <c:v>18.510000000000002</c:v>
                </c:pt>
                <c:pt idx="4612">
                  <c:v>18.61</c:v>
                </c:pt>
                <c:pt idx="4613">
                  <c:v>18.670000000000002</c:v>
                </c:pt>
                <c:pt idx="4614">
                  <c:v>18.670000000000002</c:v>
                </c:pt>
                <c:pt idx="4615">
                  <c:v>18.68</c:v>
                </c:pt>
                <c:pt idx="4616">
                  <c:v>18.809999999999999</c:v>
                </c:pt>
                <c:pt idx="4617">
                  <c:v>18.82</c:v>
                </c:pt>
                <c:pt idx="4618">
                  <c:v>18.45</c:v>
                </c:pt>
                <c:pt idx="4619">
                  <c:v>18.12</c:v>
                </c:pt>
                <c:pt idx="4620">
                  <c:v>18.079999999999998</c:v>
                </c:pt>
                <c:pt idx="4621">
                  <c:v>18.100000000000001</c:v>
                </c:pt>
                <c:pt idx="4622">
                  <c:v>18.149999999999999</c:v>
                </c:pt>
                <c:pt idx="4623">
                  <c:v>18.22</c:v>
                </c:pt>
                <c:pt idx="4624">
                  <c:v>18.34</c:v>
                </c:pt>
                <c:pt idx="4625">
                  <c:v>18.3</c:v>
                </c:pt>
                <c:pt idx="4626">
                  <c:v>18.36</c:v>
                </c:pt>
                <c:pt idx="4627">
                  <c:v>18.43</c:v>
                </c:pt>
                <c:pt idx="4628">
                  <c:v>18.54</c:v>
                </c:pt>
                <c:pt idx="4629">
                  <c:v>18.649999999999999</c:v>
                </c:pt>
                <c:pt idx="4630">
                  <c:v>18.739999999999998</c:v>
                </c:pt>
                <c:pt idx="4631">
                  <c:v>18.82</c:v>
                </c:pt>
                <c:pt idx="4632">
                  <c:v>18.850000000000001</c:v>
                </c:pt>
                <c:pt idx="4633">
                  <c:v>18.72</c:v>
                </c:pt>
                <c:pt idx="4634">
                  <c:v>18.62</c:v>
                </c:pt>
                <c:pt idx="4635">
                  <c:v>18.41</c:v>
                </c:pt>
                <c:pt idx="4636">
                  <c:v>18.260000000000002</c:v>
                </c:pt>
                <c:pt idx="4637">
                  <c:v>18.100000000000001</c:v>
                </c:pt>
                <c:pt idx="4638">
                  <c:v>17.98</c:v>
                </c:pt>
                <c:pt idx="4639">
                  <c:v>17.98</c:v>
                </c:pt>
                <c:pt idx="4640">
                  <c:v>17.86</c:v>
                </c:pt>
                <c:pt idx="4641">
                  <c:v>17.760000000000002</c:v>
                </c:pt>
                <c:pt idx="4642">
                  <c:v>17.62</c:v>
                </c:pt>
                <c:pt idx="4643">
                  <c:v>17.579999999999998</c:v>
                </c:pt>
                <c:pt idx="4644">
                  <c:v>17.66</c:v>
                </c:pt>
                <c:pt idx="4645">
                  <c:v>17.7</c:v>
                </c:pt>
                <c:pt idx="4646">
                  <c:v>17.600000000000001</c:v>
                </c:pt>
                <c:pt idx="4647">
                  <c:v>17.63</c:v>
                </c:pt>
                <c:pt idx="4648">
                  <c:v>17.63</c:v>
                </c:pt>
                <c:pt idx="4649">
                  <c:v>17.73</c:v>
                </c:pt>
                <c:pt idx="4650">
                  <c:v>17.72</c:v>
                </c:pt>
                <c:pt idx="4651">
                  <c:v>17.79</c:v>
                </c:pt>
                <c:pt idx="4652">
                  <c:v>17.86</c:v>
                </c:pt>
                <c:pt idx="4653">
                  <c:v>17.93</c:v>
                </c:pt>
                <c:pt idx="4654">
                  <c:v>17.96</c:v>
                </c:pt>
                <c:pt idx="4655">
                  <c:v>17.93</c:v>
                </c:pt>
                <c:pt idx="4656">
                  <c:v>17.86</c:v>
                </c:pt>
                <c:pt idx="4657">
                  <c:v>17.920000000000002</c:v>
                </c:pt>
                <c:pt idx="4658">
                  <c:v>18.04</c:v>
                </c:pt>
                <c:pt idx="4659">
                  <c:v>18.14</c:v>
                </c:pt>
                <c:pt idx="4660">
                  <c:v>18.079999999999998</c:v>
                </c:pt>
                <c:pt idx="4661">
                  <c:v>18.09</c:v>
                </c:pt>
                <c:pt idx="4662">
                  <c:v>18.2</c:v>
                </c:pt>
                <c:pt idx="4663">
                  <c:v>18.02</c:v>
                </c:pt>
                <c:pt idx="4664">
                  <c:v>18</c:v>
                </c:pt>
                <c:pt idx="4665">
                  <c:v>18</c:v>
                </c:pt>
                <c:pt idx="4666">
                  <c:v>17.87</c:v>
                </c:pt>
                <c:pt idx="4667">
                  <c:v>17.899999999999999</c:v>
                </c:pt>
                <c:pt idx="4668">
                  <c:v>17.96</c:v>
                </c:pt>
                <c:pt idx="4669">
                  <c:v>17.920000000000002</c:v>
                </c:pt>
                <c:pt idx="4670">
                  <c:v>17.920000000000002</c:v>
                </c:pt>
                <c:pt idx="4671">
                  <c:v>17.91</c:v>
                </c:pt>
                <c:pt idx="4672">
                  <c:v>17.93</c:v>
                </c:pt>
                <c:pt idx="4673">
                  <c:v>17.86</c:v>
                </c:pt>
                <c:pt idx="4674">
                  <c:v>17.87</c:v>
                </c:pt>
                <c:pt idx="4675">
                  <c:v>17.829999999999998</c:v>
                </c:pt>
                <c:pt idx="4676">
                  <c:v>17.920000000000002</c:v>
                </c:pt>
                <c:pt idx="4677">
                  <c:v>17.98</c:v>
                </c:pt>
                <c:pt idx="4678">
                  <c:v>18.079999999999998</c:v>
                </c:pt>
                <c:pt idx="4679">
                  <c:v>18.170000000000002</c:v>
                </c:pt>
                <c:pt idx="4680">
                  <c:v>18.29</c:v>
                </c:pt>
                <c:pt idx="4681">
                  <c:v>18.43</c:v>
                </c:pt>
                <c:pt idx="4682">
                  <c:v>18.579999999999998</c:v>
                </c:pt>
                <c:pt idx="4683">
                  <c:v>18.579999999999998</c:v>
                </c:pt>
                <c:pt idx="4684">
                  <c:v>18.7</c:v>
                </c:pt>
                <c:pt idx="4685">
                  <c:v>18.760000000000002</c:v>
                </c:pt>
                <c:pt idx="4686">
                  <c:v>18.62</c:v>
                </c:pt>
                <c:pt idx="4687">
                  <c:v>18.55</c:v>
                </c:pt>
                <c:pt idx="4688">
                  <c:v>18.440000000000001</c:v>
                </c:pt>
                <c:pt idx="4689">
                  <c:v>18.38</c:v>
                </c:pt>
                <c:pt idx="4690">
                  <c:v>18.46</c:v>
                </c:pt>
                <c:pt idx="4691">
                  <c:v>18.41</c:v>
                </c:pt>
                <c:pt idx="4692">
                  <c:v>18.399999999999999</c:v>
                </c:pt>
                <c:pt idx="4693">
                  <c:v>18.32</c:v>
                </c:pt>
                <c:pt idx="4694">
                  <c:v>18.34</c:v>
                </c:pt>
                <c:pt idx="4695">
                  <c:v>18.36</c:v>
                </c:pt>
                <c:pt idx="4696">
                  <c:v>18.399999999999999</c:v>
                </c:pt>
                <c:pt idx="4697">
                  <c:v>18.440000000000001</c:v>
                </c:pt>
                <c:pt idx="4698">
                  <c:v>18.38</c:v>
                </c:pt>
                <c:pt idx="4699">
                  <c:v>18.3</c:v>
                </c:pt>
                <c:pt idx="4700">
                  <c:v>18.3</c:v>
                </c:pt>
                <c:pt idx="4701">
                  <c:v>18.350000000000001</c:v>
                </c:pt>
                <c:pt idx="4702">
                  <c:v>18.12</c:v>
                </c:pt>
                <c:pt idx="4703">
                  <c:v>18</c:v>
                </c:pt>
                <c:pt idx="4704">
                  <c:v>17.82</c:v>
                </c:pt>
                <c:pt idx="4705">
                  <c:v>17.86</c:v>
                </c:pt>
                <c:pt idx="4706">
                  <c:v>17.77</c:v>
                </c:pt>
                <c:pt idx="4707">
                  <c:v>17.82</c:v>
                </c:pt>
                <c:pt idx="4708">
                  <c:v>17.86</c:v>
                </c:pt>
                <c:pt idx="4709">
                  <c:v>17.75</c:v>
                </c:pt>
                <c:pt idx="4710">
                  <c:v>17.739999999999998</c:v>
                </c:pt>
                <c:pt idx="4711">
                  <c:v>17.78</c:v>
                </c:pt>
                <c:pt idx="4712">
                  <c:v>17.82</c:v>
                </c:pt>
                <c:pt idx="4713">
                  <c:v>17.89</c:v>
                </c:pt>
                <c:pt idx="4714">
                  <c:v>18</c:v>
                </c:pt>
                <c:pt idx="4715">
                  <c:v>17.989999999999998</c:v>
                </c:pt>
                <c:pt idx="4716">
                  <c:v>17.940000000000001</c:v>
                </c:pt>
                <c:pt idx="4717">
                  <c:v>18.05</c:v>
                </c:pt>
                <c:pt idx="4718">
                  <c:v>18.12</c:v>
                </c:pt>
                <c:pt idx="4719">
                  <c:v>18.059999999999999</c:v>
                </c:pt>
                <c:pt idx="4720">
                  <c:v>17.850000000000001</c:v>
                </c:pt>
                <c:pt idx="4721">
                  <c:v>18.02</c:v>
                </c:pt>
                <c:pt idx="4722">
                  <c:v>18.2</c:v>
                </c:pt>
                <c:pt idx="4723">
                  <c:v>18.25</c:v>
                </c:pt>
                <c:pt idx="4724">
                  <c:v>18.38</c:v>
                </c:pt>
                <c:pt idx="4725">
                  <c:v>18.440000000000001</c:v>
                </c:pt>
                <c:pt idx="4726">
                  <c:v>18.399999999999999</c:v>
                </c:pt>
                <c:pt idx="4727">
                  <c:v>18.34</c:v>
                </c:pt>
                <c:pt idx="4728">
                  <c:v>18.32</c:v>
                </c:pt>
                <c:pt idx="4729">
                  <c:v>18.309999999999999</c:v>
                </c:pt>
                <c:pt idx="4730">
                  <c:v>18.38</c:v>
                </c:pt>
                <c:pt idx="4731">
                  <c:v>18.440000000000001</c:v>
                </c:pt>
                <c:pt idx="4732">
                  <c:v>18.38</c:v>
                </c:pt>
                <c:pt idx="4733">
                  <c:v>18.41</c:v>
                </c:pt>
                <c:pt idx="4734">
                  <c:v>18.46</c:v>
                </c:pt>
                <c:pt idx="4735">
                  <c:v>18.54</c:v>
                </c:pt>
                <c:pt idx="4736">
                  <c:v>18.66</c:v>
                </c:pt>
                <c:pt idx="4737">
                  <c:v>18.62</c:v>
                </c:pt>
                <c:pt idx="4738">
                  <c:v>18.53</c:v>
                </c:pt>
                <c:pt idx="4739">
                  <c:v>18.600000000000001</c:v>
                </c:pt>
                <c:pt idx="4740">
                  <c:v>18.45</c:v>
                </c:pt>
                <c:pt idx="4741">
                  <c:v>18.510000000000002</c:v>
                </c:pt>
                <c:pt idx="4742">
                  <c:v>18.600000000000001</c:v>
                </c:pt>
                <c:pt idx="4743">
                  <c:v>18.510000000000002</c:v>
                </c:pt>
                <c:pt idx="4744">
                  <c:v>18.36</c:v>
                </c:pt>
                <c:pt idx="4745">
                  <c:v>18.350000000000001</c:v>
                </c:pt>
                <c:pt idx="4746">
                  <c:v>18.32</c:v>
                </c:pt>
                <c:pt idx="4747">
                  <c:v>18.32</c:v>
                </c:pt>
                <c:pt idx="4748">
                  <c:v>18.260000000000002</c:v>
                </c:pt>
                <c:pt idx="4749">
                  <c:v>18.25</c:v>
                </c:pt>
                <c:pt idx="4750">
                  <c:v>18.32</c:v>
                </c:pt>
                <c:pt idx="4751">
                  <c:v>18.38</c:v>
                </c:pt>
                <c:pt idx="4752">
                  <c:v>18.5</c:v>
                </c:pt>
                <c:pt idx="4753">
                  <c:v>18.59</c:v>
                </c:pt>
                <c:pt idx="4754">
                  <c:v>18.68</c:v>
                </c:pt>
                <c:pt idx="4755">
                  <c:v>18.739999999999998</c:v>
                </c:pt>
                <c:pt idx="4756">
                  <c:v>18.8</c:v>
                </c:pt>
                <c:pt idx="4757">
                  <c:v>18.84</c:v>
                </c:pt>
                <c:pt idx="4758">
                  <c:v>18.89</c:v>
                </c:pt>
                <c:pt idx="4759">
                  <c:v>18.920000000000002</c:v>
                </c:pt>
                <c:pt idx="4760">
                  <c:v>18.98</c:v>
                </c:pt>
                <c:pt idx="4761">
                  <c:v>19.05</c:v>
                </c:pt>
                <c:pt idx="4762">
                  <c:v>19.12</c:v>
                </c:pt>
                <c:pt idx="4763">
                  <c:v>19.190000000000001</c:v>
                </c:pt>
                <c:pt idx="4764">
                  <c:v>19.14</c:v>
                </c:pt>
                <c:pt idx="4765">
                  <c:v>19.12</c:v>
                </c:pt>
                <c:pt idx="4766">
                  <c:v>19.14</c:v>
                </c:pt>
                <c:pt idx="4767">
                  <c:v>19.239999999999998</c:v>
                </c:pt>
                <c:pt idx="4768">
                  <c:v>19.25</c:v>
                </c:pt>
                <c:pt idx="4769">
                  <c:v>19.18</c:v>
                </c:pt>
                <c:pt idx="4770">
                  <c:v>19.22</c:v>
                </c:pt>
                <c:pt idx="4771">
                  <c:v>19.29</c:v>
                </c:pt>
                <c:pt idx="4772">
                  <c:v>19.28</c:v>
                </c:pt>
                <c:pt idx="4773">
                  <c:v>19.28</c:v>
                </c:pt>
                <c:pt idx="4774">
                  <c:v>19.260000000000002</c:v>
                </c:pt>
                <c:pt idx="4775">
                  <c:v>19.27</c:v>
                </c:pt>
                <c:pt idx="4776">
                  <c:v>19.2</c:v>
                </c:pt>
                <c:pt idx="4777">
                  <c:v>19.14</c:v>
                </c:pt>
                <c:pt idx="4778">
                  <c:v>19.18</c:v>
                </c:pt>
                <c:pt idx="4779">
                  <c:v>19.260000000000002</c:v>
                </c:pt>
                <c:pt idx="4780">
                  <c:v>19.3</c:v>
                </c:pt>
                <c:pt idx="4781">
                  <c:v>19.239999999999998</c:v>
                </c:pt>
                <c:pt idx="4782">
                  <c:v>19.18</c:v>
                </c:pt>
                <c:pt idx="4783">
                  <c:v>19.04</c:v>
                </c:pt>
                <c:pt idx="4784">
                  <c:v>18.88</c:v>
                </c:pt>
                <c:pt idx="4785">
                  <c:v>18.64</c:v>
                </c:pt>
                <c:pt idx="4786">
                  <c:v>18.55</c:v>
                </c:pt>
                <c:pt idx="4787">
                  <c:v>18.46</c:v>
                </c:pt>
                <c:pt idx="4788">
                  <c:v>18.34</c:v>
                </c:pt>
                <c:pt idx="4789">
                  <c:v>18.27</c:v>
                </c:pt>
                <c:pt idx="4790">
                  <c:v>18.23</c:v>
                </c:pt>
                <c:pt idx="4791">
                  <c:v>18.12</c:v>
                </c:pt>
                <c:pt idx="4792">
                  <c:v>18.16</c:v>
                </c:pt>
                <c:pt idx="4793">
                  <c:v>18.170000000000002</c:v>
                </c:pt>
                <c:pt idx="4794">
                  <c:v>18.22</c:v>
                </c:pt>
                <c:pt idx="4795">
                  <c:v>18.32</c:v>
                </c:pt>
                <c:pt idx="4796">
                  <c:v>18.34</c:v>
                </c:pt>
                <c:pt idx="4797">
                  <c:v>18.27</c:v>
                </c:pt>
                <c:pt idx="4798">
                  <c:v>18.28</c:v>
                </c:pt>
                <c:pt idx="4799">
                  <c:v>18.3</c:v>
                </c:pt>
                <c:pt idx="4800">
                  <c:v>18.3</c:v>
                </c:pt>
                <c:pt idx="4801">
                  <c:v>18.28</c:v>
                </c:pt>
                <c:pt idx="4802">
                  <c:v>18.37</c:v>
                </c:pt>
                <c:pt idx="4803">
                  <c:v>18.45</c:v>
                </c:pt>
                <c:pt idx="4804">
                  <c:v>18.54</c:v>
                </c:pt>
                <c:pt idx="4805">
                  <c:v>18.600000000000001</c:v>
                </c:pt>
                <c:pt idx="4806">
                  <c:v>18.68</c:v>
                </c:pt>
                <c:pt idx="4807">
                  <c:v>18.78</c:v>
                </c:pt>
                <c:pt idx="4808">
                  <c:v>18.88</c:v>
                </c:pt>
                <c:pt idx="4809">
                  <c:v>19</c:v>
                </c:pt>
                <c:pt idx="4810">
                  <c:v>19.079999999999998</c:v>
                </c:pt>
                <c:pt idx="4811">
                  <c:v>19.21</c:v>
                </c:pt>
                <c:pt idx="4812">
                  <c:v>19.25</c:v>
                </c:pt>
                <c:pt idx="4813">
                  <c:v>19.25</c:v>
                </c:pt>
                <c:pt idx="4814">
                  <c:v>19.29</c:v>
                </c:pt>
                <c:pt idx="4815">
                  <c:v>19.309999999999999</c:v>
                </c:pt>
                <c:pt idx="4816">
                  <c:v>19.28</c:v>
                </c:pt>
                <c:pt idx="4817">
                  <c:v>19.34</c:v>
                </c:pt>
                <c:pt idx="4818">
                  <c:v>19.27</c:v>
                </c:pt>
                <c:pt idx="4819">
                  <c:v>19.239999999999998</c:v>
                </c:pt>
                <c:pt idx="4820">
                  <c:v>19.14</c:v>
                </c:pt>
                <c:pt idx="4821">
                  <c:v>19.13</c:v>
                </c:pt>
                <c:pt idx="4822">
                  <c:v>19.170000000000002</c:v>
                </c:pt>
                <c:pt idx="4823">
                  <c:v>19.07</c:v>
                </c:pt>
                <c:pt idx="4824">
                  <c:v>18.78</c:v>
                </c:pt>
                <c:pt idx="4825">
                  <c:v>18.690000000000001</c:v>
                </c:pt>
                <c:pt idx="4826">
                  <c:v>18.62</c:v>
                </c:pt>
                <c:pt idx="4827">
                  <c:v>18.63</c:v>
                </c:pt>
                <c:pt idx="4828">
                  <c:v>18.78</c:v>
                </c:pt>
                <c:pt idx="4829">
                  <c:v>18.84</c:v>
                </c:pt>
                <c:pt idx="4830">
                  <c:v>18.920000000000002</c:v>
                </c:pt>
                <c:pt idx="4831">
                  <c:v>18.98</c:v>
                </c:pt>
                <c:pt idx="4832">
                  <c:v>18.98</c:v>
                </c:pt>
                <c:pt idx="4833">
                  <c:v>19.059999999999999</c:v>
                </c:pt>
                <c:pt idx="4834">
                  <c:v>19.04</c:v>
                </c:pt>
                <c:pt idx="4835">
                  <c:v>19.03</c:v>
                </c:pt>
                <c:pt idx="4836">
                  <c:v>18.989999999999998</c:v>
                </c:pt>
                <c:pt idx="4837">
                  <c:v>18.97</c:v>
                </c:pt>
                <c:pt idx="4838">
                  <c:v>18.809999999999999</c:v>
                </c:pt>
                <c:pt idx="4839">
                  <c:v>18.68</c:v>
                </c:pt>
                <c:pt idx="4840">
                  <c:v>18.64</c:v>
                </c:pt>
                <c:pt idx="4841">
                  <c:v>18.7</c:v>
                </c:pt>
                <c:pt idx="4842">
                  <c:v>18.8</c:v>
                </c:pt>
                <c:pt idx="4843">
                  <c:v>18.850000000000001</c:v>
                </c:pt>
                <c:pt idx="4844">
                  <c:v>18.86</c:v>
                </c:pt>
                <c:pt idx="4845">
                  <c:v>18.850000000000001</c:v>
                </c:pt>
                <c:pt idx="4846">
                  <c:v>18.8</c:v>
                </c:pt>
                <c:pt idx="4847">
                  <c:v>18.68</c:v>
                </c:pt>
                <c:pt idx="4848">
                  <c:v>18.559999999999999</c:v>
                </c:pt>
                <c:pt idx="4849">
                  <c:v>18.52</c:v>
                </c:pt>
                <c:pt idx="4850">
                  <c:v>18.39</c:v>
                </c:pt>
                <c:pt idx="4851">
                  <c:v>18.36</c:v>
                </c:pt>
                <c:pt idx="4852">
                  <c:v>18.47</c:v>
                </c:pt>
                <c:pt idx="4853">
                  <c:v>18.45</c:v>
                </c:pt>
                <c:pt idx="4854">
                  <c:v>18.440000000000001</c:v>
                </c:pt>
                <c:pt idx="4855">
                  <c:v>18.53</c:v>
                </c:pt>
                <c:pt idx="4856">
                  <c:v>18.600000000000001</c:v>
                </c:pt>
                <c:pt idx="4857">
                  <c:v>18.760000000000002</c:v>
                </c:pt>
                <c:pt idx="4858">
                  <c:v>18.8</c:v>
                </c:pt>
                <c:pt idx="4859">
                  <c:v>18.559999999999999</c:v>
                </c:pt>
                <c:pt idx="4860">
                  <c:v>18.48</c:v>
                </c:pt>
                <c:pt idx="4861">
                  <c:v>18.48</c:v>
                </c:pt>
                <c:pt idx="4862">
                  <c:v>18.55</c:v>
                </c:pt>
                <c:pt idx="4863">
                  <c:v>18.600000000000001</c:v>
                </c:pt>
                <c:pt idx="4864">
                  <c:v>18.61</c:v>
                </c:pt>
                <c:pt idx="4865">
                  <c:v>18.649999999999999</c:v>
                </c:pt>
                <c:pt idx="4866">
                  <c:v>18.61</c:v>
                </c:pt>
                <c:pt idx="4867">
                  <c:v>18.66</c:v>
                </c:pt>
                <c:pt idx="4868">
                  <c:v>18.7</c:v>
                </c:pt>
                <c:pt idx="4869">
                  <c:v>18.68</c:v>
                </c:pt>
                <c:pt idx="4870">
                  <c:v>18.82</c:v>
                </c:pt>
                <c:pt idx="4871">
                  <c:v>19</c:v>
                </c:pt>
                <c:pt idx="4872">
                  <c:v>19.04</c:v>
                </c:pt>
                <c:pt idx="4873">
                  <c:v>19.18</c:v>
                </c:pt>
                <c:pt idx="4874">
                  <c:v>19.22</c:v>
                </c:pt>
                <c:pt idx="4875">
                  <c:v>19.239999999999998</c:v>
                </c:pt>
                <c:pt idx="4876">
                  <c:v>19.3</c:v>
                </c:pt>
                <c:pt idx="4877">
                  <c:v>19.28</c:v>
                </c:pt>
                <c:pt idx="4878">
                  <c:v>19.32</c:v>
                </c:pt>
                <c:pt idx="4879">
                  <c:v>19.36</c:v>
                </c:pt>
                <c:pt idx="4880">
                  <c:v>19.309999999999999</c:v>
                </c:pt>
                <c:pt idx="4881">
                  <c:v>19.350000000000001</c:v>
                </c:pt>
                <c:pt idx="4882">
                  <c:v>19.2</c:v>
                </c:pt>
                <c:pt idx="4883">
                  <c:v>18.97</c:v>
                </c:pt>
                <c:pt idx="4884">
                  <c:v>18.98</c:v>
                </c:pt>
                <c:pt idx="4885">
                  <c:v>19.05</c:v>
                </c:pt>
                <c:pt idx="4886">
                  <c:v>19.100000000000001</c:v>
                </c:pt>
                <c:pt idx="4887">
                  <c:v>19.18</c:v>
                </c:pt>
                <c:pt idx="4888">
                  <c:v>19.09</c:v>
                </c:pt>
                <c:pt idx="4889">
                  <c:v>18.850000000000001</c:v>
                </c:pt>
                <c:pt idx="4890">
                  <c:v>18.78</c:v>
                </c:pt>
                <c:pt idx="4891">
                  <c:v>18.84</c:v>
                </c:pt>
                <c:pt idx="4892">
                  <c:v>18.86</c:v>
                </c:pt>
                <c:pt idx="4893">
                  <c:v>18.87</c:v>
                </c:pt>
                <c:pt idx="4894">
                  <c:v>18.93</c:v>
                </c:pt>
                <c:pt idx="4895">
                  <c:v>18.91</c:v>
                </c:pt>
                <c:pt idx="4896">
                  <c:v>19.02</c:v>
                </c:pt>
                <c:pt idx="4897">
                  <c:v>18.98</c:v>
                </c:pt>
                <c:pt idx="4898">
                  <c:v>18.940000000000001</c:v>
                </c:pt>
                <c:pt idx="4899">
                  <c:v>18.88</c:v>
                </c:pt>
                <c:pt idx="4900">
                  <c:v>18.8</c:v>
                </c:pt>
                <c:pt idx="4901">
                  <c:v>18.68</c:v>
                </c:pt>
                <c:pt idx="4902">
                  <c:v>18.690000000000001</c:v>
                </c:pt>
                <c:pt idx="4903">
                  <c:v>18.71</c:v>
                </c:pt>
                <c:pt idx="4904">
                  <c:v>18.649999999999999</c:v>
                </c:pt>
                <c:pt idx="4905">
                  <c:v>18.72</c:v>
                </c:pt>
                <c:pt idx="4906">
                  <c:v>18.66</c:v>
                </c:pt>
                <c:pt idx="4907">
                  <c:v>18.59</c:v>
                </c:pt>
                <c:pt idx="4908">
                  <c:v>18.77</c:v>
                </c:pt>
                <c:pt idx="4909">
                  <c:v>18.71</c:v>
                </c:pt>
                <c:pt idx="4910">
                  <c:v>18.54</c:v>
                </c:pt>
                <c:pt idx="4911">
                  <c:v>18.32</c:v>
                </c:pt>
                <c:pt idx="4912">
                  <c:v>18.28</c:v>
                </c:pt>
                <c:pt idx="4913">
                  <c:v>18.100000000000001</c:v>
                </c:pt>
                <c:pt idx="4914">
                  <c:v>18.05</c:v>
                </c:pt>
                <c:pt idx="4915">
                  <c:v>18.079999999999998</c:v>
                </c:pt>
                <c:pt idx="4916">
                  <c:v>17.97</c:v>
                </c:pt>
                <c:pt idx="4917">
                  <c:v>17.86</c:v>
                </c:pt>
                <c:pt idx="4918">
                  <c:v>17.899999999999999</c:v>
                </c:pt>
                <c:pt idx="4919">
                  <c:v>18.11</c:v>
                </c:pt>
                <c:pt idx="4920">
                  <c:v>18.29</c:v>
                </c:pt>
                <c:pt idx="4921">
                  <c:v>18.329999999999998</c:v>
                </c:pt>
                <c:pt idx="4922">
                  <c:v>18.260000000000002</c:v>
                </c:pt>
                <c:pt idx="4923">
                  <c:v>18.2</c:v>
                </c:pt>
                <c:pt idx="4924">
                  <c:v>18.21</c:v>
                </c:pt>
                <c:pt idx="4925">
                  <c:v>18.38</c:v>
                </c:pt>
                <c:pt idx="4926">
                  <c:v>18.37</c:v>
                </c:pt>
                <c:pt idx="4927">
                  <c:v>18.37</c:v>
                </c:pt>
                <c:pt idx="4928">
                  <c:v>18.420000000000002</c:v>
                </c:pt>
                <c:pt idx="4929">
                  <c:v>18.5</c:v>
                </c:pt>
                <c:pt idx="4930">
                  <c:v>18.579999999999998</c:v>
                </c:pt>
                <c:pt idx="4931">
                  <c:v>18.739999999999998</c:v>
                </c:pt>
                <c:pt idx="4932">
                  <c:v>18.78</c:v>
                </c:pt>
                <c:pt idx="4933">
                  <c:v>18.88</c:v>
                </c:pt>
                <c:pt idx="4934">
                  <c:v>19</c:v>
                </c:pt>
                <c:pt idx="4935">
                  <c:v>19.100000000000001</c:v>
                </c:pt>
                <c:pt idx="4936">
                  <c:v>19.16</c:v>
                </c:pt>
                <c:pt idx="4937">
                  <c:v>19.170000000000002</c:v>
                </c:pt>
                <c:pt idx="4938">
                  <c:v>19.239999999999998</c:v>
                </c:pt>
                <c:pt idx="4939">
                  <c:v>19.25</c:v>
                </c:pt>
                <c:pt idx="4940">
                  <c:v>19.239999999999998</c:v>
                </c:pt>
                <c:pt idx="4941">
                  <c:v>19.22</c:v>
                </c:pt>
                <c:pt idx="4942">
                  <c:v>19.190000000000001</c:v>
                </c:pt>
                <c:pt idx="4943">
                  <c:v>19.260000000000002</c:v>
                </c:pt>
                <c:pt idx="4944">
                  <c:v>19.36</c:v>
                </c:pt>
                <c:pt idx="4945">
                  <c:v>19.39</c:v>
                </c:pt>
                <c:pt idx="4946">
                  <c:v>19.3</c:v>
                </c:pt>
                <c:pt idx="4947">
                  <c:v>19.059999999999999</c:v>
                </c:pt>
                <c:pt idx="4948">
                  <c:v>18.87</c:v>
                </c:pt>
                <c:pt idx="4949">
                  <c:v>18.73</c:v>
                </c:pt>
                <c:pt idx="4950">
                  <c:v>18.66</c:v>
                </c:pt>
                <c:pt idx="4951">
                  <c:v>18.72</c:v>
                </c:pt>
                <c:pt idx="4952">
                  <c:v>18.88</c:v>
                </c:pt>
                <c:pt idx="4953">
                  <c:v>18.96</c:v>
                </c:pt>
                <c:pt idx="4954">
                  <c:v>19.010000000000002</c:v>
                </c:pt>
                <c:pt idx="4955">
                  <c:v>19.05</c:v>
                </c:pt>
                <c:pt idx="4956">
                  <c:v>19.14</c:v>
                </c:pt>
                <c:pt idx="4957">
                  <c:v>19.12</c:v>
                </c:pt>
                <c:pt idx="4958">
                  <c:v>19.100000000000001</c:v>
                </c:pt>
                <c:pt idx="4959">
                  <c:v>19.14</c:v>
                </c:pt>
                <c:pt idx="4960">
                  <c:v>19.18</c:v>
                </c:pt>
                <c:pt idx="4961">
                  <c:v>19.22</c:v>
                </c:pt>
                <c:pt idx="4962">
                  <c:v>19.32</c:v>
                </c:pt>
                <c:pt idx="4963">
                  <c:v>19.43</c:v>
                </c:pt>
                <c:pt idx="4964">
                  <c:v>19.45</c:v>
                </c:pt>
                <c:pt idx="4965">
                  <c:v>19.55</c:v>
                </c:pt>
                <c:pt idx="4966">
                  <c:v>19.600000000000001</c:v>
                </c:pt>
                <c:pt idx="4967">
                  <c:v>19.68</c:v>
                </c:pt>
                <c:pt idx="4968">
                  <c:v>19.73</c:v>
                </c:pt>
                <c:pt idx="4969">
                  <c:v>19.77</c:v>
                </c:pt>
                <c:pt idx="4970">
                  <c:v>19.71</c:v>
                </c:pt>
                <c:pt idx="4971">
                  <c:v>19.7</c:v>
                </c:pt>
                <c:pt idx="4972">
                  <c:v>19.739999999999998</c:v>
                </c:pt>
                <c:pt idx="4973">
                  <c:v>19.66</c:v>
                </c:pt>
                <c:pt idx="4974">
                  <c:v>19.54</c:v>
                </c:pt>
                <c:pt idx="4975">
                  <c:v>19.52</c:v>
                </c:pt>
                <c:pt idx="4976">
                  <c:v>19.43</c:v>
                </c:pt>
                <c:pt idx="4977">
                  <c:v>19.32</c:v>
                </c:pt>
                <c:pt idx="4978">
                  <c:v>19.149999999999999</c:v>
                </c:pt>
                <c:pt idx="4979">
                  <c:v>19.07</c:v>
                </c:pt>
                <c:pt idx="4980">
                  <c:v>18.8</c:v>
                </c:pt>
                <c:pt idx="4981">
                  <c:v>18.8</c:v>
                </c:pt>
                <c:pt idx="4982">
                  <c:v>18.739999999999998</c:v>
                </c:pt>
                <c:pt idx="4983">
                  <c:v>18.71</c:v>
                </c:pt>
                <c:pt idx="4984">
                  <c:v>18.72</c:v>
                </c:pt>
                <c:pt idx="4985">
                  <c:v>18.73</c:v>
                </c:pt>
                <c:pt idx="4986">
                  <c:v>18.7</c:v>
                </c:pt>
                <c:pt idx="4987">
                  <c:v>18.63</c:v>
                </c:pt>
                <c:pt idx="4988">
                  <c:v>18.77</c:v>
                </c:pt>
                <c:pt idx="4989">
                  <c:v>18.82</c:v>
                </c:pt>
                <c:pt idx="4990">
                  <c:v>18.87</c:v>
                </c:pt>
                <c:pt idx="4991">
                  <c:v>18.88</c:v>
                </c:pt>
                <c:pt idx="4992">
                  <c:v>18.98</c:v>
                </c:pt>
                <c:pt idx="4993">
                  <c:v>19.07</c:v>
                </c:pt>
                <c:pt idx="4994">
                  <c:v>19.100000000000001</c:v>
                </c:pt>
                <c:pt idx="4995">
                  <c:v>19.34</c:v>
                </c:pt>
                <c:pt idx="4996">
                  <c:v>19.54</c:v>
                </c:pt>
                <c:pt idx="4997">
                  <c:v>19.68</c:v>
                </c:pt>
                <c:pt idx="4998">
                  <c:v>19.71</c:v>
                </c:pt>
                <c:pt idx="4999">
                  <c:v>19.54</c:v>
                </c:pt>
                <c:pt idx="5000">
                  <c:v>19.579999999999998</c:v>
                </c:pt>
                <c:pt idx="5001">
                  <c:v>19.649999999999999</c:v>
                </c:pt>
                <c:pt idx="5002">
                  <c:v>19.649999999999999</c:v>
                </c:pt>
                <c:pt idx="5003">
                  <c:v>19.690000000000001</c:v>
                </c:pt>
                <c:pt idx="5004">
                  <c:v>19.739999999999998</c:v>
                </c:pt>
                <c:pt idx="5005">
                  <c:v>19.64</c:v>
                </c:pt>
                <c:pt idx="5006">
                  <c:v>19.54</c:v>
                </c:pt>
                <c:pt idx="5007">
                  <c:v>19.53</c:v>
                </c:pt>
                <c:pt idx="5008">
                  <c:v>19.37</c:v>
                </c:pt>
                <c:pt idx="5009">
                  <c:v>19.14</c:v>
                </c:pt>
                <c:pt idx="5010">
                  <c:v>18.899999999999999</c:v>
                </c:pt>
                <c:pt idx="5011">
                  <c:v>18.59</c:v>
                </c:pt>
                <c:pt idx="5012">
                  <c:v>18.45</c:v>
                </c:pt>
                <c:pt idx="5013">
                  <c:v>18.53</c:v>
                </c:pt>
                <c:pt idx="5014">
                  <c:v>18.62</c:v>
                </c:pt>
                <c:pt idx="5015">
                  <c:v>18.690000000000001</c:v>
                </c:pt>
                <c:pt idx="5016">
                  <c:v>18.579999999999998</c:v>
                </c:pt>
                <c:pt idx="5017">
                  <c:v>18.46</c:v>
                </c:pt>
                <c:pt idx="5018">
                  <c:v>18.350000000000001</c:v>
                </c:pt>
                <c:pt idx="5019">
                  <c:v>18.34</c:v>
                </c:pt>
                <c:pt idx="5020">
                  <c:v>18.329999999999998</c:v>
                </c:pt>
                <c:pt idx="5021">
                  <c:v>18.260000000000002</c:v>
                </c:pt>
                <c:pt idx="5022">
                  <c:v>18.18</c:v>
                </c:pt>
                <c:pt idx="5023">
                  <c:v>18</c:v>
                </c:pt>
                <c:pt idx="5024">
                  <c:v>17.940000000000001</c:v>
                </c:pt>
                <c:pt idx="5025">
                  <c:v>17.88</c:v>
                </c:pt>
                <c:pt idx="5026">
                  <c:v>17.88</c:v>
                </c:pt>
                <c:pt idx="5027">
                  <c:v>17.97</c:v>
                </c:pt>
                <c:pt idx="5028">
                  <c:v>18.079999999999998</c:v>
                </c:pt>
                <c:pt idx="5029">
                  <c:v>18.21</c:v>
                </c:pt>
                <c:pt idx="5030">
                  <c:v>18.14</c:v>
                </c:pt>
                <c:pt idx="5031">
                  <c:v>18.100000000000001</c:v>
                </c:pt>
                <c:pt idx="5032">
                  <c:v>18.04</c:v>
                </c:pt>
                <c:pt idx="5033">
                  <c:v>18.12</c:v>
                </c:pt>
                <c:pt idx="5034">
                  <c:v>18.239999999999998</c:v>
                </c:pt>
                <c:pt idx="5035">
                  <c:v>18.309999999999999</c:v>
                </c:pt>
                <c:pt idx="5036">
                  <c:v>18.3</c:v>
                </c:pt>
                <c:pt idx="5037">
                  <c:v>18.3</c:v>
                </c:pt>
                <c:pt idx="5038">
                  <c:v>18.38</c:v>
                </c:pt>
                <c:pt idx="5039">
                  <c:v>18.350000000000001</c:v>
                </c:pt>
                <c:pt idx="5040">
                  <c:v>18.38</c:v>
                </c:pt>
                <c:pt idx="5041">
                  <c:v>18.3</c:v>
                </c:pt>
                <c:pt idx="5042">
                  <c:v>18.05</c:v>
                </c:pt>
                <c:pt idx="5043">
                  <c:v>17.91</c:v>
                </c:pt>
                <c:pt idx="5044">
                  <c:v>17.96</c:v>
                </c:pt>
                <c:pt idx="5045">
                  <c:v>18</c:v>
                </c:pt>
                <c:pt idx="5046">
                  <c:v>18.11</c:v>
                </c:pt>
                <c:pt idx="5047">
                  <c:v>18.23</c:v>
                </c:pt>
                <c:pt idx="5048">
                  <c:v>18.170000000000002</c:v>
                </c:pt>
                <c:pt idx="5049">
                  <c:v>18.14</c:v>
                </c:pt>
                <c:pt idx="5050">
                  <c:v>18.149999999999999</c:v>
                </c:pt>
                <c:pt idx="5051">
                  <c:v>18.21</c:v>
                </c:pt>
                <c:pt idx="5052">
                  <c:v>18.28</c:v>
                </c:pt>
                <c:pt idx="5053">
                  <c:v>18.329999999999998</c:v>
                </c:pt>
                <c:pt idx="5054">
                  <c:v>18.34</c:v>
                </c:pt>
                <c:pt idx="5055">
                  <c:v>18.43</c:v>
                </c:pt>
                <c:pt idx="5056">
                  <c:v>18.46</c:v>
                </c:pt>
                <c:pt idx="5057">
                  <c:v>18.45</c:v>
                </c:pt>
                <c:pt idx="5058">
                  <c:v>18.5</c:v>
                </c:pt>
                <c:pt idx="5059">
                  <c:v>18.53</c:v>
                </c:pt>
                <c:pt idx="5060">
                  <c:v>18.68</c:v>
                </c:pt>
                <c:pt idx="5061">
                  <c:v>18.77</c:v>
                </c:pt>
                <c:pt idx="5062">
                  <c:v>18.78</c:v>
                </c:pt>
                <c:pt idx="5063">
                  <c:v>18.739999999999998</c:v>
                </c:pt>
                <c:pt idx="5064">
                  <c:v>18.71</c:v>
                </c:pt>
                <c:pt idx="5065">
                  <c:v>18.8</c:v>
                </c:pt>
                <c:pt idx="5066">
                  <c:v>18.77</c:v>
                </c:pt>
                <c:pt idx="5067">
                  <c:v>18.82</c:v>
                </c:pt>
                <c:pt idx="5068">
                  <c:v>18.89</c:v>
                </c:pt>
                <c:pt idx="5069">
                  <c:v>19.04</c:v>
                </c:pt>
                <c:pt idx="5070">
                  <c:v>19.09</c:v>
                </c:pt>
                <c:pt idx="5071">
                  <c:v>18.98</c:v>
                </c:pt>
                <c:pt idx="5072">
                  <c:v>18.78</c:v>
                </c:pt>
                <c:pt idx="5073">
                  <c:v>18.55</c:v>
                </c:pt>
                <c:pt idx="5074">
                  <c:v>18.52</c:v>
                </c:pt>
                <c:pt idx="5075">
                  <c:v>18.62</c:v>
                </c:pt>
                <c:pt idx="5076">
                  <c:v>18.600000000000001</c:v>
                </c:pt>
                <c:pt idx="5077">
                  <c:v>18.489999999999998</c:v>
                </c:pt>
                <c:pt idx="5078">
                  <c:v>18.52</c:v>
                </c:pt>
                <c:pt idx="5079">
                  <c:v>18.600000000000001</c:v>
                </c:pt>
                <c:pt idx="5080">
                  <c:v>18.579999999999998</c:v>
                </c:pt>
                <c:pt idx="5081">
                  <c:v>18.670000000000002</c:v>
                </c:pt>
                <c:pt idx="5082">
                  <c:v>18.68</c:v>
                </c:pt>
                <c:pt idx="5083">
                  <c:v>18.670000000000002</c:v>
                </c:pt>
                <c:pt idx="5084">
                  <c:v>18.670000000000002</c:v>
                </c:pt>
                <c:pt idx="5085">
                  <c:v>18.420000000000002</c:v>
                </c:pt>
                <c:pt idx="5086">
                  <c:v>18.170000000000002</c:v>
                </c:pt>
                <c:pt idx="5087">
                  <c:v>18.05</c:v>
                </c:pt>
                <c:pt idx="5088">
                  <c:v>18.079999999999998</c:v>
                </c:pt>
                <c:pt idx="5089">
                  <c:v>18.079999999999998</c:v>
                </c:pt>
                <c:pt idx="5090">
                  <c:v>18.100000000000001</c:v>
                </c:pt>
                <c:pt idx="5091">
                  <c:v>18.13</c:v>
                </c:pt>
                <c:pt idx="5092">
                  <c:v>18.2</c:v>
                </c:pt>
                <c:pt idx="5093">
                  <c:v>18.32</c:v>
                </c:pt>
                <c:pt idx="5094">
                  <c:v>18.39</c:v>
                </c:pt>
                <c:pt idx="5095">
                  <c:v>18.5</c:v>
                </c:pt>
                <c:pt idx="5096">
                  <c:v>18.579999999999998</c:v>
                </c:pt>
                <c:pt idx="5097">
                  <c:v>18.670000000000002</c:v>
                </c:pt>
                <c:pt idx="5098">
                  <c:v>18.78</c:v>
                </c:pt>
                <c:pt idx="5099">
                  <c:v>18.850000000000001</c:v>
                </c:pt>
                <c:pt idx="5100">
                  <c:v>18.84</c:v>
                </c:pt>
                <c:pt idx="5101">
                  <c:v>18.86</c:v>
                </c:pt>
                <c:pt idx="5102">
                  <c:v>18.93</c:v>
                </c:pt>
                <c:pt idx="5103">
                  <c:v>18.96</c:v>
                </c:pt>
                <c:pt idx="5104">
                  <c:v>18.84</c:v>
                </c:pt>
                <c:pt idx="5105">
                  <c:v>18.63</c:v>
                </c:pt>
                <c:pt idx="5106">
                  <c:v>18.61</c:v>
                </c:pt>
                <c:pt idx="5107">
                  <c:v>18.5</c:v>
                </c:pt>
                <c:pt idx="5108">
                  <c:v>18.39</c:v>
                </c:pt>
                <c:pt idx="5109">
                  <c:v>18.329999999999998</c:v>
                </c:pt>
                <c:pt idx="5110">
                  <c:v>18.32</c:v>
                </c:pt>
                <c:pt idx="5111">
                  <c:v>18.41</c:v>
                </c:pt>
                <c:pt idx="5112">
                  <c:v>18.420000000000002</c:v>
                </c:pt>
                <c:pt idx="5113">
                  <c:v>18.350000000000001</c:v>
                </c:pt>
                <c:pt idx="5114">
                  <c:v>18.350000000000001</c:v>
                </c:pt>
                <c:pt idx="5115">
                  <c:v>18.420000000000002</c:v>
                </c:pt>
                <c:pt idx="5116">
                  <c:v>18.510000000000002</c:v>
                </c:pt>
                <c:pt idx="5117">
                  <c:v>18.68</c:v>
                </c:pt>
                <c:pt idx="5118">
                  <c:v>18.96</c:v>
                </c:pt>
                <c:pt idx="5119">
                  <c:v>19.079999999999998</c:v>
                </c:pt>
                <c:pt idx="5120">
                  <c:v>19.100000000000001</c:v>
                </c:pt>
                <c:pt idx="5121">
                  <c:v>19.14</c:v>
                </c:pt>
                <c:pt idx="5122">
                  <c:v>19.079999999999998</c:v>
                </c:pt>
                <c:pt idx="5123">
                  <c:v>18.98</c:v>
                </c:pt>
                <c:pt idx="5124">
                  <c:v>19.05</c:v>
                </c:pt>
                <c:pt idx="5125">
                  <c:v>18.96</c:v>
                </c:pt>
                <c:pt idx="5126">
                  <c:v>18.920000000000002</c:v>
                </c:pt>
                <c:pt idx="5127">
                  <c:v>18.66</c:v>
                </c:pt>
                <c:pt idx="5128">
                  <c:v>18.68</c:v>
                </c:pt>
                <c:pt idx="5129">
                  <c:v>18.850000000000001</c:v>
                </c:pt>
                <c:pt idx="5130">
                  <c:v>18.95</c:v>
                </c:pt>
                <c:pt idx="5131">
                  <c:v>19.09</c:v>
                </c:pt>
                <c:pt idx="5132">
                  <c:v>19.2</c:v>
                </c:pt>
                <c:pt idx="5133">
                  <c:v>19.329999999999998</c:v>
                </c:pt>
                <c:pt idx="5134">
                  <c:v>19.37</c:v>
                </c:pt>
                <c:pt idx="5135">
                  <c:v>19.48</c:v>
                </c:pt>
                <c:pt idx="5136">
                  <c:v>19.57</c:v>
                </c:pt>
                <c:pt idx="5137">
                  <c:v>19.600000000000001</c:v>
                </c:pt>
                <c:pt idx="5138">
                  <c:v>19.66</c:v>
                </c:pt>
                <c:pt idx="5139">
                  <c:v>19.68</c:v>
                </c:pt>
                <c:pt idx="5140">
                  <c:v>19.670000000000002</c:v>
                </c:pt>
                <c:pt idx="5141">
                  <c:v>19.68</c:v>
                </c:pt>
                <c:pt idx="5142">
                  <c:v>19.690000000000001</c:v>
                </c:pt>
                <c:pt idx="5143">
                  <c:v>19.739999999999998</c:v>
                </c:pt>
                <c:pt idx="5144">
                  <c:v>19.71</c:v>
                </c:pt>
                <c:pt idx="5145">
                  <c:v>19.760000000000002</c:v>
                </c:pt>
                <c:pt idx="5146">
                  <c:v>19.760000000000002</c:v>
                </c:pt>
                <c:pt idx="5147">
                  <c:v>19.82</c:v>
                </c:pt>
                <c:pt idx="5148">
                  <c:v>19.82</c:v>
                </c:pt>
                <c:pt idx="5149">
                  <c:v>19.84</c:v>
                </c:pt>
                <c:pt idx="5150">
                  <c:v>19.739999999999998</c:v>
                </c:pt>
                <c:pt idx="5151">
                  <c:v>19.71</c:v>
                </c:pt>
                <c:pt idx="5152">
                  <c:v>19.670000000000002</c:v>
                </c:pt>
                <c:pt idx="5153">
                  <c:v>19.670000000000002</c:v>
                </c:pt>
                <c:pt idx="5154">
                  <c:v>19.760000000000002</c:v>
                </c:pt>
                <c:pt idx="5155">
                  <c:v>19.670000000000002</c:v>
                </c:pt>
                <c:pt idx="5156">
                  <c:v>19.66</c:v>
                </c:pt>
                <c:pt idx="5157">
                  <c:v>19.739999999999998</c:v>
                </c:pt>
                <c:pt idx="5158">
                  <c:v>19.82</c:v>
                </c:pt>
                <c:pt idx="5159">
                  <c:v>19.760000000000002</c:v>
                </c:pt>
                <c:pt idx="5160">
                  <c:v>19.739999999999998</c:v>
                </c:pt>
                <c:pt idx="5161">
                  <c:v>19.63</c:v>
                </c:pt>
                <c:pt idx="5162">
                  <c:v>19.54</c:v>
                </c:pt>
                <c:pt idx="5163">
                  <c:v>19.52</c:v>
                </c:pt>
                <c:pt idx="5164">
                  <c:v>19.54</c:v>
                </c:pt>
                <c:pt idx="5165">
                  <c:v>19.62</c:v>
                </c:pt>
                <c:pt idx="5166">
                  <c:v>19.7</c:v>
                </c:pt>
                <c:pt idx="5167">
                  <c:v>19.79</c:v>
                </c:pt>
                <c:pt idx="5168">
                  <c:v>19.64</c:v>
                </c:pt>
                <c:pt idx="5169">
                  <c:v>19.420000000000002</c:v>
                </c:pt>
                <c:pt idx="5170">
                  <c:v>19.239999999999998</c:v>
                </c:pt>
                <c:pt idx="5171">
                  <c:v>19.079999999999998</c:v>
                </c:pt>
                <c:pt idx="5172">
                  <c:v>18.989999999999998</c:v>
                </c:pt>
                <c:pt idx="5173">
                  <c:v>18.920000000000002</c:v>
                </c:pt>
                <c:pt idx="5174">
                  <c:v>18.8</c:v>
                </c:pt>
                <c:pt idx="5175">
                  <c:v>18.670000000000002</c:v>
                </c:pt>
                <c:pt idx="5176">
                  <c:v>18.64</c:v>
                </c:pt>
                <c:pt idx="5177">
                  <c:v>18.690000000000001</c:v>
                </c:pt>
                <c:pt idx="5178">
                  <c:v>18.8</c:v>
                </c:pt>
                <c:pt idx="5179">
                  <c:v>18.86</c:v>
                </c:pt>
                <c:pt idx="5180">
                  <c:v>18.79</c:v>
                </c:pt>
                <c:pt idx="5181">
                  <c:v>18.7</c:v>
                </c:pt>
                <c:pt idx="5182">
                  <c:v>18.62</c:v>
                </c:pt>
                <c:pt idx="5183">
                  <c:v>18.510000000000002</c:v>
                </c:pt>
                <c:pt idx="5184">
                  <c:v>18.41</c:v>
                </c:pt>
                <c:pt idx="5185">
                  <c:v>18.5</c:v>
                </c:pt>
                <c:pt idx="5186">
                  <c:v>18.5</c:v>
                </c:pt>
                <c:pt idx="5187">
                  <c:v>18.55</c:v>
                </c:pt>
                <c:pt idx="5188">
                  <c:v>18.690000000000001</c:v>
                </c:pt>
                <c:pt idx="5189">
                  <c:v>18.739999999999998</c:v>
                </c:pt>
                <c:pt idx="5190">
                  <c:v>18.77</c:v>
                </c:pt>
                <c:pt idx="5191">
                  <c:v>18.72</c:v>
                </c:pt>
                <c:pt idx="5192">
                  <c:v>18.579999999999998</c:v>
                </c:pt>
                <c:pt idx="5193">
                  <c:v>18.600000000000001</c:v>
                </c:pt>
                <c:pt idx="5194">
                  <c:v>18.64</c:v>
                </c:pt>
                <c:pt idx="5195">
                  <c:v>18.66</c:v>
                </c:pt>
                <c:pt idx="5196">
                  <c:v>18.760000000000002</c:v>
                </c:pt>
                <c:pt idx="5197">
                  <c:v>18.78</c:v>
                </c:pt>
                <c:pt idx="5198">
                  <c:v>18.739999999999998</c:v>
                </c:pt>
                <c:pt idx="5199">
                  <c:v>18.66</c:v>
                </c:pt>
                <c:pt idx="5200">
                  <c:v>18.54</c:v>
                </c:pt>
                <c:pt idx="5201">
                  <c:v>18.32</c:v>
                </c:pt>
                <c:pt idx="5202">
                  <c:v>18.22</c:v>
                </c:pt>
                <c:pt idx="5203">
                  <c:v>18.2</c:v>
                </c:pt>
                <c:pt idx="5204">
                  <c:v>18.14</c:v>
                </c:pt>
                <c:pt idx="5205">
                  <c:v>18.190000000000001</c:v>
                </c:pt>
                <c:pt idx="5206">
                  <c:v>18.18</c:v>
                </c:pt>
                <c:pt idx="5207">
                  <c:v>18.23</c:v>
                </c:pt>
                <c:pt idx="5208">
                  <c:v>18.170000000000002</c:v>
                </c:pt>
                <c:pt idx="5209">
                  <c:v>18.079999999999998</c:v>
                </c:pt>
                <c:pt idx="5210">
                  <c:v>17.97</c:v>
                </c:pt>
                <c:pt idx="5211">
                  <c:v>17.95</c:v>
                </c:pt>
                <c:pt idx="5212">
                  <c:v>18.02</c:v>
                </c:pt>
                <c:pt idx="5213">
                  <c:v>18</c:v>
                </c:pt>
                <c:pt idx="5214">
                  <c:v>17.89</c:v>
                </c:pt>
                <c:pt idx="5215">
                  <c:v>17.899999999999999</c:v>
                </c:pt>
                <c:pt idx="5216">
                  <c:v>17.95</c:v>
                </c:pt>
                <c:pt idx="5217">
                  <c:v>17.88</c:v>
                </c:pt>
                <c:pt idx="5218">
                  <c:v>17.86</c:v>
                </c:pt>
                <c:pt idx="5219">
                  <c:v>17.84</c:v>
                </c:pt>
                <c:pt idx="5220">
                  <c:v>17.899999999999999</c:v>
                </c:pt>
                <c:pt idx="5221">
                  <c:v>17.96</c:v>
                </c:pt>
                <c:pt idx="5222">
                  <c:v>18.010000000000002</c:v>
                </c:pt>
                <c:pt idx="5223">
                  <c:v>18.010000000000002</c:v>
                </c:pt>
                <c:pt idx="5224">
                  <c:v>18.02</c:v>
                </c:pt>
                <c:pt idx="5225">
                  <c:v>18.059999999999999</c:v>
                </c:pt>
                <c:pt idx="5226">
                  <c:v>18.079999999999998</c:v>
                </c:pt>
                <c:pt idx="5227">
                  <c:v>18.149999999999999</c:v>
                </c:pt>
                <c:pt idx="5228">
                  <c:v>18.2</c:v>
                </c:pt>
                <c:pt idx="5229">
                  <c:v>18.28</c:v>
                </c:pt>
                <c:pt idx="5230">
                  <c:v>18.350000000000001</c:v>
                </c:pt>
                <c:pt idx="5231">
                  <c:v>18.420000000000002</c:v>
                </c:pt>
                <c:pt idx="5232">
                  <c:v>18.59</c:v>
                </c:pt>
                <c:pt idx="5233">
                  <c:v>18.559999999999999</c:v>
                </c:pt>
                <c:pt idx="5234">
                  <c:v>18.34</c:v>
                </c:pt>
                <c:pt idx="5235">
                  <c:v>18.32</c:v>
                </c:pt>
                <c:pt idx="5236">
                  <c:v>18.399999999999999</c:v>
                </c:pt>
                <c:pt idx="5237">
                  <c:v>18.420000000000002</c:v>
                </c:pt>
                <c:pt idx="5238">
                  <c:v>18.39</c:v>
                </c:pt>
                <c:pt idx="5239">
                  <c:v>18.37</c:v>
                </c:pt>
                <c:pt idx="5240">
                  <c:v>18.46</c:v>
                </c:pt>
                <c:pt idx="5241">
                  <c:v>18.48</c:v>
                </c:pt>
                <c:pt idx="5242">
                  <c:v>18.579999999999998</c:v>
                </c:pt>
                <c:pt idx="5243">
                  <c:v>18.690000000000001</c:v>
                </c:pt>
                <c:pt idx="5244">
                  <c:v>18.79</c:v>
                </c:pt>
                <c:pt idx="5245">
                  <c:v>18.72</c:v>
                </c:pt>
                <c:pt idx="5246">
                  <c:v>18.579999999999998</c:v>
                </c:pt>
                <c:pt idx="5247">
                  <c:v>18.600000000000001</c:v>
                </c:pt>
                <c:pt idx="5248">
                  <c:v>18.68</c:v>
                </c:pt>
                <c:pt idx="5249">
                  <c:v>18.760000000000002</c:v>
                </c:pt>
                <c:pt idx="5250">
                  <c:v>18.95</c:v>
                </c:pt>
                <c:pt idx="5251">
                  <c:v>19.02</c:v>
                </c:pt>
                <c:pt idx="5252">
                  <c:v>19.12</c:v>
                </c:pt>
                <c:pt idx="5253">
                  <c:v>19.22</c:v>
                </c:pt>
                <c:pt idx="5254">
                  <c:v>19.2</c:v>
                </c:pt>
                <c:pt idx="5255">
                  <c:v>19.25</c:v>
                </c:pt>
                <c:pt idx="5256">
                  <c:v>19.29</c:v>
                </c:pt>
                <c:pt idx="5257">
                  <c:v>19.420000000000002</c:v>
                </c:pt>
                <c:pt idx="5258">
                  <c:v>19.46</c:v>
                </c:pt>
                <c:pt idx="5259">
                  <c:v>19.510000000000002</c:v>
                </c:pt>
                <c:pt idx="5260">
                  <c:v>19.57</c:v>
                </c:pt>
                <c:pt idx="5261">
                  <c:v>19.63</c:v>
                </c:pt>
                <c:pt idx="5262">
                  <c:v>19.64</c:v>
                </c:pt>
                <c:pt idx="5263">
                  <c:v>19.510000000000002</c:v>
                </c:pt>
                <c:pt idx="5264">
                  <c:v>19.55</c:v>
                </c:pt>
                <c:pt idx="5265">
                  <c:v>19.62</c:v>
                </c:pt>
                <c:pt idx="5266">
                  <c:v>19.7</c:v>
                </c:pt>
                <c:pt idx="5267">
                  <c:v>19.690000000000001</c:v>
                </c:pt>
                <c:pt idx="5268">
                  <c:v>19.78</c:v>
                </c:pt>
                <c:pt idx="5269">
                  <c:v>19.86</c:v>
                </c:pt>
                <c:pt idx="5270">
                  <c:v>19.78</c:v>
                </c:pt>
                <c:pt idx="5271">
                  <c:v>19.79</c:v>
                </c:pt>
                <c:pt idx="5272">
                  <c:v>19.82</c:v>
                </c:pt>
                <c:pt idx="5273">
                  <c:v>19.87</c:v>
                </c:pt>
                <c:pt idx="5274">
                  <c:v>19.989999999999998</c:v>
                </c:pt>
                <c:pt idx="5275">
                  <c:v>20.010000000000002</c:v>
                </c:pt>
                <c:pt idx="5276">
                  <c:v>20.079999999999998</c:v>
                </c:pt>
                <c:pt idx="5277">
                  <c:v>20.18</c:v>
                </c:pt>
                <c:pt idx="5278">
                  <c:v>20.23</c:v>
                </c:pt>
                <c:pt idx="5279">
                  <c:v>20.28</c:v>
                </c:pt>
                <c:pt idx="5280">
                  <c:v>20.22</c:v>
                </c:pt>
                <c:pt idx="5281">
                  <c:v>20.12</c:v>
                </c:pt>
                <c:pt idx="5282">
                  <c:v>20</c:v>
                </c:pt>
                <c:pt idx="5283">
                  <c:v>19.89</c:v>
                </c:pt>
                <c:pt idx="5284">
                  <c:v>19.86</c:v>
                </c:pt>
                <c:pt idx="5285">
                  <c:v>19.84</c:v>
                </c:pt>
                <c:pt idx="5286">
                  <c:v>19.71</c:v>
                </c:pt>
                <c:pt idx="5287">
                  <c:v>19.62</c:v>
                </c:pt>
                <c:pt idx="5288">
                  <c:v>19.66</c:v>
                </c:pt>
                <c:pt idx="5289">
                  <c:v>19.41</c:v>
                </c:pt>
                <c:pt idx="5290">
                  <c:v>19.399999999999999</c:v>
                </c:pt>
                <c:pt idx="5291">
                  <c:v>19.57</c:v>
                </c:pt>
                <c:pt idx="5292">
                  <c:v>19.52</c:v>
                </c:pt>
                <c:pt idx="5293">
                  <c:v>19.54</c:v>
                </c:pt>
                <c:pt idx="5294">
                  <c:v>19.53</c:v>
                </c:pt>
                <c:pt idx="5295">
                  <c:v>19.39</c:v>
                </c:pt>
                <c:pt idx="5296">
                  <c:v>19.04</c:v>
                </c:pt>
                <c:pt idx="5297">
                  <c:v>19</c:v>
                </c:pt>
                <c:pt idx="5298">
                  <c:v>19.02</c:v>
                </c:pt>
                <c:pt idx="5299">
                  <c:v>18.940000000000001</c:v>
                </c:pt>
                <c:pt idx="5300">
                  <c:v>18.899999999999999</c:v>
                </c:pt>
                <c:pt idx="5301">
                  <c:v>18.829999999999998</c:v>
                </c:pt>
                <c:pt idx="5302">
                  <c:v>18.79</c:v>
                </c:pt>
                <c:pt idx="5303">
                  <c:v>18.84</c:v>
                </c:pt>
                <c:pt idx="5304">
                  <c:v>18.600000000000001</c:v>
                </c:pt>
                <c:pt idx="5305">
                  <c:v>18.43</c:v>
                </c:pt>
                <c:pt idx="5306">
                  <c:v>18.329999999999998</c:v>
                </c:pt>
                <c:pt idx="5307">
                  <c:v>18.350000000000001</c:v>
                </c:pt>
                <c:pt idx="5308">
                  <c:v>18.3</c:v>
                </c:pt>
                <c:pt idx="5309">
                  <c:v>18.3</c:v>
                </c:pt>
                <c:pt idx="5310">
                  <c:v>18.22</c:v>
                </c:pt>
                <c:pt idx="5311">
                  <c:v>18.13</c:v>
                </c:pt>
                <c:pt idx="5312">
                  <c:v>18.12</c:v>
                </c:pt>
                <c:pt idx="5313">
                  <c:v>18.100000000000001</c:v>
                </c:pt>
                <c:pt idx="5314">
                  <c:v>17.95</c:v>
                </c:pt>
                <c:pt idx="5315">
                  <c:v>18.100000000000001</c:v>
                </c:pt>
                <c:pt idx="5316">
                  <c:v>18.23</c:v>
                </c:pt>
                <c:pt idx="5317">
                  <c:v>18.309999999999999</c:v>
                </c:pt>
                <c:pt idx="5318">
                  <c:v>18.41</c:v>
                </c:pt>
                <c:pt idx="5319">
                  <c:v>18.55</c:v>
                </c:pt>
                <c:pt idx="5320">
                  <c:v>18.73</c:v>
                </c:pt>
                <c:pt idx="5321">
                  <c:v>18.72</c:v>
                </c:pt>
                <c:pt idx="5322">
                  <c:v>18.760000000000002</c:v>
                </c:pt>
                <c:pt idx="5323">
                  <c:v>18.68</c:v>
                </c:pt>
                <c:pt idx="5324">
                  <c:v>18.75</c:v>
                </c:pt>
                <c:pt idx="5325">
                  <c:v>18.7</c:v>
                </c:pt>
                <c:pt idx="5326">
                  <c:v>18.66</c:v>
                </c:pt>
                <c:pt idx="5327">
                  <c:v>18.71</c:v>
                </c:pt>
                <c:pt idx="5328">
                  <c:v>18.760000000000002</c:v>
                </c:pt>
                <c:pt idx="5329">
                  <c:v>18.8</c:v>
                </c:pt>
                <c:pt idx="5330">
                  <c:v>18.78</c:v>
                </c:pt>
                <c:pt idx="5331">
                  <c:v>18.739999999999998</c:v>
                </c:pt>
                <c:pt idx="5332">
                  <c:v>18.77</c:v>
                </c:pt>
                <c:pt idx="5333">
                  <c:v>18.86</c:v>
                </c:pt>
                <c:pt idx="5334">
                  <c:v>18.98</c:v>
                </c:pt>
                <c:pt idx="5335">
                  <c:v>19.02</c:v>
                </c:pt>
                <c:pt idx="5336">
                  <c:v>18.940000000000001</c:v>
                </c:pt>
                <c:pt idx="5337">
                  <c:v>18.82</c:v>
                </c:pt>
                <c:pt idx="5338">
                  <c:v>18.71</c:v>
                </c:pt>
                <c:pt idx="5339">
                  <c:v>18.68</c:v>
                </c:pt>
                <c:pt idx="5340">
                  <c:v>18.66</c:v>
                </c:pt>
                <c:pt idx="5341">
                  <c:v>18.77</c:v>
                </c:pt>
                <c:pt idx="5342">
                  <c:v>18.86</c:v>
                </c:pt>
                <c:pt idx="5343">
                  <c:v>18.989999999999998</c:v>
                </c:pt>
                <c:pt idx="5344">
                  <c:v>19.04</c:v>
                </c:pt>
                <c:pt idx="5345">
                  <c:v>19.059999999999999</c:v>
                </c:pt>
                <c:pt idx="5346">
                  <c:v>19.09</c:v>
                </c:pt>
                <c:pt idx="5347">
                  <c:v>19.12</c:v>
                </c:pt>
                <c:pt idx="5348">
                  <c:v>19.2</c:v>
                </c:pt>
                <c:pt idx="5349">
                  <c:v>19.3</c:v>
                </c:pt>
                <c:pt idx="5350">
                  <c:v>19.440000000000001</c:v>
                </c:pt>
                <c:pt idx="5351">
                  <c:v>19.440000000000001</c:v>
                </c:pt>
                <c:pt idx="5352">
                  <c:v>19.559999999999999</c:v>
                </c:pt>
                <c:pt idx="5353">
                  <c:v>19.510000000000002</c:v>
                </c:pt>
                <c:pt idx="5354">
                  <c:v>19.46</c:v>
                </c:pt>
                <c:pt idx="5355">
                  <c:v>19.3</c:v>
                </c:pt>
                <c:pt idx="5356">
                  <c:v>19.27</c:v>
                </c:pt>
                <c:pt idx="5357">
                  <c:v>19.32</c:v>
                </c:pt>
                <c:pt idx="5358">
                  <c:v>19.34</c:v>
                </c:pt>
                <c:pt idx="5359">
                  <c:v>19.350000000000001</c:v>
                </c:pt>
                <c:pt idx="5360">
                  <c:v>19.420000000000002</c:v>
                </c:pt>
                <c:pt idx="5361">
                  <c:v>19.54</c:v>
                </c:pt>
                <c:pt idx="5362">
                  <c:v>19.62</c:v>
                </c:pt>
                <c:pt idx="5363">
                  <c:v>19.690000000000001</c:v>
                </c:pt>
                <c:pt idx="5364">
                  <c:v>19.75</c:v>
                </c:pt>
                <c:pt idx="5365">
                  <c:v>19.739999999999998</c:v>
                </c:pt>
                <c:pt idx="5366">
                  <c:v>19.68</c:v>
                </c:pt>
                <c:pt idx="5367">
                  <c:v>19.649999999999999</c:v>
                </c:pt>
                <c:pt idx="5368">
                  <c:v>19.68</c:v>
                </c:pt>
                <c:pt idx="5369">
                  <c:v>19.62</c:v>
                </c:pt>
                <c:pt idx="5370">
                  <c:v>19.670000000000002</c:v>
                </c:pt>
                <c:pt idx="5371">
                  <c:v>19.690000000000001</c:v>
                </c:pt>
                <c:pt idx="5372">
                  <c:v>19.79</c:v>
                </c:pt>
                <c:pt idx="5373">
                  <c:v>19.82</c:v>
                </c:pt>
                <c:pt idx="5374">
                  <c:v>19.899999999999999</c:v>
                </c:pt>
                <c:pt idx="5375">
                  <c:v>19.920000000000002</c:v>
                </c:pt>
                <c:pt idx="5376">
                  <c:v>19.82</c:v>
                </c:pt>
                <c:pt idx="5377">
                  <c:v>19.809999999999999</c:v>
                </c:pt>
                <c:pt idx="5378">
                  <c:v>19.8</c:v>
                </c:pt>
                <c:pt idx="5379">
                  <c:v>19.809999999999999</c:v>
                </c:pt>
                <c:pt idx="5380">
                  <c:v>19.86</c:v>
                </c:pt>
                <c:pt idx="5381">
                  <c:v>19.91</c:v>
                </c:pt>
                <c:pt idx="5382">
                  <c:v>20.010000000000002</c:v>
                </c:pt>
                <c:pt idx="5383">
                  <c:v>20.12</c:v>
                </c:pt>
                <c:pt idx="5384">
                  <c:v>20.22</c:v>
                </c:pt>
                <c:pt idx="5385">
                  <c:v>20.28</c:v>
                </c:pt>
                <c:pt idx="5386">
                  <c:v>20.37</c:v>
                </c:pt>
                <c:pt idx="5387">
                  <c:v>20.34</c:v>
                </c:pt>
                <c:pt idx="5388">
                  <c:v>20.36</c:v>
                </c:pt>
                <c:pt idx="5389">
                  <c:v>20.36</c:v>
                </c:pt>
                <c:pt idx="5390">
                  <c:v>19.899999999999999</c:v>
                </c:pt>
                <c:pt idx="5391">
                  <c:v>19.36</c:v>
                </c:pt>
                <c:pt idx="5392">
                  <c:v>19.170000000000002</c:v>
                </c:pt>
                <c:pt idx="5393">
                  <c:v>19.100000000000001</c:v>
                </c:pt>
                <c:pt idx="5394">
                  <c:v>19.239999999999998</c:v>
                </c:pt>
                <c:pt idx="5395">
                  <c:v>19.239999999999998</c:v>
                </c:pt>
                <c:pt idx="5396">
                  <c:v>19.13</c:v>
                </c:pt>
                <c:pt idx="5397">
                  <c:v>19.079999999999998</c:v>
                </c:pt>
                <c:pt idx="5398">
                  <c:v>18.97</c:v>
                </c:pt>
                <c:pt idx="5399">
                  <c:v>18.82</c:v>
                </c:pt>
                <c:pt idx="5400">
                  <c:v>18.73</c:v>
                </c:pt>
                <c:pt idx="5401">
                  <c:v>18.760000000000002</c:v>
                </c:pt>
                <c:pt idx="5402">
                  <c:v>18.809999999999999</c:v>
                </c:pt>
                <c:pt idx="5403">
                  <c:v>18.809999999999999</c:v>
                </c:pt>
                <c:pt idx="5404">
                  <c:v>18.77</c:v>
                </c:pt>
                <c:pt idx="5405">
                  <c:v>18.760000000000002</c:v>
                </c:pt>
                <c:pt idx="5406">
                  <c:v>18.760000000000002</c:v>
                </c:pt>
                <c:pt idx="5407">
                  <c:v>18.899999999999999</c:v>
                </c:pt>
                <c:pt idx="5408">
                  <c:v>18.899999999999999</c:v>
                </c:pt>
                <c:pt idx="5409">
                  <c:v>18.98</c:v>
                </c:pt>
                <c:pt idx="5410">
                  <c:v>19.079999999999998</c:v>
                </c:pt>
                <c:pt idx="5411">
                  <c:v>19.12</c:v>
                </c:pt>
                <c:pt idx="5412">
                  <c:v>19.22</c:v>
                </c:pt>
                <c:pt idx="5413">
                  <c:v>19.329999999999998</c:v>
                </c:pt>
                <c:pt idx="5414">
                  <c:v>19.34</c:v>
                </c:pt>
                <c:pt idx="5415">
                  <c:v>19.309999999999999</c:v>
                </c:pt>
                <c:pt idx="5416">
                  <c:v>19.350000000000001</c:v>
                </c:pt>
                <c:pt idx="5417">
                  <c:v>19.34</c:v>
                </c:pt>
                <c:pt idx="5418">
                  <c:v>19.38</c:v>
                </c:pt>
                <c:pt idx="5419">
                  <c:v>19.420000000000002</c:v>
                </c:pt>
                <c:pt idx="5420">
                  <c:v>19.46</c:v>
                </c:pt>
                <c:pt idx="5421">
                  <c:v>19.57</c:v>
                </c:pt>
                <c:pt idx="5422">
                  <c:v>19.510000000000002</c:v>
                </c:pt>
                <c:pt idx="5423">
                  <c:v>19.579999999999998</c:v>
                </c:pt>
                <c:pt idx="5424">
                  <c:v>19.64</c:v>
                </c:pt>
                <c:pt idx="5425">
                  <c:v>19.64</c:v>
                </c:pt>
                <c:pt idx="5426">
                  <c:v>19.66</c:v>
                </c:pt>
                <c:pt idx="5427">
                  <c:v>19.37</c:v>
                </c:pt>
                <c:pt idx="5428">
                  <c:v>19.38</c:v>
                </c:pt>
                <c:pt idx="5429">
                  <c:v>19.399999999999999</c:v>
                </c:pt>
                <c:pt idx="5430">
                  <c:v>19.37</c:v>
                </c:pt>
                <c:pt idx="5431">
                  <c:v>19.27</c:v>
                </c:pt>
                <c:pt idx="5432">
                  <c:v>19.260000000000002</c:v>
                </c:pt>
                <c:pt idx="5433">
                  <c:v>19.25</c:v>
                </c:pt>
                <c:pt idx="5434">
                  <c:v>19.36</c:v>
                </c:pt>
                <c:pt idx="5435">
                  <c:v>19.43</c:v>
                </c:pt>
                <c:pt idx="5436">
                  <c:v>19.510000000000002</c:v>
                </c:pt>
                <c:pt idx="5437">
                  <c:v>19.600000000000001</c:v>
                </c:pt>
                <c:pt idx="5438">
                  <c:v>19.739999999999998</c:v>
                </c:pt>
                <c:pt idx="5439">
                  <c:v>19.95</c:v>
                </c:pt>
                <c:pt idx="5440">
                  <c:v>20.04</c:v>
                </c:pt>
                <c:pt idx="5441">
                  <c:v>20.04</c:v>
                </c:pt>
                <c:pt idx="5442">
                  <c:v>20.11</c:v>
                </c:pt>
                <c:pt idx="5443">
                  <c:v>19.920000000000002</c:v>
                </c:pt>
                <c:pt idx="5444">
                  <c:v>19.66</c:v>
                </c:pt>
                <c:pt idx="5445">
                  <c:v>19.62</c:v>
                </c:pt>
                <c:pt idx="5446">
                  <c:v>19.52</c:v>
                </c:pt>
                <c:pt idx="5447">
                  <c:v>19.170000000000002</c:v>
                </c:pt>
                <c:pt idx="5448">
                  <c:v>18.989999999999998</c:v>
                </c:pt>
                <c:pt idx="5449">
                  <c:v>18.98</c:v>
                </c:pt>
                <c:pt idx="5450">
                  <c:v>19.12</c:v>
                </c:pt>
                <c:pt idx="5451">
                  <c:v>19.03</c:v>
                </c:pt>
                <c:pt idx="5452">
                  <c:v>19.03</c:v>
                </c:pt>
                <c:pt idx="5453">
                  <c:v>19.14</c:v>
                </c:pt>
                <c:pt idx="5454">
                  <c:v>19.079999999999998</c:v>
                </c:pt>
                <c:pt idx="5455">
                  <c:v>19.059999999999999</c:v>
                </c:pt>
                <c:pt idx="5456">
                  <c:v>19.100000000000001</c:v>
                </c:pt>
                <c:pt idx="5457">
                  <c:v>19.239999999999998</c:v>
                </c:pt>
                <c:pt idx="5458">
                  <c:v>19.02</c:v>
                </c:pt>
                <c:pt idx="5459">
                  <c:v>18.77</c:v>
                </c:pt>
                <c:pt idx="5460">
                  <c:v>18.61</c:v>
                </c:pt>
                <c:pt idx="5461">
                  <c:v>18.48</c:v>
                </c:pt>
                <c:pt idx="5462">
                  <c:v>18.48</c:v>
                </c:pt>
                <c:pt idx="5463">
                  <c:v>18.5</c:v>
                </c:pt>
                <c:pt idx="5464">
                  <c:v>18.55</c:v>
                </c:pt>
                <c:pt idx="5465">
                  <c:v>18.64</c:v>
                </c:pt>
                <c:pt idx="5466">
                  <c:v>18.62</c:v>
                </c:pt>
                <c:pt idx="5467">
                  <c:v>18.649999999999999</c:v>
                </c:pt>
                <c:pt idx="5468">
                  <c:v>18.739999999999998</c:v>
                </c:pt>
                <c:pt idx="5469">
                  <c:v>18.760000000000002</c:v>
                </c:pt>
                <c:pt idx="5470">
                  <c:v>18.809999999999999</c:v>
                </c:pt>
                <c:pt idx="5471">
                  <c:v>18.78</c:v>
                </c:pt>
                <c:pt idx="5472">
                  <c:v>18.7</c:v>
                </c:pt>
                <c:pt idx="5473">
                  <c:v>18.739999999999998</c:v>
                </c:pt>
                <c:pt idx="5474">
                  <c:v>18.760000000000002</c:v>
                </c:pt>
                <c:pt idx="5475">
                  <c:v>18.82</c:v>
                </c:pt>
                <c:pt idx="5476">
                  <c:v>18.8</c:v>
                </c:pt>
                <c:pt idx="5477">
                  <c:v>18.73</c:v>
                </c:pt>
                <c:pt idx="5478">
                  <c:v>18.649999999999999</c:v>
                </c:pt>
                <c:pt idx="5479">
                  <c:v>18.57</c:v>
                </c:pt>
                <c:pt idx="5480">
                  <c:v>18.48</c:v>
                </c:pt>
                <c:pt idx="5481">
                  <c:v>18.489999999999998</c:v>
                </c:pt>
                <c:pt idx="5482">
                  <c:v>18.62</c:v>
                </c:pt>
                <c:pt idx="5483">
                  <c:v>18.760000000000002</c:v>
                </c:pt>
                <c:pt idx="5484">
                  <c:v>18.940000000000001</c:v>
                </c:pt>
                <c:pt idx="5485">
                  <c:v>19.28</c:v>
                </c:pt>
                <c:pt idx="5486">
                  <c:v>19.239999999999998</c:v>
                </c:pt>
                <c:pt idx="5487">
                  <c:v>19.18</c:v>
                </c:pt>
                <c:pt idx="5488">
                  <c:v>19.079999999999998</c:v>
                </c:pt>
                <c:pt idx="5489">
                  <c:v>18.96</c:v>
                </c:pt>
                <c:pt idx="5490">
                  <c:v>18.97</c:v>
                </c:pt>
                <c:pt idx="5491">
                  <c:v>18.98</c:v>
                </c:pt>
                <c:pt idx="5492">
                  <c:v>18.989999999999998</c:v>
                </c:pt>
                <c:pt idx="5493">
                  <c:v>19.04</c:v>
                </c:pt>
                <c:pt idx="5494">
                  <c:v>19.100000000000001</c:v>
                </c:pt>
                <c:pt idx="5495">
                  <c:v>19.100000000000001</c:v>
                </c:pt>
                <c:pt idx="5496">
                  <c:v>19.13</c:v>
                </c:pt>
                <c:pt idx="5497">
                  <c:v>19.2</c:v>
                </c:pt>
                <c:pt idx="5498">
                  <c:v>19.329999999999998</c:v>
                </c:pt>
                <c:pt idx="5499">
                  <c:v>19.45</c:v>
                </c:pt>
                <c:pt idx="5500">
                  <c:v>19.55</c:v>
                </c:pt>
                <c:pt idx="5501">
                  <c:v>19.5</c:v>
                </c:pt>
                <c:pt idx="5502">
                  <c:v>19.29</c:v>
                </c:pt>
                <c:pt idx="5503">
                  <c:v>19.27</c:v>
                </c:pt>
                <c:pt idx="5504">
                  <c:v>19.239999999999998</c:v>
                </c:pt>
                <c:pt idx="5505">
                  <c:v>19.16</c:v>
                </c:pt>
                <c:pt idx="5506">
                  <c:v>18.940000000000001</c:v>
                </c:pt>
                <c:pt idx="5507">
                  <c:v>18.8</c:v>
                </c:pt>
                <c:pt idx="5508">
                  <c:v>18.73</c:v>
                </c:pt>
                <c:pt idx="5509">
                  <c:v>18.82</c:v>
                </c:pt>
                <c:pt idx="5510">
                  <c:v>18.84</c:v>
                </c:pt>
                <c:pt idx="5511">
                  <c:v>18.899999999999999</c:v>
                </c:pt>
                <c:pt idx="5512">
                  <c:v>18.95</c:v>
                </c:pt>
                <c:pt idx="5513">
                  <c:v>19.02</c:v>
                </c:pt>
                <c:pt idx="5514">
                  <c:v>19.09</c:v>
                </c:pt>
                <c:pt idx="5515">
                  <c:v>19.100000000000001</c:v>
                </c:pt>
                <c:pt idx="5516">
                  <c:v>19.149999999999999</c:v>
                </c:pt>
                <c:pt idx="5517">
                  <c:v>19.2</c:v>
                </c:pt>
                <c:pt idx="5518">
                  <c:v>19.2</c:v>
                </c:pt>
                <c:pt idx="5519">
                  <c:v>19.2</c:v>
                </c:pt>
                <c:pt idx="5520">
                  <c:v>19.13</c:v>
                </c:pt>
                <c:pt idx="5521">
                  <c:v>19.13</c:v>
                </c:pt>
                <c:pt idx="5522">
                  <c:v>19.21</c:v>
                </c:pt>
                <c:pt idx="5523">
                  <c:v>19.37</c:v>
                </c:pt>
                <c:pt idx="5524">
                  <c:v>19.32</c:v>
                </c:pt>
                <c:pt idx="5525">
                  <c:v>19.079999999999998</c:v>
                </c:pt>
                <c:pt idx="5526">
                  <c:v>18.989999999999998</c:v>
                </c:pt>
                <c:pt idx="5527">
                  <c:v>19.05</c:v>
                </c:pt>
                <c:pt idx="5528">
                  <c:v>19.260000000000002</c:v>
                </c:pt>
                <c:pt idx="5529">
                  <c:v>19.059999999999999</c:v>
                </c:pt>
                <c:pt idx="5530">
                  <c:v>19.04</c:v>
                </c:pt>
                <c:pt idx="5531">
                  <c:v>18.920000000000002</c:v>
                </c:pt>
                <c:pt idx="5532">
                  <c:v>18.7</c:v>
                </c:pt>
                <c:pt idx="5533">
                  <c:v>18.55</c:v>
                </c:pt>
                <c:pt idx="5534">
                  <c:v>18.72</c:v>
                </c:pt>
                <c:pt idx="5535">
                  <c:v>18.47</c:v>
                </c:pt>
                <c:pt idx="5536">
                  <c:v>18.32</c:v>
                </c:pt>
                <c:pt idx="5537">
                  <c:v>18.46</c:v>
                </c:pt>
                <c:pt idx="5538">
                  <c:v>18.46</c:v>
                </c:pt>
                <c:pt idx="5539">
                  <c:v>18.48</c:v>
                </c:pt>
                <c:pt idx="5540">
                  <c:v>18.329999999999998</c:v>
                </c:pt>
                <c:pt idx="5541">
                  <c:v>18.3</c:v>
                </c:pt>
                <c:pt idx="5542">
                  <c:v>18.43</c:v>
                </c:pt>
                <c:pt idx="5543">
                  <c:v>18.600000000000001</c:v>
                </c:pt>
                <c:pt idx="5544">
                  <c:v>18.739999999999998</c:v>
                </c:pt>
                <c:pt idx="5545">
                  <c:v>18.89</c:v>
                </c:pt>
                <c:pt idx="5546">
                  <c:v>19</c:v>
                </c:pt>
                <c:pt idx="5547">
                  <c:v>19.100000000000001</c:v>
                </c:pt>
                <c:pt idx="5548">
                  <c:v>19.260000000000002</c:v>
                </c:pt>
                <c:pt idx="5549">
                  <c:v>19.32</c:v>
                </c:pt>
                <c:pt idx="5550">
                  <c:v>19.38</c:v>
                </c:pt>
                <c:pt idx="5551">
                  <c:v>19.34</c:v>
                </c:pt>
                <c:pt idx="5552">
                  <c:v>19.309999999999999</c:v>
                </c:pt>
                <c:pt idx="5553">
                  <c:v>19.32</c:v>
                </c:pt>
                <c:pt idx="5554">
                  <c:v>19.399999999999999</c:v>
                </c:pt>
                <c:pt idx="5555">
                  <c:v>19.48</c:v>
                </c:pt>
                <c:pt idx="5556">
                  <c:v>19.5</c:v>
                </c:pt>
                <c:pt idx="5557">
                  <c:v>19.32</c:v>
                </c:pt>
                <c:pt idx="5558">
                  <c:v>19.329999999999998</c:v>
                </c:pt>
                <c:pt idx="5559">
                  <c:v>19.04</c:v>
                </c:pt>
                <c:pt idx="5560">
                  <c:v>18.98</c:v>
                </c:pt>
                <c:pt idx="5561">
                  <c:v>19.100000000000001</c:v>
                </c:pt>
                <c:pt idx="5562">
                  <c:v>19.2</c:v>
                </c:pt>
                <c:pt idx="5563">
                  <c:v>19.22</c:v>
                </c:pt>
                <c:pt idx="5564">
                  <c:v>19.170000000000002</c:v>
                </c:pt>
                <c:pt idx="5565">
                  <c:v>19.18</c:v>
                </c:pt>
                <c:pt idx="5566">
                  <c:v>19.07</c:v>
                </c:pt>
                <c:pt idx="5567">
                  <c:v>19.09</c:v>
                </c:pt>
                <c:pt idx="5568">
                  <c:v>19.190000000000001</c:v>
                </c:pt>
                <c:pt idx="5569">
                  <c:v>19.100000000000001</c:v>
                </c:pt>
                <c:pt idx="5570">
                  <c:v>18.89</c:v>
                </c:pt>
                <c:pt idx="5571">
                  <c:v>18.98</c:v>
                </c:pt>
                <c:pt idx="5572">
                  <c:v>19.14</c:v>
                </c:pt>
                <c:pt idx="5573">
                  <c:v>19.16</c:v>
                </c:pt>
                <c:pt idx="5574">
                  <c:v>19.079999999999998</c:v>
                </c:pt>
                <c:pt idx="5575">
                  <c:v>19</c:v>
                </c:pt>
                <c:pt idx="5576">
                  <c:v>18.98</c:v>
                </c:pt>
                <c:pt idx="5577">
                  <c:v>18.920000000000002</c:v>
                </c:pt>
                <c:pt idx="5578">
                  <c:v>18.899999999999999</c:v>
                </c:pt>
                <c:pt idx="5579">
                  <c:v>19</c:v>
                </c:pt>
                <c:pt idx="5580">
                  <c:v>19.09</c:v>
                </c:pt>
                <c:pt idx="5581">
                  <c:v>19.100000000000001</c:v>
                </c:pt>
                <c:pt idx="5582">
                  <c:v>19.079999999999998</c:v>
                </c:pt>
                <c:pt idx="5583">
                  <c:v>19.02</c:v>
                </c:pt>
                <c:pt idx="5584">
                  <c:v>19.079999999999998</c:v>
                </c:pt>
                <c:pt idx="5585">
                  <c:v>19.059999999999999</c:v>
                </c:pt>
                <c:pt idx="5586">
                  <c:v>19.05</c:v>
                </c:pt>
                <c:pt idx="5587">
                  <c:v>19.14</c:v>
                </c:pt>
                <c:pt idx="5588">
                  <c:v>19.3</c:v>
                </c:pt>
                <c:pt idx="5589">
                  <c:v>19.11</c:v>
                </c:pt>
                <c:pt idx="5590">
                  <c:v>18.84</c:v>
                </c:pt>
                <c:pt idx="5591">
                  <c:v>18.760000000000002</c:v>
                </c:pt>
                <c:pt idx="5592">
                  <c:v>18.899999999999999</c:v>
                </c:pt>
                <c:pt idx="5593">
                  <c:v>19.059999999999999</c:v>
                </c:pt>
                <c:pt idx="5594">
                  <c:v>19.350000000000001</c:v>
                </c:pt>
                <c:pt idx="5595">
                  <c:v>19.260000000000002</c:v>
                </c:pt>
                <c:pt idx="5596">
                  <c:v>19.22</c:v>
                </c:pt>
                <c:pt idx="5597">
                  <c:v>19.149999999999999</c:v>
                </c:pt>
                <c:pt idx="5598">
                  <c:v>19.170000000000002</c:v>
                </c:pt>
                <c:pt idx="5599">
                  <c:v>19.16</c:v>
                </c:pt>
                <c:pt idx="5600">
                  <c:v>19.3</c:v>
                </c:pt>
                <c:pt idx="5601">
                  <c:v>19.440000000000001</c:v>
                </c:pt>
                <c:pt idx="5602">
                  <c:v>19.55</c:v>
                </c:pt>
                <c:pt idx="5603">
                  <c:v>19.7</c:v>
                </c:pt>
                <c:pt idx="5604">
                  <c:v>19.77</c:v>
                </c:pt>
                <c:pt idx="5605">
                  <c:v>19.66</c:v>
                </c:pt>
                <c:pt idx="5606">
                  <c:v>19.489999999999998</c:v>
                </c:pt>
                <c:pt idx="5607">
                  <c:v>19.5</c:v>
                </c:pt>
                <c:pt idx="5608">
                  <c:v>19.14</c:v>
                </c:pt>
                <c:pt idx="5609">
                  <c:v>18.88</c:v>
                </c:pt>
                <c:pt idx="5610">
                  <c:v>18.82</c:v>
                </c:pt>
                <c:pt idx="5611">
                  <c:v>18.53</c:v>
                </c:pt>
                <c:pt idx="5612">
                  <c:v>18.55</c:v>
                </c:pt>
                <c:pt idx="5613">
                  <c:v>18.63</c:v>
                </c:pt>
                <c:pt idx="5614">
                  <c:v>18.760000000000002</c:v>
                </c:pt>
                <c:pt idx="5615">
                  <c:v>18.899999999999999</c:v>
                </c:pt>
                <c:pt idx="5616">
                  <c:v>19.04</c:v>
                </c:pt>
                <c:pt idx="5617">
                  <c:v>19.09</c:v>
                </c:pt>
                <c:pt idx="5618">
                  <c:v>19.14</c:v>
                </c:pt>
                <c:pt idx="5619">
                  <c:v>19.14</c:v>
                </c:pt>
                <c:pt idx="5620">
                  <c:v>19.16</c:v>
                </c:pt>
                <c:pt idx="5621">
                  <c:v>19.18</c:v>
                </c:pt>
                <c:pt idx="5622">
                  <c:v>19.2</c:v>
                </c:pt>
                <c:pt idx="5623">
                  <c:v>19.12</c:v>
                </c:pt>
                <c:pt idx="5624">
                  <c:v>19.02</c:v>
                </c:pt>
                <c:pt idx="5625">
                  <c:v>18.940000000000001</c:v>
                </c:pt>
                <c:pt idx="5626">
                  <c:v>18.72</c:v>
                </c:pt>
                <c:pt idx="5627">
                  <c:v>18.73</c:v>
                </c:pt>
                <c:pt idx="5628">
                  <c:v>18.809999999999999</c:v>
                </c:pt>
                <c:pt idx="5629">
                  <c:v>18.86</c:v>
                </c:pt>
                <c:pt idx="5630">
                  <c:v>18.86</c:v>
                </c:pt>
                <c:pt idx="5631">
                  <c:v>18.82</c:v>
                </c:pt>
                <c:pt idx="5632">
                  <c:v>18.64</c:v>
                </c:pt>
                <c:pt idx="5633">
                  <c:v>18.649999999999999</c:v>
                </c:pt>
                <c:pt idx="5634">
                  <c:v>18.579999999999998</c:v>
                </c:pt>
                <c:pt idx="5635">
                  <c:v>18.63</c:v>
                </c:pt>
                <c:pt idx="5636">
                  <c:v>18.690000000000001</c:v>
                </c:pt>
                <c:pt idx="5637">
                  <c:v>18.63</c:v>
                </c:pt>
                <c:pt idx="5638">
                  <c:v>18.77</c:v>
                </c:pt>
                <c:pt idx="5639">
                  <c:v>18.920000000000002</c:v>
                </c:pt>
                <c:pt idx="5640">
                  <c:v>19.16</c:v>
                </c:pt>
                <c:pt idx="5641">
                  <c:v>19.329999999999998</c:v>
                </c:pt>
                <c:pt idx="5642">
                  <c:v>19.34</c:v>
                </c:pt>
                <c:pt idx="5643">
                  <c:v>19.38</c:v>
                </c:pt>
                <c:pt idx="5644">
                  <c:v>19.43</c:v>
                </c:pt>
                <c:pt idx="5645">
                  <c:v>19.43</c:v>
                </c:pt>
                <c:pt idx="5646">
                  <c:v>19.399999999999999</c:v>
                </c:pt>
                <c:pt idx="5647">
                  <c:v>19.38</c:v>
                </c:pt>
                <c:pt idx="5648">
                  <c:v>19.48</c:v>
                </c:pt>
                <c:pt idx="5649">
                  <c:v>19.440000000000001</c:v>
                </c:pt>
                <c:pt idx="5650">
                  <c:v>19.52</c:v>
                </c:pt>
                <c:pt idx="5651">
                  <c:v>19.5</c:v>
                </c:pt>
                <c:pt idx="5652">
                  <c:v>19.43</c:v>
                </c:pt>
                <c:pt idx="5653">
                  <c:v>19.489999999999998</c:v>
                </c:pt>
                <c:pt idx="5654">
                  <c:v>19.52</c:v>
                </c:pt>
                <c:pt idx="5655">
                  <c:v>19.309999999999999</c:v>
                </c:pt>
                <c:pt idx="5656">
                  <c:v>19.28</c:v>
                </c:pt>
                <c:pt idx="5657">
                  <c:v>19.32</c:v>
                </c:pt>
                <c:pt idx="5658">
                  <c:v>19.440000000000001</c:v>
                </c:pt>
                <c:pt idx="5659">
                  <c:v>19.47</c:v>
                </c:pt>
                <c:pt idx="5660">
                  <c:v>19.489999999999998</c:v>
                </c:pt>
                <c:pt idx="5661">
                  <c:v>19.420000000000002</c:v>
                </c:pt>
                <c:pt idx="5662">
                  <c:v>19.46</c:v>
                </c:pt>
                <c:pt idx="5663">
                  <c:v>19.52</c:v>
                </c:pt>
                <c:pt idx="5664">
                  <c:v>19.55</c:v>
                </c:pt>
                <c:pt idx="5665">
                  <c:v>19.600000000000001</c:v>
                </c:pt>
                <c:pt idx="5666">
                  <c:v>19.68</c:v>
                </c:pt>
                <c:pt idx="5667">
                  <c:v>19.600000000000001</c:v>
                </c:pt>
                <c:pt idx="5668">
                  <c:v>19.66</c:v>
                </c:pt>
                <c:pt idx="5669">
                  <c:v>19.670000000000002</c:v>
                </c:pt>
                <c:pt idx="5670">
                  <c:v>19.72</c:v>
                </c:pt>
                <c:pt idx="5671">
                  <c:v>19.829999999999998</c:v>
                </c:pt>
                <c:pt idx="5672">
                  <c:v>19.809999999999999</c:v>
                </c:pt>
                <c:pt idx="5673">
                  <c:v>19.66</c:v>
                </c:pt>
                <c:pt idx="5674">
                  <c:v>19.66</c:v>
                </c:pt>
                <c:pt idx="5675">
                  <c:v>19.32</c:v>
                </c:pt>
                <c:pt idx="5676">
                  <c:v>18.989999999999998</c:v>
                </c:pt>
                <c:pt idx="5677">
                  <c:v>19.03</c:v>
                </c:pt>
                <c:pt idx="5678">
                  <c:v>19.09</c:v>
                </c:pt>
                <c:pt idx="5679">
                  <c:v>19.02</c:v>
                </c:pt>
                <c:pt idx="5680">
                  <c:v>18.86</c:v>
                </c:pt>
                <c:pt idx="5681">
                  <c:v>18.899999999999999</c:v>
                </c:pt>
                <c:pt idx="5682">
                  <c:v>18.88</c:v>
                </c:pt>
                <c:pt idx="5683">
                  <c:v>18.75</c:v>
                </c:pt>
                <c:pt idx="5684">
                  <c:v>18.71</c:v>
                </c:pt>
                <c:pt idx="5685">
                  <c:v>18.739999999999998</c:v>
                </c:pt>
                <c:pt idx="5686">
                  <c:v>18.760000000000002</c:v>
                </c:pt>
                <c:pt idx="5687">
                  <c:v>18.739999999999998</c:v>
                </c:pt>
                <c:pt idx="5688">
                  <c:v>18.78</c:v>
                </c:pt>
                <c:pt idx="5689">
                  <c:v>18.77</c:v>
                </c:pt>
                <c:pt idx="5690">
                  <c:v>18.72</c:v>
                </c:pt>
                <c:pt idx="5691">
                  <c:v>18.66</c:v>
                </c:pt>
                <c:pt idx="5692">
                  <c:v>18.670000000000002</c:v>
                </c:pt>
                <c:pt idx="5693">
                  <c:v>18.7</c:v>
                </c:pt>
                <c:pt idx="5694">
                  <c:v>18.62</c:v>
                </c:pt>
                <c:pt idx="5695">
                  <c:v>18.579999999999998</c:v>
                </c:pt>
                <c:pt idx="5696">
                  <c:v>18.64</c:v>
                </c:pt>
                <c:pt idx="5697">
                  <c:v>18.75</c:v>
                </c:pt>
                <c:pt idx="5698">
                  <c:v>18.87</c:v>
                </c:pt>
                <c:pt idx="5699">
                  <c:v>18.989999999999998</c:v>
                </c:pt>
                <c:pt idx="5700">
                  <c:v>19.100000000000001</c:v>
                </c:pt>
                <c:pt idx="5701">
                  <c:v>19.12</c:v>
                </c:pt>
                <c:pt idx="5702">
                  <c:v>19.059999999999999</c:v>
                </c:pt>
                <c:pt idx="5703">
                  <c:v>19.11</c:v>
                </c:pt>
                <c:pt idx="5704">
                  <c:v>19.100000000000001</c:v>
                </c:pt>
                <c:pt idx="5705">
                  <c:v>19.12</c:v>
                </c:pt>
                <c:pt idx="5706">
                  <c:v>19.13</c:v>
                </c:pt>
                <c:pt idx="5707">
                  <c:v>19.239999999999998</c:v>
                </c:pt>
                <c:pt idx="5708">
                  <c:v>19.29</c:v>
                </c:pt>
                <c:pt idx="5709">
                  <c:v>19.38</c:v>
                </c:pt>
                <c:pt idx="5710">
                  <c:v>19.48</c:v>
                </c:pt>
                <c:pt idx="5711">
                  <c:v>19.510000000000002</c:v>
                </c:pt>
                <c:pt idx="5712">
                  <c:v>19.559999999999999</c:v>
                </c:pt>
                <c:pt idx="5713">
                  <c:v>19.63</c:v>
                </c:pt>
                <c:pt idx="5714">
                  <c:v>19.670000000000002</c:v>
                </c:pt>
                <c:pt idx="5715">
                  <c:v>19.72</c:v>
                </c:pt>
                <c:pt idx="5716">
                  <c:v>19.78</c:v>
                </c:pt>
                <c:pt idx="5717">
                  <c:v>19.79</c:v>
                </c:pt>
                <c:pt idx="5718">
                  <c:v>19.84</c:v>
                </c:pt>
                <c:pt idx="5719">
                  <c:v>19.86</c:v>
                </c:pt>
                <c:pt idx="5720">
                  <c:v>19.93</c:v>
                </c:pt>
                <c:pt idx="5721">
                  <c:v>19.989999999999998</c:v>
                </c:pt>
                <c:pt idx="5722">
                  <c:v>19.91</c:v>
                </c:pt>
                <c:pt idx="5723">
                  <c:v>19.91</c:v>
                </c:pt>
                <c:pt idx="5724">
                  <c:v>20.02</c:v>
                </c:pt>
                <c:pt idx="5725">
                  <c:v>20.059999999999999</c:v>
                </c:pt>
                <c:pt idx="5726">
                  <c:v>20.16</c:v>
                </c:pt>
                <c:pt idx="5727">
                  <c:v>20.2</c:v>
                </c:pt>
                <c:pt idx="5728">
                  <c:v>20.18</c:v>
                </c:pt>
                <c:pt idx="5729">
                  <c:v>20.18</c:v>
                </c:pt>
                <c:pt idx="5730">
                  <c:v>20.18</c:v>
                </c:pt>
                <c:pt idx="5731">
                  <c:v>20.170000000000002</c:v>
                </c:pt>
                <c:pt idx="5732">
                  <c:v>20.18</c:v>
                </c:pt>
                <c:pt idx="5733">
                  <c:v>20.23</c:v>
                </c:pt>
                <c:pt idx="5734">
                  <c:v>20.260000000000002</c:v>
                </c:pt>
                <c:pt idx="5735">
                  <c:v>20.260000000000002</c:v>
                </c:pt>
                <c:pt idx="5736">
                  <c:v>20.329999999999998</c:v>
                </c:pt>
                <c:pt idx="5737">
                  <c:v>20.399999999999999</c:v>
                </c:pt>
                <c:pt idx="5738">
                  <c:v>20.46</c:v>
                </c:pt>
                <c:pt idx="5739">
                  <c:v>20.48</c:v>
                </c:pt>
                <c:pt idx="5740">
                  <c:v>20.46</c:v>
                </c:pt>
                <c:pt idx="5741">
                  <c:v>20.39</c:v>
                </c:pt>
                <c:pt idx="5742">
                  <c:v>20.46</c:v>
                </c:pt>
                <c:pt idx="5743">
                  <c:v>20.53</c:v>
                </c:pt>
                <c:pt idx="5744">
                  <c:v>20.420000000000002</c:v>
                </c:pt>
                <c:pt idx="5745">
                  <c:v>20.190000000000001</c:v>
                </c:pt>
                <c:pt idx="5746">
                  <c:v>20.09</c:v>
                </c:pt>
                <c:pt idx="5747">
                  <c:v>20</c:v>
                </c:pt>
                <c:pt idx="5748">
                  <c:v>19.98</c:v>
                </c:pt>
                <c:pt idx="5749">
                  <c:v>19.899999999999999</c:v>
                </c:pt>
                <c:pt idx="5750">
                  <c:v>19.86</c:v>
                </c:pt>
                <c:pt idx="5751">
                  <c:v>19.66</c:v>
                </c:pt>
                <c:pt idx="5752">
                  <c:v>19.45</c:v>
                </c:pt>
                <c:pt idx="5753">
                  <c:v>19.53</c:v>
                </c:pt>
                <c:pt idx="5754">
                  <c:v>19.62</c:v>
                </c:pt>
                <c:pt idx="5755">
                  <c:v>19.739999999999998</c:v>
                </c:pt>
                <c:pt idx="5756">
                  <c:v>19.77</c:v>
                </c:pt>
                <c:pt idx="5757">
                  <c:v>19.829999999999998</c:v>
                </c:pt>
                <c:pt idx="5758">
                  <c:v>19.84</c:v>
                </c:pt>
                <c:pt idx="5759">
                  <c:v>19.75</c:v>
                </c:pt>
                <c:pt idx="5760">
                  <c:v>19.64</c:v>
                </c:pt>
                <c:pt idx="5761">
                  <c:v>19.47</c:v>
                </c:pt>
                <c:pt idx="5762">
                  <c:v>19.34</c:v>
                </c:pt>
                <c:pt idx="5763">
                  <c:v>19.239999999999998</c:v>
                </c:pt>
                <c:pt idx="5764">
                  <c:v>19.21</c:v>
                </c:pt>
                <c:pt idx="5765">
                  <c:v>19.27</c:v>
                </c:pt>
                <c:pt idx="5766">
                  <c:v>19.350000000000001</c:v>
                </c:pt>
                <c:pt idx="5767">
                  <c:v>19.46</c:v>
                </c:pt>
                <c:pt idx="5768">
                  <c:v>19.48</c:v>
                </c:pt>
                <c:pt idx="5769">
                  <c:v>19.559999999999999</c:v>
                </c:pt>
                <c:pt idx="5770">
                  <c:v>19.5</c:v>
                </c:pt>
                <c:pt idx="5771">
                  <c:v>19.59</c:v>
                </c:pt>
                <c:pt idx="5772">
                  <c:v>19.55</c:v>
                </c:pt>
                <c:pt idx="5773">
                  <c:v>19.64</c:v>
                </c:pt>
                <c:pt idx="5774">
                  <c:v>19.79</c:v>
                </c:pt>
                <c:pt idx="5775">
                  <c:v>19.940000000000001</c:v>
                </c:pt>
                <c:pt idx="5776">
                  <c:v>20.100000000000001</c:v>
                </c:pt>
                <c:pt idx="5777">
                  <c:v>20.29</c:v>
                </c:pt>
                <c:pt idx="5778">
                  <c:v>20.399999999999999</c:v>
                </c:pt>
                <c:pt idx="5779">
                  <c:v>20.36</c:v>
                </c:pt>
                <c:pt idx="5780">
                  <c:v>20.12</c:v>
                </c:pt>
                <c:pt idx="5781">
                  <c:v>19.78</c:v>
                </c:pt>
                <c:pt idx="5782">
                  <c:v>19.54</c:v>
                </c:pt>
                <c:pt idx="5783">
                  <c:v>19.46</c:v>
                </c:pt>
                <c:pt idx="5784">
                  <c:v>19.399999999999999</c:v>
                </c:pt>
                <c:pt idx="5785">
                  <c:v>19.420000000000002</c:v>
                </c:pt>
                <c:pt idx="5786">
                  <c:v>19.420000000000002</c:v>
                </c:pt>
                <c:pt idx="5787">
                  <c:v>19.440000000000001</c:v>
                </c:pt>
                <c:pt idx="5788">
                  <c:v>19.440000000000001</c:v>
                </c:pt>
                <c:pt idx="5789">
                  <c:v>19.45</c:v>
                </c:pt>
                <c:pt idx="5790">
                  <c:v>19.510000000000002</c:v>
                </c:pt>
                <c:pt idx="5791">
                  <c:v>19.62</c:v>
                </c:pt>
                <c:pt idx="5792">
                  <c:v>19.579999999999998</c:v>
                </c:pt>
                <c:pt idx="5793">
                  <c:v>19.59</c:v>
                </c:pt>
                <c:pt idx="5794">
                  <c:v>19.579999999999998</c:v>
                </c:pt>
                <c:pt idx="5795">
                  <c:v>19.329999999999998</c:v>
                </c:pt>
                <c:pt idx="5796">
                  <c:v>19.23</c:v>
                </c:pt>
                <c:pt idx="5797">
                  <c:v>19.14</c:v>
                </c:pt>
                <c:pt idx="5798">
                  <c:v>19.010000000000002</c:v>
                </c:pt>
                <c:pt idx="5799">
                  <c:v>19.04</c:v>
                </c:pt>
                <c:pt idx="5800">
                  <c:v>19.079999999999998</c:v>
                </c:pt>
                <c:pt idx="5801">
                  <c:v>19.079999999999998</c:v>
                </c:pt>
                <c:pt idx="5802">
                  <c:v>19.03</c:v>
                </c:pt>
                <c:pt idx="5803">
                  <c:v>18.98</c:v>
                </c:pt>
                <c:pt idx="5804">
                  <c:v>18.91</c:v>
                </c:pt>
                <c:pt idx="5805">
                  <c:v>18.940000000000001</c:v>
                </c:pt>
                <c:pt idx="5806">
                  <c:v>18.86</c:v>
                </c:pt>
                <c:pt idx="5807">
                  <c:v>18.96</c:v>
                </c:pt>
                <c:pt idx="5808">
                  <c:v>19.059999999999999</c:v>
                </c:pt>
                <c:pt idx="5809">
                  <c:v>19.2</c:v>
                </c:pt>
                <c:pt idx="5810">
                  <c:v>19.18</c:v>
                </c:pt>
                <c:pt idx="5811">
                  <c:v>19.21</c:v>
                </c:pt>
                <c:pt idx="5812">
                  <c:v>19.350000000000001</c:v>
                </c:pt>
                <c:pt idx="5813">
                  <c:v>19.399999999999999</c:v>
                </c:pt>
                <c:pt idx="5814">
                  <c:v>19.48</c:v>
                </c:pt>
                <c:pt idx="5815">
                  <c:v>19.53</c:v>
                </c:pt>
                <c:pt idx="5816">
                  <c:v>19.579999999999998</c:v>
                </c:pt>
                <c:pt idx="5817">
                  <c:v>19.649999999999999</c:v>
                </c:pt>
                <c:pt idx="5818">
                  <c:v>19.62</c:v>
                </c:pt>
                <c:pt idx="5819">
                  <c:v>19.600000000000001</c:v>
                </c:pt>
                <c:pt idx="5820">
                  <c:v>19.63</c:v>
                </c:pt>
                <c:pt idx="5821">
                  <c:v>19.63</c:v>
                </c:pt>
                <c:pt idx="5822">
                  <c:v>19.670000000000002</c:v>
                </c:pt>
                <c:pt idx="5823">
                  <c:v>19.66</c:v>
                </c:pt>
                <c:pt idx="5824">
                  <c:v>19.68</c:v>
                </c:pt>
                <c:pt idx="5825">
                  <c:v>19.68</c:v>
                </c:pt>
                <c:pt idx="5826">
                  <c:v>19.71</c:v>
                </c:pt>
                <c:pt idx="5827">
                  <c:v>19.68</c:v>
                </c:pt>
                <c:pt idx="5828">
                  <c:v>19.54</c:v>
                </c:pt>
                <c:pt idx="5829">
                  <c:v>19.45</c:v>
                </c:pt>
                <c:pt idx="5830">
                  <c:v>19.52</c:v>
                </c:pt>
                <c:pt idx="5831">
                  <c:v>19.64</c:v>
                </c:pt>
                <c:pt idx="5832">
                  <c:v>19.59</c:v>
                </c:pt>
                <c:pt idx="5833">
                  <c:v>19.62</c:v>
                </c:pt>
                <c:pt idx="5834">
                  <c:v>19.399999999999999</c:v>
                </c:pt>
                <c:pt idx="5835">
                  <c:v>19.239999999999998</c:v>
                </c:pt>
                <c:pt idx="5836">
                  <c:v>19.190000000000001</c:v>
                </c:pt>
                <c:pt idx="5837">
                  <c:v>19.14</c:v>
                </c:pt>
                <c:pt idx="5838">
                  <c:v>19.22</c:v>
                </c:pt>
                <c:pt idx="5839">
                  <c:v>19.309999999999999</c:v>
                </c:pt>
                <c:pt idx="5840">
                  <c:v>19.440000000000001</c:v>
                </c:pt>
                <c:pt idx="5841">
                  <c:v>19.440000000000001</c:v>
                </c:pt>
                <c:pt idx="5842">
                  <c:v>19.239999999999998</c:v>
                </c:pt>
                <c:pt idx="5843">
                  <c:v>19.11</c:v>
                </c:pt>
                <c:pt idx="5844">
                  <c:v>19.02</c:v>
                </c:pt>
                <c:pt idx="5845">
                  <c:v>19.07</c:v>
                </c:pt>
                <c:pt idx="5846">
                  <c:v>19.14</c:v>
                </c:pt>
                <c:pt idx="5847">
                  <c:v>19.2</c:v>
                </c:pt>
                <c:pt idx="5848">
                  <c:v>19.12</c:v>
                </c:pt>
                <c:pt idx="5849">
                  <c:v>19.04</c:v>
                </c:pt>
                <c:pt idx="5850">
                  <c:v>19.11</c:v>
                </c:pt>
                <c:pt idx="5851">
                  <c:v>19.2</c:v>
                </c:pt>
                <c:pt idx="5852">
                  <c:v>19.32</c:v>
                </c:pt>
                <c:pt idx="5853">
                  <c:v>19.46</c:v>
                </c:pt>
                <c:pt idx="5854">
                  <c:v>19.55</c:v>
                </c:pt>
                <c:pt idx="5855">
                  <c:v>19.63</c:v>
                </c:pt>
                <c:pt idx="5856">
                  <c:v>19.760000000000002</c:v>
                </c:pt>
                <c:pt idx="5857">
                  <c:v>19.79</c:v>
                </c:pt>
                <c:pt idx="5858">
                  <c:v>19.82</c:v>
                </c:pt>
                <c:pt idx="5859">
                  <c:v>19.88</c:v>
                </c:pt>
                <c:pt idx="5860">
                  <c:v>19.920000000000002</c:v>
                </c:pt>
                <c:pt idx="5861">
                  <c:v>19.96</c:v>
                </c:pt>
                <c:pt idx="5862">
                  <c:v>19.940000000000001</c:v>
                </c:pt>
                <c:pt idx="5863">
                  <c:v>19.940000000000001</c:v>
                </c:pt>
                <c:pt idx="5864">
                  <c:v>20</c:v>
                </c:pt>
                <c:pt idx="5865">
                  <c:v>20.02</c:v>
                </c:pt>
                <c:pt idx="5866">
                  <c:v>20.07</c:v>
                </c:pt>
                <c:pt idx="5867">
                  <c:v>20.149999999999999</c:v>
                </c:pt>
                <c:pt idx="5868">
                  <c:v>20.239999999999998</c:v>
                </c:pt>
                <c:pt idx="5869">
                  <c:v>20.32</c:v>
                </c:pt>
                <c:pt idx="5870">
                  <c:v>20.43</c:v>
                </c:pt>
                <c:pt idx="5871">
                  <c:v>20.47</c:v>
                </c:pt>
                <c:pt idx="5872">
                  <c:v>20.5</c:v>
                </c:pt>
                <c:pt idx="5873">
                  <c:v>20.5</c:v>
                </c:pt>
                <c:pt idx="5874">
                  <c:v>20.56</c:v>
                </c:pt>
                <c:pt idx="5875">
                  <c:v>20.56</c:v>
                </c:pt>
                <c:pt idx="5876">
                  <c:v>20.46</c:v>
                </c:pt>
                <c:pt idx="5877">
                  <c:v>20.34</c:v>
                </c:pt>
                <c:pt idx="5878">
                  <c:v>20.25</c:v>
                </c:pt>
                <c:pt idx="5879">
                  <c:v>19.96</c:v>
                </c:pt>
                <c:pt idx="5880">
                  <c:v>19.940000000000001</c:v>
                </c:pt>
                <c:pt idx="5881">
                  <c:v>19.96</c:v>
                </c:pt>
                <c:pt idx="5882">
                  <c:v>20.03</c:v>
                </c:pt>
                <c:pt idx="5883">
                  <c:v>20.09</c:v>
                </c:pt>
                <c:pt idx="5884">
                  <c:v>20.16</c:v>
                </c:pt>
                <c:pt idx="5885">
                  <c:v>20.3</c:v>
                </c:pt>
                <c:pt idx="5886">
                  <c:v>20.440000000000001</c:v>
                </c:pt>
                <c:pt idx="5887">
                  <c:v>20.43</c:v>
                </c:pt>
                <c:pt idx="5888">
                  <c:v>20.49</c:v>
                </c:pt>
                <c:pt idx="5889">
                  <c:v>20.56</c:v>
                </c:pt>
                <c:pt idx="5890">
                  <c:v>20.61</c:v>
                </c:pt>
                <c:pt idx="5891">
                  <c:v>20.399999999999999</c:v>
                </c:pt>
                <c:pt idx="5892">
                  <c:v>20.239999999999998</c:v>
                </c:pt>
                <c:pt idx="5893">
                  <c:v>20.100000000000001</c:v>
                </c:pt>
                <c:pt idx="5894">
                  <c:v>19.88</c:v>
                </c:pt>
                <c:pt idx="5895">
                  <c:v>19.68</c:v>
                </c:pt>
                <c:pt idx="5896">
                  <c:v>19.38</c:v>
                </c:pt>
                <c:pt idx="5897">
                  <c:v>19.260000000000002</c:v>
                </c:pt>
                <c:pt idx="5898">
                  <c:v>19.16</c:v>
                </c:pt>
                <c:pt idx="5899">
                  <c:v>19.260000000000002</c:v>
                </c:pt>
                <c:pt idx="5900">
                  <c:v>19.22</c:v>
                </c:pt>
                <c:pt idx="5901">
                  <c:v>18.989999999999998</c:v>
                </c:pt>
                <c:pt idx="5902">
                  <c:v>18.89</c:v>
                </c:pt>
                <c:pt idx="5903">
                  <c:v>18.72</c:v>
                </c:pt>
                <c:pt idx="5904">
                  <c:v>18.78</c:v>
                </c:pt>
                <c:pt idx="5905">
                  <c:v>18.899999999999999</c:v>
                </c:pt>
                <c:pt idx="5906">
                  <c:v>18.940000000000001</c:v>
                </c:pt>
                <c:pt idx="5907">
                  <c:v>19.04</c:v>
                </c:pt>
                <c:pt idx="5908">
                  <c:v>19.059999999999999</c:v>
                </c:pt>
                <c:pt idx="5909">
                  <c:v>19.12</c:v>
                </c:pt>
                <c:pt idx="5910">
                  <c:v>19.18</c:v>
                </c:pt>
                <c:pt idx="5911">
                  <c:v>19.18</c:v>
                </c:pt>
                <c:pt idx="5912">
                  <c:v>19.260000000000002</c:v>
                </c:pt>
                <c:pt idx="5913">
                  <c:v>19.23</c:v>
                </c:pt>
                <c:pt idx="5914">
                  <c:v>19.3</c:v>
                </c:pt>
                <c:pt idx="5915">
                  <c:v>19.350000000000001</c:v>
                </c:pt>
                <c:pt idx="5916">
                  <c:v>19.440000000000001</c:v>
                </c:pt>
                <c:pt idx="5917">
                  <c:v>19.489999999999998</c:v>
                </c:pt>
                <c:pt idx="5918">
                  <c:v>19.54</c:v>
                </c:pt>
                <c:pt idx="5919">
                  <c:v>19.559999999999999</c:v>
                </c:pt>
                <c:pt idx="5920">
                  <c:v>19.66</c:v>
                </c:pt>
                <c:pt idx="5921">
                  <c:v>19.7</c:v>
                </c:pt>
                <c:pt idx="5922">
                  <c:v>19.79</c:v>
                </c:pt>
                <c:pt idx="5923">
                  <c:v>19.88</c:v>
                </c:pt>
                <c:pt idx="5924">
                  <c:v>19.97</c:v>
                </c:pt>
                <c:pt idx="5925">
                  <c:v>20.059999999999999</c:v>
                </c:pt>
                <c:pt idx="5926">
                  <c:v>20.14</c:v>
                </c:pt>
                <c:pt idx="5927">
                  <c:v>20.21</c:v>
                </c:pt>
                <c:pt idx="5928">
                  <c:v>20.29</c:v>
                </c:pt>
                <c:pt idx="5929">
                  <c:v>20.32</c:v>
                </c:pt>
                <c:pt idx="5930">
                  <c:v>20.34</c:v>
                </c:pt>
                <c:pt idx="5931">
                  <c:v>20.239999999999998</c:v>
                </c:pt>
                <c:pt idx="5932">
                  <c:v>20.2</c:v>
                </c:pt>
                <c:pt idx="5933">
                  <c:v>20.16</c:v>
                </c:pt>
                <c:pt idx="5934">
                  <c:v>20.29</c:v>
                </c:pt>
                <c:pt idx="5935">
                  <c:v>20.27</c:v>
                </c:pt>
                <c:pt idx="5936">
                  <c:v>20.239999999999998</c:v>
                </c:pt>
                <c:pt idx="5937">
                  <c:v>20.11</c:v>
                </c:pt>
                <c:pt idx="5938">
                  <c:v>19.989999999999998</c:v>
                </c:pt>
                <c:pt idx="5939">
                  <c:v>20.100000000000001</c:v>
                </c:pt>
                <c:pt idx="5940">
                  <c:v>20.079999999999998</c:v>
                </c:pt>
                <c:pt idx="5941">
                  <c:v>20</c:v>
                </c:pt>
                <c:pt idx="5942">
                  <c:v>20.059999999999999</c:v>
                </c:pt>
                <c:pt idx="5943">
                  <c:v>20.16</c:v>
                </c:pt>
                <c:pt idx="5944">
                  <c:v>20.16</c:v>
                </c:pt>
                <c:pt idx="5945">
                  <c:v>20.16</c:v>
                </c:pt>
                <c:pt idx="5946">
                  <c:v>20.16</c:v>
                </c:pt>
                <c:pt idx="5947">
                  <c:v>20.059999999999999</c:v>
                </c:pt>
                <c:pt idx="5948">
                  <c:v>19.95</c:v>
                </c:pt>
                <c:pt idx="5949">
                  <c:v>19.82</c:v>
                </c:pt>
                <c:pt idx="5950">
                  <c:v>19.89</c:v>
                </c:pt>
                <c:pt idx="5951">
                  <c:v>19.77</c:v>
                </c:pt>
                <c:pt idx="5952">
                  <c:v>19.53</c:v>
                </c:pt>
                <c:pt idx="5953">
                  <c:v>19.32</c:v>
                </c:pt>
                <c:pt idx="5954">
                  <c:v>19.34</c:v>
                </c:pt>
                <c:pt idx="5955">
                  <c:v>19.52</c:v>
                </c:pt>
                <c:pt idx="5956">
                  <c:v>19.579999999999998</c:v>
                </c:pt>
                <c:pt idx="5957">
                  <c:v>19.57</c:v>
                </c:pt>
                <c:pt idx="5958">
                  <c:v>19.600000000000001</c:v>
                </c:pt>
                <c:pt idx="5959">
                  <c:v>19.46</c:v>
                </c:pt>
                <c:pt idx="5960">
                  <c:v>19.25</c:v>
                </c:pt>
                <c:pt idx="5961">
                  <c:v>19.2</c:v>
                </c:pt>
                <c:pt idx="5962">
                  <c:v>19.350000000000001</c:v>
                </c:pt>
                <c:pt idx="5963">
                  <c:v>19.260000000000002</c:v>
                </c:pt>
                <c:pt idx="5964">
                  <c:v>19.14</c:v>
                </c:pt>
                <c:pt idx="5965">
                  <c:v>19.12</c:v>
                </c:pt>
                <c:pt idx="5966">
                  <c:v>19.23</c:v>
                </c:pt>
                <c:pt idx="5967">
                  <c:v>19.260000000000002</c:v>
                </c:pt>
                <c:pt idx="5968">
                  <c:v>19.12</c:v>
                </c:pt>
                <c:pt idx="5969">
                  <c:v>19.13</c:v>
                </c:pt>
                <c:pt idx="5970">
                  <c:v>19.239999999999998</c:v>
                </c:pt>
                <c:pt idx="5971">
                  <c:v>19.329999999999998</c:v>
                </c:pt>
                <c:pt idx="5972">
                  <c:v>19.350000000000001</c:v>
                </c:pt>
                <c:pt idx="5973">
                  <c:v>19.46</c:v>
                </c:pt>
                <c:pt idx="5974">
                  <c:v>19.48</c:v>
                </c:pt>
                <c:pt idx="5975">
                  <c:v>19.48</c:v>
                </c:pt>
                <c:pt idx="5976">
                  <c:v>19.57</c:v>
                </c:pt>
                <c:pt idx="5977">
                  <c:v>19.600000000000001</c:v>
                </c:pt>
                <c:pt idx="5978">
                  <c:v>19.66</c:v>
                </c:pt>
                <c:pt idx="5979">
                  <c:v>19.63</c:v>
                </c:pt>
                <c:pt idx="5980">
                  <c:v>19.510000000000002</c:v>
                </c:pt>
                <c:pt idx="5981">
                  <c:v>19.260000000000002</c:v>
                </c:pt>
                <c:pt idx="5982">
                  <c:v>19.100000000000001</c:v>
                </c:pt>
                <c:pt idx="5983">
                  <c:v>19.14</c:v>
                </c:pt>
                <c:pt idx="5984">
                  <c:v>19.09</c:v>
                </c:pt>
                <c:pt idx="5985">
                  <c:v>19.149999999999999</c:v>
                </c:pt>
                <c:pt idx="5986">
                  <c:v>19.14</c:v>
                </c:pt>
                <c:pt idx="5987">
                  <c:v>19.100000000000001</c:v>
                </c:pt>
                <c:pt idx="5988">
                  <c:v>19.14</c:v>
                </c:pt>
                <c:pt idx="5989">
                  <c:v>19.190000000000001</c:v>
                </c:pt>
                <c:pt idx="5990">
                  <c:v>19.260000000000002</c:v>
                </c:pt>
                <c:pt idx="5991">
                  <c:v>19.29</c:v>
                </c:pt>
                <c:pt idx="5992">
                  <c:v>19.350000000000001</c:v>
                </c:pt>
                <c:pt idx="5993">
                  <c:v>19.440000000000001</c:v>
                </c:pt>
                <c:pt idx="5994">
                  <c:v>19.52</c:v>
                </c:pt>
                <c:pt idx="5995">
                  <c:v>19.649999999999999</c:v>
                </c:pt>
                <c:pt idx="5996">
                  <c:v>19.760000000000002</c:v>
                </c:pt>
                <c:pt idx="5997">
                  <c:v>19.82</c:v>
                </c:pt>
                <c:pt idx="5998">
                  <c:v>19.91</c:v>
                </c:pt>
                <c:pt idx="5999">
                  <c:v>19.940000000000001</c:v>
                </c:pt>
                <c:pt idx="6000">
                  <c:v>20</c:v>
                </c:pt>
                <c:pt idx="6001">
                  <c:v>20.100000000000001</c:v>
                </c:pt>
                <c:pt idx="6002">
                  <c:v>19.86</c:v>
                </c:pt>
                <c:pt idx="6003">
                  <c:v>19.64</c:v>
                </c:pt>
                <c:pt idx="6004">
                  <c:v>19.48</c:v>
                </c:pt>
                <c:pt idx="6005">
                  <c:v>19.48</c:v>
                </c:pt>
                <c:pt idx="6006">
                  <c:v>19.48</c:v>
                </c:pt>
                <c:pt idx="6007">
                  <c:v>19.53</c:v>
                </c:pt>
                <c:pt idx="6008">
                  <c:v>19.52</c:v>
                </c:pt>
                <c:pt idx="6009">
                  <c:v>19.64</c:v>
                </c:pt>
                <c:pt idx="6010">
                  <c:v>19.72</c:v>
                </c:pt>
                <c:pt idx="6011">
                  <c:v>19.829999999999998</c:v>
                </c:pt>
                <c:pt idx="6012">
                  <c:v>19.899999999999999</c:v>
                </c:pt>
                <c:pt idx="6013">
                  <c:v>19.940000000000001</c:v>
                </c:pt>
                <c:pt idx="6014">
                  <c:v>19.93</c:v>
                </c:pt>
                <c:pt idx="6015">
                  <c:v>19.940000000000001</c:v>
                </c:pt>
                <c:pt idx="6016">
                  <c:v>20.059999999999999</c:v>
                </c:pt>
                <c:pt idx="6017">
                  <c:v>20.09</c:v>
                </c:pt>
                <c:pt idx="6018">
                  <c:v>20.07</c:v>
                </c:pt>
                <c:pt idx="6019">
                  <c:v>20.13</c:v>
                </c:pt>
                <c:pt idx="6020">
                  <c:v>20.2</c:v>
                </c:pt>
                <c:pt idx="6021">
                  <c:v>20.350000000000001</c:v>
                </c:pt>
                <c:pt idx="6022">
                  <c:v>20.34</c:v>
                </c:pt>
                <c:pt idx="6023">
                  <c:v>20.38</c:v>
                </c:pt>
                <c:pt idx="6024">
                  <c:v>20.41</c:v>
                </c:pt>
                <c:pt idx="6025">
                  <c:v>20.37</c:v>
                </c:pt>
                <c:pt idx="6026">
                  <c:v>20.41</c:v>
                </c:pt>
                <c:pt idx="6027">
                  <c:v>20.39</c:v>
                </c:pt>
                <c:pt idx="6028">
                  <c:v>20.440000000000001</c:v>
                </c:pt>
                <c:pt idx="6029">
                  <c:v>20.45</c:v>
                </c:pt>
                <c:pt idx="6030">
                  <c:v>20.36</c:v>
                </c:pt>
                <c:pt idx="6031">
                  <c:v>20.29</c:v>
                </c:pt>
                <c:pt idx="6032">
                  <c:v>20.2</c:v>
                </c:pt>
                <c:pt idx="6033">
                  <c:v>20.22</c:v>
                </c:pt>
                <c:pt idx="6034">
                  <c:v>20.28</c:v>
                </c:pt>
                <c:pt idx="6035">
                  <c:v>20.36</c:v>
                </c:pt>
                <c:pt idx="6036">
                  <c:v>20.329999999999998</c:v>
                </c:pt>
                <c:pt idx="6037">
                  <c:v>20.18</c:v>
                </c:pt>
                <c:pt idx="6038">
                  <c:v>19.95</c:v>
                </c:pt>
                <c:pt idx="6039">
                  <c:v>19.829999999999998</c:v>
                </c:pt>
                <c:pt idx="6040">
                  <c:v>19.53</c:v>
                </c:pt>
                <c:pt idx="6041">
                  <c:v>19.41</c:v>
                </c:pt>
                <c:pt idx="6042">
                  <c:v>19.34</c:v>
                </c:pt>
                <c:pt idx="6043">
                  <c:v>19.32</c:v>
                </c:pt>
                <c:pt idx="6044">
                  <c:v>19.32</c:v>
                </c:pt>
                <c:pt idx="6045">
                  <c:v>19.32</c:v>
                </c:pt>
                <c:pt idx="6046">
                  <c:v>19.22</c:v>
                </c:pt>
                <c:pt idx="6047">
                  <c:v>19.14</c:v>
                </c:pt>
                <c:pt idx="6048">
                  <c:v>19.12</c:v>
                </c:pt>
                <c:pt idx="6049">
                  <c:v>19.16</c:v>
                </c:pt>
                <c:pt idx="6050">
                  <c:v>19.21</c:v>
                </c:pt>
                <c:pt idx="6051">
                  <c:v>19.28</c:v>
                </c:pt>
                <c:pt idx="6052">
                  <c:v>19.2</c:v>
                </c:pt>
                <c:pt idx="6053">
                  <c:v>19.21</c:v>
                </c:pt>
                <c:pt idx="6054">
                  <c:v>19.04</c:v>
                </c:pt>
                <c:pt idx="6055">
                  <c:v>19.010000000000002</c:v>
                </c:pt>
                <c:pt idx="6056">
                  <c:v>18.940000000000001</c:v>
                </c:pt>
                <c:pt idx="6057">
                  <c:v>18.899999999999999</c:v>
                </c:pt>
                <c:pt idx="6058">
                  <c:v>18.920000000000002</c:v>
                </c:pt>
                <c:pt idx="6059">
                  <c:v>18.93</c:v>
                </c:pt>
                <c:pt idx="6060">
                  <c:v>19</c:v>
                </c:pt>
                <c:pt idx="6061">
                  <c:v>19.12</c:v>
                </c:pt>
                <c:pt idx="6062">
                  <c:v>19.18</c:v>
                </c:pt>
                <c:pt idx="6063">
                  <c:v>19.3</c:v>
                </c:pt>
                <c:pt idx="6064">
                  <c:v>19.36</c:v>
                </c:pt>
                <c:pt idx="6065">
                  <c:v>19.350000000000001</c:v>
                </c:pt>
                <c:pt idx="6066">
                  <c:v>19.37</c:v>
                </c:pt>
                <c:pt idx="6067">
                  <c:v>19.440000000000001</c:v>
                </c:pt>
                <c:pt idx="6068">
                  <c:v>19.489999999999998</c:v>
                </c:pt>
                <c:pt idx="6069">
                  <c:v>19.440000000000001</c:v>
                </c:pt>
                <c:pt idx="6070">
                  <c:v>19.43</c:v>
                </c:pt>
                <c:pt idx="6071">
                  <c:v>19.36</c:v>
                </c:pt>
                <c:pt idx="6072">
                  <c:v>19.43</c:v>
                </c:pt>
                <c:pt idx="6073">
                  <c:v>19.47</c:v>
                </c:pt>
                <c:pt idx="6074">
                  <c:v>19.55</c:v>
                </c:pt>
                <c:pt idx="6075">
                  <c:v>19.559999999999999</c:v>
                </c:pt>
                <c:pt idx="6076">
                  <c:v>19.579999999999998</c:v>
                </c:pt>
                <c:pt idx="6077">
                  <c:v>19.54</c:v>
                </c:pt>
                <c:pt idx="6078">
                  <c:v>19.579999999999998</c:v>
                </c:pt>
                <c:pt idx="6079">
                  <c:v>19.55</c:v>
                </c:pt>
                <c:pt idx="6080">
                  <c:v>19.579999999999998</c:v>
                </c:pt>
                <c:pt idx="6081">
                  <c:v>19.489999999999998</c:v>
                </c:pt>
                <c:pt idx="6082">
                  <c:v>19.5</c:v>
                </c:pt>
                <c:pt idx="6083">
                  <c:v>19.54</c:v>
                </c:pt>
                <c:pt idx="6084">
                  <c:v>19.68</c:v>
                </c:pt>
                <c:pt idx="6085">
                  <c:v>19.600000000000001</c:v>
                </c:pt>
                <c:pt idx="6086">
                  <c:v>19.59</c:v>
                </c:pt>
                <c:pt idx="6087">
                  <c:v>19.63</c:v>
                </c:pt>
                <c:pt idx="6088">
                  <c:v>19.71</c:v>
                </c:pt>
                <c:pt idx="6089">
                  <c:v>19.79</c:v>
                </c:pt>
                <c:pt idx="6090">
                  <c:v>19.899999999999999</c:v>
                </c:pt>
                <c:pt idx="6091">
                  <c:v>20</c:v>
                </c:pt>
                <c:pt idx="6092">
                  <c:v>20.07</c:v>
                </c:pt>
                <c:pt idx="6093">
                  <c:v>19.93</c:v>
                </c:pt>
                <c:pt idx="6094">
                  <c:v>19.89</c:v>
                </c:pt>
                <c:pt idx="6095">
                  <c:v>19.98</c:v>
                </c:pt>
                <c:pt idx="6096">
                  <c:v>19.98</c:v>
                </c:pt>
                <c:pt idx="6097">
                  <c:v>19.96</c:v>
                </c:pt>
                <c:pt idx="6098">
                  <c:v>20.02</c:v>
                </c:pt>
                <c:pt idx="6099">
                  <c:v>20.059999999999999</c:v>
                </c:pt>
                <c:pt idx="6100">
                  <c:v>20.11</c:v>
                </c:pt>
                <c:pt idx="6101">
                  <c:v>20.190000000000001</c:v>
                </c:pt>
                <c:pt idx="6102">
                  <c:v>20.2</c:v>
                </c:pt>
                <c:pt idx="6103">
                  <c:v>20.09</c:v>
                </c:pt>
                <c:pt idx="6104">
                  <c:v>19.98</c:v>
                </c:pt>
                <c:pt idx="6105">
                  <c:v>19.72</c:v>
                </c:pt>
                <c:pt idx="6106">
                  <c:v>19.64</c:v>
                </c:pt>
                <c:pt idx="6107">
                  <c:v>19.649999999999999</c:v>
                </c:pt>
                <c:pt idx="6108">
                  <c:v>19.75</c:v>
                </c:pt>
                <c:pt idx="6109">
                  <c:v>19.63</c:v>
                </c:pt>
                <c:pt idx="6110">
                  <c:v>19.37</c:v>
                </c:pt>
                <c:pt idx="6111">
                  <c:v>19.100000000000001</c:v>
                </c:pt>
                <c:pt idx="6112">
                  <c:v>19.04</c:v>
                </c:pt>
                <c:pt idx="6113">
                  <c:v>18.96</c:v>
                </c:pt>
                <c:pt idx="6114">
                  <c:v>18.93</c:v>
                </c:pt>
                <c:pt idx="6115">
                  <c:v>18.920000000000002</c:v>
                </c:pt>
                <c:pt idx="6116">
                  <c:v>19.010000000000002</c:v>
                </c:pt>
                <c:pt idx="6117">
                  <c:v>19.04</c:v>
                </c:pt>
                <c:pt idx="6118">
                  <c:v>19.12</c:v>
                </c:pt>
                <c:pt idx="6119">
                  <c:v>19.18</c:v>
                </c:pt>
                <c:pt idx="6120">
                  <c:v>19.260000000000002</c:v>
                </c:pt>
                <c:pt idx="6121">
                  <c:v>19.36</c:v>
                </c:pt>
                <c:pt idx="6122">
                  <c:v>19.32</c:v>
                </c:pt>
                <c:pt idx="6123">
                  <c:v>19.18</c:v>
                </c:pt>
                <c:pt idx="6124">
                  <c:v>19.13</c:v>
                </c:pt>
                <c:pt idx="6125">
                  <c:v>19.14</c:v>
                </c:pt>
                <c:pt idx="6126">
                  <c:v>19.239999999999998</c:v>
                </c:pt>
                <c:pt idx="6127">
                  <c:v>19.29</c:v>
                </c:pt>
                <c:pt idx="6128">
                  <c:v>19.329999999999998</c:v>
                </c:pt>
                <c:pt idx="6129">
                  <c:v>19.54</c:v>
                </c:pt>
                <c:pt idx="6130">
                  <c:v>19.5</c:v>
                </c:pt>
                <c:pt idx="6131">
                  <c:v>19.440000000000001</c:v>
                </c:pt>
                <c:pt idx="6132">
                  <c:v>19.350000000000001</c:v>
                </c:pt>
                <c:pt idx="6133">
                  <c:v>19.36</c:v>
                </c:pt>
                <c:pt idx="6134">
                  <c:v>19.36</c:v>
                </c:pt>
                <c:pt idx="6135">
                  <c:v>19.43</c:v>
                </c:pt>
                <c:pt idx="6136">
                  <c:v>19.46</c:v>
                </c:pt>
                <c:pt idx="6137">
                  <c:v>19.57</c:v>
                </c:pt>
                <c:pt idx="6138">
                  <c:v>19.45</c:v>
                </c:pt>
                <c:pt idx="6139">
                  <c:v>19.43</c:v>
                </c:pt>
                <c:pt idx="6140">
                  <c:v>19.37</c:v>
                </c:pt>
                <c:pt idx="6141">
                  <c:v>19.28</c:v>
                </c:pt>
                <c:pt idx="6142">
                  <c:v>19.34</c:v>
                </c:pt>
                <c:pt idx="6143">
                  <c:v>19.3</c:v>
                </c:pt>
                <c:pt idx="6144">
                  <c:v>19.2</c:v>
                </c:pt>
                <c:pt idx="6145">
                  <c:v>19.22</c:v>
                </c:pt>
                <c:pt idx="6146">
                  <c:v>19.29</c:v>
                </c:pt>
                <c:pt idx="6147">
                  <c:v>19.25</c:v>
                </c:pt>
                <c:pt idx="6148">
                  <c:v>19.29</c:v>
                </c:pt>
                <c:pt idx="6149">
                  <c:v>19.3</c:v>
                </c:pt>
                <c:pt idx="6150">
                  <c:v>19.36</c:v>
                </c:pt>
                <c:pt idx="6151">
                  <c:v>19.41</c:v>
                </c:pt>
                <c:pt idx="6152">
                  <c:v>19.5</c:v>
                </c:pt>
                <c:pt idx="6153">
                  <c:v>19.54</c:v>
                </c:pt>
                <c:pt idx="6154">
                  <c:v>19.62</c:v>
                </c:pt>
                <c:pt idx="6155">
                  <c:v>19.68</c:v>
                </c:pt>
                <c:pt idx="6156">
                  <c:v>19.75</c:v>
                </c:pt>
                <c:pt idx="6157">
                  <c:v>19.7</c:v>
                </c:pt>
                <c:pt idx="6158">
                  <c:v>19.63</c:v>
                </c:pt>
                <c:pt idx="6159">
                  <c:v>19.63</c:v>
                </c:pt>
                <c:pt idx="6160">
                  <c:v>19.61</c:v>
                </c:pt>
                <c:pt idx="6161">
                  <c:v>19.670000000000002</c:v>
                </c:pt>
                <c:pt idx="6162">
                  <c:v>19.66</c:v>
                </c:pt>
                <c:pt idx="6163">
                  <c:v>19.649999999999999</c:v>
                </c:pt>
                <c:pt idx="6164">
                  <c:v>19.739999999999998</c:v>
                </c:pt>
                <c:pt idx="6165">
                  <c:v>19.829999999999998</c:v>
                </c:pt>
                <c:pt idx="6166">
                  <c:v>19.899999999999999</c:v>
                </c:pt>
                <c:pt idx="6167">
                  <c:v>19.93</c:v>
                </c:pt>
                <c:pt idx="6168">
                  <c:v>19.87</c:v>
                </c:pt>
                <c:pt idx="6169">
                  <c:v>19.86</c:v>
                </c:pt>
                <c:pt idx="6170">
                  <c:v>19.809999999999999</c:v>
                </c:pt>
                <c:pt idx="6171">
                  <c:v>19.78</c:v>
                </c:pt>
                <c:pt idx="6172">
                  <c:v>19.78</c:v>
                </c:pt>
                <c:pt idx="6173">
                  <c:v>19.920000000000002</c:v>
                </c:pt>
                <c:pt idx="6174">
                  <c:v>19.91</c:v>
                </c:pt>
                <c:pt idx="6175">
                  <c:v>19.75</c:v>
                </c:pt>
                <c:pt idx="6176">
                  <c:v>19.62</c:v>
                </c:pt>
                <c:pt idx="6177">
                  <c:v>19.600000000000001</c:v>
                </c:pt>
                <c:pt idx="6178">
                  <c:v>19.66</c:v>
                </c:pt>
                <c:pt idx="6179">
                  <c:v>19.71</c:v>
                </c:pt>
                <c:pt idx="6180">
                  <c:v>19.7</c:v>
                </c:pt>
                <c:pt idx="6181">
                  <c:v>19.68</c:v>
                </c:pt>
                <c:pt idx="6182">
                  <c:v>19.579999999999998</c:v>
                </c:pt>
                <c:pt idx="6183">
                  <c:v>19.489999999999998</c:v>
                </c:pt>
                <c:pt idx="6184">
                  <c:v>19.54</c:v>
                </c:pt>
                <c:pt idx="6185">
                  <c:v>19.579999999999998</c:v>
                </c:pt>
                <c:pt idx="6186">
                  <c:v>19.53</c:v>
                </c:pt>
                <c:pt idx="6187">
                  <c:v>19.62</c:v>
                </c:pt>
                <c:pt idx="6188">
                  <c:v>19.649999999999999</c:v>
                </c:pt>
                <c:pt idx="6189">
                  <c:v>19.68</c:v>
                </c:pt>
                <c:pt idx="6190">
                  <c:v>19.559999999999999</c:v>
                </c:pt>
                <c:pt idx="6191">
                  <c:v>19.54</c:v>
                </c:pt>
                <c:pt idx="6192">
                  <c:v>19.559999999999999</c:v>
                </c:pt>
                <c:pt idx="6193">
                  <c:v>19.54</c:v>
                </c:pt>
                <c:pt idx="6194">
                  <c:v>19.559999999999999</c:v>
                </c:pt>
                <c:pt idx="6195">
                  <c:v>19.68</c:v>
                </c:pt>
                <c:pt idx="6196">
                  <c:v>19.72</c:v>
                </c:pt>
                <c:pt idx="6197">
                  <c:v>19.649999999999999</c:v>
                </c:pt>
                <c:pt idx="6198">
                  <c:v>19.59</c:v>
                </c:pt>
                <c:pt idx="6199">
                  <c:v>19.57</c:v>
                </c:pt>
                <c:pt idx="6200">
                  <c:v>19.64</c:v>
                </c:pt>
                <c:pt idx="6201">
                  <c:v>19.75</c:v>
                </c:pt>
                <c:pt idx="6202">
                  <c:v>19.760000000000002</c:v>
                </c:pt>
                <c:pt idx="6203">
                  <c:v>19.809999999999999</c:v>
                </c:pt>
                <c:pt idx="6204">
                  <c:v>19.96</c:v>
                </c:pt>
                <c:pt idx="6205">
                  <c:v>19.84</c:v>
                </c:pt>
                <c:pt idx="6206">
                  <c:v>19.739999999999998</c:v>
                </c:pt>
                <c:pt idx="6207">
                  <c:v>19.84</c:v>
                </c:pt>
                <c:pt idx="6208">
                  <c:v>19.88</c:v>
                </c:pt>
                <c:pt idx="6209">
                  <c:v>19.8</c:v>
                </c:pt>
                <c:pt idx="6210">
                  <c:v>19.82</c:v>
                </c:pt>
                <c:pt idx="6211">
                  <c:v>19.86</c:v>
                </c:pt>
                <c:pt idx="6212">
                  <c:v>19.850000000000001</c:v>
                </c:pt>
                <c:pt idx="6213">
                  <c:v>19.71</c:v>
                </c:pt>
                <c:pt idx="6214">
                  <c:v>19.739999999999998</c:v>
                </c:pt>
                <c:pt idx="6215">
                  <c:v>19.73</c:v>
                </c:pt>
                <c:pt idx="6216">
                  <c:v>19.8</c:v>
                </c:pt>
                <c:pt idx="6217">
                  <c:v>19.739999999999998</c:v>
                </c:pt>
                <c:pt idx="6218">
                  <c:v>19.73</c:v>
                </c:pt>
                <c:pt idx="6219">
                  <c:v>19.77</c:v>
                </c:pt>
                <c:pt idx="6220">
                  <c:v>19.739999999999998</c:v>
                </c:pt>
                <c:pt idx="6221">
                  <c:v>19.75</c:v>
                </c:pt>
                <c:pt idx="6222">
                  <c:v>19.760000000000002</c:v>
                </c:pt>
                <c:pt idx="6223">
                  <c:v>19.7</c:v>
                </c:pt>
                <c:pt idx="6224">
                  <c:v>19.72</c:v>
                </c:pt>
                <c:pt idx="6225">
                  <c:v>19.78</c:v>
                </c:pt>
                <c:pt idx="6226">
                  <c:v>19.760000000000002</c:v>
                </c:pt>
                <c:pt idx="6227">
                  <c:v>19.739999999999998</c:v>
                </c:pt>
                <c:pt idx="6228">
                  <c:v>19.760000000000002</c:v>
                </c:pt>
                <c:pt idx="6229">
                  <c:v>19.8</c:v>
                </c:pt>
                <c:pt idx="6230">
                  <c:v>19.64</c:v>
                </c:pt>
                <c:pt idx="6231">
                  <c:v>19.489999999999998</c:v>
                </c:pt>
                <c:pt idx="6232">
                  <c:v>19.29</c:v>
                </c:pt>
                <c:pt idx="6233">
                  <c:v>19.149999999999999</c:v>
                </c:pt>
                <c:pt idx="6234">
                  <c:v>19.28</c:v>
                </c:pt>
                <c:pt idx="6235">
                  <c:v>19.399999999999999</c:v>
                </c:pt>
                <c:pt idx="6236">
                  <c:v>19.46</c:v>
                </c:pt>
                <c:pt idx="6237">
                  <c:v>19.47</c:v>
                </c:pt>
                <c:pt idx="6238">
                  <c:v>19.510000000000002</c:v>
                </c:pt>
                <c:pt idx="6239">
                  <c:v>19.55</c:v>
                </c:pt>
                <c:pt idx="6240">
                  <c:v>19.5</c:v>
                </c:pt>
                <c:pt idx="6241">
                  <c:v>19.649999999999999</c:v>
                </c:pt>
                <c:pt idx="6242">
                  <c:v>19.559999999999999</c:v>
                </c:pt>
                <c:pt idx="6243">
                  <c:v>19.670000000000002</c:v>
                </c:pt>
                <c:pt idx="6244">
                  <c:v>19.78</c:v>
                </c:pt>
                <c:pt idx="6245">
                  <c:v>19.71</c:v>
                </c:pt>
                <c:pt idx="6246">
                  <c:v>19.7</c:v>
                </c:pt>
                <c:pt idx="6247">
                  <c:v>19.63</c:v>
                </c:pt>
                <c:pt idx="6248">
                  <c:v>19.399999999999999</c:v>
                </c:pt>
                <c:pt idx="6249">
                  <c:v>19.2</c:v>
                </c:pt>
                <c:pt idx="6250">
                  <c:v>19.04</c:v>
                </c:pt>
                <c:pt idx="6251">
                  <c:v>19.07</c:v>
                </c:pt>
                <c:pt idx="6252">
                  <c:v>18.940000000000001</c:v>
                </c:pt>
                <c:pt idx="6253">
                  <c:v>19</c:v>
                </c:pt>
                <c:pt idx="6254">
                  <c:v>19.100000000000001</c:v>
                </c:pt>
                <c:pt idx="6255">
                  <c:v>19.22</c:v>
                </c:pt>
                <c:pt idx="6256">
                  <c:v>19.34</c:v>
                </c:pt>
                <c:pt idx="6257">
                  <c:v>19.46</c:v>
                </c:pt>
                <c:pt idx="6258">
                  <c:v>19.54</c:v>
                </c:pt>
                <c:pt idx="6259">
                  <c:v>19.62</c:v>
                </c:pt>
                <c:pt idx="6260">
                  <c:v>19.7</c:v>
                </c:pt>
                <c:pt idx="6261">
                  <c:v>19.8</c:v>
                </c:pt>
                <c:pt idx="6262">
                  <c:v>19.86</c:v>
                </c:pt>
                <c:pt idx="6263">
                  <c:v>19.940000000000001</c:v>
                </c:pt>
                <c:pt idx="6264">
                  <c:v>20</c:v>
                </c:pt>
                <c:pt idx="6265">
                  <c:v>20.079999999999998</c:v>
                </c:pt>
                <c:pt idx="6266">
                  <c:v>20.14</c:v>
                </c:pt>
                <c:pt idx="6267">
                  <c:v>20.23</c:v>
                </c:pt>
                <c:pt idx="6268">
                  <c:v>20.25</c:v>
                </c:pt>
                <c:pt idx="6269">
                  <c:v>20.34</c:v>
                </c:pt>
                <c:pt idx="6270">
                  <c:v>20.28</c:v>
                </c:pt>
                <c:pt idx="6271">
                  <c:v>20.16</c:v>
                </c:pt>
                <c:pt idx="6272">
                  <c:v>19.989999999999998</c:v>
                </c:pt>
                <c:pt idx="6273">
                  <c:v>19.920000000000002</c:v>
                </c:pt>
                <c:pt idx="6274">
                  <c:v>19.93</c:v>
                </c:pt>
                <c:pt idx="6275">
                  <c:v>20.04</c:v>
                </c:pt>
                <c:pt idx="6276">
                  <c:v>20.11</c:v>
                </c:pt>
                <c:pt idx="6277">
                  <c:v>20.190000000000001</c:v>
                </c:pt>
                <c:pt idx="6278">
                  <c:v>20.27</c:v>
                </c:pt>
                <c:pt idx="6279">
                  <c:v>20.350000000000001</c:v>
                </c:pt>
                <c:pt idx="6280">
                  <c:v>20.420000000000002</c:v>
                </c:pt>
                <c:pt idx="6281">
                  <c:v>20.38</c:v>
                </c:pt>
                <c:pt idx="6282">
                  <c:v>20.37</c:v>
                </c:pt>
                <c:pt idx="6283">
                  <c:v>20.29</c:v>
                </c:pt>
                <c:pt idx="6284">
                  <c:v>20.239999999999998</c:v>
                </c:pt>
                <c:pt idx="6285">
                  <c:v>20.239999999999998</c:v>
                </c:pt>
                <c:pt idx="6286">
                  <c:v>20.2</c:v>
                </c:pt>
                <c:pt idx="6287">
                  <c:v>20.170000000000002</c:v>
                </c:pt>
                <c:pt idx="6288">
                  <c:v>20.05</c:v>
                </c:pt>
                <c:pt idx="6289">
                  <c:v>19.96</c:v>
                </c:pt>
                <c:pt idx="6290">
                  <c:v>19.84</c:v>
                </c:pt>
                <c:pt idx="6291">
                  <c:v>19.61</c:v>
                </c:pt>
                <c:pt idx="6292">
                  <c:v>19.38</c:v>
                </c:pt>
                <c:pt idx="6293">
                  <c:v>19.18</c:v>
                </c:pt>
                <c:pt idx="6294">
                  <c:v>19.260000000000002</c:v>
                </c:pt>
                <c:pt idx="6295">
                  <c:v>19.28</c:v>
                </c:pt>
                <c:pt idx="6296">
                  <c:v>19.28</c:v>
                </c:pt>
                <c:pt idx="6297">
                  <c:v>19.14</c:v>
                </c:pt>
                <c:pt idx="6298">
                  <c:v>19.05</c:v>
                </c:pt>
                <c:pt idx="6299">
                  <c:v>18.98</c:v>
                </c:pt>
                <c:pt idx="6300">
                  <c:v>19.010000000000002</c:v>
                </c:pt>
                <c:pt idx="6301">
                  <c:v>19.11</c:v>
                </c:pt>
                <c:pt idx="6302">
                  <c:v>19.170000000000002</c:v>
                </c:pt>
                <c:pt idx="6303">
                  <c:v>19.27</c:v>
                </c:pt>
                <c:pt idx="6304">
                  <c:v>19.37</c:v>
                </c:pt>
                <c:pt idx="6305">
                  <c:v>19.37</c:v>
                </c:pt>
                <c:pt idx="6306">
                  <c:v>19.45</c:v>
                </c:pt>
                <c:pt idx="6307">
                  <c:v>19.41</c:v>
                </c:pt>
                <c:pt idx="6308">
                  <c:v>19.350000000000001</c:v>
                </c:pt>
                <c:pt idx="6309">
                  <c:v>19.350000000000001</c:v>
                </c:pt>
                <c:pt idx="6310">
                  <c:v>19.41</c:v>
                </c:pt>
                <c:pt idx="6311">
                  <c:v>19.39</c:v>
                </c:pt>
                <c:pt idx="6312">
                  <c:v>19.32</c:v>
                </c:pt>
                <c:pt idx="6313">
                  <c:v>19.21</c:v>
                </c:pt>
                <c:pt idx="6314">
                  <c:v>19.11</c:v>
                </c:pt>
                <c:pt idx="6315">
                  <c:v>19.100000000000001</c:v>
                </c:pt>
                <c:pt idx="6316">
                  <c:v>19.14</c:v>
                </c:pt>
                <c:pt idx="6317">
                  <c:v>19.11</c:v>
                </c:pt>
                <c:pt idx="6318">
                  <c:v>19.2</c:v>
                </c:pt>
                <c:pt idx="6319">
                  <c:v>19.22</c:v>
                </c:pt>
                <c:pt idx="6320">
                  <c:v>19.149999999999999</c:v>
                </c:pt>
                <c:pt idx="6321">
                  <c:v>19.14</c:v>
                </c:pt>
                <c:pt idx="6322">
                  <c:v>19.22</c:v>
                </c:pt>
                <c:pt idx="6323">
                  <c:v>19.260000000000002</c:v>
                </c:pt>
                <c:pt idx="6324">
                  <c:v>19.3</c:v>
                </c:pt>
                <c:pt idx="6325">
                  <c:v>19.37</c:v>
                </c:pt>
                <c:pt idx="6326">
                  <c:v>19.36</c:v>
                </c:pt>
                <c:pt idx="6327">
                  <c:v>19.45</c:v>
                </c:pt>
                <c:pt idx="6328">
                  <c:v>19.5</c:v>
                </c:pt>
                <c:pt idx="6329">
                  <c:v>19.57</c:v>
                </c:pt>
                <c:pt idx="6330">
                  <c:v>19.559999999999999</c:v>
                </c:pt>
                <c:pt idx="6331">
                  <c:v>19.559999999999999</c:v>
                </c:pt>
                <c:pt idx="6332">
                  <c:v>19.57</c:v>
                </c:pt>
                <c:pt idx="6333">
                  <c:v>19.53</c:v>
                </c:pt>
                <c:pt idx="6334">
                  <c:v>19.399999999999999</c:v>
                </c:pt>
                <c:pt idx="6335">
                  <c:v>19.18</c:v>
                </c:pt>
                <c:pt idx="6336">
                  <c:v>19.04</c:v>
                </c:pt>
                <c:pt idx="6337">
                  <c:v>18.97</c:v>
                </c:pt>
                <c:pt idx="6338">
                  <c:v>18.88</c:v>
                </c:pt>
                <c:pt idx="6339">
                  <c:v>18.899999999999999</c:v>
                </c:pt>
                <c:pt idx="6340">
                  <c:v>18.98</c:v>
                </c:pt>
                <c:pt idx="6341">
                  <c:v>19.12</c:v>
                </c:pt>
                <c:pt idx="6342">
                  <c:v>19.22</c:v>
                </c:pt>
                <c:pt idx="6343">
                  <c:v>19.32</c:v>
                </c:pt>
                <c:pt idx="6344">
                  <c:v>19.37</c:v>
                </c:pt>
                <c:pt idx="6345">
                  <c:v>19.420000000000002</c:v>
                </c:pt>
                <c:pt idx="6346">
                  <c:v>19.48</c:v>
                </c:pt>
                <c:pt idx="6347">
                  <c:v>19.59</c:v>
                </c:pt>
                <c:pt idx="6348">
                  <c:v>19.600000000000001</c:v>
                </c:pt>
                <c:pt idx="6349">
                  <c:v>19.47</c:v>
                </c:pt>
                <c:pt idx="6350">
                  <c:v>19.36</c:v>
                </c:pt>
                <c:pt idx="6351">
                  <c:v>19.39</c:v>
                </c:pt>
                <c:pt idx="6352">
                  <c:v>19.48</c:v>
                </c:pt>
                <c:pt idx="6353">
                  <c:v>19.47</c:v>
                </c:pt>
                <c:pt idx="6354">
                  <c:v>19.55</c:v>
                </c:pt>
                <c:pt idx="6355">
                  <c:v>19.62</c:v>
                </c:pt>
                <c:pt idx="6356">
                  <c:v>19.68</c:v>
                </c:pt>
                <c:pt idx="6357">
                  <c:v>19.809999999999999</c:v>
                </c:pt>
                <c:pt idx="6358">
                  <c:v>19.829999999999998</c:v>
                </c:pt>
                <c:pt idx="6359">
                  <c:v>19.899999999999999</c:v>
                </c:pt>
                <c:pt idx="6360">
                  <c:v>19.96</c:v>
                </c:pt>
                <c:pt idx="6361">
                  <c:v>20.04</c:v>
                </c:pt>
                <c:pt idx="6362">
                  <c:v>20.059999999999999</c:v>
                </c:pt>
                <c:pt idx="6363">
                  <c:v>20.100000000000001</c:v>
                </c:pt>
                <c:pt idx="6364">
                  <c:v>20.12</c:v>
                </c:pt>
                <c:pt idx="6365">
                  <c:v>20.18</c:v>
                </c:pt>
                <c:pt idx="6366">
                  <c:v>20.23</c:v>
                </c:pt>
                <c:pt idx="6367">
                  <c:v>20.28</c:v>
                </c:pt>
                <c:pt idx="6368">
                  <c:v>20.260000000000002</c:v>
                </c:pt>
                <c:pt idx="6369">
                  <c:v>20.27</c:v>
                </c:pt>
                <c:pt idx="6370">
                  <c:v>20.239999999999998</c:v>
                </c:pt>
                <c:pt idx="6371">
                  <c:v>20.309999999999999</c:v>
                </c:pt>
                <c:pt idx="6372">
                  <c:v>20.36</c:v>
                </c:pt>
                <c:pt idx="6373">
                  <c:v>20.440000000000001</c:v>
                </c:pt>
                <c:pt idx="6374">
                  <c:v>20.350000000000001</c:v>
                </c:pt>
                <c:pt idx="6375">
                  <c:v>20.18</c:v>
                </c:pt>
                <c:pt idx="6376">
                  <c:v>19.989999999999998</c:v>
                </c:pt>
                <c:pt idx="6377">
                  <c:v>19.8</c:v>
                </c:pt>
                <c:pt idx="6378">
                  <c:v>19.8</c:v>
                </c:pt>
                <c:pt idx="6379">
                  <c:v>19.7</c:v>
                </c:pt>
                <c:pt idx="6380">
                  <c:v>19.64</c:v>
                </c:pt>
                <c:pt idx="6381">
                  <c:v>19.64</c:v>
                </c:pt>
                <c:pt idx="6382">
                  <c:v>19.649999999999999</c:v>
                </c:pt>
                <c:pt idx="6383">
                  <c:v>19.59</c:v>
                </c:pt>
                <c:pt idx="6384">
                  <c:v>19.53</c:v>
                </c:pt>
                <c:pt idx="6385">
                  <c:v>19.46</c:v>
                </c:pt>
                <c:pt idx="6386">
                  <c:v>19.420000000000002</c:v>
                </c:pt>
                <c:pt idx="6387">
                  <c:v>19.3</c:v>
                </c:pt>
                <c:pt idx="6388">
                  <c:v>19.3</c:v>
                </c:pt>
                <c:pt idx="6389">
                  <c:v>19.350000000000001</c:v>
                </c:pt>
                <c:pt idx="6390">
                  <c:v>19.37</c:v>
                </c:pt>
                <c:pt idx="6391">
                  <c:v>19.38</c:v>
                </c:pt>
                <c:pt idx="6392">
                  <c:v>19.37</c:v>
                </c:pt>
                <c:pt idx="6393">
                  <c:v>19.39</c:v>
                </c:pt>
                <c:pt idx="6394">
                  <c:v>19.3</c:v>
                </c:pt>
                <c:pt idx="6395">
                  <c:v>19.39</c:v>
                </c:pt>
                <c:pt idx="6396">
                  <c:v>19.38</c:v>
                </c:pt>
                <c:pt idx="6397">
                  <c:v>19.46</c:v>
                </c:pt>
                <c:pt idx="6398">
                  <c:v>19.52</c:v>
                </c:pt>
                <c:pt idx="6399">
                  <c:v>19.559999999999999</c:v>
                </c:pt>
                <c:pt idx="6400">
                  <c:v>19.63</c:v>
                </c:pt>
                <c:pt idx="6401">
                  <c:v>19.579999999999998</c:v>
                </c:pt>
                <c:pt idx="6402">
                  <c:v>19.47</c:v>
                </c:pt>
                <c:pt idx="6403">
                  <c:v>19.36</c:v>
                </c:pt>
                <c:pt idx="6404">
                  <c:v>19.38</c:v>
                </c:pt>
                <c:pt idx="6405">
                  <c:v>19.29</c:v>
                </c:pt>
                <c:pt idx="6406">
                  <c:v>19.350000000000001</c:v>
                </c:pt>
                <c:pt idx="6407">
                  <c:v>19.27</c:v>
                </c:pt>
                <c:pt idx="6408">
                  <c:v>19.260000000000002</c:v>
                </c:pt>
                <c:pt idx="6409">
                  <c:v>19.260000000000002</c:v>
                </c:pt>
                <c:pt idx="6410">
                  <c:v>19.239999999999998</c:v>
                </c:pt>
                <c:pt idx="6411">
                  <c:v>19.29</c:v>
                </c:pt>
                <c:pt idx="6412">
                  <c:v>19.28</c:v>
                </c:pt>
                <c:pt idx="6413">
                  <c:v>19.3</c:v>
                </c:pt>
                <c:pt idx="6414">
                  <c:v>19.239999999999998</c:v>
                </c:pt>
                <c:pt idx="6415">
                  <c:v>19.27</c:v>
                </c:pt>
                <c:pt idx="6416">
                  <c:v>19.239999999999998</c:v>
                </c:pt>
                <c:pt idx="6417">
                  <c:v>19.22</c:v>
                </c:pt>
                <c:pt idx="6418">
                  <c:v>19.239999999999998</c:v>
                </c:pt>
                <c:pt idx="6419">
                  <c:v>19.2</c:v>
                </c:pt>
                <c:pt idx="6420">
                  <c:v>19.23</c:v>
                </c:pt>
                <c:pt idx="6421">
                  <c:v>19.32</c:v>
                </c:pt>
                <c:pt idx="6422">
                  <c:v>19.45</c:v>
                </c:pt>
                <c:pt idx="6423">
                  <c:v>19.54</c:v>
                </c:pt>
                <c:pt idx="6424">
                  <c:v>19.5</c:v>
                </c:pt>
                <c:pt idx="6425">
                  <c:v>19.510000000000002</c:v>
                </c:pt>
                <c:pt idx="6426">
                  <c:v>19.579999999999998</c:v>
                </c:pt>
                <c:pt idx="6427">
                  <c:v>19.63</c:v>
                </c:pt>
                <c:pt idx="6428">
                  <c:v>19.73</c:v>
                </c:pt>
                <c:pt idx="6429">
                  <c:v>19.739999999999998</c:v>
                </c:pt>
                <c:pt idx="6430">
                  <c:v>19.600000000000001</c:v>
                </c:pt>
                <c:pt idx="6431">
                  <c:v>19.48</c:v>
                </c:pt>
                <c:pt idx="6432">
                  <c:v>19.46</c:v>
                </c:pt>
                <c:pt idx="6433">
                  <c:v>19.46</c:v>
                </c:pt>
                <c:pt idx="6434">
                  <c:v>19.510000000000002</c:v>
                </c:pt>
                <c:pt idx="6435">
                  <c:v>19.5</c:v>
                </c:pt>
                <c:pt idx="6436">
                  <c:v>19.489999999999998</c:v>
                </c:pt>
                <c:pt idx="6437">
                  <c:v>19.46</c:v>
                </c:pt>
                <c:pt idx="6438">
                  <c:v>19.38</c:v>
                </c:pt>
                <c:pt idx="6439">
                  <c:v>19.34</c:v>
                </c:pt>
                <c:pt idx="6440">
                  <c:v>19.2</c:v>
                </c:pt>
                <c:pt idx="6441">
                  <c:v>19.059999999999999</c:v>
                </c:pt>
                <c:pt idx="6442">
                  <c:v>19.010000000000002</c:v>
                </c:pt>
                <c:pt idx="6443">
                  <c:v>19.04</c:v>
                </c:pt>
                <c:pt idx="6444">
                  <c:v>19.100000000000001</c:v>
                </c:pt>
                <c:pt idx="6445">
                  <c:v>19.2</c:v>
                </c:pt>
                <c:pt idx="6446">
                  <c:v>19.25</c:v>
                </c:pt>
                <c:pt idx="6447">
                  <c:v>19.29</c:v>
                </c:pt>
                <c:pt idx="6448">
                  <c:v>19.260000000000002</c:v>
                </c:pt>
                <c:pt idx="6449">
                  <c:v>19.11</c:v>
                </c:pt>
                <c:pt idx="6450">
                  <c:v>19.02</c:v>
                </c:pt>
                <c:pt idx="6451">
                  <c:v>18.940000000000001</c:v>
                </c:pt>
                <c:pt idx="6452">
                  <c:v>19</c:v>
                </c:pt>
                <c:pt idx="6453">
                  <c:v>19.03</c:v>
                </c:pt>
                <c:pt idx="6454">
                  <c:v>19.04</c:v>
                </c:pt>
                <c:pt idx="6455">
                  <c:v>19.04</c:v>
                </c:pt>
                <c:pt idx="6456">
                  <c:v>19.100000000000001</c:v>
                </c:pt>
                <c:pt idx="6457">
                  <c:v>19.190000000000001</c:v>
                </c:pt>
                <c:pt idx="6458">
                  <c:v>19.2</c:v>
                </c:pt>
                <c:pt idx="6459">
                  <c:v>19.190000000000001</c:v>
                </c:pt>
                <c:pt idx="6460">
                  <c:v>19.16</c:v>
                </c:pt>
                <c:pt idx="6461">
                  <c:v>19.22</c:v>
                </c:pt>
                <c:pt idx="6462">
                  <c:v>19.22</c:v>
                </c:pt>
                <c:pt idx="6463">
                  <c:v>19.16</c:v>
                </c:pt>
                <c:pt idx="6464">
                  <c:v>19.18</c:v>
                </c:pt>
                <c:pt idx="6465">
                  <c:v>19.27</c:v>
                </c:pt>
                <c:pt idx="6466">
                  <c:v>19.38</c:v>
                </c:pt>
                <c:pt idx="6467">
                  <c:v>19.48</c:v>
                </c:pt>
                <c:pt idx="6468">
                  <c:v>19.5</c:v>
                </c:pt>
                <c:pt idx="6469">
                  <c:v>19.52</c:v>
                </c:pt>
                <c:pt idx="6470">
                  <c:v>19.52</c:v>
                </c:pt>
                <c:pt idx="6471">
                  <c:v>19.600000000000001</c:v>
                </c:pt>
                <c:pt idx="6472">
                  <c:v>19.68</c:v>
                </c:pt>
                <c:pt idx="6473">
                  <c:v>19.57</c:v>
                </c:pt>
                <c:pt idx="6474">
                  <c:v>19.62</c:v>
                </c:pt>
                <c:pt idx="6475">
                  <c:v>19.66</c:v>
                </c:pt>
                <c:pt idx="6476">
                  <c:v>19.75</c:v>
                </c:pt>
                <c:pt idx="6477">
                  <c:v>19.77</c:v>
                </c:pt>
                <c:pt idx="6478">
                  <c:v>19.829999999999998</c:v>
                </c:pt>
                <c:pt idx="6479">
                  <c:v>19.97</c:v>
                </c:pt>
                <c:pt idx="6480">
                  <c:v>19.8</c:v>
                </c:pt>
                <c:pt idx="6481">
                  <c:v>19.670000000000002</c:v>
                </c:pt>
                <c:pt idx="6482">
                  <c:v>19.71</c:v>
                </c:pt>
                <c:pt idx="6483">
                  <c:v>19.8</c:v>
                </c:pt>
                <c:pt idx="6484">
                  <c:v>19.899999999999999</c:v>
                </c:pt>
                <c:pt idx="6485">
                  <c:v>19.93</c:v>
                </c:pt>
                <c:pt idx="6486">
                  <c:v>19.95</c:v>
                </c:pt>
                <c:pt idx="6487">
                  <c:v>19.86</c:v>
                </c:pt>
                <c:pt idx="6488">
                  <c:v>19.739999999999998</c:v>
                </c:pt>
                <c:pt idx="6489">
                  <c:v>19.8</c:v>
                </c:pt>
                <c:pt idx="6490">
                  <c:v>19.899999999999999</c:v>
                </c:pt>
                <c:pt idx="6491">
                  <c:v>19.87</c:v>
                </c:pt>
                <c:pt idx="6492">
                  <c:v>19.82</c:v>
                </c:pt>
                <c:pt idx="6493">
                  <c:v>19.82</c:v>
                </c:pt>
                <c:pt idx="6494">
                  <c:v>19.78</c:v>
                </c:pt>
                <c:pt idx="6495">
                  <c:v>19.73</c:v>
                </c:pt>
                <c:pt idx="6496">
                  <c:v>19.7</c:v>
                </c:pt>
                <c:pt idx="6497">
                  <c:v>19.670000000000002</c:v>
                </c:pt>
                <c:pt idx="6498">
                  <c:v>19.73</c:v>
                </c:pt>
                <c:pt idx="6499">
                  <c:v>19.63</c:v>
                </c:pt>
                <c:pt idx="6500">
                  <c:v>19.62</c:v>
                </c:pt>
                <c:pt idx="6501">
                  <c:v>19.600000000000001</c:v>
                </c:pt>
                <c:pt idx="6502">
                  <c:v>19.559999999999999</c:v>
                </c:pt>
                <c:pt idx="6503">
                  <c:v>19.54</c:v>
                </c:pt>
                <c:pt idx="6504">
                  <c:v>19.48</c:v>
                </c:pt>
                <c:pt idx="6505">
                  <c:v>19.46</c:v>
                </c:pt>
                <c:pt idx="6506">
                  <c:v>19.52</c:v>
                </c:pt>
                <c:pt idx="6507">
                  <c:v>19.53</c:v>
                </c:pt>
                <c:pt idx="6508">
                  <c:v>19.559999999999999</c:v>
                </c:pt>
                <c:pt idx="6509">
                  <c:v>19.59</c:v>
                </c:pt>
                <c:pt idx="6510">
                  <c:v>19.62</c:v>
                </c:pt>
                <c:pt idx="6511">
                  <c:v>19.62</c:v>
                </c:pt>
                <c:pt idx="6512">
                  <c:v>19.54</c:v>
                </c:pt>
                <c:pt idx="6513">
                  <c:v>19.48</c:v>
                </c:pt>
                <c:pt idx="6514">
                  <c:v>19.36</c:v>
                </c:pt>
                <c:pt idx="6515">
                  <c:v>19.260000000000002</c:v>
                </c:pt>
                <c:pt idx="6516">
                  <c:v>19.18</c:v>
                </c:pt>
                <c:pt idx="6517">
                  <c:v>19.14</c:v>
                </c:pt>
                <c:pt idx="6518">
                  <c:v>19.079999999999998</c:v>
                </c:pt>
                <c:pt idx="6519">
                  <c:v>19.100000000000001</c:v>
                </c:pt>
                <c:pt idx="6520">
                  <c:v>19.14</c:v>
                </c:pt>
                <c:pt idx="6521">
                  <c:v>19.18</c:v>
                </c:pt>
                <c:pt idx="6522">
                  <c:v>19.260000000000002</c:v>
                </c:pt>
                <c:pt idx="6523">
                  <c:v>19.28</c:v>
                </c:pt>
                <c:pt idx="6524">
                  <c:v>19.23</c:v>
                </c:pt>
                <c:pt idx="6525">
                  <c:v>19.170000000000002</c:v>
                </c:pt>
                <c:pt idx="6526">
                  <c:v>19.13</c:v>
                </c:pt>
                <c:pt idx="6527">
                  <c:v>19.18</c:v>
                </c:pt>
                <c:pt idx="6528">
                  <c:v>19.16</c:v>
                </c:pt>
                <c:pt idx="6529">
                  <c:v>19.16</c:v>
                </c:pt>
                <c:pt idx="6530">
                  <c:v>19.18</c:v>
                </c:pt>
                <c:pt idx="6531">
                  <c:v>19.18</c:v>
                </c:pt>
                <c:pt idx="6532">
                  <c:v>19.14</c:v>
                </c:pt>
                <c:pt idx="6533">
                  <c:v>19.18</c:v>
                </c:pt>
                <c:pt idx="6534">
                  <c:v>19.2</c:v>
                </c:pt>
                <c:pt idx="6535">
                  <c:v>19.16</c:v>
                </c:pt>
                <c:pt idx="6536">
                  <c:v>19.149999999999999</c:v>
                </c:pt>
                <c:pt idx="6537">
                  <c:v>19.22</c:v>
                </c:pt>
                <c:pt idx="6538">
                  <c:v>19.28</c:v>
                </c:pt>
                <c:pt idx="6539">
                  <c:v>19.25</c:v>
                </c:pt>
                <c:pt idx="6540">
                  <c:v>19.260000000000002</c:v>
                </c:pt>
                <c:pt idx="6541">
                  <c:v>19.170000000000002</c:v>
                </c:pt>
                <c:pt idx="6542">
                  <c:v>19.190000000000001</c:v>
                </c:pt>
                <c:pt idx="6543">
                  <c:v>19.22</c:v>
                </c:pt>
                <c:pt idx="6544">
                  <c:v>19.11</c:v>
                </c:pt>
                <c:pt idx="6545">
                  <c:v>19.09</c:v>
                </c:pt>
                <c:pt idx="6546">
                  <c:v>19.07</c:v>
                </c:pt>
                <c:pt idx="6547">
                  <c:v>19.04</c:v>
                </c:pt>
                <c:pt idx="6548">
                  <c:v>19</c:v>
                </c:pt>
                <c:pt idx="6549">
                  <c:v>19.010000000000002</c:v>
                </c:pt>
                <c:pt idx="6550">
                  <c:v>19.04</c:v>
                </c:pt>
                <c:pt idx="6551">
                  <c:v>18.989999999999998</c:v>
                </c:pt>
                <c:pt idx="6552">
                  <c:v>19.04</c:v>
                </c:pt>
                <c:pt idx="6553">
                  <c:v>19.079999999999998</c:v>
                </c:pt>
                <c:pt idx="6554">
                  <c:v>19.059999999999999</c:v>
                </c:pt>
                <c:pt idx="6555">
                  <c:v>18.98</c:v>
                </c:pt>
                <c:pt idx="6556">
                  <c:v>18.95</c:v>
                </c:pt>
                <c:pt idx="6557">
                  <c:v>19.03</c:v>
                </c:pt>
                <c:pt idx="6558">
                  <c:v>19.059999999999999</c:v>
                </c:pt>
                <c:pt idx="6559">
                  <c:v>19.059999999999999</c:v>
                </c:pt>
                <c:pt idx="6560">
                  <c:v>19.04</c:v>
                </c:pt>
                <c:pt idx="6561">
                  <c:v>19</c:v>
                </c:pt>
                <c:pt idx="6562">
                  <c:v>19.04</c:v>
                </c:pt>
                <c:pt idx="6563">
                  <c:v>19.12</c:v>
                </c:pt>
                <c:pt idx="6564">
                  <c:v>19.18</c:v>
                </c:pt>
                <c:pt idx="6565">
                  <c:v>19.079999999999998</c:v>
                </c:pt>
                <c:pt idx="6566">
                  <c:v>19.079999999999998</c:v>
                </c:pt>
                <c:pt idx="6567">
                  <c:v>19.149999999999999</c:v>
                </c:pt>
                <c:pt idx="6568">
                  <c:v>19.2</c:v>
                </c:pt>
                <c:pt idx="6569">
                  <c:v>19.18</c:v>
                </c:pt>
                <c:pt idx="6570">
                  <c:v>19.13</c:v>
                </c:pt>
                <c:pt idx="6571">
                  <c:v>19.07</c:v>
                </c:pt>
                <c:pt idx="6572">
                  <c:v>19.04</c:v>
                </c:pt>
                <c:pt idx="6573">
                  <c:v>19.02</c:v>
                </c:pt>
                <c:pt idx="6574">
                  <c:v>19.05</c:v>
                </c:pt>
                <c:pt idx="6575">
                  <c:v>19</c:v>
                </c:pt>
                <c:pt idx="6576">
                  <c:v>18.97</c:v>
                </c:pt>
                <c:pt idx="6577">
                  <c:v>18.920000000000002</c:v>
                </c:pt>
                <c:pt idx="6578">
                  <c:v>18.809999999999999</c:v>
                </c:pt>
                <c:pt idx="6579">
                  <c:v>18.809999999999999</c:v>
                </c:pt>
                <c:pt idx="6580">
                  <c:v>18.78</c:v>
                </c:pt>
                <c:pt idx="6581">
                  <c:v>18.809999999999999</c:v>
                </c:pt>
                <c:pt idx="6582">
                  <c:v>18.8</c:v>
                </c:pt>
                <c:pt idx="6583">
                  <c:v>18.78</c:v>
                </c:pt>
                <c:pt idx="6584">
                  <c:v>18.78</c:v>
                </c:pt>
                <c:pt idx="6585">
                  <c:v>18.72</c:v>
                </c:pt>
                <c:pt idx="6586">
                  <c:v>18.7</c:v>
                </c:pt>
                <c:pt idx="6587">
                  <c:v>18.64</c:v>
                </c:pt>
                <c:pt idx="6588">
                  <c:v>18.66</c:v>
                </c:pt>
                <c:pt idx="6589">
                  <c:v>18.690000000000001</c:v>
                </c:pt>
                <c:pt idx="6590">
                  <c:v>18.760000000000002</c:v>
                </c:pt>
                <c:pt idx="6591">
                  <c:v>18.8</c:v>
                </c:pt>
                <c:pt idx="6592">
                  <c:v>18.86</c:v>
                </c:pt>
                <c:pt idx="6593">
                  <c:v>18.940000000000001</c:v>
                </c:pt>
                <c:pt idx="6594">
                  <c:v>19</c:v>
                </c:pt>
                <c:pt idx="6595">
                  <c:v>19.079999999999998</c:v>
                </c:pt>
                <c:pt idx="6596">
                  <c:v>19.14</c:v>
                </c:pt>
                <c:pt idx="6597">
                  <c:v>19.22</c:v>
                </c:pt>
                <c:pt idx="6598">
                  <c:v>19.29</c:v>
                </c:pt>
                <c:pt idx="6599">
                  <c:v>19.38</c:v>
                </c:pt>
                <c:pt idx="6600">
                  <c:v>19.48</c:v>
                </c:pt>
                <c:pt idx="6601">
                  <c:v>19.5</c:v>
                </c:pt>
                <c:pt idx="6602">
                  <c:v>19.510000000000002</c:v>
                </c:pt>
                <c:pt idx="6603">
                  <c:v>19.510000000000002</c:v>
                </c:pt>
                <c:pt idx="6604">
                  <c:v>19.54</c:v>
                </c:pt>
                <c:pt idx="6605">
                  <c:v>19.54</c:v>
                </c:pt>
                <c:pt idx="6606">
                  <c:v>19.600000000000001</c:v>
                </c:pt>
                <c:pt idx="6607">
                  <c:v>19.579999999999998</c:v>
                </c:pt>
                <c:pt idx="6608">
                  <c:v>19.600000000000001</c:v>
                </c:pt>
                <c:pt idx="6609">
                  <c:v>19.55</c:v>
                </c:pt>
                <c:pt idx="6610">
                  <c:v>19.579999999999998</c:v>
                </c:pt>
                <c:pt idx="6611">
                  <c:v>19.66</c:v>
                </c:pt>
                <c:pt idx="6612">
                  <c:v>19.690000000000001</c:v>
                </c:pt>
                <c:pt idx="6613">
                  <c:v>19.8</c:v>
                </c:pt>
                <c:pt idx="6614">
                  <c:v>19.829999999999998</c:v>
                </c:pt>
                <c:pt idx="6615">
                  <c:v>19.95</c:v>
                </c:pt>
                <c:pt idx="6616">
                  <c:v>20.02</c:v>
                </c:pt>
                <c:pt idx="6617">
                  <c:v>20.05</c:v>
                </c:pt>
                <c:pt idx="6618">
                  <c:v>20.03</c:v>
                </c:pt>
                <c:pt idx="6619">
                  <c:v>20.059999999999999</c:v>
                </c:pt>
                <c:pt idx="6620">
                  <c:v>20.04</c:v>
                </c:pt>
                <c:pt idx="6621">
                  <c:v>20.03</c:v>
                </c:pt>
                <c:pt idx="6622">
                  <c:v>20.079999999999998</c:v>
                </c:pt>
                <c:pt idx="6623">
                  <c:v>20.079999999999998</c:v>
                </c:pt>
                <c:pt idx="6624">
                  <c:v>20.13</c:v>
                </c:pt>
                <c:pt idx="6625">
                  <c:v>20.170000000000002</c:v>
                </c:pt>
                <c:pt idx="6626">
                  <c:v>20.25</c:v>
                </c:pt>
                <c:pt idx="6627">
                  <c:v>20.28</c:v>
                </c:pt>
                <c:pt idx="6628">
                  <c:v>20.27</c:v>
                </c:pt>
                <c:pt idx="6629">
                  <c:v>20.309999999999999</c:v>
                </c:pt>
                <c:pt idx="6630">
                  <c:v>20.28</c:v>
                </c:pt>
                <c:pt idx="6631">
                  <c:v>20.36</c:v>
                </c:pt>
                <c:pt idx="6632">
                  <c:v>20.45</c:v>
                </c:pt>
                <c:pt idx="6633">
                  <c:v>20.5</c:v>
                </c:pt>
                <c:pt idx="6634">
                  <c:v>20.56</c:v>
                </c:pt>
                <c:pt idx="6635">
                  <c:v>20.61</c:v>
                </c:pt>
                <c:pt idx="6636">
                  <c:v>20.48</c:v>
                </c:pt>
                <c:pt idx="6637">
                  <c:v>20.440000000000001</c:v>
                </c:pt>
                <c:pt idx="6638">
                  <c:v>20.52</c:v>
                </c:pt>
                <c:pt idx="6639">
                  <c:v>20.57</c:v>
                </c:pt>
                <c:pt idx="6640">
                  <c:v>20.58</c:v>
                </c:pt>
                <c:pt idx="6641">
                  <c:v>20.6</c:v>
                </c:pt>
                <c:pt idx="6642">
                  <c:v>20.59</c:v>
                </c:pt>
                <c:pt idx="6643">
                  <c:v>20.58</c:v>
                </c:pt>
                <c:pt idx="6644">
                  <c:v>20.54</c:v>
                </c:pt>
                <c:pt idx="6645">
                  <c:v>20.38</c:v>
                </c:pt>
                <c:pt idx="6646">
                  <c:v>20.3</c:v>
                </c:pt>
                <c:pt idx="6647">
                  <c:v>20.149999999999999</c:v>
                </c:pt>
                <c:pt idx="6648">
                  <c:v>20</c:v>
                </c:pt>
                <c:pt idx="6649">
                  <c:v>19.97</c:v>
                </c:pt>
                <c:pt idx="6650">
                  <c:v>19.899999999999999</c:v>
                </c:pt>
                <c:pt idx="6651">
                  <c:v>19.82</c:v>
                </c:pt>
                <c:pt idx="6652">
                  <c:v>19.739999999999998</c:v>
                </c:pt>
                <c:pt idx="6653">
                  <c:v>19.73</c:v>
                </c:pt>
                <c:pt idx="6654">
                  <c:v>19.64</c:v>
                </c:pt>
                <c:pt idx="6655">
                  <c:v>19.59</c:v>
                </c:pt>
                <c:pt idx="6656">
                  <c:v>19.52</c:v>
                </c:pt>
                <c:pt idx="6657">
                  <c:v>19.399999999999999</c:v>
                </c:pt>
                <c:pt idx="6658">
                  <c:v>19.399999999999999</c:v>
                </c:pt>
                <c:pt idx="6659">
                  <c:v>19.350000000000001</c:v>
                </c:pt>
                <c:pt idx="6660">
                  <c:v>19.309999999999999</c:v>
                </c:pt>
                <c:pt idx="6661">
                  <c:v>19.350000000000001</c:v>
                </c:pt>
                <c:pt idx="6662">
                  <c:v>19.34</c:v>
                </c:pt>
                <c:pt idx="6663">
                  <c:v>19.37</c:v>
                </c:pt>
                <c:pt idx="6664">
                  <c:v>19.37</c:v>
                </c:pt>
                <c:pt idx="6665">
                  <c:v>19.41</c:v>
                </c:pt>
                <c:pt idx="6666">
                  <c:v>19.48</c:v>
                </c:pt>
                <c:pt idx="6667">
                  <c:v>19.52</c:v>
                </c:pt>
                <c:pt idx="6668">
                  <c:v>19.600000000000001</c:v>
                </c:pt>
                <c:pt idx="6669">
                  <c:v>19.63</c:v>
                </c:pt>
                <c:pt idx="6670">
                  <c:v>19.739999999999998</c:v>
                </c:pt>
                <c:pt idx="6671">
                  <c:v>19.8</c:v>
                </c:pt>
                <c:pt idx="6672">
                  <c:v>19.86</c:v>
                </c:pt>
                <c:pt idx="6673">
                  <c:v>19.82</c:v>
                </c:pt>
                <c:pt idx="6674">
                  <c:v>19.88</c:v>
                </c:pt>
                <c:pt idx="6675">
                  <c:v>19.84</c:v>
                </c:pt>
                <c:pt idx="6676">
                  <c:v>19.899999999999999</c:v>
                </c:pt>
                <c:pt idx="6677">
                  <c:v>19.89</c:v>
                </c:pt>
                <c:pt idx="6678">
                  <c:v>19.940000000000001</c:v>
                </c:pt>
                <c:pt idx="6679">
                  <c:v>19.98</c:v>
                </c:pt>
                <c:pt idx="6680">
                  <c:v>20.07</c:v>
                </c:pt>
                <c:pt idx="6681">
                  <c:v>20.16</c:v>
                </c:pt>
                <c:pt idx="6682">
                  <c:v>20.260000000000002</c:v>
                </c:pt>
                <c:pt idx="6683">
                  <c:v>19.96</c:v>
                </c:pt>
                <c:pt idx="6684">
                  <c:v>19.920000000000002</c:v>
                </c:pt>
                <c:pt idx="6685">
                  <c:v>19.79</c:v>
                </c:pt>
                <c:pt idx="6686">
                  <c:v>19.72</c:v>
                </c:pt>
                <c:pt idx="6687">
                  <c:v>19.63</c:v>
                </c:pt>
                <c:pt idx="6688">
                  <c:v>19.579999999999998</c:v>
                </c:pt>
                <c:pt idx="6689">
                  <c:v>19.649999999999999</c:v>
                </c:pt>
                <c:pt idx="6690">
                  <c:v>19.670000000000002</c:v>
                </c:pt>
                <c:pt idx="6691">
                  <c:v>19.75</c:v>
                </c:pt>
                <c:pt idx="6692">
                  <c:v>19.84</c:v>
                </c:pt>
                <c:pt idx="6693">
                  <c:v>19.850000000000001</c:v>
                </c:pt>
                <c:pt idx="6694">
                  <c:v>19.86</c:v>
                </c:pt>
                <c:pt idx="6695">
                  <c:v>19.87</c:v>
                </c:pt>
                <c:pt idx="6696">
                  <c:v>19.760000000000002</c:v>
                </c:pt>
                <c:pt idx="6697">
                  <c:v>19.739999999999998</c:v>
                </c:pt>
                <c:pt idx="6698">
                  <c:v>19.760000000000002</c:v>
                </c:pt>
                <c:pt idx="6699">
                  <c:v>19.760000000000002</c:v>
                </c:pt>
                <c:pt idx="6700">
                  <c:v>19.649999999999999</c:v>
                </c:pt>
                <c:pt idx="6701">
                  <c:v>19.54</c:v>
                </c:pt>
                <c:pt idx="6702">
                  <c:v>19.55</c:v>
                </c:pt>
                <c:pt idx="6703">
                  <c:v>19.600000000000001</c:v>
                </c:pt>
                <c:pt idx="6704">
                  <c:v>19.59</c:v>
                </c:pt>
                <c:pt idx="6705">
                  <c:v>19.66</c:v>
                </c:pt>
                <c:pt idx="6706">
                  <c:v>19.62</c:v>
                </c:pt>
                <c:pt idx="6707">
                  <c:v>19.63</c:v>
                </c:pt>
                <c:pt idx="6708">
                  <c:v>19.52</c:v>
                </c:pt>
                <c:pt idx="6709">
                  <c:v>19.440000000000001</c:v>
                </c:pt>
                <c:pt idx="6710">
                  <c:v>19.38</c:v>
                </c:pt>
                <c:pt idx="6711">
                  <c:v>19.28</c:v>
                </c:pt>
                <c:pt idx="6712">
                  <c:v>19.28</c:v>
                </c:pt>
                <c:pt idx="6713">
                  <c:v>19.350000000000001</c:v>
                </c:pt>
                <c:pt idx="6714">
                  <c:v>19.41</c:v>
                </c:pt>
                <c:pt idx="6715">
                  <c:v>19.440000000000001</c:v>
                </c:pt>
                <c:pt idx="6716">
                  <c:v>19.52</c:v>
                </c:pt>
                <c:pt idx="6717">
                  <c:v>19.510000000000002</c:v>
                </c:pt>
                <c:pt idx="6718">
                  <c:v>19.46</c:v>
                </c:pt>
                <c:pt idx="6719">
                  <c:v>19.48</c:v>
                </c:pt>
                <c:pt idx="6720">
                  <c:v>19.48</c:v>
                </c:pt>
                <c:pt idx="6721">
                  <c:v>19.5</c:v>
                </c:pt>
                <c:pt idx="6722">
                  <c:v>19.54</c:v>
                </c:pt>
                <c:pt idx="6723">
                  <c:v>19.55</c:v>
                </c:pt>
                <c:pt idx="6724">
                  <c:v>19.53</c:v>
                </c:pt>
                <c:pt idx="6725">
                  <c:v>19.510000000000002</c:v>
                </c:pt>
                <c:pt idx="6726">
                  <c:v>19.510000000000002</c:v>
                </c:pt>
                <c:pt idx="6727">
                  <c:v>19.57</c:v>
                </c:pt>
                <c:pt idx="6728">
                  <c:v>19.64</c:v>
                </c:pt>
                <c:pt idx="6729">
                  <c:v>19.72</c:v>
                </c:pt>
                <c:pt idx="6730">
                  <c:v>19.78</c:v>
                </c:pt>
                <c:pt idx="6731">
                  <c:v>19.84</c:v>
                </c:pt>
                <c:pt idx="6732">
                  <c:v>19.899999999999999</c:v>
                </c:pt>
                <c:pt idx="6733">
                  <c:v>19.95</c:v>
                </c:pt>
                <c:pt idx="6734">
                  <c:v>19.96</c:v>
                </c:pt>
                <c:pt idx="6735">
                  <c:v>19.96</c:v>
                </c:pt>
                <c:pt idx="6736">
                  <c:v>19.86</c:v>
                </c:pt>
                <c:pt idx="6737">
                  <c:v>19.84</c:v>
                </c:pt>
                <c:pt idx="6738">
                  <c:v>19.760000000000002</c:v>
                </c:pt>
                <c:pt idx="6739">
                  <c:v>19.77</c:v>
                </c:pt>
                <c:pt idx="6740">
                  <c:v>19.8</c:v>
                </c:pt>
                <c:pt idx="6741">
                  <c:v>19.84</c:v>
                </c:pt>
                <c:pt idx="6742">
                  <c:v>19.87</c:v>
                </c:pt>
                <c:pt idx="6743">
                  <c:v>19.809999999999999</c:v>
                </c:pt>
                <c:pt idx="6744">
                  <c:v>19.760000000000002</c:v>
                </c:pt>
                <c:pt idx="6745">
                  <c:v>19.850000000000001</c:v>
                </c:pt>
                <c:pt idx="6746">
                  <c:v>19.89</c:v>
                </c:pt>
                <c:pt idx="6747">
                  <c:v>20</c:v>
                </c:pt>
                <c:pt idx="6748">
                  <c:v>20.05</c:v>
                </c:pt>
                <c:pt idx="6749">
                  <c:v>20.12</c:v>
                </c:pt>
                <c:pt idx="6750">
                  <c:v>20.16</c:v>
                </c:pt>
                <c:pt idx="6751">
                  <c:v>20.190000000000001</c:v>
                </c:pt>
                <c:pt idx="6752">
                  <c:v>20.18</c:v>
                </c:pt>
                <c:pt idx="6753">
                  <c:v>20.16</c:v>
                </c:pt>
                <c:pt idx="6754">
                  <c:v>20.22</c:v>
                </c:pt>
                <c:pt idx="6755">
                  <c:v>20.260000000000002</c:v>
                </c:pt>
                <c:pt idx="6756">
                  <c:v>20.3</c:v>
                </c:pt>
                <c:pt idx="6757">
                  <c:v>20.38</c:v>
                </c:pt>
                <c:pt idx="6758">
                  <c:v>20.420000000000002</c:v>
                </c:pt>
                <c:pt idx="6759">
                  <c:v>20.47</c:v>
                </c:pt>
                <c:pt idx="6760">
                  <c:v>20.49</c:v>
                </c:pt>
                <c:pt idx="6761">
                  <c:v>20.5</c:v>
                </c:pt>
                <c:pt idx="6762">
                  <c:v>20.5</c:v>
                </c:pt>
                <c:pt idx="6763">
                  <c:v>20.55</c:v>
                </c:pt>
                <c:pt idx="6764">
                  <c:v>20.41</c:v>
                </c:pt>
                <c:pt idx="6765">
                  <c:v>20.3</c:v>
                </c:pt>
                <c:pt idx="6766">
                  <c:v>20.12</c:v>
                </c:pt>
                <c:pt idx="6767">
                  <c:v>19.98</c:v>
                </c:pt>
                <c:pt idx="6768">
                  <c:v>19.87</c:v>
                </c:pt>
                <c:pt idx="6769">
                  <c:v>19.940000000000001</c:v>
                </c:pt>
                <c:pt idx="6770">
                  <c:v>20.05</c:v>
                </c:pt>
                <c:pt idx="6771">
                  <c:v>20.13</c:v>
                </c:pt>
                <c:pt idx="6772">
                  <c:v>20.21</c:v>
                </c:pt>
                <c:pt idx="6773">
                  <c:v>20.21</c:v>
                </c:pt>
                <c:pt idx="6774">
                  <c:v>20.22</c:v>
                </c:pt>
                <c:pt idx="6775">
                  <c:v>20.23</c:v>
                </c:pt>
                <c:pt idx="6776">
                  <c:v>20.16</c:v>
                </c:pt>
                <c:pt idx="6777">
                  <c:v>20.149999999999999</c:v>
                </c:pt>
                <c:pt idx="6778">
                  <c:v>20.100000000000001</c:v>
                </c:pt>
                <c:pt idx="6779">
                  <c:v>20</c:v>
                </c:pt>
                <c:pt idx="6780">
                  <c:v>20.13</c:v>
                </c:pt>
                <c:pt idx="6781">
                  <c:v>20.100000000000001</c:v>
                </c:pt>
                <c:pt idx="6782">
                  <c:v>20</c:v>
                </c:pt>
                <c:pt idx="6783">
                  <c:v>19.940000000000001</c:v>
                </c:pt>
                <c:pt idx="6784">
                  <c:v>19.88</c:v>
                </c:pt>
                <c:pt idx="6785">
                  <c:v>19.84</c:v>
                </c:pt>
                <c:pt idx="6786">
                  <c:v>19.809999999999999</c:v>
                </c:pt>
                <c:pt idx="6787">
                  <c:v>19.809999999999999</c:v>
                </c:pt>
                <c:pt idx="6788">
                  <c:v>19.73</c:v>
                </c:pt>
                <c:pt idx="6789">
                  <c:v>19.7</c:v>
                </c:pt>
                <c:pt idx="6790">
                  <c:v>19.61</c:v>
                </c:pt>
                <c:pt idx="6791">
                  <c:v>19.61</c:v>
                </c:pt>
                <c:pt idx="6792">
                  <c:v>19.559999999999999</c:v>
                </c:pt>
                <c:pt idx="6793">
                  <c:v>19.559999999999999</c:v>
                </c:pt>
                <c:pt idx="6794">
                  <c:v>19.46</c:v>
                </c:pt>
                <c:pt idx="6795">
                  <c:v>19.46</c:v>
                </c:pt>
                <c:pt idx="6796">
                  <c:v>19.47</c:v>
                </c:pt>
                <c:pt idx="6797">
                  <c:v>19.440000000000001</c:v>
                </c:pt>
                <c:pt idx="6798">
                  <c:v>19.46</c:v>
                </c:pt>
                <c:pt idx="6799">
                  <c:v>19.43</c:v>
                </c:pt>
                <c:pt idx="6800">
                  <c:v>19.440000000000001</c:v>
                </c:pt>
                <c:pt idx="6801">
                  <c:v>19.38</c:v>
                </c:pt>
                <c:pt idx="6802">
                  <c:v>19.39</c:v>
                </c:pt>
                <c:pt idx="6803">
                  <c:v>19.46</c:v>
                </c:pt>
                <c:pt idx="6804">
                  <c:v>19.510000000000002</c:v>
                </c:pt>
                <c:pt idx="6805">
                  <c:v>19.46</c:v>
                </c:pt>
                <c:pt idx="6806">
                  <c:v>19.47</c:v>
                </c:pt>
                <c:pt idx="6807">
                  <c:v>19.399999999999999</c:v>
                </c:pt>
                <c:pt idx="6808">
                  <c:v>19.43</c:v>
                </c:pt>
                <c:pt idx="6809">
                  <c:v>19.5</c:v>
                </c:pt>
                <c:pt idx="6810">
                  <c:v>19.579999999999998</c:v>
                </c:pt>
                <c:pt idx="6811">
                  <c:v>19.600000000000001</c:v>
                </c:pt>
                <c:pt idx="6812">
                  <c:v>19.690000000000001</c:v>
                </c:pt>
                <c:pt idx="6813">
                  <c:v>19.78</c:v>
                </c:pt>
                <c:pt idx="6814">
                  <c:v>19.84</c:v>
                </c:pt>
                <c:pt idx="6815">
                  <c:v>19.899999999999999</c:v>
                </c:pt>
                <c:pt idx="6816">
                  <c:v>19.97</c:v>
                </c:pt>
                <c:pt idx="6817">
                  <c:v>20.04</c:v>
                </c:pt>
                <c:pt idx="6818">
                  <c:v>20.12</c:v>
                </c:pt>
                <c:pt idx="6819">
                  <c:v>20.2</c:v>
                </c:pt>
                <c:pt idx="6820">
                  <c:v>20.239999999999998</c:v>
                </c:pt>
                <c:pt idx="6821">
                  <c:v>20.260000000000002</c:v>
                </c:pt>
                <c:pt idx="6822">
                  <c:v>20.309999999999999</c:v>
                </c:pt>
                <c:pt idx="6823">
                  <c:v>20.28</c:v>
                </c:pt>
                <c:pt idx="6824">
                  <c:v>20.27</c:v>
                </c:pt>
                <c:pt idx="6825">
                  <c:v>20.260000000000002</c:v>
                </c:pt>
                <c:pt idx="6826">
                  <c:v>20.3</c:v>
                </c:pt>
                <c:pt idx="6827">
                  <c:v>20.29</c:v>
                </c:pt>
                <c:pt idx="6828">
                  <c:v>20.36</c:v>
                </c:pt>
                <c:pt idx="6829">
                  <c:v>20.41</c:v>
                </c:pt>
                <c:pt idx="6830">
                  <c:v>20.48</c:v>
                </c:pt>
                <c:pt idx="6831">
                  <c:v>20.49</c:v>
                </c:pt>
                <c:pt idx="6832">
                  <c:v>20.56</c:v>
                </c:pt>
                <c:pt idx="6833">
                  <c:v>20.58</c:v>
                </c:pt>
                <c:pt idx="6834">
                  <c:v>20.58</c:v>
                </c:pt>
                <c:pt idx="6835">
                  <c:v>20.64</c:v>
                </c:pt>
                <c:pt idx="6836">
                  <c:v>20.7</c:v>
                </c:pt>
                <c:pt idx="6837">
                  <c:v>20.74</c:v>
                </c:pt>
                <c:pt idx="6838">
                  <c:v>20.84</c:v>
                </c:pt>
                <c:pt idx="6839">
                  <c:v>20.9</c:v>
                </c:pt>
                <c:pt idx="6840">
                  <c:v>20.94</c:v>
                </c:pt>
                <c:pt idx="6841">
                  <c:v>21.03</c:v>
                </c:pt>
                <c:pt idx="6842">
                  <c:v>21.1</c:v>
                </c:pt>
                <c:pt idx="6843">
                  <c:v>21.12</c:v>
                </c:pt>
                <c:pt idx="6844">
                  <c:v>21.12</c:v>
                </c:pt>
                <c:pt idx="6845">
                  <c:v>21.08</c:v>
                </c:pt>
                <c:pt idx="6846">
                  <c:v>21.08</c:v>
                </c:pt>
                <c:pt idx="6847">
                  <c:v>21.16</c:v>
                </c:pt>
                <c:pt idx="6848">
                  <c:v>21.2</c:v>
                </c:pt>
                <c:pt idx="6849">
                  <c:v>21.27</c:v>
                </c:pt>
                <c:pt idx="6850">
                  <c:v>21.24</c:v>
                </c:pt>
                <c:pt idx="6851">
                  <c:v>21.13</c:v>
                </c:pt>
                <c:pt idx="6852">
                  <c:v>20.95</c:v>
                </c:pt>
                <c:pt idx="6853">
                  <c:v>20.82</c:v>
                </c:pt>
                <c:pt idx="6854">
                  <c:v>20.85</c:v>
                </c:pt>
                <c:pt idx="6855">
                  <c:v>20.76</c:v>
                </c:pt>
                <c:pt idx="6856">
                  <c:v>20.76</c:v>
                </c:pt>
                <c:pt idx="6857">
                  <c:v>20.82</c:v>
                </c:pt>
                <c:pt idx="6858">
                  <c:v>20.87</c:v>
                </c:pt>
                <c:pt idx="6859">
                  <c:v>20.89</c:v>
                </c:pt>
                <c:pt idx="6860">
                  <c:v>20.86</c:v>
                </c:pt>
                <c:pt idx="6861">
                  <c:v>20.86</c:v>
                </c:pt>
                <c:pt idx="6862">
                  <c:v>20.91</c:v>
                </c:pt>
                <c:pt idx="6863">
                  <c:v>20.99</c:v>
                </c:pt>
                <c:pt idx="6864">
                  <c:v>21.05</c:v>
                </c:pt>
                <c:pt idx="6865">
                  <c:v>21.04</c:v>
                </c:pt>
                <c:pt idx="6866">
                  <c:v>21</c:v>
                </c:pt>
                <c:pt idx="6867">
                  <c:v>20.94</c:v>
                </c:pt>
                <c:pt idx="6868">
                  <c:v>20.94</c:v>
                </c:pt>
                <c:pt idx="6869">
                  <c:v>20.88</c:v>
                </c:pt>
                <c:pt idx="6870">
                  <c:v>20.88</c:v>
                </c:pt>
                <c:pt idx="6871">
                  <c:v>20.92</c:v>
                </c:pt>
                <c:pt idx="6872">
                  <c:v>20.96</c:v>
                </c:pt>
                <c:pt idx="6873">
                  <c:v>20.87</c:v>
                </c:pt>
                <c:pt idx="6874">
                  <c:v>20.84</c:v>
                </c:pt>
                <c:pt idx="6875">
                  <c:v>20.81</c:v>
                </c:pt>
                <c:pt idx="6876">
                  <c:v>20.74</c:v>
                </c:pt>
                <c:pt idx="6877">
                  <c:v>20.73</c:v>
                </c:pt>
                <c:pt idx="6878">
                  <c:v>20.8</c:v>
                </c:pt>
                <c:pt idx="6879">
                  <c:v>20.65</c:v>
                </c:pt>
                <c:pt idx="6880">
                  <c:v>20.63</c:v>
                </c:pt>
                <c:pt idx="6881">
                  <c:v>20.59</c:v>
                </c:pt>
                <c:pt idx="6882">
                  <c:v>20.5</c:v>
                </c:pt>
                <c:pt idx="6883">
                  <c:v>20.399999999999999</c:v>
                </c:pt>
                <c:pt idx="6884">
                  <c:v>20.32</c:v>
                </c:pt>
                <c:pt idx="6885">
                  <c:v>20.38</c:v>
                </c:pt>
                <c:pt idx="6886">
                  <c:v>20.5</c:v>
                </c:pt>
                <c:pt idx="6887">
                  <c:v>20.6</c:v>
                </c:pt>
                <c:pt idx="6888">
                  <c:v>20.66</c:v>
                </c:pt>
                <c:pt idx="6889">
                  <c:v>20.66</c:v>
                </c:pt>
                <c:pt idx="6890">
                  <c:v>20.7</c:v>
                </c:pt>
                <c:pt idx="6891">
                  <c:v>20.72</c:v>
                </c:pt>
                <c:pt idx="6892">
                  <c:v>20.78</c:v>
                </c:pt>
                <c:pt idx="6893">
                  <c:v>20.81</c:v>
                </c:pt>
                <c:pt idx="6894">
                  <c:v>20.84</c:v>
                </c:pt>
                <c:pt idx="6895">
                  <c:v>20.75</c:v>
                </c:pt>
                <c:pt idx="6896">
                  <c:v>20.58</c:v>
                </c:pt>
                <c:pt idx="6897">
                  <c:v>20.58</c:v>
                </c:pt>
                <c:pt idx="6898">
                  <c:v>20.58</c:v>
                </c:pt>
                <c:pt idx="6899">
                  <c:v>20.260000000000002</c:v>
                </c:pt>
                <c:pt idx="6900">
                  <c:v>20.14</c:v>
                </c:pt>
                <c:pt idx="6901">
                  <c:v>20.04</c:v>
                </c:pt>
                <c:pt idx="6902">
                  <c:v>20.05</c:v>
                </c:pt>
                <c:pt idx="6903">
                  <c:v>20.07</c:v>
                </c:pt>
                <c:pt idx="6904">
                  <c:v>20.18</c:v>
                </c:pt>
                <c:pt idx="6905">
                  <c:v>20.14</c:v>
                </c:pt>
                <c:pt idx="6906">
                  <c:v>20.22</c:v>
                </c:pt>
                <c:pt idx="6907">
                  <c:v>20.28</c:v>
                </c:pt>
                <c:pt idx="6908">
                  <c:v>20.190000000000001</c:v>
                </c:pt>
                <c:pt idx="6909">
                  <c:v>20.22</c:v>
                </c:pt>
                <c:pt idx="6910">
                  <c:v>20.29</c:v>
                </c:pt>
                <c:pt idx="6911">
                  <c:v>20.190000000000001</c:v>
                </c:pt>
                <c:pt idx="6912">
                  <c:v>20.02</c:v>
                </c:pt>
                <c:pt idx="6913">
                  <c:v>19.920000000000002</c:v>
                </c:pt>
                <c:pt idx="6914">
                  <c:v>19.77</c:v>
                </c:pt>
                <c:pt idx="6915">
                  <c:v>19.68</c:v>
                </c:pt>
                <c:pt idx="6916">
                  <c:v>19.64</c:v>
                </c:pt>
                <c:pt idx="6917">
                  <c:v>19.64</c:v>
                </c:pt>
                <c:pt idx="6918">
                  <c:v>19.71</c:v>
                </c:pt>
                <c:pt idx="6919">
                  <c:v>19.68</c:v>
                </c:pt>
                <c:pt idx="6920">
                  <c:v>19.739999999999998</c:v>
                </c:pt>
                <c:pt idx="6921">
                  <c:v>19.73</c:v>
                </c:pt>
                <c:pt idx="6922">
                  <c:v>19.68</c:v>
                </c:pt>
                <c:pt idx="6923">
                  <c:v>19.7</c:v>
                </c:pt>
                <c:pt idx="6924">
                  <c:v>19.579999999999998</c:v>
                </c:pt>
                <c:pt idx="6925">
                  <c:v>19.55</c:v>
                </c:pt>
                <c:pt idx="6926">
                  <c:v>19.489999999999998</c:v>
                </c:pt>
                <c:pt idx="6927">
                  <c:v>19.510000000000002</c:v>
                </c:pt>
                <c:pt idx="6928">
                  <c:v>19.5</c:v>
                </c:pt>
                <c:pt idx="6929">
                  <c:v>19.46</c:v>
                </c:pt>
                <c:pt idx="6930">
                  <c:v>19.48</c:v>
                </c:pt>
                <c:pt idx="6931">
                  <c:v>19.52</c:v>
                </c:pt>
                <c:pt idx="6932">
                  <c:v>19.61</c:v>
                </c:pt>
                <c:pt idx="6933">
                  <c:v>19.59</c:v>
                </c:pt>
                <c:pt idx="6934">
                  <c:v>19.66</c:v>
                </c:pt>
                <c:pt idx="6935">
                  <c:v>19.71</c:v>
                </c:pt>
                <c:pt idx="6936">
                  <c:v>19.7</c:v>
                </c:pt>
                <c:pt idx="6937">
                  <c:v>19.75</c:v>
                </c:pt>
                <c:pt idx="6938">
                  <c:v>19.72</c:v>
                </c:pt>
                <c:pt idx="6939">
                  <c:v>19.670000000000002</c:v>
                </c:pt>
                <c:pt idx="6940">
                  <c:v>19.690000000000001</c:v>
                </c:pt>
                <c:pt idx="6941">
                  <c:v>19.739999999999998</c:v>
                </c:pt>
                <c:pt idx="6942">
                  <c:v>19.829999999999998</c:v>
                </c:pt>
                <c:pt idx="6943">
                  <c:v>19.850000000000001</c:v>
                </c:pt>
                <c:pt idx="6944">
                  <c:v>19.850000000000001</c:v>
                </c:pt>
                <c:pt idx="6945">
                  <c:v>19.91</c:v>
                </c:pt>
                <c:pt idx="6946">
                  <c:v>19.95</c:v>
                </c:pt>
                <c:pt idx="6947">
                  <c:v>19.95</c:v>
                </c:pt>
                <c:pt idx="6948">
                  <c:v>19.93</c:v>
                </c:pt>
                <c:pt idx="6949">
                  <c:v>19.93</c:v>
                </c:pt>
                <c:pt idx="6950">
                  <c:v>19.91</c:v>
                </c:pt>
                <c:pt idx="6951">
                  <c:v>19.84</c:v>
                </c:pt>
                <c:pt idx="6952">
                  <c:v>19.760000000000002</c:v>
                </c:pt>
                <c:pt idx="6953">
                  <c:v>19.82</c:v>
                </c:pt>
                <c:pt idx="6954">
                  <c:v>19.89</c:v>
                </c:pt>
                <c:pt idx="6955">
                  <c:v>19.940000000000001</c:v>
                </c:pt>
                <c:pt idx="6956">
                  <c:v>19.86</c:v>
                </c:pt>
                <c:pt idx="6957">
                  <c:v>19.79</c:v>
                </c:pt>
                <c:pt idx="6958">
                  <c:v>19.75</c:v>
                </c:pt>
                <c:pt idx="6959">
                  <c:v>19.71</c:v>
                </c:pt>
                <c:pt idx="6960">
                  <c:v>19.66</c:v>
                </c:pt>
                <c:pt idx="6961">
                  <c:v>19.600000000000001</c:v>
                </c:pt>
                <c:pt idx="6962">
                  <c:v>19.579999999999998</c:v>
                </c:pt>
                <c:pt idx="6963">
                  <c:v>19.600000000000001</c:v>
                </c:pt>
                <c:pt idx="6964">
                  <c:v>19.579999999999998</c:v>
                </c:pt>
                <c:pt idx="6965">
                  <c:v>19.68</c:v>
                </c:pt>
                <c:pt idx="6966">
                  <c:v>19.66</c:v>
                </c:pt>
                <c:pt idx="6967">
                  <c:v>19.59</c:v>
                </c:pt>
                <c:pt idx="6968">
                  <c:v>19.48</c:v>
                </c:pt>
                <c:pt idx="6969">
                  <c:v>19.43</c:v>
                </c:pt>
                <c:pt idx="6970">
                  <c:v>19.399999999999999</c:v>
                </c:pt>
                <c:pt idx="6971">
                  <c:v>19.440000000000001</c:v>
                </c:pt>
                <c:pt idx="6972">
                  <c:v>19.489999999999998</c:v>
                </c:pt>
                <c:pt idx="6973">
                  <c:v>19.43</c:v>
                </c:pt>
                <c:pt idx="6974">
                  <c:v>19.38</c:v>
                </c:pt>
                <c:pt idx="6975">
                  <c:v>19.420000000000002</c:v>
                </c:pt>
                <c:pt idx="6976">
                  <c:v>19.52</c:v>
                </c:pt>
                <c:pt idx="6977">
                  <c:v>19.579999999999998</c:v>
                </c:pt>
                <c:pt idx="6978">
                  <c:v>19.649999999999999</c:v>
                </c:pt>
                <c:pt idx="6979">
                  <c:v>19.71</c:v>
                </c:pt>
                <c:pt idx="6980">
                  <c:v>19.72</c:v>
                </c:pt>
                <c:pt idx="6981">
                  <c:v>19.7</c:v>
                </c:pt>
                <c:pt idx="6982">
                  <c:v>19.739999999999998</c:v>
                </c:pt>
                <c:pt idx="6983">
                  <c:v>19.760000000000002</c:v>
                </c:pt>
                <c:pt idx="6984">
                  <c:v>19.79</c:v>
                </c:pt>
                <c:pt idx="6985">
                  <c:v>19.84</c:v>
                </c:pt>
                <c:pt idx="6986">
                  <c:v>19.84</c:v>
                </c:pt>
                <c:pt idx="6987">
                  <c:v>19.8</c:v>
                </c:pt>
                <c:pt idx="6988">
                  <c:v>19.84</c:v>
                </c:pt>
                <c:pt idx="6989">
                  <c:v>19.71</c:v>
                </c:pt>
                <c:pt idx="6990">
                  <c:v>19.690000000000001</c:v>
                </c:pt>
                <c:pt idx="6991">
                  <c:v>19.79</c:v>
                </c:pt>
                <c:pt idx="6992">
                  <c:v>19.829999999999998</c:v>
                </c:pt>
                <c:pt idx="6993">
                  <c:v>19.920000000000002</c:v>
                </c:pt>
                <c:pt idx="6994">
                  <c:v>19.91</c:v>
                </c:pt>
                <c:pt idx="6995">
                  <c:v>19.98</c:v>
                </c:pt>
                <c:pt idx="6996">
                  <c:v>20.059999999999999</c:v>
                </c:pt>
                <c:pt idx="6997">
                  <c:v>20.100000000000001</c:v>
                </c:pt>
                <c:pt idx="6998">
                  <c:v>20.12</c:v>
                </c:pt>
                <c:pt idx="6999">
                  <c:v>20.2</c:v>
                </c:pt>
                <c:pt idx="7000">
                  <c:v>20.22</c:v>
                </c:pt>
                <c:pt idx="7001">
                  <c:v>20.22</c:v>
                </c:pt>
                <c:pt idx="7002">
                  <c:v>20.12</c:v>
                </c:pt>
                <c:pt idx="7003">
                  <c:v>20.04</c:v>
                </c:pt>
                <c:pt idx="7004">
                  <c:v>19.989999999999998</c:v>
                </c:pt>
                <c:pt idx="7005">
                  <c:v>20.05</c:v>
                </c:pt>
                <c:pt idx="7006">
                  <c:v>20.05</c:v>
                </c:pt>
                <c:pt idx="7007">
                  <c:v>20.02</c:v>
                </c:pt>
                <c:pt idx="7008">
                  <c:v>20.13</c:v>
                </c:pt>
                <c:pt idx="7009">
                  <c:v>20.22</c:v>
                </c:pt>
                <c:pt idx="7010">
                  <c:v>20.14</c:v>
                </c:pt>
                <c:pt idx="7011">
                  <c:v>20.11</c:v>
                </c:pt>
                <c:pt idx="7012">
                  <c:v>20.16</c:v>
                </c:pt>
                <c:pt idx="7013">
                  <c:v>20.21</c:v>
                </c:pt>
                <c:pt idx="7014">
                  <c:v>19.97</c:v>
                </c:pt>
                <c:pt idx="7015">
                  <c:v>19.84</c:v>
                </c:pt>
                <c:pt idx="7016">
                  <c:v>19.7</c:v>
                </c:pt>
                <c:pt idx="7017">
                  <c:v>19.72</c:v>
                </c:pt>
                <c:pt idx="7018">
                  <c:v>19.82</c:v>
                </c:pt>
                <c:pt idx="7019">
                  <c:v>19.84</c:v>
                </c:pt>
                <c:pt idx="7020">
                  <c:v>19.84</c:v>
                </c:pt>
                <c:pt idx="7021">
                  <c:v>19.940000000000001</c:v>
                </c:pt>
                <c:pt idx="7022">
                  <c:v>19.87</c:v>
                </c:pt>
                <c:pt idx="7023">
                  <c:v>19.8</c:v>
                </c:pt>
                <c:pt idx="7024">
                  <c:v>19.64</c:v>
                </c:pt>
                <c:pt idx="7025">
                  <c:v>19.57</c:v>
                </c:pt>
                <c:pt idx="7026">
                  <c:v>19.559999999999999</c:v>
                </c:pt>
                <c:pt idx="7027">
                  <c:v>19.579999999999998</c:v>
                </c:pt>
                <c:pt idx="7028">
                  <c:v>19.600000000000001</c:v>
                </c:pt>
                <c:pt idx="7029">
                  <c:v>19.72</c:v>
                </c:pt>
                <c:pt idx="7030">
                  <c:v>19.62</c:v>
                </c:pt>
                <c:pt idx="7031">
                  <c:v>19.48</c:v>
                </c:pt>
                <c:pt idx="7032">
                  <c:v>19.420000000000002</c:v>
                </c:pt>
                <c:pt idx="7033">
                  <c:v>19.329999999999998</c:v>
                </c:pt>
                <c:pt idx="7034">
                  <c:v>19.309999999999999</c:v>
                </c:pt>
                <c:pt idx="7035">
                  <c:v>19.399999999999999</c:v>
                </c:pt>
                <c:pt idx="7036">
                  <c:v>19.420000000000002</c:v>
                </c:pt>
                <c:pt idx="7037">
                  <c:v>19.440000000000001</c:v>
                </c:pt>
                <c:pt idx="7038">
                  <c:v>19.48</c:v>
                </c:pt>
                <c:pt idx="7039">
                  <c:v>19.579999999999998</c:v>
                </c:pt>
                <c:pt idx="7040">
                  <c:v>19.52</c:v>
                </c:pt>
                <c:pt idx="7041">
                  <c:v>19.399999999999999</c:v>
                </c:pt>
                <c:pt idx="7042">
                  <c:v>19.43</c:v>
                </c:pt>
                <c:pt idx="7043">
                  <c:v>19.53</c:v>
                </c:pt>
                <c:pt idx="7044">
                  <c:v>19.52</c:v>
                </c:pt>
                <c:pt idx="7045">
                  <c:v>19.5</c:v>
                </c:pt>
                <c:pt idx="7046">
                  <c:v>19.559999999999999</c:v>
                </c:pt>
                <c:pt idx="7047">
                  <c:v>19.52</c:v>
                </c:pt>
                <c:pt idx="7048">
                  <c:v>19.54</c:v>
                </c:pt>
                <c:pt idx="7049">
                  <c:v>19.68</c:v>
                </c:pt>
                <c:pt idx="7050">
                  <c:v>19.829999999999998</c:v>
                </c:pt>
                <c:pt idx="7051">
                  <c:v>19.940000000000001</c:v>
                </c:pt>
                <c:pt idx="7052">
                  <c:v>20.02</c:v>
                </c:pt>
                <c:pt idx="7053">
                  <c:v>20.16</c:v>
                </c:pt>
                <c:pt idx="7054">
                  <c:v>20.22</c:v>
                </c:pt>
                <c:pt idx="7055">
                  <c:v>20.28</c:v>
                </c:pt>
                <c:pt idx="7056">
                  <c:v>20.309999999999999</c:v>
                </c:pt>
                <c:pt idx="7057">
                  <c:v>20.350000000000001</c:v>
                </c:pt>
                <c:pt idx="7058">
                  <c:v>20.399999999999999</c:v>
                </c:pt>
                <c:pt idx="7059">
                  <c:v>20.5</c:v>
                </c:pt>
                <c:pt idx="7060">
                  <c:v>20.56</c:v>
                </c:pt>
                <c:pt idx="7061">
                  <c:v>20.420000000000002</c:v>
                </c:pt>
                <c:pt idx="7062">
                  <c:v>20.420000000000002</c:v>
                </c:pt>
                <c:pt idx="7063">
                  <c:v>20.34</c:v>
                </c:pt>
                <c:pt idx="7064">
                  <c:v>20.34</c:v>
                </c:pt>
                <c:pt idx="7065">
                  <c:v>20.11</c:v>
                </c:pt>
                <c:pt idx="7066">
                  <c:v>19.920000000000002</c:v>
                </c:pt>
                <c:pt idx="7067">
                  <c:v>19.86</c:v>
                </c:pt>
                <c:pt idx="7068">
                  <c:v>19.920000000000002</c:v>
                </c:pt>
                <c:pt idx="7069">
                  <c:v>19.86</c:v>
                </c:pt>
                <c:pt idx="7070">
                  <c:v>19.91</c:v>
                </c:pt>
                <c:pt idx="7071">
                  <c:v>19.97</c:v>
                </c:pt>
                <c:pt idx="7072">
                  <c:v>20.010000000000002</c:v>
                </c:pt>
                <c:pt idx="7073">
                  <c:v>20.100000000000001</c:v>
                </c:pt>
                <c:pt idx="7074">
                  <c:v>20.059999999999999</c:v>
                </c:pt>
                <c:pt idx="7075">
                  <c:v>20</c:v>
                </c:pt>
                <c:pt idx="7076">
                  <c:v>20</c:v>
                </c:pt>
                <c:pt idx="7077">
                  <c:v>19.98</c:v>
                </c:pt>
                <c:pt idx="7078">
                  <c:v>19.97</c:v>
                </c:pt>
                <c:pt idx="7079">
                  <c:v>19.93</c:v>
                </c:pt>
                <c:pt idx="7080">
                  <c:v>19.88</c:v>
                </c:pt>
                <c:pt idx="7081">
                  <c:v>19.87</c:v>
                </c:pt>
                <c:pt idx="7082">
                  <c:v>19.88</c:v>
                </c:pt>
                <c:pt idx="7083">
                  <c:v>19.89</c:v>
                </c:pt>
                <c:pt idx="7084">
                  <c:v>19.82</c:v>
                </c:pt>
                <c:pt idx="7085">
                  <c:v>19.77</c:v>
                </c:pt>
                <c:pt idx="7086">
                  <c:v>19.78</c:v>
                </c:pt>
                <c:pt idx="7087">
                  <c:v>19.850000000000001</c:v>
                </c:pt>
                <c:pt idx="7088">
                  <c:v>19.760000000000002</c:v>
                </c:pt>
                <c:pt idx="7089">
                  <c:v>19.66</c:v>
                </c:pt>
                <c:pt idx="7090">
                  <c:v>19.55</c:v>
                </c:pt>
                <c:pt idx="7091">
                  <c:v>19.600000000000001</c:v>
                </c:pt>
                <c:pt idx="7092">
                  <c:v>19.760000000000002</c:v>
                </c:pt>
                <c:pt idx="7093">
                  <c:v>19.829999999999998</c:v>
                </c:pt>
                <c:pt idx="7094">
                  <c:v>19.899999999999999</c:v>
                </c:pt>
                <c:pt idx="7095">
                  <c:v>19.940000000000001</c:v>
                </c:pt>
                <c:pt idx="7096">
                  <c:v>19.899999999999999</c:v>
                </c:pt>
                <c:pt idx="7097">
                  <c:v>19.93</c:v>
                </c:pt>
                <c:pt idx="7098">
                  <c:v>19.84</c:v>
                </c:pt>
                <c:pt idx="7099">
                  <c:v>19.78</c:v>
                </c:pt>
                <c:pt idx="7100">
                  <c:v>19.850000000000001</c:v>
                </c:pt>
                <c:pt idx="7101">
                  <c:v>19.920000000000002</c:v>
                </c:pt>
                <c:pt idx="7102">
                  <c:v>19.920000000000002</c:v>
                </c:pt>
                <c:pt idx="7103">
                  <c:v>20</c:v>
                </c:pt>
                <c:pt idx="7104">
                  <c:v>19.93</c:v>
                </c:pt>
                <c:pt idx="7105">
                  <c:v>19.850000000000001</c:v>
                </c:pt>
                <c:pt idx="7106">
                  <c:v>19.690000000000001</c:v>
                </c:pt>
                <c:pt idx="7107">
                  <c:v>19.690000000000001</c:v>
                </c:pt>
                <c:pt idx="7108">
                  <c:v>19.64</c:v>
                </c:pt>
                <c:pt idx="7109">
                  <c:v>19.5</c:v>
                </c:pt>
                <c:pt idx="7110">
                  <c:v>19.48</c:v>
                </c:pt>
                <c:pt idx="7111">
                  <c:v>19.489999999999998</c:v>
                </c:pt>
                <c:pt idx="7112">
                  <c:v>19.61</c:v>
                </c:pt>
                <c:pt idx="7113">
                  <c:v>19.559999999999999</c:v>
                </c:pt>
                <c:pt idx="7114">
                  <c:v>19.62</c:v>
                </c:pt>
                <c:pt idx="7115">
                  <c:v>19.559999999999999</c:v>
                </c:pt>
                <c:pt idx="7116">
                  <c:v>19.57</c:v>
                </c:pt>
                <c:pt idx="7117">
                  <c:v>19.64</c:v>
                </c:pt>
                <c:pt idx="7118">
                  <c:v>19.73</c:v>
                </c:pt>
                <c:pt idx="7119">
                  <c:v>19.84</c:v>
                </c:pt>
                <c:pt idx="7120">
                  <c:v>19.920000000000002</c:v>
                </c:pt>
                <c:pt idx="7121">
                  <c:v>19.96</c:v>
                </c:pt>
                <c:pt idx="7122">
                  <c:v>19.989999999999998</c:v>
                </c:pt>
                <c:pt idx="7123">
                  <c:v>20.010000000000002</c:v>
                </c:pt>
                <c:pt idx="7124">
                  <c:v>20.010000000000002</c:v>
                </c:pt>
                <c:pt idx="7125">
                  <c:v>19.920000000000002</c:v>
                </c:pt>
                <c:pt idx="7126">
                  <c:v>20</c:v>
                </c:pt>
                <c:pt idx="7127">
                  <c:v>20.04</c:v>
                </c:pt>
                <c:pt idx="7128">
                  <c:v>20.16</c:v>
                </c:pt>
                <c:pt idx="7129">
                  <c:v>20.170000000000002</c:v>
                </c:pt>
                <c:pt idx="7130">
                  <c:v>20.16</c:v>
                </c:pt>
                <c:pt idx="7131">
                  <c:v>20.100000000000001</c:v>
                </c:pt>
                <c:pt idx="7132">
                  <c:v>19.88</c:v>
                </c:pt>
                <c:pt idx="7133">
                  <c:v>19.7</c:v>
                </c:pt>
                <c:pt idx="7134">
                  <c:v>19.649999999999999</c:v>
                </c:pt>
                <c:pt idx="7135">
                  <c:v>19.66</c:v>
                </c:pt>
                <c:pt idx="7136">
                  <c:v>19.68</c:v>
                </c:pt>
                <c:pt idx="7137">
                  <c:v>19.7</c:v>
                </c:pt>
                <c:pt idx="7138">
                  <c:v>19.7</c:v>
                </c:pt>
                <c:pt idx="7139">
                  <c:v>19.66</c:v>
                </c:pt>
                <c:pt idx="7140">
                  <c:v>19.739999999999998</c:v>
                </c:pt>
                <c:pt idx="7141">
                  <c:v>19.75</c:v>
                </c:pt>
                <c:pt idx="7142">
                  <c:v>19.88</c:v>
                </c:pt>
                <c:pt idx="7143">
                  <c:v>19.920000000000002</c:v>
                </c:pt>
                <c:pt idx="7144">
                  <c:v>19.88</c:v>
                </c:pt>
                <c:pt idx="7145">
                  <c:v>19.79</c:v>
                </c:pt>
                <c:pt idx="7146">
                  <c:v>19.77</c:v>
                </c:pt>
                <c:pt idx="7147">
                  <c:v>19.739999999999998</c:v>
                </c:pt>
                <c:pt idx="7148">
                  <c:v>19.7</c:v>
                </c:pt>
                <c:pt idx="7149">
                  <c:v>19.77</c:v>
                </c:pt>
                <c:pt idx="7150">
                  <c:v>19.88</c:v>
                </c:pt>
                <c:pt idx="7151">
                  <c:v>19.96</c:v>
                </c:pt>
                <c:pt idx="7152">
                  <c:v>20.03</c:v>
                </c:pt>
                <c:pt idx="7153">
                  <c:v>20.12</c:v>
                </c:pt>
                <c:pt idx="7154">
                  <c:v>20.059999999999999</c:v>
                </c:pt>
                <c:pt idx="7155">
                  <c:v>19.95</c:v>
                </c:pt>
                <c:pt idx="7156">
                  <c:v>19.89</c:v>
                </c:pt>
                <c:pt idx="7157">
                  <c:v>19.850000000000001</c:v>
                </c:pt>
                <c:pt idx="7158">
                  <c:v>19.940000000000001</c:v>
                </c:pt>
                <c:pt idx="7159">
                  <c:v>19.82</c:v>
                </c:pt>
                <c:pt idx="7160">
                  <c:v>19.8</c:v>
                </c:pt>
                <c:pt idx="7161">
                  <c:v>19.7</c:v>
                </c:pt>
                <c:pt idx="7162">
                  <c:v>19.690000000000001</c:v>
                </c:pt>
                <c:pt idx="7163">
                  <c:v>19.72</c:v>
                </c:pt>
                <c:pt idx="7164">
                  <c:v>19.649999999999999</c:v>
                </c:pt>
                <c:pt idx="7165">
                  <c:v>19.68</c:v>
                </c:pt>
                <c:pt idx="7166">
                  <c:v>19.649999999999999</c:v>
                </c:pt>
                <c:pt idx="7167">
                  <c:v>19.54</c:v>
                </c:pt>
                <c:pt idx="7168">
                  <c:v>19.440000000000001</c:v>
                </c:pt>
                <c:pt idx="7169">
                  <c:v>19.36</c:v>
                </c:pt>
                <c:pt idx="7170">
                  <c:v>19.37</c:v>
                </c:pt>
                <c:pt idx="7171">
                  <c:v>19.329999999999998</c:v>
                </c:pt>
                <c:pt idx="7172">
                  <c:v>19.34</c:v>
                </c:pt>
                <c:pt idx="7173">
                  <c:v>19.41</c:v>
                </c:pt>
                <c:pt idx="7174">
                  <c:v>19.5</c:v>
                </c:pt>
                <c:pt idx="7175">
                  <c:v>19.649999999999999</c:v>
                </c:pt>
                <c:pt idx="7176">
                  <c:v>19.739999999999998</c:v>
                </c:pt>
                <c:pt idx="7177">
                  <c:v>19.850000000000001</c:v>
                </c:pt>
                <c:pt idx="7178">
                  <c:v>19.920000000000002</c:v>
                </c:pt>
                <c:pt idx="7179">
                  <c:v>20.04</c:v>
                </c:pt>
                <c:pt idx="7180">
                  <c:v>20.13</c:v>
                </c:pt>
                <c:pt idx="7181">
                  <c:v>20.16</c:v>
                </c:pt>
                <c:pt idx="7182">
                  <c:v>20.22</c:v>
                </c:pt>
                <c:pt idx="7183">
                  <c:v>20.29</c:v>
                </c:pt>
                <c:pt idx="7184">
                  <c:v>20.329999999999998</c:v>
                </c:pt>
                <c:pt idx="7185">
                  <c:v>20.420000000000002</c:v>
                </c:pt>
                <c:pt idx="7186">
                  <c:v>20.420000000000002</c:v>
                </c:pt>
                <c:pt idx="7187">
                  <c:v>20.399999999999999</c:v>
                </c:pt>
                <c:pt idx="7188">
                  <c:v>20.49</c:v>
                </c:pt>
                <c:pt idx="7189">
                  <c:v>20.58</c:v>
                </c:pt>
                <c:pt idx="7190">
                  <c:v>20.62</c:v>
                </c:pt>
                <c:pt idx="7191">
                  <c:v>20.66</c:v>
                </c:pt>
                <c:pt idx="7192">
                  <c:v>20.66</c:v>
                </c:pt>
                <c:pt idx="7193">
                  <c:v>20.62</c:v>
                </c:pt>
                <c:pt idx="7194">
                  <c:v>20.61</c:v>
                </c:pt>
                <c:pt idx="7195">
                  <c:v>20.66</c:v>
                </c:pt>
                <c:pt idx="7196">
                  <c:v>20.63</c:v>
                </c:pt>
                <c:pt idx="7197">
                  <c:v>20.66</c:v>
                </c:pt>
                <c:pt idx="7198">
                  <c:v>20.7</c:v>
                </c:pt>
                <c:pt idx="7199">
                  <c:v>20.76</c:v>
                </c:pt>
                <c:pt idx="7200">
                  <c:v>20.84</c:v>
                </c:pt>
                <c:pt idx="7201">
                  <c:v>20.9</c:v>
                </c:pt>
                <c:pt idx="7202">
                  <c:v>20.95</c:v>
                </c:pt>
                <c:pt idx="7203">
                  <c:v>21.06</c:v>
                </c:pt>
                <c:pt idx="7204">
                  <c:v>21.01</c:v>
                </c:pt>
                <c:pt idx="7205">
                  <c:v>21.03</c:v>
                </c:pt>
                <c:pt idx="7206">
                  <c:v>21.04</c:v>
                </c:pt>
                <c:pt idx="7207">
                  <c:v>21.06</c:v>
                </c:pt>
                <c:pt idx="7208">
                  <c:v>21.12</c:v>
                </c:pt>
                <c:pt idx="7209">
                  <c:v>21.15</c:v>
                </c:pt>
                <c:pt idx="7210">
                  <c:v>21.18</c:v>
                </c:pt>
                <c:pt idx="7211">
                  <c:v>21.25</c:v>
                </c:pt>
                <c:pt idx="7212">
                  <c:v>21.32</c:v>
                </c:pt>
                <c:pt idx="7213">
                  <c:v>21.37</c:v>
                </c:pt>
                <c:pt idx="7214">
                  <c:v>21.44</c:v>
                </c:pt>
                <c:pt idx="7215">
                  <c:v>21.45</c:v>
                </c:pt>
                <c:pt idx="7216">
                  <c:v>21.53</c:v>
                </c:pt>
                <c:pt idx="7217">
                  <c:v>21.49</c:v>
                </c:pt>
                <c:pt idx="7218">
                  <c:v>21.57</c:v>
                </c:pt>
                <c:pt idx="7219">
                  <c:v>21.62</c:v>
                </c:pt>
                <c:pt idx="7220">
                  <c:v>21.6</c:v>
                </c:pt>
                <c:pt idx="7221">
                  <c:v>21.38</c:v>
                </c:pt>
                <c:pt idx="7222">
                  <c:v>21.14</c:v>
                </c:pt>
                <c:pt idx="7223">
                  <c:v>20.93</c:v>
                </c:pt>
                <c:pt idx="7224">
                  <c:v>20.9</c:v>
                </c:pt>
                <c:pt idx="7225">
                  <c:v>21.04</c:v>
                </c:pt>
                <c:pt idx="7226">
                  <c:v>21.01</c:v>
                </c:pt>
                <c:pt idx="7227">
                  <c:v>20.88</c:v>
                </c:pt>
                <c:pt idx="7228">
                  <c:v>20.86</c:v>
                </c:pt>
                <c:pt idx="7229">
                  <c:v>20.76</c:v>
                </c:pt>
                <c:pt idx="7230">
                  <c:v>20.85</c:v>
                </c:pt>
                <c:pt idx="7231">
                  <c:v>20.93</c:v>
                </c:pt>
                <c:pt idx="7232">
                  <c:v>21.06</c:v>
                </c:pt>
                <c:pt idx="7233">
                  <c:v>21.14</c:v>
                </c:pt>
                <c:pt idx="7234">
                  <c:v>21.05</c:v>
                </c:pt>
                <c:pt idx="7235">
                  <c:v>20.99</c:v>
                </c:pt>
                <c:pt idx="7236">
                  <c:v>20.92</c:v>
                </c:pt>
                <c:pt idx="7237">
                  <c:v>20.83</c:v>
                </c:pt>
                <c:pt idx="7238">
                  <c:v>20.87</c:v>
                </c:pt>
                <c:pt idx="7239">
                  <c:v>20.8</c:v>
                </c:pt>
                <c:pt idx="7240">
                  <c:v>20.69</c:v>
                </c:pt>
                <c:pt idx="7241">
                  <c:v>20.59</c:v>
                </c:pt>
                <c:pt idx="7242">
                  <c:v>20.56</c:v>
                </c:pt>
                <c:pt idx="7243">
                  <c:v>20.64</c:v>
                </c:pt>
                <c:pt idx="7244">
                  <c:v>20.7</c:v>
                </c:pt>
                <c:pt idx="7245">
                  <c:v>20.69</c:v>
                </c:pt>
                <c:pt idx="7246">
                  <c:v>20.74</c:v>
                </c:pt>
                <c:pt idx="7247">
                  <c:v>20.76</c:v>
                </c:pt>
                <c:pt idx="7248">
                  <c:v>20.77</c:v>
                </c:pt>
                <c:pt idx="7249">
                  <c:v>20.78</c:v>
                </c:pt>
                <c:pt idx="7250">
                  <c:v>20.8</c:v>
                </c:pt>
                <c:pt idx="7251">
                  <c:v>20.82</c:v>
                </c:pt>
                <c:pt idx="7252">
                  <c:v>20.86</c:v>
                </c:pt>
                <c:pt idx="7253">
                  <c:v>20.91</c:v>
                </c:pt>
                <c:pt idx="7254">
                  <c:v>20.96</c:v>
                </c:pt>
                <c:pt idx="7255">
                  <c:v>21</c:v>
                </c:pt>
                <c:pt idx="7256">
                  <c:v>21.04</c:v>
                </c:pt>
                <c:pt idx="7257">
                  <c:v>21.04</c:v>
                </c:pt>
                <c:pt idx="7258">
                  <c:v>20.99</c:v>
                </c:pt>
                <c:pt idx="7259">
                  <c:v>20.87</c:v>
                </c:pt>
                <c:pt idx="7260">
                  <c:v>20.68</c:v>
                </c:pt>
                <c:pt idx="7261">
                  <c:v>20.49</c:v>
                </c:pt>
                <c:pt idx="7262">
                  <c:v>20.56</c:v>
                </c:pt>
                <c:pt idx="7263">
                  <c:v>20.58</c:v>
                </c:pt>
                <c:pt idx="7264">
                  <c:v>20.59</c:v>
                </c:pt>
                <c:pt idx="7265">
                  <c:v>20.62</c:v>
                </c:pt>
                <c:pt idx="7266">
                  <c:v>20.61</c:v>
                </c:pt>
                <c:pt idx="7267">
                  <c:v>20.72</c:v>
                </c:pt>
                <c:pt idx="7268">
                  <c:v>20.77</c:v>
                </c:pt>
                <c:pt idx="7269">
                  <c:v>20.86</c:v>
                </c:pt>
                <c:pt idx="7270">
                  <c:v>20.94</c:v>
                </c:pt>
                <c:pt idx="7271">
                  <c:v>20.95</c:v>
                </c:pt>
                <c:pt idx="7272">
                  <c:v>20.97</c:v>
                </c:pt>
                <c:pt idx="7273">
                  <c:v>20.9</c:v>
                </c:pt>
                <c:pt idx="7274">
                  <c:v>20.86</c:v>
                </c:pt>
                <c:pt idx="7275">
                  <c:v>20.82</c:v>
                </c:pt>
                <c:pt idx="7276">
                  <c:v>20.8</c:v>
                </c:pt>
                <c:pt idx="7277">
                  <c:v>20.86</c:v>
                </c:pt>
                <c:pt idx="7278">
                  <c:v>20.84</c:v>
                </c:pt>
                <c:pt idx="7279">
                  <c:v>20.84</c:v>
                </c:pt>
                <c:pt idx="7280">
                  <c:v>20.7</c:v>
                </c:pt>
                <c:pt idx="7281">
                  <c:v>20.66</c:v>
                </c:pt>
                <c:pt idx="7282">
                  <c:v>20.73</c:v>
                </c:pt>
                <c:pt idx="7283">
                  <c:v>20.58</c:v>
                </c:pt>
                <c:pt idx="7284">
                  <c:v>20.34</c:v>
                </c:pt>
                <c:pt idx="7285">
                  <c:v>20.18</c:v>
                </c:pt>
                <c:pt idx="7286">
                  <c:v>20.05</c:v>
                </c:pt>
                <c:pt idx="7287">
                  <c:v>19.899999999999999</c:v>
                </c:pt>
                <c:pt idx="7288">
                  <c:v>19.850000000000001</c:v>
                </c:pt>
                <c:pt idx="7289">
                  <c:v>19.829999999999998</c:v>
                </c:pt>
                <c:pt idx="7290">
                  <c:v>19.86</c:v>
                </c:pt>
                <c:pt idx="7291">
                  <c:v>19.98</c:v>
                </c:pt>
                <c:pt idx="7292">
                  <c:v>20</c:v>
                </c:pt>
                <c:pt idx="7293">
                  <c:v>20</c:v>
                </c:pt>
                <c:pt idx="7294">
                  <c:v>19.940000000000001</c:v>
                </c:pt>
                <c:pt idx="7295">
                  <c:v>19.940000000000001</c:v>
                </c:pt>
                <c:pt idx="7296">
                  <c:v>20</c:v>
                </c:pt>
                <c:pt idx="7297">
                  <c:v>19.97</c:v>
                </c:pt>
                <c:pt idx="7298">
                  <c:v>19.82</c:v>
                </c:pt>
                <c:pt idx="7299">
                  <c:v>19.760000000000002</c:v>
                </c:pt>
                <c:pt idx="7300">
                  <c:v>19.78</c:v>
                </c:pt>
                <c:pt idx="7301">
                  <c:v>19.68</c:v>
                </c:pt>
                <c:pt idx="7302">
                  <c:v>19.61</c:v>
                </c:pt>
                <c:pt idx="7303">
                  <c:v>19.670000000000002</c:v>
                </c:pt>
                <c:pt idx="7304">
                  <c:v>19.760000000000002</c:v>
                </c:pt>
                <c:pt idx="7305">
                  <c:v>19.86</c:v>
                </c:pt>
                <c:pt idx="7306">
                  <c:v>19.93</c:v>
                </c:pt>
                <c:pt idx="7307">
                  <c:v>19.96</c:v>
                </c:pt>
                <c:pt idx="7308">
                  <c:v>20.02</c:v>
                </c:pt>
                <c:pt idx="7309">
                  <c:v>20.079999999999998</c:v>
                </c:pt>
                <c:pt idx="7310">
                  <c:v>20.059999999999999</c:v>
                </c:pt>
                <c:pt idx="7311">
                  <c:v>20.12</c:v>
                </c:pt>
                <c:pt idx="7312">
                  <c:v>20.079999999999998</c:v>
                </c:pt>
                <c:pt idx="7313">
                  <c:v>19.97</c:v>
                </c:pt>
                <c:pt idx="7314">
                  <c:v>19.8</c:v>
                </c:pt>
                <c:pt idx="7315">
                  <c:v>19.66</c:v>
                </c:pt>
                <c:pt idx="7316">
                  <c:v>19.52</c:v>
                </c:pt>
                <c:pt idx="7317">
                  <c:v>19.68</c:v>
                </c:pt>
                <c:pt idx="7318">
                  <c:v>19.86</c:v>
                </c:pt>
                <c:pt idx="7319">
                  <c:v>19.920000000000002</c:v>
                </c:pt>
                <c:pt idx="7320">
                  <c:v>19.809999999999999</c:v>
                </c:pt>
                <c:pt idx="7321">
                  <c:v>19.73</c:v>
                </c:pt>
                <c:pt idx="7322">
                  <c:v>19.55</c:v>
                </c:pt>
                <c:pt idx="7323">
                  <c:v>19.399999999999999</c:v>
                </c:pt>
                <c:pt idx="7324">
                  <c:v>19.37</c:v>
                </c:pt>
                <c:pt idx="7325">
                  <c:v>19.329999999999998</c:v>
                </c:pt>
                <c:pt idx="7326">
                  <c:v>19.3</c:v>
                </c:pt>
                <c:pt idx="7327">
                  <c:v>19.309999999999999</c:v>
                </c:pt>
                <c:pt idx="7328">
                  <c:v>19.3</c:v>
                </c:pt>
                <c:pt idx="7329">
                  <c:v>19.34</c:v>
                </c:pt>
                <c:pt idx="7330">
                  <c:v>19.43</c:v>
                </c:pt>
                <c:pt idx="7331">
                  <c:v>19.399999999999999</c:v>
                </c:pt>
                <c:pt idx="7332">
                  <c:v>19.440000000000001</c:v>
                </c:pt>
                <c:pt idx="7333">
                  <c:v>19.64</c:v>
                </c:pt>
                <c:pt idx="7334">
                  <c:v>19.760000000000002</c:v>
                </c:pt>
                <c:pt idx="7335">
                  <c:v>19.920000000000002</c:v>
                </c:pt>
                <c:pt idx="7336">
                  <c:v>19.899999999999999</c:v>
                </c:pt>
                <c:pt idx="7337">
                  <c:v>19.95</c:v>
                </c:pt>
                <c:pt idx="7338">
                  <c:v>20.010000000000002</c:v>
                </c:pt>
                <c:pt idx="7339">
                  <c:v>20.04</c:v>
                </c:pt>
                <c:pt idx="7340">
                  <c:v>19.940000000000001</c:v>
                </c:pt>
                <c:pt idx="7341">
                  <c:v>20.010000000000002</c:v>
                </c:pt>
                <c:pt idx="7342">
                  <c:v>19.77</c:v>
                </c:pt>
                <c:pt idx="7343">
                  <c:v>19.66</c:v>
                </c:pt>
                <c:pt idx="7344">
                  <c:v>19.600000000000001</c:v>
                </c:pt>
                <c:pt idx="7345">
                  <c:v>19.54</c:v>
                </c:pt>
                <c:pt idx="7346">
                  <c:v>19.53</c:v>
                </c:pt>
                <c:pt idx="7347">
                  <c:v>19.54</c:v>
                </c:pt>
                <c:pt idx="7348">
                  <c:v>19.559999999999999</c:v>
                </c:pt>
                <c:pt idx="7349">
                  <c:v>19.62</c:v>
                </c:pt>
                <c:pt idx="7350">
                  <c:v>19.61</c:v>
                </c:pt>
                <c:pt idx="7351">
                  <c:v>19.690000000000001</c:v>
                </c:pt>
                <c:pt idx="7352">
                  <c:v>19.77</c:v>
                </c:pt>
                <c:pt idx="7353">
                  <c:v>19.86</c:v>
                </c:pt>
                <c:pt idx="7354">
                  <c:v>19.809999999999999</c:v>
                </c:pt>
                <c:pt idx="7355">
                  <c:v>19.66</c:v>
                </c:pt>
                <c:pt idx="7356">
                  <c:v>19.579999999999998</c:v>
                </c:pt>
                <c:pt idx="7357">
                  <c:v>19.559999999999999</c:v>
                </c:pt>
                <c:pt idx="7358">
                  <c:v>19.54</c:v>
                </c:pt>
                <c:pt idx="7359">
                  <c:v>19.59</c:v>
                </c:pt>
                <c:pt idx="7360">
                  <c:v>19.66</c:v>
                </c:pt>
                <c:pt idx="7361">
                  <c:v>19.68</c:v>
                </c:pt>
                <c:pt idx="7362">
                  <c:v>19.8</c:v>
                </c:pt>
                <c:pt idx="7363">
                  <c:v>19.84</c:v>
                </c:pt>
                <c:pt idx="7364">
                  <c:v>19.93</c:v>
                </c:pt>
                <c:pt idx="7365">
                  <c:v>19.93</c:v>
                </c:pt>
                <c:pt idx="7366">
                  <c:v>19.95</c:v>
                </c:pt>
                <c:pt idx="7367">
                  <c:v>20.02</c:v>
                </c:pt>
                <c:pt idx="7368">
                  <c:v>19.98</c:v>
                </c:pt>
                <c:pt idx="7369">
                  <c:v>19.940000000000001</c:v>
                </c:pt>
                <c:pt idx="7370">
                  <c:v>19.95</c:v>
                </c:pt>
                <c:pt idx="7371">
                  <c:v>19.89</c:v>
                </c:pt>
                <c:pt idx="7372">
                  <c:v>19.84</c:v>
                </c:pt>
                <c:pt idx="7373">
                  <c:v>19.89</c:v>
                </c:pt>
                <c:pt idx="7374">
                  <c:v>19.940000000000001</c:v>
                </c:pt>
                <c:pt idx="7375">
                  <c:v>19.989999999999998</c:v>
                </c:pt>
                <c:pt idx="7376">
                  <c:v>20.14</c:v>
                </c:pt>
                <c:pt idx="7377">
                  <c:v>20.239999999999998</c:v>
                </c:pt>
                <c:pt idx="7378">
                  <c:v>20.37</c:v>
                </c:pt>
                <c:pt idx="7379">
                  <c:v>20.52</c:v>
                </c:pt>
                <c:pt idx="7380">
                  <c:v>20.64</c:v>
                </c:pt>
                <c:pt idx="7381">
                  <c:v>20.78</c:v>
                </c:pt>
                <c:pt idx="7382">
                  <c:v>20.86</c:v>
                </c:pt>
                <c:pt idx="7383">
                  <c:v>20.92</c:v>
                </c:pt>
                <c:pt idx="7384">
                  <c:v>21.02</c:v>
                </c:pt>
                <c:pt idx="7385">
                  <c:v>21.06</c:v>
                </c:pt>
                <c:pt idx="7386">
                  <c:v>21.18</c:v>
                </c:pt>
                <c:pt idx="7387">
                  <c:v>21.22</c:v>
                </c:pt>
                <c:pt idx="7388">
                  <c:v>21.32</c:v>
                </c:pt>
                <c:pt idx="7389">
                  <c:v>21.39</c:v>
                </c:pt>
                <c:pt idx="7390">
                  <c:v>21.47</c:v>
                </c:pt>
                <c:pt idx="7391">
                  <c:v>21.54</c:v>
                </c:pt>
                <c:pt idx="7392">
                  <c:v>21.57</c:v>
                </c:pt>
                <c:pt idx="7393">
                  <c:v>21.55</c:v>
                </c:pt>
                <c:pt idx="7394">
                  <c:v>21.52</c:v>
                </c:pt>
                <c:pt idx="7395">
                  <c:v>21.56</c:v>
                </c:pt>
                <c:pt idx="7396">
                  <c:v>21.62</c:v>
                </c:pt>
                <c:pt idx="7397">
                  <c:v>21.7</c:v>
                </c:pt>
                <c:pt idx="7398">
                  <c:v>21.79</c:v>
                </c:pt>
                <c:pt idx="7399">
                  <c:v>21.78</c:v>
                </c:pt>
                <c:pt idx="7400">
                  <c:v>21.83</c:v>
                </c:pt>
                <c:pt idx="7401">
                  <c:v>21.79</c:v>
                </c:pt>
                <c:pt idx="7402">
                  <c:v>21.83</c:v>
                </c:pt>
                <c:pt idx="7403">
                  <c:v>21.76</c:v>
                </c:pt>
                <c:pt idx="7404">
                  <c:v>21.64</c:v>
                </c:pt>
                <c:pt idx="7405">
                  <c:v>21.62</c:v>
                </c:pt>
                <c:pt idx="7406">
                  <c:v>21.68</c:v>
                </c:pt>
                <c:pt idx="7407">
                  <c:v>21.71</c:v>
                </c:pt>
                <c:pt idx="7408">
                  <c:v>21.78</c:v>
                </c:pt>
                <c:pt idx="7409">
                  <c:v>21.81</c:v>
                </c:pt>
                <c:pt idx="7410">
                  <c:v>21.89</c:v>
                </c:pt>
                <c:pt idx="7411">
                  <c:v>21.96</c:v>
                </c:pt>
                <c:pt idx="7412">
                  <c:v>22.02</c:v>
                </c:pt>
                <c:pt idx="7413">
                  <c:v>22.03</c:v>
                </c:pt>
                <c:pt idx="7414">
                  <c:v>22.11</c:v>
                </c:pt>
                <c:pt idx="7415">
                  <c:v>22.2</c:v>
                </c:pt>
                <c:pt idx="7416">
                  <c:v>22.3</c:v>
                </c:pt>
                <c:pt idx="7417">
                  <c:v>22.41</c:v>
                </c:pt>
                <c:pt idx="7418">
                  <c:v>22.44</c:v>
                </c:pt>
                <c:pt idx="7419">
                  <c:v>22.46</c:v>
                </c:pt>
                <c:pt idx="7420">
                  <c:v>22.56</c:v>
                </c:pt>
                <c:pt idx="7421">
                  <c:v>22.61</c:v>
                </c:pt>
                <c:pt idx="7422">
                  <c:v>22.68</c:v>
                </c:pt>
                <c:pt idx="7423">
                  <c:v>22.76</c:v>
                </c:pt>
                <c:pt idx="7424">
                  <c:v>22.76</c:v>
                </c:pt>
                <c:pt idx="7425">
                  <c:v>22.78</c:v>
                </c:pt>
                <c:pt idx="7426">
                  <c:v>22.72</c:v>
                </c:pt>
                <c:pt idx="7427">
                  <c:v>22.45</c:v>
                </c:pt>
                <c:pt idx="7428">
                  <c:v>22.34</c:v>
                </c:pt>
                <c:pt idx="7429">
                  <c:v>22.25</c:v>
                </c:pt>
                <c:pt idx="7430">
                  <c:v>22.18</c:v>
                </c:pt>
                <c:pt idx="7431">
                  <c:v>22.13</c:v>
                </c:pt>
                <c:pt idx="7432">
                  <c:v>21.85</c:v>
                </c:pt>
                <c:pt idx="7433">
                  <c:v>21.51</c:v>
                </c:pt>
                <c:pt idx="7434">
                  <c:v>21.12</c:v>
                </c:pt>
                <c:pt idx="7435">
                  <c:v>20.86</c:v>
                </c:pt>
                <c:pt idx="7436">
                  <c:v>20.68</c:v>
                </c:pt>
                <c:pt idx="7437">
                  <c:v>20.62</c:v>
                </c:pt>
                <c:pt idx="7438">
                  <c:v>20.76</c:v>
                </c:pt>
                <c:pt idx="7439">
                  <c:v>20.72</c:v>
                </c:pt>
                <c:pt idx="7440">
                  <c:v>20.56</c:v>
                </c:pt>
                <c:pt idx="7441">
                  <c:v>20.48</c:v>
                </c:pt>
                <c:pt idx="7442">
                  <c:v>20.46</c:v>
                </c:pt>
                <c:pt idx="7443">
                  <c:v>20.48</c:v>
                </c:pt>
                <c:pt idx="7444">
                  <c:v>20.52</c:v>
                </c:pt>
                <c:pt idx="7445">
                  <c:v>20.62</c:v>
                </c:pt>
                <c:pt idx="7446">
                  <c:v>20.7</c:v>
                </c:pt>
                <c:pt idx="7447">
                  <c:v>20.81</c:v>
                </c:pt>
                <c:pt idx="7448">
                  <c:v>20.83</c:v>
                </c:pt>
                <c:pt idx="7449">
                  <c:v>20.88</c:v>
                </c:pt>
                <c:pt idx="7450">
                  <c:v>20.9</c:v>
                </c:pt>
                <c:pt idx="7451">
                  <c:v>20.94</c:v>
                </c:pt>
                <c:pt idx="7452">
                  <c:v>20.98</c:v>
                </c:pt>
                <c:pt idx="7453">
                  <c:v>20.92</c:v>
                </c:pt>
                <c:pt idx="7454">
                  <c:v>20.91</c:v>
                </c:pt>
                <c:pt idx="7455">
                  <c:v>20.98</c:v>
                </c:pt>
                <c:pt idx="7456">
                  <c:v>21</c:v>
                </c:pt>
                <c:pt idx="7457">
                  <c:v>20.83</c:v>
                </c:pt>
                <c:pt idx="7458">
                  <c:v>20.79</c:v>
                </c:pt>
                <c:pt idx="7459">
                  <c:v>20.79</c:v>
                </c:pt>
                <c:pt idx="7460">
                  <c:v>20.86</c:v>
                </c:pt>
                <c:pt idx="7461">
                  <c:v>20.79</c:v>
                </c:pt>
                <c:pt idx="7462">
                  <c:v>20.7</c:v>
                </c:pt>
                <c:pt idx="7463">
                  <c:v>20.67</c:v>
                </c:pt>
                <c:pt idx="7464">
                  <c:v>20.66</c:v>
                </c:pt>
                <c:pt idx="7465">
                  <c:v>20.75</c:v>
                </c:pt>
                <c:pt idx="7466">
                  <c:v>20.72</c:v>
                </c:pt>
                <c:pt idx="7467">
                  <c:v>20.67</c:v>
                </c:pt>
                <c:pt idx="7468">
                  <c:v>20.59</c:v>
                </c:pt>
                <c:pt idx="7469">
                  <c:v>20.53</c:v>
                </c:pt>
                <c:pt idx="7470">
                  <c:v>20.6</c:v>
                </c:pt>
                <c:pt idx="7471">
                  <c:v>20.51</c:v>
                </c:pt>
                <c:pt idx="7472">
                  <c:v>20.51</c:v>
                </c:pt>
                <c:pt idx="7473">
                  <c:v>20.56</c:v>
                </c:pt>
                <c:pt idx="7474">
                  <c:v>20.52</c:v>
                </c:pt>
                <c:pt idx="7475">
                  <c:v>20.64</c:v>
                </c:pt>
                <c:pt idx="7476">
                  <c:v>20.66</c:v>
                </c:pt>
                <c:pt idx="7477">
                  <c:v>20.57</c:v>
                </c:pt>
                <c:pt idx="7478">
                  <c:v>20.51</c:v>
                </c:pt>
                <c:pt idx="7479">
                  <c:v>20.48</c:v>
                </c:pt>
                <c:pt idx="7480">
                  <c:v>20.5</c:v>
                </c:pt>
                <c:pt idx="7481">
                  <c:v>20.52</c:v>
                </c:pt>
                <c:pt idx="7482">
                  <c:v>20.56</c:v>
                </c:pt>
                <c:pt idx="7483">
                  <c:v>20.68</c:v>
                </c:pt>
                <c:pt idx="7484">
                  <c:v>20.72</c:v>
                </c:pt>
                <c:pt idx="7485">
                  <c:v>20.72</c:v>
                </c:pt>
                <c:pt idx="7486">
                  <c:v>20.76</c:v>
                </c:pt>
                <c:pt idx="7487">
                  <c:v>20.81</c:v>
                </c:pt>
                <c:pt idx="7488">
                  <c:v>20.92</c:v>
                </c:pt>
                <c:pt idx="7489">
                  <c:v>21.03</c:v>
                </c:pt>
                <c:pt idx="7490">
                  <c:v>21.1</c:v>
                </c:pt>
                <c:pt idx="7491">
                  <c:v>21.11</c:v>
                </c:pt>
                <c:pt idx="7492">
                  <c:v>21.15</c:v>
                </c:pt>
                <c:pt idx="7493">
                  <c:v>21.11</c:v>
                </c:pt>
                <c:pt idx="7494">
                  <c:v>21.11</c:v>
                </c:pt>
                <c:pt idx="7495">
                  <c:v>21</c:v>
                </c:pt>
                <c:pt idx="7496">
                  <c:v>20.87</c:v>
                </c:pt>
                <c:pt idx="7497">
                  <c:v>20.94</c:v>
                </c:pt>
                <c:pt idx="7498">
                  <c:v>20.97</c:v>
                </c:pt>
                <c:pt idx="7499">
                  <c:v>21.04</c:v>
                </c:pt>
                <c:pt idx="7500">
                  <c:v>21.1</c:v>
                </c:pt>
                <c:pt idx="7501">
                  <c:v>21.11</c:v>
                </c:pt>
                <c:pt idx="7502">
                  <c:v>21.18</c:v>
                </c:pt>
                <c:pt idx="7503">
                  <c:v>21.21</c:v>
                </c:pt>
                <c:pt idx="7504">
                  <c:v>21.23</c:v>
                </c:pt>
                <c:pt idx="7505">
                  <c:v>21.3</c:v>
                </c:pt>
                <c:pt idx="7506">
                  <c:v>21.22</c:v>
                </c:pt>
                <c:pt idx="7507">
                  <c:v>21.16</c:v>
                </c:pt>
                <c:pt idx="7508">
                  <c:v>21.08</c:v>
                </c:pt>
                <c:pt idx="7509">
                  <c:v>21.04</c:v>
                </c:pt>
                <c:pt idx="7510">
                  <c:v>20.96</c:v>
                </c:pt>
                <c:pt idx="7511">
                  <c:v>20.8</c:v>
                </c:pt>
                <c:pt idx="7512">
                  <c:v>20.93</c:v>
                </c:pt>
                <c:pt idx="7513">
                  <c:v>21.02</c:v>
                </c:pt>
                <c:pt idx="7514">
                  <c:v>20.76</c:v>
                </c:pt>
                <c:pt idx="7515">
                  <c:v>20.71</c:v>
                </c:pt>
                <c:pt idx="7516">
                  <c:v>20.59</c:v>
                </c:pt>
                <c:pt idx="7517">
                  <c:v>20.57</c:v>
                </c:pt>
                <c:pt idx="7518">
                  <c:v>20.399999999999999</c:v>
                </c:pt>
                <c:pt idx="7519">
                  <c:v>20.260000000000002</c:v>
                </c:pt>
                <c:pt idx="7520">
                  <c:v>20.12</c:v>
                </c:pt>
                <c:pt idx="7521">
                  <c:v>20.04</c:v>
                </c:pt>
                <c:pt idx="7522">
                  <c:v>20</c:v>
                </c:pt>
                <c:pt idx="7523">
                  <c:v>20.010000000000002</c:v>
                </c:pt>
                <c:pt idx="7524">
                  <c:v>20</c:v>
                </c:pt>
                <c:pt idx="7525">
                  <c:v>19.88</c:v>
                </c:pt>
                <c:pt idx="7526">
                  <c:v>19.91</c:v>
                </c:pt>
                <c:pt idx="7527">
                  <c:v>19.899999999999999</c:v>
                </c:pt>
                <c:pt idx="7528">
                  <c:v>19.82</c:v>
                </c:pt>
                <c:pt idx="7529">
                  <c:v>19.829999999999998</c:v>
                </c:pt>
                <c:pt idx="7530">
                  <c:v>19.87</c:v>
                </c:pt>
                <c:pt idx="7531">
                  <c:v>19.87</c:v>
                </c:pt>
                <c:pt idx="7532">
                  <c:v>19.86</c:v>
                </c:pt>
                <c:pt idx="7533">
                  <c:v>19.760000000000002</c:v>
                </c:pt>
                <c:pt idx="7534">
                  <c:v>19.68</c:v>
                </c:pt>
                <c:pt idx="7535">
                  <c:v>19.68</c:v>
                </c:pt>
                <c:pt idx="7536">
                  <c:v>19.670000000000002</c:v>
                </c:pt>
                <c:pt idx="7537">
                  <c:v>19.64</c:v>
                </c:pt>
                <c:pt idx="7538">
                  <c:v>19.66</c:v>
                </c:pt>
                <c:pt idx="7539">
                  <c:v>19.579999999999998</c:v>
                </c:pt>
                <c:pt idx="7540">
                  <c:v>19.5</c:v>
                </c:pt>
                <c:pt idx="7541">
                  <c:v>19.579999999999998</c:v>
                </c:pt>
                <c:pt idx="7542">
                  <c:v>19.62</c:v>
                </c:pt>
                <c:pt idx="7543">
                  <c:v>19.649999999999999</c:v>
                </c:pt>
                <c:pt idx="7544">
                  <c:v>19.649999999999999</c:v>
                </c:pt>
                <c:pt idx="7545">
                  <c:v>19.55</c:v>
                </c:pt>
                <c:pt idx="7546">
                  <c:v>19.55</c:v>
                </c:pt>
                <c:pt idx="7547">
                  <c:v>19.53</c:v>
                </c:pt>
                <c:pt idx="7548">
                  <c:v>19.47</c:v>
                </c:pt>
                <c:pt idx="7549">
                  <c:v>19.52</c:v>
                </c:pt>
                <c:pt idx="7550">
                  <c:v>19.54</c:v>
                </c:pt>
                <c:pt idx="7551">
                  <c:v>19.579999999999998</c:v>
                </c:pt>
                <c:pt idx="7552">
                  <c:v>19.7</c:v>
                </c:pt>
                <c:pt idx="7553">
                  <c:v>19.66</c:v>
                </c:pt>
                <c:pt idx="7554">
                  <c:v>19.63</c:v>
                </c:pt>
                <c:pt idx="7555">
                  <c:v>19.670000000000002</c:v>
                </c:pt>
                <c:pt idx="7556">
                  <c:v>19.739999999999998</c:v>
                </c:pt>
                <c:pt idx="7557">
                  <c:v>19.8</c:v>
                </c:pt>
                <c:pt idx="7558">
                  <c:v>19.77</c:v>
                </c:pt>
                <c:pt idx="7559">
                  <c:v>19.739999999999998</c:v>
                </c:pt>
                <c:pt idx="7560">
                  <c:v>19.829999999999998</c:v>
                </c:pt>
                <c:pt idx="7561">
                  <c:v>19.920000000000002</c:v>
                </c:pt>
                <c:pt idx="7562">
                  <c:v>19.920000000000002</c:v>
                </c:pt>
                <c:pt idx="7563">
                  <c:v>19.96</c:v>
                </c:pt>
                <c:pt idx="7564">
                  <c:v>20.03</c:v>
                </c:pt>
                <c:pt idx="7565">
                  <c:v>20.14</c:v>
                </c:pt>
                <c:pt idx="7566">
                  <c:v>20.260000000000002</c:v>
                </c:pt>
                <c:pt idx="7567">
                  <c:v>20.38</c:v>
                </c:pt>
                <c:pt idx="7568">
                  <c:v>20.48</c:v>
                </c:pt>
                <c:pt idx="7569">
                  <c:v>20.55</c:v>
                </c:pt>
                <c:pt idx="7570">
                  <c:v>20.63</c:v>
                </c:pt>
                <c:pt idx="7571">
                  <c:v>20.66</c:v>
                </c:pt>
                <c:pt idx="7572">
                  <c:v>20.71</c:v>
                </c:pt>
                <c:pt idx="7573">
                  <c:v>20.7</c:v>
                </c:pt>
                <c:pt idx="7574">
                  <c:v>20.74</c:v>
                </c:pt>
                <c:pt idx="7575">
                  <c:v>20.64</c:v>
                </c:pt>
                <c:pt idx="7576">
                  <c:v>20.72</c:v>
                </c:pt>
                <c:pt idx="7577">
                  <c:v>20.81</c:v>
                </c:pt>
                <c:pt idx="7578">
                  <c:v>20.8</c:v>
                </c:pt>
                <c:pt idx="7579">
                  <c:v>20.8</c:v>
                </c:pt>
                <c:pt idx="7580">
                  <c:v>20.76</c:v>
                </c:pt>
                <c:pt idx="7581">
                  <c:v>20.79</c:v>
                </c:pt>
                <c:pt idx="7582">
                  <c:v>20.78</c:v>
                </c:pt>
                <c:pt idx="7583">
                  <c:v>20.84</c:v>
                </c:pt>
                <c:pt idx="7584">
                  <c:v>20.89</c:v>
                </c:pt>
                <c:pt idx="7585">
                  <c:v>20.89</c:v>
                </c:pt>
                <c:pt idx="7586">
                  <c:v>20.82</c:v>
                </c:pt>
                <c:pt idx="7587">
                  <c:v>20.78</c:v>
                </c:pt>
                <c:pt idx="7588">
                  <c:v>20.63</c:v>
                </c:pt>
                <c:pt idx="7589">
                  <c:v>20.61</c:v>
                </c:pt>
                <c:pt idx="7590">
                  <c:v>20.52</c:v>
                </c:pt>
                <c:pt idx="7591">
                  <c:v>20.420000000000002</c:v>
                </c:pt>
                <c:pt idx="7592">
                  <c:v>20.38</c:v>
                </c:pt>
                <c:pt idx="7593">
                  <c:v>20.440000000000001</c:v>
                </c:pt>
                <c:pt idx="7594">
                  <c:v>20.52</c:v>
                </c:pt>
                <c:pt idx="7595">
                  <c:v>20.54</c:v>
                </c:pt>
                <c:pt idx="7596">
                  <c:v>20.62</c:v>
                </c:pt>
                <c:pt idx="7597">
                  <c:v>20.67</c:v>
                </c:pt>
                <c:pt idx="7598">
                  <c:v>20.68</c:v>
                </c:pt>
                <c:pt idx="7599">
                  <c:v>20.65</c:v>
                </c:pt>
                <c:pt idx="7600">
                  <c:v>20.69</c:v>
                </c:pt>
                <c:pt idx="7601">
                  <c:v>20.65</c:v>
                </c:pt>
                <c:pt idx="7602">
                  <c:v>20.6</c:v>
                </c:pt>
                <c:pt idx="7603">
                  <c:v>20.64</c:v>
                </c:pt>
                <c:pt idx="7604">
                  <c:v>20.77</c:v>
                </c:pt>
                <c:pt idx="7605">
                  <c:v>20.85</c:v>
                </c:pt>
                <c:pt idx="7606">
                  <c:v>20.75</c:v>
                </c:pt>
                <c:pt idx="7607">
                  <c:v>20.72</c:v>
                </c:pt>
                <c:pt idx="7608">
                  <c:v>20.76</c:v>
                </c:pt>
                <c:pt idx="7609">
                  <c:v>20.72</c:v>
                </c:pt>
                <c:pt idx="7610">
                  <c:v>20.6</c:v>
                </c:pt>
                <c:pt idx="7611">
                  <c:v>20.58</c:v>
                </c:pt>
                <c:pt idx="7612">
                  <c:v>20.7</c:v>
                </c:pt>
                <c:pt idx="7613">
                  <c:v>20.73</c:v>
                </c:pt>
                <c:pt idx="7614">
                  <c:v>20.7</c:v>
                </c:pt>
                <c:pt idx="7615">
                  <c:v>20.74</c:v>
                </c:pt>
                <c:pt idx="7616">
                  <c:v>20.7</c:v>
                </c:pt>
                <c:pt idx="7617">
                  <c:v>20.68</c:v>
                </c:pt>
                <c:pt idx="7618">
                  <c:v>20.64</c:v>
                </c:pt>
                <c:pt idx="7619">
                  <c:v>20.71</c:v>
                </c:pt>
                <c:pt idx="7620">
                  <c:v>20.77</c:v>
                </c:pt>
                <c:pt idx="7621">
                  <c:v>20.9</c:v>
                </c:pt>
                <c:pt idx="7622">
                  <c:v>20.98</c:v>
                </c:pt>
                <c:pt idx="7623">
                  <c:v>21</c:v>
                </c:pt>
                <c:pt idx="7624">
                  <c:v>20.96</c:v>
                </c:pt>
                <c:pt idx="7625">
                  <c:v>20.9</c:v>
                </c:pt>
                <c:pt idx="7626">
                  <c:v>20.78</c:v>
                </c:pt>
                <c:pt idx="7627">
                  <c:v>20.66</c:v>
                </c:pt>
                <c:pt idx="7628">
                  <c:v>20.65</c:v>
                </c:pt>
                <c:pt idx="7629">
                  <c:v>20.67</c:v>
                </c:pt>
                <c:pt idx="7630">
                  <c:v>20.7</c:v>
                </c:pt>
                <c:pt idx="7631">
                  <c:v>20.68</c:v>
                </c:pt>
                <c:pt idx="7632">
                  <c:v>20.74</c:v>
                </c:pt>
                <c:pt idx="7633">
                  <c:v>20.78</c:v>
                </c:pt>
                <c:pt idx="7634">
                  <c:v>20.86</c:v>
                </c:pt>
                <c:pt idx="7635">
                  <c:v>20.96</c:v>
                </c:pt>
                <c:pt idx="7636">
                  <c:v>21</c:v>
                </c:pt>
                <c:pt idx="7637">
                  <c:v>21.09</c:v>
                </c:pt>
                <c:pt idx="7638">
                  <c:v>21.12</c:v>
                </c:pt>
                <c:pt idx="7639">
                  <c:v>21.13</c:v>
                </c:pt>
                <c:pt idx="7640">
                  <c:v>20.97</c:v>
                </c:pt>
                <c:pt idx="7641">
                  <c:v>20.79</c:v>
                </c:pt>
                <c:pt idx="7642">
                  <c:v>20.84</c:v>
                </c:pt>
                <c:pt idx="7643">
                  <c:v>20.76</c:v>
                </c:pt>
                <c:pt idx="7644">
                  <c:v>20.68</c:v>
                </c:pt>
                <c:pt idx="7645">
                  <c:v>20.68</c:v>
                </c:pt>
                <c:pt idx="7646">
                  <c:v>20.67</c:v>
                </c:pt>
                <c:pt idx="7647">
                  <c:v>20.59</c:v>
                </c:pt>
                <c:pt idx="7648">
                  <c:v>20.38</c:v>
                </c:pt>
                <c:pt idx="7649">
                  <c:v>20.36</c:v>
                </c:pt>
                <c:pt idx="7650">
                  <c:v>20.43</c:v>
                </c:pt>
                <c:pt idx="7651">
                  <c:v>20.39</c:v>
                </c:pt>
                <c:pt idx="7652">
                  <c:v>20.420000000000002</c:v>
                </c:pt>
                <c:pt idx="7653">
                  <c:v>20.5</c:v>
                </c:pt>
                <c:pt idx="7654">
                  <c:v>20.46</c:v>
                </c:pt>
                <c:pt idx="7655">
                  <c:v>20.48</c:v>
                </c:pt>
                <c:pt idx="7656">
                  <c:v>20.54</c:v>
                </c:pt>
                <c:pt idx="7657">
                  <c:v>20.51</c:v>
                </c:pt>
                <c:pt idx="7658">
                  <c:v>20.6</c:v>
                </c:pt>
                <c:pt idx="7659">
                  <c:v>20.52</c:v>
                </c:pt>
                <c:pt idx="7660">
                  <c:v>20.5</c:v>
                </c:pt>
                <c:pt idx="7661">
                  <c:v>20.45</c:v>
                </c:pt>
                <c:pt idx="7662">
                  <c:v>20.46</c:v>
                </c:pt>
                <c:pt idx="7663">
                  <c:v>20.47</c:v>
                </c:pt>
                <c:pt idx="7664">
                  <c:v>20.420000000000002</c:v>
                </c:pt>
                <c:pt idx="7665">
                  <c:v>20.440000000000001</c:v>
                </c:pt>
                <c:pt idx="7666">
                  <c:v>20.45</c:v>
                </c:pt>
                <c:pt idx="7667">
                  <c:v>20.56</c:v>
                </c:pt>
                <c:pt idx="7668">
                  <c:v>20.57</c:v>
                </c:pt>
                <c:pt idx="7669">
                  <c:v>20.55</c:v>
                </c:pt>
                <c:pt idx="7670">
                  <c:v>20.48</c:v>
                </c:pt>
                <c:pt idx="7671">
                  <c:v>20.32</c:v>
                </c:pt>
                <c:pt idx="7672">
                  <c:v>20.34</c:v>
                </c:pt>
                <c:pt idx="7673">
                  <c:v>20.32</c:v>
                </c:pt>
                <c:pt idx="7674">
                  <c:v>20.309999999999999</c:v>
                </c:pt>
                <c:pt idx="7675">
                  <c:v>20.36</c:v>
                </c:pt>
                <c:pt idx="7676">
                  <c:v>20.38</c:v>
                </c:pt>
                <c:pt idx="7677">
                  <c:v>20.25</c:v>
                </c:pt>
                <c:pt idx="7678">
                  <c:v>20.13</c:v>
                </c:pt>
                <c:pt idx="7679">
                  <c:v>20.059999999999999</c:v>
                </c:pt>
                <c:pt idx="7680">
                  <c:v>19.940000000000001</c:v>
                </c:pt>
                <c:pt idx="7681">
                  <c:v>19.82</c:v>
                </c:pt>
                <c:pt idx="7682">
                  <c:v>19.84</c:v>
                </c:pt>
                <c:pt idx="7683">
                  <c:v>19.850000000000001</c:v>
                </c:pt>
                <c:pt idx="7684">
                  <c:v>19.899999999999999</c:v>
                </c:pt>
                <c:pt idx="7685">
                  <c:v>20</c:v>
                </c:pt>
                <c:pt idx="7686">
                  <c:v>20.010000000000002</c:v>
                </c:pt>
                <c:pt idx="7687">
                  <c:v>19.95</c:v>
                </c:pt>
                <c:pt idx="7688">
                  <c:v>19.95</c:v>
                </c:pt>
                <c:pt idx="7689">
                  <c:v>20</c:v>
                </c:pt>
                <c:pt idx="7690">
                  <c:v>19.97</c:v>
                </c:pt>
                <c:pt idx="7691">
                  <c:v>20.010000000000002</c:v>
                </c:pt>
                <c:pt idx="7692">
                  <c:v>20.09</c:v>
                </c:pt>
                <c:pt idx="7693">
                  <c:v>20.100000000000001</c:v>
                </c:pt>
                <c:pt idx="7694">
                  <c:v>20.18</c:v>
                </c:pt>
                <c:pt idx="7695">
                  <c:v>20.28</c:v>
                </c:pt>
                <c:pt idx="7696">
                  <c:v>20.34</c:v>
                </c:pt>
                <c:pt idx="7697">
                  <c:v>20.440000000000001</c:v>
                </c:pt>
                <c:pt idx="7698">
                  <c:v>20.46</c:v>
                </c:pt>
                <c:pt idx="7699">
                  <c:v>20.46</c:v>
                </c:pt>
                <c:pt idx="7700">
                  <c:v>20.53</c:v>
                </c:pt>
                <c:pt idx="7701">
                  <c:v>20.6</c:v>
                </c:pt>
                <c:pt idx="7702">
                  <c:v>20.7</c:v>
                </c:pt>
                <c:pt idx="7703">
                  <c:v>20.77</c:v>
                </c:pt>
                <c:pt idx="7704">
                  <c:v>20.85</c:v>
                </c:pt>
                <c:pt idx="7705">
                  <c:v>20.9</c:v>
                </c:pt>
                <c:pt idx="7706">
                  <c:v>20.97</c:v>
                </c:pt>
                <c:pt idx="7707">
                  <c:v>20.92</c:v>
                </c:pt>
                <c:pt idx="7708">
                  <c:v>20.91</c:v>
                </c:pt>
                <c:pt idx="7709">
                  <c:v>20.9</c:v>
                </c:pt>
                <c:pt idx="7710">
                  <c:v>20.91</c:v>
                </c:pt>
                <c:pt idx="7711">
                  <c:v>20.88</c:v>
                </c:pt>
                <c:pt idx="7712">
                  <c:v>20.95</c:v>
                </c:pt>
                <c:pt idx="7713">
                  <c:v>21</c:v>
                </c:pt>
                <c:pt idx="7714">
                  <c:v>21.08</c:v>
                </c:pt>
                <c:pt idx="7715">
                  <c:v>21.12</c:v>
                </c:pt>
                <c:pt idx="7716">
                  <c:v>21.12</c:v>
                </c:pt>
                <c:pt idx="7717">
                  <c:v>21.22</c:v>
                </c:pt>
                <c:pt idx="7718">
                  <c:v>21.32</c:v>
                </c:pt>
                <c:pt idx="7719">
                  <c:v>21.37</c:v>
                </c:pt>
                <c:pt idx="7720">
                  <c:v>21.37</c:v>
                </c:pt>
                <c:pt idx="7721">
                  <c:v>21.36</c:v>
                </c:pt>
                <c:pt idx="7722">
                  <c:v>21.37</c:v>
                </c:pt>
                <c:pt idx="7723">
                  <c:v>21.27</c:v>
                </c:pt>
                <c:pt idx="7724">
                  <c:v>21.2</c:v>
                </c:pt>
                <c:pt idx="7725">
                  <c:v>21.14</c:v>
                </c:pt>
                <c:pt idx="7726">
                  <c:v>21.11</c:v>
                </c:pt>
                <c:pt idx="7727">
                  <c:v>21.16</c:v>
                </c:pt>
                <c:pt idx="7728">
                  <c:v>21.24</c:v>
                </c:pt>
                <c:pt idx="7729">
                  <c:v>21.28</c:v>
                </c:pt>
                <c:pt idx="7730">
                  <c:v>21.4</c:v>
                </c:pt>
                <c:pt idx="7731">
                  <c:v>21.48</c:v>
                </c:pt>
                <c:pt idx="7732">
                  <c:v>21.6</c:v>
                </c:pt>
                <c:pt idx="7733">
                  <c:v>21.55</c:v>
                </c:pt>
                <c:pt idx="7734">
                  <c:v>21.37</c:v>
                </c:pt>
                <c:pt idx="7735">
                  <c:v>21.3</c:v>
                </c:pt>
                <c:pt idx="7736">
                  <c:v>21.26</c:v>
                </c:pt>
                <c:pt idx="7737">
                  <c:v>21.28</c:v>
                </c:pt>
                <c:pt idx="7738">
                  <c:v>21.36</c:v>
                </c:pt>
                <c:pt idx="7739">
                  <c:v>21.48</c:v>
                </c:pt>
                <c:pt idx="7740">
                  <c:v>21.61</c:v>
                </c:pt>
                <c:pt idx="7741">
                  <c:v>21.61</c:v>
                </c:pt>
                <c:pt idx="7742">
                  <c:v>21.46</c:v>
                </c:pt>
                <c:pt idx="7743">
                  <c:v>21.5</c:v>
                </c:pt>
                <c:pt idx="7744">
                  <c:v>21.42</c:v>
                </c:pt>
                <c:pt idx="7745">
                  <c:v>21.25</c:v>
                </c:pt>
                <c:pt idx="7746">
                  <c:v>21.14</c:v>
                </c:pt>
                <c:pt idx="7747">
                  <c:v>21.02</c:v>
                </c:pt>
                <c:pt idx="7748">
                  <c:v>20.92</c:v>
                </c:pt>
                <c:pt idx="7749">
                  <c:v>20.8</c:v>
                </c:pt>
                <c:pt idx="7750">
                  <c:v>20.69</c:v>
                </c:pt>
                <c:pt idx="7751">
                  <c:v>20.48</c:v>
                </c:pt>
                <c:pt idx="7752">
                  <c:v>20.34</c:v>
                </c:pt>
                <c:pt idx="7753">
                  <c:v>20.28</c:v>
                </c:pt>
                <c:pt idx="7754">
                  <c:v>20.22</c:v>
                </c:pt>
                <c:pt idx="7755">
                  <c:v>20.18</c:v>
                </c:pt>
                <c:pt idx="7756">
                  <c:v>20.14</c:v>
                </c:pt>
                <c:pt idx="7757">
                  <c:v>20.13</c:v>
                </c:pt>
                <c:pt idx="7758">
                  <c:v>20.13</c:v>
                </c:pt>
                <c:pt idx="7759">
                  <c:v>20.18</c:v>
                </c:pt>
                <c:pt idx="7760">
                  <c:v>20.190000000000001</c:v>
                </c:pt>
                <c:pt idx="7761">
                  <c:v>20.21</c:v>
                </c:pt>
                <c:pt idx="7762">
                  <c:v>20.2</c:v>
                </c:pt>
                <c:pt idx="7763">
                  <c:v>20.12</c:v>
                </c:pt>
                <c:pt idx="7764">
                  <c:v>20.11</c:v>
                </c:pt>
                <c:pt idx="7765">
                  <c:v>20.13</c:v>
                </c:pt>
                <c:pt idx="7766">
                  <c:v>20.14</c:v>
                </c:pt>
                <c:pt idx="7767">
                  <c:v>20.22</c:v>
                </c:pt>
                <c:pt idx="7768">
                  <c:v>20.149999999999999</c:v>
                </c:pt>
                <c:pt idx="7769">
                  <c:v>20.12</c:v>
                </c:pt>
                <c:pt idx="7770">
                  <c:v>20.100000000000001</c:v>
                </c:pt>
                <c:pt idx="7771">
                  <c:v>20.12</c:v>
                </c:pt>
                <c:pt idx="7772">
                  <c:v>20.12</c:v>
                </c:pt>
                <c:pt idx="7773">
                  <c:v>20.03</c:v>
                </c:pt>
                <c:pt idx="7774">
                  <c:v>20.059999999999999</c:v>
                </c:pt>
                <c:pt idx="7775">
                  <c:v>20.14</c:v>
                </c:pt>
                <c:pt idx="7776">
                  <c:v>20.260000000000002</c:v>
                </c:pt>
                <c:pt idx="7777">
                  <c:v>20.309999999999999</c:v>
                </c:pt>
                <c:pt idx="7778">
                  <c:v>20.38</c:v>
                </c:pt>
                <c:pt idx="7779">
                  <c:v>20.440000000000001</c:v>
                </c:pt>
                <c:pt idx="7780">
                  <c:v>20.48</c:v>
                </c:pt>
                <c:pt idx="7781">
                  <c:v>20.56</c:v>
                </c:pt>
                <c:pt idx="7782">
                  <c:v>20.65</c:v>
                </c:pt>
                <c:pt idx="7783">
                  <c:v>20.71</c:v>
                </c:pt>
                <c:pt idx="7784">
                  <c:v>20.66</c:v>
                </c:pt>
                <c:pt idx="7785">
                  <c:v>20.67</c:v>
                </c:pt>
                <c:pt idx="7786">
                  <c:v>20.74</c:v>
                </c:pt>
                <c:pt idx="7787">
                  <c:v>20.8</c:v>
                </c:pt>
                <c:pt idx="7788">
                  <c:v>20.8</c:v>
                </c:pt>
                <c:pt idx="7789">
                  <c:v>20.78</c:v>
                </c:pt>
                <c:pt idx="7790">
                  <c:v>20.74</c:v>
                </c:pt>
                <c:pt idx="7791">
                  <c:v>20.76</c:v>
                </c:pt>
                <c:pt idx="7792">
                  <c:v>20.72</c:v>
                </c:pt>
                <c:pt idx="7793">
                  <c:v>20.65</c:v>
                </c:pt>
                <c:pt idx="7794">
                  <c:v>20.52</c:v>
                </c:pt>
                <c:pt idx="7795">
                  <c:v>20.440000000000001</c:v>
                </c:pt>
                <c:pt idx="7796">
                  <c:v>20.420000000000002</c:v>
                </c:pt>
                <c:pt idx="7797">
                  <c:v>20.39</c:v>
                </c:pt>
                <c:pt idx="7798">
                  <c:v>20.41</c:v>
                </c:pt>
                <c:pt idx="7799">
                  <c:v>20.38</c:v>
                </c:pt>
                <c:pt idx="7800">
                  <c:v>20.399999999999999</c:v>
                </c:pt>
                <c:pt idx="7801">
                  <c:v>20.399999999999999</c:v>
                </c:pt>
                <c:pt idx="7802">
                  <c:v>20.399999999999999</c:v>
                </c:pt>
                <c:pt idx="7803">
                  <c:v>20.46</c:v>
                </c:pt>
                <c:pt idx="7804">
                  <c:v>20.58</c:v>
                </c:pt>
                <c:pt idx="7805">
                  <c:v>20.66</c:v>
                </c:pt>
                <c:pt idx="7806">
                  <c:v>20.73</c:v>
                </c:pt>
                <c:pt idx="7807">
                  <c:v>20.81</c:v>
                </c:pt>
                <c:pt idx="7808">
                  <c:v>20.92</c:v>
                </c:pt>
                <c:pt idx="7809">
                  <c:v>20.86</c:v>
                </c:pt>
                <c:pt idx="7810">
                  <c:v>20.89</c:v>
                </c:pt>
                <c:pt idx="7811">
                  <c:v>20.95</c:v>
                </c:pt>
                <c:pt idx="7812">
                  <c:v>20.99</c:v>
                </c:pt>
                <c:pt idx="7813">
                  <c:v>21.08</c:v>
                </c:pt>
                <c:pt idx="7814">
                  <c:v>21.17</c:v>
                </c:pt>
                <c:pt idx="7815">
                  <c:v>21.18</c:v>
                </c:pt>
                <c:pt idx="7816">
                  <c:v>21.24</c:v>
                </c:pt>
                <c:pt idx="7817">
                  <c:v>21.28</c:v>
                </c:pt>
                <c:pt idx="7818">
                  <c:v>21.3</c:v>
                </c:pt>
                <c:pt idx="7819">
                  <c:v>21.36</c:v>
                </c:pt>
                <c:pt idx="7820">
                  <c:v>21.24</c:v>
                </c:pt>
                <c:pt idx="7821">
                  <c:v>21.28</c:v>
                </c:pt>
                <c:pt idx="7822">
                  <c:v>21.29</c:v>
                </c:pt>
                <c:pt idx="7823">
                  <c:v>21.35</c:v>
                </c:pt>
                <c:pt idx="7824">
                  <c:v>21.43</c:v>
                </c:pt>
                <c:pt idx="7825">
                  <c:v>21.54</c:v>
                </c:pt>
                <c:pt idx="7826">
                  <c:v>21.55</c:v>
                </c:pt>
                <c:pt idx="7827">
                  <c:v>21.54</c:v>
                </c:pt>
                <c:pt idx="7828">
                  <c:v>21.58</c:v>
                </c:pt>
                <c:pt idx="7829">
                  <c:v>21.56</c:v>
                </c:pt>
                <c:pt idx="7830">
                  <c:v>21.47</c:v>
                </c:pt>
                <c:pt idx="7831">
                  <c:v>21.49</c:v>
                </c:pt>
                <c:pt idx="7832">
                  <c:v>21.46</c:v>
                </c:pt>
                <c:pt idx="7833">
                  <c:v>21.45</c:v>
                </c:pt>
                <c:pt idx="7834">
                  <c:v>21.44</c:v>
                </c:pt>
                <c:pt idx="7835">
                  <c:v>21.46</c:v>
                </c:pt>
                <c:pt idx="7836">
                  <c:v>21.4</c:v>
                </c:pt>
                <c:pt idx="7837">
                  <c:v>21.3</c:v>
                </c:pt>
                <c:pt idx="7838">
                  <c:v>21.23</c:v>
                </c:pt>
                <c:pt idx="7839">
                  <c:v>21.05</c:v>
                </c:pt>
                <c:pt idx="7840">
                  <c:v>21.02</c:v>
                </c:pt>
                <c:pt idx="7841">
                  <c:v>20.87</c:v>
                </c:pt>
                <c:pt idx="7842">
                  <c:v>20.81</c:v>
                </c:pt>
                <c:pt idx="7843">
                  <c:v>20.71</c:v>
                </c:pt>
                <c:pt idx="7844">
                  <c:v>20.7</c:v>
                </c:pt>
                <c:pt idx="7845">
                  <c:v>20.68</c:v>
                </c:pt>
                <c:pt idx="7846">
                  <c:v>20.68</c:v>
                </c:pt>
                <c:pt idx="7847">
                  <c:v>20.52</c:v>
                </c:pt>
                <c:pt idx="7848">
                  <c:v>20.57</c:v>
                </c:pt>
                <c:pt idx="7849">
                  <c:v>20.56</c:v>
                </c:pt>
                <c:pt idx="7850">
                  <c:v>20.57</c:v>
                </c:pt>
                <c:pt idx="7851">
                  <c:v>20.350000000000001</c:v>
                </c:pt>
                <c:pt idx="7852">
                  <c:v>20.28</c:v>
                </c:pt>
                <c:pt idx="7853">
                  <c:v>20.37</c:v>
                </c:pt>
                <c:pt idx="7854">
                  <c:v>20.440000000000001</c:v>
                </c:pt>
                <c:pt idx="7855">
                  <c:v>20.37</c:v>
                </c:pt>
                <c:pt idx="7856">
                  <c:v>20.36</c:v>
                </c:pt>
                <c:pt idx="7857">
                  <c:v>20.38</c:v>
                </c:pt>
                <c:pt idx="7858">
                  <c:v>20.440000000000001</c:v>
                </c:pt>
                <c:pt idx="7859">
                  <c:v>20.48</c:v>
                </c:pt>
                <c:pt idx="7860">
                  <c:v>20.54</c:v>
                </c:pt>
                <c:pt idx="7861">
                  <c:v>20.6</c:v>
                </c:pt>
                <c:pt idx="7862">
                  <c:v>20.64</c:v>
                </c:pt>
                <c:pt idx="7863">
                  <c:v>20.73</c:v>
                </c:pt>
                <c:pt idx="7864">
                  <c:v>20.73</c:v>
                </c:pt>
                <c:pt idx="7865">
                  <c:v>20.74</c:v>
                </c:pt>
                <c:pt idx="7866">
                  <c:v>20.69</c:v>
                </c:pt>
                <c:pt idx="7867">
                  <c:v>20.66</c:v>
                </c:pt>
                <c:pt idx="7868">
                  <c:v>20.6</c:v>
                </c:pt>
                <c:pt idx="7869">
                  <c:v>20.59</c:v>
                </c:pt>
                <c:pt idx="7870">
                  <c:v>20.440000000000001</c:v>
                </c:pt>
                <c:pt idx="7871">
                  <c:v>20.329999999999998</c:v>
                </c:pt>
                <c:pt idx="7872">
                  <c:v>20.239999999999998</c:v>
                </c:pt>
                <c:pt idx="7873">
                  <c:v>20.260000000000002</c:v>
                </c:pt>
                <c:pt idx="7874">
                  <c:v>20.27</c:v>
                </c:pt>
                <c:pt idx="7875">
                  <c:v>20.32</c:v>
                </c:pt>
                <c:pt idx="7876">
                  <c:v>20.32</c:v>
                </c:pt>
                <c:pt idx="7877">
                  <c:v>20.3</c:v>
                </c:pt>
                <c:pt idx="7878">
                  <c:v>20.28</c:v>
                </c:pt>
                <c:pt idx="7879">
                  <c:v>20.32</c:v>
                </c:pt>
                <c:pt idx="7880">
                  <c:v>20.34</c:v>
                </c:pt>
                <c:pt idx="7881">
                  <c:v>20.38</c:v>
                </c:pt>
                <c:pt idx="7882">
                  <c:v>20.3</c:v>
                </c:pt>
                <c:pt idx="7883">
                  <c:v>20.14</c:v>
                </c:pt>
                <c:pt idx="7884">
                  <c:v>19.940000000000001</c:v>
                </c:pt>
                <c:pt idx="7885">
                  <c:v>19.72</c:v>
                </c:pt>
                <c:pt idx="7886">
                  <c:v>19.739999999999998</c:v>
                </c:pt>
                <c:pt idx="7887">
                  <c:v>19.57</c:v>
                </c:pt>
                <c:pt idx="7888">
                  <c:v>19.489999999999998</c:v>
                </c:pt>
                <c:pt idx="7889">
                  <c:v>19.54</c:v>
                </c:pt>
                <c:pt idx="7890">
                  <c:v>19.600000000000001</c:v>
                </c:pt>
                <c:pt idx="7891">
                  <c:v>19.579999999999998</c:v>
                </c:pt>
                <c:pt idx="7892">
                  <c:v>19.62</c:v>
                </c:pt>
                <c:pt idx="7893">
                  <c:v>19.690000000000001</c:v>
                </c:pt>
                <c:pt idx="7894">
                  <c:v>19.690000000000001</c:v>
                </c:pt>
                <c:pt idx="7895">
                  <c:v>19.68</c:v>
                </c:pt>
                <c:pt idx="7896">
                  <c:v>19.64</c:v>
                </c:pt>
                <c:pt idx="7897">
                  <c:v>19.68</c:v>
                </c:pt>
                <c:pt idx="7898">
                  <c:v>19.72</c:v>
                </c:pt>
                <c:pt idx="7899">
                  <c:v>19.72</c:v>
                </c:pt>
                <c:pt idx="7900">
                  <c:v>19.73</c:v>
                </c:pt>
                <c:pt idx="7901">
                  <c:v>19.77</c:v>
                </c:pt>
                <c:pt idx="7902">
                  <c:v>19.8</c:v>
                </c:pt>
                <c:pt idx="7903">
                  <c:v>19.86</c:v>
                </c:pt>
                <c:pt idx="7904">
                  <c:v>19.850000000000001</c:v>
                </c:pt>
                <c:pt idx="7905">
                  <c:v>19.91</c:v>
                </c:pt>
                <c:pt idx="7906">
                  <c:v>19.93</c:v>
                </c:pt>
                <c:pt idx="7907">
                  <c:v>19.96</c:v>
                </c:pt>
                <c:pt idx="7908">
                  <c:v>19.97</c:v>
                </c:pt>
                <c:pt idx="7909">
                  <c:v>19.98</c:v>
                </c:pt>
                <c:pt idx="7910">
                  <c:v>19.95</c:v>
                </c:pt>
                <c:pt idx="7911">
                  <c:v>19.97</c:v>
                </c:pt>
                <c:pt idx="7912">
                  <c:v>20.010000000000002</c:v>
                </c:pt>
                <c:pt idx="7913">
                  <c:v>20.02</c:v>
                </c:pt>
                <c:pt idx="7914">
                  <c:v>19.97</c:v>
                </c:pt>
                <c:pt idx="7915">
                  <c:v>20</c:v>
                </c:pt>
                <c:pt idx="7916">
                  <c:v>20.05</c:v>
                </c:pt>
                <c:pt idx="7917">
                  <c:v>20.059999999999999</c:v>
                </c:pt>
                <c:pt idx="7918">
                  <c:v>20</c:v>
                </c:pt>
                <c:pt idx="7919">
                  <c:v>20.04</c:v>
                </c:pt>
                <c:pt idx="7920">
                  <c:v>20.02</c:v>
                </c:pt>
                <c:pt idx="7921">
                  <c:v>19.940000000000001</c:v>
                </c:pt>
                <c:pt idx="7922">
                  <c:v>19.82</c:v>
                </c:pt>
                <c:pt idx="7923">
                  <c:v>19.7</c:v>
                </c:pt>
                <c:pt idx="7924">
                  <c:v>19.690000000000001</c:v>
                </c:pt>
                <c:pt idx="7925">
                  <c:v>19.72</c:v>
                </c:pt>
                <c:pt idx="7926">
                  <c:v>19.670000000000002</c:v>
                </c:pt>
                <c:pt idx="7927">
                  <c:v>19.670000000000002</c:v>
                </c:pt>
                <c:pt idx="7928">
                  <c:v>19.64</c:v>
                </c:pt>
                <c:pt idx="7929">
                  <c:v>19.670000000000002</c:v>
                </c:pt>
                <c:pt idx="7930">
                  <c:v>19.63</c:v>
                </c:pt>
                <c:pt idx="7931">
                  <c:v>19.5</c:v>
                </c:pt>
                <c:pt idx="7932">
                  <c:v>19.48</c:v>
                </c:pt>
                <c:pt idx="7933">
                  <c:v>19.48</c:v>
                </c:pt>
                <c:pt idx="7934">
                  <c:v>19.48</c:v>
                </c:pt>
                <c:pt idx="7935">
                  <c:v>19.53</c:v>
                </c:pt>
                <c:pt idx="7936">
                  <c:v>19.55</c:v>
                </c:pt>
                <c:pt idx="7937">
                  <c:v>19.62</c:v>
                </c:pt>
                <c:pt idx="7938">
                  <c:v>19.68</c:v>
                </c:pt>
                <c:pt idx="7939">
                  <c:v>19.72</c:v>
                </c:pt>
                <c:pt idx="7940">
                  <c:v>19.82</c:v>
                </c:pt>
                <c:pt idx="7941">
                  <c:v>19.809999999999999</c:v>
                </c:pt>
                <c:pt idx="7942">
                  <c:v>19.93</c:v>
                </c:pt>
                <c:pt idx="7943">
                  <c:v>19.95</c:v>
                </c:pt>
                <c:pt idx="7944">
                  <c:v>20.02</c:v>
                </c:pt>
                <c:pt idx="7945">
                  <c:v>20.03</c:v>
                </c:pt>
                <c:pt idx="7946">
                  <c:v>19.96</c:v>
                </c:pt>
                <c:pt idx="7947">
                  <c:v>19.920000000000002</c:v>
                </c:pt>
                <c:pt idx="7948">
                  <c:v>19.920000000000002</c:v>
                </c:pt>
                <c:pt idx="7949">
                  <c:v>19.93</c:v>
                </c:pt>
                <c:pt idx="7950">
                  <c:v>19.95</c:v>
                </c:pt>
                <c:pt idx="7951">
                  <c:v>19.95</c:v>
                </c:pt>
                <c:pt idx="7952">
                  <c:v>19.86</c:v>
                </c:pt>
                <c:pt idx="7953">
                  <c:v>19.71</c:v>
                </c:pt>
                <c:pt idx="7954">
                  <c:v>19.62</c:v>
                </c:pt>
                <c:pt idx="7955">
                  <c:v>19.510000000000002</c:v>
                </c:pt>
                <c:pt idx="7956">
                  <c:v>19.510000000000002</c:v>
                </c:pt>
                <c:pt idx="7957">
                  <c:v>19.579999999999998</c:v>
                </c:pt>
                <c:pt idx="7958">
                  <c:v>19.55</c:v>
                </c:pt>
                <c:pt idx="7959">
                  <c:v>19.66</c:v>
                </c:pt>
                <c:pt idx="7960">
                  <c:v>19.68</c:v>
                </c:pt>
                <c:pt idx="7961">
                  <c:v>19.690000000000001</c:v>
                </c:pt>
                <c:pt idx="7962">
                  <c:v>19.7</c:v>
                </c:pt>
                <c:pt idx="7963">
                  <c:v>19.79</c:v>
                </c:pt>
                <c:pt idx="7964">
                  <c:v>19.829999999999998</c:v>
                </c:pt>
                <c:pt idx="7965">
                  <c:v>19.829999999999998</c:v>
                </c:pt>
                <c:pt idx="7966">
                  <c:v>19.84</c:v>
                </c:pt>
                <c:pt idx="7967">
                  <c:v>19.829999999999998</c:v>
                </c:pt>
                <c:pt idx="7968">
                  <c:v>19.8</c:v>
                </c:pt>
                <c:pt idx="7969">
                  <c:v>19.760000000000002</c:v>
                </c:pt>
                <c:pt idx="7970">
                  <c:v>19.829999999999998</c:v>
                </c:pt>
                <c:pt idx="7971">
                  <c:v>19.78</c:v>
                </c:pt>
                <c:pt idx="7972">
                  <c:v>19.72</c:v>
                </c:pt>
                <c:pt idx="7973">
                  <c:v>19.68</c:v>
                </c:pt>
                <c:pt idx="7974">
                  <c:v>19.77</c:v>
                </c:pt>
                <c:pt idx="7975">
                  <c:v>19.760000000000002</c:v>
                </c:pt>
                <c:pt idx="7976">
                  <c:v>19.8</c:v>
                </c:pt>
                <c:pt idx="7977">
                  <c:v>19.86</c:v>
                </c:pt>
                <c:pt idx="7978">
                  <c:v>19.93</c:v>
                </c:pt>
                <c:pt idx="7979">
                  <c:v>19.989999999999998</c:v>
                </c:pt>
                <c:pt idx="7980">
                  <c:v>19.940000000000001</c:v>
                </c:pt>
                <c:pt idx="7981">
                  <c:v>19.88</c:v>
                </c:pt>
                <c:pt idx="7982">
                  <c:v>19.829999999999998</c:v>
                </c:pt>
                <c:pt idx="7983">
                  <c:v>19.8</c:v>
                </c:pt>
                <c:pt idx="7984">
                  <c:v>19.72</c:v>
                </c:pt>
                <c:pt idx="7985">
                  <c:v>19.62</c:v>
                </c:pt>
                <c:pt idx="7986">
                  <c:v>19.7</c:v>
                </c:pt>
                <c:pt idx="7987">
                  <c:v>19.71</c:v>
                </c:pt>
                <c:pt idx="7988">
                  <c:v>19.77</c:v>
                </c:pt>
                <c:pt idx="7989">
                  <c:v>19.79</c:v>
                </c:pt>
                <c:pt idx="7990">
                  <c:v>19.829999999999998</c:v>
                </c:pt>
                <c:pt idx="7991">
                  <c:v>19.77</c:v>
                </c:pt>
                <c:pt idx="7992">
                  <c:v>19.79</c:v>
                </c:pt>
                <c:pt idx="7993">
                  <c:v>19.829999999999998</c:v>
                </c:pt>
                <c:pt idx="7994">
                  <c:v>19.86</c:v>
                </c:pt>
                <c:pt idx="7995">
                  <c:v>19.84</c:v>
                </c:pt>
                <c:pt idx="7996">
                  <c:v>19.84</c:v>
                </c:pt>
                <c:pt idx="7997">
                  <c:v>19.89</c:v>
                </c:pt>
                <c:pt idx="7998">
                  <c:v>19.93</c:v>
                </c:pt>
                <c:pt idx="7999">
                  <c:v>20</c:v>
                </c:pt>
                <c:pt idx="8000">
                  <c:v>20.100000000000001</c:v>
                </c:pt>
                <c:pt idx="8001">
                  <c:v>20.18</c:v>
                </c:pt>
                <c:pt idx="8002">
                  <c:v>20.239999999999998</c:v>
                </c:pt>
                <c:pt idx="8003">
                  <c:v>20.350000000000001</c:v>
                </c:pt>
                <c:pt idx="8004">
                  <c:v>20.420000000000002</c:v>
                </c:pt>
                <c:pt idx="8005">
                  <c:v>20.48</c:v>
                </c:pt>
                <c:pt idx="8006">
                  <c:v>20.57</c:v>
                </c:pt>
                <c:pt idx="8007">
                  <c:v>20.59</c:v>
                </c:pt>
                <c:pt idx="8008">
                  <c:v>20.61</c:v>
                </c:pt>
                <c:pt idx="8009">
                  <c:v>20.7</c:v>
                </c:pt>
                <c:pt idx="8010">
                  <c:v>20.8</c:v>
                </c:pt>
                <c:pt idx="8011">
                  <c:v>20.89</c:v>
                </c:pt>
                <c:pt idx="8012">
                  <c:v>20.98</c:v>
                </c:pt>
                <c:pt idx="8013">
                  <c:v>21.04</c:v>
                </c:pt>
                <c:pt idx="8014">
                  <c:v>21.15</c:v>
                </c:pt>
                <c:pt idx="8015">
                  <c:v>21.24</c:v>
                </c:pt>
                <c:pt idx="8016">
                  <c:v>21.32</c:v>
                </c:pt>
                <c:pt idx="8017">
                  <c:v>21.42</c:v>
                </c:pt>
                <c:pt idx="8018">
                  <c:v>21.48</c:v>
                </c:pt>
                <c:pt idx="8019">
                  <c:v>21.6</c:v>
                </c:pt>
                <c:pt idx="8020">
                  <c:v>21.7</c:v>
                </c:pt>
                <c:pt idx="8021">
                  <c:v>21.8</c:v>
                </c:pt>
                <c:pt idx="8022">
                  <c:v>21.86</c:v>
                </c:pt>
                <c:pt idx="8023">
                  <c:v>21.94</c:v>
                </c:pt>
                <c:pt idx="8024">
                  <c:v>22.01</c:v>
                </c:pt>
                <c:pt idx="8025">
                  <c:v>22.08</c:v>
                </c:pt>
                <c:pt idx="8026">
                  <c:v>22.19</c:v>
                </c:pt>
                <c:pt idx="8027">
                  <c:v>22.22</c:v>
                </c:pt>
                <c:pt idx="8028">
                  <c:v>22.27</c:v>
                </c:pt>
                <c:pt idx="8029">
                  <c:v>22.22</c:v>
                </c:pt>
                <c:pt idx="8030">
                  <c:v>22.05</c:v>
                </c:pt>
                <c:pt idx="8031">
                  <c:v>21.98</c:v>
                </c:pt>
                <c:pt idx="8032">
                  <c:v>21.94</c:v>
                </c:pt>
                <c:pt idx="8033">
                  <c:v>21.9</c:v>
                </c:pt>
                <c:pt idx="8034">
                  <c:v>21.8</c:v>
                </c:pt>
                <c:pt idx="8035">
                  <c:v>21.72</c:v>
                </c:pt>
                <c:pt idx="8036">
                  <c:v>21.67</c:v>
                </c:pt>
                <c:pt idx="8037">
                  <c:v>21.53</c:v>
                </c:pt>
                <c:pt idx="8038">
                  <c:v>21.34</c:v>
                </c:pt>
                <c:pt idx="8039">
                  <c:v>21.26</c:v>
                </c:pt>
                <c:pt idx="8040">
                  <c:v>21.09</c:v>
                </c:pt>
                <c:pt idx="8041">
                  <c:v>20.87</c:v>
                </c:pt>
                <c:pt idx="8042">
                  <c:v>20.75</c:v>
                </c:pt>
                <c:pt idx="8043">
                  <c:v>20.54</c:v>
                </c:pt>
                <c:pt idx="8044">
                  <c:v>20.41</c:v>
                </c:pt>
                <c:pt idx="8045">
                  <c:v>20.350000000000001</c:v>
                </c:pt>
                <c:pt idx="8046">
                  <c:v>20.29</c:v>
                </c:pt>
                <c:pt idx="8047">
                  <c:v>20.239999999999998</c:v>
                </c:pt>
                <c:pt idx="8048">
                  <c:v>20.18</c:v>
                </c:pt>
                <c:pt idx="8049">
                  <c:v>20.2</c:v>
                </c:pt>
                <c:pt idx="8050">
                  <c:v>20.239999999999998</c:v>
                </c:pt>
                <c:pt idx="8051">
                  <c:v>20.309999999999999</c:v>
                </c:pt>
                <c:pt idx="8052">
                  <c:v>20.38</c:v>
                </c:pt>
                <c:pt idx="8053">
                  <c:v>20.309999999999999</c:v>
                </c:pt>
                <c:pt idx="8054">
                  <c:v>20.32</c:v>
                </c:pt>
                <c:pt idx="8055">
                  <c:v>20.309999999999999</c:v>
                </c:pt>
                <c:pt idx="8056">
                  <c:v>20.34</c:v>
                </c:pt>
                <c:pt idx="8057">
                  <c:v>20.309999999999999</c:v>
                </c:pt>
                <c:pt idx="8058">
                  <c:v>20.25</c:v>
                </c:pt>
                <c:pt idx="8059">
                  <c:v>20.239999999999998</c:v>
                </c:pt>
                <c:pt idx="8060">
                  <c:v>20.239999999999998</c:v>
                </c:pt>
                <c:pt idx="8061">
                  <c:v>20.21</c:v>
                </c:pt>
                <c:pt idx="8062">
                  <c:v>20.21</c:v>
                </c:pt>
                <c:pt idx="8063">
                  <c:v>20.22</c:v>
                </c:pt>
                <c:pt idx="8064">
                  <c:v>20.22</c:v>
                </c:pt>
                <c:pt idx="8065">
                  <c:v>20.25</c:v>
                </c:pt>
                <c:pt idx="8066">
                  <c:v>20.27</c:v>
                </c:pt>
                <c:pt idx="8067">
                  <c:v>20.23</c:v>
                </c:pt>
                <c:pt idx="8068">
                  <c:v>20.170000000000002</c:v>
                </c:pt>
                <c:pt idx="8069">
                  <c:v>19.96</c:v>
                </c:pt>
                <c:pt idx="8070">
                  <c:v>19.82</c:v>
                </c:pt>
                <c:pt idx="8071">
                  <c:v>19.760000000000002</c:v>
                </c:pt>
                <c:pt idx="8072">
                  <c:v>19.670000000000002</c:v>
                </c:pt>
                <c:pt idx="8073">
                  <c:v>19.66</c:v>
                </c:pt>
                <c:pt idx="8074">
                  <c:v>19.670000000000002</c:v>
                </c:pt>
                <c:pt idx="8075">
                  <c:v>19.72</c:v>
                </c:pt>
                <c:pt idx="8076">
                  <c:v>19.79</c:v>
                </c:pt>
                <c:pt idx="8077">
                  <c:v>19.8</c:v>
                </c:pt>
                <c:pt idx="8078">
                  <c:v>19.82</c:v>
                </c:pt>
                <c:pt idx="8079">
                  <c:v>19.84</c:v>
                </c:pt>
                <c:pt idx="8080">
                  <c:v>19.86</c:v>
                </c:pt>
                <c:pt idx="8081">
                  <c:v>19.899999999999999</c:v>
                </c:pt>
                <c:pt idx="8082">
                  <c:v>19.89</c:v>
                </c:pt>
                <c:pt idx="8083">
                  <c:v>19.89</c:v>
                </c:pt>
                <c:pt idx="8084">
                  <c:v>19.86</c:v>
                </c:pt>
                <c:pt idx="8085">
                  <c:v>19.86</c:v>
                </c:pt>
                <c:pt idx="8086">
                  <c:v>19.899999999999999</c:v>
                </c:pt>
                <c:pt idx="8087">
                  <c:v>19.89</c:v>
                </c:pt>
                <c:pt idx="8088">
                  <c:v>19.8</c:v>
                </c:pt>
                <c:pt idx="8089">
                  <c:v>19.8</c:v>
                </c:pt>
                <c:pt idx="8090">
                  <c:v>19.760000000000002</c:v>
                </c:pt>
                <c:pt idx="8091">
                  <c:v>19.739999999999998</c:v>
                </c:pt>
                <c:pt idx="8092">
                  <c:v>19.760000000000002</c:v>
                </c:pt>
                <c:pt idx="8093">
                  <c:v>19.8</c:v>
                </c:pt>
                <c:pt idx="8094">
                  <c:v>19.87</c:v>
                </c:pt>
                <c:pt idx="8095">
                  <c:v>19.920000000000002</c:v>
                </c:pt>
                <c:pt idx="8096">
                  <c:v>19.95</c:v>
                </c:pt>
                <c:pt idx="8097">
                  <c:v>19.97</c:v>
                </c:pt>
                <c:pt idx="8098">
                  <c:v>19.97</c:v>
                </c:pt>
                <c:pt idx="8099">
                  <c:v>19.989999999999998</c:v>
                </c:pt>
                <c:pt idx="8100">
                  <c:v>19.97</c:v>
                </c:pt>
                <c:pt idx="8101">
                  <c:v>19.97</c:v>
                </c:pt>
                <c:pt idx="8102">
                  <c:v>19.91</c:v>
                </c:pt>
                <c:pt idx="8103">
                  <c:v>19.899999999999999</c:v>
                </c:pt>
                <c:pt idx="8104">
                  <c:v>19.899999999999999</c:v>
                </c:pt>
                <c:pt idx="8105">
                  <c:v>19.88</c:v>
                </c:pt>
                <c:pt idx="8106">
                  <c:v>19.91</c:v>
                </c:pt>
                <c:pt idx="8107">
                  <c:v>19.93</c:v>
                </c:pt>
                <c:pt idx="8108">
                  <c:v>19.97</c:v>
                </c:pt>
                <c:pt idx="8109">
                  <c:v>20.02</c:v>
                </c:pt>
                <c:pt idx="8110">
                  <c:v>19.989999999999998</c:v>
                </c:pt>
                <c:pt idx="8111">
                  <c:v>19.920000000000002</c:v>
                </c:pt>
                <c:pt idx="8112">
                  <c:v>19.920000000000002</c:v>
                </c:pt>
                <c:pt idx="8113">
                  <c:v>19.920000000000002</c:v>
                </c:pt>
                <c:pt idx="8114">
                  <c:v>19.98</c:v>
                </c:pt>
                <c:pt idx="8115">
                  <c:v>20.09</c:v>
                </c:pt>
                <c:pt idx="8116">
                  <c:v>20.18</c:v>
                </c:pt>
                <c:pt idx="8117">
                  <c:v>20.18</c:v>
                </c:pt>
                <c:pt idx="8118">
                  <c:v>20.260000000000002</c:v>
                </c:pt>
                <c:pt idx="8119">
                  <c:v>20.309999999999999</c:v>
                </c:pt>
                <c:pt idx="8120">
                  <c:v>20.420000000000002</c:v>
                </c:pt>
                <c:pt idx="8121">
                  <c:v>20.48</c:v>
                </c:pt>
                <c:pt idx="8122">
                  <c:v>20.58</c:v>
                </c:pt>
                <c:pt idx="8123">
                  <c:v>20.62</c:v>
                </c:pt>
                <c:pt idx="8124">
                  <c:v>20.71</c:v>
                </c:pt>
                <c:pt idx="8125">
                  <c:v>20.81</c:v>
                </c:pt>
                <c:pt idx="8126">
                  <c:v>20.77</c:v>
                </c:pt>
                <c:pt idx="8127">
                  <c:v>20.72</c:v>
                </c:pt>
                <c:pt idx="8128">
                  <c:v>20.55</c:v>
                </c:pt>
                <c:pt idx="8129">
                  <c:v>20.54</c:v>
                </c:pt>
                <c:pt idx="8130">
                  <c:v>20.52</c:v>
                </c:pt>
                <c:pt idx="8131">
                  <c:v>20.56</c:v>
                </c:pt>
                <c:pt idx="8132">
                  <c:v>20.54</c:v>
                </c:pt>
                <c:pt idx="8133">
                  <c:v>20.47</c:v>
                </c:pt>
                <c:pt idx="8134">
                  <c:v>20.48</c:v>
                </c:pt>
                <c:pt idx="8135">
                  <c:v>20.48</c:v>
                </c:pt>
                <c:pt idx="8136">
                  <c:v>20.420000000000002</c:v>
                </c:pt>
                <c:pt idx="8137">
                  <c:v>20.38</c:v>
                </c:pt>
                <c:pt idx="8138">
                  <c:v>20.399999999999999</c:v>
                </c:pt>
                <c:pt idx="8139">
                  <c:v>20.36</c:v>
                </c:pt>
                <c:pt idx="8140">
                  <c:v>20.36</c:v>
                </c:pt>
                <c:pt idx="8141">
                  <c:v>20.34</c:v>
                </c:pt>
                <c:pt idx="8142">
                  <c:v>20.239999999999998</c:v>
                </c:pt>
                <c:pt idx="8143">
                  <c:v>20.11</c:v>
                </c:pt>
                <c:pt idx="8144">
                  <c:v>20.059999999999999</c:v>
                </c:pt>
                <c:pt idx="8145">
                  <c:v>20.03</c:v>
                </c:pt>
                <c:pt idx="8146">
                  <c:v>20.07</c:v>
                </c:pt>
                <c:pt idx="8147">
                  <c:v>20.14</c:v>
                </c:pt>
                <c:pt idx="8148">
                  <c:v>20.21</c:v>
                </c:pt>
                <c:pt idx="8149">
                  <c:v>20.29</c:v>
                </c:pt>
                <c:pt idx="8150">
                  <c:v>20.350000000000001</c:v>
                </c:pt>
                <c:pt idx="8151">
                  <c:v>20.399999999999999</c:v>
                </c:pt>
                <c:pt idx="8152">
                  <c:v>20.46</c:v>
                </c:pt>
                <c:pt idx="8153">
                  <c:v>20.47</c:v>
                </c:pt>
                <c:pt idx="8154">
                  <c:v>20.53</c:v>
                </c:pt>
                <c:pt idx="8155">
                  <c:v>20.54</c:v>
                </c:pt>
                <c:pt idx="8156">
                  <c:v>20.53</c:v>
                </c:pt>
                <c:pt idx="8157">
                  <c:v>20.420000000000002</c:v>
                </c:pt>
                <c:pt idx="8158">
                  <c:v>20.440000000000001</c:v>
                </c:pt>
                <c:pt idx="8159">
                  <c:v>20.5</c:v>
                </c:pt>
                <c:pt idx="8160">
                  <c:v>20.59</c:v>
                </c:pt>
                <c:pt idx="8161">
                  <c:v>20.56</c:v>
                </c:pt>
                <c:pt idx="8162">
                  <c:v>20.58</c:v>
                </c:pt>
                <c:pt idx="8163">
                  <c:v>20.54</c:v>
                </c:pt>
                <c:pt idx="8164">
                  <c:v>20.47</c:v>
                </c:pt>
                <c:pt idx="8165">
                  <c:v>20.36</c:v>
                </c:pt>
                <c:pt idx="8166">
                  <c:v>20.38</c:v>
                </c:pt>
                <c:pt idx="8167">
                  <c:v>20.420000000000002</c:v>
                </c:pt>
                <c:pt idx="8168">
                  <c:v>20.48</c:v>
                </c:pt>
                <c:pt idx="8169">
                  <c:v>20.56</c:v>
                </c:pt>
                <c:pt idx="8170">
                  <c:v>20.58</c:v>
                </c:pt>
                <c:pt idx="8171">
                  <c:v>20.64</c:v>
                </c:pt>
                <c:pt idx="8172">
                  <c:v>20.72</c:v>
                </c:pt>
                <c:pt idx="8173">
                  <c:v>20.73</c:v>
                </c:pt>
                <c:pt idx="8174">
                  <c:v>20.75</c:v>
                </c:pt>
                <c:pt idx="8175">
                  <c:v>20.76</c:v>
                </c:pt>
                <c:pt idx="8176">
                  <c:v>20.74</c:v>
                </c:pt>
                <c:pt idx="8177">
                  <c:v>20.71</c:v>
                </c:pt>
                <c:pt idx="8178">
                  <c:v>20.74</c:v>
                </c:pt>
                <c:pt idx="8179">
                  <c:v>20.68</c:v>
                </c:pt>
                <c:pt idx="8180">
                  <c:v>20.69</c:v>
                </c:pt>
                <c:pt idx="8181">
                  <c:v>20.62</c:v>
                </c:pt>
                <c:pt idx="8182">
                  <c:v>20.54</c:v>
                </c:pt>
                <c:pt idx="8183">
                  <c:v>20.52</c:v>
                </c:pt>
                <c:pt idx="8184">
                  <c:v>20.53</c:v>
                </c:pt>
                <c:pt idx="8185">
                  <c:v>20.58</c:v>
                </c:pt>
                <c:pt idx="8186">
                  <c:v>20.68</c:v>
                </c:pt>
                <c:pt idx="8187">
                  <c:v>20.67</c:v>
                </c:pt>
                <c:pt idx="8188">
                  <c:v>20.62</c:v>
                </c:pt>
                <c:pt idx="8189">
                  <c:v>20.65</c:v>
                </c:pt>
                <c:pt idx="8190">
                  <c:v>20.6</c:v>
                </c:pt>
                <c:pt idx="8191">
                  <c:v>20.55</c:v>
                </c:pt>
                <c:pt idx="8192">
                  <c:v>20.57</c:v>
                </c:pt>
                <c:pt idx="8193">
                  <c:v>20.58</c:v>
                </c:pt>
                <c:pt idx="8194">
                  <c:v>20.57</c:v>
                </c:pt>
                <c:pt idx="8195">
                  <c:v>20.6</c:v>
                </c:pt>
                <c:pt idx="8196">
                  <c:v>20.59</c:v>
                </c:pt>
                <c:pt idx="8197">
                  <c:v>20.6</c:v>
                </c:pt>
                <c:pt idx="8198">
                  <c:v>20.68</c:v>
                </c:pt>
                <c:pt idx="8199">
                  <c:v>20.7</c:v>
                </c:pt>
                <c:pt idx="8200">
                  <c:v>20.64</c:v>
                </c:pt>
                <c:pt idx="8201">
                  <c:v>20.6</c:v>
                </c:pt>
                <c:pt idx="8202">
                  <c:v>20.49</c:v>
                </c:pt>
                <c:pt idx="8203">
                  <c:v>20.34</c:v>
                </c:pt>
                <c:pt idx="8204">
                  <c:v>20.260000000000002</c:v>
                </c:pt>
                <c:pt idx="8205">
                  <c:v>20.16</c:v>
                </c:pt>
                <c:pt idx="8206">
                  <c:v>20.100000000000001</c:v>
                </c:pt>
                <c:pt idx="8207">
                  <c:v>20.07</c:v>
                </c:pt>
                <c:pt idx="8208">
                  <c:v>20.04</c:v>
                </c:pt>
                <c:pt idx="8209">
                  <c:v>20.010000000000002</c:v>
                </c:pt>
                <c:pt idx="8210">
                  <c:v>20.04</c:v>
                </c:pt>
                <c:pt idx="8211">
                  <c:v>20.04</c:v>
                </c:pt>
                <c:pt idx="8212">
                  <c:v>20.02</c:v>
                </c:pt>
                <c:pt idx="8213">
                  <c:v>19.95</c:v>
                </c:pt>
                <c:pt idx="8214">
                  <c:v>19.739999999999998</c:v>
                </c:pt>
                <c:pt idx="8215">
                  <c:v>19.739999999999998</c:v>
                </c:pt>
                <c:pt idx="8216">
                  <c:v>19.72</c:v>
                </c:pt>
                <c:pt idx="8217">
                  <c:v>19.760000000000002</c:v>
                </c:pt>
                <c:pt idx="8218">
                  <c:v>19.72</c:v>
                </c:pt>
                <c:pt idx="8219">
                  <c:v>19.7</c:v>
                </c:pt>
                <c:pt idx="8220">
                  <c:v>19.72</c:v>
                </c:pt>
                <c:pt idx="8221">
                  <c:v>19.8</c:v>
                </c:pt>
                <c:pt idx="8222">
                  <c:v>19.84</c:v>
                </c:pt>
                <c:pt idx="8223">
                  <c:v>19.940000000000001</c:v>
                </c:pt>
                <c:pt idx="8224">
                  <c:v>19.940000000000001</c:v>
                </c:pt>
                <c:pt idx="8225">
                  <c:v>19.899999999999999</c:v>
                </c:pt>
                <c:pt idx="8226">
                  <c:v>19.899999999999999</c:v>
                </c:pt>
                <c:pt idx="8227">
                  <c:v>19.920000000000002</c:v>
                </c:pt>
                <c:pt idx="8228">
                  <c:v>19.84</c:v>
                </c:pt>
                <c:pt idx="8229">
                  <c:v>19.8</c:v>
                </c:pt>
                <c:pt idx="8230">
                  <c:v>19.77</c:v>
                </c:pt>
                <c:pt idx="8231">
                  <c:v>19.68</c:v>
                </c:pt>
                <c:pt idx="8232">
                  <c:v>19.71</c:v>
                </c:pt>
                <c:pt idx="8233">
                  <c:v>19.77</c:v>
                </c:pt>
                <c:pt idx="8234">
                  <c:v>19.78</c:v>
                </c:pt>
                <c:pt idx="8235">
                  <c:v>19.86</c:v>
                </c:pt>
                <c:pt idx="8236">
                  <c:v>19.93</c:v>
                </c:pt>
                <c:pt idx="8237">
                  <c:v>19.88</c:v>
                </c:pt>
                <c:pt idx="8238">
                  <c:v>19.87</c:v>
                </c:pt>
                <c:pt idx="8239">
                  <c:v>19.829999999999998</c:v>
                </c:pt>
                <c:pt idx="8240">
                  <c:v>19.78</c:v>
                </c:pt>
                <c:pt idx="8241">
                  <c:v>19.68</c:v>
                </c:pt>
                <c:pt idx="8242">
                  <c:v>19.64</c:v>
                </c:pt>
                <c:pt idx="8243">
                  <c:v>19.57</c:v>
                </c:pt>
                <c:pt idx="8244">
                  <c:v>19.559999999999999</c:v>
                </c:pt>
                <c:pt idx="8245">
                  <c:v>19.559999999999999</c:v>
                </c:pt>
                <c:pt idx="8246">
                  <c:v>19.52</c:v>
                </c:pt>
                <c:pt idx="8247">
                  <c:v>19.52</c:v>
                </c:pt>
                <c:pt idx="8248">
                  <c:v>19.54</c:v>
                </c:pt>
                <c:pt idx="8249">
                  <c:v>19.559999999999999</c:v>
                </c:pt>
                <c:pt idx="8250">
                  <c:v>19.559999999999999</c:v>
                </c:pt>
                <c:pt idx="8251">
                  <c:v>19.600000000000001</c:v>
                </c:pt>
                <c:pt idx="8252">
                  <c:v>19.57</c:v>
                </c:pt>
                <c:pt idx="8253">
                  <c:v>19.510000000000002</c:v>
                </c:pt>
                <c:pt idx="8254">
                  <c:v>19.53</c:v>
                </c:pt>
                <c:pt idx="8255">
                  <c:v>19.579999999999998</c:v>
                </c:pt>
                <c:pt idx="8256">
                  <c:v>19.62</c:v>
                </c:pt>
                <c:pt idx="8257">
                  <c:v>19.68</c:v>
                </c:pt>
                <c:pt idx="8258">
                  <c:v>19.68</c:v>
                </c:pt>
                <c:pt idx="8259">
                  <c:v>19.75</c:v>
                </c:pt>
                <c:pt idx="8260">
                  <c:v>19.78</c:v>
                </c:pt>
                <c:pt idx="8261">
                  <c:v>19.739999999999998</c:v>
                </c:pt>
                <c:pt idx="8262">
                  <c:v>19.66</c:v>
                </c:pt>
                <c:pt idx="8263">
                  <c:v>19.57</c:v>
                </c:pt>
                <c:pt idx="8264">
                  <c:v>19.52</c:v>
                </c:pt>
                <c:pt idx="8265">
                  <c:v>19.440000000000001</c:v>
                </c:pt>
                <c:pt idx="8266">
                  <c:v>19.32</c:v>
                </c:pt>
                <c:pt idx="8267">
                  <c:v>19.3</c:v>
                </c:pt>
                <c:pt idx="8268">
                  <c:v>19.309999999999999</c:v>
                </c:pt>
                <c:pt idx="8269">
                  <c:v>19.260000000000002</c:v>
                </c:pt>
                <c:pt idx="8270">
                  <c:v>19.21</c:v>
                </c:pt>
                <c:pt idx="8271">
                  <c:v>19.16</c:v>
                </c:pt>
                <c:pt idx="8272">
                  <c:v>19.14</c:v>
                </c:pt>
                <c:pt idx="8273">
                  <c:v>19.14</c:v>
                </c:pt>
                <c:pt idx="8274">
                  <c:v>19.170000000000002</c:v>
                </c:pt>
                <c:pt idx="8275">
                  <c:v>19.18</c:v>
                </c:pt>
                <c:pt idx="8276">
                  <c:v>19.18</c:v>
                </c:pt>
                <c:pt idx="8277">
                  <c:v>19.18</c:v>
                </c:pt>
                <c:pt idx="8278">
                  <c:v>19.2</c:v>
                </c:pt>
                <c:pt idx="8279">
                  <c:v>19.22</c:v>
                </c:pt>
                <c:pt idx="8280">
                  <c:v>19.22</c:v>
                </c:pt>
                <c:pt idx="8281">
                  <c:v>19.25</c:v>
                </c:pt>
                <c:pt idx="8282">
                  <c:v>19.29</c:v>
                </c:pt>
                <c:pt idx="8283">
                  <c:v>19.3</c:v>
                </c:pt>
                <c:pt idx="8284">
                  <c:v>19.260000000000002</c:v>
                </c:pt>
                <c:pt idx="8285">
                  <c:v>19.329999999999998</c:v>
                </c:pt>
                <c:pt idx="8286">
                  <c:v>19.34</c:v>
                </c:pt>
                <c:pt idx="8287">
                  <c:v>19.34</c:v>
                </c:pt>
                <c:pt idx="8288">
                  <c:v>19.309999999999999</c:v>
                </c:pt>
                <c:pt idx="8289">
                  <c:v>19.34</c:v>
                </c:pt>
                <c:pt idx="8290">
                  <c:v>19.28</c:v>
                </c:pt>
                <c:pt idx="8291">
                  <c:v>19.260000000000002</c:v>
                </c:pt>
                <c:pt idx="8292">
                  <c:v>19.239999999999998</c:v>
                </c:pt>
                <c:pt idx="8293">
                  <c:v>19.25</c:v>
                </c:pt>
                <c:pt idx="8294">
                  <c:v>19.34</c:v>
                </c:pt>
                <c:pt idx="8295">
                  <c:v>19.28</c:v>
                </c:pt>
                <c:pt idx="8296">
                  <c:v>19.28</c:v>
                </c:pt>
                <c:pt idx="8297">
                  <c:v>19.309999999999999</c:v>
                </c:pt>
                <c:pt idx="8298">
                  <c:v>19.32</c:v>
                </c:pt>
                <c:pt idx="8299">
                  <c:v>19.350000000000001</c:v>
                </c:pt>
                <c:pt idx="8300">
                  <c:v>19.37</c:v>
                </c:pt>
                <c:pt idx="8301">
                  <c:v>19.36</c:v>
                </c:pt>
                <c:pt idx="8302">
                  <c:v>19.36</c:v>
                </c:pt>
                <c:pt idx="8303">
                  <c:v>19.37</c:v>
                </c:pt>
                <c:pt idx="8304">
                  <c:v>19.3</c:v>
                </c:pt>
                <c:pt idx="8305">
                  <c:v>19.260000000000002</c:v>
                </c:pt>
                <c:pt idx="8306">
                  <c:v>19.22</c:v>
                </c:pt>
                <c:pt idx="8307">
                  <c:v>19.2</c:v>
                </c:pt>
                <c:pt idx="8308">
                  <c:v>19.18</c:v>
                </c:pt>
                <c:pt idx="8309">
                  <c:v>19.12</c:v>
                </c:pt>
                <c:pt idx="8310">
                  <c:v>19.13</c:v>
                </c:pt>
                <c:pt idx="8311">
                  <c:v>19.12</c:v>
                </c:pt>
                <c:pt idx="8312">
                  <c:v>19.059999999999999</c:v>
                </c:pt>
                <c:pt idx="8313">
                  <c:v>19.04</c:v>
                </c:pt>
                <c:pt idx="8314">
                  <c:v>19.03</c:v>
                </c:pt>
                <c:pt idx="8315">
                  <c:v>18.96</c:v>
                </c:pt>
                <c:pt idx="8316">
                  <c:v>18.920000000000002</c:v>
                </c:pt>
                <c:pt idx="8317">
                  <c:v>18.96</c:v>
                </c:pt>
                <c:pt idx="8318">
                  <c:v>19</c:v>
                </c:pt>
                <c:pt idx="8319">
                  <c:v>19.03</c:v>
                </c:pt>
                <c:pt idx="8320">
                  <c:v>19.04</c:v>
                </c:pt>
                <c:pt idx="8321">
                  <c:v>19.059999999999999</c:v>
                </c:pt>
                <c:pt idx="8322">
                  <c:v>19.12</c:v>
                </c:pt>
                <c:pt idx="8323">
                  <c:v>19.12</c:v>
                </c:pt>
                <c:pt idx="8324">
                  <c:v>19.14</c:v>
                </c:pt>
                <c:pt idx="8325">
                  <c:v>19.14</c:v>
                </c:pt>
                <c:pt idx="8326">
                  <c:v>19.12</c:v>
                </c:pt>
                <c:pt idx="8327">
                  <c:v>19.11</c:v>
                </c:pt>
                <c:pt idx="8328">
                  <c:v>19.11</c:v>
                </c:pt>
                <c:pt idx="8329">
                  <c:v>19.14</c:v>
                </c:pt>
                <c:pt idx="8330">
                  <c:v>19.079999999999998</c:v>
                </c:pt>
                <c:pt idx="8331">
                  <c:v>19.13</c:v>
                </c:pt>
                <c:pt idx="8332">
                  <c:v>19.11</c:v>
                </c:pt>
                <c:pt idx="8333">
                  <c:v>19.04</c:v>
                </c:pt>
                <c:pt idx="8334">
                  <c:v>19.059999999999999</c:v>
                </c:pt>
                <c:pt idx="8335">
                  <c:v>19.059999999999999</c:v>
                </c:pt>
                <c:pt idx="8336">
                  <c:v>19.03</c:v>
                </c:pt>
                <c:pt idx="8337">
                  <c:v>19.05</c:v>
                </c:pt>
                <c:pt idx="8338">
                  <c:v>19.04</c:v>
                </c:pt>
                <c:pt idx="8339">
                  <c:v>19.04</c:v>
                </c:pt>
                <c:pt idx="8340">
                  <c:v>19.05</c:v>
                </c:pt>
                <c:pt idx="8341">
                  <c:v>19.02</c:v>
                </c:pt>
                <c:pt idx="8342">
                  <c:v>19.059999999999999</c:v>
                </c:pt>
                <c:pt idx="8343">
                  <c:v>19.04</c:v>
                </c:pt>
                <c:pt idx="8344">
                  <c:v>19.03</c:v>
                </c:pt>
                <c:pt idx="8345">
                  <c:v>19</c:v>
                </c:pt>
                <c:pt idx="8346">
                  <c:v>19.02</c:v>
                </c:pt>
                <c:pt idx="8347">
                  <c:v>19</c:v>
                </c:pt>
                <c:pt idx="8348">
                  <c:v>18.989999999999998</c:v>
                </c:pt>
                <c:pt idx="8349">
                  <c:v>18.98</c:v>
                </c:pt>
                <c:pt idx="8350">
                  <c:v>19</c:v>
                </c:pt>
                <c:pt idx="8351">
                  <c:v>19</c:v>
                </c:pt>
                <c:pt idx="8352">
                  <c:v>18.95</c:v>
                </c:pt>
                <c:pt idx="8353">
                  <c:v>18.940000000000001</c:v>
                </c:pt>
                <c:pt idx="8354">
                  <c:v>18.920000000000002</c:v>
                </c:pt>
                <c:pt idx="8355">
                  <c:v>18.940000000000001</c:v>
                </c:pt>
                <c:pt idx="8356">
                  <c:v>18.920000000000002</c:v>
                </c:pt>
                <c:pt idx="8357">
                  <c:v>18.91</c:v>
                </c:pt>
                <c:pt idx="8358">
                  <c:v>18.95</c:v>
                </c:pt>
                <c:pt idx="8359">
                  <c:v>18.95</c:v>
                </c:pt>
                <c:pt idx="8360">
                  <c:v>18.920000000000002</c:v>
                </c:pt>
                <c:pt idx="8361">
                  <c:v>18.98</c:v>
                </c:pt>
                <c:pt idx="8362">
                  <c:v>18.940000000000001</c:v>
                </c:pt>
                <c:pt idx="8363">
                  <c:v>18.91</c:v>
                </c:pt>
                <c:pt idx="8364">
                  <c:v>18.91</c:v>
                </c:pt>
                <c:pt idx="8365">
                  <c:v>18.899999999999999</c:v>
                </c:pt>
                <c:pt idx="8366">
                  <c:v>18.95</c:v>
                </c:pt>
                <c:pt idx="8367">
                  <c:v>18.940000000000001</c:v>
                </c:pt>
                <c:pt idx="8368">
                  <c:v>18.940000000000001</c:v>
                </c:pt>
                <c:pt idx="8369">
                  <c:v>18.97</c:v>
                </c:pt>
                <c:pt idx="8370">
                  <c:v>18.97</c:v>
                </c:pt>
                <c:pt idx="8371">
                  <c:v>18.95</c:v>
                </c:pt>
                <c:pt idx="8372">
                  <c:v>18.95</c:v>
                </c:pt>
                <c:pt idx="8373">
                  <c:v>18.98</c:v>
                </c:pt>
                <c:pt idx="8374">
                  <c:v>19</c:v>
                </c:pt>
                <c:pt idx="8375">
                  <c:v>19</c:v>
                </c:pt>
                <c:pt idx="8376">
                  <c:v>19.02</c:v>
                </c:pt>
                <c:pt idx="8377">
                  <c:v>19.010000000000002</c:v>
                </c:pt>
                <c:pt idx="8378">
                  <c:v>19.04</c:v>
                </c:pt>
                <c:pt idx="8379">
                  <c:v>19.04</c:v>
                </c:pt>
                <c:pt idx="8380">
                  <c:v>19.05</c:v>
                </c:pt>
                <c:pt idx="8381">
                  <c:v>19.07</c:v>
                </c:pt>
                <c:pt idx="8382">
                  <c:v>19.079999999999998</c:v>
                </c:pt>
                <c:pt idx="8383">
                  <c:v>19.05</c:v>
                </c:pt>
                <c:pt idx="8384">
                  <c:v>19.04</c:v>
                </c:pt>
                <c:pt idx="8385">
                  <c:v>19.07</c:v>
                </c:pt>
                <c:pt idx="8386">
                  <c:v>19.010000000000002</c:v>
                </c:pt>
                <c:pt idx="8387">
                  <c:v>19.02</c:v>
                </c:pt>
                <c:pt idx="8388">
                  <c:v>18.940000000000001</c:v>
                </c:pt>
                <c:pt idx="8389">
                  <c:v>18.920000000000002</c:v>
                </c:pt>
                <c:pt idx="8390">
                  <c:v>18.920000000000002</c:v>
                </c:pt>
                <c:pt idx="8391">
                  <c:v>18.920000000000002</c:v>
                </c:pt>
                <c:pt idx="8392">
                  <c:v>18.940000000000001</c:v>
                </c:pt>
                <c:pt idx="8393">
                  <c:v>19</c:v>
                </c:pt>
                <c:pt idx="8394">
                  <c:v>19.010000000000002</c:v>
                </c:pt>
                <c:pt idx="8395">
                  <c:v>19.03</c:v>
                </c:pt>
                <c:pt idx="8396">
                  <c:v>19.07</c:v>
                </c:pt>
                <c:pt idx="8397">
                  <c:v>19.07</c:v>
                </c:pt>
                <c:pt idx="8398">
                  <c:v>19.059999999999999</c:v>
                </c:pt>
                <c:pt idx="8399">
                  <c:v>19.11</c:v>
                </c:pt>
                <c:pt idx="8400">
                  <c:v>19.12</c:v>
                </c:pt>
                <c:pt idx="8401">
                  <c:v>19.149999999999999</c:v>
                </c:pt>
                <c:pt idx="8402">
                  <c:v>19.22</c:v>
                </c:pt>
                <c:pt idx="8403">
                  <c:v>19.239999999999998</c:v>
                </c:pt>
                <c:pt idx="8404">
                  <c:v>19.309999999999999</c:v>
                </c:pt>
                <c:pt idx="8405">
                  <c:v>19.36</c:v>
                </c:pt>
                <c:pt idx="8406">
                  <c:v>19.420000000000002</c:v>
                </c:pt>
                <c:pt idx="8407">
                  <c:v>19.420000000000002</c:v>
                </c:pt>
                <c:pt idx="8408">
                  <c:v>19.440000000000001</c:v>
                </c:pt>
                <c:pt idx="8409">
                  <c:v>19.45</c:v>
                </c:pt>
                <c:pt idx="8410">
                  <c:v>19.47</c:v>
                </c:pt>
                <c:pt idx="8411">
                  <c:v>19.47</c:v>
                </c:pt>
                <c:pt idx="8412">
                  <c:v>19.489999999999998</c:v>
                </c:pt>
                <c:pt idx="8413">
                  <c:v>19.399999999999999</c:v>
                </c:pt>
                <c:pt idx="8414">
                  <c:v>19.3</c:v>
                </c:pt>
                <c:pt idx="8415">
                  <c:v>19.3</c:v>
                </c:pt>
                <c:pt idx="8416">
                  <c:v>19.260000000000002</c:v>
                </c:pt>
                <c:pt idx="8417">
                  <c:v>19.27</c:v>
                </c:pt>
                <c:pt idx="8418">
                  <c:v>19.260000000000002</c:v>
                </c:pt>
                <c:pt idx="8419">
                  <c:v>19.22</c:v>
                </c:pt>
                <c:pt idx="8420">
                  <c:v>19.239999999999998</c:v>
                </c:pt>
                <c:pt idx="8421">
                  <c:v>19.23</c:v>
                </c:pt>
                <c:pt idx="8422">
                  <c:v>19.21</c:v>
                </c:pt>
                <c:pt idx="8423">
                  <c:v>19.170000000000002</c:v>
                </c:pt>
                <c:pt idx="8424">
                  <c:v>19.22</c:v>
                </c:pt>
                <c:pt idx="8425">
                  <c:v>19.21</c:v>
                </c:pt>
                <c:pt idx="8426">
                  <c:v>19.18</c:v>
                </c:pt>
                <c:pt idx="8427">
                  <c:v>19.22</c:v>
                </c:pt>
                <c:pt idx="8428">
                  <c:v>19.16</c:v>
                </c:pt>
                <c:pt idx="8429">
                  <c:v>19.16</c:v>
                </c:pt>
                <c:pt idx="8430">
                  <c:v>19.14</c:v>
                </c:pt>
                <c:pt idx="8431">
                  <c:v>19.100000000000001</c:v>
                </c:pt>
                <c:pt idx="8432">
                  <c:v>19.13</c:v>
                </c:pt>
                <c:pt idx="8433">
                  <c:v>19.09</c:v>
                </c:pt>
                <c:pt idx="8434">
                  <c:v>19.079999999999998</c:v>
                </c:pt>
                <c:pt idx="8435">
                  <c:v>19.100000000000001</c:v>
                </c:pt>
                <c:pt idx="8436">
                  <c:v>19.100000000000001</c:v>
                </c:pt>
                <c:pt idx="8437">
                  <c:v>19.100000000000001</c:v>
                </c:pt>
                <c:pt idx="8438">
                  <c:v>19.16</c:v>
                </c:pt>
                <c:pt idx="8439">
                  <c:v>19.14</c:v>
                </c:pt>
                <c:pt idx="8440">
                  <c:v>19.16</c:v>
                </c:pt>
                <c:pt idx="8441">
                  <c:v>19.18</c:v>
                </c:pt>
                <c:pt idx="8442">
                  <c:v>19.149999999999999</c:v>
                </c:pt>
                <c:pt idx="8443">
                  <c:v>19.14</c:v>
                </c:pt>
                <c:pt idx="8444">
                  <c:v>19.14</c:v>
                </c:pt>
                <c:pt idx="8445">
                  <c:v>19.100000000000001</c:v>
                </c:pt>
                <c:pt idx="8446">
                  <c:v>19.059999999999999</c:v>
                </c:pt>
                <c:pt idx="8447">
                  <c:v>19.02</c:v>
                </c:pt>
                <c:pt idx="8448">
                  <c:v>19.04</c:v>
                </c:pt>
                <c:pt idx="8449">
                  <c:v>19.02</c:v>
                </c:pt>
                <c:pt idx="8450">
                  <c:v>19</c:v>
                </c:pt>
                <c:pt idx="8451">
                  <c:v>18.98</c:v>
                </c:pt>
                <c:pt idx="8452">
                  <c:v>18.940000000000001</c:v>
                </c:pt>
                <c:pt idx="8453">
                  <c:v>18.95</c:v>
                </c:pt>
                <c:pt idx="8454">
                  <c:v>18.93</c:v>
                </c:pt>
                <c:pt idx="8455">
                  <c:v>18.96</c:v>
                </c:pt>
                <c:pt idx="8456">
                  <c:v>18.899999999999999</c:v>
                </c:pt>
                <c:pt idx="8457">
                  <c:v>18.86</c:v>
                </c:pt>
                <c:pt idx="8458">
                  <c:v>18.88</c:v>
                </c:pt>
                <c:pt idx="8459">
                  <c:v>18.84</c:v>
                </c:pt>
                <c:pt idx="8460">
                  <c:v>18.809999999999999</c:v>
                </c:pt>
                <c:pt idx="8461">
                  <c:v>18.8</c:v>
                </c:pt>
                <c:pt idx="8462">
                  <c:v>18.760000000000002</c:v>
                </c:pt>
                <c:pt idx="8463">
                  <c:v>18.79</c:v>
                </c:pt>
                <c:pt idx="8464">
                  <c:v>18.78</c:v>
                </c:pt>
                <c:pt idx="8465">
                  <c:v>18.8</c:v>
                </c:pt>
                <c:pt idx="8466">
                  <c:v>18.82</c:v>
                </c:pt>
                <c:pt idx="8467">
                  <c:v>18.82</c:v>
                </c:pt>
                <c:pt idx="8468">
                  <c:v>18.84</c:v>
                </c:pt>
                <c:pt idx="8469">
                  <c:v>18.84</c:v>
                </c:pt>
                <c:pt idx="8470">
                  <c:v>18.82</c:v>
                </c:pt>
                <c:pt idx="8471">
                  <c:v>18.8</c:v>
                </c:pt>
                <c:pt idx="8472">
                  <c:v>18.84</c:v>
                </c:pt>
                <c:pt idx="8473">
                  <c:v>18.87</c:v>
                </c:pt>
                <c:pt idx="8474">
                  <c:v>18.940000000000001</c:v>
                </c:pt>
                <c:pt idx="8475">
                  <c:v>18.95</c:v>
                </c:pt>
                <c:pt idx="8476">
                  <c:v>18.96</c:v>
                </c:pt>
                <c:pt idx="8477">
                  <c:v>18.940000000000001</c:v>
                </c:pt>
                <c:pt idx="8478">
                  <c:v>18.97</c:v>
                </c:pt>
                <c:pt idx="8479">
                  <c:v>18.96</c:v>
                </c:pt>
                <c:pt idx="8480">
                  <c:v>18.97</c:v>
                </c:pt>
                <c:pt idx="8481">
                  <c:v>18.97</c:v>
                </c:pt>
                <c:pt idx="8482">
                  <c:v>18.96</c:v>
                </c:pt>
                <c:pt idx="8483">
                  <c:v>18.91</c:v>
                </c:pt>
                <c:pt idx="8484">
                  <c:v>18.86</c:v>
                </c:pt>
                <c:pt idx="8485">
                  <c:v>18.84</c:v>
                </c:pt>
                <c:pt idx="8486">
                  <c:v>18.84</c:v>
                </c:pt>
                <c:pt idx="8487">
                  <c:v>18.84</c:v>
                </c:pt>
                <c:pt idx="8488">
                  <c:v>18.8</c:v>
                </c:pt>
                <c:pt idx="8489">
                  <c:v>18.86</c:v>
                </c:pt>
                <c:pt idx="8490">
                  <c:v>18.89</c:v>
                </c:pt>
                <c:pt idx="8491">
                  <c:v>18.88</c:v>
                </c:pt>
                <c:pt idx="8492">
                  <c:v>18.899999999999999</c:v>
                </c:pt>
                <c:pt idx="8493">
                  <c:v>18.87</c:v>
                </c:pt>
                <c:pt idx="8494">
                  <c:v>18.86</c:v>
                </c:pt>
                <c:pt idx="8495">
                  <c:v>18.86</c:v>
                </c:pt>
                <c:pt idx="8496">
                  <c:v>18.87</c:v>
                </c:pt>
                <c:pt idx="8497">
                  <c:v>18.84</c:v>
                </c:pt>
                <c:pt idx="8498">
                  <c:v>18.86</c:v>
                </c:pt>
                <c:pt idx="8499">
                  <c:v>18.87</c:v>
                </c:pt>
                <c:pt idx="8500">
                  <c:v>18.829999999999998</c:v>
                </c:pt>
                <c:pt idx="8501">
                  <c:v>18.84</c:v>
                </c:pt>
                <c:pt idx="8502">
                  <c:v>18.77</c:v>
                </c:pt>
                <c:pt idx="8503">
                  <c:v>18.739999999999998</c:v>
                </c:pt>
                <c:pt idx="8504">
                  <c:v>18.73</c:v>
                </c:pt>
                <c:pt idx="8505">
                  <c:v>18.71</c:v>
                </c:pt>
                <c:pt idx="8506">
                  <c:v>18.77</c:v>
                </c:pt>
                <c:pt idx="8507">
                  <c:v>18.78</c:v>
                </c:pt>
                <c:pt idx="8508">
                  <c:v>18.77</c:v>
                </c:pt>
                <c:pt idx="8509">
                  <c:v>18.78</c:v>
                </c:pt>
                <c:pt idx="8510">
                  <c:v>18.809999999999999</c:v>
                </c:pt>
                <c:pt idx="8511">
                  <c:v>18.809999999999999</c:v>
                </c:pt>
                <c:pt idx="8512">
                  <c:v>18.8</c:v>
                </c:pt>
                <c:pt idx="8513">
                  <c:v>18.88</c:v>
                </c:pt>
                <c:pt idx="8514">
                  <c:v>18.89</c:v>
                </c:pt>
                <c:pt idx="8515">
                  <c:v>18.91</c:v>
                </c:pt>
                <c:pt idx="8516">
                  <c:v>18.93</c:v>
                </c:pt>
                <c:pt idx="8517">
                  <c:v>18.88</c:v>
                </c:pt>
                <c:pt idx="8518">
                  <c:v>18.850000000000001</c:v>
                </c:pt>
                <c:pt idx="8519">
                  <c:v>18.87</c:v>
                </c:pt>
                <c:pt idx="8520">
                  <c:v>18.84</c:v>
                </c:pt>
                <c:pt idx="8521">
                  <c:v>18.8</c:v>
                </c:pt>
                <c:pt idx="8522">
                  <c:v>18.850000000000001</c:v>
                </c:pt>
                <c:pt idx="8523">
                  <c:v>18.84</c:v>
                </c:pt>
                <c:pt idx="8524">
                  <c:v>18.86</c:v>
                </c:pt>
                <c:pt idx="8525">
                  <c:v>18.89</c:v>
                </c:pt>
                <c:pt idx="8526">
                  <c:v>18.899999999999999</c:v>
                </c:pt>
                <c:pt idx="8527">
                  <c:v>18.920000000000002</c:v>
                </c:pt>
                <c:pt idx="8528">
                  <c:v>18.93</c:v>
                </c:pt>
                <c:pt idx="8529">
                  <c:v>18.940000000000001</c:v>
                </c:pt>
                <c:pt idx="8530">
                  <c:v>18.920000000000002</c:v>
                </c:pt>
                <c:pt idx="8531">
                  <c:v>18.95</c:v>
                </c:pt>
                <c:pt idx="8532">
                  <c:v>18.96</c:v>
                </c:pt>
                <c:pt idx="8533">
                  <c:v>18.940000000000001</c:v>
                </c:pt>
                <c:pt idx="8534">
                  <c:v>18.95</c:v>
                </c:pt>
                <c:pt idx="8535">
                  <c:v>18.96</c:v>
                </c:pt>
                <c:pt idx="8536">
                  <c:v>18.93</c:v>
                </c:pt>
                <c:pt idx="8537">
                  <c:v>18.93</c:v>
                </c:pt>
                <c:pt idx="8538">
                  <c:v>18.899999999999999</c:v>
                </c:pt>
                <c:pt idx="8539">
                  <c:v>18.940000000000001</c:v>
                </c:pt>
                <c:pt idx="8540">
                  <c:v>18.899999999999999</c:v>
                </c:pt>
                <c:pt idx="8541">
                  <c:v>18.86</c:v>
                </c:pt>
                <c:pt idx="8542">
                  <c:v>18.82</c:v>
                </c:pt>
                <c:pt idx="8543">
                  <c:v>18.71</c:v>
                </c:pt>
                <c:pt idx="8544">
                  <c:v>18.690000000000001</c:v>
                </c:pt>
                <c:pt idx="8545">
                  <c:v>18.7</c:v>
                </c:pt>
                <c:pt idx="8546">
                  <c:v>18.72</c:v>
                </c:pt>
                <c:pt idx="8547">
                  <c:v>18.68</c:v>
                </c:pt>
                <c:pt idx="8548">
                  <c:v>18.670000000000002</c:v>
                </c:pt>
                <c:pt idx="8549">
                  <c:v>18.670000000000002</c:v>
                </c:pt>
                <c:pt idx="8550">
                  <c:v>18.7</c:v>
                </c:pt>
                <c:pt idx="8551">
                  <c:v>18.73</c:v>
                </c:pt>
                <c:pt idx="8552">
                  <c:v>18.760000000000002</c:v>
                </c:pt>
                <c:pt idx="8553">
                  <c:v>18.75</c:v>
                </c:pt>
                <c:pt idx="8554">
                  <c:v>18.760000000000002</c:v>
                </c:pt>
                <c:pt idx="8555">
                  <c:v>18.72</c:v>
                </c:pt>
                <c:pt idx="8556">
                  <c:v>18.71</c:v>
                </c:pt>
                <c:pt idx="8557">
                  <c:v>18.73</c:v>
                </c:pt>
                <c:pt idx="8558">
                  <c:v>18.7</c:v>
                </c:pt>
                <c:pt idx="8559">
                  <c:v>18.75</c:v>
                </c:pt>
                <c:pt idx="8560">
                  <c:v>18.75</c:v>
                </c:pt>
                <c:pt idx="8561">
                  <c:v>18.760000000000002</c:v>
                </c:pt>
                <c:pt idx="8562">
                  <c:v>18.760000000000002</c:v>
                </c:pt>
                <c:pt idx="8563">
                  <c:v>18.760000000000002</c:v>
                </c:pt>
                <c:pt idx="8564">
                  <c:v>18.78</c:v>
                </c:pt>
                <c:pt idx="8565">
                  <c:v>18.78</c:v>
                </c:pt>
                <c:pt idx="8566">
                  <c:v>18.809999999999999</c:v>
                </c:pt>
                <c:pt idx="8567">
                  <c:v>18.8</c:v>
                </c:pt>
                <c:pt idx="8568">
                  <c:v>18.850000000000001</c:v>
                </c:pt>
                <c:pt idx="8569">
                  <c:v>18.760000000000002</c:v>
                </c:pt>
                <c:pt idx="8570">
                  <c:v>18.809999999999999</c:v>
                </c:pt>
                <c:pt idx="8571">
                  <c:v>18.739999999999998</c:v>
                </c:pt>
                <c:pt idx="8572">
                  <c:v>18.809999999999999</c:v>
                </c:pt>
                <c:pt idx="8573">
                  <c:v>18.79</c:v>
                </c:pt>
                <c:pt idx="8574">
                  <c:v>18.739999999999998</c:v>
                </c:pt>
                <c:pt idx="8575">
                  <c:v>18.73</c:v>
                </c:pt>
                <c:pt idx="8576">
                  <c:v>18.739999999999998</c:v>
                </c:pt>
                <c:pt idx="8577">
                  <c:v>18.79</c:v>
                </c:pt>
                <c:pt idx="8578">
                  <c:v>18.75</c:v>
                </c:pt>
                <c:pt idx="8579">
                  <c:v>18.739999999999998</c:v>
                </c:pt>
                <c:pt idx="8580">
                  <c:v>18.760000000000002</c:v>
                </c:pt>
                <c:pt idx="8581">
                  <c:v>18.77</c:v>
                </c:pt>
                <c:pt idx="8582">
                  <c:v>18.79</c:v>
                </c:pt>
                <c:pt idx="8583">
                  <c:v>18.760000000000002</c:v>
                </c:pt>
                <c:pt idx="8584">
                  <c:v>18.79</c:v>
                </c:pt>
                <c:pt idx="8585">
                  <c:v>18.809999999999999</c:v>
                </c:pt>
                <c:pt idx="8586">
                  <c:v>18.809999999999999</c:v>
                </c:pt>
                <c:pt idx="8587">
                  <c:v>18.82</c:v>
                </c:pt>
                <c:pt idx="8588">
                  <c:v>18.82</c:v>
                </c:pt>
                <c:pt idx="8589">
                  <c:v>18.809999999999999</c:v>
                </c:pt>
                <c:pt idx="8590">
                  <c:v>18.809999999999999</c:v>
                </c:pt>
                <c:pt idx="8591">
                  <c:v>18.78</c:v>
                </c:pt>
                <c:pt idx="8592">
                  <c:v>18.79</c:v>
                </c:pt>
                <c:pt idx="8593">
                  <c:v>18.8</c:v>
                </c:pt>
                <c:pt idx="8594">
                  <c:v>18.77</c:v>
                </c:pt>
                <c:pt idx="8595">
                  <c:v>18.78</c:v>
                </c:pt>
                <c:pt idx="8596">
                  <c:v>18.739999999999998</c:v>
                </c:pt>
                <c:pt idx="8597">
                  <c:v>18.71</c:v>
                </c:pt>
                <c:pt idx="8598">
                  <c:v>18.68</c:v>
                </c:pt>
                <c:pt idx="8599">
                  <c:v>18.670000000000002</c:v>
                </c:pt>
                <c:pt idx="8600">
                  <c:v>18.66</c:v>
                </c:pt>
                <c:pt idx="8601">
                  <c:v>18.64</c:v>
                </c:pt>
                <c:pt idx="8602">
                  <c:v>18.64</c:v>
                </c:pt>
                <c:pt idx="8603">
                  <c:v>18.64</c:v>
                </c:pt>
                <c:pt idx="8604">
                  <c:v>18.649999999999999</c:v>
                </c:pt>
                <c:pt idx="8605">
                  <c:v>18.66</c:v>
                </c:pt>
                <c:pt idx="8606">
                  <c:v>18.62</c:v>
                </c:pt>
                <c:pt idx="8607">
                  <c:v>18.600000000000001</c:v>
                </c:pt>
                <c:pt idx="8608">
                  <c:v>18.510000000000002</c:v>
                </c:pt>
                <c:pt idx="8609">
                  <c:v>18.510000000000002</c:v>
                </c:pt>
                <c:pt idx="8610">
                  <c:v>18.48</c:v>
                </c:pt>
                <c:pt idx="8611">
                  <c:v>18.53</c:v>
                </c:pt>
                <c:pt idx="8612">
                  <c:v>18.53</c:v>
                </c:pt>
                <c:pt idx="8613">
                  <c:v>18.53</c:v>
                </c:pt>
                <c:pt idx="8614">
                  <c:v>18.510000000000002</c:v>
                </c:pt>
                <c:pt idx="8615">
                  <c:v>18.54</c:v>
                </c:pt>
                <c:pt idx="8616">
                  <c:v>18.54</c:v>
                </c:pt>
                <c:pt idx="8617">
                  <c:v>18.54</c:v>
                </c:pt>
                <c:pt idx="8618">
                  <c:v>18.5</c:v>
                </c:pt>
                <c:pt idx="8619">
                  <c:v>18.440000000000001</c:v>
                </c:pt>
                <c:pt idx="8620">
                  <c:v>18.41</c:v>
                </c:pt>
                <c:pt idx="8621">
                  <c:v>18.399999999999999</c:v>
                </c:pt>
                <c:pt idx="8622">
                  <c:v>18.38</c:v>
                </c:pt>
                <c:pt idx="8623">
                  <c:v>18.39</c:v>
                </c:pt>
                <c:pt idx="8624">
                  <c:v>18.34</c:v>
                </c:pt>
                <c:pt idx="8625">
                  <c:v>18.350000000000001</c:v>
                </c:pt>
                <c:pt idx="8626">
                  <c:v>18.34</c:v>
                </c:pt>
                <c:pt idx="8627">
                  <c:v>18.329999999999998</c:v>
                </c:pt>
                <c:pt idx="8628">
                  <c:v>18.329999999999998</c:v>
                </c:pt>
                <c:pt idx="8629">
                  <c:v>18.34</c:v>
                </c:pt>
                <c:pt idx="8630">
                  <c:v>18.37</c:v>
                </c:pt>
                <c:pt idx="8631">
                  <c:v>18.309999999999999</c:v>
                </c:pt>
                <c:pt idx="8632">
                  <c:v>18.36</c:v>
                </c:pt>
                <c:pt idx="8633">
                  <c:v>18.34</c:v>
                </c:pt>
                <c:pt idx="8634">
                  <c:v>18.39</c:v>
                </c:pt>
                <c:pt idx="8635">
                  <c:v>18.399999999999999</c:v>
                </c:pt>
                <c:pt idx="8636">
                  <c:v>18.41</c:v>
                </c:pt>
                <c:pt idx="8637">
                  <c:v>18.43</c:v>
                </c:pt>
                <c:pt idx="8638">
                  <c:v>18.43</c:v>
                </c:pt>
                <c:pt idx="8639">
                  <c:v>18.440000000000001</c:v>
                </c:pt>
                <c:pt idx="8640">
                  <c:v>18.43</c:v>
                </c:pt>
                <c:pt idx="8641">
                  <c:v>18.48</c:v>
                </c:pt>
                <c:pt idx="8642">
                  <c:v>18.48</c:v>
                </c:pt>
                <c:pt idx="8643">
                  <c:v>18.45</c:v>
                </c:pt>
                <c:pt idx="8644">
                  <c:v>18.43</c:v>
                </c:pt>
                <c:pt idx="8645">
                  <c:v>18.43</c:v>
                </c:pt>
                <c:pt idx="8646">
                  <c:v>18.46</c:v>
                </c:pt>
                <c:pt idx="8647">
                  <c:v>18.48</c:v>
                </c:pt>
                <c:pt idx="8648">
                  <c:v>18.46</c:v>
                </c:pt>
                <c:pt idx="8649">
                  <c:v>18.420000000000002</c:v>
                </c:pt>
                <c:pt idx="8650">
                  <c:v>18.440000000000001</c:v>
                </c:pt>
                <c:pt idx="8651">
                  <c:v>18.440000000000001</c:v>
                </c:pt>
                <c:pt idx="8652">
                  <c:v>18.420000000000002</c:v>
                </c:pt>
                <c:pt idx="8653">
                  <c:v>18.36</c:v>
                </c:pt>
                <c:pt idx="8654">
                  <c:v>18.39</c:v>
                </c:pt>
                <c:pt idx="8655">
                  <c:v>18.420000000000002</c:v>
                </c:pt>
                <c:pt idx="8656">
                  <c:v>18.38</c:v>
                </c:pt>
                <c:pt idx="8657">
                  <c:v>18.41</c:v>
                </c:pt>
                <c:pt idx="8658">
                  <c:v>18.440000000000001</c:v>
                </c:pt>
                <c:pt idx="8659">
                  <c:v>18.399999999999999</c:v>
                </c:pt>
                <c:pt idx="8660">
                  <c:v>18.43</c:v>
                </c:pt>
                <c:pt idx="8661">
                  <c:v>18.420000000000002</c:v>
                </c:pt>
                <c:pt idx="8662">
                  <c:v>18.43</c:v>
                </c:pt>
                <c:pt idx="8663">
                  <c:v>18.47</c:v>
                </c:pt>
                <c:pt idx="8664">
                  <c:v>18.420000000000002</c:v>
                </c:pt>
                <c:pt idx="8665">
                  <c:v>18.399999999999999</c:v>
                </c:pt>
                <c:pt idx="8666">
                  <c:v>18.36</c:v>
                </c:pt>
                <c:pt idx="8667">
                  <c:v>18.350000000000001</c:v>
                </c:pt>
                <c:pt idx="8668">
                  <c:v>18.34</c:v>
                </c:pt>
                <c:pt idx="8669">
                  <c:v>18.350000000000001</c:v>
                </c:pt>
                <c:pt idx="8670">
                  <c:v>18.32</c:v>
                </c:pt>
                <c:pt idx="8671">
                  <c:v>18.32</c:v>
                </c:pt>
                <c:pt idx="8672">
                  <c:v>18.29</c:v>
                </c:pt>
                <c:pt idx="8673">
                  <c:v>18.32</c:v>
                </c:pt>
                <c:pt idx="8674">
                  <c:v>18.329999999999998</c:v>
                </c:pt>
                <c:pt idx="8675">
                  <c:v>18.36</c:v>
                </c:pt>
                <c:pt idx="8676">
                  <c:v>18.34</c:v>
                </c:pt>
                <c:pt idx="8677">
                  <c:v>18.32</c:v>
                </c:pt>
                <c:pt idx="8678">
                  <c:v>18.34</c:v>
                </c:pt>
                <c:pt idx="8679">
                  <c:v>18.32</c:v>
                </c:pt>
                <c:pt idx="8680">
                  <c:v>18.3</c:v>
                </c:pt>
                <c:pt idx="8681">
                  <c:v>18.25</c:v>
                </c:pt>
                <c:pt idx="8682">
                  <c:v>18.28</c:v>
                </c:pt>
                <c:pt idx="8683">
                  <c:v>18.28</c:v>
                </c:pt>
                <c:pt idx="8684">
                  <c:v>18.25</c:v>
                </c:pt>
                <c:pt idx="8685">
                  <c:v>18.27</c:v>
                </c:pt>
                <c:pt idx="8686">
                  <c:v>18.260000000000002</c:v>
                </c:pt>
                <c:pt idx="8687">
                  <c:v>18.190000000000001</c:v>
                </c:pt>
                <c:pt idx="8688">
                  <c:v>18.21</c:v>
                </c:pt>
                <c:pt idx="8689">
                  <c:v>18.2</c:v>
                </c:pt>
                <c:pt idx="8690">
                  <c:v>18.18</c:v>
                </c:pt>
                <c:pt idx="8691">
                  <c:v>18.18</c:v>
                </c:pt>
                <c:pt idx="8692">
                  <c:v>18.21</c:v>
                </c:pt>
                <c:pt idx="8693">
                  <c:v>18.149999999999999</c:v>
                </c:pt>
                <c:pt idx="8694">
                  <c:v>18.13</c:v>
                </c:pt>
                <c:pt idx="8695">
                  <c:v>18.14</c:v>
                </c:pt>
                <c:pt idx="8696">
                  <c:v>18.16</c:v>
                </c:pt>
                <c:pt idx="8697">
                  <c:v>18.16</c:v>
                </c:pt>
                <c:pt idx="8698">
                  <c:v>18.12</c:v>
                </c:pt>
                <c:pt idx="8699">
                  <c:v>18.13</c:v>
                </c:pt>
                <c:pt idx="8700">
                  <c:v>18.14</c:v>
                </c:pt>
                <c:pt idx="8701">
                  <c:v>18.149999999999999</c:v>
                </c:pt>
                <c:pt idx="8702">
                  <c:v>18.12</c:v>
                </c:pt>
                <c:pt idx="8703">
                  <c:v>18.12</c:v>
                </c:pt>
                <c:pt idx="8704">
                  <c:v>18.100000000000001</c:v>
                </c:pt>
                <c:pt idx="8705">
                  <c:v>18.07</c:v>
                </c:pt>
                <c:pt idx="8706">
                  <c:v>18.14</c:v>
                </c:pt>
                <c:pt idx="8707">
                  <c:v>18.13</c:v>
                </c:pt>
                <c:pt idx="8708">
                  <c:v>18.149999999999999</c:v>
                </c:pt>
                <c:pt idx="8709">
                  <c:v>18.13</c:v>
                </c:pt>
                <c:pt idx="8710">
                  <c:v>18.12</c:v>
                </c:pt>
                <c:pt idx="8711">
                  <c:v>18.100000000000001</c:v>
                </c:pt>
                <c:pt idx="8712">
                  <c:v>18.02</c:v>
                </c:pt>
                <c:pt idx="8713">
                  <c:v>18.03</c:v>
                </c:pt>
                <c:pt idx="8714">
                  <c:v>17.98</c:v>
                </c:pt>
                <c:pt idx="8715">
                  <c:v>17.98</c:v>
                </c:pt>
                <c:pt idx="8716">
                  <c:v>18.02</c:v>
                </c:pt>
                <c:pt idx="8717">
                  <c:v>17.989999999999998</c:v>
                </c:pt>
                <c:pt idx="8718">
                  <c:v>17.98</c:v>
                </c:pt>
                <c:pt idx="8719">
                  <c:v>18</c:v>
                </c:pt>
                <c:pt idx="8720">
                  <c:v>18.010000000000002</c:v>
                </c:pt>
                <c:pt idx="8721">
                  <c:v>17.98</c:v>
                </c:pt>
                <c:pt idx="8722">
                  <c:v>18</c:v>
                </c:pt>
                <c:pt idx="8723">
                  <c:v>17.97</c:v>
                </c:pt>
                <c:pt idx="8724">
                  <c:v>17.920000000000002</c:v>
                </c:pt>
                <c:pt idx="8725">
                  <c:v>17.93</c:v>
                </c:pt>
                <c:pt idx="8726">
                  <c:v>17.91</c:v>
                </c:pt>
                <c:pt idx="8727">
                  <c:v>17.86</c:v>
                </c:pt>
                <c:pt idx="8728">
                  <c:v>17.87</c:v>
                </c:pt>
                <c:pt idx="8729">
                  <c:v>17.93</c:v>
                </c:pt>
                <c:pt idx="8730">
                  <c:v>17.93</c:v>
                </c:pt>
                <c:pt idx="8731">
                  <c:v>17.899999999999999</c:v>
                </c:pt>
                <c:pt idx="8732">
                  <c:v>17.91</c:v>
                </c:pt>
                <c:pt idx="8733">
                  <c:v>17.899999999999999</c:v>
                </c:pt>
                <c:pt idx="8734">
                  <c:v>17.88</c:v>
                </c:pt>
                <c:pt idx="8735">
                  <c:v>17.899999999999999</c:v>
                </c:pt>
                <c:pt idx="8736">
                  <c:v>17.940000000000001</c:v>
                </c:pt>
                <c:pt idx="8737">
                  <c:v>17.91</c:v>
                </c:pt>
                <c:pt idx="8738">
                  <c:v>17.899999999999999</c:v>
                </c:pt>
                <c:pt idx="8739">
                  <c:v>17.899999999999999</c:v>
                </c:pt>
                <c:pt idx="8740">
                  <c:v>17.88</c:v>
                </c:pt>
                <c:pt idx="8741">
                  <c:v>17.899999999999999</c:v>
                </c:pt>
                <c:pt idx="8742">
                  <c:v>17.899999999999999</c:v>
                </c:pt>
                <c:pt idx="8743">
                  <c:v>17.91</c:v>
                </c:pt>
                <c:pt idx="8744">
                  <c:v>17.93</c:v>
                </c:pt>
                <c:pt idx="8745">
                  <c:v>17.940000000000001</c:v>
                </c:pt>
                <c:pt idx="8746">
                  <c:v>17.96</c:v>
                </c:pt>
                <c:pt idx="8747">
                  <c:v>17.97</c:v>
                </c:pt>
                <c:pt idx="8748">
                  <c:v>17.97</c:v>
                </c:pt>
                <c:pt idx="8749">
                  <c:v>18.02</c:v>
                </c:pt>
                <c:pt idx="8750">
                  <c:v>18</c:v>
                </c:pt>
                <c:pt idx="8751">
                  <c:v>17.940000000000001</c:v>
                </c:pt>
                <c:pt idx="8752">
                  <c:v>17.98</c:v>
                </c:pt>
                <c:pt idx="8753">
                  <c:v>18</c:v>
                </c:pt>
                <c:pt idx="8754">
                  <c:v>17.95</c:v>
                </c:pt>
                <c:pt idx="8755">
                  <c:v>17.96</c:v>
                </c:pt>
                <c:pt idx="8756">
                  <c:v>18.02</c:v>
                </c:pt>
                <c:pt idx="8757">
                  <c:v>18</c:v>
                </c:pt>
                <c:pt idx="8758">
                  <c:v>17.98</c:v>
                </c:pt>
                <c:pt idx="8759">
                  <c:v>17.97</c:v>
                </c:pt>
                <c:pt idx="8760">
                  <c:v>17.940000000000001</c:v>
                </c:pt>
                <c:pt idx="8761">
                  <c:v>17.93</c:v>
                </c:pt>
                <c:pt idx="8762">
                  <c:v>17.98</c:v>
                </c:pt>
                <c:pt idx="8763">
                  <c:v>17.91</c:v>
                </c:pt>
                <c:pt idx="8764">
                  <c:v>17.87</c:v>
                </c:pt>
                <c:pt idx="8765">
                  <c:v>17.84</c:v>
                </c:pt>
                <c:pt idx="8766">
                  <c:v>17.84</c:v>
                </c:pt>
                <c:pt idx="8767">
                  <c:v>17.809999999999999</c:v>
                </c:pt>
                <c:pt idx="8768">
                  <c:v>17.79</c:v>
                </c:pt>
                <c:pt idx="8769">
                  <c:v>17.79</c:v>
                </c:pt>
                <c:pt idx="8770">
                  <c:v>17.77</c:v>
                </c:pt>
                <c:pt idx="8771">
                  <c:v>17.760000000000002</c:v>
                </c:pt>
                <c:pt idx="8772">
                  <c:v>17.739999999999998</c:v>
                </c:pt>
                <c:pt idx="8773">
                  <c:v>17.72</c:v>
                </c:pt>
                <c:pt idx="8774">
                  <c:v>17.7</c:v>
                </c:pt>
                <c:pt idx="8775">
                  <c:v>17.72</c:v>
                </c:pt>
                <c:pt idx="8776">
                  <c:v>17.739999999999998</c:v>
                </c:pt>
                <c:pt idx="8777">
                  <c:v>17.760000000000002</c:v>
                </c:pt>
                <c:pt idx="8778">
                  <c:v>17.79</c:v>
                </c:pt>
                <c:pt idx="8779">
                  <c:v>17.79</c:v>
                </c:pt>
                <c:pt idx="8780">
                  <c:v>17.79</c:v>
                </c:pt>
                <c:pt idx="8781">
                  <c:v>17.8</c:v>
                </c:pt>
                <c:pt idx="8782">
                  <c:v>17.8</c:v>
                </c:pt>
                <c:pt idx="8783">
                  <c:v>17.829999999999998</c:v>
                </c:pt>
                <c:pt idx="8784">
                  <c:v>17.829999999999998</c:v>
                </c:pt>
                <c:pt idx="8785">
                  <c:v>17.8</c:v>
                </c:pt>
                <c:pt idx="8786">
                  <c:v>17.809999999999999</c:v>
                </c:pt>
                <c:pt idx="8787">
                  <c:v>17.809999999999999</c:v>
                </c:pt>
                <c:pt idx="8788">
                  <c:v>17.829999999999998</c:v>
                </c:pt>
                <c:pt idx="8789">
                  <c:v>17.8</c:v>
                </c:pt>
                <c:pt idx="8790">
                  <c:v>17.79</c:v>
                </c:pt>
                <c:pt idx="8791">
                  <c:v>17.760000000000002</c:v>
                </c:pt>
                <c:pt idx="8792">
                  <c:v>17.75</c:v>
                </c:pt>
                <c:pt idx="8793">
                  <c:v>17.739999999999998</c:v>
                </c:pt>
                <c:pt idx="8794">
                  <c:v>17.73</c:v>
                </c:pt>
                <c:pt idx="8795">
                  <c:v>17.72</c:v>
                </c:pt>
                <c:pt idx="8796">
                  <c:v>17.72</c:v>
                </c:pt>
                <c:pt idx="8797">
                  <c:v>17.71</c:v>
                </c:pt>
                <c:pt idx="8798">
                  <c:v>17.71</c:v>
                </c:pt>
                <c:pt idx="8799">
                  <c:v>17.68</c:v>
                </c:pt>
                <c:pt idx="8800">
                  <c:v>17.670000000000002</c:v>
                </c:pt>
                <c:pt idx="8801">
                  <c:v>17.66</c:v>
                </c:pt>
                <c:pt idx="8802">
                  <c:v>17.66</c:v>
                </c:pt>
                <c:pt idx="8803">
                  <c:v>17.690000000000001</c:v>
                </c:pt>
                <c:pt idx="8804">
                  <c:v>17.72</c:v>
                </c:pt>
                <c:pt idx="8805">
                  <c:v>17.7</c:v>
                </c:pt>
                <c:pt idx="8806">
                  <c:v>17.72</c:v>
                </c:pt>
                <c:pt idx="8807">
                  <c:v>17.71</c:v>
                </c:pt>
                <c:pt idx="8808">
                  <c:v>17.7</c:v>
                </c:pt>
                <c:pt idx="8809">
                  <c:v>17.690000000000001</c:v>
                </c:pt>
                <c:pt idx="8810">
                  <c:v>17.68</c:v>
                </c:pt>
                <c:pt idx="8811">
                  <c:v>17.670000000000002</c:v>
                </c:pt>
                <c:pt idx="8812">
                  <c:v>17.68</c:v>
                </c:pt>
                <c:pt idx="8813">
                  <c:v>17.670000000000002</c:v>
                </c:pt>
                <c:pt idx="8814">
                  <c:v>17.66</c:v>
                </c:pt>
                <c:pt idx="8815">
                  <c:v>17.66</c:v>
                </c:pt>
                <c:pt idx="8816">
                  <c:v>17.64</c:v>
                </c:pt>
                <c:pt idx="8817">
                  <c:v>17.62</c:v>
                </c:pt>
                <c:pt idx="8818">
                  <c:v>17.64</c:v>
                </c:pt>
                <c:pt idx="8819">
                  <c:v>17.649999999999999</c:v>
                </c:pt>
                <c:pt idx="8820">
                  <c:v>17.66</c:v>
                </c:pt>
                <c:pt idx="8821">
                  <c:v>17.66</c:v>
                </c:pt>
                <c:pt idx="8822">
                  <c:v>17.649999999999999</c:v>
                </c:pt>
                <c:pt idx="8823">
                  <c:v>17.66</c:v>
                </c:pt>
                <c:pt idx="8824">
                  <c:v>17.68</c:v>
                </c:pt>
                <c:pt idx="8825">
                  <c:v>17.66</c:v>
                </c:pt>
                <c:pt idx="8826">
                  <c:v>17.670000000000002</c:v>
                </c:pt>
                <c:pt idx="8827">
                  <c:v>17.64</c:v>
                </c:pt>
                <c:pt idx="8828">
                  <c:v>17.61</c:v>
                </c:pt>
                <c:pt idx="8829">
                  <c:v>17.64</c:v>
                </c:pt>
                <c:pt idx="8830">
                  <c:v>17.649999999999999</c:v>
                </c:pt>
                <c:pt idx="8831">
                  <c:v>17.64</c:v>
                </c:pt>
                <c:pt idx="8832">
                  <c:v>17.64</c:v>
                </c:pt>
                <c:pt idx="8833">
                  <c:v>17.64</c:v>
                </c:pt>
                <c:pt idx="8834">
                  <c:v>17.64</c:v>
                </c:pt>
                <c:pt idx="8835">
                  <c:v>17.62</c:v>
                </c:pt>
                <c:pt idx="8836">
                  <c:v>17.62</c:v>
                </c:pt>
                <c:pt idx="8837">
                  <c:v>17.61</c:v>
                </c:pt>
                <c:pt idx="8838">
                  <c:v>17.63</c:v>
                </c:pt>
                <c:pt idx="8839">
                  <c:v>17.63</c:v>
                </c:pt>
                <c:pt idx="8840">
                  <c:v>17.63</c:v>
                </c:pt>
                <c:pt idx="8841">
                  <c:v>17.64</c:v>
                </c:pt>
                <c:pt idx="8842">
                  <c:v>17.64</c:v>
                </c:pt>
                <c:pt idx="8843">
                  <c:v>17.649999999999999</c:v>
                </c:pt>
                <c:pt idx="8844">
                  <c:v>17.64</c:v>
                </c:pt>
                <c:pt idx="8845">
                  <c:v>17.649999999999999</c:v>
                </c:pt>
                <c:pt idx="8846">
                  <c:v>17.71</c:v>
                </c:pt>
                <c:pt idx="8847">
                  <c:v>17.72</c:v>
                </c:pt>
                <c:pt idx="8848">
                  <c:v>17.72</c:v>
                </c:pt>
                <c:pt idx="8849">
                  <c:v>17.75</c:v>
                </c:pt>
                <c:pt idx="8850">
                  <c:v>17.77</c:v>
                </c:pt>
                <c:pt idx="8851">
                  <c:v>17.760000000000002</c:v>
                </c:pt>
                <c:pt idx="8852">
                  <c:v>17.739999999999998</c:v>
                </c:pt>
                <c:pt idx="8853">
                  <c:v>17.73</c:v>
                </c:pt>
                <c:pt idx="8854">
                  <c:v>17.72</c:v>
                </c:pt>
                <c:pt idx="8855">
                  <c:v>17.7</c:v>
                </c:pt>
                <c:pt idx="8856">
                  <c:v>17.690000000000001</c:v>
                </c:pt>
                <c:pt idx="8857">
                  <c:v>17.68</c:v>
                </c:pt>
                <c:pt idx="8858">
                  <c:v>17.68</c:v>
                </c:pt>
                <c:pt idx="8859">
                  <c:v>17.649999999999999</c:v>
                </c:pt>
                <c:pt idx="8860">
                  <c:v>17.59</c:v>
                </c:pt>
                <c:pt idx="8861">
                  <c:v>17.57</c:v>
                </c:pt>
                <c:pt idx="8862">
                  <c:v>17.53</c:v>
                </c:pt>
                <c:pt idx="8863">
                  <c:v>17.53</c:v>
                </c:pt>
                <c:pt idx="8864">
                  <c:v>17.5</c:v>
                </c:pt>
                <c:pt idx="8865">
                  <c:v>17.489999999999998</c:v>
                </c:pt>
                <c:pt idx="8866">
                  <c:v>17.5</c:v>
                </c:pt>
                <c:pt idx="8867">
                  <c:v>17.52</c:v>
                </c:pt>
                <c:pt idx="8868">
                  <c:v>17.52</c:v>
                </c:pt>
                <c:pt idx="8869">
                  <c:v>17.55</c:v>
                </c:pt>
                <c:pt idx="8870">
                  <c:v>17.579999999999998</c:v>
                </c:pt>
                <c:pt idx="8871">
                  <c:v>17.63</c:v>
                </c:pt>
                <c:pt idx="8872">
                  <c:v>17.66</c:v>
                </c:pt>
                <c:pt idx="8873">
                  <c:v>17.690000000000001</c:v>
                </c:pt>
                <c:pt idx="8874">
                  <c:v>17.690000000000001</c:v>
                </c:pt>
                <c:pt idx="8875">
                  <c:v>17.670000000000002</c:v>
                </c:pt>
                <c:pt idx="8876">
                  <c:v>17.66</c:v>
                </c:pt>
                <c:pt idx="8877">
                  <c:v>17.66</c:v>
                </c:pt>
                <c:pt idx="8878">
                  <c:v>17.68</c:v>
                </c:pt>
                <c:pt idx="8879">
                  <c:v>17.66</c:v>
                </c:pt>
                <c:pt idx="8880">
                  <c:v>17.63</c:v>
                </c:pt>
                <c:pt idx="8881">
                  <c:v>17.64</c:v>
                </c:pt>
                <c:pt idx="8882">
                  <c:v>17.61</c:v>
                </c:pt>
                <c:pt idx="8883">
                  <c:v>17.600000000000001</c:v>
                </c:pt>
                <c:pt idx="8884">
                  <c:v>17.62</c:v>
                </c:pt>
                <c:pt idx="8885">
                  <c:v>17.690000000000001</c:v>
                </c:pt>
                <c:pt idx="8886">
                  <c:v>17.7</c:v>
                </c:pt>
                <c:pt idx="8887">
                  <c:v>17.71</c:v>
                </c:pt>
                <c:pt idx="8888">
                  <c:v>17.72</c:v>
                </c:pt>
                <c:pt idx="8889">
                  <c:v>17.739999999999998</c:v>
                </c:pt>
                <c:pt idx="8890">
                  <c:v>17.72</c:v>
                </c:pt>
                <c:pt idx="8891">
                  <c:v>17.7</c:v>
                </c:pt>
                <c:pt idx="8892">
                  <c:v>17.66</c:v>
                </c:pt>
                <c:pt idx="8893">
                  <c:v>17.649999999999999</c:v>
                </c:pt>
                <c:pt idx="8894">
                  <c:v>17.63</c:v>
                </c:pt>
                <c:pt idx="8895">
                  <c:v>17.579999999999998</c:v>
                </c:pt>
                <c:pt idx="8896">
                  <c:v>17.559999999999999</c:v>
                </c:pt>
                <c:pt idx="8897">
                  <c:v>17.5</c:v>
                </c:pt>
                <c:pt idx="8898">
                  <c:v>17.47</c:v>
                </c:pt>
                <c:pt idx="8899">
                  <c:v>17.440000000000001</c:v>
                </c:pt>
                <c:pt idx="8900">
                  <c:v>17.440000000000001</c:v>
                </c:pt>
                <c:pt idx="8901">
                  <c:v>17.46</c:v>
                </c:pt>
                <c:pt idx="8902">
                  <c:v>17.5</c:v>
                </c:pt>
                <c:pt idx="8903">
                  <c:v>17.55</c:v>
                </c:pt>
                <c:pt idx="8904">
                  <c:v>17.559999999999999</c:v>
                </c:pt>
                <c:pt idx="8905">
                  <c:v>17.559999999999999</c:v>
                </c:pt>
                <c:pt idx="8906">
                  <c:v>17.55</c:v>
                </c:pt>
                <c:pt idx="8907">
                  <c:v>17.579999999999998</c:v>
                </c:pt>
                <c:pt idx="8908">
                  <c:v>17.59</c:v>
                </c:pt>
                <c:pt idx="8909">
                  <c:v>17.579999999999998</c:v>
                </c:pt>
                <c:pt idx="8910">
                  <c:v>17.559999999999999</c:v>
                </c:pt>
                <c:pt idx="8911">
                  <c:v>17.559999999999999</c:v>
                </c:pt>
                <c:pt idx="8912">
                  <c:v>17.559999999999999</c:v>
                </c:pt>
                <c:pt idx="8913">
                  <c:v>17.559999999999999</c:v>
                </c:pt>
                <c:pt idx="8914">
                  <c:v>17.579999999999998</c:v>
                </c:pt>
                <c:pt idx="8915">
                  <c:v>17.59</c:v>
                </c:pt>
                <c:pt idx="8916">
                  <c:v>17.62</c:v>
                </c:pt>
                <c:pt idx="8917">
                  <c:v>17.62</c:v>
                </c:pt>
                <c:pt idx="8918">
                  <c:v>17.64</c:v>
                </c:pt>
                <c:pt idx="8919">
                  <c:v>17.62</c:v>
                </c:pt>
                <c:pt idx="8920">
                  <c:v>17.600000000000001</c:v>
                </c:pt>
                <c:pt idx="8921">
                  <c:v>17.54</c:v>
                </c:pt>
                <c:pt idx="8922">
                  <c:v>17.52</c:v>
                </c:pt>
                <c:pt idx="8923">
                  <c:v>17.5</c:v>
                </c:pt>
                <c:pt idx="8924">
                  <c:v>17.5</c:v>
                </c:pt>
                <c:pt idx="8925">
                  <c:v>17.489999999999998</c:v>
                </c:pt>
                <c:pt idx="8926">
                  <c:v>17.5</c:v>
                </c:pt>
                <c:pt idx="8927">
                  <c:v>17.47</c:v>
                </c:pt>
                <c:pt idx="8928">
                  <c:v>17.47</c:v>
                </c:pt>
                <c:pt idx="8929">
                  <c:v>17.46</c:v>
                </c:pt>
                <c:pt idx="8930">
                  <c:v>17.440000000000001</c:v>
                </c:pt>
                <c:pt idx="8931">
                  <c:v>17.420000000000002</c:v>
                </c:pt>
                <c:pt idx="8932">
                  <c:v>17.420000000000002</c:v>
                </c:pt>
                <c:pt idx="8933">
                  <c:v>17.440000000000001</c:v>
                </c:pt>
                <c:pt idx="8934">
                  <c:v>17.440000000000001</c:v>
                </c:pt>
                <c:pt idx="8935">
                  <c:v>17.420000000000002</c:v>
                </c:pt>
                <c:pt idx="8936">
                  <c:v>17.420000000000002</c:v>
                </c:pt>
                <c:pt idx="8937">
                  <c:v>17.399999999999999</c:v>
                </c:pt>
                <c:pt idx="8938">
                  <c:v>17.37</c:v>
                </c:pt>
                <c:pt idx="8939">
                  <c:v>17.34</c:v>
                </c:pt>
                <c:pt idx="8940">
                  <c:v>17.34</c:v>
                </c:pt>
                <c:pt idx="8941">
                  <c:v>17.32</c:v>
                </c:pt>
                <c:pt idx="8942">
                  <c:v>17.29</c:v>
                </c:pt>
                <c:pt idx="8943">
                  <c:v>17.28</c:v>
                </c:pt>
                <c:pt idx="8944">
                  <c:v>17.28</c:v>
                </c:pt>
                <c:pt idx="8945">
                  <c:v>17.239999999999998</c:v>
                </c:pt>
                <c:pt idx="8946">
                  <c:v>17.22</c:v>
                </c:pt>
                <c:pt idx="8947">
                  <c:v>17.21</c:v>
                </c:pt>
                <c:pt idx="8948">
                  <c:v>17.21</c:v>
                </c:pt>
                <c:pt idx="8949">
                  <c:v>17.18</c:v>
                </c:pt>
                <c:pt idx="8950">
                  <c:v>17.16</c:v>
                </c:pt>
                <c:pt idx="8951">
                  <c:v>17.14</c:v>
                </c:pt>
                <c:pt idx="8952">
                  <c:v>17.149999999999999</c:v>
                </c:pt>
                <c:pt idx="8953">
                  <c:v>17.14</c:v>
                </c:pt>
                <c:pt idx="8954">
                  <c:v>17.14</c:v>
                </c:pt>
                <c:pt idx="8955">
                  <c:v>17.14</c:v>
                </c:pt>
                <c:pt idx="8956">
                  <c:v>17.170000000000002</c:v>
                </c:pt>
                <c:pt idx="8957">
                  <c:v>17.22</c:v>
                </c:pt>
                <c:pt idx="8958">
                  <c:v>17.239999999999998</c:v>
                </c:pt>
                <c:pt idx="8959">
                  <c:v>17.239999999999998</c:v>
                </c:pt>
                <c:pt idx="8960">
                  <c:v>17.2</c:v>
                </c:pt>
                <c:pt idx="8961">
                  <c:v>17.18</c:v>
                </c:pt>
                <c:pt idx="8962">
                  <c:v>17.16</c:v>
                </c:pt>
                <c:pt idx="8963">
                  <c:v>17.149999999999999</c:v>
                </c:pt>
                <c:pt idx="8964">
                  <c:v>17.14</c:v>
                </c:pt>
                <c:pt idx="8965">
                  <c:v>17.12</c:v>
                </c:pt>
                <c:pt idx="8966">
                  <c:v>17.07</c:v>
                </c:pt>
                <c:pt idx="8967">
                  <c:v>17.04</c:v>
                </c:pt>
                <c:pt idx="8968">
                  <c:v>17.03</c:v>
                </c:pt>
                <c:pt idx="8969">
                  <c:v>16.98</c:v>
                </c:pt>
                <c:pt idx="8970">
                  <c:v>16.98</c:v>
                </c:pt>
                <c:pt idx="8971">
                  <c:v>16.97</c:v>
                </c:pt>
                <c:pt idx="8972">
                  <c:v>16.97</c:v>
                </c:pt>
                <c:pt idx="8973">
                  <c:v>16.96</c:v>
                </c:pt>
                <c:pt idx="8974">
                  <c:v>17.059999999999999</c:v>
                </c:pt>
                <c:pt idx="8975">
                  <c:v>17.11</c:v>
                </c:pt>
                <c:pt idx="8976">
                  <c:v>17.149999999999999</c:v>
                </c:pt>
                <c:pt idx="8977">
                  <c:v>17.13</c:v>
                </c:pt>
                <c:pt idx="8978">
                  <c:v>17.12</c:v>
                </c:pt>
                <c:pt idx="8979">
                  <c:v>17.13</c:v>
                </c:pt>
                <c:pt idx="8980">
                  <c:v>17.14</c:v>
                </c:pt>
                <c:pt idx="8981">
                  <c:v>17.16</c:v>
                </c:pt>
                <c:pt idx="8982">
                  <c:v>17.16</c:v>
                </c:pt>
                <c:pt idx="8983">
                  <c:v>17.170000000000002</c:v>
                </c:pt>
                <c:pt idx="8984">
                  <c:v>17.2</c:v>
                </c:pt>
                <c:pt idx="8985">
                  <c:v>17.18</c:v>
                </c:pt>
                <c:pt idx="8986">
                  <c:v>17.239999999999998</c:v>
                </c:pt>
                <c:pt idx="8987">
                  <c:v>17.3</c:v>
                </c:pt>
                <c:pt idx="8988">
                  <c:v>17.27</c:v>
                </c:pt>
                <c:pt idx="8989">
                  <c:v>17.3</c:v>
                </c:pt>
                <c:pt idx="8990">
                  <c:v>17.3</c:v>
                </c:pt>
                <c:pt idx="8991">
                  <c:v>17.25</c:v>
                </c:pt>
                <c:pt idx="8992">
                  <c:v>17.239999999999998</c:v>
                </c:pt>
                <c:pt idx="8993">
                  <c:v>17.23</c:v>
                </c:pt>
                <c:pt idx="8994">
                  <c:v>17.28</c:v>
                </c:pt>
                <c:pt idx="8995">
                  <c:v>17.28</c:v>
                </c:pt>
                <c:pt idx="8996">
                  <c:v>17.28</c:v>
                </c:pt>
                <c:pt idx="8997">
                  <c:v>17.28</c:v>
                </c:pt>
                <c:pt idx="8998">
                  <c:v>17.28</c:v>
                </c:pt>
                <c:pt idx="8999">
                  <c:v>17.28</c:v>
                </c:pt>
                <c:pt idx="9000">
                  <c:v>17.28</c:v>
                </c:pt>
                <c:pt idx="9001">
                  <c:v>17.25</c:v>
                </c:pt>
                <c:pt idx="9002">
                  <c:v>17.260000000000002</c:v>
                </c:pt>
                <c:pt idx="9003">
                  <c:v>17.260000000000002</c:v>
                </c:pt>
                <c:pt idx="9004">
                  <c:v>17.260000000000002</c:v>
                </c:pt>
                <c:pt idx="9005">
                  <c:v>17.28</c:v>
                </c:pt>
                <c:pt idx="9006">
                  <c:v>17.25</c:v>
                </c:pt>
                <c:pt idx="9007">
                  <c:v>17.239999999999998</c:v>
                </c:pt>
                <c:pt idx="9008">
                  <c:v>17.22</c:v>
                </c:pt>
                <c:pt idx="9009">
                  <c:v>17.190000000000001</c:v>
                </c:pt>
                <c:pt idx="9010">
                  <c:v>17.18</c:v>
                </c:pt>
                <c:pt idx="9011">
                  <c:v>17.16</c:v>
                </c:pt>
                <c:pt idx="9012">
                  <c:v>17.21</c:v>
                </c:pt>
                <c:pt idx="9013">
                  <c:v>17.260000000000002</c:v>
                </c:pt>
                <c:pt idx="9014">
                  <c:v>17.239999999999998</c:v>
                </c:pt>
                <c:pt idx="9015">
                  <c:v>17.22</c:v>
                </c:pt>
                <c:pt idx="9016">
                  <c:v>17.22</c:v>
                </c:pt>
                <c:pt idx="9017">
                  <c:v>17.22</c:v>
                </c:pt>
                <c:pt idx="9018">
                  <c:v>17.21</c:v>
                </c:pt>
                <c:pt idx="9019">
                  <c:v>17.18</c:v>
                </c:pt>
                <c:pt idx="9020">
                  <c:v>17.21</c:v>
                </c:pt>
                <c:pt idx="9021">
                  <c:v>17.23</c:v>
                </c:pt>
                <c:pt idx="9022">
                  <c:v>17.22</c:v>
                </c:pt>
                <c:pt idx="9023">
                  <c:v>17.23</c:v>
                </c:pt>
                <c:pt idx="9024">
                  <c:v>17.22</c:v>
                </c:pt>
                <c:pt idx="9025">
                  <c:v>17.239999999999998</c:v>
                </c:pt>
                <c:pt idx="9026">
                  <c:v>17.25</c:v>
                </c:pt>
                <c:pt idx="9027">
                  <c:v>17.27</c:v>
                </c:pt>
                <c:pt idx="9028">
                  <c:v>17.27</c:v>
                </c:pt>
                <c:pt idx="9029">
                  <c:v>17.260000000000002</c:v>
                </c:pt>
                <c:pt idx="9030">
                  <c:v>17.29</c:v>
                </c:pt>
                <c:pt idx="9031">
                  <c:v>17.27</c:v>
                </c:pt>
                <c:pt idx="9032">
                  <c:v>17.25</c:v>
                </c:pt>
                <c:pt idx="9033">
                  <c:v>17.23</c:v>
                </c:pt>
                <c:pt idx="9034">
                  <c:v>17.260000000000002</c:v>
                </c:pt>
                <c:pt idx="9035">
                  <c:v>17.3</c:v>
                </c:pt>
                <c:pt idx="9036">
                  <c:v>17.34</c:v>
                </c:pt>
                <c:pt idx="9037">
                  <c:v>17.34</c:v>
                </c:pt>
                <c:pt idx="9038">
                  <c:v>17.34</c:v>
                </c:pt>
                <c:pt idx="9039">
                  <c:v>17.3</c:v>
                </c:pt>
                <c:pt idx="9040">
                  <c:v>17.34</c:v>
                </c:pt>
                <c:pt idx="9041">
                  <c:v>17.36</c:v>
                </c:pt>
                <c:pt idx="9042">
                  <c:v>17.34</c:v>
                </c:pt>
                <c:pt idx="9043">
                  <c:v>17.329999999999998</c:v>
                </c:pt>
                <c:pt idx="9044">
                  <c:v>17.32</c:v>
                </c:pt>
                <c:pt idx="9045">
                  <c:v>17.3</c:v>
                </c:pt>
                <c:pt idx="9046">
                  <c:v>17.309999999999999</c:v>
                </c:pt>
                <c:pt idx="9047">
                  <c:v>17.27</c:v>
                </c:pt>
                <c:pt idx="9048">
                  <c:v>17.25</c:v>
                </c:pt>
                <c:pt idx="9049">
                  <c:v>17.260000000000002</c:v>
                </c:pt>
                <c:pt idx="9050">
                  <c:v>17.27</c:v>
                </c:pt>
                <c:pt idx="9051">
                  <c:v>17.3</c:v>
                </c:pt>
                <c:pt idx="9052">
                  <c:v>17.32</c:v>
                </c:pt>
                <c:pt idx="9053">
                  <c:v>17.34</c:v>
                </c:pt>
                <c:pt idx="9054">
                  <c:v>17.350000000000001</c:v>
                </c:pt>
                <c:pt idx="9055">
                  <c:v>17.37</c:v>
                </c:pt>
                <c:pt idx="9056">
                  <c:v>17.350000000000001</c:v>
                </c:pt>
                <c:pt idx="9057">
                  <c:v>17.32</c:v>
                </c:pt>
                <c:pt idx="9058">
                  <c:v>17.34</c:v>
                </c:pt>
                <c:pt idx="9059">
                  <c:v>17.350000000000001</c:v>
                </c:pt>
                <c:pt idx="9060">
                  <c:v>17.34</c:v>
                </c:pt>
                <c:pt idx="9061">
                  <c:v>17.3</c:v>
                </c:pt>
                <c:pt idx="9062">
                  <c:v>17.260000000000002</c:v>
                </c:pt>
                <c:pt idx="9063">
                  <c:v>17.23</c:v>
                </c:pt>
                <c:pt idx="9064">
                  <c:v>17.21</c:v>
                </c:pt>
                <c:pt idx="9065">
                  <c:v>17.170000000000002</c:v>
                </c:pt>
                <c:pt idx="9066">
                  <c:v>17.16</c:v>
                </c:pt>
                <c:pt idx="9067">
                  <c:v>17.12</c:v>
                </c:pt>
                <c:pt idx="9068">
                  <c:v>17.079999999999998</c:v>
                </c:pt>
                <c:pt idx="9069">
                  <c:v>17.03</c:v>
                </c:pt>
                <c:pt idx="9070">
                  <c:v>17</c:v>
                </c:pt>
                <c:pt idx="9071">
                  <c:v>16.97</c:v>
                </c:pt>
                <c:pt idx="9072">
                  <c:v>16.940000000000001</c:v>
                </c:pt>
                <c:pt idx="9073">
                  <c:v>16.899999999999999</c:v>
                </c:pt>
                <c:pt idx="9074">
                  <c:v>16.89</c:v>
                </c:pt>
                <c:pt idx="9075">
                  <c:v>16.82</c:v>
                </c:pt>
                <c:pt idx="9076">
                  <c:v>16.8</c:v>
                </c:pt>
                <c:pt idx="9077">
                  <c:v>16.84</c:v>
                </c:pt>
                <c:pt idx="9078">
                  <c:v>16.84</c:v>
                </c:pt>
                <c:pt idx="9079">
                  <c:v>16.87</c:v>
                </c:pt>
                <c:pt idx="9080">
                  <c:v>16.920000000000002</c:v>
                </c:pt>
                <c:pt idx="9081">
                  <c:v>16.940000000000001</c:v>
                </c:pt>
                <c:pt idx="9082">
                  <c:v>16.95</c:v>
                </c:pt>
                <c:pt idx="9083">
                  <c:v>16.96</c:v>
                </c:pt>
                <c:pt idx="9084">
                  <c:v>16.97</c:v>
                </c:pt>
                <c:pt idx="9085">
                  <c:v>16.96</c:v>
                </c:pt>
                <c:pt idx="9086">
                  <c:v>17.02</c:v>
                </c:pt>
                <c:pt idx="9087">
                  <c:v>17.04</c:v>
                </c:pt>
                <c:pt idx="9088">
                  <c:v>17.07</c:v>
                </c:pt>
                <c:pt idx="9089">
                  <c:v>17.11</c:v>
                </c:pt>
                <c:pt idx="9090">
                  <c:v>17.11</c:v>
                </c:pt>
                <c:pt idx="9091">
                  <c:v>17.100000000000001</c:v>
                </c:pt>
                <c:pt idx="9092">
                  <c:v>17.07</c:v>
                </c:pt>
                <c:pt idx="9093">
                  <c:v>17.09</c:v>
                </c:pt>
                <c:pt idx="9094">
                  <c:v>17.100000000000001</c:v>
                </c:pt>
                <c:pt idx="9095">
                  <c:v>17.14</c:v>
                </c:pt>
                <c:pt idx="9096">
                  <c:v>17.170000000000002</c:v>
                </c:pt>
                <c:pt idx="9097">
                  <c:v>17.170000000000002</c:v>
                </c:pt>
                <c:pt idx="9098">
                  <c:v>17.16</c:v>
                </c:pt>
                <c:pt idx="9099">
                  <c:v>17.16</c:v>
                </c:pt>
                <c:pt idx="9100">
                  <c:v>17.12</c:v>
                </c:pt>
                <c:pt idx="9101">
                  <c:v>17.12</c:v>
                </c:pt>
                <c:pt idx="9102">
                  <c:v>17.059999999999999</c:v>
                </c:pt>
                <c:pt idx="9103">
                  <c:v>17.04</c:v>
                </c:pt>
                <c:pt idx="9104">
                  <c:v>17</c:v>
                </c:pt>
                <c:pt idx="9105">
                  <c:v>16.98</c:v>
                </c:pt>
                <c:pt idx="9106">
                  <c:v>16.96</c:v>
                </c:pt>
                <c:pt idx="9107">
                  <c:v>17</c:v>
                </c:pt>
                <c:pt idx="9108">
                  <c:v>17.02</c:v>
                </c:pt>
                <c:pt idx="9109">
                  <c:v>17.059999999999999</c:v>
                </c:pt>
                <c:pt idx="9110">
                  <c:v>17.079999999999998</c:v>
                </c:pt>
                <c:pt idx="9111">
                  <c:v>17.059999999999999</c:v>
                </c:pt>
                <c:pt idx="9112">
                  <c:v>17.07</c:v>
                </c:pt>
                <c:pt idx="9113">
                  <c:v>17.079999999999998</c:v>
                </c:pt>
                <c:pt idx="9114">
                  <c:v>17.12</c:v>
                </c:pt>
                <c:pt idx="9115">
                  <c:v>17.149999999999999</c:v>
                </c:pt>
                <c:pt idx="9116">
                  <c:v>17.16</c:v>
                </c:pt>
                <c:pt idx="9117">
                  <c:v>17.16</c:v>
                </c:pt>
                <c:pt idx="9118">
                  <c:v>17.170000000000002</c:v>
                </c:pt>
                <c:pt idx="9119">
                  <c:v>17.170000000000002</c:v>
                </c:pt>
                <c:pt idx="9120">
                  <c:v>17.170000000000002</c:v>
                </c:pt>
                <c:pt idx="9121">
                  <c:v>17.18</c:v>
                </c:pt>
                <c:pt idx="9122">
                  <c:v>17.2</c:v>
                </c:pt>
                <c:pt idx="9123">
                  <c:v>17.18</c:v>
                </c:pt>
                <c:pt idx="9124">
                  <c:v>17.18</c:v>
                </c:pt>
                <c:pt idx="9125">
                  <c:v>17.18</c:v>
                </c:pt>
                <c:pt idx="9126">
                  <c:v>17.190000000000001</c:v>
                </c:pt>
                <c:pt idx="9127">
                  <c:v>17.190000000000001</c:v>
                </c:pt>
                <c:pt idx="9128">
                  <c:v>17.18</c:v>
                </c:pt>
                <c:pt idx="9129">
                  <c:v>17.16</c:v>
                </c:pt>
                <c:pt idx="9130">
                  <c:v>17.16</c:v>
                </c:pt>
                <c:pt idx="9131">
                  <c:v>17.14</c:v>
                </c:pt>
                <c:pt idx="9132">
                  <c:v>17.149999999999999</c:v>
                </c:pt>
                <c:pt idx="9133">
                  <c:v>17.14</c:v>
                </c:pt>
                <c:pt idx="9134">
                  <c:v>17.13</c:v>
                </c:pt>
                <c:pt idx="9135">
                  <c:v>17.11</c:v>
                </c:pt>
                <c:pt idx="9136">
                  <c:v>17.11</c:v>
                </c:pt>
                <c:pt idx="9137">
                  <c:v>17.14</c:v>
                </c:pt>
                <c:pt idx="9138">
                  <c:v>17.16</c:v>
                </c:pt>
                <c:pt idx="9139">
                  <c:v>17.14</c:v>
                </c:pt>
                <c:pt idx="9140">
                  <c:v>17.14</c:v>
                </c:pt>
                <c:pt idx="9141">
                  <c:v>17.12</c:v>
                </c:pt>
                <c:pt idx="9142">
                  <c:v>17.100000000000001</c:v>
                </c:pt>
                <c:pt idx="9143">
                  <c:v>17.12</c:v>
                </c:pt>
                <c:pt idx="9144">
                  <c:v>17.14</c:v>
                </c:pt>
                <c:pt idx="9145">
                  <c:v>17.18</c:v>
                </c:pt>
                <c:pt idx="9146">
                  <c:v>17.190000000000001</c:v>
                </c:pt>
                <c:pt idx="9147">
                  <c:v>17.21</c:v>
                </c:pt>
                <c:pt idx="9148">
                  <c:v>17.22</c:v>
                </c:pt>
                <c:pt idx="9149">
                  <c:v>17.260000000000002</c:v>
                </c:pt>
                <c:pt idx="9150">
                  <c:v>17.239999999999998</c:v>
                </c:pt>
                <c:pt idx="9151">
                  <c:v>17.18</c:v>
                </c:pt>
                <c:pt idx="9152">
                  <c:v>17.149999999999999</c:v>
                </c:pt>
                <c:pt idx="9153">
                  <c:v>17.16</c:v>
                </c:pt>
                <c:pt idx="9154">
                  <c:v>17.16</c:v>
                </c:pt>
                <c:pt idx="9155">
                  <c:v>17.14</c:v>
                </c:pt>
                <c:pt idx="9156">
                  <c:v>17.149999999999999</c:v>
                </c:pt>
                <c:pt idx="9157">
                  <c:v>17.16</c:v>
                </c:pt>
                <c:pt idx="9158">
                  <c:v>17.16</c:v>
                </c:pt>
                <c:pt idx="9159">
                  <c:v>17.18</c:v>
                </c:pt>
                <c:pt idx="9160">
                  <c:v>17.18</c:v>
                </c:pt>
                <c:pt idx="9161">
                  <c:v>17.16</c:v>
                </c:pt>
                <c:pt idx="9162">
                  <c:v>17.16</c:v>
                </c:pt>
                <c:pt idx="9163">
                  <c:v>17.13</c:v>
                </c:pt>
                <c:pt idx="9164">
                  <c:v>17.100000000000001</c:v>
                </c:pt>
                <c:pt idx="9165">
                  <c:v>17.12</c:v>
                </c:pt>
                <c:pt idx="9166">
                  <c:v>17.14</c:v>
                </c:pt>
                <c:pt idx="9167">
                  <c:v>17.2</c:v>
                </c:pt>
                <c:pt idx="9168">
                  <c:v>17.21</c:v>
                </c:pt>
                <c:pt idx="9169">
                  <c:v>17.22</c:v>
                </c:pt>
                <c:pt idx="9170">
                  <c:v>17.22</c:v>
                </c:pt>
                <c:pt idx="9171">
                  <c:v>17.22</c:v>
                </c:pt>
                <c:pt idx="9172">
                  <c:v>17.21</c:v>
                </c:pt>
                <c:pt idx="9173">
                  <c:v>17.190000000000001</c:v>
                </c:pt>
                <c:pt idx="9174">
                  <c:v>17.2</c:v>
                </c:pt>
                <c:pt idx="9175">
                  <c:v>17.18</c:v>
                </c:pt>
                <c:pt idx="9176">
                  <c:v>17.23</c:v>
                </c:pt>
                <c:pt idx="9177">
                  <c:v>17.2</c:v>
                </c:pt>
                <c:pt idx="9178">
                  <c:v>17.22</c:v>
                </c:pt>
                <c:pt idx="9179">
                  <c:v>17.27</c:v>
                </c:pt>
                <c:pt idx="9180">
                  <c:v>17.28</c:v>
                </c:pt>
                <c:pt idx="9181">
                  <c:v>17.260000000000002</c:v>
                </c:pt>
                <c:pt idx="9182">
                  <c:v>17.3</c:v>
                </c:pt>
                <c:pt idx="9183">
                  <c:v>17.27</c:v>
                </c:pt>
                <c:pt idx="9184">
                  <c:v>17.239999999999998</c:v>
                </c:pt>
                <c:pt idx="9185">
                  <c:v>17.239999999999998</c:v>
                </c:pt>
                <c:pt idx="9186">
                  <c:v>17.25</c:v>
                </c:pt>
                <c:pt idx="9187">
                  <c:v>17.309999999999999</c:v>
                </c:pt>
                <c:pt idx="9188">
                  <c:v>17.34</c:v>
                </c:pt>
                <c:pt idx="9189">
                  <c:v>17.36</c:v>
                </c:pt>
                <c:pt idx="9190">
                  <c:v>17.36</c:v>
                </c:pt>
                <c:pt idx="9191">
                  <c:v>17.36</c:v>
                </c:pt>
                <c:pt idx="9192">
                  <c:v>17.350000000000001</c:v>
                </c:pt>
                <c:pt idx="9193">
                  <c:v>17.34</c:v>
                </c:pt>
                <c:pt idx="9194">
                  <c:v>17.3</c:v>
                </c:pt>
                <c:pt idx="9195">
                  <c:v>17.29</c:v>
                </c:pt>
                <c:pt idx="9196">
                  <c:v>17.260000000000002</c:v>
                </c:pt>
                <c:pt idx="9197">
                  <c:v>17.22</c:v>
                </c:pt>
                <c:pt idx="9198">
                  <c:v>17.21</c:v>
                </c:pt>
                <c:pt idx="9199">
                  <c:v>17.18</c:v>
                </c:pt>
                <c:pt idx="9200">
                  <c:v>17.18</c:v>
                </c:pt>
                <c:pt idx="9201">
                  <c:v>17.170000000000002</c:v>
                </c:pt>
                <c:pt idx="9202">
                  <c:v>17.13</c:v>
                </c:pt>
                <c:pt idx="9203">
                  <c:v>17.079999999999998</c:v>
                </c:pt>
                <c:pt idx="9204">
                  <c:v>17.010000000000002</c:v>
                </c:pt>
                <c:pt idx="9205">
                  <c:v>17.010000000000002</c:v>
                </c:pt>
                <c:pt idx="9206">
                  <c:v>16.97</c:v>
                </c:pt>
                <c:pt idx="9207">
                  <c:v>16.95</c:v>
                </c:pt>
                <c:pt idx="9208">
                  <c:v>16.920000000000002</c:v>
                </c:pt>
                <c:pt idx="9209">
                  <c:v>16.989999999999998</c:v>
                </c:pt>
                <c:pt idx="9210">
                  <c:v>16.97</c:v>
                </c:pt>
                <c:pt idx="9211">
                  <c:v>16.96</c:v>
                </c:pt>
                <c:pt idx="9212">
                  <c:v>16.97</c:v>
                </c:pt>
                <c:pt idx="9213">
                  <c:v>17.07</c:v>
                </c:pt>
                <c:pt idx="9214">
                  <c:v>17.07</c:v>
                </c:pt>
                <c:pt idx="9215">
                  <c:v>17.05</c:v>
                </c:pt>
                <c:pt idx="9216">
                  <c:v>17.04</c:v>
                </c:pt>
                <c:pt idx="9217">
                  <c:v>17</c:v>
                </c:pt>
                <c:pt idx="9218">
                  <c:v>16.97</c:v>
                </c:pt>
                <c:pt idx="9219">
                  <c:v>17.03</c:v>
                </c:pt>
                <c:pt idx="9220">
                  <c:v>17.059999999999999</c:v>
                </c:pt>
                <c:pt idx="9221">
                  <c:v>17.059999999999999</c:v>
                </c:pt>
                <c:pt idx="9222">
                  <c:v>17.059999999999999</c:v>
                </c:pt>
                <c:pt idx="9223">
                  <c:v>17.03</c:v>
                </c:pt>
                <c:pt idx="9224">
                  <c:v>17.02</c:v>
                </c:pt>
                <c:pt idx="9225">
                  <c:v>17.059999999999999</c:v>
                </c:pt>
                <c:pt idx="9226">
                  <c:v>17.079999999999998</c:v>
                </c:pt>
                <c:pt idx="9227">
                  <c:v>17.12</c:v>
                </c:pt>
                <c:pt idx="9228">
                  <c:v>17.22</c:v>
                </c:pt>
                <c:pt idx="9229">
                  <c:v>17.28</c:v>
                </c:pt>
                <c:pt idx="9230">
                  <c:v>17.28</c:v>
                </c:pt>
                <c:pt idx="9231">
                  <c:v>17.32</c:v>
                </c:pt>
                <c:pt idx="9232">
                  <c:v>17.309999999999999</c:v>
                </c:pt>
                <c:pt idx="9233">
                  <c:v>17.28</c:v>
                </c:pt>
                <c:pt idx="9234">
                  <c:v>17.23</c:v>
                </c:pt>
                <c:pt idx="9235">
                  <c:v>17.16</c:v>
                </c:pt>
                <c:pt idx="9236">
                  <c:v>17.14</c:v>
                </c:pt>
                <c:pt idx="9237">
                  <c:v>17.11</c:v>
                </c:pt>
                <c:pt idx="9238">
                  <c:v>17.16</c:v>
                </c:pt>
                <c:pt idx="9239">
                  <c:v>17.16</c:v>
                </c:pt>
                <c:pt idx="9240">
                  <c:v>17.13</c:v>
                </c:pt>
                <c:pt idx="9241">
                  <c:v>17.11</c:v>
                </c:pt>
                <c:pt idx="9242">
                  <c:v>17.11</c:v>
                </c:pt>
                <c:pt idx="9243">
                  <c:v>17.12</c:v>
                </c:pt>
                <c:pt idx="9244">
                  <c:v>17.100000000000001</c:v>
                </c:pt>
                <c:pt idx="9245">
                  <c:v>17.059999999999999</c:v>
                </c:pt>
                <c:pt idx="9246">
                  <c:v>17.04</c:v>
                </c:pt>
                <c:pt idx="9247">
                  <c:v>17.05</c:v>
                </c:pt>
                <c:pt idx="9248">
                  <c:v>17.079999999999998</c:v>
                </c:pt>
                <c:pt idx="9249">
                  <c:v>17.079999999999998</c:v>
                </c:pt>
                <c:pt idx="9250">
                  <c:v>17.12</c:v>
                </c:pt>
                <c:pt idx="9251">
                  <c:v>17.11</c:v>
                </c:pt>
                <c:pt idx="9252">
                  <c:v>17.059999999999999</c:v>
                </c:pt>
                <c:pt idx="9253">
                  <c:v>17.03</c:v>
                </c:pt>
                <c:pt idx="9254">
                  <c:v>17.05</c:v>
                </c:pt>
                <c:pt idx="9255">
                  <c:v>17.04</c:v>
                </c:pt>
                <c:pt idx="9256">
                  <c:v>17.010000000000002</c:v>
                </c:pt>
                <c:pt idx="9257">
                  <c:v>17.05</c:v>
                </c:pt>
                <c:pt idx="9258">
                  <c:v>17.059999999999999</c:v>
                </c:pt>
                <c:pt idx="9259">
                  <c:v>17.07</c:v>
                </c:pt>
                <c:pt idx="9260">
                  <c:v>17.059999999999999</c:v>
                </c:pt>
                <c:pt idx="9261">
                  <c:v>17.04</c:v>
                </c:pt>
                <c:pt idx="9262">
                  <c:v>17.02</c:v>
                </c:pt>
                <c:pt idx="9263">
                  <c:v>17</c:v>
                </c:pt>
                <c:pt idx="9264">
                  <c:v>16.98</c:v>
                </c:pt>
                <c:pt idx="9265">
                  <c:v>16.98</c:v>
                </c:pt>
                <c:pt idx="9266">
                  <c:v>16.920000000000002</c:v>
                </c:pt>
                <c:pt idx="9267">
                  <c:v>16.89</c:v>
                </c:pt>
                <c:pt idx="9268">
                  <c:v>16.88</c:v>
                </c:pt>
                <c:pt idx="9269">
                  <c:v>16.84</c:v>
                </c:pt>
                <c:pt idx="9270">
                  <c:v>16.82</c:v>
                </c:pt>
                <c:pt idx="9271">
                  <c:v>16.809999999999999</c:v>
                </c:pt>
                <c:pt idx="9272">
                  <c:v>16.8</c:v>
                </c:pt>
                <c:pt idx="9273">
                  <c:v>16.8</c:v>
                </c:pt>
                <c:pt idx="9274">
                  <c:v>16.78</c:v>
                </c:pt>
                <c:pt idx="9275">
                  <c:v>16.78</c:v>
                </c:pt>
                <c:pt idx="9276">
                  <c:v>16.75</c:v>
                </c:pt>
                <c:pt idx="9277">
                  <c:v>16.739999999999998</c:v>
                </c:pt>
                <c:pt idx="9278">
                  <c:v>16.73</c:v>
                </c:pt>
                <c:pt idx="9279">
                  <c:v>16.7</c:v>
                </c:pt>
                <c:pt idx="9280">
                  <c:v>16.68</c:v>
                </c:pt>
                <c:pt idx="9281">
                  <c:v>16.66</c:v>
                </c:pt>
                <c:pt idx="9282">
                  <c:v>16.64</c:v>
                </c:pt>
                <c:pt idx="9283">
                  <c:v>16.66</c:v>
                </c:pt>
                <c:pt idx="9284">
                  <c:v>16.68</c:v>
                </c:pt>
                <c:pt idx="9285">
                  <c:v>16.66</c:v>
                </c:pt>
                <c:pt idx="9286">
                  <c:v>16.66</c:v>
                </c:pt>
                <c:pt idx="9287">
                  <c:v>16.63</c:v>
                </c:pt>
                <c:pt idx="9288">
                  <c:v>16.690000000000001</c:v>
                </c:pt>
                <c:pt idx="9289">
                  <c:v>16.739999999999998</c:v>
                </c:pt>
                <c:pt idx="9290">
                  <c:v>16.84</c:v>
                </c:pt>
                <c:pt idx="9291">
                  <c:v>16.899999999999999</c:v>
                </c:pt>
                <c:pt idx="9292">
                  <c:v>16.899999999999999</c:v>
                </c:pt>
                <c:pt idx="9293">
                  <c:v>16.87</c:v>
                </c:pt>
                <c:pt idx="9294">
                  <c:v>16.87</c:v>
                </c:pt>
                <c:pt idx="9295">
                  <c:v>16.850000000000001</c:v>
                </c:pt>
                <c:pt idx="9296">
                  <c:v>16.829999999999998</c:v>
                </c:pt>
                <c:pt idx="9297">
                  <c:v>16.82</c:v>
                </c:pt>
                <c:pt idx="9298">
                  <c:v>16.78</c:v>
                </c:pt>
                <c:pt idx="9299">
                  <c:v>16.78</c:v>
                </c:pt>
                <c:pt idx="9300">
                  <c:v>16.760000000000002</c:v>
                </c:pt>
                <c:pt idx="9301">
                  <c:v>16.77</c:v>
                </c:pt>
                <c:pt idx="9302">
                  <c:v>16.8</c:v>
                </c:pt>
                <c:pt idx="9303">
                  <c:v>16.79</c:v>
                </c:pt>
                <c:pt idx="9304">
                  <c:v>16.77</c:v>
                </c:pt>
                <c:pt idx="9305">
                  <c:v>16.75</c:v>
                </c:pt>
                <c:pt idx="9306">
                  <c:v>16.75</c:v>
                </c:pt>
                <c:pt idx="9307">
                  <c:v>16.72</c:v>
                </c:pt>
                <c:pt idx="9308">
                  <c:v>16.7</c:v>
                </c:pt>
                <c:pt idx="9309">
                  <c:v>16.690000000000001</c:v>
                </c:pt>
                <c:pt idx="9310">
                  <c:v>16.670000000000002</c:v>
                </c:pt>
                <c:pt idx="9311">
                  <c:v>16.649999999999999</c:v>
                </c:pt>
                <c:pt idx="9312">
                  <c:v>16.649999999999999</c:v>
                </c:pt>
                <c:pt idx="9313">
                  <c:v>16.62</c:v>
                </c:pt>
                <c:pt idx="9314">
                  <c:v>16.61</c:v>
                </c:pt>
                <c:pt idx="9315">
                  <c:v>16.600000000000001</c:v>
                </c:pt>
                <c:pt idx="9316">
                  <c:v>16.559999999999999</c:v>
                </c:pt>
                <c:pt idx="9317">
                  <c:v>16.54</c:v>
                </c:pt>
                <c:pt idx="9318">
                  <c:v>16.54</c:v>
                </c:pt>
                <c:pt idx="9319">
                  <c:v>16.53</c:v>
                </c:pt>
                <c:pt idx="9320">
                  <c:v>16.54</c:v>
                </c:pt>
                <c:pt idx="9321">
                  <c:v>16.57</c:v>
                </c:pt>
                <c:pt idx="9322">
                  <c:v>16.62</c:v>
                </c:pt>
                <c:pt idx="9323">
                  <c:v>16.649999999999999</c:v>
                </c:pt>
                <c:pt idx="9324">
                  <c:v>16.68</c:v>
                </c:pt>
                <c:pt idx="9325">
                  <c:v>16.71</c:v>
                </c:pt>
                <c:pt idx="9326">
                  <c:v>16.7</c:v>
                </c:pt>
                <c:pt idx="9327">
                  <c:v>16.71</c:v>
                </c:pt>
                <c:pt idx="9328">
                  <c:v>16.71</c:v>
                </c:pt>
                <c:pt idx="9329">
                  <c:v>16.7</c:v>
                </c:pt>
                <c:pt idx="9330">
                  <c:v>16.7</c:v>
                </c:pt>
                <c:pt idx="9331">
                  <c:v>16.7</c:v>
                </c:pt>
                <c:pt idx="9332">
                  <c:v>16.7</c:v>
                </c:pt>
                <c:pt idx="9333">
                  <c:v>16.7</c:v>
                </c:pt>
                <c:pt idx="9334">
                  <c:v>16.68</c:v>
                </c:pt>
                <c:pt idx="9335">
                  <c:v>16.690000000000001</c:v>
                </c:pt>
                <c:pt idx="9336">
                  <c:v>16.7</c:v>
                </c:pt>
                <c:pt idx="9337">
                  <c:v>16.71</c:v>
                </c:pt>
                <c:pt idx="9338">
                  <c:v>16.72</c:v>
                </c:pt>
                <c:pt idx="9339">
                  <c:v>16.690000000000001</c:v>
                </c:pt>
                <c:pt idx="9340">
                  <c:v>16.68</c:v>
                </c:pt>
                <c:pt idx="9341">
                  <c:v>16.66</c:v>
                </c:pt>
                <c:pt idx="9342">
                  <c:v>16.649999999999999</c:v>
                </c:pt>
                <c:pt idx="9343">
                  <c:v>16.66</c:v>
                </c:pt>
                <c:pt idx="9344">
                  <c:v>16.66</c:v>
                </c:pt>
                <c:pt idx="9345">
                  <c:v>16.66</c:v>
                </c:pt>
                <c:pt idx="9346">
                  <c:v>16.66</c:v>
                </c:pt>
                <c:pt idx="9347">
                  <c:v>16.66</c:v>
                </c:pt>
                <c:pt idx="9348">
                  <c:v>16.64</c:v>
                </c:pt>
                <c:pt idx="9349">
                  <c:v>16.61</c:v>
                </c:pt>
                <c:pt idx="9350">
                  <c:v>16.579999999999998</c:v>
                </c:pt>
                <c:pt idx="9351">
                  <c:v>16.57</c:v>
                </c:pt>
                <c:pt idx="9352">
                  <c:v>16.559999999999999</c:v>
                </c:pt>
                <c:pt idx="9353">
                  <c:v>16.54</c:v>
                </c:pt>
                <c:pt idx="9354">
                  <c:v>16.52</c:v>
                </c:pt>
                <c:pt idx="9355">
                  <c:v>16.5</c:v>
                </c:pt>
                <c:pt idx="9356">
                  <c:v>16.48</c:v>
                </c:pt>
                <c:pt idx="9357">
                  <c:v>16.47</c:v>
                </c:pt>
                <c:pt idx="9358">
                  <c:v>16.45</c:v>
                </c:pt>
                <c:pt idx="9359">
                  <c:v>16.420000000000002</c:v>
                </c:pt>
                <c:pt idx="9360">
                  <c:v>16.420000000000002</c:v>
                </c:pt>
                <c:pt idx="9361">
                  <c:v>16.420000000000002</c:v>
                </c:pt>
                <c:pt idx="9362">
                  <c:v>16.43</c:v>
                </c:pt>
                <c:pt idx="9363">
                  <c:v>16.420000000000002</c:v>
                </c:pt>
                <c:pt idx="9364">
                  <c:v>16.399999999999999</c:v>
                </c:pt>
                <c:pt idx="9365">
                  <c:v>16.39</c:v>
                </c:pt>
                <c:pt idx="9366">
                  <c:v>16.38</c:v>
                </c:pt>
                <c:pt idx="9367">
                  <c:v>16.37</c:v>
                </c:pt>
                <c:pt idx="9368">
                  <c:v>16.350000000000001</c:v>
                </c:pt>
                <c:pt idx="9369">
                  <c:v>16.34</c:v>
                </c:pt>
                <c:pt idx="9370">
                  <c:v>16.32</c:v>
                </c:pt>
                <c:pt idx="9371">
                  <c:v>16.3</c:v>
                </c:pt>
                <c:pt idx="9372">
                  <c:v>16.3</c:v>
                </c:pt>
                <c:pt idx="9373">
                  <c:v>16.309999999999999</c:v>
                </c:pt>
                <c:pt idx="9374">
                  <c:v>16.309999999999999</c:v>
                </c:pt>
                <c:pt idx="9375">
                  <c:v>16.32</c:v>
                </c:pt>
                <c:pt idx="9376">
                  <c:v>16.32</c:v>
                </c:pt>
                <c:pt idx="9377">
                  <c:v>16.32</c:v>
                </c:pt>
                <c:pt idx="9378">
                  <c:v>16.32</c:v>
                </c:pt>
                <c:pt idx="9379">
                  <c:v>16.309999999999999</c:v>
                </c:pt>
                <c:pt idx="9380">
                  <c:v>16.309999999999999</c:v>
                </c:pt>
                <c:pt idx="9381">
                  <c:v>16.32</c:v>
                </c:pt>
                <c:pt idx="9382">
                  <c:v>16.32</c:v>
                </c:pt>
                <c:pt idx="9383">
                  <c:v>16.329999999999998</c:v>
                </c:pt>
                <c:pt idx="9384">
                  <c:v>16.32</c:v>
                </c:pt>
                <c:pt idx="9385">
                  <c:v>16.329999999999998</c:v>
                </c:pt>
                <c:pt idx="9386">
                  <c:v>16.329999999999998</c:v>
                </c:pt>
                <c:pt idx="9387">
                  <c:v>16.34</c:v>
                </c:pt>
                <c:pt idx="9388">
                  <c:v>16.329999999999998</c:v>
                </c:pt>
                <c:pt idx="9389">
                  <c:v>16.36</c:v>
                </c:pt>
                <c:pt idx="9390">
                  <c:v>16.350000000000001</c:v>
                </c:pt>
                <c:pt idx="9391">
                  <c:v>16.36</c:v>
                </c:pt>
                <c:pt idx="9392">
                  <c:v>16.37</c:v>
                </c:pt>
                <c:pt idx="9393">
                  <c:v>16.39</c:v>
                </c:pt>
                <c:pt idx="9394">
                  <c:v>16.38</c:v>
                </c:pt>
                <c:pt idx="9395">
                  <c:v>16.39</c:v>
                </c:pt>
                <c:pt idx="9396">
                  <c:v>16.37</c:v>
                </c:pt>
                <c:pt idx="9397">
                  <c:v>16.37</c:v>
                </c:pt>
                <c:pt idx="9398">
                  <c:v>16.34</c:v>
                </c:pt>
                <c:pt idx="9399">
                  <c:v>16.34</c:v>
                </c:pt>
                <c:pt idx="9400">
                  <c:v>16.350000000000001</c:v>
                </c:pt>
                <c:pt idx="9401">
                  <c:v>16.350000000000001</c:v>
                </c:pt>
                <c:pt idx="9402">
                  <c:v>16.34</c:v>
                </c:pt>
                <c:pt idx="9403">
                  <c:v>16.36</c:v>
                </c:pt>
                <c:pt idx="9404">
                  <c:v>16.36</c:v>
                </c:pt>
                <c:pt idx="9405">
                  <c:v>16.350000000000001</c:v>
                </c:pt>
                <c:pt idx="9406">
                  <c:v>16.34</c:v>
                </c:pt>
                <c:pt idx="9407">
                  <c:v>16.329999999999998</c:v>
                </c:pt>
                <c:pt idx="9408">
                  <c:v>16.350000000000001</c:v>
                </c:pt>
                <c:pt idx="9409">
                  <c:v>16.350000000000001</c:v>
                </c:pt>
                <c:pt idx="9410">
                  <c:v>16.41</c:v>
                </c:pt>
                <c:pt idx="9411">
                  <c:v>16.48</c:v>
                </c:pt>
                <c:pt idx="9412">
                  <c:v>16.559999999999999</c:v>
                </c:pt>
                <c:pt idx="9413">
                  <c:v>16.600000000000001</c:v>
                </c:pt>
                <c:pt idx="9414">
                  <c:v>16.61</c:v>
                </c:pt>
                <c:pt idx="9415">
                  <c:v>16.63</c:v>
                </c:pt>
                <c:pt idx="9416">
                  <c:v>16.68</c:v>
                </c:pt>
                <c:pt idx="9417">
                  <c:v>16.66</c:v>
                </c:pt>
                <c:pt idx="9418">
                  <c:v>16.649999999999999</c:v>
                </c:pt>
                <c:pt idx="9419">
                  <c:v>16.68</c:v>
                </c:pt>
                <c:pt idx="9420">
                  <c:v>16.66</c:v>
                </c:pt>
                <c:pt idx="9421">
                  <c:v>16.68</c:v>
                </c:pt>
                <c:pt idx="9422">
                  <c:v>16.68</c:v>
                </c:pt>
                <c:pt idx="9423">
                  <c:v>16.670000000000002</c:v>
                </c:pt>
                <c:pt idx="9424">
                  <c:v>16.68</c:v>
                </c:pt>
                <c:pt idx="9425">
                  <c:v>16.66</c:v>
                </c:pt>
                <c:pt idx="9426">
                  <c:v>16.670000000000002</c:v>
                </c:pt>
                <c:pt idx="9427">
                  <c:v>16.66</c:v>
                </c:pt>
                <c:pt idx="9428">
                  <c:v>16.64</c:v>
                </c:pt>
                <c:pt idx="9429">
                  <c:v>16.63</c:v>
                </c:pt>
                <c:pt idx="9430">
                  <c:v>16.62</c:v>
                </c:pt>
                <c:pt idx="9431">
                  <c:v>16.600000000000001</c:v>
                </c:pt>
                <c:pt idx="9432">
                  <c:v>16.600000000000001</c:v>
                </c:pt>
                <c:pt idx="9433">
                  <c:v>16.579999999999998</c:v>
                </c:pt>
                <c:pt idx="9434">
                  <c:v>16.559999999999999</c:v>
                </c:pt>
                <c:pt idx="9435">
                  <c:v>16.559999999999999</c:v>
                </c:pt>
                <c:pt idx="9436">
                  <c:v>16.54</c:v>
                </c:pt>
                <c:pt idx="9437">
                  <c:v>16.54</c:v>
                </c:pt>
                <c:pt idx="9438">
                  <c:v>16.52</c:v>
                </c:pt>
                <c:pt idx="9439">
                  <c:v>16.5</c:v>
                </c:pt>
                <c:pt idx="9440">
                  <c:v>16.5</c:v>
                </c:pt>
                <c:pt idx="9441">
                  <c:v>16.510000000000002</c:v>
                </c:pt>
                <c:pt idx="9442">
                  <c:v>16.52</c:v>
                </c:pt>
                <c:pt idx="9443">
                  <c:v>16.510000000000002</c:v>
                </c:pt>
                <c:pt idx="9444">
                  <c:v>16.5</c:v>
                </c:pt>
                <c:pt idx="9445">
                  <c:v>16.5</c:v>
                </c:pt>
                <c:pt idx="9446">
                  <c:v>16.5</c:v>
                </c:pt>
                <c:pt idx="9447">
                  <c:v>16.5</c:v>
                </c:pt>
                <c:pt idx="9448">
                  <c:v>16.510000000000002</c:v>
                </c:pt>
                <c:pt idx="9449">
                  <c:v>16.54</c:v>
                </c:pt>
                <c:pt idx="9450">
                  <c:v>16.52</c:v>
                </c:pt>
                <c:pt idx="9451">
                  <c:v>16.489999999999998</c:v>
                </c:pt>
                <c:pt idx="9452">
                  <c:v>16.489999999999998</c:v>
                </c:pt>
                <c:pt idx="9453">
                  <c:v>16.48</c:v>
                </c:pt>
                <c:pt idx="9454">
                  <c:v>16.47</c:v>
                </c:pt>
                <c:pt idx="9455">
                  <c:v>16.45</c:v>
                </c:pt>
                <c:pt idx="9456">
                  <c:v>16.43</c:v>
                </c:pt>
                <c:pt idx="9457">
                  <c:v>16.399999999999999</c:v>
                </c:pt>
                <c:pt idx="9458">
                  <c:v>16.399999999999999</c:v>
                </c:pt>
                <c:pt idx="9459">
                  <c:v>16.399999999999999</c:v>
                </c:pt>
                <c:pt idx="9460">
                  <c:v>16.38</c:v>
                </c:pt>
                <c:pt idx="9461">
                  <c:v>16.38</c:v>
                </c:pt>
                <c:pt idx="9462">
                  <c:v>16.38</c:v>
                </c:pt>
                <c:pt idx="9463">
                  <c:v>16.37</c:v>
                </c:pt>
                <c:pt idx="9464">
                  <c:v>16.39</c:v>
                </c:pt>
                <c:pt idx="9465">
                  <c:v>16.41</c:v>
                </c:pt>
                <c:pt idx="9466">
                  <c:v>16.39</c:v>
                </c:pt>
                <c:pt idx="9467">
                  <c:v>16.39</c:v>
                </c:pt>
                <c:pt idx="9468">
                  <c:v>16.399999999999999</c:v>
                </c:pt>
                <c:pt idx="9469">
                  <c:v>16.399999999999999</c:v>
                </c:pt>
                <c:pt idx="9470">
                  <c:v>16.399999999999999</c:v>
                </c:pt>
                <c:pt idx="9471">
                  <c:v>16.420000000000002</c:v>
                </c:pt>
                <c:pt idx="9472">
                  <c:v>16.420000000000002</c:v>
                </c:pt>
                <c:pt idx="9473">
                  <c:v>16.420000000000002</c:v>
                </c:pt>
                <c:pt idx="9474">
                  <c:v>16.420000000000002</c:v>
                </c:pt>
                <c:pt idx="9475">
                  <c:v>16.399999999999999</c:v>
                </c:pt>
                <c:pt idx="9476">
                  <c:v>16.399999999999999</c:v>
                </c:pt>
                <c:pt idx="9477">
                  <c:v>16.38</c:v>
                </c:pt>
                <c:pt idx="9478">
                  <c:v>16.399999999999999</c:v>
                </c:pt>
                <c:pt idx="9479">
                  <c:v>16.39</c:v>
                </c:pt>
                <c:pt idx="9480">
                  <c:v>16.41</c:v>
                </c:pt>
                <c:pt idx="9481">
                  <c:v>16.399999999999999</c:v>
                </c:pt>
                <c:pt idx="9482">
                  <c:v>16.399999999999999</c:v>
                </c:pt>
                <c:pt idx="9483">
                  <c:v>16.399999999999999</c:v>
                </c:pt>
                <c:pt idx="9484">
                  <c:v>16.420000000000002</c:v>
                </c:pt>
                <c:pt idx="9485">
                  <c:v>16.5</c:v>
                </c:pt>
                <c:pt idx="9486">
                  <c:v>16.54</c:v>
                </c:pt>
                <c:pt idx="9487">
                  <c:v>16.54</c:v>
                </c:pt>
                <c:pt idx="9488">
                  <c:v>16.52</c:v>
                </c:pt>
                <c:pt idx="9489">
                  <c:v>16.489999999999998</c:v>
                </c:pt>
                <c:pt idx="9490">
                  <c:v>16.46</c:v>
                </c:pt>
                <c:pt idx="9491">
                  <c:v>16.43</c:v>
                </c:pt>
                <c:pt idx="9492">
                  <c:v>16.420000000000002</c:v>
                </c:pt>
                <c:pt idx="9493">
                  <c:v>16.399999999999999</c:v>
                </c:pt>
                <c:pt idx="9494">
                  <c:v>16.399999999999999</c:v>
                </c:pt>
                <c:pt idx="9495">
                  <c:v>16.39</c:v>
                </c:pt>
                <c:pt idx="9496">
                  <c:v>16.37</c:v>
                </c:pt>
                <c:pt idx="9497">
                  <c:v>16.350000000000001</c:v>
                </c:pt>
                <c:pt idx="9498">
                  <c:v>16.32</c:v>
                </c:pt>
                <c:pt idx="9499">
                  <c:v>16.3</c:v>
                </c:pt>
                <c:pt idx="9500">
                  <c:v>16.309999999999999</c:v>
                </c:pt>
                <c:pt idx="9501">
                  <c:v>16.3</c:v>
                </c:pt>
                <c:pt idx="9502">
                  <c:v>16.29</c:v>
                </c:pt>
                <c:pt idx="9503">
                  <c:v>16.25</c:v>
                </c:pt>
                <c:pt idx="9504">
                  <c:v>16.260000000000002</c:v>
                </c:pt>
                <c:pt idx="9505">
                  <c:v>16.239999999999998</c:v>
                </c:pt>
                <c:pt idx="9506">
                  <c:v>16.23</c:v>
                </c:pt>
                <c:pt idx="9507">
                  <c:v>16.21</c:v>
                </c:pt>
                <c:pt idx="9508">
                  <c:v>16.2</c:v>
                </c:pt>
                <c:pt idx="9509">
                  <c:v>16.2</c:v>
                </c:pt>
                <c:pt idx="9510">
                  <c:v>16.190000000000001</c:v>
                </c:pt>
                <c:pt idx="9511">
                  <c:v>16.18</c:v>
                </c:pt>
                <c:pt idx="9512">
                  <c:v>16.170000000000002</c:v>
                </c:pt>
                <c:pt idx="9513">
                  <c:v>16.18</c:v>
                </c:pt>
                <c:pt idx="9514">
                  <c:v>16.18</c:v>
                </c:pt>
                <c:pt idx="9515">
                  <c:v>16.190000000000001</c:v>
                </c:pt>
                <c:pt idx="9516">
                  <c:v>16.170000000000002</c:v>
                </c:pt>
                <c:pt idx="9517">
                  <c:v>16.2</c:v>
                </c:pt>
                <c:pt idx="9518">
                  <c:v>16.2</c:v>
                </c:pt>
                <c:pt idx="9519">
                  <c:v>16.2</c:v>
                </c:pt>
                <c:pt idx="9520">
                  <c:v>16.2</c:v>
                </c:pt>
                <c:pt idx="9521">
                  <c:v>16.2</c:v>
                </c:pt>
                <c:pt idx="9522">
                  <c:v>16.170000000000002</c:v>
                </c:pt>
                <c:pt idx="9523">
                  <c:v>16.16</c:v>
                </c:pt>
                <c:pt idx="9524">
                  <c:v>16.16</c:v>
                </c:pt>
                <c:pt idx="9525">
                  <c:v>16.16</c:v>
                </c:pt>
                <c:pt idx="9526">
                  <c:v>16.14</c:v>
                </c:pt>
                <c:pt idx="9527">
                  <c:v>16.14</c:v>
                </c:pt>
                <c:pt idx="9528">
                  <c:v>16.14</c:v>
                </c:pt>
                <c:pt idx="9529">
                  <c:v>16.16</c:v>
                </c:pt>
                <c:pt idx="9530">
                  <c:v>16.13</c:v>
                </c:pt>
                <c:pt idx="9531">
                  <c:v>16.11</c:v>
                </c:pt>
                <c:pt idx="9532">
                  <c:v>16.11</c:v>
                </c:pt>
                <c:pt idx="9533">
                  <c:v>16.100000000000001</c:v>
                </c:pt>
                <c:pt idx="9534">
                  <c:v>16.11</c:v>
                </c:pt>
                <c:pt idx="9535">
                  <c:v>16.100000000000001</c:v>
                </c:pt>
                <c:pt idx="9536">
                  <c:v>16.100000000000001</c:v>
                </c:pt>
                <c:pt idx="9537">
                  <c:v>16.079999999999998</c:v>
                </c:pt>
                <c:pt idx="9538">
                  <c:v>16.100000000000001</c:v>
                </c:pt>
                <c:pt idx="9539">
                  <c:v>16.12</c:v>
                </c:pt>
                <c:pt idx="9540">
                  <c:v>16.100000000000001</c:v>
                </c:pt>
                <c:pt idx="9541">
                  <c:v>16.100000000000001</c:v>
                </c:pt>
                <c:pt idx="9542">
                  <c:v>16.09</c:v>
                </c:pt>
                <c:pt idx="9543">
                  <c:v>16.09</c:v>
                </c:pt>
                <c:pt idx="9544">
                  <c:v>16.100000000000001</c:v>
                </c:pt>
                <c:pt idx="9545">
                  <c:v>16.12</c:v>
                </c:pt>
                <c:pt idx="9546">
                  <c:v>16.14</c:v>
                </c:pt>
                <c:pt idx="9547">
                  <c:v>16.12</c:v>
                </c:pt>
                <c:pt idx="9548">
                  <c:v>16.14</c:v>
                </c:pt>
                <c:pt idx="9549">
                  <c:v>16.149999999999999</c:v>
                </c:pt>
                <c:pt idx="9550">
                  <c:v>16.16</c:v>
                </c:pt>
                <c:pt idx="9551">
                  <c:v>16.16</c:v>
                </c:pt>
                <c:pt idx="9552">
                  <c:v>16.14</c:v>
                </c:pt>
                <c:pt idx="9553">
                  <c:v>16.13</c:v>
                </c:pt>
                <c:pt idx="9554">
                  <c:v>16.13</c:v>
                </c:pt>
                <c:pt idx="9555">
                  <c:v>16.12</c:v>
                </c:pt>
                <c:pt idx="9556">
                  <c:v>16.100000000000001</c:v>
                </c:pt>
                <c:pt idx="9557">
                  <c:v>16.079999999999998</c:v>
                </c:pt>
                <c:pt idx="9558">
                  <c:v>16.05</c:v>
                </c:pt>
                <c:pt idx="9559">
                  <c:v>16.02</c:v>
                </c:pt>
                <c:pt idx="9560">
                  <c:v>16.010000000000002</c:v>
                </c:pt>
                <c:pt idx="9561">
                  <c:v>15.98</c:v>
                </c:pt>
                <c:pt idx="9562">
                  <c:v>15.96</c:v>
                </c:pt>
                <c:pt idx="9563">
                  <c:v>15.96</c:v>
                </c:pt>
                <c:pt idx="9564">
                  <c:v>15.94</c:v>
                </c:pt>
                <c:pt idx="9565">
                  <c:v>15.91</c:v>
                </c:pt>
                <c:pt idx="9566">
                  <c:v>15.9</c:v>
                </c:pt>
                <c:pt idx="9567">
                  <c:v>15.89</c:v>
                </c:pt>
                <c:pt idx="9568">
                  <c:v>15.88</c:v>
                </c:pt>
                <c:pt idx="9569">
                  <c:v>15.87</c:v>
                </c:pt>
                <c:pt idx="9570">
                  <c:v>15.87</c:v>
                </c:pt>
                <c:pt idx="9571">
                  <c:v>15.87</c:v>
                </c:pt>
                <c:pt idx="9572">
                  <c:v>15.88</c:v>
                </c:pt>
                <c:pt idx="9573">
                  <c:v>15.88</c:v>
                </c:pt>
                <c:pt idx="9574">
                  <c:v>15.86</c:v>
                </c:pt>
                <c:pt idx="9575">
                  <c:v>15.88</c:v>
                </c:pt>
                <c:pt idx="9576">
                  <c:v>15.88</c:v>
                </c:pt>
                <c:pt idx="9577">
                  <c:v>15.88</c:v>
                </c:pt>
                <c:pt idx="9578">
                  <c:v>15.88</c:v>
                </c:pt>
                <c:pt idx="9579">
                  <c:v>15.87</c:v>
                </c:pt>
                <c:pt idx="9580">
                  <c:v>15.88</c:v>
                </c:pt>
                <c:pt idx="9581">
                  <c:v>15.88</c:v>
                </c:pt>
                <c:pt idx="9582">
                  <c:v>15.9</c:v>
                </c:pt>
                <c:pt idx="9583">
                  <c:v>15.92</c:v>
                </c:pt>
                <c:pt idx="9584">
                  <c:v>15.93</c:v>
                </c:pt>
                <c:pt idx="9585">
                  <c:v>15.96</c:v>
                </c:pt>
                <c:pt idx="9586">
                  <c:v>15.96</c:v>
                </c:pt>
                <c:pt idx="9587">
                  <c:v>15.97</c:v>
                </c:pt>
                <c:pt idx="9588">
                  <c:v>15.98</c:v>
                </c:pt>
                <c:pt idx="9589">
                  <c:v>15.99</c:v>
                </c:pt>
                <c:pt idx="9590">
                  <c:v>16.02</c:v>
                </c:pt>
                <c:pt idx="9591">
                  <c:v>16.059999999999999</c:v>
                </c:pt>
                <c:pt idx="9592">
                  <c:v>16.059999999999999</c:v>
                </c:pt>
                <c:pt idx="9593">
                  <c:v>16.059999999999999</c:v>
                </c:pt>
                <c:pt idx="9594">
                  <c:v>16.079999999999998</c:v>
                </c:pt>
                <c:pt idx="9595">
                  <c:v>16.07</c:v>
                </c:pt>
                <c:pt idx="9596">
                  <c:v>16.079999999999998</c:v>
                </c:pt>
                <c:pt idx="9597">
                  <c:v>16.079999999999998</c:v>
                </c:pt>
                <c:pt idx="9598">
                  <c:v>16.100000000000001</c:v>
                </c:pt>
                <c:pt idx="9599">
                  <c:v>16.079999999999998</c:v>
                </c:pt>
                <c:pt idx="9600">
                  <c:v>16.079999999999998</c:v>
                </c:pt>
                <c:pt idx="9601">
                  <c:v>16.07</c:v>
                </c:pt>
                <c:pt idx="9602">
                  <c:v>16.059999999999999</c:v>
                </c:pt>
                <c:pt idx="9603">
                  <c:v>16.059999999999999</c:v>
                </c:pt>
                <c:pt idx="9604">
                  <c:v>16.059999999999999</c:v>
                </c:pt>
                <c:pt idx="9605">
                  <c:v>16.04</c:v>
                </c:pt>
                <c:pt idx="9606">
                  <c:v>16.04</c:v>
                </c:pt>
                <c:pt idx="9607">
                  <c:v>16.02</c:v>
                </c:pt>
                <c:pt idx="9608">
                  <c:v>16.02</c:v>
                </c:pt>
                <c:pt idx="9609">
                  <c:v>16.059999999999999</c:v>
                </c:pt>
                <c:pt idx="9610">
                  <c:v>16.059999999999999</c:v>
                </c:pt>
                <c:pt idx="9611">
                  <c:v>16.079999999999998</c:v>
                </c:pt>
                <c:pt idx="9612">
                  <c:v>16.12</c:v>
                </c:pt>
                <c:pt idx="9613">
                  <c:v>16.100000000000001</c:v>
                </c:pt>
                <c:pt idx="9614">
                  <c:v>16.100000000000001</c:v>
                </c:pt>
                <c:pt idx="9615">
                  <c:v>16.09</c:v>
                </c:pt>
                <c:pt idx="9616">
                  <c:v>16.09</c:v>
                </c:pt>
                <c:pt idx="9617">
                  <c:v>16.079999999999998</c:v>
                </c:pt>
                <c:pt idx="9618">
                  <c:v>16.09</c:v>
                </c:pt>
                <c:pt idx="9619">
                  <c:v>16.100000000000001</c:v>
                </c:pt>
                <c:pt idx="9620">
                  <c:v>16.100000000000001</c:v>
                </c:pt>
                <c:pt idx="9621">
                  <c:v>16.12</c:v>
                </c:pt>
                <c:pt idx="9622">
                  <c:v>16.12</c:v>
                </c:pt>
                <c:pt idx="9623">
                  <c:v>16.12</c:v>
                </c:pt>
                <c:pt idx="9624">
                  <c:v>16.16</c:v>
                </c:pt>
                <c:pt idx="9625">
                  <c:v>16.23</c:v>
                </c:pt>
                <c:pt idx="9626">
                  <c:v>16.21</c:v>
                </c:pt>
                <c:pt idx="9627">
                  <c:v>16.28</c:v>
                </c:pt>
                <c:pt idx="9628">
                  <c:v>16.27</c:v>
                </c:pt>
                <c:pt idx="9629">
                  <c:v>16.350000000000001</c:v>
                </c:pt>
                <c:pt idx="9630">
                  <c:v>16.399999999999999</c:v>
                </c:pt>
                <c:pt idx="9631">
                  <c:v>16.399999999999999</c:v>
                </c:pt>
                <c:pt idx="9632">
                  <c:v>16.34</c:v>
                </c:pt>
                <c:pt idx="9633">
                  <c:v>16.34</c:v>
                </c:pt>
                <c:pt idx="9634">
                  <c:v>16.32</c:v>
                </c:pt>
                <c:pt idx="9635">
                  <c:v>16.28</c:v>
                </c:pt>
                <c:pt idx="9636">
                  <c:v>16.3</c:v>
                </c:pt>
                <c:pt idx="9637">
                  <c:v>16.34</c:v>
                </c:pt>
                <c:pt idx="9638">
                  <c:v>16.37</c:v>
                </c:pt>
                <c:pt idx="9639">
                  <c:v>16.420000000000002</c:v>
                </c:pt>
                <c:pt idx="9640">
                  <c:v>16.420000000000002</c:v>
                </c:pt>
                <c:pt idx="9641">
                  <c:v>16.39</c:v>
                </c:pt>
                <c:pt idx="9642">
                  <c:v>16.46</c:v>
                </c:pt>
                <c:pt idx="9643">
                  <c:v>16.5</c:v>
                </c:pt>
                <c:pt idx="9644">
                  <c:v>16.5</c:v>
                </c:pt>
                <c:pt idx="9645">
                  <c:v>16.46</c:v>
                </c:pt>
                <c:pt idx="9646">
                  <c:v>16.46</c:v>
                </c:pt>
                <c:pt idx="9647">
                  <c:v>16.440000000000001</c:v>
                </c:pt>
                <c:pt idx="9648">
                  <c:v>16.37</c:v>
                </c:pt>
                <c:pt idx="9649">
                  <c:v>16.36</c:v>
                </c:pt>
                <c:pt idx="9650">
                  <c:v>16.36</c:v>
                </c:pt>
                <c:pt idx="9651">
                  <c:v>16.37</c:v>
                </c:pt>
                <c:pt idx="9652">
                  <c:v>16.420000000000002</c:v>
                </c:pt>
                <c:pt idx="9653">
                  <c:v>16.510000000000002</c:v>
                </c:pt>
                <c:pt idx="9654">
                  <c:v>16.54</c:v>
                </c:pt>
                <c:pt idx="9655">
                  <c:v>16.54</c:v>
                </c:pt>
                <c:pt idx="9656">
                  <c:v>16.559999999999999</c:v>
                </c:pt>
                <c:pt idx="9657">
                  <c:v>16.600000000000001</c:v>
                </c:pt>
                <c:pt idx="9658">
                  <c:v>16.61</c:v>
                </c:pt>
                <c:pt idx="9659">
                  <c:v>16.600000000000001</c:v>
                </c:pt>
                <c:pt idx="9660">
                  <c:v>16.61</c:v>
                </c:pt>
                <c:pt idx="9661">
                  <c:v>16.64</c:v>
                </c:pt>
                <c:pt idx="9662">
                  <c:v>16.670000000000002</c:v>
                </c:pt>
                <c:pt idx="9663">
                  <c:v>16.71</c:v>
                </c:pt>
                <c:pt idx="9664">
                  <c:v>16.71</c:v>
                </c:pt>
                <c:pt idx="9665">
                  <c:v>16.670000000000002</c:v>
                </c:pt>
                <c:pt idx="9666">
                  <c:v>16.68</c:v>
                </c:pt>
                <c:pt idx="9667">
                  <c:v>16.7</c:v>
                </c:pt>
                <c:pt idx="9668">
                  <c:v>16.670000000000002</c:v>
                </c:pt>
                <c:pt idx="9669">
                  <c:v>16.64</c:v>
                </c:pt>
                <c:pt idx="9670">
                  <c:v>16.62</c:v>
                </c:pt>
                <c:pt idx="9671">
                  <c:v>16.600000000000001</c:v>
                </c:pt>
                <c:pt idx="9672">
                  <c:v>16.66</c:v>
                </c:pt>
                <c:pt idx="9673">
                  <c:v>16.66</c:v>
                </c:pt>
                <c:pt idx="9674">
                  <c:v>16.63</c:v>
                </c:pt>
                <c:pt idx="9675">
                  <c:v>16.62</c:v>
                </c:pt>
                <c:pt idx="9676">
                  <c:v>16.63</c:v>
                </c:pt>
                <c:pt idx="9677">
                  <c:v>16.66</c:v>
                </c:pt>
                <c:pt idx="9678">
                  <c:v>16.64</c:v>
                </c:pt>
                <c:pt idx="9679">
                  <c:v>16.600000000000001</c:v>
                </c:pt>
                <c:pt idx="9680">
                  <c:v>16.559999999999999</c:v>
                </c:pt>
                <c:pt idx="9681">
                  <c:v>16.5</c:v>
                </c:pt>
                <c:pt idx="9682">
                  <c:v>16.440000000000001</c:v>
                </c:pt>
                <c:pt idx="9683">
                  <c:v>16.399999999999999</c:v>
                </c:pt>
                <c:pt idx="9684">
                  <c:v>16.46</c:v>
                </c:pt>
                <c:pt idx="9685">
                  <c:v>16.559999999999999</c:v>
                </c:pt>
                <c:pt idx="9686">
                  <c:v>16.579999999999998</c:v>
                </c:pt>
                <c:pt idx="9687">
                  <c:v>16.63</c:v>
                </c:pt>
                <c:pt idx="9688">
                  <c:v>16.62</c:v>
                </c:pt>
                <c:pt idx="9689">
                  <c:v>16.63</c:v>
                </c:pt>
                <c:pt idx="9690">
                  <c:v>16.68</c:v>
                </c:pt>
                <c:pt idx="9691">
                  <c:v>16.68</c:v>
                </c:pt>
                <c:pt idx="9692">
                  <c:v>16.649999999999999</c:v>
                </c:pt>
                <c:pt idx="9693">
                  <c:v>16.64</c:v>
                </c:pt>
                <c:pt idx="9694">
                  <c:v>16.600000000000001</c:v>
                </c:pt>
                <c:pt idx="9695">
                  <c:v>16.579999999999998</c:v>
                </c:pt>
                <c:pt idx="9696">
                  <c:v>16.559999999999999</c:v>
                </c:pt>
                <c:pt idx="9697">
                  <c:v>16.510000000000002</c:v>
                </c:pt>
                <c:pt idx="9698">
                  <c:v>16.46</c:v>
                </c:pt>
                <c:pt idx="9699">
                  <c:v>16.440000000000001</c:v>
                </c:pt>
                <c:pt idx="9700">
                  <c:v>16.399999999999999</c:v>
                </c:pt>
                <c:pt idx="9701">
                  <c:v>16.41</c:v>
                </c:pt>
                <c:pt idx="9702">
                  <c:v>16.46</c:v>
                </c:pt>
                <c:pt idx="9703">
                  <c:v>16.420000000000002</c:v>
                </c:pt>
                <c:pt idx="9704">
                  <c:v>16.48</c:v>
                </c:pt>
                <c:pt idx="9705">
                  <c:v>16.48</c:v>
                </c:pt>
                <c:pt idx="9706">
                  <c:v>16.489999999999998</c:v>
                </c:pt>
                <c:pt idx="9707">
                  <c:v>16.48</c:v>
                </c:pt>
                <c:pt idx="9708">
                  <c:v>16.489999999999998</c:v>
                </c:pt>
                <c:pt idx="9709">
                  <c:v>16.48</c:v>
                </c:pt>
                <c:pt idx="9710">
                  <c:v>16.5</c:v>
                </c:pt>
                <c:pt idx="9711">
                  <c:v>16.52</c:v>
                </c:pt>
                <c:pt idx="9712">
                  <c:v>16.5</c:v>
                </c:pt>
                <c:pt idx="9713">
                  <c:v>16.489999999999998</c:v>
                </c:pt>
                <c:pt idx="9714">
                  <c:v>16.46</c:v>
                </c:pt>
                <c:pt idx="9715">
                  <c:v>16.46</c:v>
                </c:pt>
                <c:pt idx="9716">
                  <c:v>16.43</c:v>
                </c:pt>
                <c:pt idx="9717">
                  <c:v>16.420000000000002</c:v>
                </c:pt>
                <c:pt idx="9718">
                  <c:v>16.399999999999999</c:v>
                </c:pt>
                <c:pt idx="9719">
                  <c:v>16.420000000000002</c:v>
                </c:pt>
                <c:pt idx="9720">
                  <c:v>16.45</c:v>
                </c:pt>
                <c:pt idx="9721">
                  <c:v>16.440000000000001</c:v>
                </c:pt>
                <c:pt idx="9722">
                  <c:v>16.420000000000002</c:v>
                </c:pt>
                <c:pt idx="9723">
                  <c:v>16.37</c:v>
                </c:pt>
                <c:pt idx="9724">
                  <c:v>16.329999999999998</c:v>
                </c:pt>
                <c:pt idx="9725">
                  <c:v>16.32</c:v>
                </c:pt>
                <c:pt idx="9726">
                  <c:v>16.34</c:v>
                </c:pt>
                <c:pt idx="9727">
                  <c:v>16.309999999999999</c:v>
                </c:pt>
                <c:pt idx="9728">
                  <c:v>16.28</c:v>
                </c:pt>
                <c:pt idx="9729">
                  <c:v>16.260000000000002</c:v>
                </c:pt>
                <c:pt idx="9730">
                  <c:v>16.260000000000002</c:v>
                </c:pt>
                <c:pt idx="9731">
                  <c:v>16.32</c:v>
                </c:pt>
                <c:pt idx="9732">
                  <c:v>16.32</c:v>
                </c:pt>
                <c:pt idx="9733">
                  <c:v>16.34</c:v>
                </c:pt>
                <c:pt idx="9734">
                  <c:v>16.3</c:v>
                </c:pt>
                <c:pt idx="9735">
                  <c:v>16.34</c:v>
                </c:pt>
                <c:pt idx="9736">
                  <c:v>16.329999999999998</c:v>
                </c:pt>
                <c:pt idx="9737">
                  <c:v>16.329999999999998</c:v>
                </c:pt>
                <c:pt idx="9738">
                  <c:v>16.38</c:v>
                </c:pt>
                <c:pt idx="9739">
                  <c:v>16.32</c:v>
                </c:pt>
                <c:pt idx="9740">
                  <c:v>16.260000000000002</c:v>
                </c:pt>
                <c:pt idx="9741">
                  <c:v>16.170000000000002</c:v>
                </c:pt>
                <c:pt idx="9742">
                  <c:v>16.12</c:v>
                </c:pt>
                <c:pt idx="9743">
                  <c:v>16.100000000000001</c:v>
                </c:pt>
                <c:pt idx="9744">
                  <c:v>16.079999999999998</c:v>
                </c:pt>
                <c:pt idx="9745">
                  <c:v>16.05</c:v>
                </c:pt>
                <c:pt idx="9746">
                  <c:v>16.05</c:v>
                </c:pt>
                <c:pt idx="9747">
                  <c:v>16.03</c:v>
                </c:pt>
                <c:pt idx="9748">
                  <c:v>16.02</c:v>
                </c:pt>
                <c:pt idx="9749">
                  <c:v>16.04</c:v>
                </c:pt>
                <c:pt idx="9750">
                  <c:v>16.059999999999999</c:v>
                </c:pt>
                <c:pt idx="9751">
                  <c:v>16.05</c:v>
                </c:pt>
                <c:pt idx="9752">
                  <c:v>16.05</c:v>
                </c:pt>
                <c:pt idx="9753">
                  <c:v>16.059999999999999</c:v>
                </c:pt>
                <c:pt idx="9754">
                  <c:v>16.059999999999999</c:v>
                </c:pt>
                <c:pt idx="9755">
                  <c:v>16.07</c:v>
                </c:pt>
                <c:pt idx="9756">
                  <c:v>16.09</c:v>
                </c:pt>
                <c:pt idx="9757">
                  <c:v>16.100000000000001</c:v>
                </c:pt>
                <c:pt idx="9758">
                  <c:v>16.09</c:v>
                </c:pt>
                <c:pt idx="9759">
                  <c:v>16.07</c:v>
                </c:pt>
                <c:pt idx="9760">
                  <c:v>16.04</c:v>
                </c:pt>
                <c:pt idx="9761">
                  <c:v>16</c:v>
                </c:pt>
                <c:pt idx="9762">
                  <c:v>16.03</c:v>
                </c:pt>
                <c:pt idx="9763">
                  <c:v>16.03</c:v>
                </c:pt>
                <c:pt idx="9764">
                  <c:v>16.04</c:v>
                </c:pt>
                <c:pt idx="9765">
                  <c:v>16.04</c:v>
                </c:pt>
                <c:pt idx="9766">
                  <c:v>16.02</c:v>
                </c:pt>
                <c:pt idx="9767">
                  <c:v>15.99</c:v>
                </c:pt>
                <c:pt idx="9768">
                  <c:v>15.96</c:v>
                </c:pt>
                <c:pt idx="9769">
                  <c:v>15.94</c:v>
                </c:pt>
                <c:pt idx="9770">
                  <c:v>15.93</c:v>
                </c:pt>
                <c:pt idx="9771">
                  <c:v>15.92</c:v>
                </c:pt>
                <c:pt idx="9772">
                  <c:v>15.9</c:v>
                </c:pt>
                <c:pt idx="9773">
                  <c:v>15.9</c:v>
                </c:pt>
                <c:pt idx="9774">
                  <c:v>15.88</c:v>
                </c:pt>
                <c:pt idx="9775">
                  <c:v>15.86</c:v>
                </c:pt>
                <c:pt idx="9776">
                  <c:v>15.85</c:v>
                </c:pt>
                <c:pt idx="9777">
                  <c:v>15.84</c:v>
                </c:pt>
                <c:pt idx="9778">
                  <c:v>15.82</c:v>
                </c:pt>
                <c:pt idx="9779">
                  <c:v>15.8</c:v>
                </c:pt>
                <c:pt idx="9780">
                  <c:v>15.78</c:v>
                </c:pt>
                <c:pt idx="9781">
                  <c:v>15.76</c:v>
                </c:pt>
                <c:pt idx="9782">
                  <c:v>15.75</c:v>
                </c:pt>
                <c:pt idx="9783">
                  <c:v>15.75</c:v>
                </c:pt>
                <c:pt idx="9784">
                  <c:v>15.74</c:v>
                </c:pt>
                <c:pt idx="9785">
                  <c:v>15.73</c:v>
                </c:pt>
                <c:pt idx="9786">
                  <c:v>15.7</c:v>
                </c:pt>
                <c:pt idx="9787">
                  <c:v>15.68</c:v>
                </c:pt>
                <c:pt idx="9788">
                  <c:v>15.67</c:v>
                </c:pt>
                <c:pt idx="9789">
                  <c:v>15.65</c:v>
                </c:pt>
                <c:pt idx="9790">
                  <c:v>15.64</c:v>
                </c:pt>
                <c:pt idx="9791">
                  <c:v>15.64</c:v>
                </c:pt>
                <c:pt idx="9792">
                  <c:v>15.68</c:v>
                </c:pt>
                <c:pt idx="9793">
                  <c:v>15.7</c:v>
                </c:pt>
                <c:pt idx="9794">
                  <c:v>15.68</c:v>
                </c:pt>
                <c:pt idx="9795">
                  <c:v>15.68</c:v>
                </c:pt>
                <c:pt idx="9796">
                  <c:v>15.65</c:v>
                </c:pt>
                <c:pt idx="9797">
                  <c:v>15.62</c:v>
                </c:pt>
                <c:pt idx="9798">
                  <c:v>15.61</c:v>
                </c:pt>
                <c:pt idx="9799">
                  <c:v>15.58</c:v>
                </c:pt>
                <c:pt idx="9800">
                  <c:v>15.56</c:v>
                </c:pt>
                <c:pt idx="9801">
                  <c:v>15.54</c:v>
                </c:pt>
                <c:pt idx="9802">
                  <c:v>15.52</c:v>
                </c:pt>
                <c:pt idx="9803">
                  <c:v>15.52</c:v>
                </c:pt>
                <c:pt idx="9804">
                  <c:v>15.5</c:v>
                </c:pt>
                <c:pt idx="9805">
                  <c:v>15.48</c:v>
                </c:pt>
                <c:pt idx="9806">
                  <c:v>15.46</c:v>
                </c:pt>
                <c:pt idx="9807">
                  <c:v>15.45</c:v>
                </c:pt>
                <c:pt idx="9808">
                  <c:v>15.42</c:v>
                </c:pt>
                <c:pt idx="9809">
                  <c:v>15.42</c:v>
                </c:pt>
                <c:pt idx="9810">
                  <c:v>15.41</c:v>
                </c:pt>
                <c:pt idx="9811">
                  <c:v>15.4</c:v>
                </c:pt>
                <c:pt idx="9812">
                  <c:v>15.39</c:v>
                </c:pt>
                <c:pt idx="9813">
                  <c:v>15.39</c:v>
                </c:pt>
                <c:pt idx="9814">
                  <c:v>15.38</c:v>
                </c:pt>
                <c:pt idx="9815">
                  <c:v>15.37</c:v>
                </c:pt>
                <c:pt idx="9816">
                  <c:v>15.37</c:v>
                </c:pt>
                <c:pt idx="9817">
                  <c:v>15.38</c:v>
                </c:pt>
                <c:pt idx="9818">
                  <c:v>15.37</c:v>
                </c:pt>
                <c:pt idx="9819">
                  <c:v>15.35</c:v>
                </c:pt>
                <c:pt idx="9820">
                  <c:v>15.37</c:v>
                </c:pt>
                <c:pt idx="9821">
                  <c:v>15.37</c:v>
                </c:pt>
                <c:pt idx="9822">
                  <c:v>15.42</c:v>
                </c:pt>
                <c:pt idx="9823">
                  <c:v>15.47</c:v>
                </c:pt>
                <c:pt idx="9824">
                  <c:v>15.5</c:v>
                </c:pt>
                <c:pt idx="9825">
                  <c:v>15.48</c:v>
                </c:pt>
                <c:pt idx="9826">
                  <c:v>15.46</c:v>
                </c:pt>
                <c:pt idx="9827">
                  <c:v>15.44</c:v>
                </c:pt>
                <c:pt idx="9828">
                  <c:v>15.43</c:v>
                </c:pt>
                <c:pt idx="9829">
                  <c:v>15.41</c:v>
                </c:pt>
                <c:pt idx="9830">
                  <c:v>15.4</c:v>
                </c:pt>
                <c:pt idx="9831">
                  <c:v>15.39</c:v>
                </c:pt>
                <c:pt idx="9832">
                  <c:v>15.38</c:v>
                </c:pt>
                <c:pt idx="9833">
                  <c:v>15.38</c:v>
                </c:pt>
                <c:pt idx="9834">
                  <c:v>15.37</c:v>
                </c:pt>
                <c:pt idx="9835">
                  <c:v>15.36</c:v>
                </c:pt>
                <c:pt idx="9836">
                  <c:v>15.35</c:v>
                </c:pt>
                <c:pt idx="9837">
                  <c:v>15.35</c:v>
                </c:pt>
                <c:pt idx="9838">
                  <c:v>15.34</c:v>
                </c:pt>
                <c:pt idx="9839">
                  <c:v>15.33</c:v>
                </c:pt>
                <c:pt idx="9840">
                  <c:v>15.32</c:v>
                </c:pt>
                <c:pt idx="9841">
                  <c:v>15.3</c:v>
                </c:pt>
                <c:pt idx="9842">
                  <c:v>15.29</c:v>
                </c:pt>
                <c:pt idx="9843">
                  <c:v>15.28</c:v>
                </c:pt>
                <c:pt idx="9844">
                  <c:v>15.25</c:v>
                </c:pt>
                <c:pt idx="9845">
                  <c:v>15.25</c:v>
                </c:pt>
                <c:pt idx="9846">
                  <c:v>15.24</c:v>
                </c:pt>
                <c:pt idx="9847">
                  <c:v>15.22</c:v>
                </c:pt>
                <c:pt idx="9848">
                  <c:v>15.2</c:v>
                </c:pt>
                <c:pt idx="9849">
                  <c:v>15.17</c:v>
                </c:pt>
                <c:pt idx="9850">
                  <c:v>15.18</c:v>
                </c:pt>
                <c:pt idx="9851">
                  <c:v>15.17</c:v>
                </c:pt>
                <c:pt idx="9852">
                  <c:v>15.16</c:v>
                </c:pt>
                <c:pt idx="9853">
                  <c:v>15.16</c:v>
                </c:pt>
                <c:pt idx="9854">
                  <c:v>15.14</c:v>
                </c:pt>
                <c:pt idx="9855">
                  <c:v>15.14</c:v>
                </c:pt>
                <c:pt idx="9856">
                  <c:v>15.14</c:v>
                </c:pt>
                <c:pt idx="9857">
                  <c:v>15.12</c:v>
                </c:pt>
                <c:pt idx="9858">
                  <c:v>15.13</c:v>
                </c:pt>
                <c:pt idx="9859">
                  <c:v>15.12</c:v>
                </c:pt>
                <c:pt idx="9860">
                  <c:v>15.1</c:v>
                </c:pt>
                <c:pt idx="9861">
                  <c:v>15.09</c:v>
                </c:pt>
                <c:pt idx="9862">
                  <c:v>15.08</c:v>
                </c:pt>
                <c:pt idx="9863">
                  <c:v>15.07</c:v>
                </c:pt>
                <c:pt idx="9864">
                  <c:v>15.08</c:v>
                </c:pt>
                <c:pt idx="9865">
                  <c:v>15.08</c:v>
                </c:pt>
                <c:pt idx="9866">
                  <c:v>15.08</c:v>
                </c:pt>
                <c:pt idx="9867">
                  <c:v>15.08</c:v>
                </c:pt>
                <c:pt idx="9868">
                  <c:v>15.1</c:v>
                </c:pt>
                <c:pt idx="9869">
                  <c:v>15.08</c:v>
                </c:pt>
                <c:pt idx="9870">
                  <c:v>15.07</c:v>
                </c:pt>
                <c:pt idx="9871">
                  <c:v>15.08</c:v>
                </c:pt>
                <c:pt idx="9872">
                  <c:v>15.04</c:v>
                </c:pt>
                <c:pt idx="9873">
                  <c:v>15.08</c:v>
                </c:pt>
                <c:pt idx="9874">
                  <c:v>15.08</c:v>
                </c:pt>
                <c:pt idx="9875">
                  <c:v>15.09</c:v>
                </c:pt>
                <c:pt idx="9876">
                  <c:v>15.08</c:v>
                </c:pt>
                <c:pt idx="9877">
                  <c:v>15.09</c:v>
                </c:pt>
                <c:pt idx="9878">
                  <c:v>15.08</c:v>
                </c:pt>
                <c:pt idx="9879">
                  <c:v>15.08</c:v>
                </c:pt>
                <c:pt idx="9880">
                  <c:v>15.08</c:v>
                </c:pt>
                <c:pt idx="9881">
                  <c:v>15.08</c:v>
                </c:pt>
                <c:pt idx="9882">
                  <c:v>15.09</c:v>
                </c:pt>
                <c:pt idx="9883">
                  <c:v>15.09</c:v>
                </c:pt>
                <c:pt idx="9884">
                  <c:v>15.09</c:v>
                </c:pt>
                <c:pt idx="9885">
                  <c:v>15.09</c:v>
                </c:pt>
                <c:pt idx="9886">
                  <c:v>15.08</c:v>
                </c:pt>
                <c:pt idx="9887">
                  <c:v>15.08</c:v>
                </c:pt>
                <c:pt idx="9888">
                  <c:v>15.07</c:v>
                </c:pt>
                <c:pt idx="9889">
                  <c:v>15.06</c:v>
                </c:pt>
                <c:pt idx="9890">
                  <c:v>15.07</c:v>
                </c:pt>
                <c:pt idx="9891">
                  <c:v>15.07</c:v>
                </c:pt>
                <c:pt idx="9892">
                  <c:v>15.06</c:v>
                </c:pt>
                <c:pt idx="9893">
                  <c:v>15.06</c:v>
                </c:pt>
                <c:pt idx="9894">
                  <c:v>15.04</c:v>
                </c:pt>
                <c:pt idx="9895">
                  <c:v>15.04</c:v>
                </c:pt>
                <c:pt idx="9896">
                  <c:v>15.04</c:v>
                </c:pt>
                <c:pt idx="9897">
                  <c:v>15.04</c:v>
                </c:pt>
                <c:pt idx="9898">
                  <c:v>15.04</c:v>
                </c:pt>
                <c:pt idx="9899">
                  <c:v>15.02</c:v>
                </c:pt>
                <c:pt idx="9900">
                  <c:v>15.02</c:v>
                </c:pt>
                <c:pt idx="9901">
                  <c:v>15.01</c:v>
                </c:pt>
                <c:pt idx="9902">
                  <c:v>15</c:v>
                </c:pt>
                <c:pt idx="9903">
                  <c:v>15</c:v>
                </c:pt>
                <c:pt idx="9904">
                  <c:v>14.98</c:v>
                </c:pt>
                <c:pt idx="9905">
                  <c:v>14.95</c:v>
                </c:pt>
                <c:pt idx="9906">
                  <c:v>14.96</c:v>
                </c:pt>
                <c:pt idx="9907">
                  <c:v>14.99</c:v>
                </c:pt>
                <c:pt idx="9908">
                  <c:v>15</c:v>
                </c:pt>
                <c:pt idx="9909">
                  <c:v>15.02</c:v>
                </c:pt>
                <c:pt idx="9910">
                  <c:v>15</c:v>
                </c:pt>
                <c:pt idx="9911">
                  <c:v>14.99</c:v>
                </c:pt>
                <c:pt idx="9912">
                  <c:v>14.98</c:v>
                </c:pt>
                <c:pt idx="9913">
                  <c:v>14.97</c:v>
                </c:pt>
                <c:pt idx="9914">
                  <c:v>14.96</c:v>
                </c:pt>
                <c:pt idx="9915">
                  <c:v>14.95</c:v>
                </c:pt>
                <c:pt idx="9916">
                  <c:v>14.94</c:v>
                </c:pt>
                <c:pt idx="9917">
                  <c:v>14.92</c:v>
                </c:pt>
                <c:pt idx="9918">
                  <c:v>14.91</c:v>
                </c:pt>
                <c:pt idx="9919">
                  <c:v>14.9</c:v>
                </c:pt>
                <c:pt idx="9920">
                  <c:v>14.89</c:v>
                </c:pt>
                <c:pt idx="9921">
                  <c:v>14.88</c:v>
                </c:pt>
                <c:pt idx="9922">
                  <c:v>14.85</c:v>
                </c:pt>
                <c:pt idx="9923">
                  <c:v>14.86</c:v>
                </c:pt>
                <c:pt idx="9924">
                  <c:v>14.85</c:v>
                </c:pt>
                <c:pt idx="9925">
                  <c:v>14.85</c:v>
                </c:pt>
                <c:pt idx="9926">
                  <c:v>14.83</c:v>
                </c:pt>
                <c:pt idx="9927">
                  <c:v>14.82</c:v>
                </c:pt>
                <c:pt idx="9928">
                  <c:v>14.81</c:v>
                </c:pt>
                <c:pt idx="9929">
                  <c:v>14.8</c:v>
                </c:pt>
                <c:pt idx="9930">
                  <c:v>14.79</c:v>
                </c:pt>
                <c:pt idx="9931">
                  <c:v>14.78</c:v>
                </c:pt>
                <c:pt idx="9932">
                  <c:v>14.77</c:v>
                </c:pt>
                <c:pt idx="9933">
                  <c:v>14.78</c:v>
                </c:pt>
                <c:pt idx="9934">
                  <c:v>14.76</c:v>
                </c:pt>
                <c:pt idx="9935">
                  <c:v>14.76</c:v>
                </c:pt>
                <c:pt idx="9936">
                  <c:v>14.76</c:v>
                </c:pt>
                <c:pt idx="9937">
                  <c:v>14.74</c:v>
                </c:pt>
                <c:pt idx="9938">
                  <c:v>14.71</c:v>
                </c:pt>
                <c:pt idx="9939">
                  <c:v>14.71</c:v>
                </c:pt>
                <c:pt idx="9940">
                  <c:v>14.72</c:v>
                </c:pt>
                <c:pt idx="9941">
                  <c:v>14.7</c:v>
                </c:pt>
                <c:pt idx="9942">
                  <c:v>14.72</c:v>
                </c:pt>
                <c:pt idx="9943">
                  <c:v>14.7</c:v>
                </c:pt>
                <c:pt idx="9944">
                  <c:v>14.7</c:v>
                </c:pt>
                <c:pt idx="9945">
                  <c:v>14.7</c:v>
                </c:pt>
                <c:pt idx="9946">
                  <c:v>14.69</c:v>
                </c:pt>
                <c:pt idx="9947">
                  <c:v>14.68</c:v>
                </c:pt>
                <c:pt idx="9948">
                  <c:v>14.67</c:v>
                </c:pt>
                <c:pt idx="9949">
                  <c:v>14.67</c:v>
                </c:pt>
                <c:pt idx="9950">
                  <c:v>14.66</c:v>
                </c:pt>
                <c:pt idx="9951">
                  <c:v>14.66</c:v>
                </c:pt>
                <c:pt idx="9952">
                  <c:v>14.66</c:v>
                </c:pt>
                <c:pt idx="9953">
                  <c:v>14.66</c:v>
                </c:pt>
                <c:pt idx="9954">
                  <c:v>14.66</c:v>
                </c:pt>
                <c:pt idx="9955">
                  <c:v>14.65</c:v>
                </c:pt>
                <c:pt idx="9956">
                  <c:v>14.66</c:v>
                </c:pt>
                <c:pt idx="9957">
                  <c:v>14.7</c:v>
                </c:pt>
                <c:pt idx="9958">
                  <c:v>14.7</c:v>
                </c:pt>
                <c:pt idx="9959">
                  <c:v>14.7</c:v>
                </c:pt>
                <c:pt idx="9960">
                  <c:v>14.7</c:v>
                </c:pt>
                <c:pt idx="9961">
                  <c:v>14.7</c:v>
                </c:pt>
                <c:pt idx="9962">
                  <c:v>14.69</c:v>
                </c:pt>
                <c:pt idx="9963">
                  <c:v>14.69</c:v>
                </c:pt>
                <c:pt idx="9964">
                  <c:v>14.68</c:v>
                </c:pt>
                <c:pt idx="9965">
                  <c:v>14.68</c:v>
                </c:pt>
                <c:pt idx="9966">
                  <c:v>14.67</c:v>
                </c:pt>
                <c:pt idx="9967">
                  <c:v>14.68</c:v>
                </c:pt>
                <c:pt idx="9968">
                  <c:v>14.66</c:v>
                </c:pt>
                <c:pt idx="9969">
                  <c:v>14.66</c:v>
                </c:pt>
                <c:pt idx="9970">
                  <c:v>14.68</c:v>
                </c:pt>
                <c:pt idx="9971">
                  <c:v>14.67</c:v>
                </c:pt>
                <c:pt idx="9972">
                  <c:v>14.68</c:v>
                </c:pt>
                <c:pt idx="9973">
                  <c:v>14.68</c:v>
                </c:pt>
                <c:pt idx="9974">
                  <c:v>14.66</c:v>
                </c:pt>
                <c:pt idx="9975">
                  <c:v>14.66</c:v>
                </c:pt>
                <c:pt idx="9976">
                  <c:v>14.66</c:v>
                </c:pt>
                <c:pt idx="9977">
                  <c:v>14.64</c:v>
                </c:pt>
                <c:pt idx="9978">
                  <c:v>14.64</c:v>
                </c:pt>
                <c:pt idx="9979">
                  <c:v>14.63</c:v>
                </c:pt>
                <c:pt idx="9980">
                  <c:v>14.62</c:v>
                </c:pt>
                <c:pt idx="9981">
                  <c:v>14.62</c:v>
                </c:pt>
                <c:pt idx="9982">
                  <c:v>14.63</c:v>
                </c:pt>
                <c:pt idx="9983">
                  <c:v>14.6</c:v>
                </c:pt>
                <c:pt idx="9984">
                  <c:v>14.6</c:v>
                </c:pt>
                <c:pt idx="9985">
                  <c:v>14.58</c:v>
                </c:pt>
                <c:pt idx="9986">
                  <c:v>14.58</c:v>
                </c:pt>
                <c:pt idx="9987">
                  <c:v>14.58</c:v>
                </c:pt>
                <c:pt idx="9988">
                  <c:v>14.56</c:v>
                </c:pt>
                <c:pt idx="9989">
                  <c:v>14.57</c:v>
                </c:pt>
                <c:pt idx="9990">
                  <c:v>14.58</c:v>
                </c:pt>
                <c:pt idx="9991">
                  <c:v>14.58</c:v>
                </c:pt>
                <c:pt idx="9992">
                  <c:v>14.55</c:v>
                </c:pt>
                <c:pt idx="9993">
                  <c:v>14.55</c:v>
                </c:pt>
                <c:pt idx="9994">
                  <c:v>14.56</c:v>
                </c:pt>
                <c:pt idx="9995">
                  <c:v>14.54</c:v>
                </c:pt>
                <c:pt idx="9996">
                  <c:v>14.54</c:v>
                </c:pt>
                <c:pt idx="9997">
                  <c:v>14.55</c:v>
                </c:pt>
                <c:pt idx="9998">
                  <c:v>14.56</c:v>
                </c:pt>
                <c:pt idx="9999">
                  <c:v>14.55</c:v>
                </c:pt>
                <c:pt idx="10000">
                  <c:v>14.56</c:v>
                </c:pt>
                <c:pt idx="10001">
                  <c:v>14.56</c:v>
                </c:pt>
                <c:pt idx="10002">
                  <c:v>14.58</c:v>
                </c:pt>
                <c:pt idx="10003">
                  <c:v>14.58</c:v>
                </c:pt>
                <c:pt idx="10004">
                  <c:v>14.58</c:v>
                </c:pt>
                <c:pt idx="10005">
                  <c:v>14.57</c:v>
                </c:pt>
                <c:pt idx="10006">
                  <c:v>14.58</c:v>
                </c:pt>
                <c:pt idx="10007">
                  <c:v>14.58</c:v>
                </c:pt>
                <c:pt idx="10008">
                  <c:v>14.55</c:v>
                </c:pt>
                <c:pt idx="10009">
                  <c:v>14.56</c:v>
                </c:pt>
                <c:pt idx="10010">
                  <c:v>14.55</c:v>
                </c:pt>
                <c:pt idx="10011">
                  <c:v>14.54</c:v>
                </c:pt>
                <c:pt idx="10012">
                  <c:v>14.55</c:v>
                </c:pt>
                <c:pt idx="10013">
                  <c:v>14.54</c:v>
                </c:pt>
                <c:pt idx="10014">
                  <c:v>14.52</c:v>
                </c:pt>
                <c:pt idx="10015">
                  <c:v>14.53</c:v>
                </c:pt>
                <c:pt idx="10016">
                  <c:v>14.52</c:v>
                </c:pt>
                <c:pt idx="10017">
                  <c:v>14.51</c:v>
                </c:pt>
                <c:pt idx="10018">
                  <c:v>14.51</c:v>
                </c:pt>
                <c:pt idx="10019">
                  <c:v>14.52</c:v>
                </c:pt>
                <c:pt idx="10020">
                  <c:v>14.5</c:v>
                </c:pt>
                <c:pt idx="10021">
                  <c:v>14.51</c:v>
                </c:pt>
                <c:pt idx="10022">
                  <c:v>14.52</c:v>
                </c:pt>
                <c:pt idx="10023">
                  <c:v>14.56</c:v>
                </c:pt>
                <c:pt idx="10024">
                  <c:v>14.64</c:v>
                </c:pt>
                <c:pt idx="10025">
                  <c:v>14.71</c:v>
                </c:pt>
                <c:pt idx="10026">
                  <c:v>14.71</c:v>
                </c:pt>
                <c:pt idx="10027">
                  <c:v>14.74</c:v>
                </c:pt>
                <c:pt idx="10028">
                  <c:v>14.73</c:v>
                </c:pt>
                <c:pt idx="10029">
                  <c:v>14.72</c:v>
                </c:pt>
                <c:pt idx="10030">
                  <c:v>14.72</c:v>
                </c:pt>
                <c:pt idx="10031">
                  <c:v>14.7</c:v>
                </c:pt>
                <c:pt idx="10032">
                  <c:v>14.68</c:v>
                </c:pt>
                <c:pt idx="10033">
                  <c:v>14.66</c:v>
                </c:pt>
                <c:pt idx="10034">
                  <c:v>14.67</c:v>
                </c:pt>
                <c:pt idx="10035">
                  <c:v>14.66</c:v>
                </c:pt>
                <c:pt idx="10036">
                  <c:v>14.64</c:v>
                </c:pt>
                <c:pt idx="10037">
                  <c:v>14.64</c:v>
                </c:pt>
                <c:pt idx="10038">
                  <c:v>14.64</c:v>
                </c:pt>
                <c:pt idx="10039">
                  <c:v>14.62</c:v>
                </c:pt>
                <c:pt idx="10040">
                  <c:v>14.62</c:v>
                </c:pt>
                <c:pt idx="10041">
                  <c:v>14.6</c:v>
                </c:pt>
                <c:pt idx="10042">
                  <c:v>14.6</c:v>
                </c:pt>
                <c:pt idx="10043">
                  <c:v>14.58</c:v>
                </c:pt>
                <c:pt idx="10044">
                  <c:v>14.58</c:v>
                </c:pt>
                <c:pt idx="10045">
                  <c:v>14.57</c:v>
                </c:pt>
                <c:pt idx="10046">
                  <c:v>14.55</c:v>
                </c:pt>
                <c:pt idx="10047">
                  <c:v>14.56</c:v>
                </c:pt>
                <c:pt idx="10048">
                  <c:v>14.58</c:v>
                </c:pt>
                <c:pt idx="10049">
                  <c:v>14.57</c:v>
                </c:pt>
                <c:pt idx="10050">
                  <c:v>14.57</c:v>
                </c:pt>
                <c:pt idx="10051">
                  <c:v>14.54</c:v>
                </c:pt>
                <c:pt idx="10052">
                  <c:v>14.54</c:v>
                </c:pt>
                <c:pt idx="10053">
                  <c:v>14.54</c:v>
                </c:pt>
                <c:pt idx="10054">
                  <c:v>14.54</c:v>
                </c:pt>
                <c:pt idx="10055">
                  <c:v>14.52</c:v>
                </c:pt>
                <c:pt idx="10056">
                  <c:v>14.53</c:v>
                </c:pt>
                <c:pt idx="10057">
                  <c:v>14.52</c:v>
                </c:pt>
                <c:pt idx="10058">
                  <c:v>14.5</c:v>
                </c:pt>
                <c:pt idx="10059">
                  <c:v>14.51</c:v>
                </c:pt>
                <c:pt idx="10060">
                  <c:v>14.5</c:v>
                </c:pt>
                <c:pt idx="10061">
                  <c:v>14.49</c:v>
                </c:pt>
                <c:pt idx="10062">
                  <c:v>14.5</c:v>
                </c:pt>
                <c:pt idx="10063">
                  <c:v>14.47</c:v>
                </c:pt>
                <c:pt idx="10064">
                  <c:v>14.47</c:v>
                </c:pt>
                <c:pt idx="10065">
                  <c:v>14.46</c:v>
                </c:pt>
                <c:pt idx="10066">
                  <c:v>14.44</c:v>
                </c:pt>
                <c:pt idx="10067">
                  <c:v>14.42</c:v>
                </c:pt>
                <c:pt idx="10068">
                  <c:v>14.42</c:v>
                </c:pt>
                <c:pt idx="10069">
                  <c:v>14.4</c:v>
                </c:pt>
                <c:pt idx="10070">
                  <c:v>14.38</c:v>
                </c:pt>
                <c:pt idx="10071">
                  <c:v>14.37</c:v>
                </c:pt>
                <c:pt idx="10072">
                  <c:v>14.36</c:v>
                </c:pt>
                <c:pt idx="10073">
                  <c:v>14.36</c:v>
                </c:pt>
                <c:pt idx="10074">
                  <c:v>14.34</c:v>
                </c:pt>
                <c:pt idx="10075">
                  <c:v>14.32</c:v>
                </c:pt>
                <c:pt idx="10076">
                  <c:v>14.32</c:v>
                </c:pt>
                <c:pt idx="10077">
                  <c:v>14.3</c:v>
                </c:pt>
                <c:pt idx="10078">
                  <c:v>14.28</c:v>
                </c:pt>
                <c:pt idx="10079">
                  <c:v>14.28</c:v>
                </c:pt>
                <c:pt idx="10080">
                  <c:v>14.26</c:v>
                </c:pt>
                <c:pt idx="10081">
                  <c:v>14.26</c:v>
                </c:pt>
                <c:pt idx="10082">
                  <c:v>14.25</c:v>
                </c:pt>
                <c:pt idx="10083">
                  <c:v>14.24</c:v>
                </c:pt>
                <c:pt idx="10084">
                  <c:v>14.25</c:v>
                </c:pt>
                <c:pt idx="10085">
                  <c:v>14.26</c:v>
                </c:pt>
                <c:pt idx="10086">
                  <c:v>14.25</c:v>
                </c:pt>
                <c:pt idx="10087">
                  <c:v>14.26</c:v>
                </c:pt>
                <c:pt idx="10088">
                  <c:v>14.24</c:v>
                </c:pt>
                <c:pt idx="10089">
                  <c:v>14.23</c:v>
                </c:pt>
                <c:pt idx="10090">
                  <c:v>14.23</c:v>
                </c:pt>
                <c:pt idx="10091">
                  <c:v>14.22</c:v>
                </c:pt>
                <c:pt idx="10092">
                  <c:v>14.23</c:v>
                </c:pt>
                <c:pt idx="10093">
                  <c:v>14.22</c:v>
                </c:pt>
                <c:pt idx="10094">
                  <c:v>14.23</c:v>
                </c:pt>
                <c:pt idx="10095">
                  <c:v>14.3</c:v>
                </c:pt>
                <c:pt idx="10096">
                  <c:v>14.32</c:v>
                </c:pt>
                <c:pt idx="10097">
                  <c:v>14.32</c:v>
                </c:pt>
                <c:pt idx="10098">
                  <c:v>14.32</c:v>
                </c:pt>
                <c:pt idx="10099">
                  <c:v>14.32</c:v>
                </c:pt>
                <c:pt idx="10100">
                  <c:v>14.32</c:v>
                </c:pt>
                <c:pt idx="10101">
                  <c:v>14.32</c:v>
                </c:pt>
                <c:pt idx="10102">
                  <c:v>14.33</c:v>
                </c:pt>
                <c:pt idx="10103">
                  <c:v>14.33</c:v>
                </c:pt>
                <c:pt idx="10104">
                  <c:v>14.34</c:v>
                </c:pt>
                <c:pt idx="10105">
                  <c:v>14.34</c:v>
                </c:pt>
                <c:pt idx="10106">
                  <c:v>14.34</c:v>
                </c:pt>
                <c:pt idx="10107">
                  <c:v>14.34</c:v>
                </c:pt>
                <c:pt idx="10108">
                  <c:v>14.34</c:v>
                </c:pt>
                <c:pt idx="10109">
                  <c:v>14.36</c:v>
                </c:pt>
                <c:pt idx="10110">
                  <c:v>14.35</c:v>
                </c:pt>
                <c:pt idx="10111">
                  <c:v>14.36</c:v>
                </c:pt>
                <c:pt idx="10112">
                  <c:v>14.35</c:v>
                </c:pt>
                <c:pt idx="10113">
                  <c:v>14.35</c:v>
                </c:pt>
                <c:pt idx="10114">
                  <c:v>14.34</c:v>
                </c:pt>
                <c:pt idx="10115">
                  <c:v>14.35</c:v>
                </c:pt>
                <c:pt idx="10116">
                  <c:v>14.33</c:v>
                </c:pt>
                <c:pt idx="10117">
                  <c:v>14.34</c:v>
                </c:pt>
                <c:pt idx="10118">
                  <c:v>14.32</c:v>
                </c:pt>
                <c:pt idx="10119">
                  <c:v>14.31</c:v>
                </c:pt>
                <c:pt idx="10120">
                  <c:v>14.3</c:v>
                </c:pt>
                <c:pt idx="10121">
                  <c:v>14.29</c:v>
                </c:pt>
                <c:pt idx="10122">
                  <c:v>14.29</c:v>
                </c:pt>
                <c:pt idx="10123">
                  <c:v>14.27</c:v>
                </c:pt>
                <c:pt idx="10124">
                  <c:v>14.28</c:v>
                </c:pt>
                <c:pt idx="10125">
                  <c:v>14.27</c:v>
                </c:pt>
                <c:pt idx="10126">
                  <c:v>14.27</c:v>
                </c:pt>
                <c:pt idx="10127">
                  <c:v>14.26</c:v>
                </c:pt>
                <c:pt idx="10128">
                  <c:v>14.27</c:v>
                </c:pt>
                <c:pt idx="10129">
                  <c:v>14.26</c:v>
                </c:pt>
                <c:pt idx="10130">
                  <c:v>14.26</c:v>
                </c:pt>
                <c:pt idx="10131">
                  <c:v>14.25</c:v>
                </c:pt>
                <c:pt idx="10132">
                  <c:v>14.26</c:v>
                </c:pt>
                <c:pt idx="10133">
                  <c:v>14.26</c:v>
                </c:pt>
                <c:pt idx="10134">
                  <c:v>14.26</c:v>
                </c:pt>
                <c:pt idx="10135">
                  <c:v>14.24</c:v>
                </c:pt>
                <c:pt idx="10136">
                  <c:v>14.24</c:v>
                </c:pt>
                <c:pt idx="10137">
                  <c:v>14.23</c:v>
                </c:pt>
                <c:pt idx="10138">
                  <c:v>14.23</c:v>
                </c:pt>
                <c:pt idx="10139">
                  <c:v>14.22</c:v>
                </c:pt>
                <c:pt idx="10140">
                  <c:v>14.21</c:v>
                </c:pt>
                <c:pt idx="10141">
                  <c:v>14.2</c:v>
                </c:pt>
                <c:pt idx="10142">
                  <c:v>14.2</c:v>
                </c:pt>
                <c:pt idx="10143">
                  <c:v>14.2</c:v>
                </c:pt>
                <c:pt idx="10144">
                  <c:v>14.2</c:v>
                </c:pt>
                <c:pt idx="10145">
                  <c:v>14.18</c:v>
                </c:pt>
                <c:pt idx="10146">
                  <c:v>14.18</c:v>
                </c:pt>
                <c:pt idx="10147">
                  <c:v>14.19</c:v>
                </c:pt>
                <c:pt idx="10148">
                  <c:v>14.18</c:v>
                </c:pt>
                <c:pt idx="10149">
                  <c:v>14.18</c:v>
                </c:pt>
                <c:pt idx="10150">
                  <c:v>14.18</c:v>
                </c:pt>
                <c:pt idx="10151">
                  <c:v>14.16</c:v>
                </c:pt>
                <c:pt idx="10152">
                  <c:v>14.16</c:v>
                </c:pt>
                <c:pt idx="10153">
                  <c:v>14.15</c:v>
                </c:pt>
                <c:pt idx="10154">
                  <c:v>14.13</c:v>
                </c:pt>
                <c:pt idx="10155">
                  <c:v>14.12</c:v>
                </c:pt>
                <c:pt idx="10156">
                  <c:v>14.1</c:v>
                </c:pt>
                <c:pt idx="10157">
                  <c:v>14.1</c:v>
                </c:pt>
                <c:pt idx="10158">
                  <c:v>14.1</c:v>
                </c:pt>
                <c:pt idx="10159">
                  <c:v>14.07</c:v>
                </c:pt>
                <c:pt idx="10160">
                  <c:v>14.07</c:v>
                </c:pt>
                <c:pt idx="10161">
                  <c:v>14.06</c:v>
                </c:pt>
                <c:pt idx="10162">
                  <c:v>14.05</c:v>
                </c:pt>
                <c:pt idx="10163">
                  <c:v>14.04</c:v>
                </c:pt>
                <c:pt idx="10164">
                  <c:v>14.03</c:v>
                </c:pt>
                <c:pt idx="10165">
                  <c:v>14</c:v>
                </c:pt>
                <c:pt idx="10166">
                  <c:v>14.01</c:v>
                </c:pt>
                <c:pt idx="10167">
                  <c:v>13.99</c:v>
                </c:pt>
                <c:pt idx="10168">
                  <c:v>13.96</c:v>
                </c:pt>
                <c:pt idx="10169">
                  <c:v>13.95</c:v>
                </c:pt>
                <c:pt idx="10170">
                  <c:v>13.96</c:v>
                </c:pt>
                <c:pt idx="10171">
                  <c:v>13.93</c:v>
                </c:pt>
                <c:pt idx="10172">
                  <c:v>13.92</c:v>
                </c:pt>
                <c:pt idx="10173">
                  <c:v>13.94</c:v>
                </c:pt>
                <c:pt idx="10174">
                  <c:v>13.94</c:v>
                </c:pt>
                <c:pt idx="10175">
                  <c:v>13.93</c:v>
                </c:pt>
                <c:pt idx="10176">
                  <c:v>13.92</c:v>
                </c:pt>
                <c:pt idx="10177">
                  <c:v>13.92</c:v>
                </c:pt>
                <c:pt idx="10178">
                  <c:v>13.94</c:v>
                </c:pt>
                <c:pt idx="10179">
                  <c:v>13.94</c:v>
                </c:pt>
                <c:pt idx="10180">
                  <c:v>13.95</c:v>
                </c:pt>
                <c:pt idx="10181">
                  <c:v>13.94</c:v>
                </c:pt>
                <c:pt idx="10182">
                  <c:v>13.94</c:v>
                </c:pt>
                <c:pt idx="10183">
                  <c:v>13.94</c:v>
                </c:pt>
                <c:pt idx="10184">
                  <c:v>13.97</c:v>
                </c:pt>
                <c:pt idx="10185">
                  <c:v>13.98</c:v>
                </c:pt>
                <c:pt idx="10186">
                  <c:v>14</c:v>
                </c:pt>
                <c:pt idx="10187">
                  <c:v>14.02</c:v>
                </c:pt>
                <c:pt idx="10188">
                  <c:v>14.03</c:v>
                </c:pt>
                <c:pt idx="10189">
                  <c:v>14.04</c:v>
                </c:pt>
                <c:pt idx="10190">
                  <c:v>14.04</c:v>
                </c:pt>
                <c:pt idx="10191">
                  <c:v>14.05</c:v>
                </c:pt>
                <c:pt idx="10192">
                  <c:v>14.06</c:v>
                </c:pt>
                <c:pt idx="10193">
                  <c:v>14.07</c:v>
                </c:pt>
                <c:pt idx="10194">
                  <c:v>14.06</c:v>
                </c:pt>
                <c:pt idx="10195">
                  <c:v>14.06</c:v>
                </c:pt>
                <c:pt idx="10196">
                  <c:v>14.06</c:v>
                </c:pt>
                <c:pt idx="10197">
                  <c:v>14.06</c:v>
                </c:pt>
                <c:pt idx="10198">
                  <c:v>14.07</c:v>
                </c:pt>
                <c:pt idx="10199">
                  <c:v>14.06</c:v>
                </c:pt>
                <c:pt idx="10200">
                  <c:v>14.07</c:v>
                </c:pt>
                <c:pt idx="10201">
                  <c:v>14.08</c:v>
                </c:pt>
                <c:pt idx="10202">
                  <c:v>14.08</c:v>
                </c:pt>
                <c:pt idx="10203">
                  <c:v>14.08</c:v>
                </c:pt>
                <c:pt idx="10204">
                  <c:v>14.1</c:v>
                </c:pt>
                <c:pt idx="10205">
                  <c:v>14.11</c:v>
                </c:pt>
                <c:pt idx="10206">
                  <c:v>14.11</c:v>
                </c:pt>
                <c:pt idx="10207">
                  <c:v>14.12</c:v>
                </c:pt>
                <c:pt idx="10208">
                  <c:v>14.11</c:v>
                </c:pt>
                <c:pt idx="10209">
                  <c:v>14.1</c:v>
                </c:pt>
                <c:pt idx="10210">
                  <c:v>14.1</c:v>
                </c:pt>
                <c:pt idx="10211">
                  <c:v>14.11</c:v>
                </c:pt>
                <c:pt idx="10212">
                  <c:v>14.1</c:v>
                </c:pt>
                <c:pt idx="10213">
                  <c:v>14.1</c:v>
                </c:pt>
                <c:pt idx="10214">
                  <c:v>14.08</c:v>
                </c:pt>
                <c:pt idx="10215">
                  <c:v>14.08</c:v>
                </c:pt>
                <c:pt idx="10216">
                  <c:v>14.06</c:v>
                </c:pt>
                <c:pt idx="10217">
                  <c:v>14.05</c:v>
                </c:pt>
                <c:pt idx="10218">
                  <c:v>14.04</c:v>
                </c:pt>
                <c:pt idx="10219">
                  <c:v>14.04</c:v>
                </c:pt>
                <c:pt idx="10220">
                  <c:v>14.04</c:v>
                </c:pt>
                <c:pt idx="10221">
                  <c:v>14.02</c:v>
                </c:pt>
                <c:pt idx="10222">
                  <c:v>14.02</c:v>
                </c:pt>
                <c:pt idx="10223">
                  <c:v>14</c:v>
                </c:pt>
                <c:pt idx="10224">
                  <c:v>13.98</c:v>
                </c:pt>
                <c:pt idx="10225">
                  <c:v>13.98</c:v>
                </c:pt>
                <c:pt idx="10226">
                  <c:v>13.97</c:v>
                </c:pt>
                <c:pt idx="10227">
                  <c:v>13.95</c:v>
                </c:pt>
                <c:pt idx="10228">
                  <c:v>13.94</c:v>
                </c:pt>
                <c:pt idx="10229">
                  <c:v>13.92</c:v>
                </c:pt>
                <c:pt idx="10230">
                  <c:v>13.92</c:v>
                </c:pt>
                <c:pt idx="10231">
                  <c:v>13.92</c:v>
                </c:pt>
                <c:pt idx="10232">
                  <c:v>13.91</c:v>
                </c:pt>
                <c:pt idx="10233">
                  <c:v>13.9</c:v>
                </c:pt>
                <c:pt idx="10234">
                  <c:v>13.88</c:v>
                </c:pt>
                <c:pt idx="10235">
                  <c:v>13.88</c:v>
                </c:pt>
                <c:pt idx="10236">
                  <c:v>13.86</c:v>
                </c:pt>
                <c:pt idx="10237">
                  <c:v>13.86</c:v>
                </c:pt>
                <c:pt idx="10238">
                  <c:v>13.86</c:v>
                </c:pt>
                <c:pt idx="10239">
                  <c:v>13.86</c:v>
                </c:pt>
                <c:pt idx="10240">
                  <c:v>13.86</c:v>
                </c:pt>
                <c:pt idx="10241">
                  <c:v>13.85</c:v>
                </c:pt>
                <c:pt idx="10242">
                  <c:v>13.86</c:v>
                </c:pt>
                <c:pt idx="10243">
                  <c:v>13.84</c:v>
                </c:pt>
                <c:pt idx="10244">
                  <c:v>13.84</c:v>
                </c:pt>
                <c:pt idx="10245">
                  <c:v>13.84</c:v>
                </c:pt>
                <c:pt idx="10246">
                  <c:v>13.85</c:v>
                </c:pt>
                <c:pt idx="10247">
                  <c:v>13.85</c:v>
                </c:pt>
                <c:pt idx="10248">
                  <c:v>13.84</c:v>
                </c:pt>
                <c:pt idx="10249">
                  <c:v>13.86</c:v>
                </c:pt>
                <c:pt idx="10250">
                  <c:v>13.86</c:v>
                </c:pt>
                <c:pt idx="10251">
                  <c:v>13.86</c:v>
                </c:pt>
                <c:pt idx="10252">
                  <c:v>13.88</c:v>
                </c:pt>
                <c:pt idx="10253">
                  <c:v>13.9</c:v>
                </c:pt>
                <c:pt idx="10254">
                  <c:v>13.92</c:v>
                </c:pt>
                <c:pt idx="10255">
                  <c:v>13.93</c:v>
                </c:pt>
                <c:pt idx="10256">
                  <c:v>13.94</c:v>
                </c:pt>
                <c:pt idx="10257">
                  <c:v>13.96</c:v>
                </c:pt>
                <c:pt idx="10258">
                  <c:v>13.98</c:v>
                </c:pt>
                <c:pt idx="10259">
                  <c:v>13.99</c:v>
                </c:pt>
                <c:pt idx="10260">
                  <c:v>14.01</c:v>
                </c:pt>
                <c:pt idx="10261">
                  <c:v>14.03</c:v>
                </c:pt>
                <c:pt idx="10262">
                  <c:v>14.05</c:v>
                </c:pt>
                <c:pt idx="10263">
                  <c:v>14.07</c:v>
                </c:pt>
                <c:pt idx="10264">
                  <c:v>14.07</c:v>
                </c:pt>
                <c:pt idx="10265">
                  <c:v>14.08</c:v>
                </c:pt>
                <c:pt idx="10266">
                  <c:v>14.11</c:v>
                </c:pt>
                <c:pt idx="10267">
                  <c:v>14.12</c:v>
                </c:pt>
                <c:pt idx="10268">
                  <c:v>14.13</c:v>
                </c:pt>
                <c:pt idx="10269">
                  <c:v>14.12</c:v>
                </c:pt>
                <c:pt idx="10270">
                  <c:v>14.14</c:v>
                </c:pt>
                <c:pt idx="10271">
                  <c:v>14.15</c:v>
                </c:pt>
                <c:pt idx="10272">
                  <c:v>14.16</c:v>
                </c:pt>
                <c:pt idx="10273">
                  <c:v>14.18</c:v>
                </c:pt>
                <c:pt idx="10274">
                  <c:v>14.18</c:v>
                </c:pt>
                <c:pt idx="10275">
                  <c:v>14.19</c:v>
                </c:pt>
                <c:pt idx="10276">
                  <c:v>14.18</c:v>
                </c:pt>
                <c:pt idx="10277">
                  <c:v>14.17</c:v>
                </c:pt>
                <c:pt idx="10278">
                  <c:v>14.16</c:v>
                </c:pt>
                <c:pt idx="10279">
                  <c:v>14.17</c:v>
                </c:pt>
                <c:pt idx="10280">
                  <c:v>14.15</c:v>
                </c:pt>
                <c:pt idx="10281">
                  <c:v>14.15</c:v>
                </c:pt>
                <c:pt idx="10282">
                  <c:v>14.16</c:v>
                </c:pt>
                <c:pt idx="10283">
                  <c:v>14.18</c:v>
                </c:pt>
                <c:pt idx="10284">
                  <c:v>14.2</c:v>
                </c:pt>
                <c:pt idx="10285">
                  <c:v>14.21</c:v>
                </c:pt>
                <c:pt idx="10286">
                  <c:v>14.23</c:v>
                </c:pt>
                <c:pt idx="10287">
                  <c:v>14.26</c:v>
                </c:pt>
                <c:pt idx="10288">
                  <c:v>14.25</c:v>
                </c:pt>
                <c:pt idx="10289">
                  <c:v>14.27</c:v>
                </c:pt>
                <c:pt idx="10290">
                  <c:v>14.28</c:v>
                </c:pt>
                <c:pt idx="10291">
                  <c:v>14.29</c:v>
                </c:pt>
                <c:pt idx="10292">
                  <c:v>14.3</c:v>
                </c:pt>
                <c:pt idx="10293">
                  <c:v>14.3</c:v>
                </c:pt>
                <c:pt idx="10294">
                  <c:v>14.28</c:v>
                </c:pt>
                <c:pt idx="10295">
                  <c:v>14.3</c:v>
                </c:pt>
                <c:pt idx="10296">
                  <c:v>14.3</c:v>
                </c:pt>
                <c:pt idx="10297">
                  <c:v>14.3</c:v>
                </c:pt>
                <c:pt idx="10298">
                  <c:v>14.31</c:v>
                </c:pt>
                <c:pt idx="10299">
                  <c:v>14.31</c:v>
                </c:pt>
                <c:pt idx="10300">
                  <c:v>14.31</c:v>
                </c:pt>
                <c:pt idx="10301">
                  <c:v>14.3</c:v>
                </c:pt>
                <c:pt idx="10302">
                  <c:v>14.31</c:v>
                </c:pt>
                <c:pt idx="10303">
                  <c:v>14.31</c:v>
                </c:pt>
                <c:pt idx="10304">
                  <c:v>14.31</c:v>
                </c:pt>
                <c:pt idx="10305">
                  <c:v>14.29</c:v>
                </c:pt>
                <c:pt idx="10306">
                  <c:v>14.3</c:v>
                </c:pt>
                <c:pt idx="10307">
                  <c:v>14.28</c:v>
                </c:pt>
                <c:pt idx="10308">
                  <c:v>14.29</c:v>
                </c:pt>
                <c:pt idx="10309">
                  <c:v>14.28</c:v>
                </c:pt>
                <c:pt idx="10310">
                  <c:v>14.28</c:v>
                </c:pt>
                <c:pt idx="10311">
                  <c:v>14.26</c:v>
                </c:pt>
                <c:pt idx="10312">
                  <c:v>14.24</c:v>
                </c:pt>
                <c:pt idx="10313">
                  <c:v>14.22</c:v>
                </c:pt>
                <c:pt idx="10314">
                  <c:v>14.22</c:v>
                </c:pt>
                <c:pt idx="10315">
                  <c:v>14.2</c:v>
                </c:pt>
                <c:pt idx="10316">
                  <c:v>14.19</c:v>
                </c:pt>
                <c:pt idx="10317">
                  <c:v>14.19</c:v>
                </c:pt>
                <c:pt idx="10318">
                  <c:v>14.18</c:v>
                </c:pt>
                <c:pt idx="10319">
                  <c:v>14.18</c:v>
                </c:pt>
                <c:pt idx="10320">
                  <c:v>14.16</c:v>
                </c:pt>
                <c:pt idx="10321">
                  <c:v>14.16</c:v>
                </c:pt>
                <c:pt idx="10322">
                  <c:v>14.17</c:v>
                </c:pt>
                <c:pt idx="10323">
                  <c:v>14.15</c:v>
                </c:pt>
                <c:pt idx="10324">
                  <c:v>14.14</c:v>
                </c:pt>
                <c:pt idx="10325">
                  <c:v>14.13</c:v>
                </c:pt>
                <c:pt idx="10326">
                  <c:v>14.1</c:v>
                </c:pt>
                <c:pt idx="10327">
                  <c:v>14.1</c:v>
                </c:pt>
                <c:pt idx="10328">
                  <c:v>14.08</c:v>
                </c:pt>
                <c:pt idx="10329">
                  <c:v>14.08</c:v>
                </c:pt>
                <c:pt idx="10330">
                  <c:v>14.06</c:v>
                </c:pt>
                <c:pt idx="10331">
                  <c:v>14.04</c:v>
                </c:pt>
                <c:pt idx="10332">
                  <c:v>14.02</c:v>
                </c:pt>
                <c:pt idx="10333">
                  <c:v>14.03</c:v>
                </c:pt>
                <c:pt idx="10334">
                  <c:v>14.01</c:v>
                </c:pt>
                <c:pt idx="10335">
                  <c:v>14.03</c:v>
                </c:pt>
                <c:pt idx="10336">
                  <c:v>14.02</c:v>
                </c:pt>
                <c:pt idx="10337">
                  <c:v>14.04</c:v>
                </c:pt>
                <c:pt idx="10338">
                  <c:v>14.04</c:v>
                </c:pt>
                <c:pt idx="10339">
                  <c:v>14.06</c:v>
                </c:pt>
                <c:pt idx="10340">
                  <c:v>14.06</c:v>
                </c:pt>
                <c:pt idx="10341">
                  <c:v>14.03</c:v>
                </c:pt>
                <c:pt idx="10342">
                  <c:v>14.03</c:v>
                </c:pt>
                <c:pt idx="10343">
                  <c:v>14.01</c:v>
                </c:pt>
                <c:pt idx="10344">
                  <c:v>14.01</c:v>
                </c:pt>
                <c:pt idx="10345">
                  <c:v>14</c:v>
                </c:pt>
                <c:pt idx="10346">
                  <c:v>13.99</c:v>
                </c:pt>
                <c:pt idx="10347">
                  <c:v>14</c:v>
                </c:pt>
                <c:pt idx="10348">
                  <c:v>13.99</c:v>
                </c:pt>
                <c:pt idx="10349">
                  <c:v>14</c:v>
                </c:pt>
                <c:pt idx="10350">
                  <c:v>13.98</c:v>
                </c:pt>
                <c:pt idx="10351">
                  <c:v>13.99</c:v>
                </c:pt>
                <c:pt idx="10352">
                  <c:v>14</c:v>
                </c:pt>
                <c:pt idx="10353">
                  <c:v>13.99</c:v>
                </c:pt>
                <c:pt idx="10354">
                  <c:v>14</c:v>
                </c:pt>
                <c:pt idx="10355">
                  <c:v>13.98</c:v>
                </c:pt>
                <c:pt idx="10356">
                  <c:v>13.96</c:v>
                </c:pt>
                <c:pt idx="10357">
                  <c:v>13.96</c:v>
                </c:pt>
                <c:pt idx="10358">
                  <c:v>13.95</c:v>
                </c:pt>
                <c:pt idx="10359">
                  <c:v>13.94</c:v>
                </c:pt>
                <c:pt idx="10360">
                  <c:v>13.94</c:v>
                </c:pt>
                <c:pt idx="10361">
                  <c:v>13.9</c:v>
                </c:pt>
                <c:pt idx="10362">
                  <c:v>13.9</c:v>
                </c:pt>
                <c:pt idx="10363">
                  <c:v>13.88</c:v>
                </c:pt>
                <c:pt idx="10364">
                  <c:v>13.86</c:v>
                </c:pt>
                <c:pt idx="10365">
                  <c:v>13.86</c:v>
                </c:pt>
                <c:pt idx="10366">
                  <c:v>13.85</c:v>
                </c:pt>
                <c:pt idx="10367">
                  <c:v>13.85</c:v>
                </c:pt>
                <c:pt idx="10368">
                  <c:v>13.84</c:v>
                </c:pt>
                <c:pt idx="10369">
                  <c:v>13.88</c:v>
                </c:pt>
                <c:pt idx="10370">
                  <c:v>13.87</c:v>
                </c:pt>
                <c:pt idx="10371">
                  <c:v>13.88</c:v>
                </c:pt>
                <c:pt idx="10372">
                  <c:v>13.9</c:v>
                </c:pt>
                <c:pt idx="10373">
                  <c:v>13.92</c:v>
                </c:pt>
                <c:pt idx="10374">
                  <c:v>13.92</c:v>
                </c:pt>
                <c:pt idx="10375">
                  <c:v>13.92</c:v>
                </c:pt>
                <c:pt idx="10376">
                  <c:v>13.92</c:v>
                </c:pt>
                <c:pt idx="10377">
                  <c:v>13.91</c:v>
                </c:pt>
                <c:pt idx="10378">
                  <c:v>13.91</c:v>
                </c:pt>
                <c:pt idx="10379">
                  <c:v>13.9</c:v>
                </c:pt>
                <c:pt idx="10380">
                  <c:v>13.89</c:v>
                </c:pt>
                <c:pt idx="10381">
                  <c:v>13.87</c:v>
                </c:pt>
                <c:pt idx="10382">
                  <c:v>13.83</c:v>
                </c:pt>
                <c:pt idx="10383">
                  <c:v>13.82</c:v>
                </c:pt>
                <c:pt idx="10384">
                  <c:v>13.78</c:v>
                </c:pt>
                <c:pt idx="10385">
                  <c:v>13.76</c:v>
                </c:pt>
                <c:pt idx="10386">
                  <c:v>13.74</c:v>
                </c:pt>
                <c:pt idx="10387">
                  <c:v>13.71</c:v>
                </c:pt>
                <c:pt idx="10388">
                  <c:v>13.69</c:v>
                </c:pt>
                <c:pt idx="10389">
                  <c:v>13.69</c:v>
                </c:pt>
                <c:pt idx="10390">
                  <c:v>13.7</c:v>
                </c:pt>
                <c:pt idx="10391">
                  <c:v>13.7</c:v>
                </c:pt>
                <c:pt idx="10392">
                  <c:v>13.69</c:v>
                </c:pt>
                <c:pt idx="10393">
                  <c:v>13.68</c:v>
                </c:pt>
                <c:pt idx="10394">
                  <c:v>13.66</c:v>
                </c:pt>
                <c:pt idx="10395">
                  <c:v>13.64</c:v>
                </c:pt>
                <c:pt idx="10396">
                  <c:v>13.63</c:v>
                </c:pt>
                <c:pt idx="10397">
                  <c:v>13.6</c:v>
                </c:pt>
                <c:pt idx="10398">
                  <c:v>13.58</c:v>
                </c:pt>
                <c:pt idx="10399">
                  <c:v>13.54</c:v>
                </c:pt>
                <c:pt idx="10400">
                  <c:v>13.5</c:v>
                </c:pt>
                <c:pt idx="10401">
                  <c:v>13.44</c:v>
                </c:pt>
                <c:pt idx="10402">
                  <c:v>13.4</c:v>
                </c:pt>
                <c:pt idx="10403">
                  <c:v>13.36</c:v>
                </c:pt>
                <c:pt idx="10404">
                  <c:v>13.3</c:v>
                </c:pt>
                <c:pt idx="10405">
                  <c:v>13.29</c:v>
                </c:pt>
                <c:pt idx="10406">
                  <c:v>13.25</c:v>
                </c:pt>
                <c:pt idx="10407">
                  <c:v>13.25</c:v>
                </c:pt>
                <c:pt idx="10408">
                  <c:v>13.24</c:v>
                </c:pt>
                <c:pt idx="10409">
                  <c:v>13.22</c:v>
                </c:pt>
                <c:pt idx="10410">
                  <c:v>13.22</c:v>
                </c:pt>
                <c:pt idx="10411">
                  <c:v>13.2</c:v>
                </c:pt>
                <c:pt idx="10412">
                  <c:v>13.2</c:v>
                </c:pt>
                <c:pt idx="10413">
                  <c:v>13.18</c:v>
                </c:pt>
                <c:pt idx="10414">
                  <c:v>13.16</c:v>
                </c:pt>
                <c:pt idx="10415">
                  <c:v>13.14</c:v>
                </c:pt>
                <c:pt idx="10416">
                  <c:v>13.15</c:v>
                </c:pt>
                <c:pt idx="10417">
                  <c:v>13.13</c:v>
                </c:pt>
                <c:pt idx="10418">
                  <c:v>13.12</c:v>
                </c:pt>
                <c:pt idx="10419">
                  <c:v>13.09</c:v>
                </c:pt>
                <c:pt idx="10420">
                  <c:v>13.06</c:v>
                </c:pt>
                <c:pt idx="10421">
                  <c:v>13.04</c:v>
                </c:pt>
                <c:pt idx="10422">
                  <c:v>13.02</c:v>
                </c:pt>
                <c:pt idx="10423">
                  <c:v>12.99</c:v>
                </c:pt>
                <c:pt idx="10424">
                  <c:v>12.98</c:v>
                </c:pt>
                <c:pt idx="10425">
                  <c:v>12.96</c:v>
                </c:pt>
                <c:pt idx="10426">
                  <c:v>12.96</c:v>
                </c:pt>
                <c:pt idx="10427">
                  <c:v>12.94</c:v>
                </c:pt>
                <c:pt idx="10428">
                  <c:v>12.93</c:v>
                </c:pt>
                <c:pt idx="10429">
                  <c:v>12.92</c:v>
                </c:pt>
                <c:pt idx="10430">
                  <c:v>12.92</c:v>
                </c:pt>
                <c:pt idx="10431">
                  <c:v>12.92</c:v>
                </c:pt>
                <c:pt idx="10432">
                  <c:v>12.91</c:v>
                </c:pt>
                <c:pt idx="10433">
                  <c:v>12.92</c:v>
                </c:pt>
                <c:pt idx="10434">
                  <c:v>12.9</c:v>
                </c:pt>
                <c:pt idx="10435">
                  <c:v>12.89</c:v>
                </c:pt>
                <c:pt idx="10436">
                  <c:v>12.88</c:v>
                </c:pt>
                <c:pt idx="10437">
                  <c:v>12.88</c:v>
                </c:pt>
                <c:pt idx="10438">
                  <c:v>12.86</c:v>
                </c:pt>
                <c:pt idx="10439">
                  <c:v>12.85</c:v>
                </c:pt>
                <c:pt idx="10440">
                  <c:v>12.84</c:v>
                </c:pt>
                <c:pt idx="10441">
                  <c:v>12.82</c:v>
                </c:pt>
                <c:pt idx="10442">
                  <c:v>12.8</c:v>
                </c:pt>
                <c:pt idx="10443">
                  <c:v>12.78</c:v>
                </c:pt>
                <c:pt idx="10444">
                  <c:v>12.74</c:v>
                </c:pt>
                <c:pt idx="10445">
                  <c:v>12.72</c:v>
                </c:pt>
                <c:pt idx="10446">
                  <c:v>12.69</c:v>
                </c:pt>
                <c:pt idx="10447">
                  <c:v>12.66</c:v>
                </c:pt>
                <c:pt idx="10448">
                  <c:v>12.62</c:v>
                </c:pt>
                <c:pt idx="10449">
                  <c:v>12.6</c:v>
                </c:pt>
                <c:pt idx="10450">
                  <c:v>12.56</c:v>
                </c:pt>
                <c:pt idx="10451">
                  <c:v>12.51</c:v>
                </c:pt>
                <c:pt idx="10452">
                  <c:v>12.49</c:v>
                </c:pt>
                <c:pt idx="10453">
                  <c:v>12.45</c:v>
                </c:pt>
                <c:pt idx="10454">
                  <c:v>12.4</c:v>
                </c:pt>
                <c:pt idx="10455">
                  <c:v>12.37</c:v>
                </c:pt>
                <c:pt idx="10456">
                  <c:v>12.36</c:v>
                </c:pt>
                <c:pt idx="10457">
                  <c:v>12.31</c:v>
                </c:pt>
                <c:pt idx="10458">
                  <c:v>12.28</c:v>
                </c:pt>
                <c:pt idx="10459">
                  <c:v>12.25</c:v>
                </c:pt>
                <c:pt idx="10460">
                  <c:v>12.26</c:v>
                </c:pt>
                <c:pt idx="10461">
                  <c:v>12.29</c:v>
                </c:pt>
                <c:pt idx="10462">
                  <c:v>12.33</c:v>
                </c:pt>
                <c:pt idx="10463">
                  <c:v>12.36</c:v>
                </c:pt>
                <c:pt idx="10464">
                  <c:v>12.4</c:v>
                </c:pt>
                <c:pt idx="10465">
                  <c:v>12.45</c:v>
                </c:pt>
                <c:pt idx="10466">
                  <c:v>12.52</c:v>
                </c:pt>
                <c:pt idx="10467">
                  <c:v>12.58</c:v>
                </c:pt>
                <c:pt idx="10468">
                  <c:v>12.65</c:v>
                </c:pt>
                <c:pt idx="10469">
                  <c:v>12.72</c:v>
                </c:pt>
                <c:pt idx="10470">
                  <c:v>12.8</c:v>
                </c:pt>
                <c:pt idx="10471">
                  <c:v>12.85</c:v>
                </c:pt>
                <c:pt idx="10472">
                  <c:v>12.92</c:v>
                </c:pt>
                <c:pt idx="10473">
                  <c:v>12.97</c:v>
                </c:pt>
                <c:pt idx="10474">
                  <c:v>12.99</c:v>
                </c:pt>
                <c:pt idx="10475">
                  <c:v>13.01</c:v>
                </c:pt>
                <c:pt idx="10476">
                  <c:v>13.02</c:v>
                </c:pt>
                <c:pt idx="10477">
                  <c:v>13.03</c:v>
                </c:pt>
                <c:pt idx="10478">
                  <c:v>13.01</c:v>
                </c:pt>
                <c:pt idx="10479">
                  <c:v>13</c:v>
                </c:pt>
                <c:pt idx="10480">
                  <c:v>13</c:v>
                </c:pt>
                <c:pt idx="10481">
                  <c:v>12.98</c:v>
                </c:pt>
                <c:pt idx="10482">
                  <c:v>12.96</c:v>
                </c:pt>
                <c:pt idx="10483">
                  <c:v>12.95</c:v>
                </c:pt>
                <c:pt idx="10484">
                  <c:v>12.92</c:v>
                </c:pt>
                <c:pt idx="10485">
                  <c:v>12.92</c:v>
                </c:pt>
                <c:pt idx="10486">
                  <c:v>12.89</c:v>
                </c:pt>
                <c:pt idx="10487">
                  <c:v>12.88</c:v>
                </c:pt>
                <c:pt idx="10488">
                  <c:v>12.86</c:v>
                </c:pt>
                <c:pt idx="10489">
                  <c:v>12.84</c:v>
                </c:pt>
                <c:pt idx="10490">
                  <c:v>12.82</c:v>
                </c:pt>
                <c:pt idx="10491">
                  <c:v>12.8</c:v>
                </c:pt>
                <c:pt idx="10492">
                  <c:v>12.77</c:v>
                </c:pt>
                <c:pt idx="10493">
                  <c:v>12.73</c:v>
                </c:pt>
                <c:pt idx="10494">
                  <c:v>12.7</c:v>
                </c:pt>
                <c:pt idx="10495">
                  <c:v>12.66</c:v>
                </c:pt>
                <c:pt idx="10496">
                  <c:v>12.62</c:v>
                </c:pt>
                <c:pt idx="10497">
                  <c:v>12.56</c:v>
                </c:pt>
                <c:pt idx="10498">
                  <c:v>12.54</c:v>
                </c:pt>
                <c:pt idx="10499">
                  <c:v>12.49</c:v>
                </c:pt>
                <c:pt idx="10500">
                  <c:v>12.46</c:v>
                </c:pt>
                <c:pt idx="10501">
                  <c:v>12.42</c:v>
                </c:pt>
                <c:pt idx="10502">
                  <c:v>12.38</c:v>
                </c:pt>
                <c:pt idx="10503">
                  <c:v>12.34</c:v>
                </c:pt>
                <c:pt idx="10504">
                  <c:v>12.3</c:v>
                </c:pt>
                <c:pt idx="10505">
                  <c:v>12.26</c:v>
                </c:pt>
                <c:pt idx="10506">
                  <c:v>12.22</c:v>
                </c:pt>
                <c:pt idx="10507">
                  <c:v>12.18</c:v>
                </c:pt>
                <c:pt idx="10508">
                  <c:v>12.16</c:v>
                </c:pt>
                <c:pt idx="10509">
                  <c:v>12.14</c:v>
                </c:pt>
                <c:pt idx="10510">
                  <c:v>12.12</c:v>
                </c:pt>
                <c:pt idx="10511">
                  <c:v>12.12</c:v>
                </c:pt>
                <c:pt idx="10512">
                  <c:v>12.09</c:v>
                </c:pt>
                <c:pt idx="10513">
                  <c:v>12.06</c:v>
                </c:pt>
                <c:pt idx="10514">
                  <c:v>12.04</c:v>
                </c:pt>
                <c:pt idx="10515">
                  <c:v>12.02</c:v>
                </c:pt>
                <c:pt idx="10516">
                  <c:v>12.04</c:v>
                </c:pt>
                <c:pt idx="10517">
                  <c:v>12.04</c:v>
                </c:pt>
                <c:pt idx="10518">
                  <c:v>12.04</c:v>
                </c:pt>
                <c:pt idx="10519">
                  <c:v>12.06</c:v>
                </c:pt>
                <c:pt idx="10520">
                  <c:v>12.07</c:v>
                </c:pt>
                <c:pt idx="10521">
                  <c:v>12.08</c:v>
                </c:pt>
                <c:pt idx="10522">
                  <c:v>12.08</c:v>
                </c:pt>
                <c:pt idx="10523">
                  <c:v>12.1</c:v>
                </c:pt>
                <c:pt idx="10524">
                  <c:v>12.12</c:v>
                </c:pt>
                <c:pt idx="10525">
                  <c:v>12.12</c:v>
                </c:pt>
                <c:pt idx="10526">
                  <c:v>12.12</c:v>
                </c:pt>
                <c:pt idx="10527">
                  <c:v>12.14</c:v>
                </c:pt>
                <c:pt idx="10528">
                  <c:v>12.14</c:v>
                </c:pt>
                <c:pt idx="10529">
                  <c:v>12.15</c:v>
                </c:pt>
                <c:pt idx="10530">
                  <c:v>12.15</c:v>
                </c:pt>
                <c:pt idx="10531">
                  <c:v>12.15</c:v>
                </c:pt>
                <c:pt idx="10532">
                  <c:v>12.15</c:v>
                </c:pt>
                <c:pt idx="10533">
                  <c:v>12.15</c:v>
                </c:pt>
                <c:pt idx="10534">
                  <c:v>12.15</c:v>
                </c:pt>
                <c:pt idx="10535">
                  <c:v>12.15</c:v>
                </c:pt>
                <c:pt idx="10536">
                  <c:v>12.15</c:v>
                </c:pt>
                <c:pt idx="10537">
                  <c:v>12.15</c:v>
                </c:pt>
                <c:pt idx="10538">
                  <c:v>12.14</c:v>
                </c:pt>
                <c:pt idx="10539">
                  <c:v>12.14</c:v>
                </c:pt>
                <c:pt idx="10540">
                  <c:v>12.14</c:v>
                </c:pt>
                <c:pt idx="10541">
                  <c:v>12.14</c:v>
                </c:pt>
                <c:pt idx="10542">
                  <c:v>12.13</c:v>
                </c:pt>
                <c:pt idx="10543">
                  <c:v>12.12</c:v>
                </c:pt>
                <c:pt idx="10544">
                  <c:v>12.12</c:v>
                </c:pt>
                <c:pt idx="10545">
                  <c:v>12.14</c:v>
                </c:pt>
                <c:pt idx="10546">
                  <c:v>12.12</c:v>
                </c:pt>
                <c:pt idx="10547">
                  <c:v>12.12</c:v>
                </c:pt>
                <c:pt idx="10548">
                  <c:v>12.12</c:v>
                </c:pt>
                <c:pt idx="10549">
                  <c:v>12.11</c:v>
                </c:pt>
                <c:pt idx="10550">
                  <c:v>12.1</c:v>
                </c:pt>
                <c:pt idx="10551">
                  <c:v>12.09</c:v>
                </c:pt>
                <c:pt idx="10552">
                  <c:v>12.09</c:v>
                </c:pt>
                <c:pt idx="10553">
                  <c:v>12.09</c:v>
                </c:pt>
                <c:pt idx="10554">
                  <c:v>12.08</c:v>
                </c:pt>
                <c:pt idx="10555">
                  <c:v>12.06</c:v>
                </c:pt>
                <c:pt idx="10556">
                  <c:v>12.04</c:v>
                </c:pt>
                <c:pt idx="10557">
                  <c:v>12.04</c:v>
                </c:pt>
                <c:pt idx="10558">
                  <c:v>12.02</c:v>
                </c:pt>
                <c:pt idx="10559">
                  <c:v>12.01</c:v>
                </c:pt>
                <c:pt idx="10560">
                  <c:v>11.99</c:v>
                </c:pt>
                <c:pt idx="10561">
                  <c:v>11.98</c:v>
                </c:pt>
                <c:pt idx="10562">
                  <c:v>11.96</c:v>
                </c:pt>
                <c:pt idx="10563">
                  <c:v>11.96</c:v>
                </c:pt>
                <c:pt idx="10564">
                  <c:v>11.96</c:v>
                </c:pt>
                <c:pt idx="10565">
                  <c:v>11.94</c:v>
                </c:pt>
                <c:pt idx="10566">
                  <c:v>11.94</c:v>
                </c:pt>
                <c:pt idx="10567">
                  <c:v>11.92</c:v>
                </c:pt>
                <c:pt idx="10568">
                  <c:v>11.95</c:v>
                </c:pt>
                <c:pt idx="10569">
                  <c:v>11.96</c:v>
                </c:pt>
                <c:pt idx="10570">
                  <c:v>11.98</c:v>
                </c:pt>
                <c:pt idx="10571">
                  <c:v>12</c:v>
                </c:pt>
                <c:pt idx="10572">
                  <c:v>12.02</c:v>
                </c:pt>
                <c:pt idx="10573">
                  <c:v>12.03</c:v>
                </c:pt>
                <c:pt idx="10574">
                  <c:v>12.04</c:v>
                </c:pt>
                <c:pt idx="10575">
                  <c:v>12.06</c:v>
                </c:pt>
                <c:pt idx="10576">
                  <c:v>12.1</c:v>
                </c:pt>
                <c:pt idx="10577">
                  <c:v>12.13</c:v>
                </c:pt>
                <c:pt idx="10578">
                  <c:v>12.15</c:v>
                </c:pt>
                <c:pt idx="10579">
                  <c:v>12.19</c:v>
                </c:pt>
                <c:pt idx="10580">
                  <c:v>12.23</c:v>
                </c:pt>
                <c:pt idx="10581">
                  <c:v>12.26</c:v>
                </c:pt>
                <c:pt idx="10582">
                  <c:v>12.27</c:v>
                </c:pt>
                <c:pt idx="10583">
                  <c:v>12.3</c:v>
                </c:pt>
                <c:pt idx="10584">
                  <c:v>12.32</c:v>
                </c:pt>
                <c:pt idx="10585">
                  <c:v>12.35</c:v>
                </c:pt>
                <c:pt idx="10586">
                  <c:v>12.38</c:v>
                </c:pt>
                <c:pt idx="10587">
                  <c:v>12.4</c:v>
                </c:pt>
                <c:pt idx="10588">
                  <c:v>12.41</c:v>
                </c:pt>
                <c:pt idx="10589">
                  <c:v>12.44</c:v>
                </c:pt>
                <c:pt idx="10590">
                  <c:v>12.44</c:v>
                </c:pt>
                <c:pt idx="10591">
                  <c:v>12.47</c:v>
                </c:pt>
                <c:pt idx="10592">
                  <c:v>12.48</c:v>
                </c:pt>
                <c:pt idx="10593">
                  <c:v>12.49</c:v>
                </c:pt>
                <c:pt idx="10594">
                  <c:v>12.5</c:v>
                </c:pt>
                <c:pt idx="10595">
                  <c:v>12.52</c:v>
                </c:pt>
                <c:pt idx="10596">
                  <c:v>12.54</c:v>
                </c:pt>
                <c:pt idx="10597">
                  <c:v>12.56</c:v>
                </c:pt>
                <c:pt idx="10598">
                  <c:v>12.55</c:v>
                </c:pt>
                <c:pt idx="10599">
                  <c:v>12.56</c:v>
                </c:pt>
                <c:pt idx="10600">
                  <c:v>12.56</c:v>
                </c:pt>
                <c:pt idx="10601">
                  <c:v>12.58</c:v>
                </c:pt>
                <c:pt idx="10602">
                  <c:v>12.58</c:v>
                </c:pt>
                <c:pt idx="10603">
                  <c:v>12.6</c:v>
                </c:pt>
                <c:pt idx="10604">
                  <c:v>12.6</c:v>
                </c:pt>
                <c:pt idx="10605">
                  <c:v>12.6</c:v>
                </c:pt>
                <c:pt idx="10606">
                  <c:v>12.59</c:v>
                </c:pt>
                <c:pt idx="10607">
                  <c:v>12.58</c:v>
                </c:pt>
                <c:pt idx="10608">
                  <c:v>12.56</c:v>
                </c:pt>
                <c:pt idx="10609">
                  <c:v>12.54</c:v>
                </c:pt>
                <c:pt idx="10610">
                  <c:v>12.54</c:v>
                </c:pt>
                <c:pt idx="10611">
                  <c:v>12.52</c:v>
                </c:pt>
                <c:pt idx="10612">
                  <c:v>12.54</c:v>
                </c:pt>
                <c:pt idx="10613">
                  <c:v>12.53</c:v>
                </c:pt>
                <c:pt idx="10614">
                  <c:v>12.52</c:v>
                </c:pt>
                <c:pt idx="10615">
                  <c:v>12.53</c:v>
                </c:pt>
                <c:pt idx="10616">
                  <c:v>12.52</c:v>
                </c:pt>
                <c:pt idx="10617">
                  <c:v>12.53</c:v>
                </c:pt>
                <c:pt idx="10618">
                  <c:v>12.54</c:v>
                </c:pt>
                <c:pt idx="10619">
                  <c:v>12.52</c:v>
                </c:pt>
                <c:pt idx="10620">
                  <c:v>12.53</c:v>
                </c:pt>
                <c:pt idx="10621">
                  <c:v>12.54</c:v>
                </c:pt>
                <c:pt idx="10622">
                  <c:v>12.54</c:v>
                </c:pt>
                <c:pt idx="10623">
                  <c:v>12.54</c:v>
                </c:pt>
                <c:pt idx="10624">
                  <c:v>12.56</c:v>
                </c:pt>
                <c:pt idx="10625">
                  <c:v>12.54</c:v>
                </c:pt>
                <c:pt idx="10626">
                  <c:v>12.56</c:v>
                </c:pt>
                <c:pt idx="10627">
                  <c:v>12.54</c:v>
                </c:pt>
                <c:pt idx="10628">
                  <c:v>12.54</c:v>
                </c:pt>
                <c:pt idx="10629">
                  <c:v>12.54</c:v>
                </c:pt>
                <c:pt idx="10630">
                  <c:v>12.54</c:v>
                </c:pt>
                <c:pt idx="10631">
                  <c:v>12.52</c:v>
                </c:pt>
                <c:pt idx="10632">
                  <c:v>12.51</c:v>
                </c:pt>
                <c:pt idx="10633">
                  <c:v>12.5</c:v>
                </c:pt>
                <c:pt idx="10634">
                  <c:v>12.49</c:v>
                </c:pt>
                <c:pt idx="10635">
                  <c:v>12.48</c:v>
                </c:pt>
                <c:pt idx="10636">
                  <c:v>12.46</c:v>
                </c:pt>
                <c:pt idx="10637">
                  <c:v>12.44</c:v>
                </c:pt>
                <c:pt idx="10638">
                  <c:v>12.42</c:v>
                </c:pt>
                <c:pt idx="10639">
                  <c:v>12.4</c:v>
                </c:pt>
                <c:pt idx="10640">
                  <c:v>12.38</c:v>
                </c:pt>
                <c:pt idx="10641">
                  <c:v>12.34</c:v>
                </c:pt>
                <c:pt idx="10642">
                  <c:v>12.34</c:v>
                </c:pt>
                <c:pt idx="10643">
                  <c:v>12.33</c:v>
                </c:pt>
                <c:pt idx="10644">
                  <c:v>12.3</c:v>
                </c:pt>
                <c:pt idx="10645">
                  <c:v>12.3</c:v>
                </c:pt>
                <c:pt idx="10646">
                  <c:v>12.29</c:v>
                </c:pt>
                <c:pt idx="10647">
                  <c:v>12.28</c:v>
                </c:pt>
                <c:pt idx="10648">
                  <c:v>12.28</c:v>
                </c:pt>
                <c:pt idx="10649">
                  <c:v>12.26</c:v>
                </c:pt>
                <c:pt idx="10650">
                  <c:v>12.24</c:v>
                </c:pt>
                <c:pt idx="10651">
                  <c:v>12.24</c:v>
                </c:pt>
                <c:pt idx="10652">
                  <c:v>12.21</c:v>
                </c:pt>
                <c:pt idx="10653">
                  <c:v>12.2</c:v>
                </c:pt>
                <c:pt idx="10654">
                  <c:v>12.18</c:v>
                </c:pt>
                <c:pt idx="10655">
                  <c:v>12.16</c:v>
                </c:pt>
                <c:pt idx="10656">
                  <c:v>12.15</c:v>
                </c:pt>
                <c:pt idx="10657">
                  <c:v>12.13</c:v>
                </c:pt>
                <c:pt idx="10658">
                  <c:v>12.1</c:v>
                </c:pt>
                <c:pt idx="10659">
                  <c:v>12.08</c:v>
                </c:pt>
                <c:pt idx="10660">
                  <c:v>12.06</c:v>
                </c:pt>
                <c:pt idx="10661">
                  <c:v>12.02</c:v>
                </c:pt>
                <c:pt idx="10662">
                  <c:v>12</c:v>
                </c:pt>
                <c:pt idx="10663">
                  <c:v>11.98</c:v>
                </c:pt>
                <c:pt idx="10664">
                  <c:v>11.94</c:v>
                </c:pt>
                <c:pt idx="10665">
                  <c:v>11.92</c:v>
                </c:pt>
                <c:pt idx="10666">
                  <c:v>11.89</c:v>
                </c:pt>
                <c:pt idx="10667">
                  <c:v>11.88</c:v>
                </c:pt>
                <c:pt idx="10668">
                  <c:v>11.85</c:v>
                </c:pt>
                <c:pt idx="10669">
                  <c:v>11.82</c:v>
                </c:pt>
                <c:pt idx="10670">
                  <c:v>11.79</c:v>
                </c:pt>
                <c:pt idx="10671">
                  <c:v>11.76</c:v>
                </c:pt>
                <c:pt idx="10672">
                  <c:v>11.74</c:v>
                </c:pt>
                <c:pt idx="10673">
                  <c:v>11.72</c:v>
                </c:pt>
                <c:pt idx="10674">
                  <c:v>11.71</c:v>
                </c:pt>
                <c:pt idx="10675">
                  <c:v>11.72</c:v>
                </c:pt>
                <c:pt idx="10676">
                  <c:v>11.7</c:v>
                </c:pt>
                <c:pt idx="10677">
                  <c:v>11.7</c:v>
                </c:pt>
                <c:pt idx="10678">
                  <c:v>11.7</c:v>
                </c:pt>
                <c:pt idx="10679">
                  <c:v>11.68</c:v>
                </c:pt>
                <c:pt idx="10680">
                  <c:v>11.7</c:v>
                </c:pt>
                <c:pt idx="10681">
                  <c:v>11.68</c:v>
                </c:pt>
                <c:pt idx="10682">
                  <c:v>11.68</c:v>
                </c:pt>
                <c:pt idx="10683">
                  <c:v>11.67</c:v>
                </c:pt>
                <c:pt idx="10684">
                  <c:v>11.65</c:v>
                </c:pt>
                <c:pt idx="10685">
                  <c:v>11.66</c:v>
                </c:pt>
                <c:pt idx="10686">
                  <c:v>11.64</c:v>
                </c:pt>
                <c:pt idx="10687">
                  <c:v>11.63</c:v>
                </c:pt>
                <c:pt idx="10688">
                  <c:v>11.62</c:v>
                </c:pt>
                <c:pt idx="10689">
                  <c:v>11.6</c:v>
                </c:pt>
                <c:pt idx="10690">
                  <c:v>11.6</c:v>
                </c:pt>
                <c:pt idx="10691">
                  <c:v>11.56</c:v>
                </c:pt>
                <c:pt idx="10692">
                  <c:v>11.56</c:v>
                </c:pt>
                <c:pt idx="10693">
                  <c:v>11.54</c:v>
                </c:pt>
                <c:pt idx="10694">
                  <c:v>11.53</c:v>
                </c:pt>
                <c:pt idx="10695">
                  <c:v>11.52</c:v>
                </c:pt>
                <c:pt idx="10696">
                  <c:v>11.5</c:v>
                </c:pt>
                <c:pt idx="10697">
                  <c:v>11.49</c:v>
                </c:pt>
                <c:pt idx="10698">
                  <c:v>11.5</c:v>
                </c:pt>
                <c:pt idx="10699">
                  <c:v>11.48</c:v>
                </c:pt>
                <c:pt idx="10700">
                  <c:v>11.48</c:v>
                </c:pt>
                <c:pt idx="10701">
                  <c:v>11.46</c:v>
                </c:pt>
                <c:pt idx="10702">
                  <c:v>11.46</c:v>
                </c:pt>
                <c:pt idx="10703">
                  <c:v>11.46</c:v>
                </c:pt>
                <c:pt idx="10704">
                  <c:v>11.44</c:v>
                </c:pt>
                <c:pt idx="10705">
                  <c:v>11.44</c:v>
                </c:pt>
                <c:pt idx="10706">
                  <c:v>11.44</c:v>
                </c:pt>
                <c:pt idx="10707">
                  <c:v>11.45</c:v>
                </c:pt>
                <c:pt idx="10708">
                  <c:v>11.44</c:v>
                </c:pt>
                <c:pt idx="10709">
                  <c:v>11.45</c:v>
                </c:pt>
                <c:pt idx="10710">
                  <c:v>11.44</c:v>
                </c:pt>
                <c:pt idx="10711">
                  <c:v>11.44</c:v>
                </c:pt>
                <c:pt idx="10712">
                  <c:v>11.44</c:v>
                </c:pt>
                <c:pt idx="10713">
                  <c:v>11.44</c:v>
                </c:pt>
                <c:pt idx="10714">
                  <c:v>11.43</c:v>
                </c:pt>
                <c:pt idx="10715">
                  <c:v>11.44</c:v>
                </c:pt>
                <c:pt idx="10716">
                  <c:v>11.46</c:v>
                </c:pt>
                <c:pt idx="10717">
                  <c:v>11.46</c:v>
                </c:pt>
                <c:pt idx="10718">
                  <c:v>11.47</c:v>
                </c:pt>
                <c:pt idx="10719">
                  <c:v>11.46</c:v>
                </c:pt>
                <c:pt idx="10720">
                  <c:v>11.48</c:v>
                </c:pt>
                <c:pt idx="10721">
                  <c:v>11.48</c:v>
                </c:pt>
                <c:pt idx="10722">
                  <c:v>11.48</c:v>
                </c:pt>
                <c:pt idx="10723">
                  <c:v>11.48</c:v>
                </c:pt>
                <c:pt idx="10724">
                  <c:v>11.46</c:v>
                </c:pt>
                <c:pt idx="10725">
                  <c:v>11.46</c:v>
                </c:pt>
                <c:pt idx="10726">
                  <c:v>11.46</c:v>
                </c:pt>
                <c:pt idx="10727">
                  <c:v>11.46</c:v>
                </c:pt>
                <c:pt idx="10728">
                  <c:v>11.46</c:v>
                </c:pt>
                <c:pt idx="10729">
                  <c:v>11.44</c:v>
                </c:pt>
                <c:pt idx="10730">
                  <c:v>11.42</c:v>
                </c:pt>
                <c:pt idx="10731">
                  <c:v>11.4</c:v>
                </c:pt>
                <c:pt idx="10732">
                  <c:v>11.39</c:v>
                </c:pt>
                <c:pt idx="10733">
                  <c:v>11.36</c:v>
                </c:pt>
                <c:pt idx="10734">
                  <c:v>11.35</c:v>
                </c:pt>
                <c:pt idx="10735">
                  <c:v>11.32</c:v>
                </c:pt>
                <c:pt idx="10736">
                  <c:v>11.3</c:v>
                </c:pt>
                <c:pt idx="10737">
                  <c:v>11.3</c:v>
                </c:pt>
                <c:pt idx="10738">
                  <c:v>11.3</c:v>
                </c:pt>
                <c:pt idx="10739">
                  <c:v>11.31</c:v>
                </c:pt>
                <c:pt idx="10740">
                  <c:v>11.3</c:v>
                </c:pt>
                <c:pt idx="10741">
                  <c:v>11.32</c:v>
                </c:pt>
                <c:pt idx="10742">
                  <c:v>11.32</c:v>
                </c:pt>
                <c:pt idx="10743">
                  <c:v>11.34</c:v>
                </c:pt>
                <c:pt idx="10744">
                  <c:v>11.36</c:v>
                </c:pt>
                <c:pt idx="10745">
                  <c:v>11.38</c:v>
                </c:pt>
                <c:pt idx="10746">
                  <c:v>11.4</c:v>
                </c:pt>
                <c:pt idx="10747">
                  <c:v>11.43</c:v>
                </c:pt>
                <c:pt idx="10748">
                  <c:v>11.46</c:v>
                </c:pt>
                <c:pt idx="10749">
                  <c:v>11.48</c:v>
                </c:pt>
                <c:pt idx="10750">
                  <c:v>11.49</c:v>
                </c:pt>
                <c:pt idx="10751">
                  <c:v>11.48</c:v>
                </c:pt>
                <c:pt idx="10752">
                  <c:v>11.5</c:v>
                </c:pt>
                <c:pt idx="10753">
                  <c:v>11.5</c:v>
                </c:pt>
                <c:pt idx="10754">
                  <c:v>11.5</c:v>
                </c:pt>
                <c:pt idx="10755">
                  <c:v>11.48</c:v>
                </c:pt>
                <c:pt idx="10756">
                  <c:v>11.47</c:v>
                </c:pt>
                <c:pt idx="10757">
                  <c:v>11.46</c:v>
                </c:pt>
                <c:pt idx="10758">
                  <c:v>11.44</c:v>
                </c:pt>
                <c:pt idx="10759">
                  <c:v>11.43</c:v>
                </c:pt>
                <c:pt idx="10760">
                  <c:v>11.41</c:v>
                </c:pt>
                <c:pt idx="10761">
                  <c:v>11.41</c:v>
                </c:pt>
                <c:pt idx="10762">
                  <c:v>11.41</c:v>
                </c:pt>
                <c:pt idx="10763">
                  <c:v>11.42</c:v>
                </c:pt>
                <c:pt idx="10764">
                  <c:v>11.42</c:v>
                </c:pt>
                <c:pt idx="10765">
                  <c:v>11.41</c:v>
                </c:pt>
                <c:pt idx="10766">
                  <c:v>11.38</c:v>
                </c:pt>
                <c:pt idx="10767">
                  <c:v>11.39</c:v>
                </c:pt>
                <c:pt idx="10768">
                  <c:v>11.36</c:v>
                </c:pt>
                <c:pt idx="10769">
                  <c:v>11.34</c:v>
                </c:pt>
                <c:pt idx="10770">
                  <c:v>11.32</c:v>
                </c:pt>
                <c:pt idx="10771">
                  <c:v>11.28</c:v>
                </c:pt>
                <c:pt idx="10772">
                  <c:v>11.24</c:v>
                </c:pt>
                <c:pt idx="10773">
                  <c:v>11.2</c:v>
                </c:pt>
                <c:pt idx="10774">
                  <c:v>11.18</c:v>
                </c:pt>
                <c:pt idx="10775">
                  <c:v>11.16</c:v>
                </c:pt>
                <c:pt idx="10776">
                  <c:v>11.15</c:v>
                </c:pt>
                <c:pt idx="10777">
                  <c:v>11.16</c:v>
                </c:pt>
                <c:pt idx="10778">
                  <c:v>11.16</c:v>
                </c:pt>
                <c:pt idx="10779">
                  <c:v>11.18</c:v>
                </c:pt>
                <c:pt idx="10780">
                  <c:v>11.21</c:v>
                </c:pt>
                <c:pt idx="10781">
                  <c:v>11.23</c:v>
                </c:pt>
                <c:pt idx="10782">
                  <c:v>11.26</c:v>
                </c:pt>
                <c:pt idx="10783">
                  <c:v>11.29</c:v>
                </c:pt>
                <c:pt idx="10784">
                  <c:v>11.32</c:v>
                </c:pt>
                <c:pt idx="10785">
                  <c:v>11.36</c:v>
                </c:pt>
                <c:pt idx="10786">
                  <c:v>11.4</c:v>
                </c:pt>
                <c:pt idx="10787">
                  <c:v>11.43</c:v>
                </c:pt>
                <c:pt idx="10788">
                  <c:v>11.46</c:v>
                </c:pt>
                <c:pt idx="10789">
                  <c:v>11.52</c:v>
                </c:pt>
                <c:pt idx="10790">
                  <c:v>11.58</c:v>
                </c:pt>
                <c:pt idx="10791">
                  <c:v>11.64</c:v>
                </c:pt>
                <c:pt idx="10792">
                  <c:v>11.69</c:v>
                </c:pt>
                <c:pt idx="10793">
                  <c:v>11.74</c:v>
                </c:pt>
                <c:pt idx="10794">
                  <c:v>11.78</c:v>
                </c:pt>
                <c:pt idx="10795">
                  <c:v>11.79</c:v>
                </c:pt>
                <c:pt idx="10796">
                  <c:v>11.83</c:v>
                </c:pt>
                <c:pt idx="10797">
                  <c:v>11.85</c:v>
                </c:pt>
                <c:pt idx="10798">
                  <c:v>11.88</c:v>
                </c:pt>
                <c:pt idx="10799">
                  <c:v>11.89</c:v>
                </c:pt>
                <c:pt idx="10800">
                  <c:v>11.9</c:v>
                </c:pt>
                <c:pt idx="10801">
                  <c:v>11.9</c:v>
                </c:pt>
                <c:pt idx="10802">
                  <c:v>11.87</c:v>
                </c:pt>
                <c:pt idx="10803">
                  <c:v>11.86</c:v>
                </c:pt>
                <c:pt idx="10804">
                  <c:v>11.85</c:v>
                </c:pt>
                <c:pt idx="10805">
                  <c:v>11.84</c:v>
                </c:pt>
                <c:pt idx="10806">
                  <c:v>11.82</c:v>
                </c:pt>
                <c:pt idx="10807">
                  <c:v>11.79</c:v>
                </c:pt>
                <c:pt idx="10808">
                  <c:v>11.78</c:v>
                </c:pt>
                <c:pt idx="10809">
                  <c:v>11.76</c:v>
                </c:pt>
                <c:pt idx="10810">
                  <c:v>11.76</c:v>
                </c:pt>
                <c:pt idx="10811">
                  <c:v>11.76</c:v>
                </c:pt>
                <c:pt idx="10812">
                  <c:v>11.74</c:v>
                </c:pt>
                <c:pt idx="10813">
                  <c:v>11.73</c:v>
                </c:pt>
                <c:pt idx="10814">
                  <c:v>11.72</c:v>
                </c:pt>
                <c:pt idx="10815">
                  <c:v>11.69</c:v>
                </c:pt>
                <c:pt idx="10816">
                  <c:v>11.68</c:v>
                </c:pt>
                <c:pt idx="10817">
                  <c:v>11.66</c:v>
                </c:pt>
                <c:pt idx="10818">
                  <c:v>11.64</c:v>
                </c:pt>
                <c:pt idx="10819">
                  <c:v>11.61</c:v>
                </c:pt>
                <c:pt idx="10820">
                  <c:v>11.58</c:v>
                </c:pt>
                <c:pt idx="10821">
                  <c:v>11.54</c:v>
                </c:pt>
                <c:pt idx="10822">
                  <c:v>11.5</c:v>
                </c:pt>
                <c:pt idx="10823">
                  <c:v>11.47</c:v>
                </c:pt>
                <c:pt idx="10824">
                  <c:v>11.46</c:v>
                </c:pt>
                <c:pt idx="10825">
                  <c:v>11.43</c:v>
                </c:pt>
                <c:pt idx="10826">
                  <c:v>11.42</c:v>
                </c:pt>
                <c:pt idx="10827">
                  <c:v>11.4</c:v>
                </c:pt>
                <c:pt idx="10828">
                  <c:v>11.36</c:v>
                </c:pt>
                <c:pt idx="10829">
                  <c:v>11.36</c:v>
                </c:pt>
                <c:pt idx="10830">
                  <c:v>11.34</c:v>
                </c:pt>
                <c:pt idx="10831">
                  <c:v>11.33</c:v>
                </c:pt>
                <c:pt idx="10832">
                  <c:v>11.31</c:v>
                </c:pt>
                <c:pt idx="10833">
                  <c:v>11.28</c:v>
                </c:pt>
                <c:pt idx="10834">
                  <c:v>11.27</c:v>
                </c:pt>
                <c:pt idx="10835">
                  <c:v>11.26</c:v>
                </c:pt>
                <c:pt idx="10836">
                  <c:v>11.28</c:v>
                </c:pt>
                <c:pt idx="10837">
                  <c:v>11.25</c:v>
                </c:pt>
                <c:pt idx="10838">
                  <c:v>11.25</c:v>
                </c:pt>
                <c:pt idx="10839">
                  <c:v>11.24</c:v>
                </c:pt>
                <c:pt idx="10840">
                  <c:v>11.24</c:v>
                </c:pt>
                <c:pt idx="10841">
                  <c:v>11.22</c:v>
                </c:pt>
                <c:pt idx="10842">
                  <c:v>11.24</c:v>
                </c:pt>
                <c:pt idx="10843">
                  <c:v>11.24</c:v>
                </c:pt>
                <c:pt idx="10844">
                  <c:v>11.25</c:v>
                </c:pt>
                <c:pt idx="10845">
                  <c:v>11.27</c:v>
                </c:pt>
                <c:pt idx="10846">
                  <c:v>11.28</c:v>
                </c:pt>
                <c:pt idx="10847">
                  <c:v>11.3</c:v>
                </c:pt>
                <c:pt idx="10848">
                  <c:v>11.31</c:v>
                </c:pt>
                <c:pt idx="10849">
                  <c:v>11.32</c:v>
                </c:pt>
                <c:pt idx="10850">
                  <c:v>11.32</c:v>
                </c:pt>
                <c:pt idx="10851">
                  <c:v>11.33</c:v>
                </c:pt>
                <c:pt idx="10852">
                  <c:v>11.34</c:v>
                </c:pt>
                <c:pt idx="10853">
                  <c:v>11.34</c:v>
                </c:pt>
                <c:pt idx="10854">
                  <c:v>11.34</c:v>
                </c:pt>
                <c:pt idx="10855">
                  <c:v>11.36</c:v>
                </c:pt>
                <c:pt idx="10856">
                  <c:v>11.35</c:v>
                </c:pt>
                <c:pt idx="10857">
                  <c:v>11.36</c:v>
                </c:pt>
                <c:pt idx="10858">
                  <c:v>11.36</c:v>
                </c:pt>
                <c:pt idx="10859">
                  <c:v>11.36</c:v>
                </c:pt>
                <c:pt idx="10860">
                  <c:v>11.36</c:v>
                </c:pt>
                <c:pt idx="10861">
                  <c:v>11.36</c:v>
                </c:pt>
                <c:pt idx="10862">
                  <c:v>11.34</c:v>
                </c:pt>
                <c:pt idx="10863">
                  <c:v>11.34</c:v>
                </c:pt>
                <c:pt idx="10864">
                  <c:v>11.32</c:v>
                </c:pt>
                <c:pt idx="10865">
                  <c:v>11.32</c:v>
                </c:pt>
                <c:pt idx="10866">
                  <c:v>11.3</c:v>
                </c:pt>
                <c:pt idx="10867">
                  <c:v>11.28</c:v>
                </c:pt>
                <c:pt idx="10868">
                  <c:v>11.28</c:v>
                </c:pt>
                <c:pt idx="10869">
                  <c:v>11.28</c:v>
                </c:pt>
                <c:pt idx="10870">
                  <c:v>11.26</c:v>
                </c:pt>
                <c:pt idx="10871">
                  <c:v>11.26</c:v>
                </c:pt>
                <c:pt idx="10872">
                  <c:v>11.24</c:v>
                </c:pt>
                <c:pt idx="10873">
                  <c:v>11.23</c:v>
                </c:pt>
                <c:pt idx="10874">
                  <c:v>11.21</c:v>
                </c:pt>
                <c:pt idx="10875">
                  <c:v>11.22</c:v>
                </c:pt>
                <c:pt idx="10876">
                  <c:v>11.19</c:v>
                </c:pt>
                <c:pt idx="10877">
                  <c:v>11.18</c:v>
                </c:pt>
                <c:pt idx="10878">
                  <c:v>11.16</c:v>
                </c:pt>
                <c:pt idx="10879">
                  <c:v>11.14</c:v>
                </c:pt>
                <c:pt idx="10880">
                  <c:v>11.13</c:v>
                </c:pt>
                <c:pt idx="10881">
                  <c:v>11.12</c:v>
                </c:pt>
                <c:pt idx="10882">
                  <c:v>11.1</c:v>
                </c:pt>
                <c:pt idx="10883">
                  <c:v>11.08</c:v>
                </c:pt>
                <c:pt idx="10884">
                  <c:v>11.05</c:v>
                </c:pt>
                <c:pt idx="10885">
                  <c:v>11.03</c:v>
                </c:pt>
                <c:pt idx="10886">
                  <c:v>11.01</c:v>
                </c:pt>
                <c:pt idx="10887">
                  <c:v>11</c:v>
                </c:pt>
                <c:pt idx="10888">
                  <c:v>10.98</c:v>
                </c:pt>
                <c:pt idx="10889">
                  <c:v>10.96</c:v>
                </c:pt>
                <c:pt idx="10890">
                  <c:v>10.95</c:v>
                </c:pt>
                <c:pt idx="10891">
                  <c:v>10.94</c:v>
                </c:pt>
                <c:pt idx="10892">
                  <c:v>10.93</c:v>
                </c:pt>
                <c:pt idx="10893">
                  <c:v>10.9</c:v>
                </c:pt>
                <c:pt idx="10894">
                  <c:v>10.88</c:v>
                </c:pt>
                <c:pt idx="10895">
                  <c:v>10.86</c:v>
                </c:pt>
                <c:pt idx="10896">
                  <c:v>10.83</c:v>
                </c:pt>
                <c:pt idx="10897">
                  <c:v>10.81</c:v>
                </c:pt>
                <c:pt idx="10898">
                  <c:v>10.82</c:v>
                </c:pt>
                <c:pt idx="10899">
                  <c:v>10.81</c:v>
                </c:pt>
                <c:pt idx="10900">
                  <c:v>10.8</c:v>
                </c:pt>
                <c:pt idx="10901">
                  <c:v>10.8</c:v>
                </c:pt>
                <c:pt idx="10902">
                  <c:v>10.79</c:v>
                </c:pt>
                <c:pt idx="10903">
                  <c:v>10.8</c:v>
                </c:pt>
                <c:pt idx="10904">
                  <c:v>10.79</c:v>
                </c:pt>
                <c:pt idx="10905">
                  <c:v>10.78</c:v>
                </c:pt>
                <c:pt idx="10906">
                  <c:v>10.78</c:v>
                </c:pt>
                <c:pt idx="10907">
                  <c:v>10.77</c:v>
                </c:pt>
                <c:pt idx="10908">
                  <c:v>10.77</c:v>
                </c:pt>
                <c:pt idx="10909">
                  <c:v>10.77</c:v>
                </c:pt>
                <c:pt idx="10910">
                  <c:v>10.74</c:v>
                </c:pt>
                <c:pt idx="10911">
                  <c:v>10.74</c:v>
                </c:pt>
                <c:pt idx="10912">
                  <c:v>10.75</c:v>
                </c:pt>
                <c:pt idx="10913">
                  <c:v>10.74</c:v>
                </c:pt>
                <c:pt idx="10914">
                  <c:v>10.73</c:v>
                </c:pt>
                <c:pt idx="10915">
                  <c:v>10.72</c:v>
                </c:pt>
                <c:pt idx="10916">
                  <c:v>10.7</c:v>
                </c:pt>
                <c:pt idx="10917">
                  <c:v>10.7</c:v>
                </c:pt>
                <c:pt idx="10918">
                  <c:v>10.7</c:v>
                </c:pt>
                <c:pt idx="10919">
                  <c:v>10.7</c:v>
                </c:pt>
                <c:pt idx="10920">
                  <c:v>10.72</c:v>
                </c:pt>
                <c:pt idx="10921">
                  <c:v>10.77</c:v>
                </c:pt>
                <c:pt idx="10922">
                  <c:v>10.8</c:v>
                </c:pt>
                <c:pt idx="10923">
                  <c:v>10.84</c:v>
                </c:pt>
                <c:pt idx="10924">
                  <c:v>10.89</c:v>
                </c:pt>
                <c:pt idx="10925">
                  <c:v>10.89</c:v>
                </c:pt>
                <c:pt idx="10926">
                  <c:v>10.94</c:v>
                </c:pt>
                <c:pt idx="10927">
                  <c:v>10.94</c:v>
                </c:pt>
                <c:pt idx="10928">
                  <c:v>10.94</c:v>
                </c:pt>
                <c:pt idx="10929">
                  <c:v>10.97</c:v>
                </c:pt>
                <c:pt idx="10930">
                  <c:v>10.97</c:v>
                </c:pt>
                <c:pt idx="10931">
                  <c:v>10.96</c:v>
                </c:pt>
                <c:pt idx="10932">
                  <c:v>10.98</c:v>
                </c:pt>
                <c:pt idx="10933">
                  <c:v>10.96</c:v>
                </c:pt>
                <c:pt idx="10934">
                  <c:v>10.98</c:v>
                </c:pt>
                <c:pt idx="10935">
                  <c:v>10.97</c:v>
                </c:pt>
                <c:pt idx="10936">
                  <c:v>10.97</c:v>
                </c:pt>
                <c:pt idx="10937">
                  <c:v>10.97</c:v>
                </c:pt>
                <c:pt idx="10938">
                  <c:v>10.96</c:v>
                </c:pt>
                <c:pt idx="10939">
                  <c:v>10.94</c:v>
                </c:pt>
                <c:pt idx="10940">
                  <c:v>10.94</c:v>
                </c:pt>
                <c:pt idx="10941">
                  <c:v>10.94</c:v>
                </c:pt>
                <c:pt idx="10942">
                  <c:v>10.94</c:v>
                </c:pt>
                <c:pt idx="10943">
                  <c:v>10.95</c:v>
                </c:pt>
                <c:pt idx="10944">
                  <c:v>10.94</c:v>
                </c:pt>
                <c:pt idx="10945">
                  <c:v>10.97</c:v>
                </c:pt>
                <c:pt idx="10946">
                  <c:v>10.98</c:v>
                </c:pt>
                <c:pt idx="10947">
                  <c:v>11</c:v>
                </c:pt>
                <c:pt idx="10948">
                  <c:v>11.02</c:v>
                </c:pt>
                <c:pt idx="10949">
                  <c:v>11.04</c:v>
                </c:pt>
                <c:pt idx="10950">
                  <c:v>11.04</c:v>
                </c:pt>
                <c:pt idx="10951">
                  <c:v>11.06</c:v>
                </c:pt>
                <c:pt idx="10952">
                  <c:v>11.06</c:v>
                </c:pt>
                <c:pt idx="10953">
                  <c:v>11.07</c:v>
                </c:pt>
                <c:pt idx="10954">
                  <c:v>11.06</c:v>
                </c:pt>
                <c:pt idx="10955">
                  <c:v>11.07</c:v>
                </c:pt>
                <c:pt idx="10956">
                  <c:v>11.05</c:v>
                </c:pt>
                <c:pt idx="10957">
                  <c:v>11.06</c:v>
                </c:pt>
                <c:pt idx="10958">
                  <c:v>11.04</c:v>
                </c:pt>
                <c:pt idx="10959">
                  <c:v>11.02</c:v>
                </c:pt>
                <c:pt idx="10960">
                  <c:v>11.03</c:v>
                </c:pt>
                <c:pt idx="10961">
                  <c:v>11</c:v>
                </c:pt>
                <c:pt idx="10962">
                  <c:v>10.99</c:v>
                </c:pt>
                <c:pt idx="10963">
                  <c:v>11</c:v>
                </c:pt>
                <c:pt idx="10964">
                  <c:v>10.98</c:v>
                </c:pt>
                <c:pt idx="10965">
                  <c:v>10.99</c:v>
                </c:pt>
                <c:pt idx="10966">
                  <c:v>11</c:v>
                </c:pt>
                <c:pt idx="10967">
                  <c:v>11</c:v>
                </c:pt>
                <c:pt idx="10968">
                  <c:v>10.99</c:v>
                </c:pt>
                <c:pt idx="10969">
                  <c:v>10.98</c:v>
                </c:pt>
                <c:pt idx="10970">
                  <c:v>10.96</c:v>
                </c:pt>
                <c:pt idx="10971">
                  <c:v>10.96</c:v>
                </c:pt>
                <c:pt idx="10972">
                  <c:v>10.94</c:v>
                </c:pt>
                <c:pt idx="10973">
                  <c:v>10.92</c:v>
                </c:pt>
                <c:pt idx="10974">
                  <c:v>10.89</c:v>
                </c:pt>
                <c:pt idx="10975">
                  <c:v>10.89</c:v>
                </c:pt>
                <c:pt idx="10976">
                  <c:v>10.89</c:v>
                </c:pt>
                <c:pt idx="10977">
                  <c:v>10.87</c:v>
                </c:pt>
                <c:pt idx="10978">
                  <c:v>10.87</c:v>
                </c:pt>
                <c:pt idx="10979">
                  <c:v>10.88</c:v>
                </c:pt>
                <c:pt idx="10980">
                  <c:v>10.88</c:v>
                </c:pt>
                <c:pt idx="10981">
                  <c:v>10.88</c:v>
                </c:pt>
                <c:pt idx="10982">
                  <c:v>10.87</c:v>
                </c:pt>
                <c:pt idx="10983">
                  <c:v>10.89</c:v>
                </c:pt>
                <c:pt idx="10984">
                  <c:v>10.88</c:v>
                </c:pt>
                <c:pt idx="10985">
                  <c:v>10.9</c:v>
                </c:pt>
                <c:pt idx="10986">
                  <c:v>10.91</c:v>
                </c:pt>
                <c:pt idx="10987">
                  <c:v>10.91</c:v>
                </c:pt>
                <c:pt idx="10988">
                  <c:v>10.92</c:v>
                </c:pt>
                <c:pt idx="10989">
                  <c:v>10.94</c:v>
                </c:pt>
                <c:pt idx="10990">
                  <c:v>10.94</c:v>
                </c:pt>
                <c:pt idx="10991">
                  <c:v>10.96</c:v>
                </c:pt>
                <c:pt idx="10992">
                  <c:v>10.96</c:v>
                </c:pt>
                <c:pt idx="10993">
                  <c:v>10.97</c:v>
                </c:pt>
                <c:pt idx="10994">
                  <c:v>10.98</c:v>
                </c:pt>
                <c:pt idx="10995">
                  <c:v>10.98</c:v>
                </c:pt>
                <c:pt idx="10996">
                  <c:v>10.98</c:v>
                </c:pt>
                <c:pt idx="10997">
                  <c:v>10.99</c:v>
                </c:pt>
                <c:pt idx="10998">
                  <c:v>10.98</c:v>
                </c:pt>
                <c:pt idx="10999">
                  <c:v>10.99</c:v>
                </c:pt>
                <c:pt idx="11000">
                  <c:v>10.99</c:v>
                </c:pt>
                <c:pt idx="11001">
                  <c:v>11.01</c:v>
                </c:pt>
                <c:pt idx="11002">
                  <c:v>11.02</c:v>
                </c:pt>
                <c:pt idx="11003">
                  <c:v>11.04</c:v>
                </c:pt>
                <c:pt idx="11004">
                  <c:v>11.06</c:v>
                </c:pt>
                <c:pt idx="11005">
                  <c:v>11.06</c:v>
                </c:pt>
                <c:pt idx="11006">
                  <c:v>11.06</c:v>
                </c:pt>
                <c:pt idx="11007">
                  <c:v>11.07</c:v>
                </c:pt>
                <c:pt idx="11008">
                  <c:v>11.09</c:v>
                </c:pt>
                <c:pt idx="11009">
                  <c:v>11.1</c:v>
                </c:pt>
                <c:pt idx="11010">
                  <c:v>11.11</c:v>
                </c:pt>
                <c:pt idx="11011">
                  <c:v>11.13</c:v>
                </c:pt>
                <c:pt idx="11012">
                  <c:v>11.13</c:v>
                </c:pt>
                <c:pt idx="11013">
                  <c:v>11.14</c:v>
                </c:pt>
                <c:pt idx="11014">
                  <c:v>11.15</c:v>
                </c:pt>
                <c:pt idx="11015">
                  <c:v>11.15</c:v>
                </c:pt>
                <c:pt idx="11016">
                  <c:v>11.16</c:v>
                </c:pt>
                <c:pt idx="11017">
                  <c:v>11.17</c:v>
                </c:pt>
                <c:pt idx="11018">
                  <c:v>11.17</c:v>
                </c:pt>
                <c:pt idx="11019">
                  <c:v>11.19</c:v>
                </c:pt>
                <c:pt idx="11020">
                  <c:v>11.2</c:v>
                </c:pt>
                <c:pt idx="11021">
                  <c:v>11.19</c:v>
                </c:pt>
                <c:pt idx="11022">
                  <c:v>11.21</c:v>
                </c:pt>
                <c:pt idx="11023">
                  <c:v>11.22</c:v>
                </c:pt>
                <c:pt idx="11024">
                  <c:v>11.24</c:v>
                </c:pt>
                <c:pt idx="11025">
                  <c:v>11.26</c:v>
                </c:pt>
                <c:pt idx="11026">
                  <c:v>11.26</c:v>
                </c:pt>
                <c:pt idx="11027">
                  <c:v>11.26</c:v>
                </c:pt>
                <c:pt idx="11028">
                  <c:v>11.26</c:v>
                </c:pt>
                <c:pt idx="11029">
                  <c:v>11.25</c:v>
                </c:pt>
                <c:pt idx="11030">
                  <c:v>11.26</c:v>
                </c:pt>
                <c:pt idx="11031">
                  <c:v>11.26</c:v>
                </c:pt>
                <c:pt idx="11032">
                  <c:v>11.25</c:v>
                </c:pt>
                <c:pt idx="11033">
                  <c:v>11.24</c:v>
                </c:pt>
                <c:pt idx="11034">
                  <c:v>11.22</c:v>
                </c:pt>
                <c:pt idx="11035">
                  <c:v>11.22</c:v>
                </c:pt>
                <c:pt idx="11036">
                  <c:v>11.21</c:v>
                </c:pt>
                <c:pt idx="11037">
                  <c:v>11.19</c:v>
                </c:pt>
                <c:pt idx="11038">
                  <c:v>11.18</c:v>
                </c:pt>
                <c:pt idx="11039">
                  <c:v>11.18</c:v>
                </c:pt>
                <c:pt idx="11040">
                  <c:v>11.19</c:v>
                </c:pt>
                <c:pt idx="11041">
                  <c:v>11.17</c:v>
                </c:pt>
                <c:pt idx="11042">
                  <c:v>11.16</c:v>
                </c:pt>
                <c:pt idx="11043">
                  <c:v>11.14</c:v>
                </c:pt>
                <c:pt idx="11044">
                  <c:v>11.12</c:v>
                </c:pt>
                <c:pt idx="11045">
                  <c:v>11.1</c:v>
                </c:pt>
                <c:pt idx="11046">
                  <c:v>11.08</c:v>
                </c:pt>
                <c:pt idx="11047">
                  <c:v>11.06</c:v>
                </c:pt>
                <c:pt idx="11048">
                  <c:v>11.06</c:v>
                </c:pt>
                <c:pt idx="11049">
                  <c:v>11.04</c:v>
                </c:pt>
                <c:pt idx="11050">
                  <c:v>11.02</c:v>
                </c:pt>
                <c:pt idx="11051">
                  <c:v>11.01</c:v>
                </c:pt>
                <c:pt idx="11052">
                  <c:v>10.98</c:v>
                </c:pt>
                <c:pt idx="11053">
                  <c:v>10.96</c:v>
                </c:pt>
                <c:pt idx="11054">
                  <c:v>10.93</c:v>
                </c:pt>
                <c:pt idx="11055">
                  <c:v>10.92</c:v>
                </c:pt>
                <c:pt idx="11056">
                  <c:v>10.91</c:v>
                </c:pt>
                <c:pt idx="11057">
                  <c:v>10.9</c:v>
                </c:pt>
                <c:pt idx="11058">
                  <c:v>10.88</c:v>
                </c:pt>
                <c:pt idx="11059">
                  <c:v>10.87</c:v>
                </c:pt>
                <c:pt idx="11060">
                  <c:v>10.87</c:v>
                </c:pt>
                <c:pt idx="11061">
                  <c:v>10.86</c:v>
                </c:pt>
                <c:pt idx="11062">
                  <c:v>10.89</c:v>
                </c:pt>
                <c:pt idx="11063">
                  <c:v>10.89</c:v>
                </c:pt>
                <c:pt idx="11064">
                  <c:v>10.9</c:v>
                </c:pt>
                <c:pt idx="11065">
                  <c:v>10.9</c:v>
                </c:pt>
                <c:pt idx="11066">
                  <c:v>10.9</c:v>
                </c:pt>
                <c:pt idx="11067">
                  <c:v>10.92</c:v>
                </c:pt>
                <c:pt idx="11068">
                  <c:v>10.92</c:v>
                </c:pt>
                <c:pt idx="11069">
                  <c:v>10.92</c:v>
                </c:pt>
                <c:pt idx="11070">
                  <c:v>10.94</c:v>
                </c:pt>
                <c:pt idx="11071">
                  <c:v>10.93</c:v>
                </c:pt>
                <c:pt idx="11072">
                  <c:v>10.95</c:v>
                </c:pt>
                <c:pt idx="11073">
                  <c:v>10.93</c:v>
                </c:pt>
                <c:pt idx="11074">
                  <c:v>10.94</c:v>
                </c:pt>
                <c:pt idx="11075">
                  <c:v>10.92</c:v>
                </c:pt>
                <c:pt idx="11076">
                  <c:v>10.92</c:v>
                </c:pt>
                <c:pt idx="11077">
                  <c:v>10.9</c:v>
                </c:pt>
                <c:pt idx="11078">
                  <c:v>10.88</c:v>
                </c:pt>
                <c:pt idx="11079">
                  <c:v>10.87</c:v>
                </c:pt>
                <c:pt idx="11080">
                  <c:v>10.86</c:v>
                </c:pt>
                <c:pt idx="11081">
                  <c:v>10.86</c:v>
                </c:pt>
                <c:pt idx="11082">
                  <c:v>10.83</c:v>
                </c:pt>
                <c:pt idx="11083">
                  <c:v>10.83</c:v>
                </c:pt>
                <c:pt idx="11084">
                  <c:v>10.8</c:v>
                </c:pt>
                <c:pt idx="11085">
                  <c:v>10.78</c:v>
                </c:pt>
                <c:pt idx="11086">
                  <c:v>10.78</c:v>
                </c:pt>
                <c:pt idx="11087">
                  <c:v>10.75</c:v>
                </c:pt>
                <c:pt idx="11088">
                  <c:v>10.72</c:v>
                </c:pt>
                <c:pt idx="11089">
                  <c:v>10.68</c:v>
                </c:pt>
                <c:pt idx="11090">
                  <c:v>10.65</c:v>
                </c:pt>
                <c:pt idx="11091">
                  <c:v>10.62</c:v>
                </c:pt>
                <c:pt idx="11092">
                  <c:v>10.58</c:v>
                </c:pt>
                <c:pt idx="11093">
                  <c:v>10.56</c:v>
                </c:pt>
                <c:pt idx="11094">
                  <c:v>10.54</c:v>
                </c:pt>
                <c:pt idx="11095">
                  <c:v>10.52</c:v>
                </c:pt>
                <c:pt idx="11096">
                  <c:v>10.52</c:v>
                </c:pt>
                <c:pt idx="11097">
                  <c:v>10.5</c:v>
                </c:pt>
                <c:pt idx="11098">
                  <c:v>10.51</c:v>
                </c:pt>
                <c:pt idx="11099">
                  <c:v>10.5</c:v>
                </c:pt>
                <c:pt idx="11100">
                  <c:v>10.52</c:v>
                </c:pt>
                <c:pt idx="11101">
                  <c:v>10.52</c:v>
                </c:pt>
                <c:pt idx="11102">
                  <c:v>10.5</c:v>
                </c:pt>
                <c:pt idx="11103">
                  <c:v>10.52</c:v>
                </c:pt>
                <c:pt idx="11104">
                  <c:v>10.54</c:v>
                </c:pt>
                <c:pt idx="11105">
                  <c:v>10.53</c:v>
                </c:pt>
                <c:pt idx="11106">
                  <c:v>10.54</c:v>
                </c:pt>
                <c:pt idx="11107">
                  <c:v>10.55</c:v>
                </c:pt>
                <c:pt idx="11108">
                  <c:v>10.55</c:v>
                </c:pt>
                <c:pt idx="11109">
                  <c:v>10.54</c:v>
                </c:pt>
                <c:pt idx="11110">
                  <c:v>10.54</c:v>
                </c:pt>
                <c:pt idx="11111">
                  <c:v>10.54</c:v>
                </c:pt>
                <c:pt idx="11112">
                  <c:v>10.54</c:v>
                </c:pt>
                <c:pt idx="11113">
                  <c:v>10.54</c:v>
                </c:pt>
                <c:pt idx="11114">
                  <c:v>10.54</c:v>
                </c:pt>
                <c:pt idx="11115">
                  <c:v>10.53</c:v>
                </c:pt>
                <c:pt idx="11116">
                  <c:v>10.53</c:v>
                </c:pt>
                <c:pt idx="11117">
                  <c:v>10.53</c:v>
                </c:pt>
                <c:pt idx="11118">
                  <c:v>10.52</c:v>
                </c:pt>
                <c:pt idx="11119">
                  <c:v>10.5</c:v>
                </c:pt>
                <c:pt idx="11120">
                  <c:v>10.52</c:v>
                </c:pt>
                <c:pt idx="11121">
                  <c:v>10.5</c:v>
                </c:pt>
                <c:pt idx="11122">
                  <c:v>10.5</c:v>
                </c:pt>
                <c:pt idx="11123">
                  <c:v>10.48</c:v>
                </c:pt>
                <c:pt idx="11124">
                  <c:v>10.48</c:v>
                </c:pt>
                <c:pt idx="11125">
                  <c:v>10.48</c:v>
                </c:pt>
                <c:pt idx="11126">
                  <c:v>10.46</c:v>
                </c:pt>
                <c:pt idx="11127">
                  <c:v>10.45</c:v>
                </c:pt>
                <c:pt idx="11128">
                  <c:v>10.44</c:v>
                </c:pt>
                <c:pt idx="11129">
                  <c:v>10.44</c:v>
                </c:pt>
                <c:pt idx="11130">
                  <c:v>10.44</c:v>
                </c:pt>
                <c:pt idx="11131">
                  <c:v>10.42</c:v>
                </c:pt>
                <c:pt idx="11132">
                  <c:v>10.44</c:v>
                </c:pt>
                <c:pt idx="11133">
                  <c:v>10.42</c:v>
                </c:pt>
                <c:pt idx="11134">
                  <c:v>10.41</c:v>
                </c:pt>
                <c:pt idx="11135">
                  <c:v>10.4</c:v>
                </c:pt>
                <c:pt idx="11136">
                  <c:v>10.41</c:v>
                </c:pt>
                <c:pt idx="11137">
                  <c:v>10.4</c:v>
                </c:pt>
                <c:pt idx="11138">
                  <c:v>10.39</c:v>
                </c:pt>
                <c:pt idx="11139">
                  <c:v>10.39</c:v>
                </c:pt>
                <c:pt idx="11140">
                  <c:v>10.39</c:v>
                </c:pt>
                <c:pt idx="11141">
                  <c:v>10.4</c:v>
                </c:pt>
                <c:pt idx="11142">
                  <c:v>10.4</c:v>
                </c:pt>
                <c:pt idx="11143">
                  <c:v>10.4</c:v>
                </c:pt>
                <c:pt idx="11144">
                  <c:v>10.39</c:v>
                </c:pt>
                <c:pt idx="11145">
                  <c:v>10.4</c:v>
                </c:pt>
                <c:pt idx="11146">
                  <c:v>10.38</c:v>
                </c:pt>
                <c:pt idx="11147">
                  <c:v>10.37</c:v>
                </c:pt>
                <c:pt idx="11148">
                  <c:v>10.37</c:v>
                </c:pt>
                <c:pt idx="11149">
                  <c:v>10.37</c:v>
                </c:pt>
                <c:pt idx="11150">
                  <c:v>10.36</c:v>
                </c:pt>
                <c:pt idx="11151">
                  <c:v>10.34</c:v>
                </c:pt>
                <c:pt idx="11152">
                  <c:v>10.33</c:v>
                </c:pt>
                <c:pt idx="11153">
                  <c:v>10.33</c:v>
                </c:pt>
                <c:pt idx="11154">
                  <c:v>10.32</c:v>
                </c:pt>
                <c:pt idx="11155">
                  <c:v>10.31</c:v>
                </c:pt>
                <c:pt idx="11156">
                  <c:v>10.32</c:v>
                </c:pt>
                <c:pt idx="11157">
                  <c:v>10.3</c:v>
                </c:pt>
                <c:pt idx="11158">
                  <c:v>10.3</c:v>
                </c:pt>
                <c:pt idx="11159">
                  <c:v>10.28</c:v>
                </c:pt>
                <c:pt idx="11160">
                  <c:v>10.27</c:v>
                </c:pt>
                <c:pt idx="11161">
                  <c:v>10.26</c:v>
                </c:pt>
                <c:pt idx="11162">
                  <c:v>10.25</c:v>
                </c:pt>
                <c:pt idx="11163">
                  <c:v>10.24</c:v>
                </c:pt>
                <c:pt idx="11164">
                  <c:v>10.24</c:v>
                </c:pt>
                <c:pt idx="11165">
                  <c:v>10.24</c:v>
                </c:pt>
                <c:pt idx="11166">
                  <c:v>10.220000000000001</c:v>
                </c:pt>
                <c:pt idx="11167">
                  <c:v>10.23</c:v>
                </c:pt>
                <c:pt idx="11168">
                  <c:v>10.220000000000001</c:v>
                </c:pt>
                <c:pt idx="11169">
                  <c:v>10.23</c:v>
                </c:pt>
                <c:pt idx="11170">
                  <c:v>10.23</c:v>
                </c:pt>
                <c:pt idx="11171">
                  <c:v>10.24</c:v>
                </c:pt>
                <c:pt idx="11172">
                  <c:v>10.26</c:v>
                </c:pt>
                <c:pt idx="11173">
                  <c:v>10.26</c:v>
                </c:pt>
                <c:pt idx="11174">
                  <c:v>10.26</c:v>
                </c:pt>
                <c:pt idx="11175">
                  <c:v>10.28</c:v>
                </c:pt>
                <c:pt idx="11176">
                  <c:v>10.28</c:v>
                </c:pt>
                <c:pt idx="11177">
                  <c:v>10.3</c:v>
                </c:pt>
                <c:pt idx="11178">
                  <c:v>10.31</c:v>
                </c:pt>
                <c:pt idx="11179">
                  <c:v>10.32</c:v>
                </c:pt>
                <c:pt idx="11180">
                  <c:v>10.34</c:v>
                </c:pt>
                <c:pt idx="11181">
                  <c:v>10.34</c:v>
                </c:pt>
                <c:pt idx="11182">
                  <c:v>10.37</c:v>
                </c:pt>
                <c:pt idx="11183">
                  <c:v>10.39</c:v>
                </c:pt>
                <c:pt idx="11184">
                  <c:v>10.41</c:v>
                </c:pt>
                <c:pt idx="11185">
                  <c:v>10.42</c:v>
                </c:pt>
                <c:pt idx="11186">
                  <c:v>10.42</c:v>
                </c:pt>
                <c:pt idx="11187">
                  <c:v>10.46</c:v>
                </c:pt>
                <c:pt idx="11188">
                  <c:v>10.45</c:v>
                </c:pt>
                <c:pt idx="11189">
                  <c:v>10.45</c:v>
                </c:pt>
                <c:pt idx="11190">
                  <c:v>10.46</c:v>
                </c:pt>
                <c:pt idx="11191">
                  <c:v>10.46</c:v>
                </c:pt>
                <c:pt idx="11192">
                  <c:v>10.47</c:v>
                </c:pt>
                <c:pt idx="11193">
                  <c:v>10.48</c:v>
                </c:pt>
                <c:pt idx="11194">
                  <c:v>10.47</c:v>
                </c:pt>
                <c:pt idx="11195">
                  <c:v>10.48</c:v>
                </c:pt>
                <c:pt idx="11196">
                  <c:v>10.47</c:v>
                </c:pt>
                <c:pt idx="11197">
                  <c:v>10.46</c:v>
                </c:pt>
                <c:pt idx="11198">
                  <c:v>10.44</c:v>
                </c:pt>
                <c:pt idx="11199">
                  <c:v>10.44</c:v>
                </c:pt>
                <c:pt idx="11200">
                  <c:v>10.41</c:v>
                </c:pt>
                <c:pt idx="11201">
                  <c:v>10.38</c:v>
                </c:pt>
                <c:pt idx="11202">
                  <c:v>10.36</c:v>
                </c:pt>
                <c:pt idx="11203">
                  <c:v>10.36</c:v>
                </c:pt>
                <c:pt idx="11204">
                  <c:v>10.33</c:v>
                </c:pt>
                <c:pt idx="11205">
                  <c:v>10.32</c:v>
                </c:pt>
                <c:pt idx="11206">
                  <c:v>10.3</c:v>
                </c:pt>
                <c:pt idx="11207">
                  <c:v>10.28</c:v>
                </c:pt>
                <c:pt idx="11208">
                  <c:v>10.27</c:v>
                </c:pt>
                <c:pt idx="11209">
                  <c:v>10.26</c:v>
                </c:pt>
                <c:pt idx="11210">
                  <c:v>10.24</c:v>
                </c:pt>
                <c:pt idx="11211">
                  <c:v>10.220000000000001</c:v>
                </c:pt>
                <c:pt idx="11212">
                  <c:v>10.220000000000001</c:v>
                </c:pt>
                <c:pt idx="11213">
                  <c:v>10.18</c:v>
                </c:pt>
                <c:pt idx="11214">
                  <c:v>10.16</c:v>
                </c:pt>
                <c:pt idx="11215">
                  <c:v>10.14</c:v>
                </c:pt>
                <c:pt idx="11216">
                  <c:v>10.130000000000001</c:v>
                </c:pt>
                <c:pt idx="11217">
                  <c:v>10.1</c:v>
                </c:pt>
                <c:pt idx="11218">
                  <c:v>10.06</c:v>
                </c:pt>
                <c:pt idx="11219">
                  <c:v>10.050000000000001</c:v>
                </c:pt>
                <c:pt idx="11220">
                  <c:v>10.02</c:v>
                </c:pt>
                <c:pt idx="11221">
                  <c:v>10.01</c:v>
                </c:pt>
                <c:pt idx="11222">
                  <c:v>9.98</c:v>
                </c:pt>
                <c:pt idx="11223">
                  <c:v>9.9600000000000009</c:v>
                </c:pt>
                <c:pt idx="11224">
                  <c:v>9.94</c:v>
                </c:pt>
                <c:pt idx="11225">
                  <c:v>9.93</c:v>
                </c:pt>
                <c:pt idx="11226">
                  <c:v>9.92</c:v>
                </c:pt>
                <c:pt idx="11227">
                  <c:v>9.91</c:v>
                </c:pt>
                <c:pt idx="11228">
                  <c:v>9.89</c:v>
                </c:pt>
                <c:pt idx="11229">
                  <c:v>9.8800000000000008</c:v>
                </c:pt>
                <c:pt idx="11230">
                  <c:v>9.8699999999999992</c:v>
                </c:pt>
                <c:pt idx="11231">
                  <c:v>9.8800000000000008</c:v>
                </c:pt>
                <c:pt idx="11232">
                  <c:v>9.86</c:v>
                </c:pt>
                <c:pt idx="11233">
                  <c:v>9.86</c:v>
                </c:pt>
                <c:pt idx="11234">
                  <c:v>9.84</c:v>
                </c:pt>
                <c:pt idx="11235">
                  <c:v>9.85</c:v>
                </c:pt>
                <c:pt idx="11236">
                  <c:v>9.84</c:v>
                </c:pt>
                <c:pt idx="11237">
                  <c:v>9.84</c:v>
                </c:pt>
                <c:pt idx="11238">
                  <c:v>9.86</c:v>
                </c:pt>
                <c:pt idx="11239">
                  <c:v>9.83</c:v>
                </c:pt>
                <c:pt idx="11240">
                  <c:v>9.83</c:v>
                </c:pt>
                <c:pt idx="11241">
                  <c:v>9.84</c:v>
                </c:pt>
                <c:pt idx="11242">
                  <c:v>9.83</c:v>
                </c:pt>
                <c:pt idx="11243">
                  <c:v>9.82</c:v>
                </c:pt>
                <c:pt idx="11244">
                  <c:v>9.82</c:v>
                </c:pt>
                <c:pt idx="11245">
                  <c:v>9.82</c:v>
                </c:pt>
                <c:pt idx="11246">
                  <c:v>9.81</c:v>
                </c:pt>
                <c:pt idx="11247">
                  <c:v>9.8000000000000007</c:v>
                </c:pt>
                <c:pt idx="11248">
                  <c:v>9.7799999999999994</c:v>
                </c:pt>
                <c:pt idx="11249">
                  <c:v>9.7899999999999991</c:v>
                </c:pt>
                <c:pt idx="11250">
                  <c:v>9.7799999999999994</c:v>
                </c:pt>
                <c:pt idx="11251">
                  <c:v>9.76</c:v>
                </c:pt>
                <c:pt idx="11252">
                  <c:v>9.76</c:v>
                </c:pt>
                <c:pt idx="11253">
                  <c:v>9.74</c:v>
                </c:pt>
                <c:pt idx="11254">
                  <c:v>9.74</c:v>
                </c:pt>
                <c:pt idx="11255">
                  <c:v>9.7200000000000006</c:v>
                </c:pt>
                <c:pt idx="11256">
                  <c:v>9.7100000000000009</c:v>
                </c:pt>
                <c:pt idx="11257">
                  <c:v>9.6999999999999993</c:v>
                </c:pt>
                <c:pt idx="11258">
                  <c:v>9.69</c:v>
                </c:pt>
                <c:pt idx="11259">
                  <c:v>9.6999999999999993</c:v>
                </c:pt>
                <c:pt idx="11260">
                  <c:v>9.68</c:v>
                </c:pt>
                <c:pt idx="11261">
                  <c:v>9.66</c:v>
                </c:pt>
                <c:pt idx="11262">
                  <c:v>9.68</c:v>
                </c:pt>
                <c:pt idx="11263">
                  <c:v>9.66</c:v>
                </c:pt>
                <c:pt idx="11264">
                  <c:v>9.66</c:v>
                </c:pt>
                <c:pt idx="11265">
                  <c:v>9.66</c:v>
                </c:pt>
                <c:pt idx="11266">
                  <c:v>9.64</c:v>
                </c:pt>
                <c:pt idx="11267">
                  <c:v>9.65</c:v>
                </c:pt>
                <c:pt idx="11268">
                  <c:v>9.64</c:v>
                </c:pt>
                <c:pt idx="11269">
                  <c:v>9.64</c:v>
                </c:pt>
                <c:pt idx="11270">
                  <c:v>9.6300000000000008</c:v>
                </c:pt>
                <c:pt idx="11271">
                  <c:v>9.6199999999999992</c:v>
                </c:pt>
                <c:pt idx="11272">
                  <c:v>9.6199999999999992</c:v>
                </c:pt>
                <c:pt idx="11273">
                  <c:v>9.6199999999999992</c:v>
                </c:pt>
                <c:pt idx="11274">
                  <c:v>9.61</c:v>
                </c:pt>
                <c:pt idx="11275">
                  <c:v>9.61</c:v>
                </c:pt>
                <c:pt idx="11276">
                  <c:v>9.6199999999999992</c:v>
                </c:pt>
                <c:pt idx="11277">
                  <c:v>9.61</c:v>
                </c:pt>
                <c:pt idx="11278">
                  <c:v>9.61</c:v>
                </c:pt>
                <c:pt idx="11279">
                  <c:v>9.6</c:v>
                </c:pt>
                <c:pt idx="11280">
                  <c:v>9.6</c:v>
                </c:pt>
                <c:pt idx="11281">
                  <c:v>9.6</c:v>
                </c:pt>
                <c:pt idx="11282">
                  <c:v>9.61</c:v>
                </c:pt>
                <c:pt idx="11283">
                  <c:v>9.6</c:v>
                </c:pt>
                <c:pt idx="11284">
                  <c:v>9.61</c:v>
                </c:pt>
                <c:pt idx="11285">
                  <c:v>9.6</c:v>
                </c:pt>
                <c:pt idx="11286">
                  <c:v>9.6199999999999992</c:v>
                </c:pt>
                <c:pt idx="11287">
                  <c:v>9.6199999999999992</c:v>
                </c:pt>
                <c:pt idx="11288">
                  <c:v>9.6199999999999992</c:v>
                </c:pt>
                <c:pt idx="11289">
                  <c:v>9.6</c:v>
                </c:pt>
                <c:pt idx="11290">
                  <c:v>9.6</c:v>
                </c:pt>
                <c:pt idx="11291">
                  <c:v>9.6</c:v>
                </c:pt>
                <c:pt idx="11292">
                  <c:v>9.61</c:v>
                </c:pt>
                <c:pt idx="11293">
                  <c:v>9.6</c:v>
                </c:pt>
                <c:pt idx="11294">
                  <c:v>9.61</c:v>
                </c:pt>
                <c:pt idx="11295">
                  <c:v>9.61</c:v>
                </c:pt>
                <c:pt idx="11296">
                  <c:v>9.6</c:v>
                </c:pt>
                <c:pt idx="11297">
                  <c:v>9.6</c:v>
                </c:pt>
                <c:pt idx="11298">
                  <c:v>9.6</c:v>
                </c:pt>
                <c:pt idx="11299">
                  <c:v>9.61</c:v>
                </c:pt>
                <c:pt idx="11300">
                  <c:v>9.59</c:v>
                </c:pt>
                <c:pt idx="11301">
                  <c:v>9.59</c:v>
                </c:pt>
                <c:pt idx="11302">
                  <c:v>9.58</c:v>
                </c:pt>
                <c:pt idx="11303">
                  <c:v>9.57</c:v>
                </c:pt>
                <c:pt idx="11304">
                  <c:v>9.56</c:v>
                </c:pt>
                <c:pt idx="11305">
                  <c:v>9.56</c:v>
                </c:pt>
                <c:pt idx="11306">
                  <c:v>9.5500000000000007</c:v>
                </c:pt>
                <c:pt idx="11307">
                  <c:v>9.5299999999999994</c:v>
                </c:pt>
                <c:pt idx="11308">
                  <c:v>9.5399999999999991</c:v>
                </c:pt>
                <c:pt idx="11309">
                  <c:v>9.52</c:v>
                </c:pt>
                <c:pt idx="11310">
                  <c:v>9.52</c:v>
                </c:pt>
                <c:pt idx="11311">
                  <c:v>9.5399999999999991</c:v>
                </c:pt>
                <c:pt idx="11312">
                  <c:v>9.5500000000000007</c:v>
                </c:pt>
                <c:pt idx="11313">
                  <c:v>9.5399999999999991</c:v>
                </c:pt>
                <c:pt idx="11314">
                  <c:v>9.56</c:v>
                </c:pt>
                <c:pt idx="11315">
                  <c:v>9.56</c:v>
                </c:pt>
                <c:pt idx="11316">
                  <c:v>9.58</c:v>
                </c:pt>
                <c:pt idx="11317">
                  <c:v>9.6</c:v>
                </c:pt>
                <c:pt idx="11318">
                  <c:v>9.6199999999999992</c:v>
                </c:pt>
                <c:pt idx="11319">
                  <c:v>9.6300000000000008</c:v>
                </c:pt>
                <c:pt idx="11320">
                  <c:v>9.65</c:v>
                </c:pt>
                <c:pt idx="11321">
                  <c:v>9.65</c:v>
                </c:pt>
                <c:pt idx="11322">
                  <c:v>9.68</c:v>
                </c:pt>
                <c:pt idx="11323">
                  <c:v>9.6999999999999993</c:v>
                </c:pt>
                <c:pt idx="11324">
                  <c:v>9.7200000000000006</c:v>
                </c:pt>
                <c:pt idx="11325">
                  <c:v>9.73</c:v>
                </c:pt>
                <c:pt idx="11326">
                  <c:v>9.74</c:v>
                </c:pt>
                <c:pt idx="11327">
                  <c:v>9.76</c:v>
                </c:pt>
                <c:pt idx="11328">
                  <c:v>9.7799999999999994</c:v>
                </c:pt>
                <c:pt idx="11329">
                  <c:v>9.7799999999999994</c:v>
                </c:pt>
                <c:pt idx="11330">
                  <c:v>9.7899999999999991</c:v>
                </c:pt>
                <c:pt idx="11331">
                  <c:v>9.8000000000000007</c:v>
                </c:pt>
                <c:pt idx="11332">
                  <c:v>9.82</c:v>
                </c:pt>
                <c:pt idx="11333">
                  <c:v>9.82</c:v>
                </c:pt>
                <c:pt idx="11334">
                  <c:v>9.83</c:v>
                </c:pt>
                <c:pt idx="11335">
                  <c:v>9.84</c:v>
                </c:pt>
                <c:pt idx="11336">
                  <c:v>9.84</c:v>
                </c:pt>
                <c:pt idx="11337">
                  <c:v>9.8699999999999992</c:v>
                </c:pt>
                <c:pt idx="11338">
                  <c:v>9.89</c:v>
                </c:pt>
                <c:pt idx="11339">
                  <c:v>9.91</c:v>
                </c:pt>
                <c:pt idx="11340">
                  <c:v>9.91</c:v>
                </c:pt>
                <c:pt idx="11341">
                  <c:v>9.92</c:v>
                </c:pt>
                <c:pt idx="11342">
                  <c:v>9.94</c:v>
                </c:pt>
                <c:pt idx="11343">
                  <c:v>9.92</c:v>
                </c:pt>
                <c:pt idx="11344">
                  <c:v>9.94</c:v>
                </c:pt>
                <c:pt idx="11345">
                  <c:v>9.94</c:v>
                </c:pt>
                <c:pt idx="11346">
                  <c:v>9.94</c:v>
                </c:pt>
                <c:pt idx="11347">
                  <c:v>9.94</c:v>
                </c:pt>
                <c:pt idx="11348">
                  <c:v>9.92</c:v>
                </c:pt>
                <c:pt idx="11349">
                  <c:v>9.92</c:v>
                </c:pt>
                <c:pt idx="11350">
                  <c:v>9.89</c:v>
                </c:pt>
                <c:pt idx="11351">
                  <c:v>9.8800000000000008</c:v>
                </c:pt>
                <c:pt idx="11352">
                  <c:v>9.8699999999999992</c:v>
                </c:pt>
                <c:pt idx="11353">
                  <c:v>9.85</c:v>
                </c:pt>
                <c:pt idx="11354">
                  <c:v>9.83</c:v>
                </c:pt>
                <c:pt idx="11355">
                  <c:v>9.84</c:v>
                </c:pt>
                <c:pt idx="11356">
                  <c:v>9.82</c:v>
                </c:pt>
                <c:pt idx="11357">
                  <c:v>9.82</c:v>
                </c:pt>
                <c:pt idx="11358">
                  <c:v>9.8000000000000007</c:v>
                </c:pt>
                <c:pt idx="11359">
                  <c:v>9.7899999999999991</c:v>
                </c:pt>
                <c:pt idx="11360">
                  <c:v>9.7799999999999994</c:v>
                </c:pt>
                <c:pt idx="11361">
                  <c:v>9.7799999999999994</c:v>
                </c:pt>
                <c:pt idx="11362">
                  <c:v>9.7799999999999994</c:v>
                </c:pt>
                <c:pt idx="11363">
                  <c:v>9.77</c:v>
                </c:pt>
                <c:pt idx="11364">
                  <c:v>9.76</c:v>
                </c:pt>
                <c:pt idx="11365">
                  <c:v>9.76</c:v>
                </c:pt>
                <c:pt idx="11366">
                  <c:v>9.76</c:v>
                </c:pt>
                <c:pt idx="11367">
                  <c:v>9.76</c:v>
                </c:pt>
                <c:pt idx="11368">
                  <c:v>9.76</c:v>
                </c:pt>
                <c:pt idx="11369">
                  <c:v>9.74</c:v>
                </c:pt>
                <c:pt idx="11370">
                  <c:v>9.74</c:v>
                </c:pt>
                <c:pt idx="11371">
                  <c:v>9.74</c:v>
                </c:pt>
                <c:pt idx="11372">
                  <c:v>9.76</c:v>
                </c:pt>
                <c:pt idx="11373">
                  <c:v>9.76</c:v>
                </c:pt>
                <c:pt idx="11374">
                  <c:v>9.7799999999999994</c:v>
                </c:pt>
                <c:pt idx="11375">
                  <c:v>9.8000000000000007</c:v>
                </c:pt>
                <c:pt idx="11376">
                  <c:v>9.81</c:v>
                </c:pt>
                <c:pt idx="11377">
                  <c:v>9.86</c:v>
                </c:pt>
                <c:pt idx="11378">
                  <c:v>9.8800000000000008</c:v>
                </c:pt>
                <c:pt idx="11379">
                  <c:v>9.9</c:v>
                </c:pt>
                <c:pt idx="11380">
                  <c:v>9.93</c:v>
                </c:pt>
                <c:pt idx="11381">
                  <c:v>9.9600000000000009</c:v>
                </c:pt>
                <c:pt idx="11382">
                  <c:v>9.98</c:v>
                </c:pt>
                <c:pt idx="11383">
                  <c:v>10.01</c:v>
                </c:pt>
                <c:pt idx="11384">
                  <c:v>10.01</c:v>
                </c:pt>
                <c:pt idx="11385">
                  <c:v>10.02</c:v>
                </c:pt>
                <c:pt idx="11386">
                  <c:v>10.02</c:v>
                </c:pt>
                <c:pt idx="11387">
                  <c:v>10.029999999999999</c:v>
                </c:pt>
                <c:pt idx="11388">
                  <c:v>10.02</c:v>
                </c:pt>
                <c:pt idx="11389">
                  <c:v>10.029999999999999</c:v>
                </c:pt>
                <c:pt idx="11390">
                  <c:v>10.029999999999999</c:v>
                </c:pt>
                <c:pt idx="11391">
                  <c:v>10.02</c:v>
                </c:pt>
                <c:pt idx="11392">
                  <c:v>10.02</c:v>
                </c:pt>
                <c:pt idx="11393">
                  <c:v>10.02</c:v>
                </c:pt>
                <c:pt idx="11394">
                  <c:v>10.02</c:v>
                </c:pt>
                <c:pt idx="11395">
                  <c:v>10.02</c:v>
                </c:pt>
                <c:pt idx="11396">
                  <c:v>10.029999999999999</c:v>
                </c:pt>
                <c:pt idx="11397">
                  <c:v>10.050000000000001</c:v>
                </c:pt>
                <c:pt idx="11398">
                  <c:v>10.08</c:v>
                </c:pt>
                <c:pt idx="11399">
                  <c:v>10.1</c:v>
                </c:pt>
                <c:pt idx="11400">
                  <c:v>10.11</c:v>
                </c:pt>
                <c:pt idx="11401">
                  <c:v>10.11</c:v>
                </c:pt>
                <c:pt idx="11402">
                  <c:v>10.08</c:v>
                </c:pt>
                <c:pt idx="11403">
                  <c:v>10.08</c:v>
                </c:pt>
                <c:pt idx="11404">
                  <c:v>10.08</c:v>
                </c:pt>
                <c:pt idx="11405">
                  <c:v>10.06</c:v>
                </c:pt>
                <c:pt idx="11406">
                  <c:v>10.029999999999999</c:v>
                </c:pt>
                <c:pt idx="11407">
                  <c:v>10.02</c:v>
                </c:pt>
                <c:pt idx="11408">
                  <c:v>10</c:v>
                </c:pt>
                <c:pt idx="11409">
                  <c:v>9.9700000000000006</c:v>
                </c:pt>
                <c:pt idx="11410">
                  <c:v>9.9499999999999993</c:v>
                </c:pt>
                <c:pt idx="11411">
                  <c:v>9.93</c:v>
                </c:pt>
                <c:pt idx="11412">
                  <c:v>9.89</c:v>
                </c:pt>
                <c:pt idx="11413">
                  <c:v>9.85</c:v>
                </c:pt>
                <c:pt idx="11414">
                  <c:v>9.84</c:v>
                </c:pt>
                <c:pt idx="11415">
                  <c:v>9.82</c:v>
                </c:pt>
                <c:pt idx="11416">
                  <c:v>9.8000000000000007</c:v>
                </c:pt>
                <c:pt idx="11417">
                  <c:v>9.76</c:v>
                </c:pt>
                <c:pt idx="11418">
                  <c:v>9.75</c:v>
                </c:pt>
                <c:pt idx="11419">
                  <c:v>9.7200000000000006</c:v>
                </c:pt>
                <c:pt idx="11420">
                  <c:v>9.68</c:v>
                </c:pt>
                <c:pt idx="11421">
                  <c:v>9.67</c:v>
                </c:pt>
                <c:pt idx="11422">
                  <c:v>9.64</c:v>
                </c:pt>
                <c:pt idx="11423">
                  <c:v>9.6199999999999992</c:v>
                </c:pt>
                <c:pt idx="11424">
                  <c:v>9.59</c:v>
                </c:pt>
                <c:pt idx="11425">
                  <c:v>9.56</c:v>
                </c:pt>
                <c:pt idx="11426">
                  <c:v>9.5399999999999991</c:v>
                </c:pt>
                <c:pt idx="11427">
                  <c:v>9.5</c:v>
                </c:pt>
                <c:pt idx="11428">
                  <c:v>9.48</c:v>
                </c:pt>
                <c:pt idx="11429">
                  <c:v>9.44</c:v>
                </c:pt>
                <c:pt idx="11430">
                  <c:v>9.44</c:v>
                </c:pt>
                <c:pt idx="11431">
                  <c:v>9.4</c:v>
                </c:pt>
                <c:pt idx="11432">
                  <c:v>9.3800000000000008</c:v>
                </c:pt>
                <c:pt idx="11433">
                  <c:v>9.3699999999999992</c:v>
                </c:pt>
                <c:pt idx="11434">
                  <c:v>9.34</c:v>
                </c:pt>
                <c:pt idx="11435">
                  <c:v>9.31</c:v>
                </c:pt>
                <c:pt idx="11436">
                  <c:v>9.2799999999999994</c:v>
                </c:pt>
                <c:pt idx="11437">
                  <c:v>9.26</c:v>
                </c:pt>
                <c:pt idx="11438">
                  <c:v>9.23</c:v>
                </c:pt>
                <c:pt idx="11439">
                  <c:v>9.1999999999999993</c:v>
                </c:pt>
                <c:pt idx="11440">
                  <c:v>9.16</c:v>
                </c:pt>
                <c:pt idx="11441">
                  <c:v>9.14</c:v>
                </c:pt>
                <c:pt idx="11442">
                  <c:v>9.1</c:v>
                </c:pt>
                <c:pt idx="11443">
                  <c:v>9.08</c:v>
                </c:pt>
                <c:pt idx="11444">
                  <c:v>9.08</c:v>
                </c:pt>
                <c:pt idx="11445">
                  <c:v>9.08</c:v>
                </c:pt>
                <c:pt idx="11446">
                  <c:v>9.0500000000000007</c:v>
                </c:pt>
                <c:pt idx="11447">
                  <c:v>9.0500000000000007</c:v>
                </c:pt>
                <c:pt idx="11448">
                  <c:v>9.0399999999999991</c:v>
                </c:pt>
                <c:pt idx="11449">
                  <c:v>9.0500000000000007</c:v>
                </c:pt>
                <c:pt idx="11450">
                  <c:v>9.0299999999999994</c:v>
                </c:pt>
                <c:pt idx="11451">
                  <c:v>9.0399999999999991</c:v>
                </c:pt>
                <c:pt idx="11452">
                  <c:v>9.0299999999999994</c:v>
                </c:pt>
                <c:pt idx="11453">
                  <c:v>9.0399999999999991</c:v>
                </c:pt>
                <c:pt idx="11454">
                  <c:v>9.0399999999999991</c:v>
                </c:pt>
                <c:pt idx="11455">
                  <c:v>9.0399999999999991</c:v>
                </c:pt>
                <c:pt idx="11456">
                  <c:v>9.0399999999999991</c:v>
                </c:pt>
                <c:pt idx="11457">
                  <c:v>9.0500000000000007</c:v>
                </c:pt>
                <c:pt idx="11458">
                  <c:v>9.0399999999999991</c:v>
                </c:pt>
                <c:pt idx="11459">
                  <c:v>9.0500000000000007</c:v>
                </c:pt>
                <c:pt idx="11460">
                  <c:v>9.02</c:v>
                </c:pt>
                <c:pt idx="11461">
                  <c:v>9.02</c:v>
                </c:pt>
                <c:pt idx="11462">
                  <c:v>9</c:v>
                </c:pt>
                <c:pt idx="11463">
                  <c:v>8.99</c:v>
                </c:pt>
                <c:pt idx="11464">
                  <c:v>8.9700000000000006</c:v>
                </c:pt>
                <c:pt idx="11465">
                  <c:v>8.9600000000000009</c:v>
                </c:pt>
                <c:pt idx="11466">
                  <c:v>8.94</c:v>
                </c:pt>
                <c:pt idx="11467">
                  <c:v>8.94</c:v>
                </c:pt>
                <c:pt idx="11468">
                  <c:v>8.92</c:v>
                </c:pt>
                <c:pt idx="11469">
                  <c:v>8.9</c:v>
                </c:pt>
                <c:pt idx="11470">
                  <c:v>8.9</c:v>
                </c:pt>
                <c:pt idx="11471">
                  <c:v>8.91</c:v>
                </c:pt>
                <c:pt idx="11472">
                  <c:v>8.9</c:v>
                </c:pt>
                <c:pt idx="11473">
                  <c:v>8.92</c:v>
                </c:pt>
                <c:pt idx="11474">
                  <c:v>8.92</c:v>
                </c:pt>
                <c:pt idx="11475">
                  <c:v>8.92</c:v>
                </c:pt>
                <c:pt idx="11476">
                  <c:v>8.92</c:v>
                </c:pt>
                <c:pt idx="11477">
                  <c:v>8.92</c:v>
                </c:pt>
                <c:pt idx="11478">
                  <c:v>8.92</c:v>
                </c:pt>
                <c:pt idx="11479">
                  <c:v>8.92</c:v>
                </c:pt>
                <c:pt idx="11480">
                  <c:v>8.94</c:v>
                </c:pt>
                <c:pt idx="11481">
                  <c:v>8.94</c:v>
                </c:pt>
                <c:pt idx="11482">
                  <c:v>8.94</c:v>
                </c:pt>
                <c:pt idx="11483">
                  <c:v>8.9600000000000009</c:v>
                </c:pt>
                <c:pt idx="11484">
                  <c:v>8.9600000000000009</c:v>
                </c:pt>
                <c:pt idx="11485">
                  <c:v>8.94</c:v>
                </c:pt>
                <c:pt idx="11486">
                  <c:v>8.9600000000000009</c:v>
                </c:pt>
                <c:pt idx="11487">
                  <c:v>8.9600000000000009</c:v>
                </c:pt>
                <c:pt idx="11488">
                  <c:v>8.9600000000000009</c:v>
                </c:pt>
                <c:pt idx="11489">
                  <c:v>8.9600000000000009</c:v>
                </c:pt>
                <c:pt idx="11490">
                  <c:v>8.98</c:v>
                </c:pt>
                <c:pt idx="11491">
                  <c:v>8.9700000000000006</c:v>
                </c:pt>
                <c:pt idx="11492">
                  <c:v>8.98</c:v>
                </c:pt>
                <c:pt idx="11493">
                  <c:v>9</c:v>
                </c:pt>
                <c:pt idx="11494">
                  <c:v>9.01</c:v>
                </c:pt>
                <c:pt idx="11495">
                  <c:v>9.02</c:v>
                </c:pt>
                <c:pt idx="11496">
                  <c:v>9.0399999999999991</c:v>
                </c:pt>
                <c:pt idx="11497">
                  <c:v>9.06</c:v>
                </c:pt>
                <c:pt idx="11498">
                  <c:v>9.08</c:v>
                </c:pt>
                <c:pt idx="11499">
                  <c:v>9.06</c:v>
                </c:pt>
                <c:pt idx="11500">
                  <c:v>9.1</c:v>
                </c:pt>
                <c:pt idx="11501">
                  <c:v>9.09</c:v>
                </c:pt>
                <c:pt idx="11502">
                  <c:v>9.11</c:v>
                </c:pt>
                <c:pt idx="11503">
                  <c:v>9.11</c:v>
                </c:pt>
                <c:pt idx="11504">
                  <c:v>9.1199999999999992</c:v>
                </c:pt>
                <c:pt idx="11505">
                  <c:v>9.1</c:v>
                </c:pt>
                <c:pt idx="11506">
                  <c:v>9.1</c:v>
                </c:pt>
                <c:pt idx="11507">
                  <c:v>9.11</c:v>
                </c:pt>
                <c:pt idx="11508">
                  <c:v>9.1</c:v>
                </c:pt>
                <c:pt idx="11509">
                  <c:v>9.1</c:v>
                </c:pt>
                <c:pt idx="11510">
                  <c:v>9.08</c:v>
                </c:pt>
                <c:pt idx="11511">
                  <c:v>9.1</c:v>
                </c:pt>
                <c:pt idx="11512">
                  <c:v>9.1</c:v>
                </c:pt>
                <c:pt idx="11513">
                  <c:v>9.07</c:v>
                </c:pt>
                <c:pt idx="11514">
                  <c:v>9.07</c:v>
                </c:pt>
                <c:pt idx="11515">
                  <c:v>9.0500000000000007</c:v>
                </c:pt>
                <c:pt idx="11516">
                  <c:v>9.0500000000000007</c:v>
                </c:pt>
                <c:pt idx="11517">
                  <c:v>9.0500000000000007</c:v>
                </c:pt>
                <c:pt idx="11518">
                  <c:v>9.08</c:v>
                </c:pt>
                <c:pt idx="11519">
                  <c:v>9.09</c:v>
                </c:pt>
                <c:pt idx="11520">
                  <c:v>9.11</c:v>
                </c:pt>
                <c:pt idx="11521">
                  <c:v>9.11</c:v>
                </c:pt>
                <c:pt idx="11522">
                  <c:v>9.14</c:v>
                </c:pt>
                <c:pt idx="11523">
                  <c:v>9.15</c:v>
                </c:pt>
                <c:pt idx="11524">
                  <c:v>9.1999999999999993</c:v>
                </c:pt>
                <c:pt idx="11525">
                  <c:v>9.2200000000000006</c:v>
                </c:pt>
                <c:pt idx="11526">
                  <c:v>9.24</c:v>
                </c:pt>
                <c:pt idx="11527">
                  <c:v>9.26</c:v>
                </c:pt>
                <c:pt idx="11528">
                  <c:v>9.27</c:v>
                </c:pt>
                <c:pt idx="11529">
                  <c:v>9.3000000000000007</c:v>
                </c:pt>
                <c:pt idx="11530">
                  <c:v>9.31</c:v>
                </c:pt>
                <c:pt idx="11531">
                  <c:v>9.3000000000000007</c:v>
                </c:pt>
                <c:pt idx="11532">
                  <c:v>9.32</c:v>
                </c:pt>
                <c:pt idx="11533">
                  <c:v>9.32</c:v>
                </c:pt>
                <c:pt idx="11534">
                  <c:v>9.34</c:v>
                </c:pt>
                <c:pt idx="11535">
                  <c:v>9.34</c:v>
                </c:pt>
                <c:pt idx="11536">
                  <c:v>9.3699999999999992</c:v>
                </c:pt>
                <c:pt idx="11537">
                  <c:v>9.3800000000000008</c:v>
                </c:pt>
                <c:pt idx="11538">
                  <c:v>9.3699999999999992</c:v>
                </c:pt>
                <c:pt idx="11539">
                  <c:v>9.3699999999999992</c:v>
                </c:pt>
                <c:pt idx="11540">
                  <c:v>9.3800000000000008</c:v>
                </c:pt>
                <c:pt idx="11541">
                  <c:v>9.3800000000000008</c:v>
                </c:pt>
                <c:pt idx="11542">
                  <c:v>9.3800000000000008</c:v>
                </c:pt>
                <c:pt idx="11543">
                  <c:v>9.3699999999999992</c:v>
                </c:pt>
                <c:pt idx="11544">
                  <c:v>9.39</c:v>
                </c:pt>
                <c:pt idx="11545">
                  <c:v>9.39</c:v>
                </c:pt>
                <c:pt idx="11546">
                  <c:v>9.3800000000000008</c:v>
                </c:pt>
                <c:pt idx="11547">
                  <c:v>9.3699999999999992</c:v>
                </c:pt>
                <c:pt idx="11548">
                  <c:v>9.3699999999999992</c:v>
                </c:pt>
                <c:pt idx="11549">
                  <c:v>9.3699999999999992</c:v>
                </c:pt>
                <c:pt idx="11550">
                  <c:v>9.3699999999999992</c:v>
                </c:pt>
                <c:pt idx="11551">
                  <c:v>9.36</c:v>
                </c:pt>
                <c:pt idx="11552">
                  <c:v>9.36</c:v>
                </c:pt>
                <c:pt idx="11553">
                  <c:v>9.3699999999999992</c:v>
                </c:pt>
                <c:pt idx="11554">
                  <c:v>9.35</c:v>
                </c:pt>
                <c:pt idx="11555">
                  <c:v>9.36</c:v>
                </c:pt>
                <c:pt idx="11556">
                  <c:v>9.36</c:v>
                </c:pt>
                <c:pt idx="11557">
                  <c:v>9.35</c:v>
                </c:pt>
                <c:pt idx="11558">
                  <c:v>9.34</c:v>
                </c:pt>
                <c:pt idx="11559">
                  <c:v>9.33</c:v>
                </c:pt>
                <c:pt idx="11560">
                  <c:v>9.33</c:v>
                </c:pt>
                <c:pt idx="11561">
                  <c:v>9.33</c:v>
                </c:pt>
                <c:pt idx="11562">
                  <c:v>9.32</c:v>
                </c:pt>
                <c:pt idx="11563">
                  <c:v>9.32</c:v>
                </c:pt>
                <c:pt idx="11564">
                  <c:v>9.32</c:v>
                </c:pt>
                <c:pt idx="11565">
                  <c:v>9.2899999999999991</c:v>
                </c:pt>
                <c:pt idx="11566">
                  <c:v>9.3000000000000007</c:v>
                </c:pt>
                <c:pt idx="11567">
                  <c:v>9.27</c:v>
                </c:pt>
                <c:pt idx="11568">
                  <c:v>9.2799999999999994</c:v>
                </c:pt>
                <c:pt idx="11569">
                  <c:v>9.26</c:v>
                </c:pt>
                <c:pt idx="11570">
                  <c:v>9.26</c:v>
                </c:pt>
                <c:pt idx="11571">
                  <c:v>9.26</c:v>
                </c:pt>
                <c:pt idx="11572">
                  <c:v>9.26</c:v>
                </c:pt>
                <c:pt idx="11573">
                  <c:v>9.24</c:v>
                </c:pt>
                <c:pt idx="11574">
                  <c:v>9.25</c:v>
                </c:pt>
                <c:pt idx="11575">
                  <c:v>9.26</c:v>
                </c:pt>
                <c:pt idx="11576">
                  <c:v>9.25</c:v>
                </c:pt>
                <c:pt idx="11577">
                  <c:v>9.26</c:v>
                </c:pt>
                <c:pt idx="11578">
                  <c:v>9.26</c:v>
                </c:pt>
                <c:pt idx="11579">
                  <c:v>9.24</c:v>
                </c:pt>
                <c:pt idx="11580">
                  <c:v>9.24</c:v>
                </c:pt>
                <c:pt idx="11581">
                  <c:v>9.24</c:v>
                </c:pt>
                <c:pt idx="11582">
                  <c:v>9.23</c:v>
                </c:pt>
                <c:pt idx="11583">
                  <c:v>9.24</c:v>
                </c:pt>
                <c:pt idx="11584">
                  <c:v>9.23</c:v>
                </c:pt>
                <c:pt idx="11585">
                  <c:v>9.2200000000000006</c:v>
                </c:pt>
                <c:pt idx="11586">
                  <c:v>9.1999999999999993</c:v>
                </c:pt>
                <c:pt idx="11587">
                  <c:v>9.1999999999999993</c:v>
                </c:pt>
                <c:pt idx="11588">
                  <c:v>9.18</c:v>
                </c:pt>
                <c:pt idx="11589">
                  <c:v>9.16</c:v>
                </c:pt>
                <c:pt idx="11590">
                  <c:v>9.16</c:v>
                </c:pt>
                <c:pt idx="11591">
                  <c:v>9.16</c:v>
                </c:pt>
                <c:pt idx="11592">
                  <c:v>9.14</c:v>
                </c:pt>
                <c:pt idx="11593">
                  <c:v>9.1300000000000008</c:v>
                </c:pt>
                <c:pt idx="11594">
                  <c:v>9.1</c:v>
                </c:pt>
                <c:pt idx="11595">
                  <c:v>9.1</c:v>
                </c:pt>
                <c:pt idx="11596">
                  <c:v>9.1199999999999992</c:v>
                </c:pt>
                <c:pt idx="11597">
                  <c:v>9.11</c:v>
                </c:pt>
                <c:pt idx="11598">
                  <c:v>9.1</c:v>
                </c:pt>
                <c:pt idx="11599">
                  <c:v>9.08</c:v>
                </c:pt>
                <c:pt idx="11600">
                  <c:v>9.09</c:v>
                </c:pt>
                <c:pt idx="11601">
                  <c:v>9.08</c:v>
                </c:pt>
                <c:pt idx="11602">
                  <c:v>9.08</c:v>
                </c:pt>
                <c:pt idx="11603">
                  <c:v>9.07</c:v>
                </c:pt>
                <c:pt idx="11604">
                  <c:v>9.06</c:v>
                </c:pt>
                <c:pt idx="11605">
                  <c:v>9.06</c:v>
                </c:pt>
                <c:pt idx="11606">
                  <c:v>9.06</c:v>
                </c:pt>
                <c:pt idx="11607">
                  <c:v>9.0399999999999991</c:v>
                </c:pt>
                <c:pt idx="11608">
                  <c:v>9.0399999999999991</c:v>
                </c:pt>
                <c:pt idx="11609">
                  <c:v>9.0399999999999991</c:v>
                </c:pt>
                <c:pt idx="11610">
                  <c:v>9.0299999999999994</c:v>
                </c:pt>
                <c:pt idx="11611">
                  <c:v>9</c:v>
                </c:pt>
                <c:pt idx="11612">
                  <c:v>9.02</c:v>
                </c:pt>
                <c:pt idx="11613">
                  <c:v>9.02</c:v>
                </c:pt>
                <c:pt idx="11614">
                  <c:v>9.01</c:v>
                </c:pt>
                <c:pt idx="11615">
                  <c:v>9.01</c:v>
                </c:pt>
                <c:pt idx="11616">
                  <c:v>9.01</c:v>
                </c:pt>
                <c:pt idx="11617">
                  <c:v>9.0299999999999994</c:v>
                </c:pt>
                <c:pt idx="11618">
                  <c:v>9.02</c:v>
                </c:pt>
                <c:pt idx="11619">
                  <c:v>9.02</c:v>
                </c:pt>
                <c:pt idx="11620">
                  <c:v>9.01</c:v>
                </c:pt>
                <c:pt idx="11621">
                  <c:v>9.02</c:v>
                </c:pt>
                <c:pt idx="11622">
                  <c:v>8.99</c:v>
                </c:pt>
                <c:pt idx="11623">
                  <c:v>8.99</c:v>
                </c:pt>
                <c:pt idx="11624">
                  <c:v>8.98</c:v>
                </c:pt>
                <c:pt idx="11625">
                  <c:v>8.9700000000000006</c:v>
                </c:pt>
                <c:pt idx="11626">
                  <c:v>8.98</c:v>
                </c:pt>
                <c:pt idx="11627">
                  <c:v>8.9600000000000009</c:v>
                </c:pt>
                <c:pt idx="11628">
                  <c:v>8.9600000000000009</c:v>
                </c:pt>
                <c:pt idx="11629">
                  <c:v>8.9600000000000009</c:v>
                </c:pt>
                <c:pt idx="11630">
                  <c:v>8.9600000000000009</c:v>
                </c:pt>
                <c:pt idx="11631">
                  <c:v>8.94</c:v>
                </c:pt>
                <c:pt idx="11632">
                  <c:v>8.9499999999999993</c:v>
                </c:pt>
                <c:pt idx="11633">
                  <c:v>8.94</c:v>
                </c:pt>
                <c:pt idx="11634">
                  <c:v>8.93</c:v>
                </c:pt>
                <c:pt idx="11635">
                  <c:v>8.92</c:v>
                </c:pt>
                <c:pt idx="11636">
                  <c:v>8.92</c:v>
                </c:pt>
                <c:pt idx="11637">
                  <c:v>8.92</c:v>
                </c:pt>
                <c:pt idx="11638">
                  <c:v>8.92</c:v>
                </c:pt>
                <c:pt idx="11639">
                  <c:v>8.89</c:v>
                </c:pt>
                <c:pt idx="11640">
                  <c:v>8.89</c:v>
                </c:pt>
                <c:pt idx="11641">
                  <c:v>8.9</c:v>
                </c:pt>
                <c:pt idx="11642">
                  <c:v>8.8800000000000008</c:v>
                </c:pt>
                <c:pt idx="11643">
                  <c:v>8.8800000000000008</c:v>
                </c:pt>
                <c:pt idx="11644">
                  <c:v>8.86</c:v>
                </c:pt>
                <c:pt idx="11645">
                  <c:v>8.86</c:v>
                </c:pt>
                <c:pt idx="11646">
                  <c:v>8.86</c:v>
                </c:pt>
                <c:pt idx="11647">
                  <c:v>8.86</c:v>
                </c:pt>
                <c:pt idx="11648">
                  <c:v>8.86</c:v>
                </c:pt>
                <c:pt idx="11649">
                  <c:v>8.84</c:v>
                </c:pt>
                <c:pt idx="11650">
                  <c:v>8.85</c:v>
                </c:pt>
                <c:pt idx="11651">
                  <c:v>8.85</c:v>
                </c:pt>
                <c:pt idx="11652">
                  <c:v>8.84</c:v>
                </c:pt>
                <c:pt idx="11653">
                  <c:v>8.85</c:v>
                </c:pt>
                <c:pt idx="11654">
                  <c:v>8.82</c:v>
                </c:pt>
                <c:pt idx="11655">
                  <c:v>8.82</c:v>
                </c:pt>
                <c:pt idx="11656">
                  <c:v>8.81</c:v>
                </c:pt>
                <c:pt idx="11657">
                  <c:v>8.82</c:v>
                </c:pt>
                <c:pt idx="11658">
                  <c:v>8.82</c:v>
                </c:pt>
                <c:pt idx="11659">
                  <c:v>8.81</c:v>
                </c:pt>
                <c:pt idx="11660">
                  <c:v>8.7899999999999991</c:v>
                </c:pt>
                <c:pt idx="11661">
                  <c:v>8.7799999999999994</c:v>
                </c:pt>
                <c:pt idx="11662">
                  <c:v>8.7799999999999994</c:v>
                </c:pt>
                <c:pt idx="11663">
                  <c:v>8.7799999999999994</c:v>
                </c:pt>
                <c:pt idx="11664">
                  <c:v>8.7799999999999994</c:v>
                </c:pt>
                <c:pt idx="11665">
                  <c:v>8.77</c:v>
                </c:pt>
                <c:pt idx="11666">
                  <c:v>8.76</c:v>
                </c:pt>
                <c:pt idx="11667">
                  <c:v>8.77</c:v>
                </c:pt>
                <c:pt idx="11668">
                  <c:v>8.76</c:v>
                </c:pt>
                <c:pt idx="11669">
                  <c:v>8.76</c:v>
                </c:pt>
                <c:pt idx="11670">
                  <c:v>8.76</c:v>
                </c:pt>
                <c:pt idx="11671">
                  <c:v>8.75</c:v>
                </c:pt>
                <c:pt idx="11672">
                  <c:v>8.76</c:v>
                </c:pt>
                <c:pt idx="11673">
                  <c:v>8.75</c:v>
                </c:pt>
                <c:pt idx="11674">
                  <c:v>8.75</c:v>
                </c:pt>
                <c:pt idx="11675">
                  <c:v>8.76</c:v>
                </c:pt>
                <c:pt idx="11676">
                  <c:v>8.76</c:v>
                </c:pt>
                <c:pt idx="11677">
                  <c:v>8.74</c:v>
                </c:pt>
                <c:pt idx="11678">
                  <c:v>8.75</c:v>
                </c:pt>
                <c:pt idx="11679">
                  <c:v>8.76</c:v>
                </c:pt>
                <c:pt idx="11680">
                  <c:v>8.76</c:v>
                </c:pt>
                <c:pt idx="11681">
                  <c:v>8.76</c:v>
                </c:pt>
                <c:pt idx="11682">
                  <c:v>8.75</c:v>
                </c:pt>
                <c:pt idx="11683">
                  <c:v>8.74</c:v>
                </c:pt>
                <c:pt idx="11684">
                  <c:v>8.76</c:v>
                </c:pt>
                <c:pt idx="11685">
                  <c:v>8.76</c:v>
                </c:pt>
                <c:pt idx="11686">
                  <c:v>8.75</c:v>
                </c:pt>
                <c:pt idx="11687">
                  <c:v>8.74</c:v>
                </c:pt>
                <c:pt idx="11688">
                  <c:v>8.74</c:v>
                </c:pt>
                <c:pt idx="11689">
                  <c:v>8.73</c:v>
                </c:pt>
                <c:pt idx="11690">
                  <c:v>8.7200000000000006</c:v>
                </c:pt>
                <c:pt idx="11691">
                  <c:v>8.7200000000000006</c:v>
                </c:pt>
                <c:pt idx="11692">
                  <c:v>8.6999999999999993</c:v>
                </c:pt>
                <c:pt idx="11693">
                  <c:v>8.6999999999999993</c:v>
                </c:pt>
                <c:pt idx="11694">
                  <c:v>8.6999999999999993</c:v>
                </c:pt>
                <c:pt idx="11695">
                  <c:v>8.68</c:v>
                </c:pt>
                <c:pt idx="11696">
                  <c:v>8.68</c:v>
                </c:pt>
                <c:pt idx="11697">
                  <c:v>8.68</c:v>
                </c:pt>
                <c:pt idx="11698">
                  <c:v>8.68</c:v>
                </c:pt>
                <c:pt idx="11699">
                  <c:v>8.68</c:v>
                </c:pt>
                <c:pt idx="11700">
                  <c:v>8.68</c:v>
                </c:pt>
                <c:pt idx="11701">
                  <c:v>8.68</c:v>
                </c:pt>
                <c:pt idx="11702">
                  <c:v>8.66</c:v>
                </c:pt>
                <c:pt idx="11703">
                  <c:v>8.66</c:v>
                </c:pt>
                <c:pt idx="11704">
                  <c:v>8.66</c:v>
                </c:pt>
                <c:pt idx="11705">
                  <c:v>8.66</c:v>
                </c:pt>
                <c:pt idx="11706">
                  <c:v>8.65</c:v>
                </c:pt>
                <c:pt idx="11707">
                  <c:v>8.65</c:v>
                </c:pt>
                <c:pt idx="11708">
                  <c:v>8.64</c:v>
                </c:pt>
                <c:pt idx="11709">
                  <c:v>8.64</c:v>
                </c:pt>
                <c:pt idx="11710">
                  <c:v>8.6199999999999992</c:v>
                </c:pt>
                <c:pt idx="11711">
                  <c:v>8.6199999999999992</c:v>
                </c:pt>
                <c:pt idx="11712">
                  <c:v>8.61</c:v>
                </c:pt>
                <c:pt idx="11713">
                  <c:v>8.6</c:v>
                </c:pt>
                <c:pt idx="11714">
                  <c:v>8.61</c:v>
                </c:pt>
                <c:pt idx="11715">
                  <c:v>8.59</c:v>
                </c:pt>
                <c:pt idx="11716">
                  <c:v>8.6</c:v>
                </c:pt>
                <c:pt idx="11717">
                  <c:v>8.6</c:v>
                </c:pt>
                <c:pt idx="11718">
                  <c:v>8.58</c:v>
                </c:pt>
                <c:pt idx="11719">
                  <c:v>8.56</c:v>
                </c:pt>
                <c:pt idx="11720">
                  <c:v>8.57</c:v>
                </c:pt>
                <c:pt idx="11721">
                  <c:v>8.58</c:v>
                </c:pt>
                <c:pt idx="11722">
                  <c:v>8.58</c:v>
                </c:pt>
                <c:pt idx="11723">
                  <c:v>8.58</c:v>
                </c:pt>
                <c:pt idx="11724">
                  <c:v>8.59</c:v>
                </c:pt>
                <c:pt idx="11725">
                  <c:v>8.58</c:v>
                </c:pt>
                <c:pt idx="11726">
                  <c:v>8.58</c:v>
                </c:pt>
                <c:pt idx="11727">
                  <c:v>8.58</c:v>
                </c:pt>
                <c:pt idx="11728">
                  <c:v>8.58</c:v>
                </c:pt>
                <c:pt idx="11729">
                  <c:v>8.58</c:v>
                </c:pt>
                <c:pt idx="11730">
                  <c:v>8.58</c:v>
                </c:pt>
                <c:pt idx="11731">
                  <c:v>8.56</c:v>
                </c:pt>
                <c:pt idx="11732">
                  <c:v>8.56</c:v>
                </c:pt>
                <c:pt idx="11733">
                  <c:v>8.57</c:v>
                </c:pt>
                <c:pt idx="11734">
                  <c:v>8.5500000000000007</c:v>
                </c:pt>
                <c:pt idx="11735">
                  <c:v>8.5399999999999991</c:v>
                </c:pt>
                <c:pt idx="11736">
                  <c:v>8.5399999999999991</c:v>
                </c:pt>
                <c:pt idx="11737">
                  <c:v>8.5399999999999991</c:v>
                </c:pt>
                <c:pt idx="11738">
                  <c:v>8.52</c:v>
                </c:pt>
                <c:pt idx="11739">
                  <c:v>8.51</c:v>
                </c:pt>
                <c:pt idx="11740">
                  <c:v>8.49</c:v>
                </c:pt>
                <c:pt idx="11741">
                  <c:v>8.49</c:v>
                </c:pt>
                <c:pt idx="11742">
                  <c:v>8.5</c:v>
                </c:pt>
                <c:pt idx="11743">
                  <c:v>8.5</c:v>
                </c:pt>
                <c:pt idx="11744">
                  <c:v>8.49</c:v>
                </c:pt>
                <c:pt idx="11745">
                  <c:v>8.51</c:v>
                </c:pt>
                <c:pt idx="11746">
                  <c:v>8.52</c:v>
                </c:pt>
                <c:pt idx="11747">
                  <c:v>8.51</c:v>
                </c:pt>
                <c:pt idx="11748">
                  <c:v>8.5299999999999994</c:v>
                </c:pt>
                <c:pt idx="11749">
                  <c:v>8.5500000000000007</c:v>
                </c:pt>
                <c:pt idx="11750">
                  <c:v>8.56</c:v>
                </c:pt>
                <c:pt idx="11751">
                  <c:v>8.58</c:v>
                </c:pt>
                <c:pt idx="11752">
                  <c:v>8.59</c:v>
                </c:pt>
                <c:pt idx="11753">
                  <c:v>8.6</c:v>
                </c:pt>
                <c:pt idx="11754">
                  <c:v>8.61</c:v>
                </c:pt>
                <c:pt idx="11755">
                  <c:v>8.6199999999999992</c:v>
                </c:pt>
                <c:pt idx="11756">
                  <c:v>8.64</c:v>
                </c:pt>
                <c:pt idx="11757">
                  <c:v>8.66</c:v>
                </c:pt>
                <c:pt idx="11758">
                  <c:v>8.66</c:v>
                </c:pt>
                <c:pt idx="11759">
                  <c:v>8.68</c:v>
                </c:pt>
                <c:pt idx="11760">
                  <c:v>8.69</c:v>
                </c:pt>
                <c:pt idx="11761">
                  <c:v>8.6999999999999993</c:v>
                </c:pt>
                <c:pt idx="11762">
                  <c:v>8.7200000000000006</c:v>
                </c:pt>
                <c:pt idx="11763">
                  <c:v>8.7200000000000006</c:v>
                </c:pt>
                <c:pt idx="11764">
                  <c:v>8.75</c:v>
                </c:pt>
                <c:pt idx="11765">
                  <c:v>8.75</c:v>
                </c:pt>
                <c:pt idx="11766">
                  <c:v>8.76</c:v>
                </c:pt>
                <c:pt idx="11767">
                  <c:v>8.7799999999999994</c:v>
                </c:pt>
                <c:pt idx="11768">
                  <c:v>8.77</c:v>
                </c:pt>
                <c:pt idx="11769">
                  <c:v>8.7799999999999994</c:v>
                </c:pt>
                <c:pt idx="11770">
                  <c:v>8.77</c:v>
                </c:pt>
                <c:pt idx="11771">
                  <c:v>8.7799999999999994</c:v>
                </c:pt>
                <c:pt idx="11772">
                  <c:v>8.77</c:v>
                </c:pt>
                <c:pt idx="11773">
                  <c:v>8.7799999999999994</c:v>
                </c:pt>
                <c:pt idx="11774">
                  <c:v>8.77</c:v>
                </c:pt>
                <c:pt idx="11775">
                  <c:v>8.7799999999999994</c:v>
                </c:pt>
                <c:pt idx="11776">
                  <c:v>8.77</c:v>
                </c:pt>
                <c:pt idx="11777">
                  <c:v>8.7799999999999994</c:v>
                </c:pt>
                <c:pt idx="11778">
                  <c:v>8.7899999999999991</c:v>
                </c:pt>
                <c:pt idx="11779">
                  <c:v>8.7899999999999991</c:v>
                </c:pt>
                <c:pt idx="11780">
                  <c:v>8.8000000000000007</c:v>
                </c:pt>
                <c:pt idx="11781">
                  <c:v>8.81</c:v>
                </c:pt>
                <c:pt idx="11782">
                  <c:v>8.82</c:v>
                </c:pt>
                <c:pt idx="11783">
                  <c:v>8.82</c:v>
                </c:pt>
                <c:pt idx="11784">
                  <c:v>8.84</c:v>
                </c:pt>
                <c:pt idx="11785">
                  <c:v>8.84</c:v>
                </c:pt>
                <c:pt idx="11786">
                  <c:v>8.85</c:v>
                </c:pt>
                <c:pt idx="11787">
                  <c:v>8.85</c:v>
                </c:pt>
                <c:pt idx="11788">
                  <c:v>8.86</c:v>
                </c:pt>
                <c:pt idx="11789">
                  <c:v>8.85</c:v>
                </c:pt>
                <c:pt idx="11790">
                  <c:v>8.8699999999999992</c:v>
                </c:pt>
                <c:pt idx="11791">
                  <c:v>8.86</c:v>
                </c:pt>
                <c:pt idx="11792">
                  <c:v>8.86</c:v>
                </c:pt>
                <c:pt idx="11793">
                  <c:v>8.8800000000000008</c:v>
                </c:pt>
                <c:pt idx="11794">
                  <c:v>8.89</c:v>
                </c:pt>
                <c:pt idx="11795">
                  <c:v>8.9</c:v>
                </c:pt>
                <c:pt idx="11796">
                  <c:v>8.89</c:v>
                </c:pt>
                <c:pt idx="11797">
                  <c:v>8.92</c:v>
                </c:pt>
                <c:pt idx="11798">
                  <c:v>8.9</c:v>
                </c:pt>
                <c:pt idx="11799">
                  <c:v>8.92</c:v>
                </c:pt>
                <c:pt idx="11800">
                  <c:v>8.9</c:v>
                </c:pt>
                <c:pt idx="11801">
                  <c:v>8.9</c:v>
                </c:pt>
                <c:pt idx="11802">
                  <c:v>8.92</c:v>
                </c:pt>
                <c:pt idx="11803">
                  <c:v>8.92</c:v>
                </c:pt>
                <c:pt idx="11804">
                  <c:v>8.91</c:v>
                </c:pt>
                <c:pt idx="11805">
                  <c:v>8.92</c:v>
                </c:pt>
                <c:pt idx="11806">
                  <c:v>8.91</c:v>
                </c:pt>
                <c:pt idx="11807">
                  <c:v>8.91</c:v>
                </c:pt>
                <c:pt idx="11808">
                  <c:v>8.9</c:v>
                </c:pt>
                <c:pt idx="11809">
                  <c:v>8.9</c:v>
                </c:pt>
                <c:pt idx="11810">
                  <c:v>8.8800000000000008</c:v>
                </c:pt>
                <c:pt idx="11811">
                  <c:v>8.8800000000000008</c:v>
                </c:pt>
                <c:pt idx="11812">
                  <c:v>8.8699999999999992</c:v>
                </c:pt>
                <c:pt idx="11813">
                  <c:v>8.86</c:v>
                </c:pt>
                <c:pt idx="11814">
                  <c:v>8.85</c:v>
                </c:pt>
                <c:pt idx="11815">
                  <c:v>8.84</c:v>
                </c:pt>
                <c:pt idx="11816">
                  <c:v>8.82</c:v>
                </c:pt>
                <c:pt idx="11817">
                  <c:v>8.8000000000000007</c:v>
                </c:pt>
                <c:pt idx="11818">
                  <c:v>8.7899999999999991</c:v>
                </c:pt>
                <c:pt idx="11819">
                  <c:v>8.7799999999999994</c:v>
                </c:pt>
                <c:pt idx="11820">
                  <c:v>8.76</c:v>
                </c:pt>
                <c:pt idx="11821">
                  <c:v>8.74</c:v>
                </c:pt>
                <c:pt idx="11822">
                  <c:v>8.7200000000000006</c:v>
                </c:pt>
                <c:pt idx="11823">
                  <c:v>8.6999999999999993</c:v>
                </c:pt>
                <c:pt idx="11824">
                  <c:v>8.68</c:v>
                </c:pt>
                <c:pt idx="11825">
                  <c:v>8.66</c:v>
                </c:pt>
                <c:pt idx="11826">
                  <c:v>8.64</c:v>
                </c:pt>
                <c:pt idx="11827">
                  <c:v>8.6199999999999992</c:v>
                </c:pt>
                <c:pt idx="11828">
                  <c:v>8.6199999999999992</c:v>
                </c:pt>
                <c:pt idx="11829">
                  <c:v>8.59</c:v>
                </c:pt>
                <c:pt idx="11830">
                  <c:v>8.57</c:v>
                </c:pt>
                <c:pt idx="11831">
                  <c:v>8.56</c:v>
                </c:pt>
                <c:pt idx="11832">
                  <c:v>8.5500000000000007</c:v>
                </c:pt>
                <c:pt idx="11833">
                  <c:v>8.5500000000000007</c:v>
                </c:pt>
                <c:pt idx="11834">
                  <c:v>8.5399999999999991</c:v>
                </c:pt>
                <c:pt idx="11835">
                  <c:v>8.5299999999999994</c:v>
                </c:pt>
                <c:pt idx="11836">
                  <c:v>8.5299999999999994</c:v>
                </c:pt>
                <c:pt idx="11837">
                  <c:v>8.5299999999999994</c:v>
                </c:pt>
                <c:pt idx="11838">
                  <c:v>8.5399999999999991</c:v>
                </c:pt>
                <c:pt idx="11839">
                  <c:v>8.5399999999999991</c:v>
                </c:pt>
                <c:pt idx="11840">
                  <c:v>8.5399999999999991</c:v>
                </c:pt>
                <c:pt idx="11841">
                  <c:v>8.56</c:v>
                </c:pt>
                <c:pt idx="11842">
                  <c:v>8.56</c:v>
                </c:pt>
                <c:pt idx="11843">
                  <c:v>8.56</c:v>
                </c:pt>
                <c:pt idx="11844">
                  <c:v>8.58</c:v>
                </c:pt>
                <c:pt idx="11845">
                  <c:v>8.58</c:v>
                </c:pt>
                <c:pt idx="11846">
                  <c:v>8.58</c:v>
                </c:pt>
                <c:pt idx="11847">
                  <c:v>8.6</c:v>
                </c:pt>
                <c:pt idx="11848">
                  <c:v>8.6</c:v>
                </c:pt>
                <c:pt idx="11849">
                  <c:v>8.61</c:v>
                </c:pt>
                <c:pt idx="11850">
                  <c:v>8.61</c:v>
                </c:pt>
                <c:pt idx="11851">
                  <c:v>8.6199999999999992</c:v>
                </c:pt>
                <c:pt idx="11852">
                  <c:v>8.6300000000000008</c:v>
                </c:pt>
                <c:pt idx="11853">
                  <c:v>8.64</c:v>
                </c:pt>
                <c:pt idx="11854">
                  <c:v>8.66</c:v>
                </c:pt>
                <c:pt idx="11855">
                  <c:v>8.67</c:v>
                </c:pt>
                <c:pt idx="11856">
                  <c:v>8.69</c:v>
                </c:pt>
                <c:pt idx="11857">
                  <c:v>8.6999999999999993</c:v>
                </c:pt>
                <c:pt idx="11858">
                  <c:v>8.74</c:v>
                </c:pt>
                <c:pt idx="11859">
                  <c:v>8.75</c:v>
                </c:pt>
                <c:pt idx="11860">
                  <c:v>8.7799999999999994</c:v>
                </c:pt>
                <c:pt idx="11861">
                  <c:v>8.8000000000000007</c:v>
                </c:pt>
                <c:pt idx="11862">
                  <c:v>8.84</c:v>
                </c:pt>
                <c:pt idx="11863">
                  <c:v>8.85</c:v>
                </c:pt>
                <c:pt idx="11864">
                  <c:v>8.8699999999999992</c:v>
                </c:pt>
                <c:pt idx="11865">
                  <c:v>8.89</c:v>
                </c:pt>
                <c:pt idx="11866">
                  <c:v>8.9</c:v>
                </c:pt>
                <c:pt idx="11867">
                  <c:v>8.92</c:v>
                </c:pt>
                <c:pt idx="11868">
                  <c:v>8.93</c:v>
                </c:pt>
                <c:pt idx="11869">
                  <c:v>8.94</c:v>
                </c:pt>
                <c:pt idx="11870">
                  <c:v>8.94</c:v>
                </c:pt>
                <c:pt idx="11871">
                  <c:v>8.9499999999999993</c:v>
                </c:pt>
                <c:pt idx="11872">
                  <c:v>8.9600000000000009</c:v>
                </c:pt>
                <c:pt idx="11873">
                  <c:v>8.9600000000000009</c:v>
                </c:pt>
                <c:pt idx="11874">
                  <c:v>8.9700000000000006</c:v>
                </c:pt>
                <c:pt idx="11875">
                  <c:v>8.9700000000000006</c:v>
                </c:pt>
                <c:pt idx="11876">
                  <c:v>8.98</c:v>
                </c:pt>
                <c:pt idx="11877">
                  <c:v>8.99</c:v>
                </c:pt>
                <c:pt idx="11878">
                  <c:v>8.98</c:v>
                </c:pt>
                <c:pt idx="11879">
                  <c:v>8.98</c:v>
                </c:pt>
                <c:pt idx="11880">
                  <c:v>8.98</c:v>
                </c:pt>
                <c:pt idx="11881">
                  <c:v>8.98</c:v>
                </c:pt>
                <c:pt idx="11882">
                  <c:v>8.98</c:v>
                </c:pt>
                <c:pt idx="11883">
                  <c:v>8.98</c:v>
                </c:pt>
                <c:pt idx="11884">
                  <c:v>8.9600000000000009</c:v>
                </c:pt>
                <c:pt idx="11885">
                  <c:v>8.9600000000000009</c:v>
                </c:pt>
                <c:pt idx="11886">
                  <c:v>8.9499999999999993</c:v>
                </c:pt>
                <c:pt idx="11887">
                  <c:v>8.94</c:v>
                </c:pt>
                <c:pt idx="11888">
                  <c:v>8.93</c:v>
                </c:pt>
                <c:pt idx="11889">
                  <c:v>8.92</c:v>
                </c:pt>
                <c:pt idx="11890">
                  <c:v>8.92</c:v>
                </c:pt>
                <c:pt idx="11891">
                  <c:v>8.9</c:v>
                </c:pt>
                <c:pt idx="11892">
                  <c:v>8.89</c:v>
                </c:pt>
                <c:pt idx="11893">
                  <c:v>8.8800000000000008</c:v>
                </c:pt>
                <c:pt idx="11894">
                  <c:v>8.8800000000000008</c:v>
                </c:pt>
                <c:pt idx="11895">
                  <c:v>8.86</c:v>
                </c:pt>
                <c:pt idx="11896">
                  <c:v>8.86</c:v>
                </c:pt>
                <c:pt idx="11897">
                  <c:v>8.84</c:v>
                </c:pt>
                <c:pt idx="11898">
                  <c:v>8.82</c:v>
                </c:pt>
                <c:pt idx="11899">
                  <c:v>8.82</c:v>
                </c:pt>
                <c:pt idx="11900">
                  <c:v>8.7799999999999994</c:v>
                </c:pt>
                <c:pt idx="11901">
                  <c:v>8.77</c:v>
                </c:pt>
                <c:pt idx="11902">
                  <c:v>8.76</c:v>
                </c:pt>
                <c:pt idx="11903">
                  <c:v>8.74</c:v>
                </c:pt>
                <c:pt idx="11904">
                  <c:v>8.74</c:v>
                </c:pt>
                <c:pt idx="11905">
                  <c:v>8.7100000000000009</c:v>
                </c:pt>
                <c:pt idx="11906">
                  <c:v>8.7100000000000009</c:v>
                </c:pt>
                <c:pt idx="11907">
                  <c:v>8.6999999999999993</c:v>
                </c:pt>
                <c:pt idx="11908">
                  <c:v>8.6999999999999993</c:v>
                </c:pt>
                <c:pt idx="11909">
                  <c:v>8.6999999999999993</c:v>
                </c:pt>
                <c:pt idx="11910">
                  <c:v>8.69</c:v>
                </c:pt>
                <c:pt idx="11911">
                  <c:v>8.6999999999999993</c:v>
                </c:pt>
                <c:pt idx="11912">
                  <c:v>8.7200000000000006</c:v>
                </c:pt>
                <c:pt idx="11913">
                  <c:v>8.7100000000000009</c:v>
                </c:pt>
                <c:pt idx="11914">
                  <c:v>8.6999999999999993</c:v>
                </c:pt>
                <c:pt idx="11915">
                  <c:v>8.7200000000000006</c:v>
                </c:pt>
                <c:pt idx="11916">
                  <c:v>8.73</c:v>
                </c:pt>
                <c:pt idx="11917">
                  <c:v>8.74</c:v>
                </c:pt>
                <c:pt idx="11918">
                  <c:v>8.74</c:v>
                </c:pt>
                <c:pt idx="11919">
                  <c:v>8.74</c:v>
                </c:pt>
                <c:pt idx="11920">
                  <c:v>8.75</c:v>
                </c:pt>
                <c:pt idx="11921">
                  <c:v>8.77</c:v>
                </c:pt>
                <c:pt idx="11922">
                  <c:v>8.7799999999999994</c:v>
                </c:pt>
                <c:pt idx="11923">
                  <c:v>8.76</c:v>
                </c:pt>
                <c:pt idx="11924">
                  <c:v>8.7799999999999994</c:v>
                </c:pt>
                <c:pt idx="11925">
                  <c:v>8.7799999999999994</c:v>
                </c:pt>
                <c:pt idx="11926">
                  <c:v>8.76</c:v>
                </c:pt>
                <c:pt idx="11927">
                  <c:v>8.74</c:v>
                </c:pt>
                <c:pt idx="11928">
                  <c:v>8.74</c:v>
                </c:pt>
                <c:pt idx="11929">
                  <c:v>8.74</c:v>
                </c:pt>
                <c:pt idx="11930">
                  <c:v>8.74</c:v>
                </c:pt>
                <c:pt idx="11931">
                  <c:v>8.74</c:v>
                </c:pt>
                <c:pt idx="11932">
                  <c:v>8.74</c:v>
                </c:pt>
                <c:pt idx="11933">
                  <c:v>8.74</c:v>
                </c:pt>
                <c:pt idx="11934">
                  <c:v>8.74</c:v>
                </c:pt>
                <c:pt idx="11935">
                  <c:v>8.75</c:v>
                </c:pt>
                <c:pt idx="11936">
                  <c:v>8.74</c:v>
                </c:pt>
                <c:pt idx="11937">
                  <c:v>8.74</c:v>
                </c:pt>
                <c:pt idx="11938">
                  <c:v>8.73</c:v>
                </c:pt>
                <c:pt idx="11939">
                  <c:v>8.73</c:v>
                </c:pt>
                <c:pt idx="11940">
                  <c:v>8.7200000000000006</c:v>
                </c:pt>
                <c:pt idx="11941">
                  <c:v>8.7200000000000006</c:v>
                </c:pt>
                <c:pt idx="11942">
                  <c:v>8.7100000000000009</c:v>
                </c:pt>
                <c:pt idx="11943">
                  <c:v>8.6999999999999993</c:v>
                </c:pt>
                <c:pt idx="11944">
                  <c:v>8.6999999999999993</c:v>
                </c:pt>
                <c:pt idx="11945">
                  <c:v>8.69</c:v>
                </c:pt>
                <c:pt idx="11946">
                  <c:v>8.68</c:v>
                </c:pt>
                <c:pt idx="11947">
                  <c:v>8.68</c:v>
                </c:pt>
                <c:pt idx="11948">
                  <c:v>8.67</c:v>
                </c:pt>
                <c:pt idx="11949">
                  <c:v>8.67</c:v>
                </c:pt>
                <c:pt idx="11950">
                  <c:v>8.65</c:v>
                </c:pt>
                <c:pt idx="11951">
                  <c:v>8.64</c:v>
                </c:pt>
                <c:pt idx="11952">
                  <c:v>8.64</c:v>
                </c:pt>
                <c:pt idx="11953">
                  <c:v>8.64</c:v>
                </c:pt>
                <c:pt idx="11954">
                  <c:v>8.6</c:v>
                </c:pt>
                <c:pt idx="11955">
                  <c:v>8.6</c:v>
                </c:pt>
                <c:pt idx="11956">
                  <c:v>8.58</c:v>
                </c:pt>
                <c:pt idx="11957">
                  <c:v>8.56</c:v>
                </c:pt>
                <c:pt idx="11958">
                  <c:v>8.5399999999999991</c:v>
                </c:pt>
                <c:pt idx="11959">
                  <c:v>8.52</c:v>
                </c:pt>
                <c:pt idx="11960">
                  <c:v>8.52</c:v>
                </c:pt>
                <c:pt idx="11961">
                  <c:v>8.48</c:v>
                </c:pt>
                <c:pt idx="11962">
                  <c:v>8.4700000000000006</c:v>
                </c:pt>
                <c:pt idx="11963">
                  <c:v>8.4600000000000009</c:v>
                </c:pt>
                <c:pt idx="11964">
                  <c:v>8.4600000000000009</c:v>
                </c:pt>
                <c:pt idx="11965">
                  <c:v>8.4499999999999993</c:v>
                </c:pt>
                <c:pt idx="11966">
                  <c:v>8.42</c:v>
                </c:pt>
                <c:pt idx="11967">
                  <c:v>8.41</c:v>
                </c:pt>
                <c:pt idx="11968">
                  <c:v>8.4</c:v>
                </c:pt>
                <c:pt idx="11969">
                  <c:v>8.4</c:v>
                </c:pt>
                <c:pt idx="11970">
                  <c:v>8.39</c:v>
                </c:pt>
                <c:pt idx="11971">
                  <c:v>8.3699999999999992</c:v>
                </c:pt>
                <c:pt idx="11972">
                  <c:v>8.36</c:v>
                </c:pt>
                <c:pt idx="11973">
                  <c:v>8.3699999999999992</c:v>
                </c:pt>
                <c:pt idx="11974">
                  <c:v>8.36</c:v>
                </c:pt>
                <c:pt idx="11975">
                  <c:v>8.34</c:v>
                </c:pt>
                <c:pt idx="11976">
                  <c:v>8.33</c:v>
                </c:pt>
                <c:pt idx="11977">
                  <c:v>8.34</c:v>
                </c:pt>
                <c:pt idx="11978">
                  <c:v>8.32</c:v>
                </c:pt>
                <c:pt idx="11979">
                  <c:v>8.31</c:v>
                </c:pt>
                <c:pt idx="11980">
                  <c:v>8.3000000000000007</c:v>
                </c:pt>
                <c:pt idx="11981">
                  <c:v>8.3000000000000007</c:v>
                </c:pt>
                <c:pt idx="11982">
                  <c:v>8.2899999999999991</c:v>
                </c:pt>
                <c:pt idx="11983">
                  <c:v>8.2899999999999991</c:v>
                </c:pt>
                <c:pt idx="11984">
                  <c:v>8.2799999999999994</c:v>
                </c:pt>
                <c:pt idx="11985">
                  <c:v>8.3000000000000007</c:v>
                </c:pt>
                <c:pt idx="11986">
                  <c:v>8.2799999999999994</c:v>
                </c:pt>
                <c:pt idx="11987">
                  <c:v>8.2899999999999991</c:v>
                </c:pt>
                <c:pt idx="11988">
                  <c:v>8.3000000000000007</c:v>
                </c:pt>
                <c:pt idx="11989">
                  <c:v>8.3000000000000007</c:v>
                </c:pt>
                <c:pt idx="11990">
                  <c:v>8.3000000000000007</c:v>
                </c:pt>
                <c:pt idx="11991">
                  <c:v>8.3000000000000007</c:v>
                </c:pt>
                <c:pt idx="11992">
                  <c:v>8.2799999999999994</c:v>
                </c:pt>
                <c:pt idx="11993">
                  <c:v>8.3000000000000007</c:v>
                </c:pt>
                <c:pt idx="11994">
                  <c:v>8.2799999999999994</c:v>
                </c:pt>
                <c:pt idx="11995">
                  <c:v>8.3000000000000007</c:v>
                </c:pt>
                <c:pt idx="11996">
                  <c:v>8.3000000000000007</c:v>
                </c:pt>
                <c:pt idx="11997">
                  <c:v>8.2899999999999991</c:v>
                </c:pt>
                <c:pt idx="11998">
                  <c:v>8.2799999999999994</c:v>
                </c:pt>
                <c:pt idx="11999">
                  <c:v>8.2899999999999991</c:v>
                </c:pt>
                <c:pt idx="12000">
                  <c:v>8.2799999999999994</c:v>
                </c:pt>
                <c:pt idx="12001">
                  <c:v>8.2799999999999994</c:v>
                </c:pt>
                <c:pt idx="12002">
                  <c:v>8.27</c:v>
                </c:pt>
                <c:pt idx="12003">
                  <c:v>8.26</c:v>
                </c:pt>
                <c:pt idx="12004">
                  <c:v>8.26</c:v>
                </c:pt>
                <c:pt idx="12005">
                  <c:v>8.26</c:v>
                </c:pt>
                <c:pt idx="12006">
                  <c:v>8.25</c:v>
                </c:pt>
                <c:pt idx="12007">
                  <c:v>8.2799999999999994</c:v>
                </c:pt>
                <c:pt idx="12008">
                  <c:v>8.27</c:v>
                </c:pt>
                <c:pt idx="12009">
                  <c:v>8.27</c:v>
                </c:pt>
                <c:pt idx="12010">
                  <c:v>8.2799999999999994</c:v>
                </c:pt>
                <c:pt idx="12011">
                  <c:v>8.2799999999999994</c:v>
                </c:pt>
                <c:pt idx="12012">
                  <c:v>8.2799999999999994</c:v>
                </c:pt>
                <c:pt idx="12013">
                  <c:v>8.2899999999999991</c:v>
                </c:pt>
                <c:pt idx="12014">
                  <c:v>8.2899999999999991</c:v>
                </c:pt>
                <c:pt idx="12015">
                  <c:v>8.2899999999999991</c:v>
                </c:pt>
                <c:pt idx="12016">
                  <c:v>8.3000000000000007</c:v>
                </c:pt>
                <c:pt idx="12017">
                  <c:v>8.3000000000000007</c:v>
                </c:pt>
                <c:pt idx="12018">
                  <c:v>8.3000000000000007</c:v>
                </c:pt>
                <c:pt idx="12019">
                  <c:v>8.32</c:v>
                </c:pt>
                <c:pt idx="12020">
                  <c:v>8.32</c:v>
                </c:pt>
                <c:pt idx="12021">
                  <c:v>8.32</c:v>
                </c:pt>
                <c:pt idx="12022">
                  <c:v>8.33</c:v>
                </c:pt>
                <c:pt idx="12023">
                  <c:v>8.32</c:v>
                </c:pt>
                <c:pt idx="12024">
                  <c:v>8.32</c:v>
                </c:pt>
                <c:pt idx="12025">
                  <c:v>8.32</c:v>
                </c:pt>
                <c:pt idx="12026">
                  <c:v>8.32</c:v>
                </c:pt>
                <c:pt idx="12027">
                  <c:v>8.32</c:v>
                </c:pt>
                <c:pt idx="12028">
                  <c:v>8.32</c:v>
                </c:pt>
                <c:pt idx="12029">
                  <c:v>8.33</c:v>
                </c:pt>
                <c:pt idx="12030">
                  <c:v>8.32</c:v>
                </c:pt>
                <c:pt idx="12031">
                  <c:v>8.33</c:v>
                </c:pt>
                <c:pt idx="12032">
                  <c:v>8.32</c:v>
                </c:pt>
                <c:pt idx="12033">
                  <c:v>8.33</c:v>
                </c:pt>
                <c:pt idx="12034">
                  <c:v>8.32</c:v>
                </c:pt>
                <c:pt idx="12035">
                  <c:v>8.32</c:v>
                </c:pt>
                <c:pt idx="12036">
                  <c:v>8.33</c:v>
                </c:pt>
                <c:pt idx="12037">
                  <c:v>8.32</c:v>
                </c:pt>
                <c:pt idx="12038">
                  <c:v>8.31</c:v>
                </c:pt>
                <c:pt idx="12039">
                  <c:v>8.3000000000000007</c:v>
                </c:pt>
                <c:pt idx="12040">
                  <c:v>8.3000000000000007</c:v>
                </c:pt>
                <c:pt idx="12041">
                  <c:v>8.3000000000000007</c:v>
                </c:pt>
                <c:pt idx="12042">
                  <c:v>8.2799999999999994</c:v>
                </c:pt>
                <c:pt idx="12043">
                  <c:v>8.2799999999999994</c:v>
                </c:pt>
                <c:pt idx="12044">
                  <c:v>8.27</c:v>
                </c:pt>
                <c:pt idx="12045">
                  <c:v>8.26</c:v>
                </c:pt>
                <c:pt idx="12046">
                  <c:v>8.24</c:v>
                </c:pt>
                <c:pt idx="12047">
                  <c:v>8.23</c:v>
                </c:pt>
                <c:pt idx="12048">
                  <c:v>8.23</c:v>
                </c:pt>
                <c:pt idx="12049">
                  <c:v>8.2100000000000009</c:v>
                </c:pt>
                <c:pt idx="12050">
                  <c:v>8.19</c:v>
                </c:pt>
                <c:pt idx="12051">
                  <c:v>8.19</c:v>
                </c:pt>
                <c:pt idx="12052">
                  <c:v>8.18</c:v>
                </c:pt>
                <c:pt idx="12053">
                  <c:v>8.16</c:v>
                </c:pt>
                <c:pt idx="12054">
                  <c:v>8.14</c:v>
                </c:pt>
                <c:pt idx="12055">
                  <c:v>8.14</c:v>
                </c:pt>
                <c:pt idx="12056">
                  <c:v>8.1199999999999992</c:v>
                </c:pt>
                <c:pt idx="12057">
                  <c:v>8.1199999999999992</c:v>
                </c:pt>
                <c:pt idx="12058">
                  <c:v>8.1300000000000008</c:v>
                </c:pt>
                <c:pt idx="12059">
                  <c:v>8.1199999999999992</c:v>
                </c:pt>
                <c:pt idx="12060">
                  <c:v>8.11</c:v>
                </c:pt>
                <c:pt idx="12061">
                  <c:v>8.1199999999999992</c:v>
                </c:pt>
                <c:pt idx="12062">
                  <c:v>8.1199999999999992</c:v>
                </c:pt>
                <c:pt idx="12063">
                  <c:v>8.1</c:v>
                </c:pt>
                <c:pt idx="12064">
                  <c:v>8.1</c:v>
                </c:pt>
                <c:pt idx="12065">
                  <c:v>8.08</c:v>
                </c:pt>
                <c:pt idx="12066">
                  <c:v>8.09</c:v>
                </c:pt>
                <c:pt idx="12067">
                  <c:v>8.08</c:v>
                </c:pt>
                <c:pt idx="12068">
                  <c:v>8.08</c:v>
                </c:pt>
                <c:pt idx="12069">
                  <c:v>8.06</c:v>
                </c:pt>
                <c:pt idx="12070">
                  <c:v>8.06</c:v>
                </c:pt>
                <c:pt idx="12071">
                  <c:v>8.06</c:v>
                </c:pt>
                <c:pt idx="12072">
                  <c:v>8.0500000000000007</c:v>
                </c:pt>
                <c:pt idx="12073">
                  <c:v>8.0399999999999991</c:v>
                </c:pt>
                <c:pt idx="12074">
                  <c:v>8.0399999999999991</c:v>
                </c:pt>
                <c:pt idx="12075">
                  <c:v>8.0399999999999991</c:v>
                </c:pt>
                <c:pt idx="12076">
                  <c:v>8.0399999999999991</c:v>
                </c:pt>
                <c:pt idx="12077">
                  <c:v>8.0399999999999991</c:v>
                </c:pt>
                <c:pt idx="12078">
                  <c:v>8.0399999999999991</c:v>
                </c:pt>
                <c:pt idx="12079">
                  <c:v>8.0399999999999991</c:v>
                </c:pt>
                <c:pt idx="12080">
                  <c:v>8.06</c:v>
                </c:pt>
                <c:pt idx="12081">
                  <c:v>8.08</c:v>
                </c:pt>
                <c:pt idx="12082">
                  <c:v>8.08</c:v>
                </c:pt>
                <c:pt idx="12083">
                  <c:v>8.08</c:v>
                </c:pt>
                <c:pt idx="12084">
                  <c:v>8.1</c:v>
                </c:pt>
                <c:pt idx="12085">
                  <c:v>8.11</c:v>
                </c:pt>
                <c:pt idx="12086">
                  <c:v>8.1199999999999992</c:v>
                </c:pt>
                <c:pt idx="12087">
                  <c:v>8.1300000000000008</c:v>
                </c:pt>
                <c:pt idx="12088">
                  <c:v>8.15</c:v>
                </c:pt>
                <c:pt idx="12089">
                  <c:v>8.16</c:v>
                </c:pt>
                <c:pt idx="12090">
                  <c:v>8.17</c:v>
                </c:pt>
                <c:pt idx="12091">
                  <c:v>8.17</c:v>
                </c:pt>
                <c:pt idx="12092">
                  <c:v>8.18</c:v>
                </c:pt>
                <c:pt idx="12093">
                  <c:v>8.19</c:v>
                </c:pt>
                <c:pt idx="12094">
                  <c:v>8.19</c:v>
                </c:pt>
                <c:pt idx="12095">
                  <c:v>8.18</c:v>
                </c:pt>
                <c:pt idx="12096">
                  <c:v>8.1999999999999993</c:v>
                </c:pt>
                <c:pt idx="12097">
                  <c:v>8.18</c:v>
                </c:pt>
                <c:pt idx="12098">
                  <c:v>8.1999999999999993</c:v>
                </c:pt>
                <c:pt idx="12099">
                  <c:v>8.18</c:v>
                </c:pt>
                <c:pt idx="12100">
                  <c:v>8.18</c:v>
                </c:pt>
                <c:pt idx="12101">
                  <c:v>8.19</c:v>
                </c:pt>
                <c:pt idx="12102">
                  <c:v>8.19</c:v>
                </c:pt>
                <c:pt idx="12103">
                  <c:v>8.18</c:v>
                </c:pt>
                <c:pt idx="12104">
                  <c:v>8.18</c:v>
                </c:pt>
                <c:pt idx="12105">
                  <c:v>8.16</c:v>
                </c:pt>
                <c:pt idx="12106">
                  <c:v>8.16</c:v>
                </c:pt>
                <c:pt idx="12107">
                  <c:v>8.14</c:v>
                </c:pt>
                <c:pt idx="12108">
                  <c:v>8.14</c:v>
                </c:pt>
                <c:pt idx="12109">
                  <c:v>8.14</c:v>
                </c:pt>
                <c:pt idx="12110">
                  <c:v>8.14</c:v>
                </c:pt>
                <c:pt idx="12111">
                  <c:v>8.1300000000000008</c:v>
                </c:pt>
                <c:pt idx="12112">
                  <c:v>8.11</c:v>
                </c:pt>
                <c:pt idx="12113">
                  <c:v>8.11</c:v>
                </c:pt>
                <c:pt idx="12114">
                  <c:v>8.1</c:v>
                </c:pt>
                <c:pt idx="12115">
                  <c:v>8.1</c:v>
                </c:pt>
                <c:pt idx="12116">
                  <c:v>8.09</c:v>
                </c:pt>
                <c:pt idx="12117">
                  <c:v>8.08</c:v>
                </c:pt>
                <c:pt idx="12118">
                  <c:v>8.09</c:v>
                </c:pt>
                <c:pt idx="12119">
                  <c:v>8.09</c:v>
                </c:pt>
                <c:pt idx="12120">
                  <c:v>8.08</c:v>
                </c:pt>
                <c:pt idx="12121">
                  <c:v>8.08</c:v>
                </c:pt>
                <c:pt idx="12122">
                  <c:v>8.07</c:v>
                </c:pt>
                <c:pt idx="12123">
                  <c:v>8.08</c:v>
                </c:pt>
                <c:pt idx="12124">
                  <c:v>8.07</c:v>
                </c:pt>
                <c:pt idx="12125">
                  <c:v>8.08</c:v>
                </c:pt>
                <c:pt idx="12126">
                  <c:v>8.09</c:v>
                </c:pt>
                <c:pt idx="12127">
                  <c:v>8.08</c:v>
                </c:pt>
                <c:pt idx="12128">
                  <c:v>8.08</c:v>
                </c:pt>
                <c:pt idx="12129">
                  <c:v>8.08</c:v>
                </c:pt>
                <c:pt idx="12130">
                  <c:v>8.09</c:v>
                </c:pt>
                <c:pt idx="12131">
                  <c:v>8.08</c:v>
                </c:pt>
                <c:pt idx="12132">
                  <c:v>8.1</c:v>
                </c:pt>
                <c:pt idx="12133">
                  <c:v>8.09</c:v>
                </c:pt>
                <c:pt idx="12134">
                  <c:v>8.08</c:v>
                </c:pt>
                <c:pt idx="12135">
                  <c:v>8.08</c:v>
                </c:pt>
                <c:pt idx="12136">
                  <c:v>8.06</c:v>
                </c:pt>
                <c:pt idx="12137">
                  <c:v>8.07</c:v>
                </c:pt>
                <c:pt idx="12138">
                  <c:v>8.07</c:v>
                </c:pt>
                <c:pt idx="12139">
                  <c:v>8.09</c:v>
                </c:pt>
                <c:pt idx="12140">
                  <c:v>8.08</c:v>
                </c:pt>
                <c:pt idx="12141">
                  <c:v>8.07</c:v>
                </c:pt>
                <c:pt idx="12142">
                  <c:v>8.08</c:v>
                </c:pt>
                <c:pt idx="12143">
                  <c:v>8.07</c:v>
                </c:pt>
                <c:pt idx="12144">
                  <c:v>8.08</c:v>
                </c:pt>
                <c:pt idx="12145">
                  <c:v>8.07</c:v>
                </c:pt>
                <c:pt idx="12146">
                  <c:v>8.07</c:v>
                </c:pt>
                <c:pt idx="12147">
                  <c:v>8.07</c:v>
                </c:pt>
                <c:pt idx="12148">
                  <c:v>8.07</c:v>
                </c:pt>
                <c:pt idx="12149">
                  <c:v>8.06</c:v>
                </c:pt>
                <c:pt idx="12150">
                  <c:v>8.07</c:v>
                </c:pt>
                <c:pt idx="12151">
                  <c:v>8.06</c:v>
                </c:pt>
                <c:pt idx="12152">
                  <c:v>8.08</c:v>
                </c:pt>
                <c:pt idx="12153">
                  <c:v>8.07</c:v>
                </c:pt>
                <c:pt idx="12154">
                  <c:v>8.06</c:v>
                </c:pt>
                <c:pt idx="12155">
                  <c:v>8.06</c:v>
                </c:pt>
                <c:pt idx="12156">
                  <c:v>8.0500000000000007</c:v>
                </c:pt>
                <c:pt idx="12157">
                  <c:v>8.0299999999999994</c:v>
                </c:pt>
                <c:pt idx="12158">
                  <c:v>8.0399999999999991</c:v>
                </c:pt>
                <c:pt idx="12159">
                  <c:v>8.01</c:v>
                </c:pt>
                <c:pt idx="12160">
                  <c:v>8</c:v>
                </c:pt>
                <c:pt idx="12161">
                  <c:v>8</c:v>
                </c:pt>
                <c:pt idx="12162">
                  <c:v>8</c:v>
                </c:pt>
                <c:pt idx="12163">
                  <c:v>7.98</c:v>
                </c:pt>
                <c:pt idx="12164">
                  <c:v>7.97</c:v>
                </c:pt>
                <c:pt idx="12165">
                  <c:v>7.96</c:v>
                </c:pt>
                <c:pt idx="12166">
                  <c:v>7.95</c:v>
                </c:pt>
                <c:pt idx="12167">
                  <c:v>7.96</c:v>
                </c:pt>
                <c:pt idx="12168">
                  <c:v>7.94</c:v>
                </c:pt>
                <c:pt idx="12169">
                  <c:v>7.93</c:v>
                </c:pt>
                <c:pt idx="12170">
                  <c:v>7.93</c:v>
                </c:pt>
                <c:pt idx="12171">
                  <c:v>7.92</c:v>
                </c:pt>
                <c:pt idx="12172">
                  <c:v>7.9</c:v>
                </c:pt>
                <c:pt idx="12173">
                  <c:v>7.9</c:v>
                </c:pt>
                <c:pt idx="12174">
                  <c:v>7.9</c:v>
                </c:pt>
                <c:pt idx="12175">
                  <c:v>7.88</c:v>
                </c:pt>
                <c:pt idx="12176">
                  <c:v>7.89</c:v>
                </c:pt>
                <c:pt idx="12177">
                  <c:v>7.86</c:v>
                </c:pt>
                <c:pt idx="12178">
                  <c:v>7.86</c:v>
                </c:pt>
                <c:pt idx="12179">
                  <c:v>7.84</c:v>
                </c:pt>
                <c:pt idx="12180">
                  <c:v>7.84</c:v>
                </c:pt>
                <c:pt idx="12181">
                  <c:v>7.82</c:v>
                </c:pt>
                <c:pt idx="12182">
                  <c:v>7.8</c:v>
                </c:pt>
                <c:pt idx="12183">
                  <c:v>7.8</c:v>
                </c:pt>
                <c:pt idx="12184">
                  <c:v>7.78</c:v>
                </c:pt>
                <c:pt idx="12185">
                  <c:v>7.78</c:v>
                </c:pt>
                <c:pt idx="12186">
                  <c:v>7.78</c:v>
                </c:pt>
                <c:pt idx="12187">
                  <c:v>7.76</c:v>
                </c:pt>
                <c:pt idx="12188">
                  <c:v>7.75</c:v>
                </c:pt>
                <c:pt idx="12189">
                  <c:v>7.75</c:v>
                </c:pt>
                <c:pt idx="12190">
                  <c:v>7.73</c:v>
                </c:pt>
                <c:pt idx="12191">
                  <c:v>7.72</c:v>
                </c:pt>
                <c:pt idx="12192">
                  <c:v>7.71</c:v>
                </c:pt>
                <c:pt idx="12193">
                  <c:v>7.69</c:v>
                </c:pt>
                <c:pt idx="12194">
                  <c:v>7.69</c:v>
                </c:pt>
                <c:pt idx="12195">
                  <c:v>7.68</c:v>
                </c:pt>
                <c:pt idx="12196">
                  <c:v>7.68</c:v>
                </c:pt>
                <c:pt idx="12197">
                  <c:v>7.67</c:v>
                </c:pt>
                <c:pt idx="12198">
                  <c:v>7.66</c:v>
                </c:pt>
                <c:pt idx="12199">
                  <c:v>7.65</c:v>
                </c:pt>
                <c:pt idx="12200">
                  <c:v>7.64</c:v>
                </c:pt>
                <c:pt idx="12201">
                  <c:v>7.66</c:v>
                </c:pt>
                <c:pt idx="12202">
                  <c:v>7.64</c:v>
                </c:pt>
                <c:pt idx="12203">
                  <c:v>7.64</c:v>
                </c:pt>
                <c:pt idx="12204">
                  <c:v>7.64</c:v>
                </c:pt>
                <c:pt idx="12205">
                  <c:v>7.62</c:v>
                </c:pt>
                <c:pt idx="12206">
                  <c:v>7.64</c:v>
                </c:pt>
                <c:pt idx="12207">
                  <c:v>7.63</c:v>
                </c:pt>
                <c:pt idx="12208">
                  <c:v>7.64</c:v>
                </c:pt>
                <c:pt idx="12209">
                  <c:v>7.66</c:v>
                </c:pt>
                <c:pt idx="12210">
                  <c:v>7.68</c:v>
                </c:pt>
                <c:pt idx="12211">
                  <c:v>7.7</c:v>
                </c:pt>
                <c:pt idx="12212">
                  <c:v>7.72</c:v>
                </c:pt>
                <c:pt idx="12213">
                  <c:v>7.74</c:v>
                </c:pt>
                <c:pt idx="12214">
                  <c:v>7.75</c:v>
                </c:pt>
                <c:pt idx="12215">
                  <c:v>7.75</c:v>
                </c:pt>
                <c:pt idx="12216">
                  <c:v>7.76</c:v>
                </c:pt>
                <c:pt idx="12217">
                  <c:v>7.75</c:v>
                </c:pt>
                <c:pt idx="12218">
                  <c:v>7.78</c:v>
                </c:pt>
                <c:pt idx="12219">
                  <c:v>7.78</c:v>
                </c:pt>
                <c:pt idx="12220">
                  <c:v>7.8</c:v>
                </c:pt>
                <c:pt idx="12221">
                  <c:v>7.81</c:v>
                </c:pt>
                <c:pt idx="12222">
                  <c:v>7.82</c:v>
                </c:pt>
                <c:pt idx="12223">
                  <c:v>7.84</c:v>
                </c:pt>
                <c:pt idx="12224">
                  <c:v>7.86</c:v>
                </c:pt>
                <c:pt idx="12225">
                  <c:v>7.88</c:v>
                </c:pt>
                <c:pt idx="12226">
                  <c:v>7.9</c:v>
                </c:pt>
                <c:pt idx="12227">
                  <c:v>7.9</c:v>
                </c:pt>
                <c:pt idx="12228">
                  <c:v>7.91</c:v>
                </c:pt>
                <c:pt idx="12229">
                  <c:v>7.92</c:v>
                </c:pt>
                <c:pt idx="12230">
                  <c:v>7.94</c:v>
                </c:pt>
                <c:pt idx="12231">
                  <c:v>7.96</c:v>
                </c:pt>
                <c:pt idx="12232">
                  <c:v>7.96</c:v>
                </c:pt>
                <c:pt idx="12233">
                  <c:v>7.98</c:v>
                </c:pt>
                <c:pt idx="12234">
                  <c:v>8.02</c:v>
                </c:pt>
                <c:pt idx="12235">
                  <c:v>8</c:v>
                </c:pt>
                <c:pt idx="12236">
                  <c:v>8.02</c:v>
                </c:pt>
                <c:pt idx="12237">
                  <c:v>8.02</c:v>
                </c:pt>
                <c:pt idx="12238">
                  <c:v>8.01</c:v>
                </c:pt>
                <c:pt idx="12239">
                  <c:v>8</c:v>
                </c:pt>
                <c:pt idx="12240">
                  <c:v>8</c:v>
                </c:pt>
                <c:pt idx="12241">
                  <c:v>8.01</c:v>
                </c:pt>
                <c:pt idx="12242">
                  <c:v>8</c:v>
                </c:pt>
                <c:pt idx="12243">
                  <c:v>8</c:v>
                </c:pt>
                <c:pt idx="12244">
                  <c:v>8</c:v>
                </c:pt>
                <c:pt idx="12245">
                  <c:v>8</c:v>
                </c:pt>
                <c:pt idx="12246">
                  <c:v>8</c:v>
                </c:pt>
                <c:pt idx="12247">
                  <c:v>8</c:v>
                </c:pt>
                <c:pt idx="12248">
                  <c:v>8</c:v>
                </c:pt>
                <c:pt idx="12249">
                  <c:v>7.99</c:v>
                </c:pt>
                <c:pt idx="12250">
                  <c:v>7.98</c:v>
                </c:pt>
                <c:pt idx="12251">
                  <c:v>7.98</c:v>
                </c:pt>
                <c:pt idx="12252">
                  <c:v>7.96</c:v>
                </c:pt>
                <c:pt idx="12253">
                  <c:v>7.98</c:v>
                </c:pt>
                <c:pt idx="12254">
                  <c:v>7.98</c:v>
                </c:pt>
                <c:pt idx="12255">
                  <c:v>7.99</c:v>
                </c:pt>
                <c:pt idx="12256">
                  <c:v>8</c:v>
                </c:pt>
                <c:pt idx="12257">
                  <c:v>8.01</c:v>
                </c:pt>
                <c:pt idx="12258">
                  <c:v>8.01</c:v>
                </c:pt>
                <c:pt idx="12259">
                  <c:v>8.02</c:v>
                </c:pt>
                <c:pt idx="12260">
                  <c:v>8.02</c:v>
                </c:pt>
                <c:pt idx="12261">
                  <c:v>8.02</c:v>
                </c:pt>
                <c:pt idx="12262">
                  <c:v>8.01</c:v>
                </c:pt>
                <c:pt idx="12263">
                  <c:v>8.01</c:v>
                </c:pt>
                <c:pt idx="12264">
                  <c:v>8</c:v>
                </c:pt>
                <c:pt idx="12265">
                  <c:v>7.99</c:v>
                </c:pt>
                <c:pt idx="12266">
                  <c:v>7.98</c:v>
                </c:pt>
                <c:pt idx="12267">
                  <c:v>7.96</c:v>
                </c:pt>
                <c:pt idx="12268">
                  <c:v>7.96</c:v>
                </c:pt>
                <c:pt idx="12269">
                  <c:v>7.96</c:v>
                </c:pt>
                <c:pt idx="12270">
                  <c:v>7.95</c:v>
                </c:pt>
                <c:pt idx="12271">
                  <c:v>7.94</c:v>
                </c:pt>
                <c:pt idx="12272">
                  <c:v>7.94</c:v>
                </c:pt>
                <c:pt idx="12273">
                  <c:v>7.92</c:v>
                </c:pt>
                <c:pt idx="12274">
                  <c:v>7.92</c:v>
                </c:pt>
                <c:pt idx="12275">
                  <c:v>7.9</c:v>
                </c:pt>
                <c:pt idx="12276">
                  <c:v>7.91</c:v>
                </c:pt>
                <c:pt idx="12277">
                  <c:v>7.91</c:v>
                </c:pt>
                <c:pt idx="12278">
                  <c:v>7.9</c:v>
                </c:pt>
                <c:pt idx="12279">
                  <c:v>7.9</c:v>
                </c:pt>
                <c:pt idx="12280">
                  <c:v>7.9</c:v>
                </c:pt>
                <c:pt idx="12281">
                  <c:v>7.9</c:v>
                </c:pt>
                <c:pt idx="12282">
                  <c:v>7.9</c:v>
                </c:pt>
                <c:pt idx="12283">
                  <c:v>7.9</c:v>
                </c:pt>
                <c:pt idx="12284">
                  <c:v>7.9</c:v>
                </c:pt>
                <c:pt idx="12285">
                  <c:v>7.91</c:v>
                </c:pt>
                <c:pt idx="12286">
                  <c:v>7.89</c:v>
                </c:pt>
                <c:pt idx="12287">
                  <c:v>7.9</c:v>
                </c:pt>
                <c:pt idx="12288">
                  <c:v>7.88</c:v>
                </c:pt>
                <c:pt idx="12289">
                  <c:v>7.9</c:v>
                </c:pt>
                <c:pt idx="12290">
                  <c:v>7.89</c:v>
                </c:pt>
                <c:pt idx="12291">
                  <c:v>7.88</c:v>
                </c:pt>
                <c:pt idx="12292">
                  <c:v>7.88</c:v>
                </c:pt>
                <c:pt idx="12293">
                  <c:v>7.86</c:v>
                </c:pt>
                <c:pt idx="12294">
                  <c:v>7.86</c:v>
                </c:pt>
                <c:pt idx="12295">
                  <c:v>7.86</c:v>
                </c:pt>
                <c:pt idx="12296">
                  <c:v>7.86</c:v>
                </c:pt>
                <c:pt idx="12297">
                  <c:v>7.88</c:v>
                </c:pt>
                <c:pt idx="12298">
                  <c:v>7.86</c:v>
                </c:pt>
                <c:pt idx="12299">
                  <c:v>7.86</c:v>
                </c:pt>
                <c:pt idx="12300">
                  <c:v>7.85</c:v>
                </c:pt>
                <c:pt idx="12301">
                  <c:v>7.85</c:v>
                </c:pt>
                <c:pt idx="12302">
                  <c:v>7.85</c:v>
                </c:pt>
                <c:pt idx="12303">
                  <c:v>7.86</c:v>
                </c:pt>
                <c:pt idx="12304">
                  <c:v>7.86</c:v>
                </c:pt>
                <c:pt idx="12305">
                  <c:v>7.86</c:v>
                </c:pt>
                <c:pt idx="12306">
                  <c:v>7.86</c:v>
                </c:pt>
                <c:pt idx="12307">
                  <c:v>7.86</c:v>
                </c:pt>
                <c:pt idx="12308">
                  <c:v>7.86</c:v>
                </c:pt>
                <c:pt idx="12309">
                  <c:v>7.86</c:v>
                </c:pt>
                <c:pt idx="12310">
                  <c:v>7.86</c:v>
                </c:pt>
                <c:pt idx="12311">
                  <c:v>7.87</c:v>
                </c:pt>
                <c:pt idx="12312">
                  <c:v>7.88</c:v>
                </c:pt>
                <c:pt idx="12313">
                  <c:v>7.88</c:v>
                </c:pt>
                <c:pt idx="12314">
                  <c:v>7.9</c:v>
                </c:pt>
                <c:pt idx="12315">
                  <c:v>7.91</c:v>
                </c:pt>
                <c:pt idx="12316">
                  <c:v>7.9</c:v>
                </c:pt>
                <c:pt idx="12317">
                  <c:v>7.92</c:v>
                </c:pt>
                <c:pt idx="12318">
                  <c:v>7.92</c:v>
                </c:pt>
                <c:pt idx="12319">
                  <c:v>7.94</c:v>
                </c:pt>
                <c:pt idx="12320">
                  <c:v>7.94</c:v>
                </c:pt>
                <c:pt idx="12321">
                  <c:v>7.94</c:v>
                </c:pt>
                <c:pt idx="12322">
                  <c:v>7.95</c:v>
                </c:pt>
                <c:pt idx="12323">
                  <c:v>7.96</c:v>
                </c:pt>
                <c:pt idx="12324">
                  <c:v>7.95</c:v>
                </c:pt>
                <c:pt idx="12325">
                  <c:v>7.95</c:v>
                </c:pt>
                <c:pt idx="12326">
                  <c:v>7.96</c:v>
                </c:pt>
                <c:pt idx="12327">
                  <c:v>7.96</c:v>
                </c:pt>
                <c:pt idx="12328">
                  <c:v>7.96</c:v>
                </c:pt>
                <c:pt idx="12329">
                  <c:v>7.96</c:v>
                </c:pt>
                <c:pt idx="12330">
                  <c:v>7.94</c:v>
                </c:pt>
                <c:pt idx="12331">
                  <c:v>7.92</c:v>
                </c:pt>
                <c:pt idx="12332">
                  <c:v>7.9</c:v>
                </c:pt>
                <c:pt idx="12333">
                  <c:v>7.89</c:v>
                </c:pt>
                <c:pt idx="12334">
                  <c:v>7.88</c:v>
                </c:pt>
                <c:pt idx="12335">
                  <c:v>7.88</c:v>
                </c:pt>
                <c:pt idx="12336">
                  <c:v>7.86</c:v>
                </c:pt>
                <c:pt idx="12337">
                  <c:v>7.83</c:v>
                </c:pt>
                <c:pt idx="12338">
                  <c:v>7.82</c:v>
                </c:pt>
                <c:pt idx="12339">
                  <c:v>7.82</c:v>
                </c:pt>
                <c:pt idx="12340">
                  <c:v>7.8</c:v>
                </c:pt>
                <c:pt idx="12341">
                  <c:v>7.79</c:v>
                </c:pt>
                <c:pt idx="12342">
                  <c:v>7.76</c:v>
                </c:pt>
                <c:pt idx="12343">
                  <c:v>7.76</c:v>
                </c:pt>
                <c:pt idx="12344">
                  <c:v>7.76</c:v>
                </c:pt>
                <c:pt idx="12345">
                  <c:v>7.75</c:v>
                </c:pt>
                <c:pt idx="12346">
                  <c:v>7.74</c:v>
                </c:pt>
                <c:pt idx="12347">
                  <c:v>7.72</c:v>
                </c:pt>
                <c:pt idx="12348">
                  <c:v>7.72</c:v>
                </c:pt>
                <c:pt idx="12349">
                  <c:v>7.71</c:v>
                </c:pt>
                <c:pt idx="12350">
                  <c:v>7.7</c:v>
                </c:pt>
                <c:pt idx="12351">
                  <c:v>7.7</c:v>
                </c:pt>
                <c:pt idx="12352">
                  <c:v>7.68</c:v>
                </c:pt>
                <c:pt idx="12353">
                  <c:v>7.68</c:v>
                </c:pt>
                <c:pt idx="12354">
                  <c:v>7.68</c:v>
                </c:pt>
                <c:pt idx="12355">
                  <c:v>7.69</c:v>
                </c:pt>
                <c:pt idx="12356">
                  <c:v>7.68</c:v>
                </c:pt>
                <c:pt idx="12357">
                  <c:v>7.68</c:v>
                </c:pt>
                <c:pt idx="12358">
                  <c:v>7.68</c:v>
                </c:pt>
                <c:pt idx="12359">
                  <c:v>7.68</c:v>
                </c:pt>
                <c:pt idx="12360">
                  <c:v>7.68</c:v>
                </c:pt>
                <c:pt idx="12361">
                  <c:v>7.66</c:v>
                </c:pt>
                <c:pt idx="12362">
                  <c:v>7.66</c:v>
                </c:pt>
                <c:pt idx="12363">
                  <c:v>7.68</c:v>
                </c:pt>
                <c:pt idx="12364">
                  <c:v>7.68</c:v>
                </c:pt>
                <c:pt idx="12365">
                  <c:v>7.68</c:v>
                </c:pt>
                <c:pt idx="12366">
                  <c:v>7.7</c:v>
                </c:pt>
                <c:pt idx="12367">
                  <c:v>7.7</c:v>
                </c:pt>
                <c:pt idx="12368">
                  <c:v>7.7</c:v>
                </c:pt>
                <c:pt idx="12369">
                  <c:v>7.7</c:v>
                </c:pt>
                <c:pt idx="12370">
                  <c:v>7.72</c:v>
                </c:pt>
                <c:pt idx="12371">
                  <c:v>7.71</c:v>
                </c:pt>
                <c:pt idx="12372">
                  <c:v>7.72</c:v>
                </c:pt>
                <c:pt idx="12373">
                  <c:v>7.72</c:v>
                </c:pt>
                <c:pt idx="12374">
                  <c:v>7.73</c:v>
                </c:pt>
                <c:pt idx="12375">
                  <c:v>7.72</c:v>
                </c:pt>
                <c:pt idx="12376">
                  <c:v>7.72</c:v>
                </c:pt>
                <c:pt idx="12377">
                  <c:v>7.72</c:v>
                </c:pt>
                <c:pt idx="12378">
                  <c:v>7.74</c:v>
                </c:pt>
                <c:pt idx="12379">
                  <c:v>7.76</c:v>
                </c:pt>
                <c:pt idx="12380">
                  <c:v>7.74</c:v>
                </c:pt>
                <c:pt idx="12381">
                  <c:v>7.76</c:v>
                </c:pt>
                <c:pt idx="12382">
                  <c:v>7.76</c:v>
                </c:pt>
                <c:pt idx="12383">
                  <c:v>7.77</c:v>
                </c:pt>
                <c:pt idx="12384">
                  <c:v>7.76</c:v>
                </c:pt>
                <c:pt idx="12385">
                  <c:v>7.76</c:v>
                </c:pt>
                <c:pt idx="12386">
                  <c:v>7.76</c:v>
                </c:pt>
                <c:pt idx="12387">
                  <c:v>7.77</c:v>
                </c:pt>
                <c:pt idx="12388">
                  <c:v>7.76</c:v>
                </c:pt>
                <c:pt idx="12389">
                  <c:v>7.78</c:v>
                </c:pt>
                <c:pt idx="12390">
                  <c:v>7.78</c:v>
                </c:pt>
                <c:pt idx="12391">
                  <c:v>7.78</c:v>
                </c:pt>
                <c:pt idx="12392">
                  <c:v>7.76</c:v>
                </c:pt>
                <c:pt idx="12393">
                  <c:v>7.78</c:v>
                </c:pt>
                <c:pt idx="12394">
                  <c:v>7.79</c:v>
                </c:pt>
                <c:pt idx="12395">
                  <c:v>7.79</c:v>
                </c:pt>
                <c:pt idx="12396">
                  <c:v>7.78</c:v>
                </c:pt>
                <c:pt idx="12397">
                  <c:v>7.79</c:v>
                </c:pt>
                <c:pt idx="12398">
                  <c:v>7.78</c:v>
                </c:pt>
                <c:pt idx="12399">
                  <c:v>7.78</c:v>
                </c:pt>
                <c:pt idx="12400">
                  <c:v>7.78</c:v>
                </c:pt>
                <c:pt idx="12401">
                  <c:v>7.78</c:v>
                </c:pt>
                <c:pt idx="12402">
                  <c:v>7.77</c:v>
                </c:pt>
                <c:pt idx="12403">
                  <c:v>7.78</c:v>
                </c:pt>
                <c:pt idx="12404">
                  <c:v>7.77</c:v>
                </c:pt>
                <c:pt idx="12405">
                  <c:v>7.78</c:v>
                </c:pt>
                <c:pt idx="12406">
                  <c:v>7.78</c:v>
                </c:pt>
                <c:pt idx="12407">
                  <c:v>7.77</c:v>
                </c:pt>
                <c:pt idx="12408">
                  <c:v>7.78</c:v>
                </c:pt>
                <c:pt idx="12409">
                  <c:v>7.77</c:v>
                </c:pt>
                <c:pt idx="12410">
                  <c:v>7.78</c:v>
                </c:pt>
                <c:pt idx="12411">
                  <c:v>7.78</c:v>
                </c:pt>
                <c:pt idx="12412">
                  <c:v>7.78</c:v>
                </c:pt>
                <c:pt idx="12413">
                  <c:v>7.79</c:v>
                </c:pt>
                <c:pt idx="12414">
                  <c:v>7.79</c:v>
                </c:pt>
                <c:pt idx="12415">
                  <c:v>7.8</c:v>
                </c:pt>
                <c:pt idx="12416">
                  <c:v>7.82</c:v>
                </c:pt>
                <c:pt idx="12417">
                  <c:v>7.83</c:v>
                </c:pt>
                <c:pt idx="12418">
                  <c:v>7.82</c:v>
                </c:pt>
                <c:pt idx="12419">
                  <c:v>7.82</c:v>
                </c:pt>
                <c:pt idx="12420">
                  <c:v>7.81</c:v>
                </c:pt>
                <c:pt idx="12421">
                  <c:v>7.82</c:v>
                </c:pt>
                <c:pt idx="12422">
                  <c:v>7.82</c:v>
                </c:pt>
                <c:pt idx="12423">
                  <c:v>7.82</c:v>
                </c:pt>
                <c:pt idx="12424">
                  <c:v>7.82</c:v>
                </c:pt>
                <c:pt idx="12425">
                  <c:v>7.84</c:v>
                </c:pt>
                <c:pt idx="12426">
                  <c:v>7.84</c:v>
                </c:pt>
                <c:pt idx="12427">
                  <c:v>7.83</c:v>
                </c:pt>
                <c:pt idx="12428">
                  <c:v>7.82</c:v>
                </c:pt>
                <c:pt idx="12429">
                  <c:v>7.82</c:v>
                </c:pt>
                <c:pt idx="12430">
                  <c:v>7.82</c:v>
                </c:pt>
                <c:pt idx="12431">
                  <c:v>7.82</c:v>
                </c:pt>
                <c:pt idx="12432">
                  <c:v>7.82</c:v>
                </c:pt>
                <c:pt idx="12433">
                  <c:v>7.82</c:v>
                </c:pt>
                <c:pt idx="12434">
                  <c:v>7.83</c:v>
                </c:pt>
                <c:pt idx="12435">
                  <c:v>7.82</c:v>
                </c:pt>
                <c:pt idx="12436">
                  <c:v>7.82</c:v>
                </c:pt>
                <c:pt idx="12437">
                  <c:v>7.82</c:v>
                </c:pt>
                <c:pt idx="12438">
                  <c:v>7.82</c:v>
                </c:pt>
                <c:pt idx="12439">
                  <c:v>7.82</c:v>
                </c:pt>
                <c:pt idx="12440">
                  <c:v>7.82</c:v>
                </c:pt>
                <c:pt idx="12441">
                  <c:v>7.83</c:v>
                </c:pt>
                <c:pt idx="12442">
                  <c:v>7.82</c:v>
                </c:pt>
                <c:pt idx="12443">
                  <c:v>7.82</c:v>
                </c:pt>
                <c:pt idx="12444">
                  <c:v>7.82</c:v>
                </c:pt>
                <c:pt idx="12445">
                  <c:v>7.82</c:v>
                </c:pt>
                <c:pt idx="12446">
                  <c:v>7.8</c:v>
                </c:pt>
                <c:pt idx="12447">
                  <c:v>7.8</c:v>
                </c:pt>
                <c:pt idx="12448">
                  <c:v>7.79</c:v>
                </c:pt>
                <c:pt idx="12449">
                  <c:v>7.8</c:v>
                </c:pt>
                <c:pt idx="12450">
                  <c:v>7.79</c:v>
                </c:pt>
                <c:pt idx="12451">
                  <c:v>7.78</c:v>
                </c:pt>
                <c:pt idx="12452">
                  <c:v>7.8</c:v>
                </c:pt>
                <c:pt idx="12453">
                  <c:v>7.79</c:v>
                </c:pt>
                <c:pt idx="12454">
                  <c:v>7.8</c:v>
                </c:pt>
                <c:pt idx="12455">
                  <c:v>7.78</c:v>
                </c:pt>
                <c:pt idx="12456">
                  <c:v>7.78</c:v>
                </c:pt>
                <c:pt idx="12457">
                  <c:v>7.79</c:v>
                </c:pt>
                <c:pt idx="12458">
                  <c:v>7.78</c:v>
                </c:pt>
                <c:pt idx="12459">
                  <c:v>7.78</c:v>
                </c:pt>
                <c:pt idx="12460">
                  <c:v>7.78</c:v>
                </c:pt>
                <c:pt idx="12461">
                  <c:v>7.78</c:v>
                </c:pt>
                <c:pt idx="12462">
                  <c:v>7.79</c:v>
                </c:pt>
                <c:pt idx="12463">
                  <c:v>7.78</c:v>
                </c:pt>
                <c:pt idx="12464">
                  <c:v>7.78</c:v>
                </c:pt>
                <c:pt idx="12465">
                  <c:v>7.79</c:v>
                </c:pt>
                <c:pt idx="12466">
                  <c:v>7.79</c:v>
                </c:pt>
                <c:pt idx="12467">
                  <c:v>7.78</c:v>
                </c:pt>
                <c:pt idx="12468">
                  <c:v>7.76</c:v>
                </c:pt>
                <c:pt idx="12469">
                  <c:v>7.77</c:v>
                </c:pt>
                <c:pt idx="12470">
                  <c:v>7.76</c:v>
                </c:pt>
                <c:pt idx="12471">
                  <c:v>7.76</c:v>
                </c:pt>
                <c:pt idx="12472">
                  <c:v>7.75</c:v>
                </c:pt>
                <c:pt idx="12473">
                  <c:v>7.72</c:v>
                </c:pt>
                <c:pt idx="12474">
                  <c:v>7.71</c:v>
                </c:pt>
                <c:pt idx="12475">
                  <c:v>7.72</c:v>
                </c:pt>
                <c:pt idx="12476">
                  <c:v>7.7</c:v>
                </c:pt>
                <c:pt idx="12477">
                  <c:v>7.7</c:v>
                </c:pt>
                <c:pt idx="12478">
                  <c:v>7.68</c:v>
                </c:pt>
                <c:pt idx="12479">
                  <c:v>7.68</c:v>
                </c:pt>
                <c:pt idx="12480">
                  <c:v>7.66</c:v>
                </c:pt>
                <c:pt idx="12481">
                  <c:v>7.66</c:v>
                </c:pt>
                <c:pt idx="12482">
                  <c:v>7.64</c:v>
                </c:pt>
                <c:pt idx="12483">
                  <c:v>7.65</c:v>
                </c:pt>
                <c:pt idx="12484">
                  <c:v>7.64</c:v>
                </c:pt>
                <c:pt idx="12485">
                  <c:v>7.64</c:v>
                </c:pt>
                <c:pt idx="12486">
                  <c:v>7.63</c:v>
                </c:pt>
                <c:pt idx="12487">
                  <c:v>7.62</c:v>
                </c:pt>
                <c:pt idx="12488">
                  <c:v>7.62</c:v>
                </c:pt>
                <c:pt idx="12489">
                  <c:v>7.62</c:v>
                </c:pt>
                <c:pt idx="12490">
                  <c:v>7.61</c:v>
                </c:pt>
                <c:pt idx="12491">
                  <c:v>7.61</c:v>
                </c:pt>
                <c:pt idx="12492">
                  <c:v>7.6</c:v>
                </c:pt>
                <c:pt idx="12493">
                  <c:v>7.59</c:v>
                </c:pt>
                <c:pt idx="12494">
                  <c:v>7.58</c:v>
                </c:pt>
                <c:pt idx="12495">
                  <c:v>7.57</c:v>
                </c:pt>
                <c:pt idx="12496">
                  <c:v>7.55</c:v>
                </c:pt>
                <c:pt idx="12497">
                  <c:v>7.54</c:v>
                </c:pt>
                <c:pt idx="12498">
                  <c:v>7.54</c:v>
                </c:pt>
                <c:pt idx="12499">
                  <c:v>7.5</c:v>
                </c:pt>
                <c:pt idx="12500">
                  <c:v>7.5</c:v>
                </c:pt>
                <c:pt idx="12501">
                  <c:v>7.46</c:v>
                </c:pt>
                <c:pt idx="12502">
                  <c:v>7.46</c:v>
                </c:pt>
                <c:pt idx="12503">
                  <c:v>7.44</c:v>
                </c:pt>
                <c:pt idx="12504">
                  <c:v>7.42</c:v>
                </c:pt>
                <c:pt idx="12505">
                  <c:v>7.42</c:v>
                </c:pt>
                <c:pt idx="12506">
                  <c:v>7.4</c:v>
                </c:pt>
                <c:pt idx="12507">
                  <c:v>7.38</c:v>
                </c:pt>
                <c:pt idx="12508">
                  <c:v>7.37</c:v>
                </c:pt>
                <c:pt idx="12509">
                  <c:v>7.36</c:v>
                </c:pt>
                <c:pt idx="12510">
                  <c:v>7.36</c:v>
                </c:pt>
                <c:pt idx="12511">
                  <c:v>7.36</c:v>
                </c:pt>
                <c:pt idx="12512">
                  <c:v>7.33</c:v>
                </c:pt>
                <c:pt idx="12513">
                  <c:v>7.34</c:v>
                </c:pt>
                <c:pt idx="12514">
                  <c:v>7.34</c:v>
                </c:pt>
                <c:pt idx="12515">
                  <c:v>7.32</c:v>
                </c:pt>
                <c:pt idx="12516">
                  <c:v>7.32</c:v>
                </c:pt>
                <c:pt idx="12517">
                  <c:v>7.32</c:v>
                </c:pt>
                <c:pt idx="12518">
                  <c:v>7.33</c:v>
                </c:pt>
                <c:pt idx="12519">
                  <c:v>7.34</c:v>
                </c:pt>
                <c:pt idx="12520">
                  <c:v>7.33</c:v>
                </c:pt>
                <c:pt idx="12521">
                  <c:v>7.33</c:v>
                </c:pt>
                <c:pt idx="12522">
                  <c:v>7.33</c:v>
                </c:pt>
                <c:pt idx="12523">
                  <c:v>7.33</c:v>
                </c:pt>
                <c:pt idx="12524">
                  <c:v>7.32</c:v>
                </c:pt>
                <c:pt idx="12525">
                  <c:v>7.32</c:v>
                </c:pt>
                <c:pt idx="12526">
                  <c:v>7.33</c:v>
                </c:pt>
                <c:pt idx="12527">
                  <c:v>7.32</c:v>
                </c:pt>
                <c:pt idx="12528">
                  <c:v>7.31</c:v>
                </c:pt>
                <c:pt idx="12529">
                  <c:v>7.31</c:v>
                </c:pt>
                <c:pt idx="12530">
                  <c:v>7.32</c:v>
                </c:pt>
                <c:pt idx="12531">
                  <c:v>7.33</c:v>
                </c:pt>
                <c:pt idx="12532">
                  <c:v>7.34</c:v>
                </c:pt>
                <c:pt idx="12533">
                  <c:v>7.34</c:v>
                </c:pt>
                <c:pt idx="12534">
                  <c:v>7.34</c:v>
                </c:pt>
                <c:pt idx="12535">
                  <c:v>7.36</c:v>
                </c:pt>
                <c:pt idx="12536">
                  <c:v>7.38</c:v>
                </c:pt>
                <c:pt idx="12537">
                  <c:v>7.4</c:v>
                </c:pt>
                <c:pt idx="12538">
                  <c:v>7.4</c:v>
                </c:pt>
                <c:pt idx="12539">
                  <c:v>7.41</c:v>
                </c:pt>
                <c:pt idx="12540">
                  <c:v>7.43</c:v>
                </c:pt>
                <c:pt idx="12541">
                  <c:v>7.46</c:v>
                </c:pt>
                <c:pt idx="12542">
                  <c:v>7.46</c:v>
                </c:pt>
                <c:pt idx="12543">
                  <c:v>7.48</c:v>
                </c:pt>
                <c:pt idx="12544">
                  <c:v>7.48</c:v>
                </c:pt>
                <c:pt idx="12545">
                  <c:v>7.49</c:v>
                </c:pt>
                <c:pt idx="12546">
                  <c:v>7.48</c:v>
                </c:pt>
                <c:pt idx="12547">
                  <c:v>7.46</c:v>
                </c:pt>
                <c:pt idx="12548">
                  <c:v>7.47</c:v>
                </c:pt>
                <c:pt idx="12549">
                  <c:v>7.46</c:v>
                </c:pt>
                <c:pt idx="12550">
                  <c:v>7.44</c:v>
                </c:pt>
                <c:pt idx="12551">
                  <c:v>7.45</c:v>
                </c:pt>
                <c:pt idx="12552">
                  <c:v>7.43</c:v>
                </c:pt>
                <c:pt idx="12553">
                  <c:v>7.44</c:v>
                </c:pt>
                <c:pt idx="12554">
                  <c:v>7.44</c:v>
                </c:pt>
                <c:pt idx="12555">
                  <c:v>7.43</c:v>
                </c:pt>
                <c:pt idx="12556">
                  <c:v>7.44</c:v>
                </c:pt>
                <c:pt idx="12557">
                  <c:v>7.46</c:v>
                </c:pt>
                <c:pt idx="12558">
                  <c:v>7.46</c:v>
                </c:pt>
                <c:pt idx="12559">
                  <c:v>7.47</c:v>
                </c:pt>
                <c:pt idx="12560">
                  <c:v>7.49</c:v>
                </c:pt>
                <c:pt idx="12561">
                  <c:v>7.48</c:v>
                </c:pt>
                <c:pt idx="12562">
                  <c:v>7.51</c:v>
                </c:pt>
                <c:pt idx="12563">
                  <c:v>7.52</c:v>
                </c:pt>
                <c:pt idx="12564">
                  <c:v>7.52</c:v>
                </c:pt>
                <c:pt idx="12565">
                  <c:v>7.52</c:v>
                </c:pt>
                <c:pt idx="12566">
                  <c:v>7.54</c:v>
                </c:pt>
                <c:pt idx="12567">
                  <c:v>7.54</c:v>
                </c:pt>
                <c:pt idx="12568">
                  <c:v>7.55</c:v>
                </c:pt>
                <c:pt idx="12569">
                  <c:v>7.56</c:v>
                </c:pt>
                <c:pt idx="12570">
                  <c:v>7.56</c:v>
                </c:pt>
                <c:pt idx="12571">
                  <c:v>7.57</c:v>
                </c:pt>
                <c:pt idx="12572">
                  <c:v>7.56</c:v>
                </c:pt>
                <c:pt idx="12573">
                  <c:v>7.57</c:v>
                </c:pt>
                <c:pt idx="12574">
                  <c:v>7.56</c:v>
                </c:pt>
                <c:pt idx="12575">
                  <c:v>7.56</c:v>
                </c:pt>
                <c:pt idx="12576">
                  <c:v>7.58</c:v>
                </c:pt>
                <c:pt idx="12577">
                  <c:v>7.59</c:v>
                </c:pt>
                <c:pt idx="12578">
                  <c:v>7.59</c:v>
                </c:pt>
                <c:pt idx="12579">
                  <c:v>7.58</c:v>
                </c:pt>
                <c:pt idx="12580">
                  <c:v>7.58</c:v>
                </c:pt>
                <c:pt idx="12581">
                  <c:v>7.58</c:v>
                </c:pt>
                <c:pt idx="12582">
                  <c:v>7.59</c:v>
                </c:pt>
                <c:pt idx="12583">
                  <c:v>7.58</c:v>
                </c:pt>
                <c:pt idx="12584">
                  <c:v>7.58</c:v>
                </c:pt>
                <c:pt idx="12585">
                  <c:v>7.58</c:v>
                </c:pt>
                <c:pt idx="12586">
                  <c:v>7.57</c:v>
                </c:pt>
                <c:pt idx="12587">
                  <c:v>7.58</c:v>
                </c:pt>
                <c:pt idx="12588">
                  <c:v>7.58</c:v>
                </c:pt>
                <c:pt idx="12589">
                  <c:v>7.56</c:v>
                </c:pt>
                <c:pt idx="12590">
                  <c:v>7.58</c:v>
                </c:pt>
                <c:pt idx="12591">
                  <c:v>7.58</c:v>
                </c:pt>
                <c:pt idx="12592">
                  <c:v>7.58</c:v>
                </c:pt>
                <c:pt idx="12593">
                  <c:v>7.56</c:v>
                </c:pt>
                <c:pt idx="12594">
                  <c:v>7.54</c:v>
                </c:pt>
                <c:pt idx="12595">
                  <c:v>7.56</c:v>
                </c:pt>
                <c:pt idx="12596">
                  <c:v>7.54</c:v>
                </c:pt>
                <c:pt idx="12597">
                  <c:v>7.53</c:v>
                </c:pt>
                <c:pt idx="12598">
                  <c:v>7.53</c:v>
                </c:pt>
                <c:pt idx="12599">
                  <c:v>7.52</c:v>
                </c:pt>
                <c:pt idx="12600">
                  <c:v>7.51</c:v>
                </c:pt>
                <c:pt idx="12601">
                  <c:v>7.52</c:v>
                </c:pt>
                <c:pt idx="12602">
                  <c:v>7.5</c:v>
                </c:pt>
                <c:pt idx="12603">
                  <c:v>7.5</c:v>
                </c:pt>
                <c:pt idx="12604">
                  <c:v>7.5</c:v>
                </c:pt>
                <c:pt idx="12605">
                  <c:v>7.48</c:v>
                </c:pt>
                <c:pt idx="12606">
                  <c:v>7.48</c:v>
                </c:pt>
                <c:pt idx="12607">
                  <c:v>7.46</c:v>
                </c:pt>
                <c:pt idx="12608">
                  <c:v>7.45</c:v>
                </c:pt>
                <c:pt idx="12609">
                  <c:v>7.44</c:v>
                </c:pt>
                <c:pt idx="12610">
                  <c:v>7.44</c:v>
                </c:pt>
                <c:pt idx="12611">
                  <c:v>7.45</c:v>
                </c:pt>
                <c:pt idx="12612">
                  <c:v>7.46</c:v>
                </c:pt>
                <c:pt idx="12613">
                  <c:v>7.44</c:v>
                </c:pt>
                <c:pt idx="12614">
                  <c:v>7.44</c:v>
                </c:pt>
                <c:pt idx="12615">
                  <c:v>7.44</c:v>
                </c:pt>
                <c:pt idx="12616">
                  <c:v>7.43</c:v>
                </c:pt>
                <c:pt idx="12617">
                  <c:v>7.42</c:v>
                </c:pt>
                <c:pt idx="12618">
                  <c:v>7.44</c:v>
                </c:pt>
                <c:pt idx="12619">
                  <c:v>7.43</c:v>
                </c:pt>
                <c:pt idx="12620">
                  <c:v>7.42</c:v>
                </c:pt>
                <c:pt idx="12621">
                  <c:v>7.44</c:v>
                </c:pt>
                <c:pt idx="12622">
                  <c:v>7.42</c:v>
                </c:pt>
                <c:pt idx="12623">
                  <c:v>7.44</c:v>
                </c:pt>
                <c:pt idx="12624">
                  <c:v>7.42</c:v>
                </c:pt>
                <c:pt idx="12625">
                  <c:v>7.42</c:v>
                </c:pt>
                <c:pt idx="12626">
                  <c:v>7.42</c:v>
                </c:pt>
                <c:pt idx="12627">
                  <c:v>7.42</c:v>
                </c:pt>
                <c:pt idx="12628">
                  <c:v>7.42</c:v>
                </c:pt>
                <c:pt idx="12629">
                  <c:v>7.4</c:v>
                </c:pt>
                <c:pt idx="12630">
                  <c:v>7.43</c:v>
                </c:pt>
                <c:pt idx="12631">
                  <c:v>7.42</c:v>
                </c:pt>
                <c:pt idx="12632">
                  <c:v>7.42</c:v>
                </c:pt>
                <c:pt idx="12633">
                  <c:v>7.42</c:v>
                </c:pt>
                <c:pt idx="12634">
                  <c:v>7.42</c:v>
                </c:pt>
                <c:pt idx="12635">
                  <c:v>7.42</c:v>
                </c:pt>
                <c:pt idx="12636">
                  <c:v>7.42</c:v>
                </c:pt>
                <c:pt idx="12637">
                  <c:v>7.41</c:v>
                </c:pt>
                <c:pt idx="12638">
                  <c:v>7.41</c:v>
                </c:pt>
                <c:pt idx="12639">
                  <c:v>7.38</c:v>
                </c:pt>
                <c:pt idx="12640">
                  <c:v>7.38</c:v>
                </c:pt>
                <c:pt idx="12641">
                  <c:v>7.38</c:v>
                </c:pt>
                <c:pt idx="12642">
                  <c:v>7.37</c:v>
                </c:pt>
                <c:pt idx="12643">
                  <c:v>7.35</c:v>
                </c:pt>
                <c:pt idx="12644">
                  <c:v>7.32</c:v>
                </c:pt>
                <c:pt idx="12645">
                  <c:v>7.32</c:v>
                </c:pt>
                <c:pt idx="12646">
                  <c:v>7.3</c:v>
                </c:pt>
                <c:pt idx="12647">
                  <c:v>7.3</c:v>
                </c:pt>
                <c:pt idx="12648">
                  <c:v>7.28</c:v>
                </c:pt>
                <c:pt idx="12649">
                  <c:v>7.27</c:v>
                </c:pt>
                <c:pt idx="12650">
                  <c:v>7.25</c:v>
                </c:pt>
                <c:pt idx="12651">
                  <c:v>7.24</c:v>
                </c:pt>
                <c:pt idx="12652">
                  <c:v>7.21</c:v>
                </c:pt>
                <c:pt idx="12653">
                  <c:v>7.2</c:v>
                </c:pt>
                <c:pt idx="12654">
                  <c:v>7.2</c:v>
                </c:pt>
                <c:pt idx="12655">
                  <c:v>7.2</c:v>
                </c:pt>
                <c:pt idx="12656">
                  <c:v>7.19</c:v>
                </c:pt>
                <c:pt idx="12657">
                  <c:v>7.18</c:v>
                </c:pt>
                <c:pt idx="12658">
                  <c:v>7.21</c:v>
                </c:pt>
                <c:pt idx="12659">
                  <c:v>7.21</c:v>
                </c:pt>
                <c:pt idx="12660">
                  <c:v>7.2</c:v>
                </c:pt>
                <c:pt idx="12661">
                  <c:v>7.2</c:v>
                </c:pt>
                <c:pt idx="12662">
                  <c:v>7.22</c:v>
                </c:pt>
                <c:pt idx="12663">
                  <c:v>7.22</c:v>
                </c:pt>
                <c:pt idx="12664">
                  <c:v>7.21</c:v>
                </c:pt>
                <c:pt idx="12665">
                  <c:v>7.2</c:v>
                </c:pt>
                <c:pt idx="12666">
                  <c:v>7.2</c:v>
                </c:pt>
                <c:pt idx="12667">
                  <c:v>7.2</c:v>
                </c:pt>
                <c:pt idx="12668">
                  <c:v>7.2</c:v>
                </c:pt>
                <c:pt idx="12669">
                  <c:v>7.2</c:v>
                </c:pt>
                <c:pt idx="12670">
                  <c:v>7.19</c:v>
                </c:pt>
                <c:pt idx="12671">
                  <c:v>7.18</c:v>
                </c:pt>
                <c:pt idx="12672">
                  <c:v>7.19</c:v>
                </c:pt>
                <c:pt idx="12673">
                  <c:v>7.2</c:v>
                </c:pt>
                <c:pt idx="12674">
                  <c:v>7.2</c:v>
                </c:pt>
                <c:pt idx="12675">
                  <c:v>7.23</c:v>
                </c:pt>
                <c:pt idx="12676">
                  <c:v>7.22</c:v>
                </c:pt>
                <c:pt idx="12677">
                  <c:v>7.22</c:v>
                </c:pt>
                <c:pt idx="12678">
                  <c:v>7.23</c:v>
                </c:pt>
                <c:pt idx="12679">
                  <c:v>7.24</c:v>
                </c:pt>
                <c:pt idx="12680">
                  <c:v>7.26</c:v>
                </c:pt>
                <c:pt idx="12681">
                  <c:v>7.26</c:v>
                </c:pt>
                <c:pt idx="12682">
                  <c:v>7.26</c:v>
                </c:pt>
                <c:pt idx="12683">
                  <c:v>7.28</c:v>
                </c:pt>
                <c:pt idx="12684">
                  <c:v>7.28</c:v>
                </c:pt>
                <c:pt idx="12685">
                  <c:v>7.3</c:v>
                </c:pt>
                <c:pt idx="12686">
                  <c:v>7.3</c:v>
                </c:pt>
                <c:pt idx="12687">
                  <c:v>7.3</c:v>
                </c:pt>
                <c:pt idx="12688">
                  <c:v>7.29</c:v>
                </c:pt>
                <c:pt idx="12689">
                  <c:v>7.28</c:v>
                </c:pt>
                <c:pt idx="12690">
                  <c:v>7.3</c:v>
                </c:pt>
                <c:pt idx="12691">
                  <c:v>7.28</c:v>
                </c:pt>
                <c:pt idx="12692">
                  <c:v>7.28</c:v>
                </c:pt>
                <c:pt idx="12693">
                  <c:v>7.28</c:v>
                </c:pt>
                <c:pt idx="12694">
                  <c:v>7.29</c:v>
                </c:pt>
                <c:pt idx="12695">
                  <c:v>7.29</c:v>
                </c:pt>
                <c:pt idx="12696">
                  <c:v>7.28</c:v>
                </c:pt>
                <c:pt idx="12697">
                  <c:v>7.28</c:v>
                </c:pt>
                <c:pt idx="12698">
                  <c:v>7.28</c:v>
                </c:pt>
                <c:pt idx="12699">
                  <c:v>7.28</c:v>
                </c:pt>
                <c:pt idx="12700">
                  <c:v>7.27</c:v>
                </c:pt>
                <c:pt idx="12701">
                  <c:v>7.28</c:v>
                </c:pt>
                <c:pt idx="12702">
                  <c:v>7.26</c:v>
                </c:pt>
                <c:pt idx="12703">
                  <c:v>7.3</c:v>
                </c:pt>
                <c:pt idx="12704">
                  <c:v>7.3</c:v>
                </c:pt>
                <c:pt idx="12705">
                  <c:v>7.28</c:v>
                </c:pt>
                <c:pt idx="12706">
                  <c:v>7.28</c:v>
                </c:pt>
                <c:pt idx="12707">
                  <c:v>7.29</c:v>
                </c:pt>
                <c:pt idx="12708">
                  <c:v>7.28</c:v>
                </c:pt>
                <c:pt idx="12709">
                  <c:v>7.27</c:v>
                </c:pt>
                <c:pt idx="12710">
                  <c:v>7.28</c:v>
                </c:pt>
                <c:pt idx="12711">
                  <c:v>7.26</c:v>
                </c:pt>
                <c:pt idx="12712">
                  <c:v>7.25</c:v>
                </c:pt>
                <c:pt idx="12713">
                  <c:v>7.25</c:v>
                </c:pt>
                <c:pt idx="12714">
                  <c:v>7.24</c:v>
                </c:pt>
                <c:pt idx="12715">
                  <c:v>7.22</c:v>
                </c:pt>
                <c:pt idx="12716">
                  <c:v>7.2</c:v>
                </c:pt>
                <c:pt idx="12717">
                  <c:v>7.18</c:v>
                </c:pt>
                <c:pt idx="12718">
                  <c:v>7.16</c:v>
                </c:pt>
                <c:pt idx="12719">
                  <c:v>7.17</c:v>
                </c:pt>
                <c:pt idx="12720">
                  <c:v>7.16</c:v>
                </c:pt>
                <c:pt idx="12721">
                  <c:v>7.14</c:v>
                </c:pt>
                <c:pt idx="12722">
                  <c:v>7.12</c:v>
                </c:pt>
                <c:pt idx="12723">
                  <c:v>7.12</c:v>
                </c:pt>
                <c:pt idx="12724">
                  <c:v>7.1</c:v>
                </c:pt>
                <c:pt idx="12725">
                  <c:v>7.1</c:v>
                </c:pt>
                <c:pt idx="12726">
                  <c:v>7.08</c:v>
                </c:pt>
                <c:pt idx="12727">
                  <c:v>7.06</c:v>
                </c:pt>
                <c:pt idx="12728">
                  <c:v>7.08</c:v>
                </c:pt>
                <c:pt idx="12729">
                  <c:v>7.08</c:v>
                </c:pt>
                <c:pt idx="12730">
                  <c:v>7.06</c:v>
                </c:pt>
                <c:pt idx="12731">
                  <c:v>7.05</c:v>
                </c:pt>
                <c:pt idx="12732">
                  <c:v>7.06</c:v>
                </c:pt>
                <c:pt idx="12733">
                  <c:v>7.04</c:v>
                </c:pt>
                <c:pt idx="12734">
                  <c:v>7.04</c:v>
                </c:pt>
                <c:pt idx="12735">
                  <c:v>7.05</c:v>
                </c:pt>
                <c:pt idx="12736">
                  <c:v>7.05</c:v>
                </c:pt>
                <c:pt idx="12737">
                  <c:v>7.04</c:v>
                </c:pt>
                <c:pt idx="12738">
                  <c:v>7.05</c:v>
                </c:pt>
                <c:pt idx="12739">
                  <c:v>7.06</c:v>
                </c:pt>
                <c:pt idx="12740">
                  <c:v>7.05</c:v>
                </c:pt>
                <c:pt idx="12741">
                  <c:v>7.04</c:v>
                </c:pt>
                <c:pt idx="12742">
                  <c:v>7.05</c:v>
                </c:pt>
                <c:pt idx="12743">
                  <c:v>7.05</c:v>
                </c:pt>
                <c:pt idx="12744">
                  <c:v>7.06</c:v>
                </c:pt>
                <c:pt idx="12745">
                  <c:v>7.04</c:v>
                </c:pt>
                <c:pt idx="12746">
                  <c:v>7.04</c:v>
                </c:pt>
                <c:pt idx="12747">
                  <c:v>7.05</c:v>
                </c:pt>
                <c:pt idx="12748">
                  <c:v>7.06</c:v>
                </c:pt>
                <c:pt idx="12749">
                  <c:v>7.06</c:v>
                </c:pt>
                <c:pt idx="12750">
                  <c:v>7.05</c:v>
                </c:pt>
                <c:pt idx="12751">
                  <c:v>7.06</c:v>
                </c:pt>
                <c:pt idx="12752">
                  <c:v>7.07</c:v>
                </c:pt>
                <c:pt idx="12753">
                  <c:v>7.07</c:v>
                </c:pt>
                <c:pt idx="12754">
                  <c:v>7.07</c:v>
                </c:pt>
                <c:pt idx="12755">
                  <c:v>7.07</c:v>
                </c:pt>
                <c:pt idx="12756">
                  <c:v>7.08</c:v>
                </c:pt>
                <c:pt idx="12757">
                  <c:v>7.08</c:v>
                </c:pt>
                <c:pt idx="12758">
                  <c:v>7.06</c:v>
                </c:pt>
                <c:pt idx="12759">
                  <c:v>7.06</c:v>
                </c:pt>
                <c:pt idx="12760">
                  <c:v>7.04</c:v>
                </c:pt>
                <c:pt idx="12761">
                  <c:v>7.04</c:v>
                </c:pt>
                <c:pt idx="12762">
                  <c:v>7.04</c:v>
                </c:pt>
                <c:pt idx="12763">
                  <c:v>7.02</c:v>
                </c:pt>
                <c:pt idx="12764">
                  <c:v>7.02</c:v>
                </c:pt>
                <c:pt idx="12765">
                  <c:v>7.02</c:v>
                </c:pt>
                <c:pt idx="12766">
                  <c:v>7</c:v>
                </c:pt>
                <c:pt idx="12767">
                  <c:v>6.98</c:v>
                </c:pt>
                <c:pt idx="12768">
                  <c:v>6.99</c:v>
                </c:pt>
                <c:pt idx="12769">
                  <c:v>6.97</c:v>
                </c:pt>
                <c:pt idx="12770">
                  <c:v>6.98</c:v>
                </c:pt>
                <c:pt idx="12771">
                  <c:v>6.98</c:v>
                </c:pt>
                <c:pt idx="12772">
                  <c:v>6.96</c:v>
                </c:pt>
                <c:pt idx="12773">
                  <c:v>6.96</c:v>
                </c:pt>
                <c:pt idx="12774">
                  <c:v>6.96</c:v>
                </c:pt>
                <c:pt idx="12775">
                  <c:v>6.97</c:v>
                </c:pt>
                <c:pt idx="12776">
                  <c:v>6.96</c:v>
                </c:pt>
                <c:pt idx="12777">
                  <c:v>6.98</c:v>
                </c:pt>
                <c:pt idx="12778">
                  <c:v>6.98</c:v>
                </c:pt>
                <c:pt idx="12779">
                  <c:v>7</c:v>
                </c:pt>
                <c:pt idx="12780">
                  <c:v>7</c:v>
                </c:pt>
                <c:pt idx="12781">
                  <c:v>7.04</c:v>
                </c:pt>
                <c:pt idx="12782">
                  <c:v>7.05</c:v>
                </c:pt>
                <c:pt idx="12783">
                  <c:v>7.08</c:v>
                </c:pt>
                <c:pt idx="12784">
                  <c:v>7.09</c:v>
                </c:pt>
                <c:pt idx="12785">
                  <c:v>7.12</c:v>
                </c:pt>
                <c:pt idx="12786">
                  <c:v>7.13</c:v>
                </c:pt>
                <c:pt idx="12787">
                  <c:v>7.15</c:v>
                </c:pt>
                <c:pt idx="12788">
                  <c:v>7.16</c:v>
                </c:pt>
                <c:pt idx="12789">
                  <c:v>7.18</c:v>
                </c:pt>
                <c:pt idx="12790">
                  <c:v>7.18</c:v>
                </c:pt>
                <c:pt idx="12791">
                  <c:v>7.18</c:v>
                </c:pt>
                <c:pt idx="12792">
                  <c:v>7.19</c:v>
                </c:pt>
                <c:pt idx="12793">
                  <c:v>7.18</c:v>
                </c:pt>
                <c:pt idx="12794">
                  <c:v>7.17</c:v>
                </c:pt>
                <c:pt idx="12795">
                  <c:v>7.14</c:v>
                </c:pt>
                <c:pt idx="12796">
                  <c:v>7.14</c:v>
                </c:pt>
                <c:pt idx="12797">
                  <c:v>7.12</c:v>
                </c:pt>
                <c:pt idx="12798">
                  <c:v>7.14</c:v>
                </c:pt>
                <c:pt idx="12799">
                  <c:v>7.14</c:v>
                </c:pt>
                <c:pt idx="12800">
                  <c:v>7.14</c:v>
                </c:pt>
                <c:pt idx="12801">
                  <c:v>7.15</c:v>
                </c:pt>
                <c:pt idx="12802">
                  <c:v>7.17</c:v>
                </c:pt>
                <c:pt idx="12803">
                  <c:v>7.16</c:v>
                </c:pt>
                <c:pt idx="12804">
                  <c:v>7.2</c:v>
                </c:pt>
                <c:pt idx="12805">
                  <c:v>7.2</c:v>
                </c:pt>
                <c:pt idx="12806">
                  <c:v>7.22</c:v>
                </c:pt>
                <c:pt idx="12807">
                  <c:v>7.22</c:v>
                </c:pt>
                <c:pt idx="12808">
                  <c:v>7.23</c:v>
                </c:pt>
                <c:pt idx="12809">
                  <c:v>7.24</c:v>
                </c:pt>
                <c:pt idx="12810">
                  <c:v>7.25</c:v>
                </c:pt>
                <c:pt idx="12811">
                  <c:v>7.28</c:v>
                </c:pt>
                <c:pt idx="12812">
                  <c:v>7.28</c:v>
                </c:pt>
                <c:pt idx="12813">
                  <c:v>7.28</c:v>
                </c:pt>
                <c:pt idx="12814">
                  <c:v>7.28</c:v>
                </c:pt>
                <c:pt idx="12815">
                  <c:v>7.29</c:v>
                </c:pt>
                <c:pt idx="12816">
                  <c:v>7.27</c:v>
                </c:pt>
                <c:pt idx="12817">
                  <c:v>7.29</c:v>
                </c:pt>
                <c:pt idx="12818">
                  <c:v>7.28</c:v>
                </c:pt>
                <c:pt idx="12819">
                  <c:v>7.29</c:v>
                </c:pt>
                <c:pt idx="12820">
                  <c:v>7.3</c:v>
                </c:pt>
                <c:pt idx="12821">
                  <c:v>7.3</c:v>
                </c:pt>
                <c:pt idx="12822">
                  <c:v>7.32</c:v>
                </c:pt>
                <c:pt idx="12823">
                  <c:v>7.3</c:v>
                </c:pt>
                <c:pt idx="12824">
                  <c:v>7.32</c:v>
                </c:pt>
                <c:pt idx="12825">
                  <c:v>7.32</c:v>
                </c:pt>
                <c:pt idx="12826">
                  <c:v>7.32</c:v>
                </c:pt>
                <c:pt idx="12827">
                  <c:v>7.32</c:v>
                </c:pt>
                <c:pt idx="12828">
                  <c:v>7.32</c:v>
                </c:pt>
                <c:pt idx="12829">
                  <c:v>7.32</c:v>
                </c:pt>
                <c:pt idx="12830">
                  <c:v>7.32</c:v>
                </c:pt>
                <c:pt idx="12831">
                  <c:v>7.33</c:v>
                </c:pt>
                <c:pt idx="12832">
                  <c:v>7.34</c:v>
                </c:pt>
                <c:pt idx="12833">
                  <c:v>7.35</c:v>
                </c:pt>
                <c:pt idx="12834">
                  <c:v>7.35</c:v>
                </c:pt>
                <c:pt idx="12835">
                  <c:v>7.36</c:v>
                </c:pt>
                <c:pt idx="12836">
                  <c:v>7.36</c:v>
                </c:pt>
                <c:pt idx="12837">
                  <c:v>7.37</c:v>
                </c:pt>
                <c:pt idx="12838">
                  <c:v>7.38</c:v>
                </c:pt>
                <c:pt idx="12839">
                  <c:v>7.38</c:v>
                </c:pt>
                <c:pt idx="12840">
                  <c:v>7.38</c:v>
                </c:pt>
                <c:pt idx="12841">
                  <c:v>7.4</c:v>
                </c:pt>
                <c:pt idx="12842">
                  <c:v>7.39</c:v>
                </c:pt>
                <c:pt idx="12843">
                  <c:v>7.41</c:v>
                </c:pt>
                <c:pt idx="12844">
                  <c:v>7.4</c:v>
                </c:pt>
                <c:pt idx="12845">
                  <c:v>7.43</c:v>
                </c:pt>
                <c:pt idx="12846">
                  <c:v>7.44</c:v>
                </c:pt>
                <c:pt idx="12847">
                  <c:v>7.44</c:v>
                </c:pt>
                <c:pt idx="12848">
                  <c:v>7.44</c:v>
                </c:pt>
                <c:pt idx="12849">
                  <c:v>7.44</c:v>
                </c:pt>
                <c:pt idx="12850">
                  <c:v>7.45</c:v>
                </c:pt>
                <c:pt idx="12851">
                  <c:v>7.46</c:v>
                </c:pt>
                <c:pt idx="12852">
                  <c:v>7.46</c:v>
                </c:pt>
                <c:pt idx="12853">
                  <c:v>7.46</c:v>
                </c:pt>
                <c:pt idx="12854">
                  <c:v>7.46</c:v>
                </c:pt>
                <c:pt idx="12855">
                  <c:v>7.46</c:v>
                </c:pt>
                <c:pt idx="12856">
                  <c:v>7.48</c:v>
                </c:pt>
                <c:pt idx="12857">
                  <c:v>7.47</c:v>
                </c:pt>
                <c:pt idx="12858">
                  <c:v>7.46</c:v>
                </c:pt>
                <c:pt idx="12859">
                  <c:v>7.48</c:v>
                </c:pt>
                <c:pt idx="12860">
                  <c:v>7.48</c:v>
                </c:pt>
                <c:pt idx="12861">
                  <c:v>7.46</c:v>
                </c:pt>
                <c:pt idx="12862">
                  <c:v>7.46</c:v>
                </c:pt>
                <c:pt idx="12863">
                  <c:v>7.46</c:v>
                </c:pt>
                <c:pt idx="12864">
                  <c:v>7.45</c:v>
                </c:pt>
                <c:pt idx="12865">
                  <c:v>7.46</c:v>
                </c:pt>
                <c:pt idx="12866">
                  <c:v>7.45</c:v>
                </c:pt>
                <c:pt idx="12867">
                  <c:v>7.44</c:v>
                </c:pt>
                <c:pt idx="12868">
                  <c:v>7.44</c:v>
                </c:pt>
                <c:pt idx="12869">
                  <c:v>7.46</c:v>
                </c:pt>
                <c:pt idx="12870">
                  <c:v>7.46</c:v>
                </c:pt>
                <c:pt idx="12871">
                  <c:v>7.46</c:v>
                </c:pt>
                <c:pt idx="12872">
                  <c:v>7.46</c:v>
                </c:pt>
                <c:pt idx="12873">
                  <c:v>7.46</c:v>
                </c:pt>
                <c:pt idx="12874">
                  <c:v>7.46</c:v>
                </c:pt>
                <c:pt idx="12875">
                  <c:v>7.46</c:v>
                </c:pt>
                <c:pt idx="12876">
                  <c:v>7.46</c:v>
                </c:pt>
                <c:pt idx="12877">
                  <c:v>7.48</c:v>
                </c:pt>
                <c:pt idx="12878">
                  <c:v>7.48</c:v>
                </c:pt>
                <c:pt idx="12879">
                  <c:v>7.48</c:v>
                </c:pt>
                <c:pt idx="12880">
                  <c:v>7.47</c:v>
                </c:pt>
                <c:pt idx="12881">
                  <c:v>7.48</c:v>
                </c:pt>
                <c:pt idx="12882">
                  <c:v>7.49</c:v>
                </c:pt>
                <c:pt idx="12883">
                  <c:v>7.49</c:v>
                </c:pt>
                <c:pt idx="12884">
                  <c:v>7.51</c:v>
                </c:pt>
                <c:pt idx="12885">
                  <c:v>7.49</c:v>
                </c:pt>
                <c:pt idx="12886">
                  <c:v>7.48</c:v>
                </c:pt>
                <c:pt idx="12887">
                  <c:v>7.48</c:v>
                </c:pt>
                <c:pt idx="12888">
                  <c:v>7.48</c:v>
                </c:pt>
                <c:pt idx="12889">
                  <c:v>7.47</c:v>
                </c:pt>
                <c:pt idx="12890">
                  <c:v>7.46</c:v>
                </c:pt>
                <c:pt idx="12891">
                  <c:v>7.44</c:v>
                </c:pt>
                <c:pt idx="12892">
                  <c:v>7.44</c:v>
                </c:pt>
                <c:pt idx="12893">
                  <c:v>7.43</c:v>
                </c:pt>
                <c:pt idx="12894">
                  <c:v>7.43</c:v>
                </c:pt>
                <c:pt idx="12895">
                  <c:v>7.42</c:v>
                </c:pt>
                <c:pt idx="12896">
                  <c:v>7.42</c:v>
                </c:pt>
                <c:pt idx="12897">
                  <c:v>7.39</c:v>
                </c:pt>
                <c:pt idx="12898">
                  <c:v>7.37</c:v>
                </c:pt>
                <c:pt idx="12899">
                  <c:v>7.36</c:v>
                </c:pt>
                <c:pt idx="12900">
                  <c:v>7.34</c:v>
                </c:pt>
                <c:pt idx="12901">
                  <c:v>7.32</c:v>
                </c:pt>
                <c:pt idx="12902">
                  <c:v>7.32</c:v>
                </c:pt>
                <c:pt idx="12903">
                  <c:v>7.3</c:v>
                </c:pt>
                <c:pt idx="12904">
                  <c:v>7.3</c:v>
                </c:pt>
                <c:pt idx="12905">
                  <c:v>7.27</c:v>
                </c:pt>
                <c:pt idx="12906">
                  <c:v>7.24</c:v>
                </c:pt>
                <c:pt idx="12907">
                  <c:v>7.21</c:v>
                </c:pt>
                <c:pt idx="12908">
                  <c:v>7.18</c:v>
                </c:pt>
                <c:pt idx="12909">
                  <c:v>7.18</c:v>
                </c:pt>
                <c:pt idx="12910">
                  <c:v>7.16</c:v>
                </c:pt>
                <c:pt idx="12911">
                  <c:v>7.15</c:v>
                </c:pt>
                <c:pt idx="12912">
                  <c:v>7.13</c:v>
                </c:pt>
                <c:pt idx="12913">
                  <c:v>7.14</c:v>
                </c:pt>
                <c:pt idx="12914">
                  <c:v>7.12</c:v>
                </c:pt>
                <c:pt idx="12915">
                  <c:v>7.12</c:v>
                </c:pt>
                <c:pt idx="12916">
                  <c:v>7.13</c:v>
                </c:pt>
                <c:pt idx="12917">
                  <c:v>7.16</c:v>
                </c:pt>
                <c:pt idx="12918">
                  <c:v>7.16</c:v>
                </c:pt>
                <c:pt idx="12919">
                  <c:v>7.18</c:v>
                </c:pt>
                <c:pt idx="12920">
                  <c:v>7.18</c:v>
                </c:pt>
                <c:pt idx="12921">
                  <c:v>7.21</c:v>
                </c:pt>
                <c:pt idx="12922">
                  <c:v>7.22</c:v>
                </c:pt>
                <c:pt idx="12923">
                  <c:v>7.22</c:v>
                </c:pt>
                <c:pt idx="12924">
                  <c:v>7.21</c:v>
                </c:pt>
                <c:pt idx="12925">
                  <c:v>7.21</c:v>
                </c:pt>
                <c:pt idx="12926">
                  <c:v>7.21</c:v>
                </c:pt>
                <c:pt idx="12927">
                  <c:v>7.2</c:v>
                </c:pt>
                <c:pt idx="12928">
                  <c:v>7.2</c:v>
                </c:pt>
                <c:pt idx="12929">
                  <c:v>7.2</c:v>
                </c:pt>
                <c:pt idx="12930">
                  <c:v>7.2</c:v>
                </c:pt>
                <c:pt idx="12931">
                  <c:v>7.21</c:v>
                </c:pt>
                <c:pt idx="12932">
                  <c:v>7.2</c:v>
                </c:pt>
                <c:pt idx="12933">
                  <c:v>7.2</c:v>
                </c:pt>
                <c:pt idx="12934">
                  <c:v>7.2</c:v>
                </c:pt>
                <c:pt idx="12935">
                  <c:v>7.2</c:v>
                </c:pt>
                <c:pt idx="12936">
                  <c:v>7.2</c:v>
                </c:pt>
                <c:pt idx="12937">
                  <c:v>7.22</c:v>
                </c:pt>
                <c:pt idx="12938">
                  <c:v>7.22</c:v>
                </c:pt>
                <c:pt idx="12939">
                  <c:v>7.22</c:v>
                </c:pt>
                <c:pt idx="12940">
                  <c:v>7.24</c:v>
                </c:pt>
                <c:pt idx="12941">
                  <c:v>7.23</c:v>
                </c:pt>
                <c:pt idx="12942">
                  <c:v>7.24</c:v>
                </c:pt>
                <c:pt idx="12943">
                  <c:v>7.25</c:v>
                </c:pt>
                <c:pt idx="12944">
                  <c:v>7.25</c:v>
                </c:pt>
                <c:pt idx="12945">
                  <c:v>7.26</c:v>
                </c:pt>
                <c:pt idx="12946">
                  <c:v>7.26</c:v>
                </c:pt>
                <c:pt idx="12947">
                  <c:v>7.27</c:v>
                </c:pt>
                <c:pt idx="12948">
                  <c:v>7.27</c:v>
                </c:pt>
                <c:pt idx="12949">
                  <c:v>7.28</c:v>
                </c:pt>
                <c:pt idx="12950">
                  <c:v>7.28</c:v>
                </c:pt>
                <c:pt idx="12951">
                  <c:v>7.29</c:v>
                </c:pt>
                <c:pt idx="12952">
                  <c:v>7.29</c:v>
                </c:pt>
                <c:pt idx="12953">
                  <c:v>7.28</c:v>
                </c:pt>
                <c:pt idx="12954">
                  <c:v>7.29</c:v>
                </c:pt>
                <c:pt idx="12955">
                  <c:v>7.3</c:v>
                </c:pt>
                <c:pt idx="12956">
                  <c:v>7.3</c:v>
                </c:pt>
                <c:pt idx="12957">
                  <c:v>7.3</c:v>
                </c:pt>
                <c:pt idx="12958">
                  <c:v>7.31</c:v>
                </c:pt>
                <c:pt idx="12959">
                  <c:v>7.31</c:v>
                </c:pt>
                <c:pt idx="12960">
                  <c:v>7.31</c:v>
                </c:pt>
                <c:pt idx="12961">
                  <c:v>7.33</c:v>
                </c:pt>
                <c:pt idx="12962">
                  <c:v>7.34</c:v>
                </c:pt>
                <c:pt idx="12963">
                  <c:v>7.33</c:v>
                </c:pt>
                <c:pt idx="12964">
                  <c:v>7.34</c:v>
                </c:pt>
                <c:pt idx="12965">
                  <c:v>7.36</c:v>
                </c:pt>
                <c:pt idx="12966">
                  <c:v>7.37</c:v>
                </c:pt>
                <c:pt idx="12967">
                  <c:v>7.38</c:v>
                </c:pt>
                <c:pt idx="12968">
                  <c:v>7.37</c:v>
                </c:pt>
                <c:pt idx="12969">
                  <c:v>7.39</c:v>
                </c:pt>
                <c:pt idx="12970">
                  <c:v>7.39</c:v>
                </c:pt>
                <c:pt idx="12971">
                  <c:v>7.38</c:v>
                </c:pt>
                <c:pt idx="12972">
                  <c:v>7.39</c:v>
                </c:pt>
                <c:pt idx="12973">
                  <c:v>7.39</c:v>
                </c:pt>
                <c:pt idx="12974">
                  <c:v>7.38</c:v>
                </c:pt>
                <c:pt idx="12975">
                  <c:v>7.38</c:v>
                </c:pt>
                <c:pt idx="12976">
                  <c:v>7.37</c:v>
                </c:pt>
                <c:pt idx="12977">
                  <c:v>7.39</c:v>
                </c:pt>
                <c:pt idx="12978">
                  <c:v>7.4</c:v>
                </c:pt>
                <c:pt idx="12979">
                  <c:v>7.38</c:v>
                </c:pt>
                <c:pt idx="12980">
                  <c:v>7.38</c:v>
                </c:pt>
                <c:pt idx="12981">
                  <c:v>7.39</c:v>
                </c:pt>
                <c:pt idx="12982">
                  <c:v>7.39</c:v>
                </c:pt>
                <c:pt idx="12983">
                  <c:v>7.38</c:v>
                </c:pt>
                <c:pt idx="12984">
                  <c:v>7.39</c:v>
                </c:pt>
                <c:pt idx="12985">
                  <c:v>7.38</c:v>
                </c:pt>
                <c:pt idx="12986">
                  <c:v>7.37</c:v>
                </c:pt>
                <c:pt idx="12987">
                  <c:v>7.36</c:v>
                </c:pt>
                <c:pt idx="12988">
                  <c:v>7.36</c:v>
                </c:pt>
                <c:pt idx="12989">
                  <c:v>7.34</c:v>
                </c:pt>
                <c:pt idx="12990">
                  <c:v>7.34</c:v>
                </c:pt>
                <c:pt idx="12991">
                  <c:v>7.34</c:v>
                </c:pt>
                <c:pt idx="12992">
                  <c:v>7.34</c:v>
                </c:pt>
                <c:pt idx="12993">
                  <c:v>7.34</c:v>
                </c:pt>
                <c:pt idx="12994">
                  <c:v>7.32</c:v>
                </c:pt>
                <c:pt idx="12995">
                  <c:v>7.33</c:v>
                </c:pt>
                <c:pt idx="12996">
                  <c:v>7.32</c:v>
                </c:pt>
                <c:pt idx="12997">
                  <c:v>7.31</c:v>
                </c:pt>
                <c:pt idx="12998">
                  <c:v>7.3</c:v>
                </c:pt>
                <c:pt idx="12999">
                  <c:v>7.3</c:v>
                </c:pt>
                <c:pt idx="13000">
                  <c:v>7.29</c:v>
                </c:pt>
                <c:pt idx="13001">
                  <c:v>7.28</c:v>
                </c:pt>
                <c:pt idx="13002">
                  <c:v>7.27</c:v>
                </c:pt>
                <c:pt idx="13003">
                  <c:v>7.26</c:v>
                </c:pt>
                <c:pt idx="13004">
                  <c:v>7.24</c:v>
                </c:pt>
                <c:pt idx="13005">
                  <c:v>7.26</c:v>
                </c:pt>
                <c:pt idx="13006">
                  <c:v>7.24</c:v>
                </c:pt>
                <c:pt idx="13007">
                  <c:v>7.22</c:v>
                </c:pt>
                <c:pt idx="13008">
                  <c:v>7.22</c:v>
                </c:pt>
                <c:pt idx="13009">
                  <c:v>7.2</c:v>
                </c:pt>
                <c:pt idx="13010">
                  <c:v>7.18</c:v>
                </c:pt>
                <c:pt idx="13011">
                  <c:v>7.16</c:v>
                </c:pt>
                <c:pt idx="13012">
                  <c:v>7.16</c:v>
                </c:pt>
                <c:pt idx="13013">
                  <c:v>7.14</c:v>
                </c:pt>
                <c:pt idx="13014">
                  <c:v>7.12</c:v>
                </c:pt>
                <c:pt idx="13015">
                  <c:v>7.11</c:v>
                </c:pt>
                <c:pt idx="13016">
                  <c:v>7.08</c:v>
                </c:pt>
                <c:pt idx="13017">
                  <c:v>7.08</c:v>
                </c:pt>
                <c:pt idx="13018">
                  <c:v>7.06</c:v>
                </c:pt>
                <c:pt idx="13019">
                  <c:v>7.06</c:v>
                </c:pt>
                <c:pt idx="13020">
                  <c:v>7.04</c:v>
                </c:pt>
                <c:pt idx="13021">
                  <c:v>7.02</c:v>
                </c:pt>
                <c:pt idx="13022">
                  <c:v>7.02</c:v>
                </c:pt>
                <c:pt idx="13023">
                  <c:v>7.03</c:v>
                </c:pt>
                <c:pt idx="13024">
                  <c:v>7.01</c:v>
                </c:pt>
                <c:pt idx="13025">
                  <c:v>7</c:v>
                </c:pt>
                <c:pt idx="13026">
                  <c:v>6.98</c:v>
                </c:pt>
                <c:pt idx="13027">
                  <c:v>6.98</c:v>
                </c:pt>
                <c:pt idx="13028">
                  <c:v>6.98</c:v>
                </c:pt>
                <c:pt idx="13029">
                  <c:v>6.96</c:v>
                </c:pt>
                <c:pt idx="13030">
                  <c:v>6.96</c:v>
                </c:pt>
                <c:pt idx="13031">
                  <c:v>6.95</c:v>
                </c:pt>
                <c:pt idx="13032">
                  <c:v>6.94</c:v>
                </c:pt>
                <c:pt idx="13033">
                  <c:v>6.92</c:v>
                </c:pt>
                <c:pt idx="13034">
                  <c:v>6.9</c:v>
                </c:pt>
                <c:pt idx="13035">
                  <c:v>6.91</c:v>
                </c:pt>
                <c:pt idx="13036">
                  <c:v>6.89</c:v>
                </c:pt>
                <c:pt idx="13037">
                  <c:v>6.89</c:v>
                </c:pt>
                <c:pt idx="13038">
                  <c:v>6.87</c:v>
                </c:pt>
                <c:pt idx="13039">
                  <c:v>6.87</c:v>
                </c:pt>
                <c:pt idx="13040">
                  <c:v>6.86</c:v>
                </c:pt>
                <c:pt idx="13041">
                  <c:v>6.83</c:v>
                </c:pt>
                <c:pt idx="13042">
                  <c:v>6.83</c:v>
                </c:pt>
                <c:pt idx="13043">
                  <c:v>6.84</c:v>
                </c:pt>
                <c:pt idx="13044">
                  <c:v>6.82</c:v>
                </c:pt>
                <c:pt idx="13045">
                  <c:v>6.82</c:v>
                </c:pt>
                <c:pt idx="13046">
                  <c:v>6.82</c:v>
                </c:pt>
                <c:pt idx="13047">
                  <c:v>6.84</c:v>
                </c:pt>
                <c:pt idx="13048">
                  <c:v>6.82</c:v>
                </c:pt>
                <c:pt idx="13049">
                  <c:v>6.84</c:v>
                </c:pt>
                <c:pt idx="13050">
                  <c:v>6.82</c:v>
                </c:pt>
                <c:pt idx="13051">
                  <c:v>6.82</c:v>
                </c:pt>
                <c:pt idx="13052">
                  <c:v>6.84</c:v>
                </c:pt>
                <c:pt idx="13053">
                  <c:v>6.84</c:v>
                </c:pt>
                <c:pt idx="13054">
                  <c:v>6.84</c:v>
                </c:pt>
                <c:pt idx="13055">
                  <c:v>6.86</c:v>
                </c:pt>
                <c:pt idx="13056">
                  <c:v>6.85</c:v>
                </c:pt>
                <c:pt idx="13057">
                  <c:v>6.86</c:v>
                </c:pt>
                <c:pt idx="13058">
                  <c:v>6.86</c:v>
                </c:pt>
                <c:pt idx="13059">
                  <c:v>6.86</c:v>
                </c:pt>
                <c:pt idx="13060">
                  <c:v>6.87</c:v>
                </c:pt>
                <c:pt idx="13061">
                  <c:v>6.89</c:v>
                </c:pt>
                <c:pt idx="13062">
                  <c:v>6.88</c:v>
                </c:pt>
                <c:pt idx="13063">
                  <c:v>6.89</c:v>
                </c:pt>
                <c:pt idx="13064">
                  <c:v>6.9</c:v>
                </c:pt>
                <c:pt idx="13065">
                  <c:v>6.91</c:v>
                </c:pt>
                <c:pt idx="13066">
                  <c:v>6.92</c:v>
                </c:pt>
                <c:pt idx="13067">
                  <c:v>6.92</c:v>
                </c:pt>
                <c:pt idx="13068">
                  <c:v>6.93</c:v>
                </c:pt>
                <c:pt idx="13069">
                  <c:v>6.92</c:v>
                </c:pt>
                <c:pt idx="13070">
                  <c:v>6.94</c:v>
                </c:pt>
                <c:pt idx="13071">
                  <c:v>6.95</c:v>
                </c:pt>
                <c:pt idx="13072">
                  <c:v>6.96</c:v>
                </c:pt>
                <c:pt idx="13073">
                  <c:v>6.98</c:v>
                </c:pt>
                <c:pt idx="13074">
                  <c:v>6.97</c:v>
                </c:pt>
                <c:pt idx="13075">
                  <c:v>6.98</c:v>
                </c:pt>
                <c:pt idx="13076">
                  <c:v>7.01</c:v>
                </c:pt>
                <c:pt idx="13077">
                  <c:v>7.02</c:v>
                </c:pt>
                <c:pt idx="13078">
                  <c:v>7.04</c:v>
                </c:pt>
                <c:pt idx="13079">
                  <c:v>7.04</c:v>
                </c:pt>
                <c:pt idx="13080">
                  <c:v>7.07</c:v>
                </c:pt>
                <c:pt idx="13081">
                  <c:v>7.06</c:v>
                </c:pt>
                <c:pt idx="13082">
                  <c:v>7.07</c:v>
                </c:pt>
                <c:pt idx="13083">
                  <c:v>7.08</c:v>
                </c:pt>
                <c:pt idx="13084">
                  <c:v>7.08</c:v>
                </c:pt>
                <c:pt idx="13085">
                  <c:v>7.09</c:v>
                </c:pt>
                <c:pt idx="13086">
                  <c:v>7.09</c:v>
                </c:pt>
                <c:pt idx="13087">
                  <c:v>7.1</c:v>
                </c:pt>
                <c:pt idx="13088">
                  <c:v>7.12</c:v>
                </c:pt>
                <c:pt idx="13089">
                  <c:v>7.13</c:v>
                </c:pt>
                <c:pt idx="13090">
                  <c:v>7.12</c:v>
                </c:pt>
                <c:pt idx="13091">
                  <c:v>7.14</c:v>
                </c:pt>
                <c:pt idx="13092">
                  <c:v>7.14</c:v>
                </c:pt>
                <c:pt idx="13093">
                  <c:v>7.14</c:v>
                </c:pt>
                <c:pt idx="13094">
                  <c:v>7.13</c:v>
                </c:pt>
                <c:pt idx="13095">
                  <c:v>7.12</c:v>
                </c:pt>
                <c:pt idx="13096">
                  <c:v>7.12</c:v>
                </c:pt>
                <c:pt idx="13097">
                  <c:v>7.11</c:v>
                </c:pt>
                <c:pt idx="13098">
                  <c:v>7.12</c:v>
                </c:pt>
                <c:pt idx="13099">
                  <c:v>7.1</c:v>
                </c:pt>
                <c:pt idx="13100">
                  <c:v>7.1</c:v>
                </c:pt>
                <c:pt idx="13101">
                  <c:v>7.09</c:v>
                </c:pt>
                <c:pt idx="13102">
                  <c:v>7.1</c:v>
                </c:pt>
                <c:pt idx="13103">
                  <c:v>7.1</c:v>
                </c:pt>
                <c:pt idx="13104">
                  <c:v>7.08</c:v>
                </c:pt>
                <c:pt idx="13105">
                  <c:v>7.09</c:v>
                </c:pt>
                <c:pt idx="13106">
                  <c:v>7.06</c:v>
                </c:pt>
                <c:pt idx="13107">
                  <c:v>7.08</c:v>
                </c:pt>
                <c:pt idx="13108">
                  <c:v>7.06</c:v>
                </c:pt>
                <c:pt idx="13109">
                  <c:v>7.05</c:v>
                </c:pt>
                <c:pt idx="13110">
                  <c:v>7.04</c:v>
                </c:pt>
                <c:pt idx="13111">
                  <c:v>7.03</c:v>
                </c:pt>
                <c:pt idx="13112">
                  <c:v>7.02</c:v>
                </c:pt>
                <c:pt idx="13113">
                  <c:v>7.02</c:v>
                </c:pt>
                <c:pt idx="13114">
                  <c:v>7</c:v>
                </c:pt>
                <c:pt idx="13115">
                  <c:v>7.01</c:v>
                </c:pt>
                <c:pt idx="13116">
                  <c:v>7</c:v>
                </c:pt>
                <c:pt idx="13117">
                  <c:v>7</c:v>
                </c:pt>
                <c:pt idx="13118">
                  <c:v>6.99</c:v>
                </c:pt>
                <c:pt idx="13119">
                  <c:v>6.98</c:v>
                </c:pt>
                <c:pt idx="13120">
                  <c:v>6.98</c:v>
                </c:pt>
                <c:pt idx="13121">
                  <c:v>6.97</c:v>
                </c:pt>
                <c:pt idx="13122">
                  <c:v>6.97</c:v>
                </c:pt>
                <c:pt idx="13123">
                  <c:v>6.96</c:v>
                </c:pt>
                <c:pt idx="13124">
                  <c:v>6.94</c:v>
                </c:pt>
                <c:pt idx="13125">
                  <c:v>6.92</c:v>
                </c:pt>
                <c:pt idx="13126">
                  <c:v>6.92</c:v>
                </c:pt>
                <c:pt idx="13127">
                  <c:v>6.9</c:v>
                </c:pt>
                <c:pt idx="13128">
                  <c:v>6.9</c:v>
                </c:pt>
                <c:pt idx="13129">
                  <c:v>6.89</c:v>
                </c:pt>
                <c:pt idx="13130">
                  <c:v>6.86</c:v>
                </c:pt>
                <c:pt idx="13131">
                  <c:v>6.86</c:v>
                </c:pt>
                <c:pt idx="13132">
                  <c:v>6.84</c:v>
                </c:pt>
                <c:pt idx="13133">
                  <c:v>6.83</c:v>
                </c:pt>
                <c:pt idx="13134">
                  <c:v>6.8</c:v>
                </c:pt>
                <c:pt idx="13135">
                  <c:v>6.8</c:v>
                </c:pt>
                <c:pt idx="13136">
                  <c:v>6.79</c:v>
                </c:pt>
                <c:pt idx="13137">
                  <c:v>6.78</c:v>
                </c:pt>
                <c:pt idx="13138">
                  <c:v>6.76</c:v>
                </c:pt>
                <c:pt idx="13139">
                  <c:v>6.75</c:v>
                </c:pt>
                <c:pt idx="13140">
                  <c:v>6.74</c:v>
                </c:pt>
                <c:pt idx="13141">
                  <c:v>6.74</c:v>
                </c:pt>
                <c:pt idx="13142">
                  <c:v>6.74</c:v>
                </c:pt>
                <c:pt idx="13143">
                  <c:v>6.73</c:v>
                </c:pt>
                <c:pt idx="13144">
                  <c:v>6.73</c:v>
                </c:pt>
                <c:pt idx="13145">
                  <c:v>6.72</c:v>
                </c:pt>
                <c:pt idx="13146">
                  <c:v>6.74</c:v>
                </c:pt>
                <c:pt idx="13147">
                  <c:v>6.72</c:v>
                </c:pt>
                <c:pt idx="13148">
                  <c:v>6.72</c:v>
                </c:pt>
                <c:pt idx="13149">
                  <c:v>6.71</c:v>
                </c:pt>
                <c:pt idx="13150">
                  <c:v>6.7</c:v>
                </c:pt>
                <c:pt idx="13151">
                  <c:v>6.72</c:v>
                </c:pt>
                <c:pt idx="13152">
                  <c:v>6.71</c:v>
                </c:pt>
                <c:pt idx="13153">
                  <c:v>6.7</c:v>
                </c:pt>
                <c:pt idx="13154">
                  <c:v>6.72</c:v>
                </c:pt>
                <c:pt idx="13155">
                  <c:v>6.72</c:v>
                </c:pt>
                <c:pt idx="13156">
                  <c:v>6.72</c:v>
                </c:pt>
                <c:pt idx="13157">
                  <c:v>6.7</c:v>
                </c:pt>
                <c:pt idx="13158">
                  <c:v>6.7</c:v>
                </c:pt>
                <c:pt idx="13159">
                  <c:v>6.69</c:v>
                </c:pt>
                <c:pt idx="13160">
                  <c:v>6.68</c:v>
                </c:pt>
                <c:pt idx="13161">
                  <c:v>6.67</c:v>
                </c:pt>
                <c:pt idx="13162">
                  <c:v>6.66</c:v>
                </c:pt>
                <c:pt idx="13163">
                  <c:v>6.65</c:v>
                </c:pt>
                <c:pt idx="13164">
                  <c:v>6.64</c:v>
                </c:pt>
                <c:pt idx="13165">
                  <c:v>6.64</c:v>
                </c:pt>
                <c:pt idx="13166">
                  <c:v>6.61</c:v>
                </c:pt>
                <c:pt idx="13167">
                  <c:v>6.62</c:v>
                </c:pt>
                <c:pt idx="13168">
                  <c:v>6.59</c:v>
                </c:pt>
                <c:pt idx="13169">
                  <c:v>6.58</c:v>
                </c:pt>
                <c:pt idx="13170">
                  <c:v>6.57</c:v>
                </c:pt>
                <c:pt idx="13171">
                  <c:v>6.55</c:v>
                </c:pt>
                <c:pt idx="13172">
                  <c:v>6.54</c:v>
                </c:pt>
                <c:pt idx="13173">
                  <c:v>6.52</c:v>
                </c:pt>
                <c:pt idx="13174">
                  <c:v>6.5</c:v>
                </c:pt>
                <c:pt idx="13175">
                  <c:v>6.51</c:v>
                </c:pt>
                <c:pt idx="13176">
                  <c:v>6.49</c:v>
                </c:pt>
                <c:pt idx="13177">
                  <c:v>6.47</c:v>
                </c:pt>
                <c:pt idx="13178">
                  <c:v>6.45</c:v>
                </c:pt>
                <c:pt idx="13179">
                  <c:v>6.45</c:v>
                </c:pt>
                <c:pt idx="13180">
                  <c:v>6.45</c:v>
                </c:pt>
                <c:pt idx="13181">
                  <c:v>6.43</c:v>
                </c:pt>
                <c:pt idx="13182">
                  <c:v>6.43</c:v>
                </c:pt>
                <c:pt idx="13183">
                  <c:v>6.42</c:v>
                </c:pt>
                <c:pt idx="13184">
                  <c:v>6.43</c:v>
                </c:pt>
                <c:pt idx="13185">
                  <c:v>6.44</c:v>
                </c:pt>
                <c:pt idx="13186">
                  <c:v>6.43</c:v>
                </c:pt>
                <c:pt idx="13187">
                  <c:v>6.42</c:v>
                </c:pt>
                <c:pt idx="13188">
                  <c:v>6.42</c:v>
                </c:pt>
                <c:pt idx="13189">
                  <c:v>6.42</c:v>
                </c:pt>
                <c:pt idx="13190">
                  <c:v>6.43</c:v>
                </c:pt>
                <c:pt idx="13191">
                  <c:v>6.43</c:v>
                </c:pt>
                <c:pt idx="13192">
                  <c:v>6.44</c:v>
                </c:pt>
                <c:pt idx="13193">
                  <c:v>6.44</c:v>
                </c:pt>
                <c:pt idx="13194">
                  <c:v>6.44</c:v>
                </c:pt>
                <c:pt idx="13195">
                  <c:v>6.46</c:v>
                </c:pt>
                <c:pt idx="13196">
                  <c:v>6.46</c:v>
                </c:pt>
                <c:pt idx="13197">
                  <c:v>6.46</c:v>
                </c:pt>
                <c:pt idx="13198">
                  <c:v>6.48</c:v>
                </c:pt>
                <c:pt idx="13199">
                  <c:v>6.48</c:v>
                </c:pt>
                <c:pt idx="13200">
                  <c:v>6.48</c:v>
                </c:pt>
                <c:pt idx="13201">
                  <c:v>6.49</c:v>
                </c:pt>
                <c:pt idx="13202">
                  <c:v>6.49</c:v>
                </c:pt>
                <c:pt idx="13203">
                  <c:v>6.5</c:v>
                </c:pt>
                <c:pt idx="13204">
                  <c:v>6.49</c:v>
                </c:pt>
                <c:pt idx="13205">
                  <c:v>6.49</c:v>
                </c:pt>
                <c:pt idx="13206">
                  <c:v>6.5</c:v>
                </c:pt>
                <c:pt idx="13207">
                  <c:v>6.49</c:v>
                </c:pt>
                <c:pt idx="13208">
                  <c:v>6.46</c:v>
                </c:pt>
                <c:pt idx="13209">
                  <c:v>6.48</c:v>
                </c:pt>
                <c:pt idx="13210">
                  <c:v>6.48</c:v>
                </c:pt>
                <c:pt idx="13211">
                  <c:v>6.48</c:v>
                </c:pt>
                <c:pt idx="13212">
                  <c:v>6.47</c:v>
                </c:pt>
                <c:pt idx="13213">
                  <c:v>6.47</c:v>
                </c:pt>
                <c:pt idx="13214">
                  <c:v>6.48</c:v>
                </c:pt>
                <c:pt idx="13215">
                  <c:v>6.47</c:v>
                </c:pt>
                <c:pt idx="13216">
                  <c:v>6.47</c:v>
                </c:pt>
                <c:pt idx="13217">
                  <c:v>6.46</c:v>
                </c:pt>
                <c:pt idx="13218">
                  <c:v>6.47</c:v>
                </c:pt>
                <c:pt idx="13219">
                  <c:v>6.46</c:v>
                </c:pt>
                <c:pt idx="13220">
                  <c:v>6.45</c:v>
                </c:pt>
                <c:pt idx="13221">
                  <c:v>6.45</c:v>
                </c:pt>
                <c:pt idx="13222">
                  <c:v>6.46</c:v>
                </c:pt>
                <c:pt idx="13223">
                  <c:v>6.46</c:v>
                </c:pt>
                <c:pt idx="13224">
                  <c:v>6.46</c:v>
                </c:pt>
                <c:pt idx="13225">
                  <c:v>6.44</c:v>
                </c:pt>
                <c:pt idx="13226">
                  <c:v>6.46</c:v>
                </c:pt>
                <c:pt idx="13227">
                  <c:v>6.46</c:v>
                </c:pt>
                <c:pt idx="13228">
                  <c:v>6.48</c:v>
                </c:pt>
                <c:pt idx="13229">
                  <c:v>6.48</c:v>
                </c:pt>
                <c:pt idx="13230">
                  <c:v>6.48</c:v>
                </c:pt>
                <c:pt idx="13231">
                  <c:v>6.49</c:v>
                </c:pt>
                <c:pt idx="13232">
                  <c:v>6.51</c:v>
                </c:pt>
                <c:pt idx="13233">
                  <c:v>6.51</c:v>
                </c:pt>
                <c:pt idx="13234">
                  <c:v>6.54</c:v>
                </c:pt>
                <c:pt idx="13235">
                  <c:v>6.56</c:v>
                </c:pt>
                <c:pt idx="13236">
                  <c:v>6.57</c:v>
                </c:pt>
                <c:pt idx="13237">
                  <c:v>6.58</c:v>
                </c:pt>
                <c:pt idx="13238">
                  <c:v>6.58</c:v>
                </c:pt>
                <c:pt idx="13239">
                  <c:v>6.6</c:v>
                </c:pt>
                <c:pt idx="13240">
                  <c:v>6.6</c:v>
                </c:pt>
                <c:pt idx="13241">
                  <c:v>6.62</c:v>
                </c:pt>
                <c:pt idx="13242">
                  <c:v>6.62</c:v>
                </c:pt>
                <c:pt idx="13243">
                  <c:v>6.64</c:v>
                </c:pt>
                <c:pt idx="13244">
                  <c:v>6.63</c:v>
                </c:pt>
                <c:pt idx="13245">
                  <c:v>6.62</c:v>
                </c:pt>
                <c:pt idx="13246">
                  <c:v>6.6</c:v>
                </c:pt>
                <c:pt idx="13247">
                  <c:v>6.61</c:v>
                </c:pt>
                <c:pt idx="13248">
                  <c:v>6.6</c:v>
                </c:pt>
                <c:pt idx="13249">
                  <c:v>6.6</c:v>
                </c:pt>
                <c:pt idx="13250">
                  <c:v>6.62</c:v>
                </c:pt>
                <c:pt idx="13251">
                  <c:v>6.62</c:v>
                </c:pt>
                <c:pt idx="13252">
                  <c:v>6.64</c:v>
                </c:pt>
                <c:pt idx="13253">
                  <c:v>6.66</c:v>
                </c:pt>
                <c:pt idx="13254">
                  <c:v>6.66</c:v>
                </c:pt>
                <c:pt idx="13255">
                  <c:v>6.69</c:v>
                </c:pt>
                <c:pt idx="13256">
                  <c:v>6.7</c:v>
                </c:pt>
                <c:pt idx="13257">
                  <c:v>6.72</c:v>
                </c:pt>
                <c:pt idx="13258">
                  <c:v>6.73</c:v>
                </c:pt>
                <c:pt idx="13259">
                  <c:v>6.76</c:v>
                </c:pt>
                <c:pt idx="13260">
                  <c:v>6.78</c:v>
                </c:pt>
                <c:pt idx="13261">
                  <c:v>6.8</c:v>
                </c:pt>
                <c:pt idx="13262">
                  <c:v>6.84</c:v>
                </c:pt>
                <c:pt idx="13263">
                  <c:v>6.86</c:v>
                </c:pt>
                <c:pt idx="13264">
                  <c:v>6.87</c:v>
                </c:pt>
                <c:pt idx="13265">
                  <c:v>6.88</c:v>
                </c:pt>
                <c:pt idx="13266">
                  <c:v>6.89</c:v>
                </c:pt>
                <c:pt idx="13267">
                  <c:v>6.9</c:v>
                </c:pt>
                <c:pt idx="13268">
                  <c:v>6.9</c:v>
                </c:pt>
                <c:pt idx="13269">
                  <c:v>6.91</c:v>
                </c:pt>
                <c:pt idx="13270">
                  <c:v>6.94</c:v>
                </c:pt>
                <c:pt idx="13271">
                  <c:v>6.94</c:v>
                </c:pt>
                <c:pt idx="13272">
                  <c:v>6.96</c:v>
                </c:pt>
                <c:pt idx="13273">
                  <c:v>6.98</c:v>
                </c:pt>
                <c:pt idx="13274">
                  <c:v>6.98</c:v>
                </c:pt>
                <c:pt idx="13275">
                  <c:v>7</c:v>
                </c:pt>
                <c:pt idx="13276">
                  <c:v>7</c:v>
                </c:pt>
                <c:pt idx="13277">
                  <c:v>7.02</c:v>
                </c:pt>
                <c:pt idx="13278">
                  <c:v>7.04</c:v>
                </c:pt>
                <c:pt idx="13279">
                  <c:v>7.04</c:v>
                </c:pt>
                <c:pt idx="13280">
                  <c:v>7.05</c:v>
                </c:pt>
                <c:pt idx="13281">
                  <c:v>7.04</c:v>
                </c:pt>
                <c:pt idx="13282">
                  <c:v>7.04</c:v>
                </c:pt>
                <c:pt idx="13283">
                  <c:v>7.05</c:v>
                </c:pt>
                <c:pt idx="13284">
                  <c:v>7.07</c:v>
                </c:pt>
                <c:pt idx="13285">
                  <c:v>7.06</c:v>
                </c:pt>
                <c:pt idx="13286">
                  <c:v>7.07</c:v>
                </c:pt>
                <c:pt idx="13287">
                  <c:v>7.08</c:v>
                </c:pt>
                <c:pt idx="13288">
                  <c:v>7.08</c:v>
                </c:pt>
                <c:pt idx="13289">
                  <c:v>7.08</c:v>
                </c:pt>
                <c:pt idx="13290">
                  <c:v>7.07</c:v>
                </c:pt>
                <c:pt idx="13291">
                  <c:v>7.05</c:v>
                </c:pt>
                <c:pt idx="13292">
                  <c:v>7.04</c:v>
                </c:pt>
                <c:pt idx="13293">
                  <c:v>7.04</c:v>
                </c:pt>
                <c:pt idx="13294">
                  <c:v>7.03</c:v>
                </c:pt>
                <c:pt idx="13295">
                  <c:v>7.02</c:v>
                </c:pt>
                <c:pt idx="13296">
                  <c:v>7</c:v>
                </c:pt>
                <c:pt idx="13297">
                  <c:v>6.98</c:v>
                </c:pt>
                <c:pt idx="13298">
                  <c:v>6.98</c:v>
                </c:pt>
                <c:pt idx="13299">
                  <c:v>6.96</c:v>
                </c:pt>
                <c:pt idx="13300">
                  <c:v>6.94</c:v>
                </c:pt>
                <c:pt idx="13301">
                  <c:v>6.92</c:v>
                </c:pt>
                <c:pt idx="13302">
                  <c:v>6.9</c:v>
                </c:pt>
                <c:pt idx="13303">
                  <c:v>6.9</c:v>
                </c:pt>
                <c:pt idx="13304">
                  <c:v>6.9</c:v>
                </c:pt>
                <c:pt idx="13305">
                  <c:v>6.87</c:v>
                </c:pt>
                <c:pt idx="13306">
                  <c:v>6.86</c:v>
                </c:pt>
                <c:pt idx="13307">
                  <c:v>6.83</c:v>
                </c:pt>
                <c:pt idx="13308">
                  <c:v>6.82</c:v>
                </c:pt>
                <c:pt idx="13309">
                  <c:v>6.84</c:v>
                </c:pt>
                <c:pt idx="13310">
                  <c:v>6.81</c:v>
                </c:pt>
                <c:pt idx="13311">
                  <c:v>6.8</c:v>
                </c:pt>
                <c:pt idx="13312">
                  <c:v>6.8</c:v>
                </c:pt>
                <c:pt idx="13313">
                  <c:v>6.8</c:v>
                </c:pt>
                <c:pt idx="13314">
                  <c:v>6.78</c:v>
                </c:pt>
                <c:pt idx="13315">
                  <c:v>6.77</c:v>
                </c:pt>
                <c:pt idx="13316">
                  <c:v>6.76</c:v>
                </c:pt>
                <c:pt idx="13317">
                  <c:v>6.76</c:v>
                </c:pt>
                <c:pt idx="13318">
                  <c:v>6.75</c:v>
                </c:pt>
                <c:pt idx="13319">
                  <c:v>6.76</c:v>
                </c:pt>
                <c:pt idx="13320">
                  <c:v>6.74</c:v>
                </c:pt>
                <c:pt idx="13321">
                  <c:v>6.73</c:v>
                </c:pt>
                <c:pt idx="13322">
                  <c:v>6.72</c:v>
                </c:pt>
                <c:pt idx="13323">
                  <c:v>6.74</c:v>
                </c:pt>
                <c:pt idx="13324">
                  <c:v>6.74</c:v>
                </c:pt>
                <c:pt idx="13325">
                  <c:v>6.74</c:v>
                </c:pt>
                <c:pt idx="13326">
                  <c:v>6.76</c:v>
                </c:pt>
                <c:pt idx="13327">
                  <c:v>6.78</c:v>
                </c:pt>
                <c:pt idx="13328">
                  <c:v>6.79</c:v>
                </c:pt>
                <c:pt idx="13329">
                  <c:v>6.8</c:v>
                </c:pt>
                <c:pt idx="13330">
                  <c:v>6.81</c:v>
                </c:pt>
                <c:pt idx="13331">
                  <c:v>6.82</c:v>
                </c:pt>
                <c:pt idx="13332">
                  <c:v>6.84</c:v>
                </c:pt>
                <c:pt idx="13333">
                  <c:v>6.84</c:v>
                </c:pt>
                <c:pt idx="13334">
                  <c:v>6.85</c:v>
                </c:pt>
                <c:pt idx="13335">
                  <c:v>6.86</c:v>
                </c:pt>
                <c:pt idx="13336">
                  <c:v>6.86</c:v>
                </c:pt>
                <c:pt idx="13337">
                  <c:v>6.87</c:v>
                </c:pt>
                <c:pt idx="13338">
                  <c:v>6.88</c:v>
                </c:pt>
                <c:pt idx="13339">
                  <c:v>6.89</c:v>
                </c:pt>
                <c:pt idx="13340">
                  <c:v>6.9</c:v>
                </c:pt>
                <c:pt idx="13341">
                  <c:v>6.9</c:v>
                </c:pt>
                <c:pt idx="13342">
                  <c:v>6.9</c:v>
                </c:pt>
                <c:pt idx="13343">
                  <c:v>6.89</c:v>
                </c:pt>
                <c:pt idx="13344">
                  <c:v>6.91</c:v>
                </c:pt>
                <c:pt idx="13345">
                  <c:v>6.91</c:v>
                </c:pt>
                <c:pt idx="13346">
                  <c:v>6.9</c:v>
                </c:pt>
                <c:pt idx="13347">
                  <c:v>6.91</c:v>
                </c:pt>
                <c:pt idx="13348">
                  <c:v>6.92</c:v>
                </c:pt>
                <c:pt idx="13349">
                  <c:v>6.92</c:v>
                </c:pt>
                <c:pt idx="13350">
                  <c:v>6.94</c:v>
                </c:pt>
                <c:pt idx="13351">
                  <c:v>6.94</c:v>
                </c:pt>
                <c:pt idx="13352">
                  <c:v>6.96</c:v>
                </c:pt>
                <c:pt idx="13353">
                  <c:v>6.96</c:v>
                </c:pt>
                <c:pt idx="13354">
                  <c:v>6.98</c:v>
                </c:pt>
                <c:pt idx="13355">
                  <c:v>7.01</c:v>
                </c:pt>
                <c:pt idx="13356">
                  <c:v>7.02</c:v>
                </c:pt>
                <c:pt idx="13357">
                  <c:v>7.04</c:v>
                </c:pt>
                <c:pt idx="13358">
                  <c:v>7.04</c:v>
                </c:pt>
                <c:pt idx="13359">
                  <c:v>7.06</c:v>
                </c:pt>
                <c:pt idx="13360">
                  <c:v>7.09</c:v>
                </c:pt>
                <c:pt idx="13361">
                  <c:v>7.11</c:v>
                </c:pt>
                <c:pt idx="13362">
                  <c:v>7.14</c:v>
                </c:pt>
                <c:pt idx="13363">
                  <c:v>7.14</c:v>
                </c:pt>
                <c:pt idx="13364">
                  <c:v>7.14</c:v>
                </c:pt>
                <c:pt idx="13365">
                  <c:v>7.16</c:v>
                </c:pt>
                <c:pt idx="13366">
                  <c:v>7.18</c:v>
                </c:pt>
                <c:pt idx="13367">
                  <c:v>7.18</c:v>
                </c:pt>
                <c:pt idx="13368">
                  <c:v>7.18</c:v>
                </c:pt>
                <c:pt idx="13369">
                  <c:v>7.18</c:v>
                </c:pt>
                <c:pt idx="13370">
                  <c:v>7.19</c:v>
                </c:pt>
                <c:pt idx="13371">
                  <c:v>7.18</c:v>
                </c:pt>
                <c:pt idx="13372">
                  <c:v>7.18</c:v>
                </c:pt>
                <c:pt idx="13373">
                  <c:v>7.18</c:v>
                </c:pt>
                <c:pt idx="13374">
                  <c:v>7.18</c:v>
                </c:pt>
                <c:pt idx="13375">
                  <c:v>7.18</c:v>
                </c:pt>
                <c:pt idx="13376">
                  <c:v>7.17</c:v>
                </c:pt>
                <c:pt idx="13377">
                  <c:v>7.16</c:v>
                </c:pt>
                <c:pt idx="13378">
                  <c:v>7.14</c:v>
                </c:pt>
                <c:pt idx="13379">
                  <c:v>7.12</c:v>
                </c:pt>
                <c:pt idx="13380">
                  <c:v>7.1</c:v>
                </c:pt>
                <c:pt idx="13381">
                  <c:v>7.08</c:v>
                </c:pt>
                <c:pt idx="13382">
                  <c:v>7.08</c:v>
                </c:pt>
                <c:pt idx="13383">
                  <c:v>7.07</c:v>
                </c:pt>
                <c:pt idx="13384">
                  <c:v>7.05</c:v>
                </c:pt>
                <c:pt idx="13385">
                  <c:v>7.02</c:v>
                </c:pt>
                <c:pt idx="13386">
                  <c:v>7.02</c:v>
                </c:pt>
                <c:pt idx="13387">
                  <c:v>6.99</c:v>
                </c:pt>
                <c:pt idx="13388">
                  <c:v>6.98</c:v>
                </c:pt>
                <c:pt idx="13389">
                  <c:v>6.96</c:v>
                </c:pt>
                <c:pt idx="13390">
                  <c:v>6.95</c:v>
                </c:pt>
                <c:pt idx="13391">
                  <c:v>6.92</c:v>
                </c:pt>
                <c:pt idx="13392">
                  <c:v>6.92</c:v>
                </c:pt>
                <c:pt idx="13393">
                  <c:v>6.92</c:v>
                </c:pt>
                <c:pt idx="13394">
                  <c:v>6.9</c:v>
                </c:pt>
                <c:pt idx="13395">
                  <c:v>6.9</c:v>
                </c:pt>
                <c:pt idx="13396">
                  <c:v>6.86</c:v>
                </c:pt>
                <c:pt idx="13397">
                  <c:v>6.84</c:v>
                </c:pt>
                <c:pt idx="13398">
                  <c:v>6.84</c:v>
                </c:pt>
                <c:pt idx="13399">
                  <c:v>6.82</c:v>
                </c:pt>
                <c:pt idx="13400">
                  <c:v>6.82</c:v>
                </c:pt>
                <c:pt idx="13401">
                  <c:v>6.8</c:v>
                </c:pt>
                <c:pt idx="13402">
                  <c:v>6.78</c:v>
                </c:pt>
                <c:pt idx="13403">
                  <c:v>6.78</c:v>
                </c:pt>
                <c:pt idx="13404">
                  <c:v>6.78</c:v>
                </c:pt>
                <c:pt idx="13405">
                  <c:v>6.78</c:v>
                </c:pt>
                <c:pt idx="13406">
                  <c:v>6.78</c:v>
                </c:pt>
                <c:pt idx="13407">
                  <c:v>6.75</c:v>
                </c:pt>
                <c:pt idx="13408">
                  <c:v>6.76</c:v>
                </c:pt>
                <c:pt idx="13409">
                  <c:v>6.76</c:v>
                </c:pt>
                <c:pt idx="13410">
                  <c:v>6.76</c:v>
                </c:pt>
                <c:pt idx="13411">
                  <c:v>6.75</c:v>
                </c:pt>
                <c:pt idx="13412">
                  <c:v>6.75</c:v>
                </c:pt>
                <c:pt idx="13413">
                  <c:v>6.74</c:v>
                </c:pt>
                <c:pt idx="13414">
                  <c:v>6.75</c:v>
                </c:pt>
                <c:pt idx="13415">
                  <c:v>6.73</c:v>
                </c:pt>
                <c:pt idx="13416">
                  <c:v>6.74</c:v>
                </c:pt>
                <c:pt idx="13417">
                  <c:v>6.76</c:v>
                </c:pt>
                <c:pt idx="13418">
                  <c:v>6.74</c:v>
                </c:pt>
                <c:pt idx="13419">
                  <c:v>6.74</c:v>
                </c:pt>
                <c:pt idx="13420">
                  <c:v>6.74</c:v>
                </c:pt>
                <c:pt idx="13421">
                  <c:v>6.75</c:v>
                </c:pt>
                <c:pt idx="13422">
                  <c:v>6.76</c:v>
                </c:pt>
                <c:pt idx="13423">
                  <c:v>6.76</c:v>
                </c:pt>
                <c:pt idx="13424">
                  <c:v>6.78</c:v>
                </c:pt>
                <c:pt idx="13425">
                  <c:v>6.78</c:v>
                </c:pt>
                <c:pt idx="13426">
                  <c:v>6.77</c:v>
                </c:pt>
                <c:pt idx="13427">
                  <c:v>6.78</c:v>
                </c:pt>
                <c:pt idx="13428">
                  <c:v>6.77</c:v>
                </c:pt>
                <c:pt idx="13429">
                  <c:v>6.78</c:v>
                </c:pt>
                <c:pt idx="13430">
                  <c:v>6.77</c:v>
                </c:pt>
                <c:pt idx="13431">
                  <c:v>6.76</c:v>
                </c:pt>
                <c:pt idx="13432">
                  <c:v>6.78</c:v>
                </c:pt>
                <c:pt idx="13433">
                  <c:v>6.78</c:v>
                </c:pt>
                <c:pt idx="13434">
                  <c:v>6.77</c:v>
                </c:pt>
                <c:pt idx="13435">
                  <c:v>6.78</c:v>
                </c:pt>
                <c:pt idx="13436">
                  <c:v>6.76</c:v>
                </c:pt>
                <c:pt idx="13437">
                  <c:v>6.76</c:v>
                </c:pt>
                <c:pt idx="13438">
                  <c:v>6.76</c:v>
                </c:pt>
                <c:pt idx="13439">
                  <c:v>6.78</c:v>
                </c:pt>
                <c:pt idx="13440">
                  <c:v>6.77</c:v>
                </c:pt>
                <c:pt idx="13441">
                  <c:v>6.8</c:v>
                </c:pt>
                <c:pt idx="13442">
                  <c:v>6.8</c:v>
                </c:pt>
                <c:pt idx="13443">
                  <c:v>6.8</c:v>
                </c:pt>
                <c:pt idx="13444">
                  <c:v>6.81</c:v>
                </c:pt>
                <c:pt idx="13445">
                  <c:v>6.8</c:v>
                </c:pt>
                <c:pt idx="13446">
                  <c:v>6.79</c:v>
                </c:pt>
                <c:pt idx="13447">
                  <c:v>6.78</c:v>
                </c:pt>
                <c:pt idx="13448">
                  <c:v>6.78</c:v>
                </c:pt>
                <c:pt idx="13449">
                  <c:v>6.78</c:v>
                </c:pt>
                <c:pt idx="13450">
                  <c:v>6.78</c:v>
                </c:pt>
                <c:pt idx="13451">
                  <c:v>6.78</c:v>
                </c:pt>
                <c:pt idx="13452">
                  <c:v>6.78</c:v>
                </c:pt>
                <c:pt idx="13453">
                  <c:v>6.78</c:v>
                </c:pt>
                <c:pt idx="13454">
                  <c:v>6.8</c:v>
                </c:pt>
                <c:pt idx="13455">
                  <c:v>6.8</c:v>
                </c:pt>
                <c:pt idx="13456">
                  <c:v>6.82</c:v>
                </c:pt>
                <c:pt idx="13457">
                  <c:v>6.82</c:v>
                </c:pt>
                <c:pt idx="13458">
                  <c:v>6.84</c:v>
                </c:pt>
                <c:pt idx="13459">
                  <c:v>6.84</c:v>
                </c:pt>
                <c:pt idx="13460">
                  <c:v>6.86</c:v>
                </c:pt>
                <c:pt idx="13461">
                  <c:v>6.89</c:v>
                </c:pt>
                <c:pt idx="13462">
                  <c:v>6.89</c:v>
                </c:pt>
                <c:pt idx="13463">
                  <c:v>6.92</c:v>
                </c:pt>
                <c:pt idx="13464">
                  <c:v>6.92</c:v>
                </c:pt>
                <c:pt idx="13465">
                  <c:v>6.93</c:v>
                </c:pt>
                <c:pt idx="13466">
                  <c:v>6.94</c:v>
                </c:pt>
                <c:pt idx="13467">
                  <c:v>6.95</c:v>
                </c:pt>
                <c:pt idx="13468">
                  <c:v>6.94</c:v>
                </c:pt>
                <c:pt idx="13469">
                  <c:v>6.98</c:v>
                </c:pt>
                <c:pt idx="13470">
                  <c:v>6.98</c:v>
                </c:pt>
                <c:pt idx="13471">
                  <c:v>6.98</c:v>
                </c:pt>
                <c:pt idx="13472">
                  <c:v>6.98</c:v>
                </c:pt>
                <c:pt idx="13473">
                  <c:v>6.98</c:v>
                </c:pt>
                <c:pt idx="13474">
                  <c:v>6.98</c:v>
                </c:pt>
                <c:pt idx="13475">
                  <c:v>6.98</c:v>
                </c:pt>
                <c:pt idx="13476">
                  <c:v>6.98</c:v>
                </c:pt>
                <c:pt idx="13477">
                  <c:v>6.96</c:v>
                </c:pt>
                <c:pt idx="13478">
                  <c:v>6.95</c:v>
                </c:pt>
                <c:pt idx="13479">
                  <c:v>6.94</c:v>
                </c:pt>
                <c:pt idx="13480">
                  <c:v>6.94</c:v>
                </c:pt>
                <c:pt idx="13481">
                  <c:v>6.92</c:v>
                </c:pt>
                <c:pt idx="13482">
                  <c:v>6.91</c:v>
                </c:pt>
                <c:pt idx="13483">
                  <c:v>6.88</c:v>
                </c:pt>
                <c:pt idx="13484">
                  <c:v>6.87</c:v>
                </c:pt>
                <c:pt idx="13485">
                  <c:v>6.85</c:v>
                </c:pt>
                <c:pt idx="13486">
                  <c:v>6.85</c:v>
                </c:pt>
                <c:pt idx="13487">
                  <c:v>6.84</c:v>
                </c:pt>
                <c:pt idx="13488">
                  <c:v>6.82</c:v>
                </c:pt>
                <c:pt idx="13489">
                  <c:v>6.8</c:v>
                </c:pt>
                <c:pt idx="13490">
                  <c:v>6.79</c:v>
                </c:pt>
                <c:pt idx="13491">
                  <c:v>6.78</c:v>
                </c:pt>
                <c:pt idx="13492">
                  <c:v>6.77</c:v>
                </c:pt>
                <c:pt idx="13493">
                  <c:v>6.75</c:v>
                </c:pt>
                <c:pt idx="13494">
                  <c:v>6.76</c:v>
                </c:pt>
                <c:pt idx="13495">
                  <c:v>6.74</c:v>
                </c:pt>
                <c:pt idx="13496">
                  <c:v>6.74</c:v>
                </c:pt>
                <c:pt idx="13497">
                  <c:v>6.74</c:v>
                </c:pt>
                <c:pt idx="13498">
                  <c:v>6.74</c:v>
                </c:pt>
                <c:pt idx="13499">
                  <c:v>6.72</c:v>
                </c:pt>
                <c:pt idx="13500">
                  <c:v>6.72</c:v>
                </c:pt>
                <c:pt idx="13501">
                  <c:v>6.72</c:v>
                </c:pt>
                <c:pt idx="13502">
                  <c:v>6.71</c:v>
                </c:pt>
                <c:pt idx="13503">
                  <c:v>6.7</c:v>
                </c:pt>
                <c:pt idx="13504">
                  <c:v>6.69</c:v>
                </c:pt>
                <c:pt idx="13505">
                  <c:v>6.7</c:v>
                </c:pt>
                <c:pt idx="13506">
                  <c:v>6.7</c:v>
                </c:pt>
                <c:pt idx="13507">
                  <c:v>6.7</c:v>
                </c:pt>
                <c:pt idx="13508">
                  <c:v>6.68</c:v>
                </c:pt>
                <c:pt idx="13509">
                  <c:v>6.66</c:v>
                </c:pt>
                <c:pt idx="13510">
                  <c:v>6.66</c:v>
                </c:pt>
                <c:pt idx="13511">
                  <c:v>6.64</c:v>
                </c:pt>
                <c:pt idx="13512">
                  <c:v>6.64</c:v>
                </c:pt>
                <c:pt idx="13513">
                  <c:v>6.63</c:v>
                </c:pt>
                <c:pt idx="13514">
                  <c:v>6.61</c:v>
                </c:pt>
                <c:pt idx="13515">
                  <c:v>6.6</c:v>
                </c:pt>
                <c:pt idx="13516">
                  <c:v>6.58</c:v>
                </c:pt>
                <c:pt idx="13517">
                  <c:v>6.58</c:v>
                </c:pt>
                <c:pt idx="13518">
                  <c:v>6.56</c:v>
                </c:pt>
                <c:pt idx="13519">
                  <c:v>6.53</c:v>
                </c:pt>
                <c:pt idx="13520">
                  <c:v>6.52</c:v>
                </c:pt>
                <c:pt idx="13521">
                  <c:v>6.52</c:v>
                </c:pt>
                <c:pt idx="13522">
                  <c:v>6.5</c:v>
                </c:pt>
                <c:pt idx="13523">
                  <c:v>6.48</c:v>
                </c:pt>
                <c:pt idx="13524">
                  <c:v>6.46</c:v>
                </c:pt>
                <c:pt idx="13525">
                  <c:v>6.44</c:v>
                </c:pt>
                <c:pt idx="13526">
                  <c:v>6.44</c:v>
                </c:pt>
                <c:pt idx="13527">
                  <c:v>6.44</c:v>
                </c:pt>
                <c:pt idx="13528">
                  <c:v>6.42</c:v>
                </c:pt>
                <c:pt idx="13529">
                  <c:v>6.42</c:v>
                </c:pt>
                <c:pt idx="13530">
                  <c:v>6.41</c:v>
                </c:pt>
                <c:pt idx="13531">
                  <c:v>6.4</c:v>
                </c:pt>
                <c:pt idx="13532">
                  <c:v>6.4</c:v>
                </c:pt>
                <c:pt idx="13533">
                  <c:v>6.38</c:v>
                </c:pt>
                <c:pt idx="13534">
                  <c:v>6.37</c:v>
                </c:pt>
                <c:pt idx="13535">
                  <c:v>6.37</c:v>
                </c:pt>
                <c:pt idx="13536">
                  <c:v>6.36</c:v>
                </c:pt>
                <c:pt idx="13537">
                  <c:v>6.34</c:v>
                </c:pt>
                <c:pt idx="13538">
                  <c:v>6.36</c:v>
                </c:pt>
                <c:pt idx="13539">
                  <c:v>6.36</c:v>
                </c:pt>
                <c:pt idx="13540">
                  <c:v>6.34</c:v>
                </c:pt>
                <c:pt idx="13541">
                  <c:v>6.34</c:v>
                </c:pt>
                <c:pt idx="13542">
                  <c:v>6.32</c:v>
                </c:pt>
                <c:pt idx="13543">
                  <c:v>6.32</c:v>
                </c:pt>
                <c:pt idx="13544">
                  <c:v>6.31</c:v>
                </c:pt>
                <c:pt idx="13545">
                  <c:v>6.3</c:v>
                </c:pt>
                <c:pt idx="13546">
                  <c:v>6.3</c:v>
                </c:pt>
                <c:pt idx="13547">
                  <c:v>6.28</c:v>
                </c:pt>
                <c:pt idx="13548">
                  <c:v>6.26</c:v>
                </c:pt>
                <c:pt idx="13549">
                  <c:v>6.26</c:v>
                </c:pt>
                <c:pt idx="13550">
                  <c:v>6.26</c:v>
                </c:pt>
                <c:pt idx="13551">
                  <c:v>6.24</c:v>
                </c:pt>
                <c:pt idx="13552">
                  <c:v>6.23</c:v>
                </c:pt>
                <c:pt idx="13553">
                  <c:v>6.2</c:v>
                </c:pt>
                <c:pt idx="13554">
                  <c:v>6.2</c:v>
                </c:pt>
                <c:pt idx="13555">
                  <c:v>6.2</c:v>
                </c:pt>
                <c:pt idx="13556">
                  <c:v>6.2</c:v>
                </c:pt>
                <c:pt idx="13557">
                  <c:v>6.19</c:v>
                </c:pt>
                <c:pt idx="13558">
                  <c:v>6.17</c:v>
                </c:pt>
                <c:pt idx="13559">
                  <c:v>6.16</c:v>
                </c:pt>
                <c:pt idx="13560">
                  <c:v>6.16</c:v>
                </c:pt>
                <c:pt idx="13561">
                  <c:v>6.16</c:v>
                </c:pt>
                <c:pt idx="13562">
                  <c:v>6.15</c:v>
                </c:pt>
                <c:pt idx="13563">
                  <c:v>6.18</c:v>
                </c:pt>
                <c:pt idx="13564">
                  <c:v>6.17</c:v>
                </c:pt>
                <c:pt idx="13565">
                  <c:v>6.18</c:v>
                </c:pt>
                <c:pt idx="13566">
                  <c:v>6.18</c:v>
                </c:pt>
                <c:pt idx="13567">
                  <c:v>6.2</c:v>
                </c:pt>
                <c:pt idx="13568">
                  <c:v>6.2</c:v>
                </c:pt>
                <c:pt idx="13569">
                  <c:v>6.18</c:v>
                </c:pt>
                <c:pt idx="13570">
                  <c:v>6.2</c:v>
                </c:pt>
                <c:pt idx="13571">
                  <c:v>6.22</c:v>
                </c:pt>
                <c:pt idx="13572">
                  <c:v>6.2</c:v>
                </c:pt>
                <c:pt idx="13573">
                  <c:v>6.22</c:v>
                </c:pt>
                <c:pt idx="13574">
                  <c:v>6.22</c:v>
                </c:pt>
                <c:pt idx="13575">
                  <c:v>6.22</c:v>
                </c:pt>
                <c:pt idx="13576">
                  <c:v>6.23</c:v>
                </c:pt>
                <c:pt idx="13577">
                  <c:v>6.23</c:v>
                </c:pt>
                <c:pt idx="13578">
                  <c:v>6.24</c:v>
                </c:pt>
                <c:pt idx="13579">
                  <c:v>6.24</c:v>
                </c:pt>
                <c:pt idx="13580">
                  <c:v>6.24</c:v>
                </c:pt>
                <c:pt idx="13581">
                  <c:v>6.24</c:v>
                </c:pt>
                <c:pt idx="13582">
                  <c:v>6.26</c:v>
                </c:pt>
                <c:pt idx="13583">
                  <c:v>6.26</c:v>
                </c:pt>
                <c:pt idx="13584">
                  <c:v>6.24</c:v>
                </c:pt>
                <c:pt idx="13585">
                  <c:v>6.24</c:v>
                </c:pt>
                <c:pt idx="13586">
                  <c:v>6.24</c:v>
                </c:pt>
                <c:pt idx="13587">
                  <c:v>6.22</c:v>
                </c:pt>
                <c:pt idx="13588">
                  <c:v>6.24</c:v>
                </c:pt>
                <c:pt idx="13589">
                  <c:v>6.24</c:v>
                </c:pt>
                <c:pt idx="13590">
                  <c:v>6.23</c:v>
                </c:pt>
                <c:pt idx="13591">
                  <c:v>6.23</c:v>
                </c:pt>
                <c:pt idx="13592">
                  <c:v>6.2</c:v>
                </c:pt>
                <c:pt idx="13593">
                  <c:v>6.22</c:v>
                </c:pt>
                <c:pt idx="13594">
                  <c:v>6.22</c:v>
                </c:pt>
                <c:pt idx="13595">
                  <c:v>6.21</c:v>
                </c:pt>
                <c:pt idx="13596">
                  <c:v>6.22</c:v>
                </c:pt>
                <c:pt idx="13597">
                  <c:v>6.2</c:v>
                </c:pt>
                <c:pt idx="13598">
                  <c:v>6.22</c:v>
                </c:pt>
                <c:pt idx="13599">
                  <c:v>6.22</c:v>
                </c:pt>
                <c:pt idx="13600">
                  <c:v>6.2</c:v>
                </c:pt>
                <c:pt idx="13601">
                  <c:v>6.2</c:v>
                </c:pt>
                <c:pt idx="13602">
                  <c:v>6.2</c:v>
                </c:pt>
                <c:pt idx="13603">
                  <c:v>6.19</c:v>
                </c:pt>
                <c:pt idx="13604">
                  <c:v>6.2</c:v>
                </c:pt>
                <c:pt idx="13605">
                  <c:v>6.2</c:v>
                </c:pt>
                <c:pt idx="13606">
                  <c:v>6.19</c:v>
                </c:pt>
                <c:pt idx="13607">
                  <c:v>6.2</c:v>
                </c:pt>
                <c:pt idx="13608">
                  <c:v>6.2</c:v>
                </c:pt>
                <c:pt idx="13609">
                  <c:v>6.19</c:v>
                </c:pt>
                <c:pt idx="13610">
                  <c:v>6.18</c:v>
                </c:pt>
                <c:pt idx="13611">
                  <c:v>6.18</c:v>
                </c:pt>
                <c:pt idx="13612">
                  <c:v>6.2</c:v>
                </c:pt>
                <c:pt idx="13613">
                  <c:v>6.18</c:v>
                </c:pt>
                <c:pt idx="13614">
                  <c:v>6.18</c:v>
                </c:pt>
                <c:pt idx="13615">
                  <c:v>6.16</c:v>
                </c:pt>
                <c:pt idx="13616">
                  <c:v>6.18</c:v>
                </c:pt>
                <c:pt idx="13617">
                  <c:v>6.16</c:v>
                </c:pt>
                <c:pt idx="13618">
                  <c:v>6.16</c:v>
                </c:pt>
                <c:pt idx="13619">
                  <c:v>6.16</c:v>
                </c:pt>
                <c:pt idx="13620">
                  <c:v>6.15</c:v>
                </c:pt>
                <c:pt idx="13621">
                  <c:v>6.15</c:v>
                </c:pt>
                <c:pt idx="13622">
                  <c:v>6.15</c:v>
                </c:pt>
                <c:pt idx="13623">
                  <c:v>6.14</c:v>
                </c:pt>
                <c:pt idx="13624">
                  <c:v>6.14</c:v>
                </c:pt>
                <c:pt idx="13625">
                  <c:v>6.14</c:v>
                </c:pt>
                <c:pt idx="13626">
                  <c:v>6.13</c:v>
                </c:pt>
                <c:pt idx="13627">
                  <c:v>6.12</c:v>
                </c:pt>
                <c:pt idx="13628">
                  <c:v>6.12</c:v>
                </c:pt>
                <c:pt idx="13629">
                  <c:v>6.11</c:v>
                </c:pt>
                <c:pt idx="13630">
                  <c:v>6.09</c:v>
                </c:pt>
                <c:pt idx="13631">
                  <c:v>6.1</c:v>
                </c:pt>
                <c:pt idx="13632">
                  <c:v>6.1</c:v>
                </c:pt>
                <c:pt idx="13633">
                  <c:v>6.08</c:v>
                </c:pt>
                <c:pt idx="13634">
                  <c:v>6.07</c:v>
                </c:pt>
                <c:pt idx="13635">
                  <c:v>6.06</c:v>
                </c:pt>
                <c:pt idx="13636">
                  <c:v>6.05</c:v>
                </c:pt>
                <c:pt idx="13637">
                  <c:v>6.06</c:v>
                </c:pt>
                <c:pt idx="13638">
                  <c:v>6.05</c:v>
                </c:pt>
                <c:pt idx="13639">
                  <c:v>6.04</c:v>
                </c:pt>
                <c:pt idx="13640">
                  <c:v>6.03</c:v>
                </c:pt>
                <c:pt idx="13641">
                  <c:v>6.02</c:v>
                </c:pt>
                <c:pt idx="13642">
                  <c:v>6.03</c:v>
                </c:pt>
                <c:pt idx="13643">
                  <c:v>6.03</c:v>
                </c:pt>
                <c:pt idx="13644">
                  <c:v>6.02</c:v>
                </c:pt>
                <c:pt idx="13645">
                  <c:v>6.02</c:v>
                </c:pt>
                <c:pt idx="13646">
                  <c:v>6.02</c:v>
                </c:pt>
                <c:pt idx="13647">
                  <c:v>6.02</c:v>
                </c:pt>
                <c:pt idx="13648">
                  <c:v>6.02</c:v>
                </c:pt>
                <c:pt idx="13649">
                  <c:v>6.02</c:v>
                </c:pt>
                <c:pt idx="13650">
                  <c:v>6.01</c:v>
                </c:pt>
                <c:pt idx="13651">
                  <c:v>6.02</c:v>
                </c:pt>
                <c:pt idx="13652">
                  <c:v>6.02</c:v>
                </c:pt>
                <c:pt idx="13653">
                  <c:v>6.03</c:v>
                </c:pt>
                <c:pt idx="13654">
                  <c:v>6.03</c:v>
                </c:pt>
                <c:pt idx="13655">
                  <c:v>6.04</c:v>
                </c:pt>
                <c:pt idx="13656">
                  <c:v>6.06</c:v>
                </c:pt>
                <c:pt idx="13657">
                  <c:v>6.07</c:v>
                </c:pt>
                <c:pt idx="13658">
                  <c:v>6.08</c:v>
                </c:pt>
                <c:pt idx="13659">
                  <c:v>6.09</c:v>
                </c:pt>
                <c:pt idx="13660">
                  <c:v>6.1</c:v>
                </c:pt>
                <c:pt idx="13661">
                  <c:v>6.12</c:v>
                </c:pt>
                <c:pt idx="13662">
                  <c:v>6.12</c:v>
                </c:pt>
                <c:pt idx="13663">
                  <c:v>6.14</c:v>
                </c:pt>
                <c:pt idx="13664">
                  <c:v>6.17</c:v>
                </c:pt>
                <c:pt idx="13665">
                  <c:v>6.18</c:v>
                </c:pt>
                <c:pt idx="13666">
                  <c:v>6.18</c:v>
                </c:pt>
                <c:pt idx="13667">
                  <c:v>6.2</c:v>
                </c:pt>
                <c:pt idx="13668">
                  <c:v>6.22</c:v>
                </c:pt>
                <c:pt idx="13669">
                  <c:v>6.24</c:v>
                </c:pt>
                <c:pt idx="13670">
                  <c:v>6.24</c:v>
                </c:pt>
                <c:pt idx="13671">
                  <c:v>6.26</c:v>
                </c:pt>
                <c:pt idx="13672">
                  <c:v>6.26</c:v>
                </c:pt>
                <c:pt idx="13673">
                  <c:v>6.27</c:v>
                </c:pt>
                <c:pt idx="13674">
                  <c:v>6.28</c:v>
                </c:pt>
                <c:pt idx="13675">
                  <c:v>6.29</c:v>
                </c:pt>
                <c:pt idx="13676">
                  <c:v>6.29</c:v>
                </c:pt>
                <c:pt idx="13677">
                  <c:v>6.29</c:v>
                </c:pt>
                <c:pt idx="13678">
                  <c:v>6.3</c:v>
                </c:pt>
                <c:pt idx="13679">
                  <c:v>6.28</c:v>
                </c:pt>
                <c:pt idx="13680">
                  <c:v>6.28</c:v>
                </c:pt>
                <c:pt idx="13681">
                  <c:v>6.29</c:v>
                </c:pt>
                <c:pt idx="13682">
                  <c:v>6.3</c:v>
                </c:pt>
                <c:pt idx="13683">
                  <c:v>6.28</c:v>
                </c:pt>
                <c:pt idx="13684">
                  <c:v>6.28</c:v>
                </c:pt>
                <c:pt idx="13685">
                  <c:v>6.28</c:v>
                </c:pt>
                <c:pt idx="13686">
                  <c:v>6.29</c:v>
                </c:pt>
                <c:pt idx="13687">
                  <c:v>6.28</c:v>
                </c:pt>
                <c:pt idx="13688">
                  <c:v>6.28</c:v>
                </c:pt>
                <c:pt idx="13689">
                  <c:v>6.27</c:v>
                </c:pt>
                <c:pt idx="13690">
                  <c:v>6.28</c:v>
                </c:pt>
                <c:pt idx="13691">
                  <c:v>6.26</c:v>
                </c:pt>
                <c:pt idx="13692">
                  <c:v>6.26</c:v>
                </c:pt>
                <c:pt idx="13693">
                  <c:v>6.26</c:v>
                </c:pt>
                <c:pt idx="13694">
                  <c:v>6.25</c:v>
                </c:pt>
                <c:pt idx="13695">
                  <c:v>6.25</c:v>
                </c:pt>
                <c:pt idx="13696">
                  <c:v>6.24</c:v>
                </c:pt>
                <c:pt idx="13697">
                  <c:v>6.23</c:v>
                </c:pt>
                <c:pt idx="13698">
                  <c:v>6.22</c:v>
                </c:pt>
                <c:pt idx="13699">
                  <c:v>6.2</c:v>
                </c:pt>
                <c:pt idx="13700">
                  <c:v>6.19</c:v>
                </c:pt>
                <c:pt idx="13701">
                  <c:v>6.18</c:v>
                </c:pt>
                <c:pt idx="13702">
                  <c:v>6.17</c:v>
                </c:pt>
                <c:pt idx="13703">
                  <c:v>6.15</c:v>
                </c:pt>
                <c:pt idx="13704">
                  <c:v>6.12</c:v>
                </c:pt>
                <c:pt idx="13705">
                  <c:v>6.12</c:v>
                </c:pt>
                <c:pt idx="13706">
                  <c:v>6.1</c:v>
                </c:pt>
                <c:pt idx="13707">
                  <c:v>6.1</c:v>
                </c:pt>
                <c:pt idx="13708">
                  <c:v>6.07</c:v>
                </c:pt>
                <c:pt idx="13709">
                  <c:v>6.05</c:v>
                </c:pt>
                <c:pt idx="13710">
                  <c:v>6.03</c:v>
                </c:pt>
                <c:pt idx="13711">
                  <c:v>6.02</c:v>
                </c:pt>
                <c:pt idx="13712">
                  <c:v>6.02</c:v>
                </c:pt>
                <c:pt idx="13713">
                  <c:v>6</c:v>
                </c:pt>
                <c:pt idx="13714">
                  <c:v>5.97</c:v>
                </c:pt>
                <c:pt idx="13715">
                  <c:v>5.96</c:v>
                </c:pt>
                <c:pt idx="13716">
                  <c:v>5.93</c:v>
                </c:pt>
                <c:pt idx="13717">
                  <c:v>5.9</c:v>
                </c:pt>
                <c:pt idx="13718">
                  <c:v>5.9</c:v>
                </c:pt>
                <c:pt idx="13719">
                  <c:v>5.88</c:v>
                </c:pt>
                <c:pt idx="13720">
                  <c:v>5.86</c:v>
                </c:pt>
                <c:pt idx="13721">
                  <c:v>5.84</c:v>
                </c:pt>
                <c:pt idx="13722">
                  <c:v>5.82</c:v>
                </c:pt>
                <c:pt idx="13723">
                  <c:v>5.8</c:v>
                </c:pt>
                <c:pt idx="13724">
                  <c:v>5.79</c:v>
                </c:pt>
                <c:pt idx="13725">
                  <c:v>5.76</c:v>
                </c:pt>
                <c:pt idx="13726">
                  <c:v>5.74</c:v>
                </c:pt>
                <c:pt idx="13727">
                  <c:v>5.72</c:v>
                </c:pt>
                <c:pt idx="13728">
                  <c:v>5.72</c:v>
                </c:pt>
                <c:pt idx="13729">
                  <c:v>5.72</c:v>
                </c:pt>
                <c:pt idx="13730">
                  <c:v>5.72</c:v>
                </c:pt>
                <c:pt idx="13731">
                  <c:v>5.71</c:v>
                </c:pt>
                <c:pt idx="13732">
                  <c:v>5.72</c:v>
                </c:pt>
                <c:pt idx="13733">
                  <c:v>5.74</c:v>
                </c:pt>
                <c:pt idx="13734">
                  <c:v>5.74</c:v>
                </c:pt>
                <c:pt idx="13735">
                  <c:v>5.74</c:v>
                </c:pt>
                <c:pt idx="13736">
                  <c:v>5.75</c:v>
                </c:pt>
                <c:pt idx="13737">
                  <c:v>5.74</c:v>
                </c:pt>
                <c:pt idx="13738">
                  <c:v>5.75</c:v>
                </c:pt>
                <c:pt idx="13739">
                  <c:v>5.76</c:v>
                </c:pt>
                <c:pt idx="13740">
                  <c:v>5.74</c:v>
                </c:pt>
                <c:pt idx="13741">
                  <c:v>5.76</c:v>
                </c:pt>
                <c:pt idx="13742">
                  <c:v>5.76</c:v>
                </c:pt>
                <c:pt idx="13743">
                  <c:v>5.76</c:v>
                </c:pt>
                <c:pt idx="13744">
                  <c:v>5.76</c:v>
                </c:pt>
                <c:pt idx="13745">
                  <c:v>5.76</c:v>
                </c:pt>
                <c:pt idx="13746">
                  <c:v>5.76</c:v>
                </c:pt>
                <c:pt idx="13747">
                  <c:v>5.76</c:v>
                </c:pt>
                <c:pt idx="13748">
                  <c:v>5.76</c:v>
                </c:pt>
                <c:pt idx="13749">
                  <c:v>5.75</c:v>
                </c:pt>
                <c:pt idx="13750">
                  <c:v>5.74</c:v>
                </c:pt>
                <c:pt idx="13751">
                  <c:v>5.74</c:v>
                </c:pt>
                <c:pt idx="13752">
                  <c:v>5.75</c:v>
                </c:pt>
                <c:pt idx="13753">
                  <c:v>5.76</c:v>
                </c:pt>
                <c:pt idx="13754">
                  <c:v>5.74</c:v>
                </c:pt>
                <c:pt idx="13755">
                  <c:v>5.75</c:v>
                </c:pt>
                <c:pt idx="13756">
                  <c:v>5.76</c:v>
                </c:pt>
                <c:pt idx="13757">
                  <c:v>5.77</c:v>
                </c:pt>
                <c:pt idx="13758">
                  <c:v>5.76</c:v>
                </c:pt>
                <c:pt idx="13759">
                  <c:v>5.78</c:v>
                </c:pt>
                <c:pt idx="13760">
                  <c:v>5.78</c:v>
                </c:pt>
                <c:pt idx="13761">
                  <c:v>5.78</c:v>
                </c:pt>
                <c:pt idx="13762">
                  <c:v>5.78</c:v>
                </c:pt>
                <c:pt idx="13763">
                  <c:v>5.78</c:v>
                </c:pt>
                <c:pt idx="13764">
                  <c:v>5.78</c:v>
                </c:pt>
                <c:pt idx="13765">
                  <c:v>5.78</c:v>
                </c:pt>
                <c:pt idx="13766">
                  <c:v>5.78</c:v>
                </c:pt>
                <c:pt idx="13767">
                  <c:v>5.79</c:v>
                </c:pt>
                <c:pt idx="13768">
                  <c:v>5.8</c:v>
                </c:pt>
                <c:pt idx="13769">
                  <c:v>5.8</c:v>
                </c:pt>
                <c:pt idx="13770">
                  <c:v>5.82</c:v>
                </c:pt>
                <c:pt idx="13771">
                  <c:v>5.8</c:v>
                </c:pt>
                <c:pt idx="13772">
                  <c:v>5.8</c:v>
                </c:pt>
                <c:pt idx="13773">
                  <c:v>5.8</c:v>
                </c:pt>
                <c:pt idx="13774">
                  <c:v>5.82</c:v>
                </c:pt>
                <c:pt idx="13775">
                  <c:v>5.8</c:v>
                </c:pt>
                <c:pt idx="13776">
                  <c:v>5.8</c:v>
                </c:pt>
                <c:pt idx="13777">
                  <c:v>5.8</c:v>
                </c:pt>
                <c:pt idx="13778">
                  <c:v>5.8</c:v>
                </c:pt>
                <c:pt idx="13779">
                  <c:v>5.78</c:v>
                </c:pt>
                <c:pt idx="13780">
                  <c:v>5.78</c:v>
                </c:pt>
                <c:pt idx="13781">
                  <c:v>5.78</c:v>
                </c:pt>
                <c:pt idx="13782">
                  <c:v>5.78</c:v>
                </c:pt>
                <c:pt idx="13783">
                  <c:v>5.79</c:v>
                </c:pt>
                <c:pt idx="13784">
                  <c:v>5.79</c:v>
                </c:pt>
                <c:pt idx="13785">
                  <c:v>5.77</c:v>
                </c:pt>
                <c:pt idx="13786">
                  <c:v>5.77</c:v>
                </c:pt>
                <c:pt idx="13787">
                  <c:v>5.74</c:v>
                </c:pt>
                <c:pt idx="13788">
                  <c:v>5.74</c:v>
                </c:pt>
                <c:pt idx="13789">
                  <c:v>5.73</c:v>
                </c:pt>
                <c:pt idx="13790">
                  <c:v>5.71</c:v>
                </c:pt>
                <c:pt idx="13791">
                  <c:v>5.7</c:v>
                </c:pt>
                <c:pt idx="13792">
                  <c:v>5.68</c:v>
                </c:pt>
                <c:pt idx="13793">
                  <c:v>5.66</c:v>
                </c:pt>
                <c:pt idx="13794">
                  <c:v>5.65</c:v>
                </c:pt>
                <c:pt idx="13795">
                  <c:v>5.62</c:v>
                </c:pt>
                <c:pt idx="13796">
                  <c:v>5.61</c:v>
                </c:pt>
                <c:pt idx="13797">
                  <c:v>5.58</c:v>
                </c:pt>
                <c:pt idx="13798">
                  <c:v>5.59</c:v>
                </c:pt>
                <c:pt idx="13799">
                  <c:v>5.58</c:v>
                </c:pt>
                <c:pt idx="13800">
                  <c:v>5.56</c:v>
                </c:pt>
                <c:pt idx="13801">
                  <c:v>5.56</c:v>
                </c:pt>
                <c:pt idx="13802">
                  <c:v>5.56</c:v>
                </c:pt>
                <c:pt idx="13803">
                  <c:v>5.56</c:v>
                </c:pt>
                <c:pt idx="13804">
                  <c:v>5.58</c:v>
                </c:pt>
                <c:pt idx="13805">
                  <c:v>5.58</c:v>
                </c:pt>
                <c:pt idx="13806">
                  <c:v>5.6</c:v>
                </c:pt>
                <c:pt idx="13807">
                  <c:v>5.58</c:v>
                </c:pt>
                <c:pt idx="13808">
                  <c:v>5.61</c:v>
                </c:pt>
                <c:pt idx="13809">
                  <c:v>5.62</c:v>
                </c:pt>
                <c:pt idx="13810">
                  <c:v>5.62</c:v>
                </c:pt>
                <c:pt idx="13811">
                  <c:v>5.62</c:v>
                </c:pt>
                <c:pt idx="13812">
                  <c:v>5.62</c:v>
                </c:pt>
                <c:pt idx="13813">
                  <c:v>5.62</c:v>
                </c:pt>
                <c:pt idx="13814">
                  <c:v>5.64</c:v>
                </c:pt>
                <c:pt idx="13815">
                  <c:v>5.66</c:v>
                </c:pt>
                <c:pt idx="13816">
                  <c:v>5.65</c:v>
                </c:pt>
                <c:pt idx="13817">
                  <c:v>5.65</c:v>
                </c:pt>
                <c:pt idx="13818">
                  <c:v>5.68</c:v>
                </c:pt>
                <c:pt idx="13819">
                  <c:v>5.67</c:v>
                </c:pt>
                <c:pt idx="13820">
                  <c:v>5.67</c:v>
                </c:pt>
                <c:pt idx="13821">
                  <c:v>5.67</c:v>
                </c:pt>
                <c:pt idx="13822">
                  <c:v>5.68</c:v>
                </c:pt>
                <c:pt idx="13823">
                  <c:v>5.7</c:v>
                </c:pt>
                <c:pt idx="13824">
                  <c:v>5.72</c:v>
                </c:pt>
                <c:pt idx="13825">
                  <c:v>5.7</c:v>
                </c:pt>
                <c:pt idx="13826">
                  <c:v>5.72</c:v>
                </c:pt>
                <c:pt idx="13827">
                  <c:v>5.72</c:v>
                </c:pt>
                <c:pt idx="13828">
                  <c:v>5.73</c:v>
                </c:pt>
                <c:pt idx="13829">
                  <c:v>5.74</c:v>
                </c:pt>
                <c:pt idx="13830">
                  <c:v>5.74</c:v>
                </c:pt>
                <c:pt idx="13831">
                  <c:v>5.74</c:v>
                </c:pt>
                <c:pt idx="13832">
                  <c:v>5.75</c:v>
                </c:pt>
                <c:pt idx="13833">
                  <c:v>5.75</c:v>
                </c:pt>
                <c:pt idx="13834">
                  <c:v>5.74</c:v>
                </c:pt>
                <c:pt idx="13835">
                  <c:v>5.74</c:v>
                </c:pt>
                <c:pt idx="13836">
                  <c:v>5.76</c:v>
                </c:pt>
                <c:pt idx="13837">
                  <c:v>5.75</c:v>
                </c:pt>
                <c:pt idx="13838">
                  <c:v>5.76</c:v>
                </c:pt>
                <c:pt idx="13839">
                  <c:v>5.76</c:v>
                </c:pt>
                <c:pt idx="13840">
                  <c:v>5.76</c:v>
                </c:pt>
                <c:pt idx="13841">
                  <c:v>5.76</c:v>
                </c:pt>
                <c:pt idx="13842">
                  <c:v>5.76</c:v>
                </c:pt>
                <c:pt idx="13843">
                  <c:v>5.78</c:v>
                </c:pt>
                <c:pt idx="13844">
                  <c:v>5.78</c:v>
                </c:pt>
                <c:pt idx="13845">
                  <c:v>5.76</c:v>
                </c:pt>
                <c:pt idx="13846">
                  <c:v>5.78</c:v>
                </c:pt>
                <c:pt idx="13847">
                  <c:v>5.78</c:v>
                </c:pt>
                <c:pt idx="13848">
                  <c:v>5.78</c:v>
                </c:pt>
                <c:pt idx="13849">
                  <c:v>5.79</c:v>
                </c:pt>
                <c:pt idx="13850">
                  <c:v>5.78</c:v>
                </c:pt>
                <c:pt idx="13851">
                  <c:v>5.78</c:v>
                </c:pt>
                <c:pt idx="13852">
                  <c:v>5.79</c:v>
                </c:pt>
                <c:pt idx="13853">
                  <c:v>5.78</c:v>
                </c:pt>
                <c:pt idx="13854">
                  <c:v>5.78</c:v>
                </c:pt>
                <c:pt idx="13855">
                  <c:v>5.78</c:v>
                </c:pt>
                <c:pt idx="13856">
                  <c:v>5.8</c:v>
                </c:pt>
                <c:pt idx="13857">
                  <c:v>5.78</c:v>
                </c:pt>
                <c:pt idx="13858">
                  <c:v>5.8</c:v>
                </c:pt>
                <c:pt idx="13859">
                  <c:v>5.8</c:v>
                </c:pt>
                <c:pt idx="13860">
                  <c:v>5.78</c:v>
                </c:pt>
                <c:pt idx="13861">
                  <c:v>5.78</c:v>
                </c:pt>
                <c:pt idx="13862">
                  <c:v>5.78</c:v>
                </c:pt>
                <c:pt idx="13863">
                  <c:v>5.78</c:v>
                </c:pt>
                <c:pt idx="13864">
                  <c:v>5.78</c:v>
                </c:pt>
                <c:pt idx="13865">
                  <c:v>5.78</c:v>
                </c:pt>
                <c:pt idx="13866">
                  <c:v>5.81</c:v>
                </c:pt>
                <c:pt idx="13867">
                  <c:v>5.81</c:v>
                </c:pt>
                <c:pt idx="13868">
                  <c:v>5.82</c:v>
                </c:pt>
                <c:pt idx="13869">
                  <c:v>5.83</c:v>
                </c:pt>
                <c:pt idx="13870">
                  <c:v>5.85</c:v>
                </c:pt>
                <c:pt idx="13871">
                  <c:v>5.87</c:v>
                </c:pt>
                <c:pt idx="13872">
                  <c:v>5.89</c:v>
                </c:pt>
                <c:pt idx="13873">
                  <c:v>5.9</c:v>
                </c:pt>
                <c:pt idx="13874">
                  <c:v>5.92</c:v>
                </c:pt>
                <c:pt idx="13875">
                  <c:v>5.95</c:v>
                </c:pt>
                <c:pt idx="13876">
                  <c:v>5.98</c:v>
                </c:pt>
                <c:pt idx="13877">
                  <c:v>6</c:v>
                </c:pt>
                <c:pt idx="13878">
                  <c:v>6.03</c:v>
                </c:pt>
                <c:pt idx="13879">
                  <c:v>6.04</c:v>
                </c:pt>
                <c:pt idx="13880">
                  <c:v>6.06</c:v>
                </c:pt>
                <c:pt idx="13881">
                  <c:v>6.09</c:v>
                </c:pt>
                <c:pt idx="13882">
                  <c:v>6.1</c:v>
                </c:pt>
                <c:pt idx="13883">
                  <c:v>6.12</c:v>
                </c:pt>
                <c:pt idx="13884">
                  <c:v>6.12</c:v>
                </c:pt>
                <c:pt idx="13885">
                  <c:v>6.14</c:v>
                </c:pt>
                <c:pt idx="13886">
                  <c:v>6.15</c:v>
                </c:pt>
                <c:pt idx="13887">
                  <c:v>6.16</c:v>
                </c:pt>
                <c:pt idx="13888">
                  <c:v>6.18</c:v>
                </c:pt>
                <c:pt idx="13889">
                  <c:v>6.19</c:v>
                </c:pt>
                <c:pt idx="13890">
                  <c:v>6.19</c:v>
                </c:pt>
                <c:pt idx="13891">
                  <c:v>6.19</c:v>
                </c:pt>
                <c:pt idx="13892">
                  <c:v>6.18</c:v>
                </c:pt>
                <c:pt idx="13893">
                  <c:v>6.17</c:v>
                </c:pt>
                <c:pt idx="13894">
                  <c:v>6.18</c:v>
                </c:pt>
                <c:pt idx="13895">
                  <c:v>6.2</c:v>
                </c:pt>
                <c:pt idx="13896">
                  <c:v>6.18</c:v>
                </c:pt>
                <c:pt idx="13897">
                  <c:v>6.2</c:v>
                </c:pt>
                <c:pt idx="13898">
                  <c:v>6.18</c:v>
                </c:pt>
                <c:pt idx="13899">
                  <c:v>6.18</c:v>
                </c:pt>
                <c:pt idx="13900">
                  <c:v>6.16</c:v>
                </c:pt>
                <c:pt idx="13901">
                  <c:v>6.16</c:v>
                </c:pt>
                <c:pt idx="13902">
                  <c:v>6.17</c:v>
                </c:pt>
                <c:pt idx="13903">
                  <c:v>6.17</c:v>
                </c:pt>
                <c:pt idx="13904">
                  <c:v>6.16</c:v>
                </c:pt>
                <c:pt idx="13905">
                  <c:v>6.13</c:v>
                </c:pt>
                <c:pt idx="13906">
                  <c:v>6.14</c:v>
                </c:pt>
                <c:pt idx="13907">
                  <c:v>6.14</c:v>
                </c:pt>
                <c:pt idx="13908">
                  <c:v>6.13</c:v>
                </c:pt>
                <c:pt idx="13909">
                  <c:v>6.14</c:v>
                </c:pt>
                <c:pt idx="13910">
                  <c:v>6.12</c:v>
                </c:pt>
                <c:pt idx="13911">
                  <c:v>6.12</c:v>
                </c:pt>
                <c:pt idx="13912">
                  <c:v>6.11</c:v>
                </c:pt>
                <c:pt idx="13913">
                  <c:v>6.1</c:v>
                </c:pt>
                <c:pt idx="13914">
                  <c:v>6.11</c:v>
                </c:pt>
                <c:pt idx="13915">
                  <c:v>6.1</c:v>
                </c:pt>
                <c:pt idx="13916">
                  <c:v>6.08</c:v>
                </c:pt>
                <c:pt idx="13917">
                  <c:v>6.08</c:v>
                </c:pt>
                <c:pt idx="13918">
                  <c:v>6.06</c:v>
                </c:pt>
                <c:pt idx="13919">
                  <c:v>6.07</c:v>
                </c:pt>
                <c:pt idx="13920">
                  <c:v>6.06</c:v>
                </c:pt>
                <c:pt idx="13921">
                  <c:v>6.06</c:v>
                </c:pt>
                <c:pt idx="13922">
                  <c:v>6.04</c:v>
                </c:pt>
                <c:pt idx="13923">
                  <c:v>6.06</c:v>
                </c:pt>
                <c:pt idx="13924">
                  <c:v>6.05</c:v>
                </c:pt>
                <c:pt idx="13925">
                  <c:v>6.04</c:v>
                </c:pt>
                <c:pt idx="13926">
                  <c:v>6.04</c:v>
                </c:pt>
                <c:pt idx="13927">
                  <c:v>6.04</c:v>
                </c:pt>
                <c:pt idx="13928">
                  <c:v>6.06</c:v>
                </c:pt>
                <c:pt idx="13929">
                  <c:v>6.07</c:v>
                </c:pt>
                <c:pt idx="13930">
                  <c:v>6.06</c:v>
                </c:pt>
                <c:pt idx="13931">
                  <c:v>6.06</c:v>
                </c:pt>
                <c:pt idx="13932">
                  <c:v>6.06</c:v>
                </c:pt>
                <c:pt idx="13933">
                  <c:v>6.07</c:v>
                </c:pt>
                <c:pt idx="13934">
                  <c:v>6.06</c:v>
                </c:pt>
                <c:pt idx="13935">
                  <c:v>6.06</c:v>
                </c:pt>
                <c:pt idx="13936">
                  <c:v>6.06</c:v>
                </c:pt>
                <c:pt idx="13937">
                  <c:v>6.06</c:v>
                </c:pt>
                <c:pt idx="13938">
                  <c:v>6.07</c:v>
                </c:pt>
                <c:pt idx="13939">
                  <c:v>6.04</c:v>
                </c:pt>
                <c:pt idx="13940">
                  <c:v>6.06</c:v>
                </c:pt>
                <c:pt idx="13941">
                  <c:v>6.04</c:v>
                </c:pt>
                <c:pt idx="13942">
                  <c:v>6.04</c:v>
                </c:pt>
                <c:pt idx="13943">
                  <c:v>6.04</c:v>
                </c:pt>
                <c:pt idx="13944">
                  <c:v>6.03</c:v>
                </c:pt>
                <c:pt idx="13945">
                  <c:v>6.01</c:v>
                </c:pt>
                <c:pt idx="13946">
                  <c:v>6</c:v>
                </c:pt>
                <c:pt idx="13947">
                  <c:v>5.99</c:v>
                </c:pt>
                <c:pt idx="13948">
                  <c:v>5.98</c:v>
                </c:pt>
                <c:pt idx="13949">
                  <c:v>5.98</c:v>
                </c:pt>
                <c:pt idx="13950">
                  <c:v>5.95</c:v>
                </c:pt>
                <c:pt idx="13951">
                  <c:v>5.96</c:v>
                </c:pt>
                <c:pt idx="13952">
                  <c:v>5.94</c:v>
                </c:pt>
                <c:pt idx="13953">
                  <c:v>5.92</c:v>
                </c:pt>
                <c:pt idx="13954">
                  <c:v>5.91</c:v>
                </c:pt>
                <c:pt idx="13955">
                  <c:v>5.91</c:v>
                </c:pt>
                <c:pt idx="13956">
                  <c:v>5.91</c:v>
                </c:pt>
                <c:pt idx="13957">
                  <c:v>5.9</c:v>
                </c:pt>
                <c:pt idx="13958">
                  <c:v>5.9</c:v>
                </c:pt>
                <c:pt idx="13959">
                  <c:v>5.9</c:v>
                </c:pt>
                <c:pt idx="13960">
                  <c:v>5.9</c:v>
                </c:pt>
                <c:pt idx="13961">
                  <c:v>5.88</c:v>
                </c:pt>
                <c:pt idx="13962">
                  <c:v>5.9</c:v>
                </c:pt>
                <c:pt idx="13963">
                  <c:v>5.88</c:v>
                </c:pt>
                <c:pt idx="13964">
                  <c:v>5.88</c:v>
                </c:pt>
                <c:pt idx="13965">
                  <c:v>5.88</c:v>
                </c:pt>
                <c:pt idx="13966">
                  <c:v>5.86</c:v>
                </c:pt>
                <c:pt idx="13967">
                  <c:v>5.85</c:v>
                </c:pt>
                <c:pt idx="13968">
                  <c:v>5.82</c:v>
                </c:pt>
                <c:pt idx="13969">
                  <c:v>5.8</c:v>
                </c:pt>
                <c:pt idx="13970">
                  <c:v>5.79</c:v>
                </c:pt>
                <c:pt idx="13971">
                  <c:v>5.77</c:v>
                </c:pt>
                <c:pt idx="13972">
                  <c:v>5.74</c:v>
                </c:pt>
                <c:pt idx="13973">
                  <c:v>5.73</c:v>
                </c:pt>
                <c:pt idx="13974">
                  <c:v>5.72</c:v>
                </c:pt>
                <c:pt idx="13975">
                  <c:v>5.72</c:v>
                </c:pt>
                <c:pt idx="13976">
                  <c:v>5.72</c:v>
                </c:pt>
                <c:pt idx="13977">
                  <c:v>5.72</c:v>
                </c:pt>
                <c:pt idx="13978">
                  <c:v>5.7</c:v>
                </c:pt>
                <c:pt idx="13979">
                  <c:v>5.72</c:v>
                </c:pt>
                <c:pt idx="13980">
                  <c:v>5.7</c:v>
                </c:pt>
                <c:pt idx="13981">
                  <c:v>5.7</c:v>
                </c:pt>
                <c:pt idx="13982">
                  <c:v>5.68</c:v>
                </c:pt>
                <c:pt idx="13983">
                  <c:v>5.69</c:v>
                </c:pt>
                <c:pt idx="13984">
                  <c:v>5.68</c:v>
                </c:pt>
                <c:pt idx="13985">
                  <c:v>5.68</c:v>
                </c:pt>
                <c:pt idx="13986">
                  <c:v>5.66</c:v>
                </c:pt>
                <c:pt idx="13987">
                  <c:v>5.66</c:v>
                </c:pt>
                <c:pt idx="13988">
                  <c:v>5.65</c:v>
                </c:pt>
                <c:pt idx="13989">
                  <c:v>5.66</c:v>
                </c:pt>
                <c:pt idx="13990">
                  <c:v>5.67</c:v>
                </c:pt>
                <c:pt idx="13991">
                  <c:v>5.64</c:v>
                </c:pt>
                <c:pt idx="13992">
                  <c:v>5.64</c:v>
                </c:pt>
                <c:pt idx="13993">
                  <c:v>5.64</c:v>
                </c:pt>
                <c:pt idx="13994">
                  <c:v>5.63</c:v>
                </c:pt>
                <c:pt idx="13995">
                  <c:v>5.6</c:v>
                </c:pt>
                <c:pt idx="13996">
                  <c:v>5.62</c:v>
                </c:pt>
                <c:pt idx="13997">
                  <c:v>5.61</c:v>
                </c:pt>
                <c:pt idx="13998">
                  <c:v>5.6</c:v>
                </c:pt>
                <c:pt idx="13999">
                  <c:v>5.6</c:v>
                </c:pt>
                <c:pt idx="14000">
                  <c:v>5.59</c:v>
                </c:pt>
                <c:pt idx="14001">
                  <c:v>5.61</c:v>
                </c:pt>
                <c:pt idx="14002">
                  <c:v>5.62</c:v>
                </c:pt>
                <c:pt idx="14003">
                  <c:v>5.64</c:v>
                </c:pt>
                <c:pt idx="14004">
                  <c:v>5.68</c:v>
                </c:pt>
                <c:pt idx="14005">
                  <c:v>5.7</c:v>
                </c:pt>
                <c:pt idx="14006">
                  <c:v>5.7</c:v>
                </c:pt>
                <c:pt idx="14007">
                  <c:v>5.72</c:v>
                </c:pt>
                <c:pt idx="14008">
                  <c:v>5.74</c:v>
                </c:pt>
                <c:pt idx="14009">
                  <c:v>5.76</c:v>
                </c:pt>
                <c:pt idx="14010">
                  <c:v>5.78</c:v>
                </c:pt>
                <c:pt idx="14011">
                  <c:v>5.8</c:v>
                </c:pt>
                <c:pt idx="14012">
                  <c:v>5.83</c:v>
                </c:pt>
                <c:pt idx="14013">
                  <c:v>5.88</c:v>
                </c:pt>
                <c:pt idx="14014">
                  <c:v>5.91</c:v>
                </c:pt>
                <c:pt idx="14015">
                  <c:v>5.92</c:v>
                </c:pt>
                <c:pt idx="14016">
                  <c:v>5.93</c:v>
                </c:pt>
                <c:pt idx="14017">
                  <c:v>5.93</c:v>
                </c:pt>
                <c:pt idx="14018">
                  <c:v>5.93</c:v>
                </c:pt>
                <c:pt idx="14019">
                  <c:v>5.93</c:v>
                </c:pt>
                <c:pt idx="14020">
                  <c:v>5.94</c:v>
                </c:pt>
                <c:pt idx="14021">
                  <c:v>5.92</c:v>
                </c:pt>
                <c:pt idx="14022">
                  <c:v>5.94</c:v>
                </c:pt>
                <c:pt idx="14023">
                  <c:v>5.93</c:v>
                </c:pt>
                <c:pt idx="14024">
                  <c:v>5.93</c:v>
                </c:pt>
                <c:pt idx="14025">
                  <c:v>5.92</c:v>
                </c:pt>
                <c:pt idx="14026">
                  <c:v>5.94</c:v>
                </c:pt>
                <c:pt idx="14027">
                  <c:v>5.94</c:v>
                </c:pt>
                <c:pt idx="14028">
                  <c:v>5.94</c:v>
                </c:pt>
                <c:pt idx="14029">
                  <c:v>5.95</c:v>
                </c:pt>
                <c:pt idx="14030">
                  <c:v>5.93</c:v>
                </c:pt>
                <c:pt idx="14031">
                  <c:v>5.93</c:v>
                </c:pt>
                <c:pt idx="14032">
                  <c:v>5.93</c:v>
                </c:pt>
                <c:pt idx="14033">
                  <c:v>5.92</c:v>
                </c:pt>
                <c:pt idx="14034">
                  <c:v>5.93</c:v>
                </c:pt>
                <c:pt idx="14035">
                  <c:v>5.96</c:v>
                </c:pt>
                <c:pt idx="14036">
                  <c:v>5.96</c:v>
                </c:pt>
                <c:pt idx="14037">
                  <c:v>5.96</c:v>
                </c:pt>
                <c:pt idx="14038">
                  <c:v>5.98</c:v>
                </c:pt>
                <c:pt idx="14039">
                  <c:v>5.98</c:v>
                </c:pt>
                <c:pt idx="14040">
                  <c:v>5.98</c:v>
                </c:pt>
                <c:pt idx="14041">
                  <c:v>5.99</c:v>
                </c:pt>
                <c:pt idx="14042">
                  <c:v>6</c:v>
                </c:pt>
                <c:pt idx="14043">
                  <c:v>6.02</c:v>
                </c:pt>
                <c:pt idx="14044">
                  <c:v>6.04</c:v>
                </c:pt>
                <c:pt idx="14045">
                  <c:v>6.03</c:v>
                </c:pt>
                <c:pt idx="14046">
                  <c:v>6.04</c:v>
                </c:pt>
                <c:pt idx="14047">
                  <c:v>6.06</c:v>
                </c:pt>
                <c:pt idx="14048">
                  <c:v>6.06</c:v>
                </c:pt>
                <c:pt idx="14049">
                  <c:v>6.08</c:v>
                </c:pt>
                <c:pt idx="14050">
                  <c:v>6.1</c:v>
                </c:pt>
                <c:pt idx="14051">
                  <c:v>6.13</c:v>
                </c:pt>
                <c:pt idx="14052">
                  <c:v>6.13</c:v>
                </c:pt>
                <c:pt idx="14053">
                  <c:v>6.14</c:v>
                </c:pt>
                <c:pt idx="14054">
                  <c:v>6.16</c:v>
                </c:pt>
                <c:pt idx="14055">
                  <c:v>6.16</c:v>
                </c:pt>
                <c:pt idx="14056">
                  <c:v>6.16</c:v>
                </c:pt>
                <c:pt idx="14057">
                  <c:v>6.16</c:v>
                </c:pt>
                <c:pt idx="14058">
                  <c:v>6.15</c:v>
                </c:pt>
                <c:pt idx="14059">
                  <c:v>6.14</c:v>
                </c:pt>
                <c:pt idx="14060">
                  <c:v>6.14</c:v>
                </c:pt>
                <c:pt idx="14061">
                  <c:v>6.12</c:v>
                </c:pt>
                <c:pt idx="14062">
                  <c:v>6.12</c:v>
                </c:pt>
                <c:pt idx="14063">
                  <c:v>6.12</c:v>
                </c:pt>
                <c:pt idx="14064">
                  <c:v>6.1</c:v>
                </c:pt>
                <c:pt idx="14065">
                  <c:v>6.08</c:v>
                </c:pt>
                <c:pt idx="14066">
                  <c:v>6.08</c:v>
                </c:pt>
                <c:pt idx="14067">
                  <c:v>6.08</c:v>
                </c:pt>
                <c:pt idx="14068">
                  <c:v>6.07</c:v>
                </c:pt>
                <c:pt idx="14069">
                  <c:v>6.06</c:v>
                </c:pt>
                <c:pt idx="14070">
                  <c:v>6.06</c:v>
                </c:pt>
                <c:pt idx="14071">
                  <c:v>6.05</c:v>
                </c:pt>
                <c:pt idx="14072">
                  <c:v>6.06</c:v>
                </c:pt>
                <c:pt idx="14073">
                  <c:v>6.08</c:v>
                </c:pt>
                <c:pt idx="14074">
                  <c:v>6.06</c:v>
                </c:pt>
                <c:pt idx="14075">
                  <c:v>6.08</c:v>
                </c:pt>
                <c:pt idx="14076">
                  <c:v>6.11</c:v>
                </c:pt>
                <c:pt idx="14077">
                  <c:v>6.12</c:v>
                </c:pt>
                <c:pt idx="14078">
                  <c:v>6.12</c:v>
                </c:pt>
                <c:pt idx="14079">
                  <c:v>6.12</c:v>
                </c:pt>
                <c:pt idx="14080">
                  <c:v>6.15</c:v>
                </c:pt>
                <c:pt idx="14081">
                  <c:v>6.14</c:v>
                </c:pt>
                <c:pt idx="14082">
                  <c:v>6.14</c:v>
                </c:pt>
                <c:pt idx="14083">
                  <c:v>6.15</c:v>
                </c:pt>
                <c:pt idx="14084">
                  <c:v>6.16</c:v>
                </c:pt>
                <c:pt idx="14085">
                  <c:v>6.16</c:v>
                </c:pt>
                <c:pt idx="14086">
                  <c:v>6.14</c:v>
                </c:pt>
                <c:pt idx="14087">
                  <c:v>6.16</c:v>
                </c:pt>
                <c:pt idx="14088">
                  <c:v>6.14</c:v>
                </c:pt>
                <c:pt idx="14089">
                  <c:v>6.12</c:v>
                </c:pt>
                <c:pt idx="14090">
                  <c:v>6.14</c:v>
                </c:pt>
                <c:pt idx="14091">
                  <c:v>6.12</c:v>
                </c:pt>
                <c:pt idx="14092">
                  <c:v>6.13</c:v>
                </c:pt>
                <c:pt idx="14093">
                  <c:v>6.11</c:v>
                </c:pt>
                <c:pt idx="14094">
                  <c:v>6.11</c:v>
                </c:pt>
                <c:pt idx="14095">
                  <c:v>6.08</c:v>
                </c:pt>
                <c:pt idx="14096">
                  <c:v>6.08</c:v>
                </c:pt>
                <c:pt idx="14097">
                  <c:v>6.07</c:v>
                </c:pt>
                <c:pt idx="14098">
                  <c:v>6.06</c:v>
                </c:pt>
                <c:pt idx="14099">
                  <c:v>6.04</c:v>
                </c:pt>
                <c:pt idx="14100">
                  <c:v>6.04</c:v>
                </c:pt>
                <c:pt idx="14101">
                  <c:v>6.02</c:v>
                </c:pt>
                <c:pt idx="14102">
                  <c:v>6.02</c:v>
                </c:pt>
                <c:pt idx="14103">
                  <c:v>6.01</c:v>
                </c:pt>
                <c:pt idx="14104">
                  <c:v>5.99</c:v>
                </c:pt>
                <c:pt idx="14105">
                  <c:v>5.98</c:v>
                </c:pt>
                <c:pt idx="14106">
                  <c:v>5.98</c:v>
                </c:pt>
                <c:pt idx="14107">
                  <c:v>5.97</c:v>
                </c:pt>
                <c:pt idx="14108">
                  <c:v>5.96</c:v>
                </c:pt>
                <c:pt idx="14109">
                  <c:v>5.94</c:v>
                </c:pt>
                <c:pt idx="14110">
                  <c:v>5.92</c:v>
                </c:pt>
                <c:pt idx="14111">
                  <c:v>5.9</c:v>
                </c:pt>
                <c:pt idx="14112">
                  <c:v>5.9</c:v>
                </c:pt>
                <c:pt idx="14113">
                  <c:v>5.88</c:v>
                </c:pt>
                <c:pt idx="14114">
                  <c:v>5.87</c:v>
                </c:pt>
                <c:pt idx="14115">
                  <c:v>5.86</c:v>
                </c:pt>
                <c:pt idx="14116">
                  <c:v>5.84</c:v>
                </c:pt>
                <c:pt idx="14117">
                  <c:v>5.83</c:v>
                </c:pt>
                <c:pt idx="14118">
                  <c:v>5.8</c:v>
                </c:pt>
                <c:pt idx="14119">
                  <c:v>5.78</c:v>
                </c:pt>
                <c:pt idx="14120">
                  <c:v>5.77</c:v>
                </c:pt>
                <c:pt idx="14121">
                  <c:v>5.76</c:v>
                </c:pt>
                <c:pt idx="14122">
                  <c:v>5.75</c:v>
                </c:pt>
                <c:pt idx="14123">
                  <c:v>5.75</c:v>
                </c:pt>
                <c:pt idx="14124">
                  <c:v>5.74</c:v>
                </c:pt>
                <c:pt idx="14125">
                  <c:v>5.72</c:v>
                </c:pt>
                <c:pt idx="14126">
                  <c:v>5.72</c:v>
                </c:pt>
                <c:pt idx="14127">
                  <c:v>5.7</c:v>
                </c:pt>
                <c:pt idx="14128">
                  <c:v>5.7</c:v>
                </c:pt>
                <c:pt idx="14129">
                  <c:v>5.67</c:v>
                </c:pt>
                <c:pt idx="14130">
                  <c:v>5.67</c:v>
                </c:pt>
                <c:pt idx="14131">
                  <c:v>5.66</c:v>
                </c:pt>
                <c:pt idx="14132">
                  <c:v>5.64</c:v>
                </c:pt>
                <c:pt idx="14133">
                  <c:v>5.62</c:v>
                </c:pt>
                <c:pt idx="14134">
                  <c:v>5.64</c:v>
                </c:pt>
                <c:pt idx="14135">
                  <c:v>5.62</c:v>
                </c:pt>
                <c:pt idx="14136">
                  <c:v>5.62</c:v>
                </c:pt>
                <c:pt idx="14137">
                  <c:v>5.62</c:v>
                </c:pt>
                <c:pt idx="14138">
                  <c:v>5.62</c:v>
                </c:pt>
                <c:pt idx="14139">
                  <c:v>5.62</c:v>
                </c:pt>
                <c:pt idx="14140">
                  <c:v>5.61</c:v>
                </c:pt>
                <c:pt idx="14141">
                  <c:v>5.61</c:v>
                </c:pt>
                <c:pt idx="14142">
                  <c:v>5.61</c:v>
                </c:pt>
                <c:pt idx="14143">
                  <c:v>5.62</c:v>
                </c:pt>
                <c:pt idx="14144">
                  <c:v>5.6</c:v>
                </c:pt>
                <c:pt idx="14145">
                  <c:v>5.59</c:v>
                </c:pt>
                <c:pt idx="14146">
                  <c:v>5.6</c:v>
                </c:pt>
                <c:pt idx="14147">
                  <c:v>5.6</c:v>
                </c:pt>
                <c:pt idx="14148">
                  <c:v>5.59</c:v>
                </c:pt>
                <c:pt idx="14149">
                  <c:v>5.58</c:v>
                </c:pt>
                <c:pt idx="14150">
                  <c:v>5.59</c:v>
                </c:pt>
                <c:pt idx="14151">
                  <c:v>5.58</c:v>
                </c:pt>
                <c:pt idx="14152">
                  <c:v>5.59</c:v>
                </c:pt>
                <c:pt idx="14153">
                  <c:v>5.58</c:v>
                </c:pt>
                <c:pt idx="14154">
                  <c:v>5.58</c:v>
                </c:pt>
                <c:pt idx="14155">
                  <c:v>5.57</c:v>
                </c:pt>
                <c:pt idx="14156">
                  <c:v>5.57</c:v>
                </c:pt>
                <c:pt idx="14157">
                  <c:v>5.57</c:v>
                </c:pt>
                <c:pt idx="14158">
                  <c:v>5.58</c:v>
                </c:pt>
                <c:pt idx="14159">
                  <c:v>5.58</c:v>
                </c:pt>
                <c:pt idx="14160">
                  <c:v>5.56</c:v>
                </c:pt>
                <c:pt idx="14161">
                  <c:v>5.56</c:v>
                </c:pt>
                <c:pt idx="14162">
                  <c:v>5.55</c:v>
                </c:pt>
                <c:pt idx="14163">
                  <c:v>5.56</c:v>
                </c:pt>
                <c:pt idx="14164">
                  <c:v>5.56</c:v>
                </c:pt>
                <c:pt idx="14165">
                  <c:v>5.56</c:v>
                </c:pt>
                <c:pt idx="14166">
                  <c:v>5.56</c:v>
                </c:pt>
                <c:pt idx="14167">
                  <c:v>5.56</c:v>
                </c:pt>
                <c:pt idx="14168">
                  <c:v>5.55</c:v>
                </c:pt>
                <c:pt idx="14169">
                  <c:v>5.56</c:v>
                </c:pt>
                <c:pt idx="14170">
                  <c:v>5.56</c:v>
                </c:pt>
                <c:pt idx="14171">
                  <c:v>5.56</c:v>
                </c:pt>
                <c:pt idx="14172">
                  <c:v>5.56</c:v>
                </c:pt>
                <c:pt idx="14173">
                  <c:v>5.56</c:v>
                </c:pt>
                <c:pt idx="14174">
                  <c:v>5.56</c:v>
                </c:pt>
                <c:pt idx="14175">
                  <c:v>5.56</c:v>
                </c:pt>
                <c:pt idx="14176">
                  <c:v>5.55</c:v>
                </c:pt>
                <c:pt idx="14177">
                  <c:v>5.56</c:v>
                </c:pt>
                <c:pt idx="14178">
                  <c:v>5.54</c:v>
                </c:pt>
                <c:pt idx="14179">
                  <c:v>5.55</c:v>
                </c:pt>
                <c:pt idx="14180">
                  <c:v>5.54</c:v>
                </c:pt>
                <c:pt idx="14181">
                  <c:v>5.54</c:v>
                </c:pt>
                <c:pt idx="14182">
                  <c:v>5.54</c:v>
                </c:pt>
                <c:pt idx="14183">
                  <c:v>5.55</c:v>
                </c:pt>
                <c:pt idx="14184">
                  <c:v>5.56</c:v>
                </c:pt>
                <c:pt idx="14185">
                  <c:v>5.55</c:v>
                </c:pt>
                <c:pt idx="14186">
                  <c:v>5.54</c:v>
                </c:pt>
                <c:pt idx="14187">
                  <c:v>5.55</c:v>
                </c:pt>
                <c:pt idx="14188">
                  <c:v>5.54</c:v>
                </c:pt>
                <c:pt idx="14189">
                  <c:v>5.54</c:v>
                </c:pt>
                <c:pt idx="14190">
                  <c:v>5.53</c:v>
                </c:pt>
                <c:pt idx="14191">
                  <c:v>5.52</c:v>
                </c:pt>
                <c:pt idx="14192">
                  <c:v>5.5</c:v>
                </c:pt>
                <c:pt idx="14193">
                  <c:v>5.5</c:v>
                </c:pt>
                <c:pt idx="14194">
                  <c:v>5.48</c:v>
                </c:pt>
                <c:pt idx="14195">
                  <c:v>5.48</c:v>
                </c:pt>
                <c:pt idx="14196">
                  <c:v>5.48</c:v>
                </c:pt>
                <c:pt idx="14197">
                  <c:v>5.46</c:v>
                </c:pt>
                <c:pt idx="14198">
                  <c:v>5.44</c:v>
                </c:pt>
                <c:pt idx="14199">
                  <c:v>5.42</c:v>
                </c:pt>
                <c:pt idx="14200">
                  <c:v>5.42</c:v>
                </c:pt>
                <c:pt idx="14201">
                  <c:v>5.4</c:v>
                </c:pt>
                <c:pt idx="14202">
                  <c:v>5.38</c:v>
                </c:pt>
                <c:pt idx="14203">
                  <c:v>5.38</c:v>
                </c:pt>
                <c:pt idx="14204">
                  <c:v>5.36</c:v>
                </c:pt>
                <c:pt idx="14205">
                  <c:v>5.34</c:v>
                </c:pt>
                <c:pt idx="14206">
                  <c:v>5.32</c:v>
                </c:pt>
                <c:pt idx="14207">
                  <c:v>5.31</c:v>
                </c:pt>
                <c:pt idx="14208">
                  <c:v>5.3</c:v>
                </c:pt>
                <c:pt idx="14209">
                  <c:v>5.3</c:v>
                </c:pt>
                <c:pt idx="14210">
                  <c:v>5.3</c:v>
                </c:pt>
                <c:pt idx="14211">
                  <c:v>5.29</c:v>
                </c:pt>
                <c:pt idx="14212">
                  <c:v>5.3</c:v>
                </c:pt>
                <c:pt idx="14213">
                  <c:v>5.29</c:v>
                </c:pt>
                <c:pt idx="14214">
                  <c:v>5.29</c:v>
                </c:pt>
                <c:pt idx="14215">
                  <c:v>5.28</c:v>
                </c:pt>
                <c:pt idx="14216">
                  <c:v>5.28</c:v>
                </c:pt>
                <c:pt idx="14217">
                  <c:v>5.29</c:v>
                </c:pt>
                <c:pt idx="14218">
                  <c:v>5.3</c:v>
                </c:pt>
                <c:pt idx="14219">
                  <c:v>5.29</c:v>
                </c:pt>
                <c:pt idx="14220">
                  <c:v>5.3</c:v>
                </c:pt>
                <c:pt idx="14221">
                  <c:v>5.3</c:v>
                </c:pt>
                <c:pt idx="14222">
                  <c:v>5.3</c:v>
                </c:pt>
                <c:pt idx="14223">
                  <c:v>5.31</c:v>
                </c:pt>
                <c:pt idx="14224">
                  <c:v>5.32</c:v>
                </c:pt>
                <c:pt idx="14225">
                  <c:v>5.33</c:v>
                </c:pt>
                <c:pt idx="14226">
                  <c:v>5.34</c:v>
                </c:pt>
                <c:pt idx="14227">
                  <c:v>5.34</c:v>
                </c:pt>
                <c:pt idx="14228">
                  <c:v>5.34</c:v>
                </c:pt>
                <c:pt idx="14229">
                  <c:v>5.34</c:v>
                </c:pt>
                <c:pt idx="14230">
                  <c:v>5.34</c:v>
                </c:pt>
                <c:pt idx="14231">
                  <c:v>5.34</c:v>
                </c:pt>
                <c:pt idx="14232">
                  <c:v>5.36</c:v>
                </c:pt>
                <c:pt idx="14233">
                  <c:v>5.37</c:v>
                </c:pt>
                <c:pt idx="14234">
                  <c:v>5.36</c:v>
                </c:pt>
                <c:pt idx="14235">
                  <c:v>5.37</c:v>
                </c:pt>
                <c:pt idx="14236">
                  <c:v>5.38</c:v>
                </c:pt>
                <c:pt idx="14237">
                  <c:v>5.38</c:v>
                </c:pt>
                <c:pt idx="14238">
                  <c:v>5.4</c:v>
                </c:pt>
                <c:pt idx="14239">
                  <c:v>5.4</c:v>
                </c:pt>
                <c:pt idx="14240">
                  <c:v>5.38</c:v>
                </c:pt>
                <c:pt idx="14241">
                  <c:v>5.4</c:v>
                </c:pt>
                <c:pt idx="14242">
                  <c:v>5.4</c:v>
                </c:pt>
                <c:pt idx="14243">
                  <c:v>5.38</c:v>
                </c:pt>
                <c:pt idx="14244">
                  <c:v>5.39</c:v>
                </c:pt>
                <c:pt idx="14245">
                  <c:v>5.38</c:v>
                </c:pt>
                <c:pt idx="14246">
                  <c:v>5.4</c:v>
                </c:pt>
                <c:pt idx="14247">
                  <c:v>5.39</c:v>
                </c:pt>
                <c:pt idx="14248">
                  <c:v>5.39</c:v>
                </c:pt>
                <c:pt idx="14249">
                  <c:v>5.38</c:v>
                </c:pt>
                <c:pt idx="14250">
                  <c:v>5.38</c:v>
                </c:pt>
                <c:pt idx="14251">
                  <c:v>5.38</c:v>
                </c:pt>
                <c:pt idx="14252">
                  <c:v>5.38</c:v>
                </c:pt>
                <c:pt idx="14253">
                  <c:v>5.38</c:v>
                </c:pt>
                <c:pt idx="14254">
                  <c:v>5.38</c:v>
                </c:pt>
                <c:pt idx="14255">
                  <c:v>5.38</c:v>
                </c:pt>
                <c:pt idx="14256">
                  <c:v>5.37</c:v>
                </c:pt>
                <c:pt idx="14257">
                  <c:v>5.37</c:v>
                </c:pt>
                <c:pt idx="14258">
                  <c:v>5.37</c:v>
                </c:pt>
                <c:pt idx="14259">
                  <c:v>5.37</c:v>
                </c:pt>
                <c:pt idx="14260">
                  <c:v>5.36</c:v>
                </c:pt>
                <c:pt idx="14261">
                  <c:v>5.36</c:v>
                </c:pt>
                <c:pt idx="14262">
                  <c:v>5.34</c:v>
                </c:pt>
                <c:pt idx="14263">
                  <c:v>5.35</c:v>
                </c:pt>
                <c:pt idx="14264">
                  <c:v>5.35</c:v>
                </c:pt>
                <c:pt idx="14265">
                  <c:v>5.35</c:v>
                </c:pt>
                <c:pt idx="14266">
                  <c:v>5.35</c:v>
                </c:pt>
                <c:pt idx="14267">
                  <c:v>5.35</c:v>
                </c:pt>
                <c:pt idx="14268">
                  <c:v>5.34</c:v>
                </c:pt>
                <c:pt idx="14269">
                  <c:v>5.36</c:v>
                </c:pt>
                <c:pt idx="14270">
                  <c:v>5.35</c:v>
                </c:pt>
                <c:pt idx="14271">
                  <c:v>5.35</c:v>
                </c:pt>
                <c:pt idx="14272">
                  <c:v>5.34</c:v>
                </c:pt>
                <c:pt idx="14273">
                  <c:v>5.34</c:v>
                </c:pt>
                <c:pt idx="14274">
                  <c:v>5.34</c:v>
                </c:pt>
                <c:pt idx="14275">
                  <c:v>5.33</c:v>
                </c:pt>
                <c:pt idx="14276">
                  <c:v>5.33</c:v>
                </c:pt>
                <c:pt idx="14277">
                  <c:v>5.34</c:v>
                </c:pt>
                <c:pt idx="14278">
                  <c:v>5.34</c:v>
                </c:pt>
                <c:pt idx="14279">
                  <c:v>5.34</c:v>
                </c:pt>
                <c:pt idx="14280">
                  <c:v>5.34</c:v>
                </c:pt>
                <c:pt idx="14281">
                  <c:v>5.34</c:v>
                </c:pt>
                <c:pt idx="14282">
                  <c:v>5.32</c:v>
                </c:pt>
                <c:pt idx="14283">
                  <c:v>5.35</c:v>
                </c:pt>
                <c:pt idx="14284">
                  <c:v>5.32</c:v>
                </c:pt>
                <c:pt idx="14285">
                  <c:v>5.33</c:v>
                </c:pt>
                <c:pt idx="14286">
                  <c:v>5.34</c:v>
                </c:pt>
                <c:pt idx="14287">
                  <c:v>5.34</c:v>
                </c:pt>
                <c:pt idx="14288">
                  <c:v>5.34</c:v>
                </c:pt>
                <c:pt idx="14289">
                  <c:v>5.34</c:v>
                </c:pt>
                <c:pt idx="14290">
                  <c:v>5.35</c:v>
                </c:pt>
                <c:pt idx="14291">
                  <c:v>5.34</c:v>
                </c:pt>
                <c:pt idx="14292">
                  <c:v>5.35</c:v>
                </c:pt>
                <c:pt idx="14293">
                  <c:v>5.35</c:v>
                </c:pt>
                <c:pt idx="14294">
                  <c:v>5.34</c:v>
                </c:pt>
                <c:pt idx="14295">
                  <c:v>5.33</c:v>
                </c:pt>
                <c:pt idx="14296">
                  <c:v>5.34</c:v>
                </c:pt>
                <c:pt idx="14297">
                  <c:v>5.34</c:v>
                </c:pt>
                <c:pt idx="14298">
                  <c:v>5.35</c:v>
                </c:pt>
                <c:pt idx="14299">
                  <c:v>5.32</c:v>
                </c:pt>
                <c:pt idx="14300">
                  <c:v>5.34</c:v>
                </c:pt>
                <c:pt idx="14301">
                  <c:v>5.34</c:v>
                </c:pt>
                <c:pt idx="14302">
                  <c:v>5.34</c:v>
                </c:pt>
                <c:pt idx="14303">
                  <c:v>5.34</c:v>
                </c:pt>
                <c:pt idx="14304">
                  <c:v>5.34</c:v>
                </c:pt>
                <c:pt idx="14305">
                  <c:v>5.34</c:v>
                </c:pt>
                <c:pt idx="14306">
                  <c:v>5.34</c:v>
                </c:pt>
                <c:pt idx="14307">
                  <c:v>5.34</c:v>
                </c:pt>
                <c:pt idx="14308">
                  <c:v>5.34</c:v>
                </c:pt>
                <c:pt idx="14309">
                  <c:v>5.35</c:v>
                </c:pt>
                <c:pt idx="14310">
                  <c:v>5.34</c:v>
                </c:pt>
                <c:pt idx="14311">
                  <c:v>5.34</c:v>
                </c:pt>
                <c:pt idx="14312">
                  <c:v>5.34</c:v>
                </c:pt>
                <c:pt idx="14313">
                  <c:v>5.35</c:v>
                </c:pt>
                <c:pt idx="14314">
                  <c:v>5.35</c:v>
                </c:pt>
                <c:pt idx="14315">
                  <c:v>5.35</c:v>
                </c:pt>
                <c:pt idx="14316">
                  <c:v>5.33</c:v>
                </c:pt>
                <c:pt idx="14317">
                  <c:v>5.34</c:v>
                </c:pt>
                <c:pt idx="14318">
                  <c:v>5.34</c:v>
                </c:pt>
                <c:pt idx="14319">
                  <c:v>5.34</c:v>
                </c:pt>
                <c:pt idx="14320">
                  <c:v>5.34</c:v>
                </c:pt>
                <c:pt idx="14321">
                  <c:v>5.34</c:v>
                </c:pt>
                <c:pt idx="14322">
                  <c:v>5.34</c:v>
                </c:pt>
                <c:pt idx="14323">
                  <c:v>5.34</c:v>
                </c:pt>
                <c:pt idx="14324">
                  <c:v>5.34</c:v>
                </c:pt>
                <c:pt idx="14325">
                  <c:v>5.34</c:v>
                </c:pt>
                <c:pt idx="14326">
                  <c:v>5.32</c:v>
                </c:pt>
                <c:pt idx="14327">
                  <c:v>5.33</c:v>
                </c:pt>
                <c:pt idx="14328">
                  <c:v>5.32</c:v>
                </c:pt>
                <c:pt idx="14329">
                  <c:v>5.3</c:v>
                </c:pt>
                <c:pt idx="14330">
                  <c:v>5.32</c:v>
                </c:pt>
                <c:pt idx="14331">
                  <c:v>5.3</c:v>
                </c:pt>
                <c:pt idx="14332">
                  <c:v>5.29</c:v>
                </c:pt>
                <c:pt idx="14333">
                  <c:v>5.3</c:v>
                </c:pt>
                <c:pt idx="14334">
                  <c:v>5.28</c:v>
                </c:pt>
                <c:pt idx="14335">
                  <c:v>5.27</c:v>
                </c:pt>
                <c:pt idx="14336">
                  <c:v>5.26</c:v>
                </c:pt>
                <c:pt idx="14337">
                  <c:v>5.26</c:v>
                </c:pt>
                <c:pt idx="14338">
                  <c:v>5.24</c:v>
                </c:pt>
                <c:pt idx="14339">
                  <c:v>5.26</c:v>
                </c:pt>
                <c:pt idx="14340">
                  <c:v>5.25</c:v>
                </c:pt>
                <c:pt idx="14341">
                  <c:v>5.26</c:v>
                </c:pt>
                <c:pt idx="14342">
                  <c:v>5.26</c:v>
                </c:pt>
                <c:pt idx="14343">
                  <c:v>5.28</c:v>
                </c:pt>
                <c:pt idx="14344">
                  <c:v>5.28</c:v>
                </c:pt>
                <c:pt idx="14345">
                  <c:v>5.3</c:v>
                </c:pt>
                <c:pt idx="14346">
                  <c:v>5.28</c:v>
                </c:pt>
                <c:pt idx="14347">
                  <c:v>5.28</c:v>
                </c:pt>
                <c:pt idx="14348">
                  <c:v>5.29</c:v>
                </c:pt>
                <c:pt idx="14349">
                  <c:v>5.3</c:v>
                </c:pt>
                <c:pt idx="14350">
                  <c:v>5.3</c:v>
                </c:pt>
                <c:pt idx="14351">
                  <c:v>5.3</c:v>
                </c:pt>
                <c:pt idx="14352">
                  <c:v>5.32</c:v>
                </c:pt>
                <c:pt idx="14353">
                  <c:v>5.32</c:v>
                </c:pt>
                <c:pt idx="14354">
                  <c:v>5.3</c:v>
                </c:pt>
                <c:pt idx="14355">
                  <c:v>5.31</c:v>
                </c:pt>
                <c:pt idx="14356">
                  <c:v>5.3</c:v>
                </c:pt>
                <c:pt idx="14357">
                  <c:v>5.3</c:v>
                </c:pt>
                <c:pt idx="14358">
                  <c:v>5.3</c:v>
                </c:pt>
                <c:pt idx="14359">
                  <c:v>5.28</c:v>
                </c:pt>
                <c:pt idx="14360">
                  <c:v>5.29</c:v>
                </c:pt>
                <c:pt idx="14361">
                  <c:v>5.28</c:v>
                </c:pt>
                <c:pt idx="14362">
                  <c:v>5.25</c:v>
                </c:pt>
                <c:pt idx="14363">
                  <c:v>5.24</c:v>
                </c:pt>
                <c:pt idx="14364">
                  <c:v>5.25</c:v>
                </c:pt>
                <c:pt idx="14365">
                  <c:v>5.23</c:v>
                </c:pt>
                <c:pt idx="14366">
                  <c:v>5.24</c:v>
                </c:pt>
                <c:pt idx="14367">
                  <c:v>5.21</c:v>
                </c:pt>
                <c:pt idx="14368">
                  <c:v>5.22</c:v>
                </c:pt>
                <c:pt idx="14369">
                  <c:v>5.22</c:v>
                </c:pt>
                <c:pt idx="14370">
                  <c:v>5.22</c:v>
                </c:pt>
                <c:pt idx="14371">
                  <c:v>5.2</c:v>
                </c:pt>
                <c:pt idx="14372">
                  <c:v>5.2</c:v>
                </c:pt>
                <c:pt idx="14373">
                  <c:v>5.2</c:v>
                </c:pt>
                <c:pt idx="14374">
                  <c:v>5.2</c:v>
                </c:pt>
                <c:pt idx="14375">
                  <c:v>5.19</c:v>
                </c:pt>
                <c:pt idx="14376">
                  <c:v>5.18</c:v>
                </c:pt>
                <c:pt idx="14377">
                  <c:v>5.2</c:v>
                </c:pt>
                <c:pt idx="14378">
                  <c:v>5.2</c:v>
                </c:pt>
                <c:pt idx="14379">
                  <c:v>5.18</c:v>
                </c:pt>
                <c:pt idx="14380">
                  <c:v>5.2</c:v>
                </c:pt>
                <c:pt idx="14381">
                  <c:v>5.19</c:v>
                </c:pt>
                <c:pt idx="14382">
                  <c:v>5.2</c:v>
                </c:pt>
                <c:pt idx="14383">
                  <c:v>5.21</c:v>
                </c:pt>
                <c:pt idx="14384">
                  <c:v>5.22</c:v>
                </c:pt>
                <c:pt idx="14385">
                  <c:v>5.22</c:v>
                </c:pt>
                <c:pt idx="14386">
                  <c:v>5.22</c:v>
                </c:pt>
                <c:pt idx="14387">
                  <c:v>5.24</c:v>
                </c:pt>
                <c:pt idx="14388">
                  <c:v>5.24</c:v>
                </c:pt>
                <c:pt idx="14389">
                  <c:v>5.24</c:v>
                </c:pt>
                <c:pt idx="14390">
                  <c:v>5.24</c:v>
                </c:pt>
                <c:pt idx="14391">
                  <c:v>5.25</c:v>
                </c:pt>
                <c:pt idx="14392">
                  <c:v>5.25</c:v>
                </c:pt>
                <c:pt idx="14393">
                  <c:v>5.24</c:v>
                </c:pt>
                <c:pt idx="14394">
                  <c:v>5.24</c:v>
                </c:pt>
                <c:pt idx="14395">
                  <c:v>5.26</c:v>
                </c:pt>
                <c:pt idx="14396">
                  <c:v>5.26</c:v>
                </c:pt>
                <c:pt idx="14397">
                  <c:v>5.26</c:v>
                </c:pt>
                <c:pt idx="14398">
                  <c:v>5.24</c:v>
                </c:pt>
                <c:pt idx="14399">
                  <c:v>5.26</c:v>
                </c:pt>
                <c:pt idx="14400">
                  <c:v>5.24</c:v>
                </c:pt>
                <c:pt idx="14401">
                  <c:v>5.25</c:v>
                </c:pt>
                <c:pt idx="14402">
                  <c:v>5.26</c:v>
                </c:pt>
                <c:pt idx="14403">
                  <c:v>5.25</c:v>
                </c:pt>
                <c:pt idx="14404">
                  <c:v>5.24</c:v>
                </c:pt>
                <c:pt idx="14405">
                  <c:v>5.25</c:v>
                </c:pt>
                <c:pt idx="14406">
                  <c:v>5.25</c:v>
                </c:pt>
                <c:pt idx="14407">
                  <c:v>5.24</c:v>
                </c:pt>
                <c:pt idx="14408">
                  <c:v>5.24</c:v>
                </c:pt>
                <c:pt idx="14409">
                  <c:v>5.24</c:v>
                </c:pt>
                <c:pt idx="14410">
                  <c:v>5.24</c:v>
                </c:pt>
                <c:pt idx="14411">
                  <c:v>5.24</c:v>
                </c:pt>
                <c:pt idx="14412">
                  <c:v>5.24</c:v>
                </c:pt>
                <c:pt idx="14413">
                  <c:v>5.24</c:v>
                </c:pt>
                <c:pt idx="14414">
                  <c:v>5.24</c:v>
                </c:pt>
                <c:pt idx="14415">
                  <c:v>5.24</c:v>
                </c:pt>
                <c:pt idx="14416">
                  <c:v>5.23</c:v>
                </c:pt>
                <c:pt idx="14417">
                  <c:v>5.22</c:v>
                </c:pt>
                <c:pt idx="14418">
                  <c:v>5.24</c:v>
                </c:pt>
                <c:pt idx="14419">
                  <c:v>5.24</c:v>
                </c:pt>
                <c:pt idx="14420">
                  <c:v>5.23</c:v>
                </c:pt>
                <c:pt idx="14421">
                  <c:v>5.23</c:v>
                </c:pt>
                <c:pt idx="14422">
                  <c:v>5.22</c:v>
                </c:pt>
                <c:pt idx="14423">
                  <c:v>5.23</c:v>
                </c:pt>
                <c:pt idx="14424">
                  <c:v>5.2</c:v>
                </c:pt>
                <c:pt idx="14425">
                  <c:v>5.22</c:v>
                </c:pt>
                <c:pt idx="14426">
                  <c:v>5.2</c:v>
                </c:pt>
                <c:pt idx="14427">
                  <c:v>5.2</c:v>
                </c:pt>
                <c:pt idx="14428">
                  <c:v>5.21</c:v>
                </c:pt>
                <c:pt idx="14429">
                  <c:v>5.2</c:v>
                </c:pt>
                <c:pt idx="14430">
                  <c:v>5.18</c:v>
                </c:pt>
                <c:pt idx="14431">
                  <c:v>5.18</c:v>
                </c:pt>
                <c:pt idx="14432">
                  <c:v>5.17</c:v>
                </c:pt>
                <c:pt idx="14433">
                  <c:v>5.15</c:v>
                </c:pt>
                <c:pt idx="14434">
                  <c:v>5.13</c:v>
                </c:pt>
                <c:pt idx="14435">
                  <c:v>5.14</c:v>
                </c:pt>
                <c:pt idx="14436">
                  <c:v>5.14</c:v>
                </c:pt>
                <c:pt idx="14437">
                  <c:v>5.12</c:v>
                </c:pt>
                <c:pt idx="14438">
                  <c:v>5.12</c:v>
                </c:pt>
                <c:pt idx="14439">
                  <c:v>5.0999999999999996</c:v>
                </c:pt>
                <c:pt idx="14440">
                  <c:v>5.0999999999999996</c:v>
                </c:pt>
                <c:pt idx="14441">
                  <c:v>5.0999999999999996</c:v>
                </c:pt>
                <c:pt idx="14442">
                  <c:v>5.09</c:v>
                </c:pt>
                <c:pt idx="14443">
                  <c:v>5.08</c:v>
                </c:pt>
                <c:pt idx="14444">
                  <c:v>5.0999999999999996</c:v>
                </c:pt>
                <c:pt idx="14445">
                  <c:v>5.0999999999999996</c:v>
                </c:pt>
                <c:pt idx="14446">
                  <c:v>5.0999999999999996</c:v>
                </c:pt>
                <c:pt idx="14447">
                  <c:v>5.0999999999999996</c:v>
                </c:pt>
                <c:pt idx="14448">
                  <c:v>5.0999999999999996</c:v>
                </c:pt>
                <c:pt idx="14449">
                  <c:v>5.0999999999999996</c:v>
                </c:pt>
                <c:pt idx="14450">
                  <c:v>5.0999999999999996</c:v>
                </c:pt>
                <c:pt idx="14451">
                  <c:v>5.12</c:v>
                </c:pt>
                <c:pt idx="14452">
                  <c:v>5.0999999999999996</c:v>
                </c:pt>
                <c:pt idx="14453">
                  <c:v>5.0999999999999996</c:v>
                </c:pt>
                <c:pt idx="14454">
                  <c:v>5.08</c:v>
                </c:pt>
                <c:pt idx="14455">
                  <c:v>5.08</c:v>
                </c:pt>
                <c:pt idx="14456">
                  <c:v>5.07</c:v>
                </c:pt>
                <c:pt idx="14457">
                  <c:v>5.07</c:v>
                </c:pt>
                <c:pt idx="14458">
                  <c:v>5.05</c:v>
                </c:pt>
                <c:pt idx="14459">
                  <c:v>5.04</c:v>
                </c:pt>
                <c:pt idx="14460">
                  <c:v>5.03</c:v>
                </c:pt>
                <c:pt idx="14461">
                  <c:v>5.05</c:v>
                </c:pt>
                <c:pt idx="14462">
                  <c:v>5.0199999999999996</c:v>
                </c:pt>
                <c:pt idx="14463">
                  <c:v>5.0199999999999996</c:v>
                </c:pt>
                <c:pt idx="14464">
                  <c:v>5.0199999999999996</c:v>
                </c:pt>
                <c:pt idx="14465">
                  <c:v>5.01</c:v>
                </c:pt>
                <c:pt idx="14466">
                  <c:v>5</c:v>
                </c:pt>
                <c:pt idx="14467">
                  <c:v>5</c:v>
                </c:pt>
                <c:pt idx="14468">
                  <c:v>4.9800000000000004</c:v>
                </c:pt>
                <c:pt idx="14469">
                  <c:v>5</c:v>
                </c:pt>
                <c:pt idx="14470">
                  <c:v>4.9800000000000004</c:v>
                </c:pt>
                <c:pt idx="14471">
                  <c:v>4.97</c:v>
                </c:pt>
                <c:pt idx="14472">
                  <c:v>4.95</c:v>
                </c:pt>
                <c:pt idx="14473">
                  <c:v>4.96</c:v>
                </c:pt>
                <c:pt idx="14474">
                  <c:v>4.9400000000000004</c:v>
                </c:pt>
                <c:pt idx="14475">
                  <c:v>4.92</c:v>
                </c:pt>
                <c:pt idx="14476">
                  <c:v>4.92</c:v>
                </c:pt>
                <c:pt idx="14477">
                  <c:v>4.9000000000000004</c:v>
                </c:pt>
                <c:pt idx="14478">
                  <c:v>4.8899999999999997</c:v>
                </c:pt>
                <c:pt idx="14479">
                  <c:v>4.8600000000000003</c:v>
                </c:pt>
                <c:pt idx="14480">
                  <c:v>4.8600000000000003</c:v>
                </c:pt>
                <c:pt idx="14481">
                  <c:v>4.84</c:v>
                </c:pt>
                <c:pt idx="14482">
                  <c:v>4.82</c:v>
                </c:pt>
                <c:pt idx="14483">
                  <c:v>4.8099999999999996</c:v>
                </c:pt>
                <c:pt idx="14484">
                  <c:v>4.78</c:v>
                </c:pt>
                <c:pt idx="14485">
                  <c:v>4.78</c:v>
                </c:pt>
                <c:pt idx="14486">
                  <c:v>4.76</c:v>
                </c:pt>
                <c:pt idx="14487">
                  <c:v>4.7699999999999996</c:v>
                </c:pt>
                <c:pt idx="14488">
                  <c:v>4.7699999999999996</c:v>
                </c:pt>
                <c:pt idx="14489">
                  <c:v>4.7699999999999996</c:v>
                </c:pt>
                <c:pt idx="14490">
                  <c:v>4.76</c:v>
                </c:pt>
                <c:pt idx="14491">
                  <c:v>4.78</c:v>
                </c:pt>
                <c:pt idx="14492">
                  <c:v>4.79</c:v>
                </c:pt>
                <c:pt idx="14493">
                  <c:v>4.8</c:v>
                </c:pt>
                <c:pt idx="14494">
                  <c:v>4.82</c:v>
                </c:pt>
                <c:pt idx="14495">
                  <c:v>4.8</c:v>
                </c:pt>
                <c:pt idx="14496">
                  <c:v>4.8</c:v>
                </c:pt>
                <c:pt idx="14497">
                  <c:v>4.8</c:v>
                </c:pt>
                <c:pt idx="14498">
                  <c:v>4.82</c:v>
                </c:pt>
                <c:pt idx="14499">
                  <c:v>4.8</c:v>
                </c:pt>
                <c:pt idx="14500">
                  <c:v>4.82</c:v>
                </c:pt>
                <c:pt idx="14501">
                  <c:v>4.82</c:v>
                </c:pt>
                <c:pt idx="14502">
                  <c:v>4.82</c:v>
                </c:pt>
                <c:pt idx="14503">
                  <c:v>4.8</c:v>
                </c:pt>
                <c:pt idx="14504">
                  <c:v>4.82</c:v>
                </c:pt>
                <c:pt idx="14505">
                  <c:v>4.82</c:v>
                </c:pt>
                <c:pt idx="14506">
                  <c:v>4.82</c:v>
                </c:pt>
                <c:pt idx="14507">
                  <c:v>4.82</c:v>
                </c:pt>
                <c:pt idx="14508">
                  <c:v>4.82</c:v>
                </c:pt>
                <c:pt idx="14509">
                  <c:v>4.82</c:v>
                </c:pt>
                <c:pt idx="14510">
                  <c:v>4.8</c:v>
                </c:pt>
                <c:pt idx="14511">
                  <c:v>4.8099999999999996</c:v>
                </c:pt>
                <c:pt idx="14512">
                  <c:v>4.82</c:v>
                </c:pt>
                <c:pt idx="14513">
                  <c:v>4.8099999999999996</c:v>
                </c:pt>
                <c:pt idx="14514">
                  <c:v>4.8099999999999996</c:v>
                </c:pt>
                <c:pt idx="14515">
                  <c:v>4.8</c:v>
                </c:pt>
                <c:pt idx="14516">
                  <c:v>4.8</c:v>
                </c:pt>
                <c:pt idx="14517">
                  <c:v>4.78</c:v>
                </c:pt>
                <c:pt idx="14518">
                  <c:v>4.8</c:v>
                </c:pt>
                <c:pt idx="14519">
                  <c:v>4.79</c:v>
                </c:pt>
                <c:pt idx="14520">
                  <c:v>4.78</c:v>
                </c:pt>
                <c:pt idx="14521">
                  <c:v>4.78</c:v>
                </c:pt>
                <c:pt idx="14522">
                  <c:v>4.76</c:v>
                </c:pt>
                <c:pt idx="14523">
                  <c:v>4.76</c:v>
                </c:pt>
                <c:pt idx="14524">
                  <c:v>4.74</c:v>
                </c:pt>
                <c:pt idx="14525">
                  <c:v>4.74</c:v>
                </c:pt>
                <c:pt idx="14526">
                  <c:v>4.72</c:v>
                </c:pt>
                <c:pt idx="14527">
                  <c:v>4.72</c:v>
                </c:pt>
                <c:pt idx="14528">
                  <c:v>4.71</c:v>
                </c:pt>
                <c:pt idx="14529">
                  <c:v>4.7</c:v>
                </c:pt>
                <c:pt idx="14530">
                  <c:v>4.7</c:v>
                </c:pt>
                <c:pt idx="14531">
                  <c:v>4.67</c:v>
                </c:pt>
                <c:pt idx="14532">
                  <c:v>4.68</c:v>
                </c:pt>
                <c:pt idx="14533">
                  <c:v>4.66</c:v>
                </c:pt>
                <c:pt idx="14534">
                  <c:v>4.66</c:v>
                </c:pt>
                <c:pt idx="14535">
                  <c:v>4.66</c:v>
                </c:pt>
                <c:pt idx="14536">
                  <c:v>4.6500000000000004</c:v>
                </c:pt>
                <c:pt idx="14537">
                  <c:v>4.6399999999999997</c:v>
                </c:pt>
                <c:pt idx="14538">
                  <c:v>4.6500000000000004</c:v>
                </c:pt>
                <c:pt idx="14539">
                  <c:v>4.63</c:v>
                </c:pt>
                <c:pt idx="14540">
                  <c:v>4.6100000000000003</c:v>
                </c:pt>
                <c:pt idx="14541">
                  <c:v>4.62</c:v>
                </c:pt>
                <c:pt idx="14542">
                  <c:v>4.5999999999999996</c:v>
                </c:pt>
                <c:pt idx="14543">
                  <c:v>4.59</c:v>
                </c:pt>
                <c:pt idx="14544">
                  <c:v>4.58</c:v>
                </c:pt>
                <c:pt idx="14545">
                  <c:v>4.5599999999999996</c:v>
                </c:pt>
                <c:pt idx="14546">
                  <c:v>4.54</c:v>
                </c:pt>
                <c:pt idx="14547">
                  <c:v>4.5199999999999996</c:v>
                </c:pt>
                <c:pt idx="14548">
                  <c:v>4.51</c:v>
                </c:pt>
                <c:pt idx="14549">
                  <c:v>4.49</c:v>
                </c:pt>
                <c:pt idx="14550">
                  <c:v>4.4800000000000004</c:v>
                </c:pt>
                <c:pt idx="14551">
                  <c:v>4.46</c:v>
                </c:pt>
                <c:pt idx="14552">
                  <c:v>4.45</c:v>
                </c:pt>
                <c:pt idx="14553">
                  <c:v>4.4400000000000004</c:v>
                </c:pt>
                <c:pt idx="14554">
                  <c:v>4.42</c:v>
                </c:pt>
                <c:pt idx="14555">
                  <c:v>4.42</c:v>
                </c:pt>
                <c:pt idx="14556">
                  <c:v>4.4000000000000004</c:v>
                </c:pt>
                <c:pt idx="14557">
                  <c:v>4.38</c:v>
                </c:pt>
                <c:pt idx="14558">
                  <c:v>4.3600000000000003</c:v>
                </c:pt>
                <c:pt idx="14559">
                  <c:v>4.3600000000000003</c:v>
                </c:pt>
                <c:pt idx="14560">
                  <c:v>4.34</c:v>
                </c:pt>
                <c:pt idx="14561">
                  <c:v>4.33</c:v>
                </c:pt>
                <c:pt idx="14562">
                  <c:v>4.3</c:v>
                </c:pt>
                <c:pt idx="14563">
                  <c:v>4.3</c:v>
                </c:pt>
                <c:pt idx="14564">
                  <c:v>4.28</c:v>
                </c:pt>
                <c:pt idx="14565">
                  <c:v>4.28</c:v>
                </c:pt>
                <c:pt idx="14566">
                  <c:v>4.26</c:v>
                </c:pt>
                <c:pt idx="14567">
                  <c:v>4.24</c:v>
                </c:pt>
                <c:pt idx="14568">
                  <c:v>4.22</c:v>
                </c:pt>
                <c:pt idx="14569">
                  <c:v>4.2</c:v>
                </c:pt>
                <c:pt idx="14570">
                  <c:v>4.18</c:v>
                </c:pt>
                <c:pt idx="14571">
                  <c:v>4.18</c:v>
                </c:pt>
                <c:pt idx="14572">
                  <c:v>4.16</c:v>
                </c:pt>
                <c:pt idx="14573">
                  <c:v>4.1399999999999997</c:v>
                </c:pt>
                <c:pt idx="14574">
                  <c:v>4.12</c:v>
                </c:pt>
                <c:pt idx="14575">
                  <c:v>4.1100000000000003</c:v>
                </c:pt>
                <c:pt idx="14576">
                  <c:v>4.0999999999999996</c:v>
                </c:pt>
                <c:pt idx="14577">
                  <c:v>4.09</c:v>
                </c:pt>
                <c:pt idx="14578">
                  <c:v>4.08</c:v>
                </c:pt>
                <c:pt idx="14579">
                  <c:v>4.08</c:v>
                </c:pt>
                <c:pt idx="14580">
                  <c:v>4.0599999999999996</c:v>
                </c:pt>
                <c:pt idx="14581">
                  <c:v>4.0599999999999996</c:v>
                </c:pt>
                <c:pt idx="14582">
                  <c:v>4.04</c:v>
                </c:pt>
                <c:pt idx="14583">
                  <c:v>4.03</c:v>
                </c:pt>
                <c:pt idx="14584">
                  <c:v>4.03</c:v>
                </c:pt>
                <c:pt idx="14585">
                  <c:v>4.0199999999999996</c:v>
                </c:pt>
                <c:pt idx="14586">
                  <c:v>4.03</c:v>
                </c:pt>
                <c:pt idx="14587">
                  <c:v>4</c:v>
                </c:pt>
                <c:pt idx="14588">
                  <c:v>4</c:v>
                </c:pt>
                <c:pt idx="14589">
                  <c:v>4</c:v>
                </c:pt>
                <c:pt idx="14590">
                  <c:v>4</c:v>
                </c:pt>
                <c:pt idx="14591">
                  <c:v>4.0199999999999996</c:v>
                </c:pt>
                <c:pt idx="14592">
                  <c:v>4.01</c:v>
                </c:pt>
                <c:pt idx="14593">
                  <c:v>4.01</c:v>
                </c:pt>
                <c:pt idx="14594">
                  <c:v>4.0199999999999996</c:v>
                </c:pt>
                <c:pt idx="14595">
                  <c:v>4.0199999999999996</c:v>
                </c:pt>
                <c:pt idx="14596">
                  <c:v>4.03</c:v>
                </c:pt>
                <c:pt idx="14597">
                  <c:v>4.03</c:v>
                </c:pt>
                <c:pt idx="14598">
                  <c:v>4.0199999999999996</c:v>
                </c:pt>
                <c:pt idx="14599">
                  <c:v>4.03</c:v>
                </c:pt>
                <c:pt idx="14600">
                  <c:v>4.04</c:v>
                </c:pt>
                <c:pt idx="14601">
                  <c:v>4.03</c:v>
                </c:pt>
                <c:pt idx="14602">
                  <c:v>4.04</c:v>
                </c:pt>
                <c:pt idx="14603">
                  <c:v>4.07</c:v>
                </c:pt>
                <c:pt idx="14604">
                  <c:v>4.07</c:v>
                </c:pt>
                <c:pt idx="14605">
                  <c:v>4.08</c:v>
                </c:pt>
                <c:pt idx="14606">
                  <c:v>4.1100000000000003</c:v>
                </c:pt>
                <c:pt idx="14607">
                  <c:v>4.1399999999999997</c:v>
                </c:pt>
                <c:pt idx="14608">
                  <c:v>4.16</c:v>
                </c:pt>
                <c:pt idx="14609">
                  <c:v>4.18</c:v>
                </c:pt>
                <c:pt idx="14610">
                  <c:v>4.21</c:v>
                </c:pt>
                <c:pt idx="14611">
                  <c:v>4.24</c:v>
                </c:pt>
                <c:pt idx="14612">
                  <c:v>4.2699999999999996</c:v>
                </c:pt>
                <c:pt idx="14613">
                  <c:v>4.3</c:v>
                </c:pt>
                <c:pt idx="14614">
                  <c:v>4.32</c:v>
                </c:pt>
                <c:pt idx="14615">
                  <c:v>4.3600000000000003</c:v>
                </c:pt>
                <c:pt idx="14616">
                  <c:v>4.38</c:v>
                </c:pt>
                <c:pt idx="14617">
                  <c:v>4.41</c:v>
                </c:pt>
                <c:pt idx="14618">
                  <c:v>4.4400000000000004</c:v>
                </c:pt>
                <c:pt idx="14619">
                  <c:v>4.45</c:v>
                </c:pt>
                <c:pt idx="14620">
                  <c:v>4.47</c:v>
                </c:pt>
                <c:pt idx="14621">
                  <c:v>4.47</c:v>
                </c:pt>
                <c:pt idx="14622">
                  <c:v>4.5</c:v>
                </c:pt>
                <c:pt idx="14623">
                  <c:v>4.51</c:v>
                </c:pt>
                <c:pt idx="14624">
                  <c:v>4.53</c:v>
                </c:pt>
                <c:pt idx="14625">
                  <c:v>4.54</c:v>
                </c:pt>
                <c:pt idx="14626">
                  <c:v>4.58</c:v>
                </c:pt>
                <c:pt idx="14627">
                  <c:v>4.5999999999999996</c:v>
                </c:pt>
                <c:pt idx="14628">
                  <c:v>4.63</c:v>
                </c:pt>
                <c:pt idx="14629">
                  <c:v>4.66</c:v>
                </c:pt>
                <c:pt idx="14630">
                  <c:v>4.7</c:v>
                </c:pt>
                <c:pt idx="14631">
                  <c:v>4.74</c:v>
                </c:pt>
                <c:pt idx="14632">
                  <c:v>4.7699999999999996</c:v>
                </c:pt>
                <c:pt idx="14633">
                  <c:v>4.78</c:v>
                </c:pt>
                <c:pt idx="14634">
                  <c:v>4.8</c:v>
                </c:pt>
                <c:pt idx="14635">
                  <c:v>4.82</c:v>
                </c:pt>
                <c:pt idx="14636">
                  <c:v>4.82</c:v>
                </c:pt>
                <c:pt idx="14637">
                  <c:v>4.8600000000000003</c:v>
                </c:pt>
                <c:pt idx="14638">
                  <c:v>4.8600000000000003</c:v>
                </c:pt>
                <c:pt idx="14639">
                  <c:v>4.88</c:v>
                </c:pt>
                <c:pt idx="14640">
                  <c:v>4.9000000000000004</c:v>
                </c:pt>
                <c:pt idx="14641">
                  <c:v>4.92</c:v>
                </c:pt>
                <c:pt idx="14642">
                  <c:v>4.9400000000000004</c:v>
                </c:pt>
                <c:pt idx="14643">
                  <c:v>4.9400000000000004</c:v>
                </c:pt>
                <c:pt idx="14644">
                  <c:v>4.9400000000000004</c:v>
                </c:pt>
                <c:pt idx="14645">
                  <c:v>4.96</c:v>
                </c:pt>
                <c:pt idx="14646">
                  <c:v>4.9800000000000004</c:v>
                </c:pt>
                <c:pt idx="14647">
                  <c:v>4.9800000000000004</c:v>
                </c:pt>
                <c:pt idx="14648">
                  <c:v>4.9800000000000004</c:v>
                </c:pt>
                <c:pt idx="14649">
                  <c:v>5</c:v>
                </c:pt>
                <c:pt idx="14650">
                  <c:v>5</c:v>
                </c:pt>
                <c:pt idx="14651">
                  <c:v>5.0199999999999996</c:v>
                </c:pt>
                <c:pt idx="14652">
                  <c:v>5.03</c:v>
                </c:pt>
                <c:pt idx="14653">
                  <c:v>5.04</c:v>
                </c:pt>
                <c:pt idx="14654">
                  <c:v>5.04</c:v>
                </c:pt>
                <c:pt idx="14655">
                  <c:v>5.05</c:v>
                </c:pt>
                <c:pt idx="14656">
                  <c:v>5.05</c:v>
                </c:pt>
                <c:pt idx="14657">
                  <c:v>5.0599999999999996</c:v>
                </c:pt>
                <c:pt idx="14658">
                  <c:v>5.04</c:v>
                </c:pt>
                <c:pt idx="14659">
                  <c:v>5.07</c:v>
                </c:pt>
                <c:pt idx="14660">
                  <c:v>5.0599999999999996</c:v>
                </c:pt>
                <c:pt idx="14661">
                  <c:v>5.05</c:v>
                </c:pt>
                <c:pt idx="14662">
                  <c:v>5.04</c:v>
                </c:pt>
                <c:pt idx="14663">
                  <c:v>5.0199999999999996</c:v>
                </c:pt>
                <c:pt idx="14664">
                  <c:v>5.0199999999999996</c:v>
                </c:pt>
                <c:pt idx="14665">
                  <c:v>5</c:v>
                </c:pt>
                <c:pt idx="14666">
                  <c:v>5</c:v>
                </c:pt>
                <c:pt idx="14667">
                  <c:v>4.99</c:v>
                </c:pt>
                <c:pt idx="14668">
                  <c:v>4.96</c:v>
                </c:pt>
                <c:pt idx="14669">
                  <c:v>4.9400000000000004</c:v>
                </c:pt>
                <c:pt idx="14670">
                  <c:v>4.9400000000000004</c:v>
                </c:pt>
                <c:pt idx="14671">
                  <c:v>4.92</c:v>
                </c:pt>
                <c:pt idx="14672">
                  <c:v>4.9000000000000004</c:v>
                </c:pt>
                <c:pt idx="14673">
                  <c:v>4.88</c:v>
                </c:pt>
                <c:pt idx="14674">
                  <c:v>4.88</c:v>
                </c:pt>
                <c:pt idx="14675">
                  <c:v>4.8600000000000003</c:v>
                </c:pt>
                <c:pt idx="14676">
                  <c:v>4.8600000000000003</c:v>
                </c:pt>
                <c:pt idx="14677">
                  <c:v>4.8499999999999996</c:v>
                </c:pt>
                <c:pt idx="14678">
                  <c:v>4.83</c:v>
                </c:pt>
                <c:pt idx="14679">
                  <c:v>4.82</c:v>
                </c:pt>
                <c:pt idx="14680">
                  <c:v>4.82</c:v>
                </c:pt>
                <c:pt idx="14681">
                  <c:v>4.8</c:v>
                </c:pt>
                <c:pt idx="14682">
                  <c:v>4.8</c:v>
                </c:pt>
                <c:pt idx="14683">
                  <c:v>4.79</c:v>
                </c:pt>
                <c:pt idx="14684">
                  <c:v>4.79</c:v>
                </c:pt>
                <c:pt idx="14685">
                  <c:v>4.79</c:v>
                </c:pt>
                <c:pt idx="14686">
                  <c:v>4.7699999999999996</c:v>
                </c:pt>
                <c:pt idx="14687">
                  <c:v>4.78</c:v>
                </c:pt>
                <c:pt idx="14688">
                  <c:v>4.76</c:v>
                </c:pt>
                <c:pt idx="14689">
                  <c:v>4.76</c:v>
                </c:pt>
                <c:pt idx="14690">
                  <c:v>4.76</c:v>
                </c:pt>
                <c:pt idx="14691">
                  <c:v>4.74</c:v>
                </c:pt>
                <c:pt idx="14692">
                  <c:v>4.74</c:v>
                </c:pt>
                <c:pt idx="14693">
                  <c:v>4.72</c:v>
                </c:pt>
                <c:pt idx="14694">
                  <c:v>4.72</c:v>
                </c:pt>
                <c:pt idx="14695">
                  <c:v>4.7</c:v>
                </c:pt>
                <c:pt idx="14696">
                  <c:v>4.71</c:v>
                </c:pt>
                <c:pt idx="14697">
                  <c:v>4.7</c:v>
                </c:pt>
                <c:pt idx="14698">
                  <c:v>4.68</c:v>
                </c:pt>
                <c:pt idx="14699">
                  <c:v>4.68</c:v>
                </c:pt>
                <c:pt idx="14700">
                  <c:v>4.68</c:v>
                </c:pt>
                <c:pt idx="14701">
                  <c:v>4.68</c:v>
                </c:pt>
                <c:pt idx="14702">
                  <c:v>4.68</c:v>
                </c:pt>
                <c:pt idx="14703">
                  <c:v>4.68</c:v>
                </c:pt>
                <c:pt idx="14704">
                  <c:v>4.68</c:v>
                </c:pt>
                <c:pt idx="14705">
                  <c:v>4.66</c:v>
                </c:pt>
                <c:pt idx="14706">
                  <c:v>4.66</c:v>
                </c:pt>
                <c:pt idx="14707">
                  <c:v>4.6399999999999997</c:v>
                </c:pt>
                <c:pt idx="14708">
                  <c:v>4.63</c:v>
                </c:pt>
                <c:pt idx="14709">
                  <c:v>4.62</c:v>
                </c:pt>
                <c:pt idx="14710">
                  <c:v>4.62</c:v>
                </c:pt>
                <c:pt idx="14711">
                  <c:v>4.62</c:v>
                </c:pt>
                <c:pt idx="14712">
                  <c:v>4.6100000000000003</c:v>
                </c:pt>
                <c:pt idx="14713">
                  <c:v>4.5999999999999996</c:v>
                </c:pt>
                <c:pt idx="14714">
                  <c:v>4.5999999999999996</c:v>
                </c:pt>
                <c:pt idx="14715">
                  <c:v>4.59</c:v>
                </c:pt>
                <c:pt idx="14716">
                  <c:v>4.5999999999999996</c:v>
                </c:pt>
                <c:pt idx="14717">
                  <c:v>4.6100000000000003</c:v>
                </c:pt>
                <c:pt idx="14718">
                  <c:v>4.5999999999999996</c:v>
                </c:pt>
                <c:pt idx="14719">
                  <c:v>4.5999999999999996</c:v>
                </c:pt>
                <c:pt idx="14720">
                  <c:v>4.58</c:v>
                </c:pt>
                <c:pt idx="14721">
                  <c:v>4.59</c:v>
                </c:pt>
                <c:pt idx="14722">
                  <c:v>4.5999999999999996</c:v>
                </c:pt>
                <c:pt idx="14723">
                  <c:v>4.5999999999999996</c:v>
                </c:pt>
                <c:pt idx="14724">
                  <c:v>4.5999999999999996</c:v>
                </c:pt>
                <c:pt idx="14725">
                  <c:v>4.5999999999999996</c:v>
                </c:pt>
                <c:pt idx="14726">
                  <c:v>4.5999999999999996</c:v>
                </c:pt>
                <c:pt idx="14727">
                  <c:v>4.5999999999999996</c:v>
                </c:pt>
                <c:pt idx="14728">
                  <c:v>4.5999999999999996</c:v>
                </c:pt>
                <c:pt idx="14729">
                  <c:v>4.62</c:v>
                </c:pt>
                <c:pt idx="14730">
                  <c:v>4.5999999999999996</c:v>
                </c:pt>
                <c:pt idx="14731">
                  <c:v>4.62</c:v>
                </c:pt>
                <c:pt idx="14732">
                  <c:v>4.5999999999999996</c:v>
                </c:pt>
                <c:pt idx="14733">
                  <c:v>4.62</c:v>
                </c:pt>
                <c:pt idx="14734">
                  <c:v>4.62</c:v>
                </c:pt>
                <c:pt idx="14735">
                  <c:v>4.6399999999999997</c:v>
                </c:pt>
                <c:pt idx="14736">
                  <c:v>4.6399999999999997</c:v>
                </c:pt>
                <c:pt idx="14737">
                  <c:v>4.6399999999999997</c:v>
                </c:pt>
                <c:pt idx="14738">
                  <c:v>4.6500000000000004</c:v>
                </c:pt>
                <c:pt idx="14739">
                  <c:v>4.6500000000000004</c:v>
                </c:pt>
                <c:pt idx="14740">
                  <c:v>4.6500000000000004</c:v>
                </c:pt>
                <c:pt idx="14741">
                  <c:v>4.66</c:v>
                </c:pt>
                <c:pt idx="14742">
                  <c:v>4.66</c:v>
                </c:pt>
                <c:pt idx="14743">
                  <c:v>4.67</c:v>
                </c:pt>
                <c:pt idx="14744">
                  <c:v>4.66</c:v>
                </c:pt>
                <c:pt idx="14745">
                  <c:v>4.67</c:v>
                </c:pt>
                <c:pt idx="14746">
                  <c:v>4.68</c:v>
                </c:pt>
                <c:pt idx="14747">
                  <c:v>4.68</c:v>
                </c:pt>
                <c:pt idx="14748">
                  <c:v>4.6900000000000004</c:v>
                </c:pt>
                <c:pt idx="14749">
                  <c:v>4.68</c:v>
                </c:pt>
                <c:pt idx="14750">
                  <c:v>4.68</c:v>
                </c:pt>
                <c:pt idx="14751">
                  <c:v>4.7</c:v>
                </c:pt>
                <c:pt idx="14752">
                  <c:v>4.7</c:v>
                </c:pt>
                <c:pt idx="14753">
                  <c:v>4.7</c:v>
                </c:pt>
                <c:pt idx="14754">
                  <c:v>4.68</c:v>
                </c:pt>
                <c:pt idx="14755">
                  <c:v>4.6900000000000004</c:v>
                </c:pt>
                <c:pt idx="14756">
                  <c:v>4.66</c:v>
                </c:pt>
                <c:pt idx="14757">
                  <c:v>4.66</c:v>
                </c:pt>
                <c:pt idx="14758">
                  <c:v>4.66</c:v>
                </c:pt>
                <c:pt idx="14759">
                  <c:v>4.63</c:v>
                </c:pt>
                <c:pt idx="14760">
                  <c:v>4.6100000000000003</c:v>
                </c:pt>
                <c:pt idx="14761">
                  <c:v>4.62</c:v>
                </c:pt>
                <c:pt idx="14762">
                  <c:v>4.58</c:v>
                </c:pt>
                <c:pt idx="14763">
                  <c:v>4.58</c:v>
                </c:pt>
                <c:pt idx="14764">
                  <c:v>4.57</c:v>
                </c:pt>
                <c:pt idx="14765">
                  <c:v>4.55</c:v>
                </c:pt>
                <c:pt idx="14766">
                  <c:v>4.54</c:v>
                </c:pt>
                <c:pt idx="14767">
                  <c:v>4.54</c:v>
                </c:pt>
                <c:pt idx="14768">
                  <c:v>4.53</c:v>
                </c:pt>
                <c:pt idx="14769">
                  <c:v>4.5199999999999996</c:v>
                </c:pt>
                <c:pt idx="14770">
                  <c:v>4.5199999999999996</c:v>
                </c:pt>
                <c:pt idx="14771">
                  <c:v>4.5</c:v>
                </c:pt>
                <c:pt idx="14772">
                  <c:v>4.4800000000000004</c:v>
                </c:pt>
                <c:pt idx="14773">
                  <c:v>4.4800000000000004</c:v>
                </c:pt>
                <c:pt idx="14774">
                  <c:v>4.4800000000000004</c:v>
                </c:pt>
                <c:pt idx="14775">
                  <c:v>4.46</c:v>
                </c:pt>
                <c:pt idx="14776">
                  <c:v>4.47</c:v>
                </c:pt>
                <c:pt idx="14777">
                  <c:v>4.46</c:v>
                </c:pt>
                <c:pt idx="14778">
                  <c:v>4.4400000000000004</c:v>
                </c:pt>
                <c:pt idx="14779">
                  <c:v>4.4400000000000004</c:v>
                </c:pt>
                <c:pt idx="14780">
                  <c:v>4.4400000000000004</c:v>
                </c:pt>
                <c:pt idx="14781">
                  <c:v>4.42</c:v>
                </c:pt>
                <c:pt idx="14782">
                  <c:v>4.4400000000000004</c:v>
                </c:pt>
                <c:pt idx="14783">
                  <c:v>4.4400000000000004</c:v>
                </c:pt>
                <c:pt idx="14784">
                  <c:v>4.4400000000000004</c:v>
                </c:pt>
                <c:pt idx="14785">
                  <c:v>4.4400000000000004</c:v>
                </c:pt>
                <c:pt idx="14786">
                  <c:v>4.4400000000000004</c:v>
                </c:pt>
                <c:pt idx="14787">
                  <c:v>4.4400000000000004</c:v>
                </c:pt>
                <c:pt idx="14788">
                  <c:v>4.45</c:v>
                </c:pt>
                <c:pt idx="14789">
                  <c:v>4.46</c:v>
                </c:pt>
                <c:pt idx="14790">
                  <c:v>4.45</c:v>
                </c:pt>
                <c:pt idx="14791">
                  <c:v>4.46</c:v>
                </c:pt>
                <c:pt idx="14792">
                  <c:v>4.46</c:v>
                </c:pt>
                <c:pt idx="14793">
                  <c:v>4.4800000000000004</c:v>
                </c:pt>
                <c:pt idx="14794">
                  <c:v>4.4800000000000004</c:v>
                </c:pt>
                <c:pt idx="14795">
                  <c:v>4.5</c:v>
                </c:pt>
                <c:pt idx="14796">
                  <c:v>4.5</c:v>
                </c:pt>
                <c:pt idx="14797">
                  <c:v>4.5199999999999996</c:v>
                </c:pt>
                <c:pt idx="14798">
                  <c:v>4.54</c:v>
                </c:pt>
                <c:pt idx="14799">
                  <c:v>4.57</c:v>
                </c:pt>
                <c:pt idx="14800">
                  <c:v>4.5999999999999996</c:v>
                </c:pt>
                <c:pt idx="14801">
                  <c:v>4.62</c:v>
                </c:pt>
                <c:pt idx="14802">
                  <c:v>4.66</c:v>
                </c:pt>
                <c:pt idx="14803">
                  <c:v>4.68</c:v>
                </c:pt>
                <c:pt idx="14804">
                  <c:v>4.7</c:v>
                </c:pt>
                <c:pt idx="14805">
                  <c:v>4.71</c:v>
                </c:pt>
                <c:pt idx="14806">
                  <c:v>4.72</c:v>
                </c:pt>
                <c:pt idx="14807">
                  <c:v>4.72</c:v>
                </c:pt>
                <c:pt idx="14808">
                  <c:v>4.7300000000000004</c:v>
                </c:pt>
                <c:pt idx="14809">
                  <c:v>4.72</c:v>
                </c:pt>
                <c:pt idx="14810">
                  <c:v>4.72</c:v>
                </c:pt>
                <c:pt idx="14811">
                  <c:v>4.72</c:v>
                </c:pt>
                <c:pt idx="14812">
                  <c:v>4.7300000000000004</c:v>
                </c:pt>
                <c:pt idx="14813">
                  <c:v>4.72</c:v>
                </c:pt>
                <c:pt idx="14814">
                  <c:v>4.7</c:v>
                </c:pt>
                <c:pt idx="14815">
                  <c:v>4.7</c:v>
                </c:pt>
                <c:pt idx="14816">
                  <c:v>4.7</c:v>
                </c:pt>
                <c:pt idx="14817">
                  <c:v>4.6900000000000004</c:v>
                </c:pt>
                <c:pt idx="14818">
                  <c:v>4.6900000000000004</c:v>
                </c:pt>
                <c:pt idx="14819">
                  <c:v>4.68</c:v>
                </c:pt>
                <c:pt idx="14820">
                  <c:v>4.68</c:v>
                </c:pt>
                <c:pt idx="14821">
                  <c:v>4.66</c:v>
                </c:pt>
                <c:pt idx="14822">
                  <c:v>4.66</c:v>
                </c:pt>
                <c:pt idx="14823">
                  <c:v>4.6399999999999997</c:v>
                </c:pt>
                <c:pt idx="14824">
                  <c:v>4.6399999999999997</c:v>
                </c:pt>
                <c:pt idx="14825">
                  <c:v>4.62</c:v>
                </c:pt>
                <c:pt idx="14826">
                  <c:v>4.5999999999999996</c:v>
                </c:pt>
                <c:pt idx="14827">
                  <c:v>4.5999999999999996</c:v>
                </c:pt>
                <c:pt idx="14828">
                  <c:v>4.58</c:v>
                </c:pt>
                <c:pt idx="14829">
                  <c:v>4.59</c:v>
                </c:pt>
                <c:pt idx="14830">
                  <c:v>4.5999999999999996</c:v>
                </c:pt>
                <c:pt idx="14831">
                  <c:v>4.5999999999999996</c:v>
                </c:pt>
                <c:pt idx="14832">
                  <c:v>4.6100000000000003</c:v>
                </c:pt>
                <c:pt idx="14833">
                  <c:v>4.62</c:v>
                </c:pt>
                <c:pt idx="14834">
                  <c:v>4.63</c:v>
                </c:pt>
                <c:pt idx="14835">
                  <c:v>4.63</c:v>
                </c:pt>
                <c:pt idx="14836">
                  <c:v>4.63</c:v>
                </c:pt>
                <c:pt idx="14837">
                  <c:v>4.66</c:v>
                </c:pt>
                <c:pt idx="14838">
                  <c:v>4.6399999999999997</c:v>
                </c:pt>
                <c:pt idx="14839">
                  <c:v>4.68</c:v>
                </c:pt>
                <c:pt idx="14840">
                  <c:v>4.67</c:v>
                </c:pt>
                <c:pt idx="14841">
                  <c:v>4.68</c:v>
                </c:pt>
                <c:pt idx="14842">
                  <c:v>4.68</c:v>
                </c:pt>
                <c:pt idx="14843">
                  <c:v>4.7</c:v>
                </c:pt>
                <c:pt idx="14844">
                  <c:v>4.74</c:v>
                </c:pt>
                <c:pt idx="14845">
                  <c:v>4.76</c:v>
                </c:pt>
                <c:pt idx="14846">
                  <c:v>4.78</c:v>
                </c:pt>
                <c:pt idx="14847">
                  <c:v>4.8</c:v>
                </c:pt>
                <c:pt idx="14848">
                  <c:v>4.82</c:v>
                </c:pt>
                <c:pt idx="14849">
                  <c:v>4.83</c:v>
                </c:pt>
                <c:pt idx="14850">
                  <c:v>4.84</c:v>
                </c:pt>
                <c:pt idx="14851">
                  <c:v>4.8600000000000003</c:v>
                </c:pt>
                <c:pt idx="14852">
                  <c:v>4.8600000000000003</c:v>
                </c:pt>
                <c:pt idx="14853">
                  <c:v>4.8499999999999996</c:v>
                </c:pt>
                <c:pt idx="14854">
                  <c:v>4.8499999999999996</c:v>
                </c:pt>
                <c:pt idx="14855">
                  <c:v>4.8600000000000003</c:v>
                </c:pt>
                <c:pt idx="14856">
                  <c:v>4.84</c:v>
                </c:pt>
                <c:pt idx="14857">
                  <c:v>4.84</c:v>
                </c:pt>
                <c:pt idx="14858">
                  <c:v>4.84</c:v>
                </c:pt>
                <c:pt idx="14859">
                  <c:v>4.84</c:v>
                </c:pt>
                <c:pt idx="14860">
                  <c:v>4.8600000000000003</c:v>
                </c:pt>
                <c:pt idx="14861">
                  <c:v>4.88</c:v>
                </c:pt>
                <c:pt idx="14862">
                  <c:v>4.9000000000000004</c:v>
                </c:pt>
                <c:pt idx="14863">
                  <c:v>4.91</c:v>
                </c:pt>
                <c:pt idx="14864">
                  <c:v>4.9000000000000004</c:v>
                </c:pt>
                <c:pt idx="14865">
                  <c:v>4.91</c:v>
                </c:pt>
                <c:pt idx="14866">
                  <c:v>4.91</c:v>
                </c:pt>
                <c:pt idx="14867">
                  <c:v>4.9000000000000004</c:v>
                </c:pt>
                <c:pt idx="14868">
                  <c:v>4.9000000000000004</c:v>
                </c:pt>
                <c:pt idx="14869">
                  <c:v>4.9000000000000004</c:v>
                </c:pt>
                <c:pt idx="14870">
                  <c:v>4.91</c:v>
                </c:pt>
                <c:pt idx="14871">
                  <c:v>4.9000000000000004</c:v>
                </c:pt>
                <c:pt idx="14872">
                  <c:v>4.9000000000000004</c:v>
                </c:pt>
                <c:pt idx="14873">
                  <c:v>4.91</c:v>
                </c:pt>
                <c:pt idx="14874">
                  <c:v>4.91</c:v>
                </c:pt>
                <c:pt idx="14875">
                  <c:v>4.91</c:v>
                </c:pt>
                <c:pt idx="14876">
                  <c:v>4.9000000000000004</c:v>
                </c:pt>
                <c:pt idx="14877">
                  <c:v>4.9000000000000004</c:v>
                </c:pt>
                <c:pt idx="14878">
                  <c:v>4.92</c:v>
                </c:pt>
                <c:pt idx="14879">
                  <c:v>4.93</c:v>
                </c:pt>
                <c:pt idx="14880">
                  <c:v>4.93</c:v>
                </c:pt>
                <c:pt idx="14881">
                  <c:v>4.9400000000000004</c:v>
                </c:pt>
                <c:pt idx="14882">
                  <c:v>4.9400000000000004</c:v>
                </c:pt>
                <c:pt idx="14883">
                  <c:v>4.9400000000000004</c:v>
                </c:pt>
                <c:pt idx="14884">
                  <c:v>4.95</c:v>
                </c:pt>
                <c:pt idx="14885">
                  <c:v>4.96</c:v>
                </c:pt>
                <c:pt idx="14886">
                  <c:v>4.96</c:v>
                </c:pt>
                <c:pt idx="14887">
                  <c:v>4.95</c:v>
                </c:pt>
                <c:pt idx="14888">
                  <c:v>4.95</c:v>
                </c:pt>
                <c:pt idx="14889">
                  <c:v>4.95</c:v>
                </c:pt>
                <c:pt idx="14890">
                  <c:v>4.96</c:v>
                </c:pt>
                <c:pt idx="14891">
                  <c:v>4.96</c:v>
                </c:pt>
                <c:pt idx="14892">
                  <c:v>4.96</c:v>
                </c:pt>
                <c:pt idx="14893">
                  <c:v>4.96</c:v>
                </c:pt>
                <c:pt idx="14894">
                  <c:v>4.96</c:v>
                </c:pt>
                <c:pt idx="14895">
                  <c:v>4.9400000000000004</c:v>
                </c:pt>
                <c:pt idx="14896">
                  <c:v>4.95</c:v>
                </c:pt>
                <c:pt idx="14897">
                  <c:v>4.95</c:v>
                </c:pt>
                <c:pt idx="14898">
                  <c:v>4.9400000000000004</c:v>
                </c:pt>
                <c:pt idx="14899">
                  <c:v>4.92</c:v>
                </c:pt>
                <c:pt idx="14900">
                  <c:v>4.92</c:v>
                </c:pt>
                <c:pt idx="14901">
                  <c:v>4.92</c:v>
                </c:pt>
                <c:pt idx="14902">
                  <c:v>4.9000000000000004</c:v>
                </c:pt>
                <c:pt idx="14903">
                  <c:v>4.8899999999999997</c:v>
                </c:pt>
                <c:pt idx="14904">
                  <c:v>4.9000000000000004</c:v>
                </c:pt>
                <c:pt idx="14905">
                  <c:v>4.88</c:v>
                </c:pt>
                <c:pt idx="14906">
                  <c:v>4.87</c:v>
                </c:pt>
                <c:pt idx="14907">
                  <c:v>4.8600000000000003</c:v>
                </c:pt>
                <c:pt idx="14908">
                  <c:v>4.8499999999999996</c:v>
                </c:pt>
                <c:pt idx="14909">
                  <c:v>4.84</c:v>
                </c:pt>
                <c:pt idx="14910">
                  <c:v>4.84</c:v>
                </c:pt>
                <c:pt idx="14911">
                  <c:v>4.83</c:v>
                </c:pt>
                <c:pt idx="14912">
                  <c:v>4.84</c:v>
                </c:pt>
                <c:pt idx="14913">
                  <c:v>4.84</c:v>
                </c:pt>
                <c:pt idx="14914">
                  <c:v>4.83</c:v>
                </c:pt>
                <c:pt idx="14915">
                  <c:v>4.84</c:v>
                </c:pt>
                <c:pt idx="14916">
                  <c:v>4.84</c:v>
                </c:pt>
                <c:pt idx="14917">
                  <c:v>4.83</c:v>
                </c:pt>
                <c:pt idx="14918">
                  <c:v>4.82</c:v>
                </c:pt>
                <c:pt idx="14919">
                  <c:v>4.82</c:v>
                </c:pt>
                <c:pt idx="14920">
                  <c:v>4.82</c:v>
                </c:pt>
                <c:pt idx="14921">
                  <c:v>4.8099999999999996</c:v>
                </c:pt>
                <c:pt idx="14922">
                  <c:v>4.8</c:v>
                </c:pt>
                <c:pt idx="14923">
                  <c:v>4.78</c:v>
                </c:pt>
                <c:pt idx="14924">
                  <c:v>4.78</c:v>
                </c:pt>
                <c:pt idx="14925">
                  <c:v>4.78</c:v>
                </c:pt>
                <c:pt idx="14926">
                  <c:v>4.7699999999999996</c:v>
                </c:pt>
                <c:pt idx="14927">
                  <c:v>4.76</c:v>
                </c:pt>
                <c:pt idx="14928">
                  <c:v>4.76</c:v>
                </c:pt>
                <c:pt idx="14929">
                  <c:v>4.76</c:v>
                </c:pt>
                <c:pt idx="14930">
                  <c:v>4.74</c:v>
                </c:pt>
                <c:pt idx="14931">
                  <c:v>4.74</c:v>
                </c:pt>
                <c:pt idx="14932">
                  <c:v>4.74</c:v>
                </c:pt>
                <c:pt idx="14933">
                  <c:v>4.76</c:v>
                </c:pt>
                <c:pt idx="14934">
                  <c:v>4.74</c:v>
                </c:pt>
                <c:pt idx="14935">
                  <c:v>4.76</c:v>
                </c:pt>
                <c:pt idx="14936">
                  <c:v>4.78</c:v>
                </c:pt>
                <c:pt idx="14937">
                  <c:v>4.79</c:v>
                </c:pt>
                <c:pt idx="14938">
                  <c:v>4.82</c:v>
                </c:pt>
                <c:pt idx="14939">
                  <c:v>4.82</c:v>
                </c:pt>
                <c:pt idx="14940">
                  <c:v>4.84</c:v>
                </c:pt>
                <c:pt idx="14941">
                  <c:v>4.8499999999999996</c:v>
                </c:pt>
                <c:pt idx="14942">
                  <c:v>4.88</c:v>
                </c:pt>
                <c:pt idx="14943">
                  <c:v>4.88</c:v>
                </c:pt>
                <c:pt idx="14944">
                  <c:v>4.88</c:v>
                </c:pt>
                <c:pt idx="14945">
                  <c:v>4.91</c:v>
                </c:pt>
                <c:pt idx="14946">
                  <c:v>4.92</c:v>
                </c:pt>
                <c:pt idx="14947">
                  <c:v>4.93</c:v>
                </c:pt>
                <c:pt idx="14948">
                  <c:v>4.92</c:v>
                </c:pt>
                <c:pt idx="14949">
                  <c:v>4.9400000000000004</c:v>
                </c:pt>
                <c:pt idx="14950">
                  <c:v>4.96</c:v>
                </c:pt>
                <c:pt idx="14951">
                  <c:v>4.96</c:v>
                </c:pt>
                <c:pt idx="14952">
                  <c:v>4.95</c:v>
                </c:pt>
                <c:pt idx="14953">
                  <c:v>4.96</c:v>
                </c:pt>
                <c:pt idx="14954">
                  <c:v>4.97</c:v>
                </c:pt>
                <c:pt idx="14955">
                  <c:v>4.9800000000000004</c:v>
                </c:pt>
                <c:pt idx="14956">
                  <c:v>4.9800000000000004</c:v>
                </c:pt>
                <c:pt idx="14957">
                  <c:v>4.9800000000000004</c:v>
                </c:pt>
                <c:pt idx="14958">
                  <c:v>4.99</c:v>
                </c:pt>
                <c:pt idx="14959">
                  <c:v>5</c:v>
                </c:pt>
                <c:pt idx="14960">
                  <c:v>5.01</c:v>
                </c:pt>
                <c:pt idx="14961">
                  <c:v>5.01</c:v>
                </c:pt>
                <c:pt idx="14962">
                  <c:v>5.0199999999999996</c:v>
                </c:pt>
                <c:pt idx="14963">
                  <c:v>5.01</c:v>
                </c:pt>
                <c:pt idx="14964">
                  <c:v>5.01</c:v>
                </c:pt>
                <c:pt idx="14965">
                  <c:v>5.0199999999999996</c:v>
                </c:pt>
                <c:pt idx="14966">
                  <c:v>5.0199999999999996</c:v>
                </c:pt>
                <c:pt idx="14967">
                  <c:v>5.0199999999999996</c:v>
                </c:pt>
                <c:pt idx="14968">
                  <c:v>5.0199999999999996</c:v>
                </c:pt>
                <c:pt idx="14969">
                  <c:v>5</c:v>
                </c:pt>
                <c:pt idx="14970">
                  <c:v>5</c:v>
                </c:pt>
                <c:pt idx="14971">
                  <c:v>5</c:v>
                </c:pt>
                <c:pt idx="14972">
                  <c:v>5</c:v>
                </c:pt>
                <c:pt idx="14973">
                  <c:v>5</c:v>
                </c:pt>
                <c:pt idx="14974">
                  <c:v>4.99</c:v>
                </c:pt>
                <c:pt idx="14975">
                  <c:v>4.97</c:v>
                </c:pt>
                <c:pt idx="14976">
                  <c:v>4.96</c:v>
                </c:pt>
                <c:pt idx="14977">
                  <c:v>4.9800000000000004</c:v>
                </c:pt>
                <c:pt idx="14978">
                  <c:v>4.96</c:v>
                </c:pt>
                <c:pt idx="14979">
                  <c:v>4.9400000000000004</c:v>
                </c:pt>
                <c:pt idx="14980">
                  <c:v>4.93</c:v>
                </c:pt>
                <c:pt idx="14981">
                  <c:v>4.92</c:v>
                </c:pt>
                <c:pt idx="14982">
                  <c:v>4.92</c:v>
                </c:pt>
                <c:pt idx="14983">
                  <c:v>4.92</c:v>
                </c:pt>
                <c:pt idx="14984">
                  <c:v>4.92</c:v>
                </c:pt>
                <c:pt idx="14985">
                  <c:v>4.91</c:v>
                </c:pt>
                <c:pt idx="14986">
                  <c:v>4.9000000000000004</c:v>
                </c:pt>
                <c:pt idx="14987">
                  <c:v>4.9000000000000004</c:v>
                </c:pt>
                <c:pt idx="14988">
                  <c:v>4.8899999999999997</c:v>
                </c:pt>
                <c:pt idx="14989">
                  <c:v>4.88</c:v>
                </c:pt>
                <c:pt idx="14990">
                  <c:v>4.88</c:v>
                </c:pt>
                <c:pt idx="14991">
                  <c:v>4.88</c:v>
                </c:pt>
                <c:pt idx="14992">
                  <c:v>4.8600000000000003</c:v>
                </c:pt>
                <c:pt idx="14993">
                  <c:v>4.87</c:v>
                </c:pt>
                <c:pt idx="14994">
                  <c:v>4.8600000000000003</c:v>
                </c:pt>
                <c:pt idx="14995">
                  <c:v>4.8600000000000003</c:v>
                </c:pt>
                <c:pt idx="14996">
                  <c:v>4.8600000000000003</c:v>
                </c:pt>
                <c:pt idx="14997">
                  <c:v>4.8499999999999996</c:v>
                </c:pt>
                <c:pt idx="14998">
                  <c:v>4.8600000000000003</c:v>
                </c:pt>
                <c:pt idx="14999">
                  <c:v>4.84</c:v>
                </c:pt>
                <c:pt idx="15000">
                  <c:v>4.82</c:v>
                </c:pt>
                <c:pt idx="15001">
                  <c:v>4.82</c:v>
                </c:pt>
                <c:pt idx="15002">
                  <c:v>4.82</c:v>
                </c:pt>
                <c:pt idx="15003">
                  <c:v>4.82</c:v>
                </c:pt>
                <c:pt idx="15004">
                  <c:v>4.78</c:v>
                </c:pt>
                <c:pt idx="15005">
                  <c:v>4.76</c:v>
                </c:pt>
                <c:pt idx="15006">
                  <c:v>4.78</c:v>
                </c:pt>
                <c:pt idx="15007">
                  <c:v>4.74</c:v>
                </c:pt>
                <c:pt idx="15008">
                  <c:v>4.74</c:v>
                </c:pt>
                <c:pt idx="15009">
                  <c:v>4.7300000000000004</c:v>
                </c:pt>
                <c:pt idx="15010">
                  <c:v>4.72</c:v>
                </c:pt>
                <c:pt idx="15011">
                  <c:v>4.7</c:v>
                </c:pt>
                <c:pt idx="15012">
                  <c:v>4.6900000000000004</c:v>
                </c:pt>
                <c:pt idx="15013">
                  <c:v>4.68</c:v>
                </c:pt>
                <c:pt idx="15014">
                  <c:v>4.66</c:v>
                </c:pt>
                <c:pt idx="15015">
                  <c:v>4.67</c:v>
                </c:pt>
                <c:pt idx="15016">
                  <c:v>4.66</c:v>
                </c:pt>
                <c:pt idx="15017">
                  <c:v>4.66</c:v>
                </c:pt>
                <c:pt idx="15018">
                  <c:v>4.6399999999999997</c:v>
                </c:pt>
                <c:pt idx="15019">
                  <c:v>4.63</c:v>
                </c:pt>
                <c:pt idx="15020">
                  <c:v>4.62</c:v>
                </c:pt>
                <c:pt idx="15021">
                  <c:v>4.63</c:v>
                </c:pt>
                <c:pt idx="15022">
                  <c:v>4.62</c:v>
                </c:pt>
                <c:pt idx="15023">
                  <c:v>4.6100000000000003</c:v>
                </c:pt>
                <c:pt idx="15024">
                  <c:v>4.62</c:v>
                </c:pt>
                <c:pt idx="15025">
                  <c:v>4.63</c:v>
                </c:pt>
                <c:pt idx="15026">
                  <c:v>4.6399999999999997</c:v>
                </c:pt>
                <c:pt idx="15027">
                  <c:v>4.6500000000000004</c:v>
                </c:pt>
                <c:pt idx="15028">
                  <c:v>4.6500000000000004</c:v>
                </c:pt>
                <c:pt idx="15029">
                  <c:v>4.66</c:v>
                </c:pt>
                <c:pt idx="15030">
                  <c:v>4.68</c:v>
                </c:pt>
                <c:pt idx="15031">
                  <c:v>4.6900000000000004</c:v>
                </c:pt>
                <c:pt idx="15032">
                  <c:v>4.71</c:v>
                </c:pt>
                <c:pt idx="15033">
                  <c:v>4.72</c:v>
                </c:pt>
                <c:pt idx="15034">
                  <c:v>4.76</c:v>
                </c:pt>
                <c:pt idx="15035">
                  <c:v>4.7699999999999996</c:v>
                </c:pt>
                <c:pt idx="15036">
                  <c:v>4.78</c:v>
                </c:pt>
                <c:pt idx="15037">
                  <c:v>4.78</c:v>
                </c:pt>
                <c:pt idx="15038">
                  <c:v>4.82</c:v>
                </c:pt>
                <c:pt idx="15039">
                  <c:v>4.82</c:v>
                </c:pt>
                <c:pt idx="15040">
                  <c:v>4.82</c:v>
                </c:pt>
                <c:pt idx="15041">
                  <c:v>4.84</c:v>
                </c:pt>
                <c:pt idx="15042">
                  <c:v>4.84</c:v>
                </c:pt>
                <c:pt idx="15043">
                  <c:v>4.8499999999999996</c:v>
                </c:pt>
                <c:pt idx="15044">
                  <c:v>4.8600000000000003</c:v>
                </c:pt>
                <c:pt idx="15045">
                  <c:v>4.8600000000000003</c:v>
                </c:pt>
                <c:pt idx="15046">
                  <c:v>4.8499999999999996</c:v>
                </c:pt>
                <c:pt idx="15047">
                  <c:v>4.8499999999999996</c:v>
                </c:pt>
                <c:pt idx="15048">
                  <c:v>4.8499999999999996</c:v>
                </c:pt>
                <c:pt idx="15049">
                  <c:v>4.8499999999999996</c:v>
                </c:pt>
                <c:pt idx="15050">
                  <c:v>4.84</c:v>
                </c:pt>
                <c:pt idx="15051">
                  <c:v>4.84</c:v>
                </c:pt>
                <c:pt idx="15052">
                  <c:v>4.83</c:v>
                </c:pt>
                <c:pt idx="15053">
                  <c:v>4.82</c:v>
                </c:pt>
                <c:pt idx="15054">
                  <c:v>4.82</c:v>
                </c:pt>
                <c:pt idx="15055">
                  <c:v>4.8</c:v>
                </c:pt>
                <c:pt idx="15056">
                  <c:v>4.8</c:v>
                </c:pt>
                <c:pt idx="15057">
                  <c:v>4.79</c:v>
                </c:pt>
                <c:pt idx="15058">
                  <c:v>4.78</c:v>
                </c:pt>
                <c:pt idx="15059">
                  <c:v>4.76</c:v>
                </c:pt>
                <c:pt idx="15060">
                  <c:v>4.74</c:v>
                </c:pt>
                <c:pt idx="15061">
                  <c:v>4.74</c:v>
                </c:pt>
                <c:pt idx="15062">
                  <c:v>4.74</c:v>
                </c:pt>
                <c:pt idx="15063">
                  <c:v>4.72</c:v>
                </c:pt>
                <c:pt idx="15064">
                  <c:v>4.72</c:v>
                </c:pt>
                <c:pt idx="15065">
                  <c:v>4.7</c:v>
                </c:pt>
                <c:pt idx="15066">
                  <c:v>4.68</c:v>
                </c:pt>
                <c:pt idx="15067">
                  <c:v>4.68</c:v>
                </c:pt>
                <c:pt idx="15068">
                  <c:v>4.68</c:v>
                </c:pt>
                <c:pt idx="15069">
                  <c:v>4.6399999999999997</c:v>
                </c:pt>
                <c:pt idx="15070">
                  <c:v>4.6399999999999997</c:v>
                </c:pt>
                <c:pt idx="15071">
                  <c:v>4.6399999999999997</c:v>
                </c:pt>
                <c:pt idx="15072">
                  <c:v>4.62</c:v>
                </c:pt>
                <c:pt idx="15073">
                  <c:v>4.6100000000000003</c:v>
                </c:pt>
                <c:pt idx="15074">
                  <c:v>4.5999999999999996</c:v>
                </c:pt>
                <c:pt idx="15075">
                  <c:v>4.58</c:v>
                </c:pt>
                <c:pt idx="15076">
                  <c:v>4.58</c:v>
                </c:pt>
                <c:pt idx="15077">
                  <c:v>4.58</c:v>
                </c:pt>
                <c:pt idx="15078">
                  <c:v>4.54</c:v>
                </c:pt>
                <c:pt idx="15079">
                  <c:v>4.5599999999999996</c:v>
                </c:pt>
                <c:pt idx="15080">
                  <c:v>4.5599999999999996</c:v>
                </c:pt>
                <c:pt idx="15081">
                  <c:v>4.54</c:v>
                </c:pt>
                <c:pt idx="15082">
                  <c:v>4.5599999999999996</c:v>
                </c:pt>
                <c:pt idx="15083">
                  <c:v>4.5599999999999996</c:v>
                </c:pt>
                <c:pt idx="15084">
                  <c:v>4.57</c:v>
                </c:pt>
                <c:pt idx="15085">
                  <c:v>4.5599999999999996</c:v>
                </c:pt>
                <c:pt idx="15086">
                  <c:v>4.57</c:v>
                </c:pt>
                <c:pt idx="15087">
                  <c:v>4.57</c:v>
                </c:pt>
                <c:pt idx="15088">
                  <c:v>4.5599999999999996</c:v>
                </c:pt>
                <c:pt idx="15089">
                  <c:v>4.57</c:v>
                </c:pt>
                <c:pt idx="15090">
                  <c:v>4.57</c:v>
                </c:pt>
                <c:pt idx="15091">
                  <c:v>4.58</c:v>
                </c:pt>
                <c:pt idx="15092">
                  <c:v>4.58</c:v>
                </c:pt>
                <c:pt idx="15093">
                  <c:v>4.5999999999999996</c:v>
                </c:pt>
                <c:pt idx="15094">
                  <c:v>4.58</c:v>
                </c:pt>
                <c:pt idx="15095">
                  <c:v>4.5999999999999996</c:v>
                </c:pt>
                <c:pt idx="15096">
                  <c:v>4.5999999999999996</c:v>
                </c:pt>
                <c:pt idx="15097">
                  <c:v>4.6100000000000003</c:v>
                </c:pt>
                <c:pt idx="15098">
                  <c:v>4.6100000000000003</c:v>
                </c:pt>
                <c:pt idx="15099">
                  <c:v>4.62</c:v>
                </c:pt>
                <c:pt idx="15100">
                  <c:v>4.6500000000000004</c:v>
                </c:pt>
                <c:pt idx="15101">
                  <c:v>4.66</c:v>
                </c:pt>
                <c:pt idx="15102">
                  <c:v>4.66</c:v>
                </c:pt>
                <c:pt idx="15103">
                  <c:v>4.68</c:v>
                </c:pt>
                <c:pt idx="15104">
                  <c:v>4.68</c:v>
                </c:pt>
                <c:pt idx="15105">
                  <c:v>4.68</c:v>
                </c:pt>
                <c:pt idx="15106">
                  <c:v>4.66</c:v>
                </c:pt>
                <c:pt idx="15107">
                  <c:v>4.66</c:v>
                </c:pt>
                <c:pt idx="15108">
                  <c:v>4.6399999999999997</c:v>
                </c:pt>
                <c:pt idx="15109">
                  <c:v>4.6399999999999997</c:v>
                </c:pt>
                <c:pt idx="15110">
                  <c:v>4.62</c:v>
                </c:pt>
                <c:pt idx="15111">
                  <c:v>4.62</c:v>
                </c:pt>
                <c:pt idx="15112">
                  <c:v>4.5999999999999996</c:v>
                </c:pt>
                <c:pt idx="15113">
                  <c:v>4.62</c:v>
                </c:pt>
                <c:pt idx="15114">
                  <c:v>4.6100000000000003</c:v>
                </c:pt>
                <c:pt idx="15115">
                  <c:v>4.5999999999999996</c:v>
                </c:pt>
                <c:pt idx="15116">
                  <c:v>4.5999999999999996</c:v>
                </c:pt>
                <c:pt idx="15117">
                  <c:v>4.6100000000000003</c:v>
                </c:pt>
                <c:pt idx="15118">
                  <c:v>4.5999999999999996</c:v>
                </c:pt>
                <c:pt idx="15119">
                  <c:v>4.5999999999999996</c:v>
                </c:pt>
                <c:pt idx="15120">
                  <c:v>4.5999999999999996</c:v>
                </c:pt>
                <c:pt idx="15121">
                  <c:v>4.59</c:v>
                </c:pt>
                <c:pt idx="15122">
                  <c:v>4.58</c:v>
                </c:pt>
                <c:pt idx="15123">
                  <c:v>4.58</c:v>
                </c:pt>
                <c:pt idx="15124">
                  <c:v>4.57</c:v>
                </c:pt>
                <c:pt idx="15125">
                  <c:v>4.57</c:v>
                </c:pt>
                <c:pt idx="15126">
                  <c:v>4.5599999999999996</c:v>
                </c:pt>
                <c:pt idx="15127">
                  <c:v>4.55</c:v>
                </c:pt>
                <c:pt idx="15128">
                  <c:v>4.5599999999999996</c:v>
                </c:pt>
                <c:pt idx="15129">
                  <c:v>4.54</c:v>
                </c:pt>
                <c:pt idx="15130">
                  <c:v>4.5199999999999996</c:v>
                </c:pt>
                <c:pt idx="15131">
                  <c:v>4.5199999999999996</c:v>
                </c:pt>
                <c:pt idx="15132">
                  <c:v>4.51</c:v>
                </c:pt>
                <c:pt idx="15133">
                  <c:v>4.5</c:v>
                </c:pt>
                <c:pt idx="15134">
                  <c:v>4.5</c:v>
                </c:pt>
                <c:pt idx="15135">
                  <c:v>4.49</c:v>
                </c:pt>
                <c:pt idx="15136">
                  <c:v>4.4800000000000004</c:v>
                </c:pt>
                <c:pt idx="15137">
                  <c:v>4.46</c:v>
                </c:pt>
                <c:pt idx="15138">
                  <c:v>4.47</c:v>
                </c:pt>
                <c:pt idx="15139">
                  <c:v>4.46</c:v>
                </c:pt>
                <c:pt idx="15140">
                  <c:v>4.46</c:v>
                </c:pt>
                <c:pt idx="15141">
                  <c:v>4.45</c:v>
                </c:pt>
                <c:pt idx="15142">
                  <c:v>4.4400000000000004</c:v>
                </c:pt>
                <c:pt idx="15143">
                  <c:v>4.4400000000000004</c:v>
                </c:pt>
                <c:pt idx="15144">
                  <c:v>4.4400000000000004</c:v>
                </c:pt>
                <c:pt idx="15145">
                  <c:v>4.43</c:v>
                </c:pt>
                <c:pt idx="15146">
                  <c:v>4.42</c:v>
                </c:pt>
                <c:pt idx="15147">
                  <c:v>4.4000000000000004</c:v>
                </c:pt>
                <c:pt idx="15148">
                  <c:v>4.41</c:v>
                </c:pt>
                <c:pt idx="15149">
                  <c:v>4.4000000000000004</c:v>
                </c:pt>
                <c:pt idx="15150">
                  <c:v>4.4000000000000004</c:v>
                </c:pt>
                <c:pt idx="15151">
                  <c:v>4.3899999999999997</c:v>
                </c:pt>
                <c:pt idx="15152">
                  <c:v>4.4000000000000004</c:v>
                </c:pt>
                <c:pt idx="15153">
                  <c:v>4.3899999999999997</c:v>
                </c:pt>
                <c:pt idx="15154">
                  <c:v>4.38</c:v>
                </c:pt>
                <c:pt idx="15155">
                  <c:v>4.38</c:v>
                </c:pt>
                <c:pt idx="15156">
                  <c:v>4.3600000000000003</c:v>
                </c:pt>
                <c:pt idx="15157">
                  <c:v>4.38</c:v>
                </c:pt>
                <c:pt idx="15158">
                  <c:v>4.38</c:v>
                </c:pt>
                <c:pt idx="15159">
                  <c:v>4.38</c:v>
                </c:pt>
                <c:pt idx="15160">
                  <c:v>4.38</c:v>
                </c:pt>
                <c:pt idx="15161">
                  <c:v>4.37</c:v>
                </c:pt>
                <c:pt idx="15162">
                  <c:v>4.38</c:v>
                </c:pt>
                <c:pt idx="15163">
                  <c:v>4.37</c:v>
                </c:pt>
                <c:pt idx="15164">
                  <c:v>4.3600000000000003</c:v>
                </c:pt>
                <c:pt idx="15165">
                  <c:v>4.37</c:v>
                </c:pt>
                <c:pt idx="15166">
                  <c:v>4.3600000000000003</c:v>
                </c:pt>
                <c:pt idx="15167">
                  <c:v>4.3600000000000003</c:v>
                </c:pt>
                <c:pt idx="15168">
                  <c:v>4.3499999999999996</c:v>
                </c:pt>
                <c:pt idx="15169">
                  <c:v>4.3600000000000003</c:v>
                </c:pt>
                <c:pt idx="15170">
                  <c:v>4.34</c:v>
                </c:pt>
                <c:pt idx="15171">
                  <c:v>4.34</c:v>
                </c:pt>
                <c:pt idx="15172">
                  <c:v>4.34</c:v>
                </c:pt>
                <c:pt idx="15173">
                  <c:v>4.34</c:v>
                </c:pt>
                <c:pt idx="15174">
                  <c:v>4.32</c:v>
                </c:pt>
                <c:pt idx="15175">
                  <c:v>4.3</c:v>
                </c:pt>
                <c:pt idx="15176">
                  <c:v>4.3</c:v>
                </c:pt>
                <c:pt idx="15177">
                  <c:v>4.32</c:v>
                </c:pt>
                <c:pt idx="15178">
                  <c:v>4.33</c:v>
                </c:pt>
                <c:pt idx="15179">
                  <c:v>4.32</c:v>
                </c:pt>
                <c:pt idx="15180">
                  <c:v>4.32</c:v>
                </c:pt>
                <c:pt idx="15181">
                  <c:v>4.33</c:v>
                </c:pt>
                <c:pt idx="15182">
                  <c:v>4.32</c:v>
                </c:pt>
                <c:pt idx="15183">
                  <c:v>4.32</c:v>
                </c:pt>
                <c:pt idx="15184">
                  <c:v>4.32</c:v>
                </c:pt>
                <c:pt idx="15185">
                  <c:v>4.3</c:v>
                </c:pt>
                <c:pt idx="15186">
                  <c:v>4.3</c:v>
                </c:pt>
                <c:pt idx="15187">
                  <c:v>4.3099999999999996</c:v>
                </c:pt>
                <c:pt idx="15188">
                  <c:v>4.3</c:v>
                </c:pt>
                <c:pt idx="15189">
                  <c:v>4.3</c:v>
                </c:pt>
                <c:pt idx="15190">
                  <c:v>4.29</c:v>
                </c:pt>
                <c:pt idx="15191">
                  <c:v>4.26</c:v>
                </c:pt>
                <c:pt idx="15192">
                  <c:v>4.25</c:v>
                </c:pt>
                <c:pt idx="15193">
                  <c:v>4.24</c:v>
                </c:pt>
                <c:pt idx="15194">
                  <c:v>4.22</c:v>
                </c:pt>
                <c:pt idx="15195">
                  <c:v>4.22</c:v>
                </c:pt>
                <c:pt idx="15196">
                  <c:v>4.18</c:v>
                </c:pt>
                <c:pt idx="15197">
                  <c:v>4.17</c:v>
                </c:pt>
                <c:pt idx="15198">
                  <c:v>4.1500000000000004</c:v>
                </c:pt>
                <c:pt idx="15199">
                  <c:v>4.1399999999999997</c:v>
                </c:pt>
                <c:pt idx="15200">
                  <c:v>4.12</c:v>
                </c:pt>
                <c:pt idx="15201">
                  <c:v>4.0999999999999996</c:v>
                </c:pt>
                <c:pt idx="15202">
                  <c:v>4.08</c:v>
                </c:pt>
                <c:pt idx="15203">
                  <c:v>4.07</c:v>
                </c:pt>
                <c:pt idx="15204">
                  <c:v>4.07</c:v>
                </c:pt>
                <c:pt idx="15205">
                  <c:v>4.05</c:v>
                </c:pt>
                <c:pt idx="15206">
                  <c:v>4.0599999999999996</c:v>
                </c:pt>
                <c:pt idx="15207">
                  <c:v>4.03</c:v>
                </c:pt>
                <c:pt idx="15208">
                  <c:v>4.0199999999999996</c:v>
                </c:pt>
                <c:pt idx="15209">
                  <c:v>4.03</c:v>
                </c:pt>
                <c:pt idx="15210">
                  <c:v>4.01</c:v>
                </c:pt>
                <c:pt idx="15211">
                  <c:v>4.01</c:v>
                </c:pt>
                <c:pt idx="15212">
                  <c:v>4</c:v>
                </c:pt>
                <c:pt idx="15213">
                  <c:v>4</c:v>
                </c:pt>
                <c:pt idx="15214">
                  <c:v>4</c:v>
                </c:pt>
                <c:pt idx="15215">
                  <c:v>3.99</c:v>
                </c:pt>
                <c:pt idx="15216">
                  <c:v>4</c:v>
                </c:pt>
                <c:pt idx="15217">
                  <c:v>3.99</c:v>
                </c:pt>
                <c:pt idx="15218">
                  <c:v>4</c:v>
                </c:pt>
                <c:pt idx="15219">
                  <c:v>3.98</c:v>
                </c:pt>
                <c:pt idx="15220">
                  <c:v>4</c:v>
                </c:pt>
                <c:pt idx="15221">
                  <c:v>4</c:v>
                </c:pt>
                <c:pt idx="15222">
                  <c:v>4.0199999999999996</c:v>
                </c:pt>
                <c:pt idx="15223">
                  <c:v>4.04</c:v>
                </c:pt>
                <c:pt idx="15224">
                  <c:v>4.05</c:v>
                </c:pt>
                <c:pt idx="15225">
                  <c:v>4.0599999999999996</c:v>
                </c:pt>
                <c:pt idx="15226">
                  <c:v>4.07</c:v>
                </c:pt>
                <c:pt idx="15227">
                  <c:v>4.08</c:v>
                </c:pt>
                <c:pt idx="15228">
                  <c:v>4.09</c:v>
                </c:pt>
                <c:pt idx="15229">
                  <c:v>4.09</c:v>
                </c:pt>
                <c:pt idx="15230">
                  <c:v>4.0599999999999996</c:v>
                </c:pt>
                <c:pt idx="15231">
                  <c:v>4.07</c:v>
                </c:pt>
                <c:pt idx="15232">
                  <c:v>4.07</c:v>
                </c:pt>
                <c:pt idx="15233">
                  <c:v>4.0599999999999996</c:v>
                </c:pt>
                <c:pt idx="15234">
                  <c:v>4.07</c:v>
                </c:pt>
                <c:pt idx="15235">
                  <c:v>4.07</c:v>
                </c:pt>
                <c:pt idx="15236">
                  <c:v>4.0599999999999996</c:v>
                </c:pt>
                <c:pt idx="15237">
                  <c:v>4.07</c:v>
                </c:pt>
                <c:pt idx="15238">
                  <c:v>4.07</c:v>
                </c:pt>
                <c:pt idx="15239">
                  <c:v>4.0599999999999996</c:v>
                </c:pt>
                <c:pt idx="15240">
                  <c:v>4.07</c:v>
                </c:pt>
                <c:pt idx="15241">
                  <c:v>4.08</c:v>
                </c:pt>
                <c:pt idx="15242">
                  <c:v>4.08</c:v>
                </c:pt>
                <c:pt idx="15243">
                  <c:v>4.0599999999999996</c:v>
                </c:pt>
                <c:pt idx="15244">
                  <c:v>4.07</c:v>
                </c:pt>
                <c:pt idx="15245">
                  <c:v>4.08</c:v>
                </c:pt>
                <c:pt idx="15246">
                  <c:v>4.1100000000000003</c:v>
                </c:pt>
                <c:pt idx="15247">
                  <c:v>4.1399999999999997</c:v>
                </c:pt>
                <c:pt idx="15248">
                  <c:v>4.16</c:v>
                </c:pt>
                <c:pt idx="15249">
                  <c:v>4.17</c:v>
                </c:pt>
                <c:pt idx="15250">
                  <c:v>4.21</c:v>
                </c:pt>
                <c:pt idx="15251">
                  <c:v>4.22</c:v>
                </c:pt>
                <c:pt idx="15252">
                  <c:v>4.2300000000000004</c:v>
                </c:pt>
                <c:pt idx="15253">
                  <c:v>4.24</c:v>
                </c:pt>
                <c:pt idx="15254">
                  <c:v>4.25</c:v>
                </c:pt>
                <c:pt idx="15255">
                  <c:v>4.25</c:v>
                </c:pt>
                <c:pt idx="15256">
                  <c:v>4.26</c:v>
                </c:pt>
                <c:pt idx="15257">
                  <c:v>4.26</c:v>
                </c:pt>
                <c:pt idx="15258">
                  <c:v>4.26</c:v>
                </c:pt>
                <c:pt idx="15259">
                  <c:v>4.28</c:v>
                </c:pt>
                <c:pt idx="15260">
                  <c:v>4.28</c:v>
                </c:pt>
                <c:pt idx="15261">
                  <c:v>4.3</c:v>
                </c:pt>
                <c:pt idx="15262">
                  <c:v>4.32</c:v>
                </c:pt>
                <c:pt idx="15263">
                  <c:v>4.33</c:v>
                </c:pt>
                <c:pt idx="15264">
                  <c:v>4.34</c:v>
                </c:pt>
                <c:pt idx="15265">
                  <c:v>4.3600000000000003</c:v>
                </c:pt>
                <c:pt idx="15266">
                  <c:v>4.37</c:v>
                </c:pt>
                <c:pt idx="15267">
                  <c:v>4.38</c:v>
                </c:pt>
                <c:pt idx="15268">
                  <c:v>4.4000000000000004</c:v>
                </c:pt>
                <c:pt idx="15269">
                  <c:v>4.43</c:v>
                </c:pt>
                <c:pt idx="15270">
                  <c:v>4.43</c:v>
                </c:pt>
                <c:pt idx="15271">
                  <c:v>4.4400000000000004</c:v>
                </c:pt>
                <c:pt idx="15272">
                  <c:v>4.46</c:v>
                </c:pt>
                <c:pt idx="15273">
                  <c:v>4.4800000000000004</c:v>
                </c:pt>
                <c:pt idx="15274">
                  <c:v>4.49</c:v>
                </c:pt>
                <c:pt idx="15275">
                  <c:v>4.5199999999999996</c:v>
                </c:pt>
                <c:pt idx="15276">
                  <c:v>4.53</c:v>
                </c:pt>
                <c:pt idx="15277">
                  <c:v>4.57</c:v>
                </c:pt>
                <c:pt idx="15278">
                  <c:v>4.5999999999999996</c:v>
                </c:pt>
                <c:pt idx="15279">
                  <c:v>4.6100000000000003</c:v>
                </c:pt>
                <c:pt idx="15280">
                  <c:v>4.62</c:v>
                </c:pt>
                <c:pt idx="15281">
                  <c:v>4.62</c:v>
                </c:pt>
                <c:pt idx="15282">
                  <c:v>4.63</c:v>
                </c:pt>
                <c:pt idx="15283">
                  <c:v>4.6399999999999997</c:v>
                </c:pt>
                <c:pt idx="15284">
                  <c:v>4.6399999999999997</c:v>
                </c:pt>
                <c:pt idx="15285">
                  <c:v>4.6399999999999997</c:v>
                </c:pt>
                <c:pt idx="15286">
                  <c:v>4.6399999999999997</c:v>
                </c:pt>
                <c:pt idx="15287">
                  <c:v>4.6399999999999997</c:v>
                </c:pt>
                <c:pt idx="15288">
                  <c:v>4.68</c:v>
                </c:pt>
                <c:pt idx="15289">
                  <c:v>4.6900000000000004</c:v>
                </c:pt>
                <c:pt idx="15290">
                  <c:v>4.72</c:v>
                </c:pt>
                <c:pt idx="15291">
                  <c:v>4.72</c:v>
                </c:pt>
                <c:pt idx="15292">
                  <c:v>4.74</c:v>
                </c:pt>
                <c:pt idx="15293">
                  <c:v>4.7300000000000004</c:v>
                </c:pt>
                <c:pt idx="15294">
                  <c:v>4.7300000000000004</c:v>
                </c:pt>
                <c:pt idx="15295">
                  <c:v>4.7300000000000004</c:v>
                </c:pt>
                <c:pt idx="15296">
                  <c:v>4.74</c:v>
                </c:pt>
                <c:pt idx="15297">
                  <c:v>4.74</c:v>
                </c:pt>
                <c:pt idx="15298">
                  <c:v>4.76</c:v>
                </c:pt>
                <c:pt idx="15299">
                  <c:v>4.75</c:v>
                </c:pt>
                <c:pt idx="15300">
                  <c:v>4.76</c:v>
                </c:pt>
                <c:pt idx="15301">
                  <c:v>4.78</c:v>
                </c:pt>
                <c:pt idx="15302">
                  <c:v>4.78</c:v>
                </c:pt>
                <c:pt idx="15303">
                  <c:v>4.78</c:v>
                </c:pt>
                <c:pt idx="15304">
                  <c:v>4.78</c:v>
                </c:pt>
                <c:pt idx="15305">
                  <c:v>4.78</c:v>
                </c:pt>
                <c:pt idx="15306">
                  <c:v>4.78</c:v>
                </c:pt>
                <c:pt idx="15307">
                  <c:v>4.8</c:v>
                </c:pt>
                <c:pt idx="15308">
                  <c:v>4.78</c:v>
                </c:pt>
                <c:pt idx="15309">
                  <c:v>4.79</c:v>
                </c:pt>
                <c:pt idx="15310">
                  <c:v>4.79</c:v>
                </c:pt>
                <c:pt idx="15311">
                  <c:v>4.8</c:v>
                </c:pt>
                <c:pt idx="15312">
                  <c:v>4.8</c:v>
                </c:pt>
                <c:pt idx="15313">
                  <c:v>4.82</c:v>
                </c:pt>
                <c:pt idx="15314">
                  <c:v>4.83</c:v>
                </c:pt>
                <c:pt idx="15315">
                  <c:v>4.83</c:v>
                </c:pt>
                <c:pt idx="15316">
                  <c:v>4.82</c:v>
                </c:pt>
                <c:pt idx="15317">
                  <c:v>4.8600000000000003</c:v>
                </c:pt>
                <c:pt idx="15318">
                  <c:v>4.87</c:v>
                </c:pt>
                <c:pt idx="15319">
                  <c:v>4.88</c:v>
                </c:pt>
                <c:pt idx="15320">
                  <c:v>4.88</c:v>
                </c:pt>
                <c:pt idx="15321">
                  <c:v>4.88</c:v>
                </c:pt>
                <c:pt idx="15322">
                  <c:v>4.9000000000000004</c:v>
                </c:pt>
                <c:pt idx="15323">
                  <c:v>4.9000000000000004</c:v>
                </c:pt>
                <c:pt idx="15324">
                  <c:v>4.91</c:v>
                </c:pt>
                <c:pt idx="15325">
                  <c:v>4.92</c:v>
                </c:pt>
                <c:pt idx="15326">
                  <c:v>4.92</c:v>
                </c:pt>
                <c:pt idx="15327">
                  <c:v>4.92</c:v>
                </c:pt>
                <c:pt idx="15328">
                  <c:v>4.92</c:v>
                </c:pt>
                <c:pt idx="15329">
                  <c:v>4.92</c:v>
                </c:pt>
                <c:pt idx="15330">
                  <c:v>4.92</c:v>
                </c:pt>
                <c:pt idx="15331">
                  <c:v>4.91</c:v>
                </c:pt>
                <c:pt idx="15332">
                  <c:v>4.9000000000000004</c:v>
                </c:pt>
                <c:pt idx="15333">
                  <c:v>4.91</c:v>
                </c:pt>
                <c:pt idx="15334">
                  <c:v>4.9000000000000004</c:v>
                </c:pt>
                <c:pt idx="15335">
                  <c:v>4.88</c:v>
                </c:pt>
                <c:pt idx="15336">
                  <c:v>4.9000000000000004</c:v>
                </c:pt>
                <c:pt idx="15337">
                  <c:v>4.88</c:v>
                </c:pt>
                <c:pt idx="15338">
                  <c:v>4.88</c:v>
                </c:pt>
                <c:pt idx="15339">
                  <c:v>4.87</c:v>
                </c:pt>
                <c:pt idx="15340">
                  <c:v>4.8499999999999996</c:v>
                </c:pt>
                <c:pt idx="15341">
                  <c:v>4.84</c:v>
                </c:pt>
                <c:pt idx="15342">
                  <c:v>4.82</c:v>
                </c:pt>
                <c:pt idx="15343">
                  <c:v>4.8</c:v>
                </c:pt>
                <c:pt idx="15344">
                  <c:v>4.78</c:v>
                </c:pt>
                <c:pt idx="15345">
                  <c:v>4.76</c:v>
                </c:pt>
                <c:pt idx="15346">
                  <c:v>4.74</c:v>
                </c:pt>
                <c:pt idx="15347">
                  <c:v>4.74</c:v>
                </c:pt>
                <c:pt idx="15348">
                  <c:v>4.72</c:v>
                </c:pt>
                <c:pt idx="15349">
                  <c:v>4.71</c:v>
                </c:pt>
                <c:pt idx="15350">
                  <c:v>4.6900000000000004</c:v>
                </c:pt>
                <c:pt idx="15351">
                  <c:v>4.6900000000000004</c:v>
                </c:pt>
                <c:pt idx="15352">
                  <c:v>4.66</c:v>
                </c:pt>
                <c:pt idx="15353">
                  <c:v>4.68</c:v>
                </c:pt>
                <c:pt idx="15354">
                  <c:v>4.6500000000000004</c:v>
                </c:pt>
                <c:pt idx="15355">
                  <c:v>4.6500000000000004</c:v>
                </c:pt>
                <c:pt idx="15356">
                  <c:v>4.6399999999999997</c:v>
                </c:pt>
                <c:pt idx="15357">
                  <c:v>4.6399999999999997</c:v>
                </c:pt>
                <c:pt idx="15358">
                  <c:v>4.63</c:v>
                </c:pt>
                <c:pt idx="15359">
                  <c:v>4.63</c:v>
                </c:pt>
                <c:pt idx="15360">
                  <c:v>4.62</c:v>
                </c:pt>
                <c:pt idx="15361">
                  <c:v>4.63</c:v>
                </c:pt>
                <c:pt idx="15362">
                  <c:v>4.62</c:v>
                </c:pt>
                <c:pt idx="15363">
                  <c:v>4.62</c:v>
                </c:pt>
                <c:pt idx="15364">
                  <c:v>4.63</c:v>
                </c:pt>
                <c:pt idx="15365">
                  <c:v>4.6399999999999997</c:v>
                </c:pt>
                <c:pt idx="15366">
                  <c:v>4.6500000000000004</c:v>
                </c:pt>
                <c:pt idx="15367">
                  <c:v>4.6500000000000004</c:v>
                </c:pt>
                <c:pt idx="15368">
                  <c:v>4.68</c:v>
                </c:pt>
                <c:pt idx="15369">
                  <c:v>4.66</c:v>
                </c:pt>
                <c:pt idx="15370">
                  <c:v>4.67</c:v>
                </c:pt>
                <c:pt idx="15371">
                  <c:v>4.68</c:v>
                </c:pt>
                <c:pt idx="15372">
                  <c:v>4.68</c:v>
                </c:pt>
                <c:pt idx="15373">
                  <c:v>4.68</c:v>
                </c:pt>
                <c:pt idx="15374">
                  <c:v>4.68</c:v>
                </c:pt>
                <c:pt idx="15375">
                  <c:v>4.68</c:v>
                </c:pt>
                <c:pt idx="15376">
                  <c:v>4.68</c:v>
                </c:pt>
                <c:pt idx="15377">
                  <c:v>4.68</c:v>
                </c:pt>
                <c:pt idx="15378">
                  <c:v>4.68</c:v>
                </c:pt>
                <c:pt idx="15379">
                  <c:v>4.68</c:v>
                </c:pt>
                <c:pt idx="15380">
                  <c:v>4.67</c:v>
                </c:pt>
                <c:pt idx="15381">
                  <c:v>4.66</c:v>
                </c:pt>
                <c:pt idx="15382">
                  <c:v>4.67</c:v>
                </c:pt>
                <c:pt idx="15383">
                  <c:v>4.66</c:v>
                </c:pt>
                <c:pt idx="15384">
                  <c:v>4.6399999999999997</c:v>
                </c:pt>
                <c:pt idx="15385">
                  <c:v>4.6399999999999997</c:v>
                </c:pt>
                <c:pt idx="15386">
                  <c:v>4.62</c:v>
                </c:pt>
                <c:pt idx="15387">
                  <c:v>4.63</c:v>
                </c:pt>
                <c:pt idx="15388">
                  <c:v>4.62</c:v>
                </c:pt>
                <c:pt idx="15389">
                  <c:v>4.5999999999999996</c:v>
                </c:pt>
                <c:pt idx="15390">
                  <c:v>4.5999999999999996</c:v>
                </c:pt>
                <c:pt idx="15391">
                  <c:v>4.58</c:v>
                </c:pt>
                <c:pt idx="15392">
                  <c:v>4.57</c:v>
                </c:pt>
                <c:pt idx="15393">
                  <c:v>4.5599999999999996</c:v>
                </c:pt>
                <c:pt idx="15394">
                  <c:v>4.58</c:v>
                </c:pt>
                <c:pt idx="15395">
                  <c:v>4.58</c:v>
                </c:pt>
                <c:pt idx="15396">
                  <c:v>4.57</c:v>
                </c:pt>
                <c:pt idx="15397">
                  <c:v>4.5599999999999996</c:v>
                </c:pt>
                <c:pt idx="15398">
                  <c:v>4.5599999999999996</c:v>
                </c:pt>
                <c:pt idx="15399">
                  <c:v>4.54</c:v>
                </c:pt>
                <c:pt idx="15400">
                  <c:v>4.53</c:v>
                </c:pt>
                <c:pt idx="15401">
                  <c:v>4.54</c:v>
                </c:pt>
                <c:pt idx="15402">
                  <c:v>4.5199999999999996</c:v>
                </c:pt>
                <c:pt idx="15403">
                  <c:v>4.5199999999999996</c:v>
                </c:pt>
                <c:pt idx="15404">
                  <c:v>4.5</c:v>
                </c:pt>
                <c:pt idx="15405">
                  <c:v>4.5</c:v>
                </c:pt>
                <c:pt idx="15406">
                  <c:v>4.5</c:v>
                </c:pt>
                <c:pt idx="15407">
                  <c:v>4.4800000000000004</c:v>
                </c:pt>
                <c:pt idx="15408">
                  <c:v>4.4800000000000004</c:v>
                </c:pt>
                <c:pt idx="15409">
                  <c:v>4.46</c:v>
                </c:pt>
                <c:pt idx="15410">
                  <c:v>4.46</c:v>
                </c:pt>
                <c:pt idx="15411">
                  <c:v>4.46</c:v>
                </c:pt>
                <c:pt idx="15412">
                  <c:v>4.46</c:v>
                </c:pt>
                <c:pt idx="15413">
                  <c:v>4.45</c:v>
                </c:pt>
                <c:pt idx="15414">
                  <c:v>4.46</c:v>
                </c:pt>
                <c:pt idx="15415">
                  <c:v>4.46</c:v>
                </c:pt>
                <c:pt idx="15416">
                  <c:v>4.45</c:v>
                </c:pt>
                <c:pt idx="15417">
                  <c:v>4.4400000000000004</c:v>
                </c:pt>
                <c:pt idx="15418">
                  <c:v>4.46</c:v>
                </c:pt>
                <c:pt idx="15419">
                  <c:v>4.4400000000000004</c:v>
                </c:pt>
                <c:pt idx="15420">
                  <c:v>4.46</c:v>
                </c:pt>
                <c:pt idx="15421">
                  <c:v>4.46</c:v>
                </c:pt>
                <c:pt idx="15422">
                  <c:v>4.4800000000000004</c:v>
                </c:pt>
                <c:pt idx="15423">
                  <c:v>4.46</c:v>
                </c:pt>
                <c:pt idx="15424">
                  <c:v>4.46</c:v>
                </c:pt>
                <c:pt idx="15425">
                  <c:v>4.46</c:v>
                </c:pt>
                <c:pt idx="15426">
                  <c:v>4.4400000000000004</c:v>
                </c:pt>
                <c:pt idx="15427">
                  <c:v>4.4400000000000004</c:v>
                </c:pt>
                <c:pt idx="15428">
                  <c:v>4.42</c:v>
                </c:pt>
                <c:pt idx="15429">
                  <c:v>4.42</c:v>
                </c:pt>
                <c:pt idx="15430">
                  <c:v>4.41</c:v>
                </c:pt>
                <c:pt idx="15431">
                  <c:v>4.4000000000000004</c:v>
                </c:pt>
                <c:pt idx="15432">
                  <c:v>4.41</c:v>
                </c:pt>
                <c:pt idx="15433">
                  <c:v>4.43</c:v>
                </c:pt>
                <c:pt idx="15434">
                  <c:v>4.4400000000000004</c:v>
                </c:pt>
                <c:pt idx="15435">
                  <c:v>4.4400000000000004</c:v>
                </c:pt>
                <c:pt idx="15436">
                  <c:v>4.46</c:v>
                </c:pt>
                <c:pt idx="15437">
                  <c:v>4.4800000000000004</c:v>
                </c:pt>
                <c:pt idx="15438">
                  <c:v>4.4800000000000004</c:v>
                </c:pt>
                <c:pt idx="15439">
                  <c:v>4.4800000000000004</c:v>
                </c:pt>
                <c:pt idx="15440">
                  <c:v>4.5</c:v>
                </c:pt>
                <c:pt idx="15441">
                  <c:v>4.5199999999999996</c:v>
                </c:pt>
                <c:pt idx="15442">
                  <c:v>4.53</c:v>
                </c:pt>
                <c:pt idx="15443">
                  <c:v>4.55</c:v>
                </c:pt>
                <c:pt idx="15444">
                  <c:v>4.5999999999999996</c:v>
                </c:pt>
                <c:pt idx="15445">
                  <c:v>4.5999999999999996</c:v>
                </c:pt>
                <c:pt idx="15446">
                  <c:v>4.6399999999999997</c:v>
                </c:pt>
                <c:pt idx="15447">
                  <c:v>4.67</c:v>
                </c:pt>
                <c:pt idx="15448">
                  <c:v>4.66</c:v>
                </c:pt>
                <c:pt idx="15449">
                  <c:v>4.68</c:v>
                </c:pt>
                <c:pt idx="15450">
                  <c:v>4.71</c:v>
                </c:pt>
                <c:pt idx="15451">
                  <c:v>4.72</c:v>
                </c:pt>
                <c:pt idx="15452">
                  <c:v>4.76</c:v>
                </c:pt>
                <c:pt idx="15453">
                  <c:v>4.76</c:v>
                </c:pt>
                <c:pt idx="15454">
                  <c:v>4.78</c:v>
                </c:pt>
                <c:pt idx="15455">
                  <c:v>4.78</c:v>
                </c:pt>
                <c:pt idx="15456">
                  <c:v>4.8099999999999996</c:v>
                </c:pt>
                <c:pt idx="15457">
                  <c:v>4.83</c:v>
                </c:pt>
                <c:pt idx="15458">
                  <c:v>4.8499999999999996</c:v>
                </c:pt>
                <c:pt idx="15459">
                  <c:v>4.8600000000000003</c:v>
                </c:pt>
                <c:pt idx="15460">
                  <c:v>4.87</c:v>
                </c:pt>
                <c:pt idx="15461">
                  <c:v>4.9000000000000004</c:v>
                </c:pt>
                <c:pt idx="15462">
                  <c:v>4.9000000000000004</c:v>
                </c:pt>
                <c:pt idx="15463">
                  <c:v>4.92</c:v>
                </c:pt>
                <c:pt idx="15464">
                  <c:v>4.9400000000000004</c:v>
                </c:pt>
                <c:pt idx="15465">
                  <c:v>4.9400000000000004</c:v>
                </c:pt>
                <c:pt idx="15466">
                  <c:v>4.96</c:v>
                </c:pt>
                <c:pt idx="15467">
                  <c:v>4.99</c:v>
                </c:pt>
                <c:pt idx="15468">
                  <c:v>5</c:v>
                </c:pt>
                <c:pt idx="15469">
                  <c:v>5.0199999999999996</c:v>
                </c:pt>
                <c:pt idx="15470">
                  <c:v>5.04</c:v>
                </c:pt>
                <c:pt idx="15471">
                  <c:v>5.04</c:v>
                </c:pt>
                <c:pt idx="15472">
                  <c:v>5.04</c:v>
                </c:pt>
                <c:pt idx="15473">
                  <c:v>5.04</c:v>
                </c:pt>
                <c:pt idx="15474">
                  <c:v>5.0599999999999996</c:v>
                </c:pt>
                <c:pt idx="15475">
                  <c:v>5.05</c:v>
                </c:pt>
                <c:pt idx="15476">
                  <c:v>5.05</c:v>
                </c:pt>
                <c:pt idx="15477">
                  <c:v>5.04</c:v>
                </c:pt>
                <c:pt idx="15478">
                  <c:v>5.04</c:v>
                </c:pt>
                <c:pt idx="15479">
                  <c:v>5.04</c:v>
                </c:pt>
                <c:pt idx="15480">
                  <c:v>5.04</c:v>
                </c:pt>
                <c:pt idx="15481">
                  <c:v>5.04</c:v>
                </c:pt>
                <c:pt idx="15482">
                  <c:v>5.04</c:v>
                </c:pt>
                <c:pt idx="15483">
                  <c:v>5.05</c:v>
                </c:pt>
                <c:pt idx="15484">
                  <c:v>5.05</c:v>
                </c:pt>
                <c:pt idx="15485">
                  <c:v>5.04</c:v>
                </c:pt>
                <c:pt idx="15486">
                  <c:v>5.04</c:v>
                </c:pt>
                <c:pt idx="15487">
                  <c:v>5.04</c:v>
                </c:pt>
                <c:pt idx="15488">
                  <c:v>5.04</c:v>
                </c:pt>
                <c:pt idx="15489">
                  <c:v>5</c:v>
                </c:pt>
                <c:pt idx="15490">
                  <c:v>5.0199999999999996</c:v>
                </c:pt>
                <c:pt idx="15491">
                  <c:v>5</c:v>
                </c:pt>
                <c:pt idx="15492">
                  <c:v>4.99</c:v>
                </c:pt>
                <c:pt idx="15493">
                  <c:v>4.96</c:v>
                </c:pt>
                <c:pt idx="15494">
                  <c:v>4.95</c:v>
                </c:pt>
                <c:pt idx="15495">
                  <c:v>4.9400000000000004</c:v>
                </c:pt>
                <c:pt idx="15496">
                  <c:v>4.92</c:v>
                </c:pt>
                <c:pt idx="15497">
                  <c:v>4.91</c:v>
                </c:pt>
                <c:pt idx="15498">
                  <c:v>4.9000000000000004</c:v>
                </c:pt>
                <c:pt idx="15499">
                  <c:v>4.88</c:v>
                </c:pt>
                <c:pt idx="15500">
                  <c:v>4.87</c:v>
                </c:pt>
                <c:pt idx="15501">
                  <c:v>4.84</c:v>
                </c:pt>
                <c:pt idx="15502">
                  <c:v>4.83</c:v>
                </c:pt>
                <c:pt idx="15503">
                  <c:v>4.8099999999999996</c:v>
                </c:pt>
                <c:pt idx="15504">
                  <c:v>4.8</c:v>
                </c:pt>
                <c:pt idx="15505">
                  <c:v>4.78</c:v>
                </c:pt>
                <c:pt idx="15506">
                  <c:v>4.76</c:v>
                </c:pt>
                <c:pt idx="15507">
                  <c:v>4.76</c:v>
                </c:pt>
                <c:pt idx="15508">
                  <c:v>4.74</c:v>
                </c:pt>
                <c:pt idx="15509">
                  <c:v>4.71</c:v>
                </c:pt>
                <c:pt idx="15510">
                  <c:v>4.71</c:v>
                </c:pt>
                <c:pt idx="15511">
                  <c:v>4.68</c:v>
                </c:pt>
                <c:pt idx="15512">
                  <c:v>4.68</c:v>
                </c:pt>
                <c:pt idx="15513">
                  <c:v>4.66</c:v>
                </c:pt>
                <c:pt idx="15514">
                  <c:v>4.66</c:v>
                </c:pt>
                <c:pt idx="15515">
                  <c:v>4.6399999999999997</c:v>
                </c:pt>
                <c:pt idx="15516">
                  <c:v>4.6500000000000004</c:v>
                </c:pt>
                <c:pt idx="15517">
                  <c:v>4.6399999999999997</c:v>
                </c:pt>
                <c:pt idx="15518">
                  <c:v>4.67</c:v>
                </c:pt>
                <c:pt idx="15519">
                  <c:v>4.67</c:v>
                </c:pt>
                <c:pt idx="15520">
                  <c:v>4.67</c:v>
                </c:pt>
                <c:pt idx="15521">
                  <c:v>4.68</c:v>
                </c:pt>
                <c:pt idx="15522">
                  <c:v>4.7</c:v>
                </c:pt>
                <c:pt idx="15523">
                  <c:v>4.7</c:v>
                </c:pt>
                <c:pt idx="15524">
                  <c:v>4.7</c:v>
                </c:pt>
                <c:pt idx="15525">
                  <c:v>4.72</c:v>
                </c:pt>
                <c:pt idx="15526">
                  <c:v>4.7300000000000004</c:v>
                </c:pt>
                <c:pt idx="15527">
                  <c:v>4.72</c:v>
                </c:pt>
                <c:pt idx="15528">
                  <c:v>4.74</c:v>
                </c:pt>
                <c:pt idx="15529">
                  <c:v>4.72</c:v>
                </c:pt>
                <c:pt idx="15530">
                  <c:v>4.7</c:v>
                </c:pt>
                <c:pt idx="15531">
                  <c:v>4.7</c:v>
                </c:pt>
                <c:pt idx="15532">
                  <c:v>4.68</c:v>
                </c:pt>
                <c:pt idx="15533">
                  <c:v>4.67</c:v>
                </c:pt>
                <c:pt idx="15534">
                  <c:v>4.66</c:v>
                </c:pt>
                <c:pt idx="15535">
                  <c:v>4.66</c:v>
                </c:pt>
                <c:pt idx="15536">
                  <c:v>4.62</c:v>
                </c:pt>
                <c:pt idx="15537">
                  <c:v>4.5999999999999996</c:v>
                </c:pt>
                <c:pt idx="15538">
                  <c:v>4.58</c:v>
                </c:pt>
                <c:pt idx="15539">
                  <c:v>4.5599999999999996</c:v>
                </c:pt>
                <c:pt idx="15540">
                  <c:v>4.55</c:v>
                </c:pt>
                <c:pt idx="15541">
                  <c:v>4.54</c:v>
                </c:pt>
                <c:pt idx="15542">
                  <c:v>4.5199999999999996</c:v>
                </c:pt>
                <c:pt idx="15543">
                  <c:v>4.5</c:v>
                </c:pt>
                <c:pt idx="15544">
                  <c:v>4.47</c:v>
                </c:pt>
                <c:pt idx="15545">
                  <c:v>4.45</c:v>
                </c:pt>
                <c:pt idx="15546">
                  <c:v>4.4400000000000004</c:v>
                </c:pt>
                <c:pt idx="15547">
                  <c:v>4.4400000000000004</c:v>
                </c:pt>
                <c:pt idx="15548">
                  <c:v>4.43</c:v>
                </c:pt>
                <c:pt idx="15549">
                  <c:v>4.42</c:v>
                </c:pt>
                <c:pt idx="15550">
                  <c:v>4.42</c:v>
                </c:pt>
                <c:pt idx="15551">
                  <c:v>4.4400000000000004</c:v>
                </c:pt>
                <c:pt idx="15552">
                  <c:v>4.4400000000000004</c:v>
                </c:pt>
                <c:pt idx="15553">
                  <c:v>4.4400000000000004</c:v>
                </c:pt>
                <c:pt idx="15554">
                  <c:v>4.46</c:v>
                </c:pt>
                <c:pt idx="15555">
                  <c:v>4.46</c:v>
                </c:pt>
                <c:pt idx="15556">
                  <c:v>4.46</c:v>
                </c:pt>
                <c:pt idx="15557">
                  <c:v>4.4800000000000004</c:v>
                </c:pt>
                <c:pt idx="15558">
                  <c:v>4.4800000000000004</c:v>
                </c:pt>
                <c:pt idx="15559">
                  <c:v>4.4800000000000004</c:v>
                </c:pt>
                <c:pt idx="15560">
                  <c:v>4.49</c:v>
                </c:pt>
                <c:pt idx="15561">
                  <c:v>4.49</c:v>
                </c:pt>
                <c:pt idx="15562">
                  <c:v>4.5</c:v>
                </c:pt>
                <c:pt idx="15563">
                  <c:v>4.5</c:v>
                </c:pt>
                <c:pt idx="15564">
                  <c:v>4.5</c:v>
                </c:pt>
                <c:pt idx="15565">
                  <c:v>4.49</c:v>
                </c:pt>
                <c:pt idx="15566">
                  <c:v>4.5</c:v>
                </c:pt>
                <c:pt idx="15567">
                  <c:v>4.4800000000000004</c:v>
                </c:pt>
                <c:pt idx="15568">
                  <c:v>4.5</c:v>
                </c:pt>
                <c:pt idx="15569">
                  <c:v>4.4800000000000004</c:v>
                </c:pt>
                <c:pt idx="15570">
                  <c:v>4.47</c:v>
                </c:pt>
                <c:pt idx="15571">
                  <c:v>4.4800000000000004</c:v>
                </c:pt>
                <c:pt idx="15572">
                  <c:v>4.46</c:v>
                </c:pt>
                <c:pt idx="15573">
                  <c:v>4.47</c:v>
                </c:pt>
                <c:pt idx="15574">
                  <c:v>4.46</c:v>
                </c:pt>
                <c:pt idx="15575">
                  <c:v>4.45</c:v>
                </c:pt>
                <c:pt idx="15576">
                  <c:v>4.4400000000000004</c:v>
                </c:pt>
                <c:pt idx="15577">
                  <c:v>4.46</c:v>
                </c:pt>
                <c:pt idx="15578">
                  <c:v>4.4400000000000004</c:v>
                </c:pt>
                <c:pt idx="15579">
                  <c:v>4.42</c:v>
                </c:pt>
                <c:pt idx="15580">
                  <c:v>4.4400000000000004</c:v>
                </c:pt>
                <c:pt idx="15581">
                  <c:v>4.4400000000000004</c:v>
                </c:pt>
                <c:pt idx="15582">
                  <c:v>4.41</c:v>
                </c:pt>
                <c:pt idx="15583">
                  <c:v>4.4000000000000004</c:v>
                </c:pt>
                <c:pt idx="15584">
                  <c:v>4.41</c:v>
                </c:pt>
                <c:pt idx="15585">
                  <c:v>4.4000000000000004</c:v>
                </c:pt>
                <c:pt idx="15586">
                  <c:v>4.4000000000000004</c:v>
                </c:pt>
                <c:pt idx="15587">
                  <c:v>4.4000000000000004</c:v>
                </c:pt>
                <c:pt idx="15588">
                  <c:v>4.4000000000000004</c:v>
                </c:pt>
                <c:pt idx="15589">
                  <c:v>4.3899999999999997</c:v>
                </c:pt>
                <c:pt idx="15590">
                  <c:v>4.38</c:v>
                </c:pt>
                <c:pt idx="15591">
                  <c:v>4.37</c:v>
                </c:pt>
                <c:pt idx="15592">
                  <c:v>4.37</c:v>
                </c:pt>
                <c:pt idx="15593">
                  <c:v>4.3600000000000003</c:v>
                </c:pt>
                <c:pt idx="15594">
                  <c:v>4.37</c:v>
                </c:pt>
                <c:pt idx="15595">
                  <c:v>4.37</c:v>
                </c:pt>
                <c:pt idx="15596">
                  <c:v>4.37</c:v>
                </c:pt>
                <c:pt idx="15597">
                  <c:v>4.37</c:v>
                </c:pt>
                <c:pt idx="15598">
                  <c:v>4.38</c:v>
                </c:pt>
                <c:pt idx="15599">
                  <c:v>4.3899999999999997</c:v>
                </c:pt>
                <c:pt idx="15600">
                  <c:v>4.3899999999999997</c:v>
                </c:pt>
                <c:pt idx="15601">
                  <c:v>4.4000000000000004</c:v>
                </c:pt>
                <c:pt idx="15602">
                  <c:v>4.42</c:v>
                </c:pt>
                <c:pt idx="15603">
                  <c:v>4.41</c:v>
                </c:pt>
                <c:pt idx="15604">
                  <c:v>4.42</c:v>
                </c:pt>
                <c:pt idx="15605">
                  <c:v>4.42</c:v>
                </c:pt>
                <c:pt idx="15606">
                  <c:v>4.41</c:v>
                </c:pt>
                <c:pt idx="15607">
                  <c:v>4.43</c:v>
                </c:pt>
                <c:pt idx="15608">
                  <c:v>4.4400000000000004</c:v>
                </c:pt>
                <c:pt idx="15609">
                  <c:v>4.4400000000000004</c:v>
                </c:pt>
                <c:pt idx="15610">
                  <c:v>4.4400000000000004</c:v>
                </c:pt>
                <c:pt idx="15611">
                  <c:v>4.4400000000000004</c:v>
                </c:pt>
                <c:pt idx="15612">
                  <c:v>4.4400000000000004</c:v>
                </c:pt>
                <c:pt idx="15613">
                  <c:v>4.4400000000000004</c:v>
                </c:pt>
                <c:pt idx="15614">
                  <c:v>4.45</c:v>
                </c:pt>
                <c:pt idx="15615">
                  <c:v>4.46</c:v>
                </c:pt>
                <c:pt idx="15616">
                  <c:v>4.46</c:v>
                </c:pt>
                <c:pt idx="15617">
                  <c:v>4.46</c:v>
                </c:pt>
                <c:pt idx="15618">
                  <c:v>4.46</c:v>
                </c:pt>
                <c:pt idx="15619">
                  <c:v>4.4400000000000004</c:v>
                </c:pt>
                <c:pt idx="15620">
                  <c:v>4.4400000000000004</c:v>
                </c:pt>
                <c:pt idx="15621">
                  <c:v>4.4400000000000004</c:v>
                </c:pt>
                <c:pt idx="15622">
                  <c:v>4.42</c:v>
                </c:pt>
                <c:pt idx="15623">
                  <c:v>4.41</c:v>
                </c:pt>
                <c:pt idx="15624">
                  <c:v>4.41</c:v>
                </c:pt>
                <c:pt idx="15625">
                  <c:v>4.3899999999999997</c:v>
                </c:pt>
                <c:pt idx="15626">
                  <c:v>4.4000000000000004</c:v>
                </c:pt>
                <c:pt idx="15627">
                  <c:v>4.38</c:v>
                </c:pt>
                <c:pt idx="15628">
                  <c:v>4.3600000000000003</c:v>
                </c:pt>
                <c:pt idx="15629">
                  <c:v>4.3600000000000003</c:v>
                </c:pt>
                <c:pt idx="15630">
                  <c:v>4.34</c:v>
                </c:pt>
                <c:pt idx="15631">
                  <c:v>4.33</c:v>
                </c:pt>
                <c:pt idx="15632">
                  <c:v>4.32</c:v>
                </c:pt>
                <c:pt idx="15633">
                  <c:v>4.3</c:v>
                </c:pt>
                <c:pt idx="15634">
                  <c:v>4.3099999999999996</c:v>
                </c:pt>
                <c:pt idx="15635">
                  <c:v>4.32</c:v>
                </c:pt>
                <c:pt idx="15636">
                  <c:v>4.3</c:v>
                </c:pt>
                <c:pt idx="15637">
                  <c:v>4.32</c:v>
                </c:pt>
                <c:pt idx="15638">
                  <c:v>4.32</c:v>
                </c:pt>
                <c:pt idx="15639">
                  <c:v>4.32</c:v>
                </c:pt>
                <c:pt idx="15640">
                  <c:v>4.3499999999999996</c:v>
                </c:pt>
                <c:pt idx="15641">
                  <c:v>4.3600000000000003</c:v>
                </c:pt>
                <c:pt idx="15642">
                  <c:v>4.38</c:v>
                </c:pt>
                <c:pt idx="15643">
                  <c:v>4.38</c:v>
                </c:pt>
                <c:pt idx="15644">
                  <c:v>4.4000000000000004</c:v>
                </c:pt>
                <c:pt idx="15645">
                  <c:v>4.4000000000000004</c:v>
                </c:pt>
                <c:pt idx="15646">
                  <c:v>4.43</c:v>
                </c:pt>
                <c:pt idx="15647">
                  <c:v>4.4400000000000004</c:v>
                </c:pt>
                <c:pt idx="15648">
                  <c:v>4.45</c:v>
                </c:pt>
                <c:pt idx="15649">
                  <c:v>4.4800000000000004</c:v>
                </c:pt>
                <c:pt idx="15650">
                  <c:v>4.5</c:v>
                </c:pt>
                <c:pt idx="15651">
                  <c:v>4.5199999999999996</c:v>
                </c:pt>
                <c:pt idx="15652">
                  <c:v>4.54</c:v>
                </c:pt>
                <c:pt idx="15653">
                  <c:v>4.55</c:v>
                </c:pt>
                <c:pt idx="15654">
                  <c:v>4.58</c:v>
                </c:pt>
                <c:pt idx="15655">
                  <c:v>4.5999999999999996</c:v>
                </c:pt>
                <c:pt idx="15656">
                  <c:v>4.6100000000000003</c:v>
                </c:pt>
                <c:pt idx="15657">
                  <c:v>4.62</c:v>
                </c:pt>
                <c:pt idx="15658">
                  <c:v>4.62</c:v>
                </c:pt>
                <c:pt idx="15659">
                  <c:v>4.6399999999999997</c:v>
                </c:pt>
                <c:pt idx="15660">
                  <c:v>4.6399999999999997</c:v>
                </c:pt>
                <c:pt idx="15661">
                  <c:v>4.66</c:v>
                </c:pt>
                <c:pt idx="15662">
                  <c:v>4.6500000000000004</c:v>
                </c:pt>
                <c:pt idx="15663">
                  <c:v>4.6500000000000004</c:v>
                </c:pt>
                <c:pt idx="15664">
                  <c:v>4.66</c:v>
                </c:pt>
                <c:pt idx="15665">
                  <c:v>4.66</c:v>
                </c:pt>
                <c:pt idx="15666">
                  <c:v>4.6500000000000004</c:v>
                </c:pt>
                <c:pt idx="15667">
                  <c:v>4.6399999999999997</c:v>
                </c:pt>
                <c:pt idx="15668">
                  <c:v>4.6500000000000004</c:v>
                </c:pt>
                <c:pt idx="15669">
                  <c:v>4.6399999999999997</c:v>
                </c:pt>
                <c:pt idx="15670">
                  <c:v>4.6399999999999997</c:v>
                </c:pt>
                <c:pt idx="15671">
                  <c:v>4.6399999999999997</c:v>
                </c:pt>
                <c:pt idx="15672">
                  <c:v>4.63</c:v>
                </c:pt>
                <c:pt idx="15673">
                  <c:v>4.62</c:v>
                </c:pt>
                <c:pt idx="15674">
                  <c:v>4.62</c:v>
                </c:pt>
                <c:pt idx="15675">
                  <c:v>4.6100000000000003</c:v>
                </c:pt>
                <c:pt idx="15676">
                  <c:v>4.62</c:v>
                </c:pt>
                <c:pt idx="15677">
                  <c:v>4.62</c:v>
                </c:pt>
                <c:pt idx="15678">
                  <c:v>4.62</c:v>
                </c:pt>
                <c:pt idx="15679">
                  <c:v>4.62</c:v>
                </c:pt>
                <c:pt idx="15680">
                  <c:v>4.62</c:v>
                </c:pt>
                <c:pt idx="15681">
                  <c:v>4.62</c:v>
                </c:pt>
                <c:pt idx="15682">
                  <c:v>4.62</c:v>
                </c:pt>
                <c:pt idx="15683">
                  <c:v>4.62</c:v>
                </c:pt>
                <c:pt idx="15684">
                  <c:v>4.5999999999999996</c:v>
                </c:pt>
                <c:pt idx="15685">
                  <c:v>4.58</c:v>
                </c:pt>
                <c:pt idx="15686">
                  <c:v>4.59</c:v>
                </c:pt>
                <c:pt idx="15687">
                  <c:v>4.58</c:v>
                </c:pt>
                <c:pt idx="15688">
                  <c:v>4.5999999999999996</c:v>
                </c:pt>
                <c:pt idx="15689">
                  <c:v>4.5999999999999996</c:v>
                </c:pt>
                <c:pt idx="15690">
                  <c:v>4.5999999999999996</c:v>
                </c:pt>
                <c:pt idx="15691">
                  <c:v>4.62</c:v>
                </c:pt>
                <c:pt idx="15692">
                  <c:v>4.62</c:v>
                </c:pt>
                <c:pt idx="15693">
                  <c:v>4.62</c:v>
                </c:pt>
                <c:pt idx="15694">
                  <c:v>4.62</c:v>
                </c:pt>
                <c:pt idx="15695">
                  <c:v>4.63</c:v>
                </c:pt>
                <c:pt idx="15696">
                  <c:v>4.6399999999999997</c:v>
                </c:pt>
                <c:pt idx="15697">
                  <c:v>4.6500000000000004</c:v>
                </c:pt>
                <c:pt idx="15698">
                  <c:v>4.6399999999999997</c:v>
                </c:pt>
                <c:pt idx="15699">
                  <c:v>4.6399999999999997</c:v>
                </c:pt>
                <c:pt idx="15700">
                  <c:v>4.6399999999999997</c:v>
                </c:pt>
                <c:pt idx="15701">
                  <c:v>4.6399999999999997</c:v>
                </c:pt>
                <c:pt idx="15702">
                  <c:v>4.63</c:v>
                </c:pt>
                <c:pt idx="15703">
                  <c:v>4.5999999999999996</c:v>
                </c:pt>
                <c:pt idx="15704">
                  <c:v>4.5999999999999996</c:v>
                </c:pt>
                <c:pt idx="15705">
                  <c:v>4.5999999999999996</c:v>
                </c:pt>
                <c:pt idx="15706">
                  <c:v>4.58</c:v>
                </c:pt>
                <c:pt idx="15707">
                  <c:v>4.58</c:v>
                </c:pt>
                <c:pt idx="15708">
                  <c:v>4.5999999999999996</c:v>
                </c:pt>
                <c:pt idx="15709">
                  <c:v>4.58</c:v>
                </c:pt>
                <c:pt idx="15710">
                  <c:v>4.58</c:v>
                </c:pt>
                <c:pt idx="15711">
                  <c:v>4.5599999999999996</c:v>
                </c:pt>
                <c:pt idx="15712">
                  <c:v>4.5599999999999996</c:v>
                </c:pt>
                <c:pt idx="15713">
                  <c:v>4.55</c:v>
                </c:pt>
                <c:pt idx="15714">
                  <c:v>4.54</c:v>
                </c:pt>
                <c:pt idx="15715">
                  <c:v>4.54</c:v>
                </c:pt>
                <c:pt idx="15716">
                  <c:v>4.53</c:v>
                </c:pt>
                <c:pt idx="15717">
                  <c:v>4.5199999999999996</c:v>
                </c:pt>
                <c:pt idx="15718">
                  <c:v>4.5</c:v>
                </c:pt>
                <c:pt idx="15719">
                  <c:v>4.5</c:v>
                </c:pt>
                <c:pt idx="15720">
                  <c:v>4.4800000000000004</c:v>
                </c:pt>
                <c:pt idx="15721">
                  <c:v>4.4800000000000004</c:v>
                </c:pt>
                <c:pt idx="15722">
                  <c:v>4.4800000000000004</c:v>
                </c:pt>
                <c:pt idx="15723">
                  <c:v>4.4800000000000004</c:v>
                </c:pt>
                <c:pt idx="15724">
                  <c:v>4.46</c:v>
                </c:pt>
                <c:pt idx="15725">
                  <c:v>4.45</c:v>
                </c:pt>
                <c:pt idx="15726">
                  <c:v>4.4400000000000004</c:v>
                </c:pt>
                <c:pt idx="15727">
                  <c:v>4.46</c:v>
                </c:pt>
                <c:pt idx="15728">
                  <c:v>4.45</c:v>
                </c:pt>
                <c:pt idx="15729">
                  <c:v>4.4400000000000004</c:v>
                </c:pt>
                <c:pt idx="15730">
                  <c:v>4.4400000000000004</c:v>
                </c:pt>
                <c:pt idx="15731">
                  <c:v>4.4400000000000004</c:v>
                </c:pt>
                <c:pt idx="15732">
                  <c:v>4.42</c:v>
                </c:pt>
                <c:pt idx="15733">
                  <c:v>4.42</c:v>
                </c:pt>
                <c:pt idx="15734">
                  <c:v>4.43</c:v>
                </c:pt>
                <c:pt idx="15735">
                  <c:v>4.41</c:v>
                </c:pt>
                <c:pt idx="15736">
                  <c:v>4.4000000000000004</c:v>
                </c:pt>
                <c:pt idx="15737">
                  <c:v>4.4000000000000004</c:v>
                </c:pt>
                <c:pt idx="15738">
                  <c:v>4.3899999999999997</c:v>
                </c:pt>
                <c:pt idx="15739">
                  <c:v>4.37</c:v>
                </c:pt>
                <c:pt idx="15740">
                  <c:v>4.3600000000000003</c:v>
                </c:pt>
                <c:pt idx="15741">
                  <c:v>4.34</c:v>
                </c:pt>
                <c:pt idx="15742">
                  <c:v>4.33</c:v>
                </c:pt>
                <c:pt idx="15743">
                  <c:v>4.32</c:v>
                </c:pt>
                <c:pt idx="15744">
                  <c:v>4.3099999999999996</c:v>
                </c:pt>
                <c:pt idx="15745">
                  <c:v>4.28</c:v>
                </c:pt>
                <c:pt idx="15746">
                  <c:v>4.2699999999999996</c:v>
                </c:pt>
                <c:pt idx="15747">
                  <c:v>4.25</c:v>
                </c:pt>
                <c:pt idx="15748">
                  <c:v>4.24</c:v>
                </c:pt>
                <c:pt idx="15749">
                  <c:v>4.22</c:v>
                </c:pt>
                <c:pt idx="15750">
                  <c:v>4.2</c:v>
                </c:pt>
                <c:pt idx="15751">
                  <c:v>4.18</c:v>
                </c:pt>
                <c:pt idx="15752">
                  <c:v>4.17</c:v>
                </c:pt>
                <c:pt idx="15753">
                  <c:v>4.1500000000000004</c:v>
                </c:pt>
                <c:pt idx="15754">
                  <c:v>4.1399999999999997</c:v>
                </c:pt>
                <c:pt idx="15755">
                  <c:v>4.12</c:v>
                </c:pt>
                <c:pt idx="15756">
                  <c:v>4.12</c:v>
                </c:pt>
                <c:pt idx="15757">
                  <c:v>4.0999999999999996</c:v>
                </c:pt>
                <c:pt idx="15758">
                  <c:v>4.0999999999999996</c:v>
                </c:pt>
                <c:pt idx="15759">
                  <c:v>4.0999999999999996</c:v>
                </c:pt>
                <c:pt idx="15760">
                  <c:v>4.0999999999999996</c:v>
                </c:pt>
                <c:pt idx="15761">
                  <c:v>4.0999999999999996</c:v>
                </c:pt>
                <c:pt idx="15762">
                  <c:v>4.09</c:v>
                </c:pt>
                <c:pt idx="15763">
                  <c:v>4.08</c:v>
                </c:pt>
                <c:pt idx="15764">
                  <c:v>4.08</c:v>
                </c:pt>
                <c:pt idx="15765">
                  <c:v>4.08</c:v>
                </c:pt>
                <c:pt idx="15766">
                  <c:v>4.08</c:v>
                </c:pt>
                <c:pt idx="15767">
                  <c:v>4.09</c:v>
                </c:pt>
                <c:pt idx="15768">
                  <c:v>4.0999999999999996</c:v>
                </c:pt>
                <c:pt idx="15769">
                  <c:v>4.12</c:v>
                </c:pt>
                <c:pt idx="15770">
                  <c:v>4.1100000000000003</c:v>
                </c:pt>
                <c:pt idx="15771">
                  <c:v>4.12</c:v>
                </c:pt>
                <c:pt idx="15772">
                  <c:v>4.13</c:v>
                </c:pt>
                <c:pt idx="15773">
                  <c:v>4.1399999999999997</c:v>
                </c:pt>
                <c:pt idx="15774">
                  <c:v>4.16</c:v>
                </c:pt>
                <c:pt idx="15775">
                  <c:v>4.16</c:v>
                </c:pt>
                <c:pt idx="15776">
                  <c:v>4.18</c:v>
                </c:pt>
                <c:pt idx="15777">
                  <c:v>4.2</c:v>
                </c:pt>
                <c:pt idx="15778">
                  <c:v>4.22</c:v>
                </c:pt>
                <c:pt idx="15779">
                  <c:v>4.24</c:v>
                </c:pt>
                <c:pt idx="15780">
                  <c:v>4.24</c:v>
                </c:pt>
                <c:pt idx="15781">
                  <c:v>4.2699999999999996</c:v>
                </c:pt>
                <c:pt idx="15782">
                  <c:v>4.3099999999999996</c:v>
                </c:pt>
                <c:pt idx="15783">
                  <c:v>4.34</c:v>
                </c:pt>
                <c:pt idx="15784">
                  <c:v>4.3600000000000003</c:v>
                </c:pt>
                <c:pt idx="15785">
                  <c:v>4.4000000000000004</c:v>
                </c:pt>
                <c:pt idx="15786">
                  <c:v>4.42</c:v>
                </c:pt>
                <c:pt idx="15787">
                  <c:v>4.4400000000000004</c:v>
                </c:pt>
                <c:pt idx="15788">
                  <c:v>4.4800000000000004</c:v>
                </c:pt>
                <c:pt idx="15789">
                  <c:v>4.5</c:v>
                </c:pt>
                <c:pt idx="15790">
                  <c:v>4.51</c:v>
                </c:pt>
                <c:pt idx="15791">
                  <c:v>4.54</c:v>
                </c:pt>
                <c:pt idx="15792">
                  <c:v>4.5599999999999996</c:v>
                </c:pt>
                <c:pt idx="15793">
                  <c:v>4.58</c:v>
                </c:pt>
                <c:pt idx="15794">
                  <c:v>4.5999999999999996</c:v>
                </c:pt>
                <c:pt idx="15795">
                  <c:v>4.62</c:v>
                </c:pt>
                <c:pt idx="15796">
                  <c:v>4.66</c:v>
                </c:pt>
                <c:pt idx="15797">
                  <c:v>4.66</c:v>
                </c:pt>
                <c:pt idx="15798">
                  <c:v>4.68</c:v>
                </c:pt>
                <c:pt idx="15799">
                  <c:v>4.7</c:v>
                </c:pt>
                <c:pt idx="15800">
                  <c:v>4.7</c:v>
                </c:pt>
                <c:pt idx="15801">
                  <c:v>4.7</c:v>
                </c:pt>
                <c:pt idx="15802">
                  <c:v>4.68</c:v>
                </c:pt>
                <c:pt idx="15803">
                  <c:v>4.68</c:v>
                </c:pt>
                <c:pt idx="15804">
                  <c:v>4.66</c:v>
                </c:pt>
                <c:pt idx="15805">
                  <c:v>4.66</c:v>
                </c:pt>
                <c:pt idx="15806">
                  <c:v>4.66</c:v>
                </c:pt>
                <c:pt idx="15807">
                  <c:v>4.6399999999999997</c:v>
                </c:pt>
                <c:pt idx="15808">
                  <c:v>4.6500000000000004</c:v>
                </c:pt>
                <c:pt idx="15809">
                  <c:v>4.6399999999999997</c:v>
                </c:pt>
                <c:pt idx="15810">
                  <c:v>4.6399999999999997</c:v>
                </c:pt>
                <c:pt idx="15811">
                  <c:v>4.66</c:v>
                </c:pt>
                <c:pt idx="15812">
                  <c:v>4.6399999999999997</c:v>
                </c:pt>
                <c:pt idx="15813">
                  <c:v>4.6399999999999997</c:v>
                </c:pt>
                <c:pt idx="15814">
                  <c:v>4.6399999999999997</c:v>
                </c:pt>
                <c:pt idx="15815">
                  <c:v>4.6399999999999997</c:v>
                </c:pt>
                <c:pt idx="15816">
                  <c:v>4.66</c:v>
                </c:pt>
                <c:pt idx="15817">
                  <c:v>4.6500000000000004</c:v>
                </c:pt>
                <c:pt idx="15818">
                  <c:v>4.6500000000000004</c:v>
                </c:pt>
                <c:pt idx="15819">
                  <c:v>4.66</c:v>
                </c:pt>
                <c:pt idx="15820">
                  <c:v>4.6399999999999997</c:v>
                </c:pt>
                <c:pt idx="15821">
                  <c:v>4.66</c:v>
                </c:pt>
                <c:pt idx="15822">
                  <c:v>4.66</c:v>
                </c:pt>
                <c:pt idx="15823">
                  <c:v>4.6500000000000004</c:v>
                </c:pt>
                <c:pt idx="15824">
                  <c:v>4.66</c:v>
                </c:pt>
                <c:pt idx="15825">
                  <c:v>4.66</c:v>
                </c:pt>
                <c:pt idx="15826">
                  <c:v>4.6500000000000004</c:v>
                </c:pt>
                <c:pt idx="15827">
                  <c:v>4.6500000000000004</c:v>
                </c:pt>
                <c:pt idx="15828">
                  <c:v>4.66</c:v>
                </c:pt>
                <c:pt idx="15829">
                  <c:v>4.6399999999999997</c:v>
                </c:pt>
                <c:pt idx="15830">
                  <c:v>4.6399999999999997</c:v>
                </c:pt>
                <c:pt idx="15831">
                  <c:v>4.6399999999999997</c:v>
                </c:pt>
                <c:pt idx="15832">
                  <c:v>4.62</c:v>
                </c:pt>
                <c:pt idx="15833">
                  <c:v>4.6399999999999997</c:v>
                </c:pt>
                <c:pt idx="15834">
                  <c:v>4.6399999999999997</c:v>
                </c:pt>
                <c:pt idx="15835">
                  <c:v>4.66</c:v>
                </c:pt>
                <c:pt idx="15836">
                  <c:v>4.68</c:v>
                </c:pt>
                <c:pt idx="15837">
                  <c:v>4.66</c:v>
                </c:pt>
                <c:pt idx="15838">
                  <c:v>4.67</c:v>
                </c:pt>
                <c:pt idx="15839">
                  <c:v>4.67</c:v>
                </c:pt>
                <c:pt idx="15840">
                  <c:v>4.66</c:v>
                </c:pt>
                <c:pt idx="15841">
                  <c:v>4.6500000000000004</c:v>
                </c:pt>
                <c:pt idx="15842">
                  <c:v>4.67</c:v>
                </c:pt>
                <c:pt idx="15843">
                  <c:v>4.67</c:v>
                </c:pt>
                <c:pt idx="15844">
                  <c:v>4.68</c:v>
                </c:pt>
                <c:pt idx="15845">
                  <c:v>4.67</c:v>
                </c:pt>
                <c:pt idx="15846">
                  <c:v>4.68</c:v>
                </c:pt>
                <c:pt idx="15847">
                  <c:v>4.66</c:v>
                </c:pt>
                <c:pt idx="15848">
                  <c:v>4.66</c:v>
                </c:pt>
                <c:pt idx="15849">
                  <c:v>4.66</c:v>
                </c:pt>
                <c:pt idx="15850">
                  <c:v>4.67</c:v>
                </c:pt>
                <c:pt idx="15851">
                  <c:v>4.67</c:v>
                </c:pt>
                <c:pt idx="15852">
                  <c:v>4.68</c:v>
                </c:pt>
                <c:pt idx="15853">
                  <c:v>4.7</c:v>
                </c:pt>
                <c:pt idx="15854">
                  <c:v>4.72</c:v>
                </c:pt>
                <c:pt idx="15855">
                  <c:v>4.71</c:v>
                </c:pt>
                <c:pt idx="15856">
                  <c:v>4.7</c:v>
                </c:pt>
                <c:pt idx="15857">
                  <c:v>4.71</c:v>
                </c:pt>
                <c:pt idx="15858">
                  <c:v>4.72</c:v>
                </c:pt>
                <c:pt idx="15859">
                  <c:v>4.7</c:v>
                </c:pt>
                <c:pt idx="15860">
                  <c:v>4.7</c:v>
                </c:pt>
                <c:pt idx="15861">
                  <c:v>4.7</c:v>
                </c:pt>
                <c:pt idx="15862">
                  <c:v>4.6900000000000004</c:v>
                </c:pt>
                <c:pt idx="15863">
                  <c:v>4.68</c:v>
                </c:pt>
                <c:pt idx="15864">
                  <c:v>4.68</c:v>
                </c:pt>
                <c:pt idx="15865">
                  <c:v>4.67</c:v>
                </c:pt>
                <c:pt idx="15866">
                  <c:v>4.67</c:v>
                </c:pt>
                <c:pt idx="15867">
                  <c:v>4.67</c:v>
                </c:pt>
                <c:pt idx="15868">
                  <c:v>4.66</c:v>
                </c:pt>
                <c:pt idx="15869">
                  <c:v>4.6500000000000004</c:v>
                </c:pt>
                <c:pt idx="15870">
                  <c:v>4.63</c:v>
                </c:pt>
                <c:pt idx="15871">
                  <c:v>4.67</c:v>
                </c:pt>
                <c:pt idx="15872">
                  <c:v>4.67</c:v>
                </c:pt>
                <c:pt idx="15873">
                  <c:v>4.66</c:v>
                </c:pt>
                <c:pt idx="15874">
                  <c:v>4.66</c:v>
                </c:pt>
                <c:pt idx="15875">
                  <c:v>4.66</c:v>
                </c:pt>
                <c:pt idx="15876">
                  <c:v>4.6399999999999997</c:v>
                </c:pt>
                <c:pt idx="15877">
                  <c:v>4.63</c:v>
                </c:pt>
                <c:pt idx="15878">
                  <c:v>4.6100000000000003</c:v>
                </c:pt>
                <c:pt idx="15879">
                  <c:v>4.5999999999999996</c:v>
                </c:pt>
                <c:pt idx="15880">
                  <c:v>4.5999999999999996</c:v>
                </c:pt>
                <c:pt idx="15881">
                  <c:v>4.5999999999999996</c:v>
                </c:pt>
                <c:pt idx="15882">
                  <c:v>4.57</c:v>
                </c:pt>
                <c:pt idx="15883">
                  <c:v>4.5599999999999996</c:v>
                </c:pt>
                <c:pt idx="15884">
                  <c:v>4.5599999999999996</c:v>
                </c:pt>
                <c:pt idx="15885">
                  <c:v>4.54</c:v>
                </c:pt>
                <c:pt idx="15886">
                  <c:v>4.54</c:v>
                </c:pt>
                <c:pt idx="15887">
                  <c:v>4.55</c:v>
                </c:pt>
                <c:pt idx="15888">
                  <c:v>4.54</c:v>
                </c:pt>
                <c:pt idx="15889">
                  <c:v>4.5599999999999996</c:v>
                </c:pt>
                <c:pt idx="15890">
                  <c:v>4.55</c:v>
                </c:pt>
                <c:pt idx="15891">
                  <c:v>4.5599999999999996</c:v>
                </c:pt>
                <c:pt idx="15892">
                  <c:v>4.57</c:v>
                </c:pt>
                <c:pt idx="15893">
                  <c:v>4.57</c:v>
                </c:pt>
                <c:pt idx="15894">
                  <c:v>4.5599999999999996</c:v>
                </c:pt>
                <c:pt idx="15895">
                  <c:v>4.5599999999999996</c:v>
                </c:pt>
                <c:pt idx="15896">
                  <c:v>4.5599999999999996</c:v>
                </c:pt>
                <c:pt idx="15897">
                  <c:v>4.55</c:v>
                </c:pt>
                <c:pt idx="15898">
                  <c:v>4.55</c:v>
                </c:pt>
                <c:pt idx="15899">
                  <c:v>4.55</c:v>
                </c:pt>
                <c:pt idx="15900">
                  <c:v>4.54</c:v>
                </c:pt>
                <c:pt idx="15901">
                  <c:v>4.54</c:v>
                </c:pt>
                <c:pt idx="15902">
                  <c:v>4.55</c:v>
                </c:pt>
                <c:pt idx="15903">
                  <c:v>4.54</c:v>
                </c:pt>
                <c:pt idx="15904">
                  <c:v>4.5599999999999996</c:v>
                </c:pt>
                <c:pt idx="15905">
                  <c:v>4.57</c:v>
                </c:pt>
                <c:pt idx="15906">
                  <c:v>4.59</c:v>
                </c:pt>
                <c:pt idx="15907">
                  <c:v>4.62</c:v>
                </c:pt>
                <c:pt idx="15908">
                  <c:v>4.5999999999999996</c:v>
                </c:pt>
                <c:pt idx="15909">
                  <c:v>4.62</c:v>
                </c:pt>
                <c:pt idx="15910">
                  <c:v>4.6399999999999997</c:v>
                </c:pt>
                <c:pt idx="15911">
                  <c:v>4.6500000000000004</c:v>
                </c:pt>
                <c:pt idx="15912">
                  <c:v>4.66</c:v>
                </c:pt>
                <c:pt idx="15913">
                  <c:v>4.66</c:v>
                </c:pt>
                <c:pt idx="15914">
                  <c:v>4.67</c:v>
                </c:pt>
                <c:pt idx="15915">
                  <c:v>4.66</c:v>
                </c:pt>
                <c:pt idx="15916">
                  <c:v>4.68</c:v>
                </c:pt>
                <c:pt idx="15917">
                  <c:v>4.6900000000000004</c:v>
                </c:pt>
                <c:pt idx="15918">
                  <c:v>4.7</c:v>
                </c:pt>
                <c:pt idx="15919">
                  <c:v>4.7</c:v>
                </c:pt>
                <c:pt idx="15920">
                  <c:v>4.7</c:v>
                </c:pt>
                <c:pt idx="15921">
                  <c:v>4.6900000000000004</c:v>
                </c:pt>
                <c:pt idx="15922">
                  <c:v>4.6900000000000004</c:v>
                </c:pt>
                <c:pt idx="15923">
                  <c:v>4.7</c:v>
                </c:pt>
                <c:pt idx="15924">
                  <c:v>4.7</c:v>
                </c:pt>
                <c:pt idx="15925">
                  <c:v>4.7</c:v>
                </c:pt>
                <c:pt idx="15926">
                  <c:v>4.7</c:v>
                </c:pt>
                <c:pt idx="15927">
                  <c:v>4.72</c:v>
                </c:pt>
                <c:pt idx="15928">
                  <c:v>4.72</c:v>
                </c:pt>
                <c:pt idx="15929">
                  <c:v>4.72</c:v>
                </c:pt>
                <c:pt idx="15930">
                  <c:v>4.72</c:v>
                </c:pt>
                <c:pt idx="15931">
                  <c:v>4.71</c:v>
                </c:pt>
                <c:pt idx="15932">
                  <c:v>4.72</c:v>
                </c:pt>
                <c:pt idx="15933">
                  <c:v>4.72</c:v>
                </c:pt>
                <c:pt idx="15934">
                  <c:v>4.72</c:v>
                </c:pt>
                <c:pt idx="15935">
                  <c:v>4.71</c:v>
                </c:pt>
                <c:pt idx="15936">
                  <c:v>4.71</c:v>
                </c:pt>
                <c:pt idx="15937">
                  <c:v>4.7</c:v>
                </c:pt>
                <c:pt idx="15938">
                  <c:v>4.6900000000000004</c:v>
                </c:pt>
                <c:pt idx="15939">
                  <c:v>4.7</c:v>
                </c:pt>
                <c:pt idx="15940">
                  <c:v>4.7</c:v>
                </c:pt>
                <c:pt idx="15941">
                  <c:v>4.72</c:v>
                </c:pt>
                <c:pt idx="15942">
                  <c:v>4.72</c:v>
                </c:pt>
                <c:pt idx="15943">
                  <c:v>4.72</c:v>
                </c:pt>
                <c:pt idx="15944">
                  <c:v>4.74</c:v>
                </c:pt>
                <c:pt idx="15945">
                  <c:v>4.74</c:v>
                </c:pt>
                <c:pt idx="15946">
                  <c:v>4.76</c:v>
                </c:pt>
                <c:pt idx="15947">
                  <c:v>4.76</c:v>
                </c:pt>
                <c:pt idx="15948">
                  <c:v>4.78</c:v>
                </c:pt>
                <c:pt idx="15949">
                  <c:v>4.78</c:v>
                </c:pt>
                <c:pt idx="15950">
                  <c:v>4.76</c:v>
                </c:pt>
                <c:pt idx="15951">
                  <c:v>4.79</c:v>
                </c:pt>
                <c:pt idx="15952">
                  <c:v>4.79</c:v>
                </c:pt>
                <c:pt idx="15953">
                  <c:v>4.8</c:v>
                </c:pt>
                <c:pt idx="15954">
                  <c:v>4.78</c:v>
                </c:pt>
                <c:pt idx="15955">
                  <c:v>4.79</c:v>
                </c:pt>
                <c:pt idx="15956">
                  <c:v>4.78</c:v>
                </c:pt>
                <c:pt idx="15957">
                  <c:v>4.76</c:v>
                </c:pt>
                <c:pt idx="15958">
                  <c:v>4.76</c:v>
                </c:pt>
                <c:pt idx="15959">
                  <c:v>4.7699999999999996</c:v>
                </c:pt>
                <c:pt idx="15960">
                  <c:v>4.7699999999999996</c:v>
                </c:pt>
                <c:pt idx="15961">
                  <c:v>4.78</c:v>
                </c:pt>
                <c:pt idx="15962">
                  <c:v>4.8</c:v>
                </c:pt>
                <c:pt idx="15963">
                  <c:v>4.79</c:v>
                </c:pt>
                <c:pt idx="15964">
                  <c:v>4.8</c:v>
                </c:pt>
                <c:pt idx="15965">
                  <c:v>4.78</c:v>
                </c:pt>
                <c:pt idx="15966">
                  <c:v>4.78</c:v>
                </c:pt>
                <c:pt idx="15967">
                  <c:v>4.7699999999999996</c:v>
                </c:pt>
                <c:pt idx="15968">
                  <c:v>4.7699999999999996</c:v>
                </c:pt>
                <c:pt idx="15969">
                  <c:v>4.76</c:v>
                </c:pt>
                <c:pt idx="15970">
                  <c:v>4.75</c:v>
                </c:pt>
                <c:pt idx="15971">
                  <c:v>4.74</c:v>
                </c:pt>
                <c:pt idx="15972">
                  <c:v>4.74</c:v>
                </c:pt>
                <c:pt idx="15973">
                  <c:v>4.74</c:v>
                </c:pt>
                <c:pt idx="15974">
                  <c:v>4.75</c:v>
                </c:pt>
                <c:pt idx="15975">
                  <c:v>4.7300000000000004</c:v>
                </c:pt>
                <c:pt idx="15976">
                  <c:v>4.74</c:v>
                </c:pt>
                <c:pt idx="15977">
                  <c:v>4.74</c:v>
                </c:pt>
                <c:pt idx="15978">
                  <c:v>4.74</c:v>
                </c:pt>
                <c:pt idx="15979">
                  <c:v>4.7300000000000004</c:v>
                </c:pt>
                <c:pt idx="15980">
                  <c:v>4.7300000000000004</c:v>
                </c:pt>
                <c:pt idx="15981">
                  <c:v>4.71</c:v>
                </c:pt>
                <c:pt idx="15982">
                  <c:v>4.72</c:v>
                </c:pt>
                <c:pt idx="15983">
                  <c:v>4.72</c:v>
                </c:pt>
                <c:pt idx="15984">
                  <c:v>4.72</c:v>
                </c:pt>
                <c:pt idx="15985">
                  <c:v>4.74</c:v>
                </c:pt>
                <c:pt idx="15986">
                  <c:v>4.75</c:v>
                </c:pt>
                <c:pt idx="15987">
                  <c:v>4.76</c:v>
                </c:pt>
                <c:pt idx="15988">
                  <c:v>4.78</c:v>
                </c:pt>
                <c:pt idx="15989">
                  <c:v>4.76</c:v>
                </c:pt>
                <c:pt idx="15990">
                  <c:v>4.75</c:v>
                </c:pt>
                <c:pt idx="15991">
                  <c:v>4.74</c:v>
                </c:pt>
                <c:pt idx="15992">
                  <c:v>4.72</c:v>
                </c:pt>
                <c:pt idx="15993">
                  <c:v>4.71</c:v>
                </c:pt>
                <c:pt idx="15994">
                  <c:v>4.7</c:v>
                </c:pt>
                <c:pt idx="15995">
                  <c:v>4.68</c:v>
                </c:pt>
                <c:pt idx="15996">
                  <c:v>4.68</c:v>
                </c:pt>
                <c:pt idx="15997">
                  <c:v>4.6500000000000004</c:v>
                </c:pt>
                <c:pt idx="15998">
                  <c:v>4.66</c:v>
                </c:pt>
                <c:pt idx="15999">
                  <c:v>4.66</c:v>
                </c:pt>
                <c:pt idx="16000">
                  <c:v>4.66</c:v>
                </c:pt>
                <c:pt idx="16001">
                  <c:v>4.66</c:v>
                </c:pt>
                <c:pt idx="16002">
                  <c:v>4.6399999999999997</c:v>
                </c:pt>
                <c:pt idx="16003">
                  <c:v>4.6399999999999997</c:v>
                </c:pt>
                <c:pt idx="16004">
                  <c:v>4.63</c:v>
                </c:pt>
                <c:pt idx="16005">
                  <c:v>4.6399999999999997</c:v>
                </c:pt>
                <c:pt idx="16006">
                  <c:v>4.6399999999999997</c:v>
                </c:pt>
                <c:pt idx="16007">
                  <c:v>4.62</c:v>
                </c:pt>
                <c:pt idx="16008">
                  <c:v>4.62</c:v>
                </c:pt>
                <c:pt idx="16009">
                  <c:v>4.62</c:v>
                </c:pt>
                <c:pt idx="16010">
                  <c:v>4.5999999999999996</c:v>
                </c:pt>
                <c:pt idx="16011">
                  <c:v>4.59</c:v>
                </c:pt>
                <c:pt idx="16012">
                  <c:v>4.59</c:v>
                </c:pt>
                <c:pt idx="16013">
                  <c:v>4.57</c:v>
                </c:pt>
                <c:pt idx="16014">
                  <c:v>4.57</c:v>
                </c:pt>
                <c:pt idx="16015">
                  <c:v>4.57</c:v>
                </c:pt>
                <c:pt idx="16016">
                  <c:v>4.58</c:v>
                </c:pt>
                <c:pt idx="16017">
                  <c:v>4.5999999999999996</c:v>
                </c:pt>
                <c:pt idx="16018">
                  <c:v>4.62</c:v>
                </c:pt>
                <c:pt idx="16019">
                  <c:v>4.6399999999999997</c:v>
                </c:pt>
                <c:pt idx="16020">
                  <c:v>4.63</c:v>
                </c:pt>
                <c:pt idx="16021">
                  <c:v>4.6399999999999997</c:v>
                </c:pt>
                <c:pt idx="16022">
                  <c:v>4.6399999999999997</c:v>
                </c:pt>
                <c:pt idx="16023">
                  <c:v>4.6399999999999997</c:v>
                </c:pt>
                <c:pt idx="16024">
                  <c:v>4.6399999999999997</c:v>
                </c:pt>
                <c:pt idx="16025">
                  <c:v>4.6500000000000004</c:v>
                </c:pt>
                <c:pt idx="16026">
                  <c:v>4.6399999999999997</c:v>
                </c:pt>
                <c:pt idx="16027">
                  <c:v>4.6399999999999997</c:v>
                </c:pt>
                <c:pt idx="16028">
                  <c:v>4.62</c:v>
                </c:pt>
                <c:pt idx="16029">
                  <c:v>4.6399999999999997</c:v>
                </c:pt>
                <c:pt idx="16030">
                  <c:v>4.6399999999999997</c:v>
                </c:pt>
                <c:pt idx="16031">
                  <c:v>4.6500000000000004</c:v>
                </c:pt>
                <c:pt idx="16032">
                  <c:v>4.66</c:v>
                </c:pt>
                <c:pt idx="16033">
                  <c:v>4.66</c:v>
                </c:pt>
                <c:pt idx="16034">
                  <c:v>4.66</c:v>
                </c:pt>
                <c:pt idx="16035">
                  <c:v>4.66</c:v>
                </c:pt>
                <c:pt idx="16036">
                  <c:v>4.68</c:v>
                </c:pt>
                <c:pt idx="16037">
                  <c:v>4.66</c:v>
                </c:pt>
                <c:pt idx="16038">
                  <c:v>4.66</c:v>
                </c:pt>
                <c:pt idx="16039">
                  <c:v>4.6500000000000004</c:v>
                </c:pt>
                <c:pt idx="16040">
                  <c:v>4.6399999999999997</c:v>
                </c:pt>
                <c:pt idx="16041">
                  <c:v>4.6399999999999997</c:v>
                </c:pt>
                <c:pt idx="16042">
                  <c:v>4.63</c:v>
                </c:pt>
                <c:pt idx="16043">
                  <c:v>4.6399999999999997</c:v>
                </c:pt>
                <c:pt idx="16044">
                  <c:v>4.62</c:v>
                </c:pt>
                <c:pt idx="16045">
                  <c:v>4.62</c:v>
                </c:pt>
                <c:pt idx="16046">
                  <c:v>4.5999999999999996</c:v>
                </c:pt>
                <c:pt idx="16047">
                  <c:v>4.5999999999999996</c:v>
                </c:pt>
                <c:pt idx="16048">
                  <c:v>4.5999999999999996</c:v>
                </c:pt>
                <c:pt idx="16049">
                  <c:v>4.58</c:v>
                </c:pt>
                <c:pt idx="16050">
                  <c:v>4.58</c:v>
                </c:pt>
                <c:pt idx="16051">
                  <c:v>4.58</c:v>
                </c:pt>
                <c:pt idx="16052">
                  <c:v>4.58</c:v>
                </c:pt>
                <c:pt idx="16053">
                  <c:v>4.57</c:v>
                </c:pt>
                <c:pt idx="16054">
                  <c:v>4.5599999999999996</c:v>
                </c:pt>
                <c:pt idx="16055">
                  <c:v>4.58</c:v>
                </c:pt>
                <c:pt idx="16056">
                  <c:v>4.5599999999999996</c:v>
                </c:pt>
                <c:pt idx="16057">
                  <c:v>4.5599999999999996</c:v>
                </c:pt>
                <c:pt idx="16058">
                  <c:v>4.5599999999999996</c:v>
                </c:pt>
                <c:pt idx="16059">
                  <c:v>4.55</c:v>
                </c:pt>
                <c:pt idx="16060">
                  <c:v>4.5599999999999996</c:v>
                </c:pt>
                <c:pt idx="16061">
                  <c:v>4.5599999999999996</c:v>
                </c:pt>
                <c:pt idx="16062">
                  <c:v>4.55</c:v>
                </c:pt>
                <c:pt idx="16063">
                  <c:v>4.54</c:v>
                </c:pt>
                <c:pt idx="16064">
                  <c:v>4.54</c:v>
                </c:pt>
                <c:pt idx="16065">
                  <c:v>4.54</c:v>
                </c:pt>
                <c:pt idx="16066">
                  <c:v>4.5199999999999996</c:v>
                </c:pt>
                <c:pt idx="16067">
                  <c:v>4.53</c:v>
                </c:pt>
                <c:pt idx="16068">
                  <c:v>4.5199999999999996</c:v>
                </c:pt>
                <c:pt idx="16069">
                  <c:v>4.5199999999999996</c:v>
                </c:pt>
                <c:pt idx="16070">
                  <c:v>4.51</c:v>
                </c:pt>
                <c:pt idx="16071">
                  <c:v>4.51</c:v>
                </c:pt>
                <c:pt idx="16072">
                  <c:v>4.5</c:v>
                </c:pt>
                <c:pt idx="16073">
                  <c:v>4.5</c:v>
                </c:pt>
                <c:pt idx="16074">
                  <c:v>4.5</c:v>
                </c:pt>
                <c:pt idx="16075">
                  <c:v>4.5</c:v>
                </c:pt>
                <c:pt idx="16076">
                  <c:v>4.4800000000000004</c:v>
                </c:pt>
                <c:pt idx="16077">
                  <c:v>4.5</c:v>
                </c:pt>
                <c:pt idx="16078">
                  <c:v>4.4800000000000004</c:v>
                </c:pt>
                <c:pt idx="16079">
                  <c:v>4.4800000000000004</c:v>
                </c:pt>
                <c:pt idx="16080">
                  <c:v>4.4800000000000004</c:v>
                </c:pt>
                <c:pt idx="16081">
                  <c:v>4.46</c:v>
                </c:pt>
                <c:pt idx="16082">
                  <c:v>4.46</c:v>
                </c:pt>
                <c:pt idx="16083">
                  <c:v>4.45</c:v>
                </c:pt>
                <c:pt idx="16084">
                  <c:v>4.46</c:v>
                </c:pt>
                <c:pt idx="16085">
                  <c:v>4.46</c:v>
                </c:pt>
                <c:pt idx="16086">
                  <c:v>4.4400000000000004</c:v>
                </c:pt>
                <c:pt idx="16087">
                  <c:v>4.4400000000000004</c:v>
                </c:pt>
                <c:pt idx="16088">
                  <c:v>4.4400000000000004</c:v>
                </c:pt>
                <c:pt idx="16089">
                  <c:v>4.42</c:v>
                </c:pt>
                <c:pt idx="16090">
                  <c:v>4.42</c:v>
                </c:pt>
                <c:pt idx="16091">
                  <c:v>4.4400000000000004</c:v>
                </c:pt>
                <c:pt idx="16092">
                  <c:v>4.4400000000000004</c:v>
                </c:pt>
                <c:pt idx="16093">
                  <c:v>4.4400000000000004</c:v>
                </c:pt>
                <c:pt idx="16094">
                  <c:v>4.43</c:v>
                </c:pt>
                <c:pt idx="16095">
                  <c:v>4.43</c:v>
                </c:pt>
                <c:pt idx="16096">
                  <c:v>4.4400000000000004</c:v>
                </c:pt>
                <c:pt idx="16097">
                  <c:v>4.45</c:v>
                </c:pt>
                <c:pt idx="16098">
                  <c:v>4.46</c:v>
                </c:pt>
                <c:pt idx="16099">
                  <c:v>4.4800000000000004</c:v>
                </c:pt>
                <c:pt idx="16100">
                  <c:v>4.47</c:v>
                </c:pt>
                <c:pt idx="16101">
                  <c:v>4.4800000000000004</c:v>
                </c:pt>
                <c:pt idx="16102">
                  <c:v>4.49</c:v>
                </c:pt>
                <c:pt idx="16103">
                  <c:v>4.49</c:v>
                </c:pt>
                <c:pt idx="16104">
                  <c:v>4.5</c:v>
                </c:pt>
                <c:pt idx="16105">
                  <c:v>4.5</c:v>
                </c:pt>
                <c:pt idx="16106">
                  <c:v>4.5</c:v>
                </c:pt>
                <c:pt idx="16107">
                  <c:v>4.5</c:v>
                </c:pt>
                <c:pt idx="16108">
                  <c:v>4.51</c:v>
                </c:pt>
                <c:pt idx="16109">
                  <c:v>4.5</c:v>
                </c:pt>
                <c:pt idx="16110">
                  <c:v>4.5</c:v>
                </c:pt>
                <c:pt idx="16111">
                  <c:v>4.5</c:v>
                </c:pt>
                <c:pt idx="16112">
                  <c:v>4.5</c:v>
                </c:pt>
                <c:pt idx="16113">
                  <c:v>4.5199999999999996</c:v>
                </c:pt>
                <c:pt idx="16114">
                  <c:v>4.49</c:v>
                </c:pt>
                <c:pt idx="16115">
                  <c:v>4.5</c:v>
                </c:pt>
                <c:pt idx="16116">
                  <c:v>4.4800000000000004</c:v>
                </c:pt>
                <c:pt idx="16117">
                  <c:v>4.4800000000000004</c:v>
                </c:pt>
                <c:pt idx="16118">
                  <c:v>4.46</c:v>
                </c:pt>
                <c:pt idx="16119">
                  <c:v>4.46</c:v>
                </c:pt>
                <c:pt idx="16120">
                  <c:v>4.4400000000000004</c:v>
                </c:pt>
                <c:pt idx="16121">
                  <c:v>4.4400000000000004</c:v>
                </c:pt>
                <c:pt idx="16122">
                  <c:v>4.42</c:v>
                </c:pt>
                <c:pt idx="16123">
                  <c:v>4.42</c:v>
                </c:pt>
                <c:pt idx="16124">
                  <c:v>4.4000000000000004</c:v>
                </c:pt>
                <c:pt idx="16125">
                  <c:v>4.4000000000000004</c:v>
                </c:pt>
                <c:pt idx="16126">
                  <c:v>4.4000000000000004</c:v>
                </c:pt>
                <c:pt idx="16127">
                  <c:v>4.38</c:v>
                </c:pt>
                <c:pt idx="16128">
                  <c:v>4.38</c:v>
                </c:pt>
                <c:pt idx="16129">
                  <c:v>4.38</c:v>
                </c:pt>
                <c:pt idx="16130">
                  <c:v>4.3600000000000003</c:v>
                </c:pt>
                <c:pt idx="16131">
                  <c:v>4.3600000000000003</c:v>
                </c:pt>
                <c:pt idx="16132">
                  <c:v>4.3600000000000003</c:v>
                </c:pt>
                <c:pt idx="16133">
                  <c:v>4.34</c:v>
                </c:pt>
                <c:pt idx="16134">
                  <c:v>4.34</c:v>
                </c:pt>
                <c:pt idx="16135">
                  <c:v>4.32</c:v>
                </c:pt>
                <c:pt idx="16136">
                  <c:v>4.33</c:v>
                </c:pt>
                <c:pt idx="16137">
                  <c:v>4.32</c:v>
                </c:pt>
                <c:pt idx="16138">
                  <c:v>4.3</c:v>
                </c:pt>
                <c:pt idx="16139">
                  <c:v>4.3</c:v>
                </c:pt>
                <c:pt idx="16140">
                  <c:v>4.3</c:v>
                </c:pt>
                <c:pt idx="16141">
                  <c:v>4.29</c:v>
                </c:pt>
                <c:pt idx="16142">
                  <c:v>4.3</c:v>
                </c:pt>
                <c:pt idx="16143">
                  <c:v>4.28</c:v>
                </c:pt>
                <c:pt idx="16144">
                  <c:v>4.28</c:v>
                </c:pt>
                <c:pt idx="16145">
                  <c:v>4.2699999999999996</c:v>
                </c:pt>
                <c:pt idx="16146">
                  <c:v>4.26</c:v>
                </c:pt>
                <c:pt idx="16147">
                  <c:v>4.24</c:v>
                </c:pt>
                <c:pt idx="16148">
                  <c:v>4.24</c:v>
                </c:pt>
                <c:pt idx="16149">
                  <c:v>4.24</c:v>
                </c:pt>
                <c:pt idx="16150">
                  <c:v>4.22</c:v>
                </c:pt>
                <c:pt idx="16151">
                  <c:v>4.22</c:v>
                </c:pt>
                <c:pt idx="16152">
                  <c:v>4.22</c:v>
                </c:pt>
                <c:pt idx="16153">
                  <c:v>4.22</c:v>
                </c:pt>
                <c:pt idx="16154">
                  <c:v>4.2</c:v>
                </c:pt>
                <c:pt idx="16155">
                  <c:v>4.2</c:v>
                </c:pt>
                <c:pt idx="16156">
                  <c:v>4.2</c:v>
                </c:pt>
                <c:pt idx="16157">
                  <c:v>4.21</c:v>
                </c:pt>
                <c:pt idx="16158">
                  <c:v>4.21</c:v>
                </c:pt>
                <c:pt idx="16159">
                  <c:v>4.21</c:v>
                </c:pt>
                <c:pt idx="16160">
                  <c:v>4.2</c:v>
                </c:pt>
                <c:pt idx="16161">
                  <c:v>4.21</c:v>
                </c:pt>
                <c:pt idx="16162">
                  <c:v>4.1900000000000004</c:v>
                </c:pt>
                <c:pt idx="16163">
                  <c:v>4.1900000000000004</c:v>
                </c:pt>
                <c:pt idx="16164">
                  <c:v>4.1900000000000004</c:v>
                </c:pt>
                <c:pt idx="16165">
                  <c:v>4.18</c:v>
                </c:pt>
                <c:pt idx="16166">
                  <c:v>4.18</c:v>
                </c:pt>
                <c:pt idx="16167">
                  <c:v>4.18</c:v>
                </c:pt>
                <c:pt idx="16168">
                  <c:v>4.17</c:v>
                </c:pt>
                <c:pt idx="16169">
                  <c:v>4.18</c:v>
                </c:pt>
                <c:pt idx="16170">
                  <c:v>4.16</c:v>
                </c:pt>
                <c:pt idx="16171">
                  <c:v>4.16</c:v>
                </c:pt>
                <c:pt idx="16172">
                  <c:v>4.1500000000000004</c:v>
                </c:pt>
                <c:pt idx="16173">
                  <c:v>4.1500000000000004</c:v>
                </c:pt>
                <c:pt idx="16174">
                  <c:v>4.16</c:v>
                </c:pt>
                <c:pt idx="16175">
                  <c:v>4.1399999999999997</c:v>
                </c:pt>
                <c:pt idx="16176">
                  <c:v>4.1500000000000004</c:v>
                </c:pt>
                <c:pt idx="16177">
                  <c:v>4.1399999999999997</c:v>
                </c:pt>
                <c:pt idx="16178">
                  <c:v>4.1500000000000004</c:v>
                </c:pt>
                <c:pt idx="16179">
                  <c:v>4.1399999999999997</c:v>
                </c:pt>
                <c:pt idx="16180">
                  <c:v>4.12</c:v>
                </c:pt>
                <c:pt idx="16181">
                  <c:v>4.12</c:v>
                </c:pt>
                <c:pt idx="16182">
                  <c:v>4.1100000000000003</c:v>
                </c:pt>
                <c:pt idx="16183">
                  <c:v>4.12</c:v>
                </c:pt>
                <c:pt idx="16184">
                  <c:v>4.0999999999999996</c:v>
                </c:pt>
                <c:pt idx="16185">
                  <c:v>4.0999999999999996</c:v>
                </c:pt>
                <c:pt idx="16186">
                  <c:v>4.08</c:v>
                </c:pt>
                <c:pt idx="16187">
                  <c:v>4.08</c:v>
                </c:pt>
                <c:pt idx="16188">
                  <c:v>4.07</c:v>
                </c:pt>
                <c:pt idx="16189">
                  <c:v>4.0599999999999996</c:v>
                </c:pt>
                <c:pt idx="16190">
                  <c:v>4.04</c:v>
                </c:pt>
                <c:pt idx="16191">
                  <c:v>4.04</c:v>
                </c:pt>
                <c:pt idx="16192">
                  <c:v>4.0199999999999996</c:v>
                </c:pt>
                <c:pt idx="16193">
                  <c:v>4.0199999999999996</c:v>
                </c:pt>
                <c:pt idx="16194">
                  <c:v>4</c:v>
                </c:pt>
                <c:pt idx="16195">
                  <c:v>3.98</c:v>
                </c:pt>
                <c:pt idx="16196">
                  <c:v>3.96</c:v>
                </c:pt>
                <c:pt idx="16197">
                  <c:v>3.96</c:v>
                </c:pt>
                <c:pt idx="16198">
                  <c:v>3.96</c:v>
                </c:pt>
                <c:pt idx="16199">
                  <c:v>3.92</c:v>
                </c:pt>
                <c:pt idx="16200">
                  <c:v>3.92</c:v>
                </c:pt>
                <c:pt idx="16201">
                  <c:v>3.92</c:v>
                </c:pt>
                <c:pt idx="16202">
                  <c:v>3.92</c:v>
                </c:pt>
                <c:pt idx="16203">
                  <c:v>3.91</c:v>
                </c:pt>
                <c:pt idx="16204">
                  <c:v>3.9</c:v>
                </c:pt>
                <c:pt idx="16205">
                  <c:v>3.88</c:v>
                </c:pt>
                <c:pt idx="16206">
                  <c:v>3.88</c:v>
                </c:pt>
                <c:pt idx="16207">
                  <c:v>3.88</c:v>
                </c:pt>
                <c:pt idx="16208">
                  <c:v>3.86</c:v>
                </c:pt>
                <c:pt idx="16209">
                  <c:v>3.86</c:v>
                </c:pt>
                <c:pt idx="16210">
                  <c:v>3.85</c:v>
                </c:pt>
                <c:pt idx="16211">
                  <c:v>3.84</c:v>
                </c:pt>
                <c:pt idx="16212">
                  <c:v>3.84</c:v>
                </c:pt>
                <c:pt idx="16213">
                  <c:v>3.83</c:v>
                </c:pt>
                <c:pt idx="16214">
                  <c:v>3.84</c:v>
                </c:pt>
                <c:pt idx="16215">
                  <c:v>3.84</c:v>
                </c:pt>
                <c:pt idx="16216">
                  <c:v>3.82</c:v>
                </c:pt>
                <c:pt idx="16217">
                  <c:v>3.8</c:v>
                </c:pt>
                <c:pt idx="16218">
                  <c:v>3.82</c:v>
                </c:pt>
                <c:pt idx="16219">
                  <c:v>3.8</c:v>
                </c:pt>
                <c:pt idx="16220">
                  <c:v>3.8</c:v>
                </c:pt>
                <c:pt idx="16221">
                  <c:v>3.8</c:v>
                </c:pt>
                <c:pt idx="16222">
                  <c:v>3.79</c:v>
                </c:pt>
                <c:pt idx="16223">
                  <c:v>3.78</c:v>
                </c:pt>
                <c:pt idx="16224">
                  <c:v>3.78</c:v>
                </c:pt>
                <c:pt idx="16225">
                  <c:v>3.76</c:v>
                </c:pt>
                <c:pt idx="16226">
                  <c:v>3.78</c:v>
                </c:pt>
                <c:pt idx="16227">
                  <c:v>3.77</c:v>
                </c:pt>
                <c:pt idx="16228">
                  <c:v>3.76</c:v>
                </c:pt>
                <c:pt idx="16229">
                  <c:v>3.78</c:v>
                </c:pt>
                <c:pt idx="16230">
                  <c:v>3.76</c:v>
                </c:pt>
                <c:pt idx="16231">
                  <c:v>3.76</c:v>
                </c:pt>
                <c:pt idx="16232">
                  <c:v>3.76</c:v>
                </c:pt>
                <c:pt idx="16233">
                  <c:v>3.76</c:v>
                </c:pt>
                <c:pt idx="16234">
                  <c:v>3.76</c:v>
                </c:pt>
                <c:pt idx="16235">
                  <c:v>3.75</c:v>
                </c:pt>
                <c:pt idx="16236">
                  <c:v>3.76</c:v>
                </c:pt>
                <c:pt idx="16237">
                  <c:v>3.76</c:v>
                </c:pt>
                <c:pt idx="16238">
                  <c:v>3.75</c:v>
                </c:pt>
                <c:pt idx="16239">
                  <c:v>3.76</c:v>
                </c:pt>
                <c:pt idx="16240">
                  <c:v>3.74</c:v>
                </c:pt>
                <c:pt idx="16241">
                  <c:v>3.74</c:v>
                </c:pt>
                <c:pt idx="16242">
                  <c:v>3.72</c:v>
                </c:pt>
                <c:pt idx="16243">
                  <c:v>3.72</c:v>
                </c:pt>
                <c:pt idx="16244">
                  <c:v>3.72</c:v>
                </c:pt>
                <c:pt idx="16245">
                  <c:v>3.72</c:v>
                </c:pt>
                <c:pt idx="16246">
                  <c:v>3.7</c:v>
                </c:pt>
                <c:pt idx="16247">
                  <c:v>3.69</c:v>
                </c:pt>
                <c:pt idx="16248">
                  <c:v>3.68</c:v>
                </c:pt>
                <c:pt idx="16249">
                  <c:v>3.68</c:v>
                </c:pt>
                <c:pt idx="16250">
                  <c:v>3.67</c:v>
                </c:pt>
                <c:pt idx="16251">
                  <c:v>3.66</c:v>
                </c:pt>
                <c:pt idx="16252">
                  <c:v>3.66</c:v>
                </c:pt>
                <c:pt idx="16253">
                  <c:v>3.66</c:v>
                </c:pt>
                <c:pt idx="16254">
                  <c:v>3.66</c:v>
                </c:pt>
                <c:pt idx="16255">
                  <c:v>3.66</c:v>
                </c:pt>
                <c:pt idx="16256">
                  <c:v>3.64</c:v>
                </c:pt>
                <c:pt idx="16257">
                  <c:v>3.66</c:v>
                </c:pt>
                <c:pt idx="16258">
                  <c:v>3.64</c:v>
                </c:pt>
                <c:pt idx="16259">
                  <c:v>3.64</c:v>
                </c:pt>
                <c:pt idx="16260">
                  <c:v>3.64</c:v>
                </c:pt>
                <c:pt idx="16261">
                  <c:v>3.64</c:v>
                </c:pt>
                <c:pt idx="16262">
                  <c:v>3.63</c:v>
                </c:pt>
                <c:pt idx="16263">
                  <c:v>3.64</c:v>
                </c:pt>
                <c:pt idx="16264">
                  <c:v>3.63</c:v>
                </c:pt>
                <c:pt idx="16265">
                  <c:v>3.62</c:v>
                </c:pt>
                <c:pt idx="16266">
                  <c:v>3.6</c:v>
                </c:pt>
                <c:pt idx="16267">
                  <c:v>3.61</c:v>
                </c:pt>
                <c:pt idx="16268">
                  <c:v>3.6</c:v>
                </c:pt>
                <c:pt idx="16269">
                  <c:v>3.6</c:v>
                </c:pt>
                <c:pt idx="16270">
                  <c:v>3.6</c:v>
                </c:pt>
                <c:pt idx="16271">
                  <c:v>3.6</c:v>
                </c:pt>
                <c:pt idx="16272">
                  <c:v>3.59</c:v>
                </c:pt>
                <c:pt idx="16273">
                  <c:v>3.6</c:v>
                </c:pt>
                <c:pt idx="16274">
                  <c:v>3.61</c:v>
                </c:pt>
                <c:pt idx="16275">
                  <c:v>3.58</c:v>
                </c:pt>
                <c:pt idx="16276">
                  <c:v>3.6</c:v>
                </c:pt>
                <c:pt idx="16277">
                  <c:v>3.58</c:v>
                </c:pt>
                <c:pt idx="16278">
                  <c:v>3.58</c:v>
                </c:pt>
                <c:pt idx="16279">
                  <c:v>3.6</c:v>
                </c:pt>
                <c:pt idx="16280">
                  <c:v>3.6</c:v>
                </c:pt>
                <c:pt idx="16281">
                  <c:v>3.58</c:v>
                </c:pt>
                <c:pt idx="16282">
                  <c:v>3.58</c:v>
                </c:pt>
                <c:pt idx="16283">
                  <c:v>3.56</c:v>
                </c:pt>
                <c:pt idx="16284">
                  <c:v>3.55</c:v>
                </c:pt>
                <c:pt idx="16285">
                  <c:v>3.54</c:v>
                </c:pt>
                <c:pt idx="16286">
                  <c:v>3.54</c:v>
                </c:pt>
                <c:pt idx="16287">
                  <c:v>3.52</c:v>
                </c:pt>
                <c:pt idx="16288">
                  <c:v>3.52</c:v>
                </c:pt>
                <c:pt idx="16289">
                  <c:v>3.52</c:v>
                </c:pt>
                <c:pt idx="16290">
                  <c:v>3.52</c:v>
                </c:pt>
                <c:pt idx="16291">
                  <c:v>3.5</c:v>
                </c:pt>
                <c:pt idx="16292">
                  <c:v>3.48</c:v>
                </c:pt>
                <c:pt idx="16293">
                  <c:v>3.5</c:v>
                </c:pt>
                <c:pt idx="16294">
                  <c:v>3.48</c:v>
                </c:pt>
                <c:pt idx="16295">
                  <c:v>3.48</c:v>
                </c:pt>
                <c:pt idx="16296">
                  <c:v>3.49</c:v>
                </c:pt>
                <c:pt idx="16297">
                  <c:v>3.48</c:v>
                </c:pt>
                <c:pt idx="16298">
                  <c:v>3.48</c:v>
                </c:pt>
                <c:pt idx="16299">
                  <c:v>3.47</c:v>
                </c:pt>
                <c:pt idx="16300">
                  <c:v>3.46</c:v>
                </c:pt>
                <c:pt idx="16301">
                  <c:v>3.47</c:v>
                </c:pt>
                <c:pt idx="16302">
                  <c:v>3.47</c:v>
                </c:pt>
                <c:pt idx="16303">
                  <c:v>3.46</c:v>
                </c:pt>
                <c:pt idx="16304">
                  <c:v>3.47</c:v>
                </c:pt>
                <c:pt idx="16305">
                  <c:v>3.48</c:v>
                </c:pt>
                <c:pt idx="16306">
                  <c:v>3.48</c:v>
                </c:pt>
                <c:pt idx="16307">
                  <c:v>3.49</c:v>
                </c:pt>
                <c:pt idx="16308">
                  <c:v>3.48</c:v>
                </c:pt>
                <c:pt idx="16309">
                  <c:v>3.5</c:v>
                </c:pt>
                <c:pt idx="16310">
                  <c:v>3.5</c:v>
                </c:pt>
                <c:pt idx="16311">
                  <c:v>3.52</c:v>
                </c:pt>
                <c:pt idx="16312">
                  <c:v>3.52</c:v>
                </c:pt>
                <c:pt idx="16313">
                  <c:v>3.53</c:v>
                </c:pt>
                <c:pt idx="16314">
                  <c:v>3.54</c:v>
                </c:pt>
                <c:pt idx="16315">
                  <c:v>3.54</c:v>
                </c:pt>
                <c:pt idx="16316">
                  <c:v>3.55</c:v>
                </c:pt>
                <c:pt idx="16317">
                  <c:v>3.56</c:v>
                </c:pt>
                <c:pt idx="16318">
                  <c:v>3.57</c:v>
                </c:pt>
                <c:pt idx="16319">
                  <c:v>3.56</c:v>
                </c:pt>
                <c:pt idx="16320">
                  <c:v>3.58</c:v>
                </c:pt>
                <c:pt idx="16321">
                  <c:v>3.58</c:v>
                </c:pt>
                <c:pt idx="16322">
                  <c:v>3.58</c:v>
                </c:pt>
                <c:pt idx="16323">
                  <c:v>3.58</c:v>
                </c:pt>
                <c:pt idx="16324">
                  <c:v>3.6</c:v>
                </c:pt>
                <c:pt idx="16325">
                  <c:v>3.59</c:v>
                </c:pt>
                <c:pt idx="16326">
                  <c:v>3.58</c:v>
                </c:pt>
                <c:pt idx="16327">
                  <c:v>3.58</c:v>
                </c:pt>
                <c:pt idx="16328">
                  <c:v>3.59</c:v>
                </c:pt>
                <c:pt idx="16329">
                  <c:v>3.58</c:v>
                </c:pt>
                <c:pt idx="16330">
                  <c:v>3.59</c:v>
                </c:pt>
                <c:pt idx="16331">
                  <c:v>3.58</c:v>
                </c:pt>
                <c:pt idx="16332">
                  <c:v>3.58</c:v>
                </c:pt>
                <c:pt idx="16333">
                  <c:v>3.58</c:v>
                </c:pt>
                <c:pt idx="16334">
                  <c:v>3.56</c:v>
                </c:pt>
                <c:pt idx="16335">
                  <c:v>3.56</c:v>
                </c:pt>
                <c:pt idx="16336">
                  <c:v>3.56</c:v>
                </c:pt>
                <c:pt idx="16337">
                  <c:v>3.56</c:v>
                </c:pt>
                <c:pt idx="16338">
                  <c:v>3.54</c:v>
                </c:pt>
                <c:pt idx="16339">
                  <c:v>3.54</c:v>
                </c:pt>
                <c:pt idx="16340">
                  <c:v>3.54</c:v>
                </c:pt>
                <c:pt idx="16341">
                  <c:v>3.52</c:v>
                </c:pt>
                <c:pt idx="16342">
                  <c:v>3.51</c:v>
                </c:pt>
                <c:pt idx="16343">
                  <c:v>3.52</c:v>
                </c:pt>
                <c:pt idx="16344">
                  <c:v>3.52</c:v>
                </c:pt>
                <c:pt idx="16345">
                  <c:v>3.52</c:v>
                </c:pt>
                <c:pt idx="16346">
                  <c:v>3.5</c:v>
                </c:pt>
                <c:pt idx="16347">
                  <c:v>3.5</c:v>
                </c:pt>
                <c:pt idx="16348">
                  <c:v>3.5</c:v>
                </c:pt>
                <c:pt idx="16349">
                  <c:v>3.48</c:v>
                </c:pt>
                <c:pt idx="16350">
                  <c:v>3.48</c:v>
                </c:pt>
                <c:pt idx="16351">
                  <c:v>3.48</c:v>
                </c:pt>
                <c:pt idx="16352">
                  <c:v>3.48</c:v>
                </c:pt>
                <c:pt idx="16353">
                  <c:v>3.48</c:v>
                </c:pt>
                <c:pt idx="16354">
                  <c:v>3.46</c:v>
                </c:pt>
                <c:pt idx="16355">
                  <c:v>3.44</c:v>
                </c:pt>
                <c:pt idx="16356">
                  <c:v>3.44</c:v>
                </c:pt>
                <c:pt idx="16357">
                  <c:v>3.44</c:v>
                </c:pt>
                <c:pt idx="16358">
                  <c:v>3.44</c:v>
                </c:pt>
                <c:pt idx="16359">
                  <c:v>3.41</c:v>
                </c:pt>
                <c:pt idx="16360">
                  <c:v>3.39</c:v>
                </c:pt>
                <c:pt idx="16361">
                  <c:v>3.38</c:v>
                </c:pt>
                <c:pt idx="16362">
                  <c:v>3.37</c:v>
                </c:pt>
                <c:pt idx="16363">
                  <c:v>3.36</c:v>
                </c:pt>
                <c:pt idx="16364">
                  <c:v>3.36</c:v>
                </c:pt>
                <c:pt idx="16365">
                  <c:v>3.36</c:v>
                </c:pt>
                <c:pt idx="16366">
                  <c:v>3.34</c:v>
                </c:pt>
                <c:pt idx="16367">
                  <c:v>3.33</c:v>
                </c:pt>
                <c:pt idx="16368">
                  <c:v>3.32</c:v>
                </c:pt>
                <c:pt idx="16369">
                  <c:v>3.34</c:v>
                </c:pt>
                <c:pt idx="16370">
                  <c:v>3.32</c:v>
                </c:pt>
                <c:pt idx="16371">
                  <c:v>3.32</c:v>
                </c:pt>
                <c:pt idx="16372">
                  <c:v>3.32</c:v>
                </c:pt>
                <c:pt idx="16373">
                  <c:v>3.31</c:v>
                </c:pt>
                <c:pt idx="16374">
                  <c:v>3.3</c:v>
                </c:pt>
                <c:pt idx="16375">
                  <c:v>3.3</c:v>
                </c:pt>
                <c:pt idx="16376">
                  <c:v>3.28</c:v>
                </c:pt>
                <c:pt idx="16377">
                  <c:v>3.3</c:v>
                </c:pt>
                <c:pt idx="16378">
                  <c:v>3.3</c:v>
                </c:pt>
                <c:pt idx="16379">
                  <c:v>3.3</c:v>
                </c:pt>
                <c:pt idx="16380">
                  <c:v>3.28</c:v>
                </c:pt>
                <c:pt idx="16381">
                  <c:v>3.31</c:v>
                </c:pt>
                <c:pt idx="16382">
                  <c:v>3.28</c:v>
                </c:pt>
                <c:pt idx="16383">
                  <c:v>3.27</c:v>
                </c:pt>
                <c:pt idx="16384">
                  <c:v>3.27</c:v>
                </c:pt>
                <c:pt idx="16385">
                  <c:v>3.28</c:v>
                </c:pt>
                <c:pt idx="16386">
                  <c:v>3.26</c:v>
                </c:pt>
                <c:pt idx="16387">
                  <c:v>3.27</c:v>
                </c:pt>
                <c:pt idx="16388">
                  <c:v>3.26</c:v>
                </c:pt>
                <c:pt idx="16389">
                  <c:v>3.25</c:v>
                </c:pt>
                <c:pt idx="16390">
                  <c:v>3.26</c:v>
                </c:pt>
                <c:pt idx="16391">
                  <c:v>3.26</c:v>
                </c:pt>
                <c:pt idx="16392">
                  <c:v>3.24</c:v>
                </c:pt>
                <c:pt idx="16393">
                  <c:v>3.24</c:v>
                </c:pt>
                <c:pt idx="16394">
                  <c:v>3.22</c:v>
                </c:pt>
                <c:pt idx="16395">
                  <c:v>3.23</c:v>
                </c:pt>
                <c:pt idx="16396">
                  <c:v>3.22</c:v>
                </c:pt>
                <c:pt idx="16397">
                  <c:v>3.22</c:v>
                </c:pt>
                <c:pt idx="16398">
                  <c:v>3.22</c:v>
                </c:pt>
                <c:pt idx="16399">
                  <c:v>3.2</c:v>
                </c:pt>
                <c:pt idx="16400">
                  <c:v>3.18</c:v>
                </c:pt>
                <c:pt idx="16401">
                  <c:v>3.16</c:v>
                </c:pt>
                <c:pt idx="16402">
                  <c:v>3.16</c:v>
                </c:pt>
                <c:pt idx="16403">
                  <c:v>3.16</c:v>
                </c:pt>
                <c:pt idx="16404">
                  <c:v>3.14</c:v>
                </c:pt>
                <c:pt idx="16405">
                  <c:v>3.14</c:v>
                </c:pt>
                <c:pt idx="16406">
                  <c:v>3.14</c:v>
                </c:pt>
                <c:pt idx="16407">
                  <c:v>3.13</c:v>
                </c:pt>
                <c:pt idx="16408">
                  <c:v>3.12</c:v>
                </c:pt>
                <c:pt idx="16409">
                  <c:v>3.13</c:v>
                </c:pt>
                <c:pt idx="16410">
                  <c:v>3.12</c:v>
                </c:pt>
                <c:pt idx="16411">
                  <c:v>3.12</c:v>
                </c:pt>
                <c:pt idx="16412">
                  <c:v>3.12</c:v>
                </c:pt>
                <c:pt idx="16413">
                  <c:v>3.11</c:v>
                </c:pt>
                <c:pt idx="16414">
                  <c:v>3.11</c:v>
                </c:pt>
                <c:pt idx="16415">
                  <c:v>3.12</c:v>
                </c:pt>
                <c:pt idx="16416">
                  <c:v>3.13</c:v>
                </c:pt>
                <c:pt idx="16417">
                  <c:v>3.14</c:v>
                </c:pt>
                <c:pt idx="16418">
                  <c:v>3.13</c:v>
                </c:pt>
                <c:pt idx="16419">
                  <c:v>3.14</c:v>
                </c:pt>
                <c:pt idx="16420">
                  <c:v>3.15</c:v>
                </c:pt>
                <c:pt idx="16421">
                  <c:v>3.16</c:v>
                </c:pt>
                <c:pt idx="16422">
                  <c:v>3.18</c:v>
                </c:pt>
                <c:pt idx="16423">
                  <c:v>3.2</c:v>
                </c:pt>
                <c:pt idx="16424">
                  <c:v>3.21</c:v>
                </c:pt>
                <c:pt idx="16425">
                  <c:v>3.22</c:v>
                </c:pt>
                <c:pt idx="16426">
                  <c:v>3.22</c:v>
                </c:pt>
                <c:pt idx="16427">
                  <c:v>3.24</c:v>
                </c:pt>
                <c:pt idx="16428">
                  <c:v>3.26</c:v>
                </c:pt>
                <c:pt idx="16429">
                  <c:v>3.28</c:v>
                </c:pt>
                <c:pt idx="16430">
                  <c:v>3.28</c:v>
                </c:pt>
                <c:pt idx="16431">
                  <c:v>3.28</c:v>
                </c:pt>
                <c:pt idx="16432">
                  <c:v>3.3</c:v>
                </c:pt>
                <c:pt idx="16433">
                  <c:v>3.3</c:v>
                </c:pt>
                <c:pt idx="16434">
                  <c:v>3.3</c:v>
                </c:pt>
                <c:pt idx="16435">
                  <c:v>3.3</c:v>
                </c:pt>
                <c:pt idx="16436">
                  <c:v>3.31</c:v>
                </c:pt>
                <c:pt idx="16437">
                  <c:v>3.32</c:v>
                </c:pt>
                <c:pt idx="16438">
                  <c:v>3.33</c:v>
                </c:pt>
                <c:pt idx="16439">
                  <c:v>3.34</c:v>
                </c:pt>
                <c:pt idx="16440">
                  <c:v>3.35</c:v>
                </c:pt>
                <c:pt idx="16441">
                  <c:v>3.35</c:v>
                </c:pt>
                <c:pt idx="16442">
                  <c:v>3.36</c:v>
                </c:pt>
                <c:pt idx="16443">
                  <c:v>3.34</c:v>
                </c:pt>
                <c:pt idx="16444">
                  <c:v>3.36</c:v>
                </c:pt>
                <c:pt idx="16445">
                  <c:v>3.36</c:v>
                </c:pt>
                <c:pt idx="16446">
                  <c:v>3.36</c:v>
                </c:pt>
                <c:pt idx="16447">
                  <c:v>3.34</c:v>
                </c:pt>
                <c:pt idx="16448">
                  <c:v>3.33</c:v>
                </c:pt>
                <c:pt idx="16449">
                  <c:v>3.32</c:v>
                </c:pt>
                <c:pt idx="16450">
                  <c:v>3.32</c:v>
                </c:pt>
                <c:pt idx="16451">
                  <c:v>3.3</c:v>
                </c:pt>
                <c:pt idx="16452">
                  <c:v>3.32</c:v>
                </c:pt>
                <c:pt idx="16453">
                  <c:v>3.3</c:v>
                </c:pt>
                <c:pt idx="16454">
                  <c:v>3.3</c:v>
                </c:pt>
                <c:pt idx="16455">
                  <c:v>3.28</c:v>
                </c:pt>
                <c:pt idx="16456">
                  <c:v>3.27</c:v>
                </c:pt>
                <c:pt idx="16457">
                  <c:v>3.29</c:v>
                </c:pt>
                <c:pt idx="16458">
                  <c:v>3.27</c:v>
                </c:pt>
                <c:pt idx="16459">
                  <c:v>3.28</c:v>
                </c:pt>
                <c:pt idx="16460">
                  <c:v>3.26</c:v>
                </c:pt>
                <c:pt idx="16461">
                  <c:v>3.26</c:v>
                </c:pt>
                <c:pt idx="16462">
                  <c:v>3.26</c:v>
                </c:pt>
                <c:pt idx="16463">
                  <c:v>3.24</c:v>
                </c:pt>
                <c:pt idx="16464">
                  <c:v>3.23</c:v>
                </c:pt>
                <c:pt idx="16465">
                  <c:v>3.22</c:v>
                </c:pt>
                <c:pt idx="16466">
                  <c:v>3.22</c:v>
                </c:pt>
                <c:pt idx="16467">
                  <c:v>3.2</c:v>
                </c:pt>
                <c:pt idx="16468">
                  <c:v>3.2</c:v>
                </c:pt>
                <c:pt idx="16469">
                  <c:v>3.2</c:v>
                </c:pt>
                <c:pt idx="16470">
                  <c:v>3.19</c:v>
                </c:pt>
                <c:pt idx="16471">
                  <c:v>3.18</c:v>
                </c:pt>
                <c:pt idx="16472">
                  <c:v>3.15</c:v>
                </c:pt>
                <c:pt idx="16473">
                  <c:v>3.16</c:v>
                </c:pt>
                <c:pt idx="16474">
                  <c:v>3.17</c:v>
                </c:pt>
                <c:pt idx="16475">
                  <c:v>3.16</c:v>
                </c:pt>
                <c:pt idx="16476">
                  <c:v>3.14</c:v>
                </c:pt>
                <c:pt idx="16477">
                  <c:v>3.14</c:v>
                </c:pt>
                <c:pt idx="16478">
                  <c:v>3.12</c:v>
                </c:pt>
                <c:pt idx="16479">
                  <c:v>3.1</c:v>
                </c:pt>
                <c:pt idx="16480">
                  <c:v>3.1</c:v>
                </c:pt>
                <c:pt idx="16481">
                  <c:v>3.08</c:v>
                </c:pt>
                <c:pt idx="16482">
                  <c:v>3.06</c:v>
                </c:pt>
                <c:pt idx="16483">
                  <c:v>3.06</c:v>
                </c:pt>
                <c:pt idx="16484">
                  <c:v>3.05</c:v>
                </c:pt>
                <c:pt idx="16485">
                  <c:v>3.04</c:v>
                </c:pt>
                <c:pt idx="16486">
                  <c:v>3.04</c:v>
                </c:pt>
                <c:pt idx="16487">
                  <c:v>3.02</c:v>
                </c:pt>
                <c:pt idx="16488">
                  <c:v>3.02</c:v>
                </c:pt>
                <c:pt idx="16489">
                  <c:v>3</c:v>
                </c:pt>
                <c:pt idx="16490">
                  <c:v>3</c:v>
                </c:pt>
                <c:pt idx="16491">
                  <c:v>3</c:v>
                </c:pt>
                <c:pt idx="16492">
                  <c:v>3</c:v>
                </c:pt>
                <c:pt idx="16493">
                  <c:v>2.98</c:v>
                </c:pt>
                <c:pt idx="16494">
                  <c:v>2.96</c:v>
                </c:pt>
                <c:pt idx="16495">
                  <c:v>2.94</c:v>
                </c:pt>
                <c:pt idx="16496">
                  <c:v>2.94</c:v>
                </c:pt>
                <c:pt idx="16497">
                  <c:v>2.92</c:v>
                </c:pt>
                <c:pt idx="16498">
                  <c:v>2.91</c:v>
                </c:pt>
                <c:pt idx="16499">
                  <c:v>2.9</c:v>
                </c:pt>
                <c:pt idx="16500">
                  <c:v>2.88</c:v>
                </c:pt>
                <c:pt idx="16501">
                  <c:v>2.89</c:v>
                </c:pt>
                <c:pt idx="16502">
                  <c:v>2.86</c:v>
                </c:pt>
                <c:pt idx="16503">
                  <c:v>2.86</c:v>
                </c:pt>
                <c:pt idx="16504">
                  <c:v>2.85</c:v>
                </c:pt>
                <c:pt idx="16505">
                  <c:v>2.84</c:v>
                </c:pt>
                <c:pt idx="16506">
                  <c:v>2.83</c:v>
                </c:pt>
                <c:pt idx="16507">
                  <c:v>2.82</c:v>
                </c:pt>
                <c:pt idx="16508">
                  <c:v>2.82</c:v>
                </c:pt>
                <c:pt idx="16509">
                  <c:v>2.79</c:v>
                </c:pt>
                <c:pt idx="16510">
                  <c:v>2.78</c:v>
                </c:pt>
                <c:pt idx="16511">
                  <c:v>2.78</c:v>
                </c:pt>
                <c:pt idx="16512">
                  <c:v>2.76</c:v>
                </c:pt>
                <c:pt idx="16513">
                  <c:v>2.75</c:v>
                </c:pt>
                <c:pt idx="16514">
                  <c:v>2.75</c:v>
                </c:pt>
                <c:pt idx="16515">
                  <c:v>2.72</c:v>
                </c:pt>
                <c:pt idx="16516">
                  <c:v>2.73</c:v>
                </c:pt>
                <c:pt idx="16517">
                  <c:v>2.71</c:v>
                </c:pt>
                <c:pt idx="16518">
                  <c:v>2.71</c:v>
                </c:pt>
                <c:pt idx="16519">
                  <c:v>2.7</c:v>
                </c:pt>
                <c:pt idx="16520">
                  <c:v>2.69</c:v>
                </c:pt>
                <c:pt idx="16521">
                  <c:v>2.67</c:v>
                </c:pt>
                <c:pt idx="16522">
                  <c:v>2.66</c:v>
                </c:pt>
                <c:pt idx="16523">
                  <c:v>2.65</c:v>
                </c:pt>
                <c:pt idx="16524">
                  <c:v>2.64</c:v>
                </c:pt>
                <c:pt idx="16525">
                  <c:v>2.64</c:v>
                </c:pt>
                <c:pt idx="16526">
                  <c:v>2.64</c:v>
                </c:pt>
                <c:pt idx="16527">
                  <c:v>2.64</c:v>
                </c:pt>
                <c:pt idx="16528">
                  <c:v>2.63</c:v>
                </c:pt>
                <c:pt idx="16529">
                  <c:v>2.64</c:v>
                </c:pt>
                <c:pt idx="16530">
                  <c:v>2.64</c:v>
                </c:pt>
                <c:pt idx="16531">
                  <c:v>2.64</c:v>
                </c:pt>
                <c:pt idx="16532">
                  <c:v>2.64</c:v>
                </c:pt>
                <c:pt idx="16533">
                  <c:v>2.64</c:v>
                </c:pt>
                <c:pt idx="16534">
                  <c:v>2.66</c:v>
                </c:pt>
                <c:pt idx="16535">
                  <c:v>2.67</c:v>
                </c:pt>
                <c:pt idx="16536">
                  <c:v>2.66</c:v>
                </c:pt>
                <c:pt idx="16537">
                  <c:v>2.66</c:v>
                </c:pt>
                <c:pt idx="16538">
                  <c:v>2.68</c:v>
                </c:pt>
                <c:pt idx="16539">
                  <c:v>2.68</c:v>
                </c:pt>
                <c:pt idx="16540">
                  <c:v>2.68</c:v>
                </c:pt>
                <c:pt idx="16541">
                  <c:v>2.7</c:v>
                </c:pt>
                <c:pt idx="16542">
                  <c:v>2.7</c:v>
                </c:pt>
                <c:pt idx="16543">
                  <c:v>2.7</c:v>
                </c:pt>
                <c:pt idx="16544">
                  <c:v>2.72</c:v>
                </c:pt>
                <c:pt idx="16545">
                  <c:v>2.72</c:v>
                </c:pt>
                <c:pt idx="16546">
                  <c:v>2.72</c:v>
                </c:pt>
                <c:pt idx="16547">
                  <c:v>2.72</c:v>
                </c:pt>
                <c:pt idx="16548">
                  <c:v>2.74</c:v>
                </c:pt>
                <c:pt idx="16549">
                  <c:v>2.75</c:v>
                </c:pt>
                <c:pt idx="16550">
                  <c:v>2.75</c:v>
                </c:pt>
                <c:pt idx="16551">
                  <c:v>2.76</c:v>
                </c:pt>
                <c:pt idx="16552">
                  <c:v>2.76</c:v>
                </c:pt>
                <c:pt idx="16553">
                  <c:v>2.76</c:v>
                </c:pt>
                <c:pt idx="16554">
                  <c:v>2.78</c:v>
                </c:pt>
                <c:pt idx="16555">
                  <c:v>2.79</c:v>
                </c:pt>
                <c:pt idx="16556">
                  <c:v>2.81</c:v>
                </c:pt>
                <c:pt idx="16557">
                  <c:v>2.81</c:v>
                </c:pt>
                <c:pt idx="16558">
                  <c:v>2.82</c:v>
                </c:pt>
                <c:pt idx="16559">
                  <c:v>2.84</c:v>
                </c:pt>
                <c:pt idx="16560">
                  <c:v>2.84</c:v>
                </c:pt>
                <c:pt idx="16561">
                  <c:v>2.84</c:v>
                </c:pt>
                <c:pt idx="16562">
                  <c:v>2.86</c:v>
                </c:pt>
                <c:pt idx="16563">
                  <c:v>2.85</c:v>
                </c:pt>
                <c:pt idx="16564">
                  <c:v>2.86</c:v>
                </c:pt>
                <c:pt idx="16565">
                  <c:v>2.86</c:v>
                </c:pt>
                <c:pt idx="16566">
                  <c:v>2.88</c:v>
                </c:pt>
                <c:pt idx="16567">
                  <c:v>2.88</c:v>
                </c:pt>
                <c:pt idx="16568">
                  <c:v>2.89</c:v>
                </c:pt>
                <c:pt idx="16569">
                  <c:v>2.89</c:v>
                </c:pt>
                <c:pt idx="16570">
                  <c:v>2.9</c:v>
                </c:pt>
                <c:pt idx="16571">
                  <c:v>2.92</c:v>
                </c:pt>
                <c:pt idx="16572">
                  <c:v>2.93</c:v>
                </c:pt>
                <c:pt idx="16573">
                  <c:v>2.94</c:v>
                </c:pt>
                <c:pt idx="16574">
                  <c:v>2.96</c:v>
                </c:pt>
                <c:pt idx="16575">
                  <c:v>2.97</c:v>
                </c:pt>
                <c:pt idx="16576">
                  <c:v>2.98</c:v>
                </c:pt>
                <c:pt idx="16577">
                  <c:v>3</c:v>
                </c:pt>
                <c:pt idx="16578">
                  <c:v>3.02</c:v>
                </c:pt>
                <c:pt idx="16579">
                  <c:v>3.03</c:v>
                </c:pt>
                <c:pt idx="16580">
                  <c:v>3.04</c:v>
                </c:pt>
                <c:pt idx="16581">
                  <c:v>3.05</c:v>
                </c:pt>
                <c:pt idx="16582">
                  <c:v>3.06</c:v>
                </c:pt>
                <c:pt idx="16583">
                  <c:v>3.06</c:v>
                </c:pt>
                <c:pt idx="16584">
                  <c:v>3.08</c:v>
                </c:pt>
                <c:pt idx="16585">
                  <c:v>3.1</c:v>
                </c:pt>
                <c:pt idx="16586">
                  <c:v>3.1</c:v>
                </c:pt>
                <c:pt idx="16587">
                  <c:v>3.12</c:v>
                </c:pt>
                <c:pt idx="16588">
                  <c:v>3.12</c:v>
                </c:pt>
                <c:pt idx="16589">
                  <c:v>3.12</c:v>
                </c:pt>
                <c:pt idx="16590">
                  <c:v>3.14</c:v>
                </c:pt>
                <c:pt idx="16591">
                  <c:v>3.14</c:v>
                </c:pt>
                <c:pt idx="16592">
                  <c:v>3.15</c:v>
                </c:pt>
                <c:pt idx="16593">
                  <c:v>3.15</c:v>
                </c:pt>
                <c:pt idx="16594">
                  <c:v>3.16</c:v>
                </c:pt>
                <c:pt idx="16595">
                  <c:v>3.17</c:v>
                </c:pt>
                <c:pt idx="16596">
                  <c:v>3.18</c:v>
                </c:pt>
                <c:pt idx="16597">
                  <c:v>3.19</c:v>
                </c:pt>
                <c:pt idx="16598">
                  <c:v>3.2</c:v>
                </c:pt>
                <c:pt idx="16599">
                  <c:v>3.22</c:v>
                </c:pt>
                <c:pt idx="16600">
                  <c:v>3.22</c:v>
                </c:pt>
                <c:pt idx="16601">
                  <c:v>3.23</c:v>
                </c:pt>
                <c:pt idx="16602">
                  <c:v>3.24</c:v>
                </c:pt>
                <c:pt idx="16603">
                  <c:v>3.25</c:v>
                </c:pt>
                <c:pt idx="16604">
                  <c:v>3.25</c:v>
                </c:pt>
                <c:pt idx="16605">
                  <c:v>3.24</c:v>
                </c:pt>
                <c:pt idx="16606">
                  <c:v>3.24</c:v>
                </c:pt>
                <c:pt idx="16607">
                  <c:v>3.24</c:v>
                </c:pt>
                <c:pt idx="16608">
                  <c:v>3.25</c:v>
                </c:pt>
                <c:pt idx="16609">
                  <c:v>3.26</c:v>
                </c:pt>
                <c:pt idx="16610">
                  <c:v>3.26</c:v>
                </c:pt>
                <c:pt idx="16611">
                  <c:v>3.26</c:v>
                </c:pt>
                <c:pt idx="16612">
                  <c:v>3.26</c:v>
                </c:pt>
                <c:pt idx="16613">
                  <c:v>3.26</c:v>
                </c:pt>
                <c:pt idx="16614">
                  <c:v>3.26</c:v>
                </c:pt>
                <c:pt idx="16615">
                  <c:v>3.26</c:v>
                </c:pt>
                <c:pt idx="16616">
                  <c:v>3.25</c:v>
                </c:pt>
                <c:pt idx="16617">
                  <c:v>3.25</c:v>
                </c:pt>
                <c:pt idx="16618">
                  <c:v>3.24</c:v>
                </c:pt>
                <c:pt idx="16619">
                  <c:v>3.23</c:v>
                </c:pt>
                <c:pt idx="16620">
                  <c:v>3.24</c:v>
                </c:pt>
                <c:pt idx="16621">
                  <c:v>3.23</c:v>
                </c:pt>
                <c:pt idx="16622">
                  <c:v>3.22</c:v>
                </c:pt>
                <c:pt idx="16623">
                  <c:v>3.22</c:v>
                </c:pt>
                <c:pt idx="16624">
                  <c:v>3.22</c:v>
                </c:pt>
                <c:pt idx="16625">
                  <c:v>3.2</c:v>
                </c:pt>
                <c:pt idx="16626">
                  <c:v>3.19</c:v>
                </c:pt>
                <c:pt idx="16627">
                  <c:v>3.18</c:v>
                </c:pt>
                <c:pt idx="16628">
                  <c:v>3.18</c:v>
                </c:pt>
                <c:pt idx="16629">
                  <c:v>3.17</c:v>
                </c:pt>
                <c:pt idx="16630">
                  <c:v>3.17</c:v>
                </c:pt>
                <c:pt idx="16631">
                  <c:v>3.16</c:v>
                </c:pt>
                <c:pt idx="16632">
                  <c:v>3.14</c:v>
                </c:pt>
                <c:pt idx="16633">
                  <c:v>3.14</c:v>
                </c:pt>
                <c:pt idx="16634">
                  <c:v>3.12</c:v>
                </c:pt>
                <c:pt idx="16635">
                  <c:v>3.14</c:v>
                </c:pt>
                <c:pt idx="16636">
                  <c:v>3.12</c:v>
                </c:pt>
                <c:pt idx="16637">
                  <c:v>3.12</c:v>
                </c:pt>
                <c:pt idx="16638">
                  <c:v>3.1</c:v>
                </c:pt>
                <c:pt idx="16639">
                  <c:v>3.1</c:v>
                </c:pt>
                <c:pt idx="16640">
                  <c:v>3.1</c:v>
                </c:pt>
                <c:pt idx="16641">
                  <c:v>3.08</c:v>
                </c:pt>
                <c:pt idx="16642">
                  <c:v>3.09</c:v>
                </c:pt>
                <c:pt idx="16643">
                  <c:v>3.1</c:v>
                </c:pt>
                <c:pt idx="16644">
                  <c:v>3.08</c:v>
                </c:pt>
                <c:pt idx="16645">
                  <c:v>3.07</c:v>
                </c:pt>
                <c:pt idx="16646">
                  <c:v>3.08</c:v>
                </c:pt>
                <c:pt idx="16647">
                  <c:v>3.06</c:v>
                </c:pt>
                <c:pt idx="16648">
                  <c:v>3.06</c:v>
                </c:pt>
                <c:pt idx="16649">
                  <c:v>3.06</c:v>
                </c:pt>
                <c:pt idx="16650">
                  <c:v>3.04</c:v>
                </c:pt>
                <c:pt idx="16651">
                  <c:v>3.04</c:v>
                </c:pt>
                <c:pt idx="16652">
                  <c:v>3.04</c:v>
                </c:pt>
                <c:pt idx="16653">
                  <c:v>3.03</c:v>
                </c:pt>
                <c:pt idx="16654">
                  <c:v>3.04</c:v>
                </c:pt>
                <c:pt idx="16655">
                  <c:v>3.02</c:v>
                </c:pt>
                <c:pt idx="16656">
                  <c:v>3.02</c:v>
                </c:pt>
                <c:pt idx="16657">
                  <c:v>3.02</c:v>
                </c:pt>
                <c:pt idx="16658">
                  <c:v>3</c:v>
                </c:pt>
                <c:pt idx="16659">
                  <c:v>3.02</c:v>
                </c:pt>
                <c:pt idx="16660">
                  <c:v>3</c:v>
                </c:pt>
                <c:pt idx="16661">
                  <c:v>3</c:v>
                </c:pt>
                <c:pt idx="16662">
                  <c:v>3</c:v>
                </c:pt>
                <c:pt idx="16663">
                  <c:v>3</c:v>
                </c:pt>
                <c:pt idx="16664">
                  <c:v>2.99</c:v>
                </c:pt>
                <c:pt idx="16665">
                  <c:v>3.01</c:v>
                </c:pt>
                <c:pt idx="16666">
                  <c:v>3</c:v>
                </c:pt>
                <c:pt idx="16667">
                  <c:v>3</c:v>
                </c:pt>
                <c:pt idx="16668">
                  <c:v>3</c:v>
                </c:pt>
                <c:pt idx="16669">
                  <c:v>2.98</c:v>
                </c:pt>
                <c:pt idx="16670">
                  <c:v>3</c:v>
                </c:pt>
                <c:pt idx="16671">
                  <c:v>2.98</c:v>
                </c:pt>
                <c:pt idx="16672">
                  <c:v>2.98</c:v>
                </c:pt>
                <c:pt idx="16673">
                  <c:v>3</c:v>
                </c:pt>
                <c:pt idx="16674">
                  <c:v>2.99</c:v>
                </c:pt>
                <c:pt idx="16675">
                  <c:v>2.98</c:v>
                </c:pt>
                <c:pt idx="16676">
                  <c:v>2.98</c:v>
                </c:pt>
                <c:pt idx="16677">
                  <c:v>2.98</c:v>
                </c:pt>
                <c:pt idx="16678">
                  <c:v>2.98</c:v>
                </c:pt>
                <c:pt idx="16679">
                  <c:v>2.98</c:v>
                </c:pt>
                <c:pt idx="16680">
                  <c:v>2.96</c:v>
                </c:pt>
                <c:pt idx="16681">
                  <c:v>2.96</c:v>
                </c:pt>
                <c:pt idx="16682">
                  <c:v>2.96</c:v>
                </c:pt>
                <c:pt idx="16683">
                  <c:v>2.97</c:v>
                </c:pt>
                <c:pt idx="16684">
                  <c:v>2.96</c:v>
                </c:pt>
                <c:pt idx="16685">
                  <c:v>2.96</c:v>
                </c:pt>
                <c:pt idx="16686">
                  <c:v>2.96</c:v>
                </c:pt>
                <c:pt idx="16687">
                  <c:v>2.96</c:v>
                </c:pt>
                <c:pt idx="16688">
                  <c:v>2.96</c:v>
                </c:pt>
                <c:pt idx="16689">
                  <c:v>2.95</c:v>
                </c:pt>
                <c:pt idx="16690">
                  <c:v>2.94</c:v>
                </c:pt>
                <c:pt idx="16691">
                  <c:v>2.96</c:v>
                </c:pt>
                <c:pt idx="16692">
                  <c:v>2.94</c:v>
                </c:pt>
                <c:pt idx="16693">
                  <c:v>2.95</c:v>
                </c:pt>
                <c:pt idx="16694">
                  <c:v>2.94</c:v>
                </c:pt>
                <c:pt idx="16695">
                  <c:v>2.94</c:v>
                </c:pt>
                <c:pt idx="16696">
                  <c:v>2.94</c:v>
                </c:pt>
                <c:pt idx="16697">
                  <c:v>2.92</c:v>
                </c:pt>
                <c:pt idx="16698">
                  <c:v>2.92</c:v>
                </c:pt>
                <c:pt idx="16699">
                  <c:v>2.92</c:v>
                </c:pt>
                <c:pt idx="16700">
                  <c:v>2.92</c:v>
                </c:pt>
                <c:pt idx="16701">
                  <c:v>2.92</c:v>
                </c:pt>
                <c:pt idx="16702">
                  <c:v>2.91</c:v>
                </c:pt>
                <c:pt idx="16703">
                  <c:v>2.9</c:v>
                </c:pt>
                <c:pt idx="16704">
                  <c:v>2.9</c:v>
                </c:pt>
                <c:pt idx="16705">
                  <c:v>2.92</c:v>
                </c:pt>
                <c:pt idx="16706">
                  <c:v>2.9</c:v>
                </c:pt>
                <c:pt idx="16707">
                  <c:v>2.89</c:v>
                </c:pt>
                <c:pt idx="16708">
                  <c:v>2.88</c:v>
                </c:pt>
                <c:pt idx="16709">
                  <c:v>2.87</c:v>
                </c:pt>
                <c:pt idx="16710">
                  <c:v>2.88</c:v>
                </c:pt>
                <c:pt idx="16711">
                  <c:v>2.88</c:v>
                </c:pt>
                <c:pt idx="16712">
                  <c:v>2.87</c:v>
                </c:pt>
                <c:pt idx="16713">
                  <c:v>2.88</c:v>
                </c:pt>
                <c:pt idx="16714">
                  <c:v>2.89</c:v>
                </c:pt>
                <c:pt idx="16715">
                  <c:v>2.89</c:v>
                </c:pt>
                <c:pt idx="16716">
                  <c:v>2.9</c:v>
                </c:pt>
                <c:pt idx="16717">
                  <c:v>2.89</c:v>
                </c:pt>
                <c:pt idx="16718">
                  <c:v>2.92</c:v>
                </c:pt>
                <c:pt idx="16719">
                  <c:v>2.92</c:v>
                </c:pt>
                <c:pt idx="16720">
                  <c:v>2.91</c:v>
                </c:pt>
                <c:pt idx="16721">
                  <c:v>2.92</c:v>
                </c:pt>
                <c:pt idx="16722">
                  <c:v>2.92</c:v>
                </c:pt>
                <c:pt idx="16723">
                  <c:v>2.92</c:v>
                </c:pt>
                <c:pt idx="16724">
                  <c:v>2.94</c:v>
                </c:pt>
                <c:pt idx="16725">
                  <c:v>2.93</c:v>
                </c:pt>
                <c:pt idx="16726">
                  <c:v>2.92</c:v>
                </c:pt>
                <c:pt idx="16727">
                  <c:v>2.94</c:v>
                </c:pt>
                <c:pt idx="16728">
                  <c:v>2.93</c:v>
                </c:pt>
                <c:pt idx="16729">
                  <c:v>2.95</c:v>
                </c:pt>
                <c:pt idx="16730">
                  <c:v>2.95</c:v>
                </c:pt>
                <c:pt idx="16731">
                  <c:v>2.96</c:v>
                </c:pt>
                <c:pt idx="16732">
                  <c:v>2.94</c:v>
                </c:pt>
                <c:pt idx="16733">
                  <c:v>2.94</c:v>
                </c:pt>
                <c:pt idx="16734">
                  <c:v>2.94</c:v>
                </c:pt>
                <c:pt idx="16735">
                  <c:v>2.95</c:v>
                </c:pt>
                <c:pt idx="16736">
                  <c:v>2.96</c:v>
                </c:pt>
                <c:pt idx="16737">
                  <c:v>2.96</c:v>
                </c:pt>
                <c:pt idx="16738">
                  <c:v>2.97</c:v>
                </c:pt>
                <c:pt idx="16739">
                  <c:v>2.97</c:v>
                </c:pt>
                <c:pt idx="16740">
                  <c:v>2.98</c:v>
                </c:pt>
                <c:pt idx="16741">
                  <c:v>2.98</c:v>
                </c:pt>
                <c:pt idx="16742">
                  <c:v>2.99</c:v>
                </c:pt>
                <c:pt idx="16743">
                  <c:v>2.98</c:v>
                </c:pt>
                <c:pt idx="16744">
                  <c:v>2.98</c:v>
                </c:pt>
                <c:pt idx="16745">
                  <c:v>2.98</c:v>
                </c:pt>
                <c:pt idx="16746">
                  <c:v>2.97</c:v>
                </c:pt>
                <c:pt idx="16747">
                  <c:v>2.96</c:v>
                </c:pt>
                <c:pt idx="16748">
                  <c:v>2.95</c:v>
                </c:pt>
                <c:pt idx="16749">
                  <c:v>2.95</c:v>
                </c:pt>
                <c:pt idx="16750">
                  <c:v>2.96</c:v>
                </c:pt>
                <c:pt idx="16751">
                  <c:v>2.94</c:v>
                </c:pt>
                <c:pt idx="16752">
                  <c:v>2.95</c:v>
                </c:pt>
                <c:pt idx="16753">
                  <c:v>2.94</c:v>
                </c:pt>
                <c:pt idx="16754">
                  <c:v>2.96</c:v>
                </c:pt>
                <c:pt idx="16755">
                  <c:v>2.94</c:v>
                </c:pt>
                <c:pt idx="16756">
                  <c:v>2.94</c:v>
                </c:pt>
                <c:pt idx="16757">
                  <c:v>2.96</c:v>
                </c:pt>
                <c:pt idx="16758">
                  <c:v>2.95</c:v>
                </c:pt>
                <c:pt idx="16759">
                  <c:v>2.94</c:v>
                </c:pt>
                <c:pt idx="16760">
                  <c:v>2.94</c:v>
                </c:pt>
                <c:pt idx="16761">
                  <c:v>2.94</c:v>
                </c:pt>
                <c:pt idx="16762">
                  <c:v>2.95</c:v>
                </c:pt>
                <c:pt idx="16763">
                  <c:v>2.94</c:v>
                </c:pt>
                <c:pt idx="16764">
                  <c:v>2.94</c:v>
                </c:pt>
                <c:pt idx="16765">
                  <c:v>2.95</c:v>
                </c:pt>
                <c:pt idx="16766">
                  <c:v>2.96</c:v>
                </c:pt>
                <c:pt idx="16767">
                  <c:v>2.95</c:v>
                </c:pt>
                <c:pt idx="16768">
                  <c:v>2.96</c:v>
                </c:pt>
                <c:pt idx="16769">
                  <c:v>2.96</c:v>
                </c:pt>
                <c:pt idx="16770">
                  <c:v>2.94</c:v>
                </c:pt>
                <c:pt idx="16771">
                  <c:v>2.94</c:v>
                </c:pt>
                <c:pt idx="16772">
                  <c:v>2.94</c:v>
                </c:pt>
                <c:pt idx="16773">
                  <c:v>2.94</c:v>
                </c:pt>
                <c:pt idx="16774">
                  <c:v>2.94</c:v>
                </c:pt>
                <c:pt idx="16775">
                  <c:v>2.93</c:v>
                </c:pt>
                <c:pt idx="16776">
                  <c:v>2.94</c:v>
                </c:pt>
                <c:pt idx="16777">
                  <c:v>2.94</c:v>
                </c:pt>
                <c:pt idx="16778">
                  <c:v>2.94</c:v>
                </c:pt>
                <c:pt idx="16779">
                  <c:v>2.92</c:v>
                </c:pt>
                <c:pt idx="16780">
                  <c:v>2.92</c:v>
                </c:pt>
                <c:pt idx="16781">
                  <c:v>2.92</c:v>
                </c:pt>
                <c:pt idx="16782">
                  <c:v>2.93</c:v>
                </c:pt>
                <c:pt idx="16783">
                  <c:v>2.92</c:v>
                </c:pt>
                <c:pt idx="16784">
                  <c:v>2.95</c:v>
                </c:pt>
                <c:pt idx="16785">
                  <c:v>2.94</c:v>
                </c:pt>
                <c:pt idx="16786">
                  <c:v>2.93</c:v>
                </c:pt>
                <c:pt idx="16787">
                  <c:v>2.95</c:v>
                </c:pt>
                <c:pt idx="16788">
                  <c:v>2.94</c:v>
                </c:pt>
                <c:pt idx="16789">
                  <c:v>2.94</c:v>
                </c:pt>
                <c:pt idx="16790">
                  <c:v>2.94</c:v>
                </c:pt>
                <c:pt idx="16791">
                  <c:v>2.94</c:v>
                </c:pt>
                <c:pt idx="16792">
                  <c:v>2.94</c:v>
                </c:pt>
                <c:pt idx="16793">
                  <c:v>2.94</c:v>
                </c:pt>
                <c:pt idx="16794">
                  <c:v>2.94</c:v>
                </c:pt>
                <c:pt idx="16795">
                  <c:v>2.94</c:v>
                </c:pt>
                <c:pt idx="16796">
                  <c:v>2.94</c:v>
                </c:pt>
                <c:pt idx="16797">
                  <c:v>2.94</c:v>
                </c:pt>
                <c:pt idx="16798">
                  <c:v>2.92</c:v>
                </c:pt>
                <c:pt idx="16799">
                  <c:v>2.92</c:v>
                </c:pt>
                <c:pt idx="16800">
                  <c:v>2.92</c:v>
                </c:pt>
                <c:pt idx="16801">
                  <c:v>2.92</c:v>
                </c:pt>
                <c:pt idx="16802">
                  <c:v>2.92</c:v>
                </c:pt>
                <c:pt idx="16803">
                  <c:v>2.92</c:v>
                </c:pt>
                <c:pt idx="16804">
                  <c:v>2.9</c:v>
                </c:pt>
                <c:pt idx="16805">
                  <c:v>2.91</c:v>
                </c:pt>
                <c:pt idx="16806">
                  <c:v>2.9</c:v>
                </c:pt>
                <c:pt idx="16807">
                  <c:v>2.89</c:v>
                </c:pt>
                <c:pt idx="16808">
                  <c:v>2.88</c:v>
                </c:pt>
                <c:pt idx="16809">
                  <c:v>2.89</c:v>
                </c:pt>
                <c:pt idx="16810">
                  <c:v>2.9</c:v>
                </c:pt>
                <c:pt idx="16811">
                  <c:v>2.9</c:v>
                </c:pt>
                <c:pt idx="16812">
                  <c:v>2.88</c:v>
                </c:pt>
                <c:pt idx="16813">
                  <c:v>2.88</c:v>
                </c:pt>
                <c:pt idx="16814">
                  <c:v>2.88</c:v>
                </c:pt>
                <c:pt idx="16815">
                  <c:v>2.88</c:v>
                </c:pt>
                <c:pt idx="16816">
                  <c:v>2.88</c:v>
                </c:pt>
                <c:pt idx="16817">
                  <c:v>2.87</c:v>
                </c:pt>
                <c:pt idx="16818">
                  <c:v>2.86</c:v>
                </c:pt>
                <c:pt idx="16819">
                  <c:v>2.86</c:v>
                </c:pt>
                <c:pt idx="16820">
                  <c:v>2.86</c:v>
                </c:pt>
                <c:pt idx="16821">
                  <c:v>2.84</c:v>
                </c:pt>
                <c:pt idx="16822">
                  <c:v>2.86</c:v>
                </c:pt>
                <c:pt idx="16823">
                  <c:v>2.84</c:v>
                </c:pt>
                <c:pt idx="16824">
                  <c:v>2.84</c:v>
                </c:pt>
                <c:pt idx="16825">
                  <c:v>2.84</c:v>
                </c:pt>
                <c:pt idx="16826">
                  <c:v>2.84</c:v>
                </c:pt>
                <c:pt idx="16827">
                  <c:v>2.82</c:v>
                </c:pt>
                <c:pt idx="16828">
                  <c:v>2.84</c:v>
                </c:pt>
                <c:pt idx="16829">
                  <c:v>2.82</c:v>
                </c:pt>
                <c:pt idx="16830">
                  <c:v>2.82</c:v>
                </c:pt>
                <c:pt idx="16831">
                  <c:v>2.81</c:v>
                </c:pt>
                <c:pt idx="16832">
                  <c:v>2.8</c:v>
                </c:pt>
                <c:pt idx="16833">
                  <c:v>2.79</c:v>
                </c:pt>
                <c:pt idx="16834">
                  <c:v>2.8</c:v>
                </c:pt>
                <c:pt idx="16835">
                  <c:v>2.78</c:v>
                </c:pt>
                <c:pt idx="16836">
                  <c:v>2.8</c:v>
                </c:pt>
                <c:pt idx="16837">
                  <c:v>2.78</c:v>
                </c:pt>
                <c:pt idx="16838">
                  <c:v>2.78</c:v>
                </c:pt>
                <c:pt idx="16839">
                  <c:v>2.78</c:v>
                </c:pt>
                <c:pt idx="16840">
                  <c:v>2.78</c:v>
                </c:pt>
                <c:pt idx="16841">
                  <c:v>2.77</c:v>
                </c:pt>
                <c:pt idx="16842">
                  <c:v>2.76</c:v>
                </c:pt>
                <c:pt idx="16843">
                  <c:v>2.76</c:v>
                </c:pt>
                <c:pt idx="16844">
                  <c:v>2.76</c:v>
                </c:pt>
                <c:pt idx="16845">
                  <c:v>2.76</c:v>
                </c:pt>
                <c:pt idx="16846">
                  <c:v>2.76</c:v>
                </c:pt>
                <c:pt idx="16847">
                  <c:v>2.76</c:v>
                </c:pt>
                <c:pt idx="16848">
                  <c:v>2.76</c:v>
                </c:pt>
                <c:pt idx="16849">
                  <c:v>2.76</c:v>
                </c:pt>
                <c:pt idx="16850">
                  <c:v>2.75</c:v>
                </c:pt>
                <c:pt idx="16851">
                  <c:v>2.76</c:v>
                </c:pt>
                <c:pt idx="16852">
                  <c:v>2.77</c:v>
                </c:pt>
                <c:pt idx="16853">
                  <c:v>2.76</c:v>
                </c:pt>
                <c:pt idx="16854">
                  <c:v>2.75</c:v>
                </c:pt>
                <c:pt idx="16855">
                  <c:v>2.76</c:v>
                </c:pt>
                <c:pt idx="16856">
                  <c:v>2.76</c:v>
                </c:pt>
                <c:pt idx="16857">
                  <c:v>2.76</c:v>
                </c:pt>
                <c:pt idx="16858">
                  <c:v>2.78</c:v>
                </c:pt>
                <c:pt idx="16859">
                  <c:v>2.78</c:v>
                </c:pt>
                <c:pt idx="16860">
                  <c:v>2.8</c:v>
                </c:pt>
                <c:pt idx="16861">
                  <c:v>2.8</c:v>
                </c:pt>
                <c:pt idx="16862">
                  <c:v>2.8</c:v>
                </c:pt>
                <c:pt idx="16863">
                  <c:v>2.81</c:v>
                </c:pt>
                <c:pt idx="16864">
                  <c:v>2.82</c:v>
                </c:pt>
                <c:pt idx="16865">
                  <c:v>2.82</c:v>
                </c:pt>
                <c:pt idx="16866">
                  <c:v>2.82</c:v>
                </c:pt>
                <c:pt idx="16867">
                  <c:v>2.82</c:v>
                </c:pt>
                <c:pt idx="16868">
                  <c:v>2.82</c:v>
                </c:pt>
                <c:pt idx="16869">
                  <c:v>2.84</c:v>
                </c:pt>
                <c:pt idx="16870">
                  <c:v>2.83</c:v>
                </c:pt>
                <c:pt idx="16871">
                  <c:v>2.83</c:v>
                </c:pt>
                <c:pt idx="16872">
                  <c:v>2.83</c:v>
                </c:pt>
                <c:pt idx="16873">
                  <c:v>2.83</c:v>
                </c:pt>
                <c:pt idx="16874">
                  <c:v>2.83</c:v>
                </c:pt>
                <c:pt idx="16875">
                  <c:v>2.84</c:v>
                </c:pt>
                <c:pt idx="16876">
                  <c:v>2.83</c:v>
                </c:pt>
                <c:pt idx="16877">
                  <c:v>2.84</c:v>
                </c:pt>
                <c:pt idx="16878">
                  <c:v>2.84</c:v>
                </c:pt>
                <c:pt idx="16879">
                  <c:v>2.83</c:v>
                </c:pt>
                <c:pt idx="16880">
                  <c:v>2.81</c:v>
                </c:pt>
                <c:pt idx="16881">
                  <c:v>2.82</c:v>
                </c:pt>
                <c:pt idx="16882">
                  <c:v>2.84</c:v>
                </c:pt>
                <c:pt idx="16883">
                  <c:v>2.82</c:v>
                </c:pt>
                <c:pt idx="16884">
                  <c:v>2.81</c:v>
                </c:pt>
                <c:pt idx="16885">
                  <c:v>2.82</c:v>
                </c:pt>
                <c:pt idx="16886">
                  <c:v>2.81</c:v>
                </c:pt>
                <c:pt idx="16887">
                  <c:v>2.8</c:v>
                </c:pt>
                <c:pt idx="16888">
                  <c:v>2.79</c:v>
                </c:pt>
                <c:pt idx="16889">
                  <c:v>2.8</c:v>
                </c:pt>
                <c:pt idx="16890">
                  <c:v>2.79</c:v>
                </c:pt>
                <c:pt idx="16891">
                  <c:v>2.8</c:v>
                </c:pt>
                <c:pt idx="16892">
                  <c:v>2.78</c:v>
                </c:pt>
                <c:pt idx="16893">
                  <c:v>2.78</c:v>
                </c:pt>
                <c:pt idx="16894">
                  <c:v>2.76</c:v>
                </c:pt>
                <c:pt idx="16895">
                  <c:v>2.76</c:v>
                </c:pt>
                <c:pt idx="16896">
                  <c:v>2.75</c:v>
                </c:pt>
                <c:pt idx="16897">
                  <c:v>2.75</c:v>
                </c:pt>
                <c:pt idx="16898">
                  <c:v>2.72</c:v>
                </c:pt>
                <c:pt idx="16899">
                  <c:v>2.72</c:v>
                </c:pt>
                <c:pt idx="16900">
                  <c:v>2.72</c:v>
                </c:pt>
                <c:pt idx="16901">
                  <c:v>2.73</c:v>
                </c:pt>
                <c:pt idx="16902">
                  <c:v>2.72</c:v>
                </c:pt>
                <c:pt idx="16903">
                  <c:v>2.72</c:v>
                </c:pt>
                <c:pt idx="16904">
                  <c:v>2.7</c:v>
                </c:pt>
                <c:pt idx="16905">
                  <c:v>2.69</c:v>
                </c:pt>
                <c:pt idx="16906">
                  <c:v>2.68</c:v>
                </c:pt>
                <c:pt idx="16907">
                  <c:v>2.68</c:v>
                </c:pt>
                <c:pt idx="16908">
                  <c:v>2.69</c:v>
                </c:pt>
                <c:pt idx="16909">
                  <c:v>2.66</c:v>
                </c:pt>
                <c:pt idx="16910">
                  <c:v>2.66</c:v>
                </c:pt>
                <c:pt idx="16911">
                  <c:v>2.66</c:v>
                </c:pt>
                <c:pt idx="16912">
                  <c:v>2.67</c:v>
                </c:pt>
                <c:pt idx="16913">
                  <c:v>2.66</c:v>
                </c:pt>
                <c:pt idx="16914">
                  <c:v>2.65</c:v>
                </c:pt>
                <c:pt idx="16915">
                  <c:v>2.66</c:v>
                </c:pt>
                <c:pt idx="16916">
                  <c:v>2.68</c:v>
                </c:pt>
                <c:pt idx="16917">
                  <c:v>2.66</c:v>
                </c:pt>
                <c:pt idx="16918">
                  <c:v>2.66</c:v>
                </c:pt>
                <c:pt idx="16919">
                  <c:v>2.67</c:v>
                </c:pt>
                <c:pt idx="16920">
                  <c:v>2.68</c:v>
                </c:pt>
                <c:pt idx="16921">
                  <c:v>2.66</c:v>
                </c:pt>
                <c:pt idx="16922">
                  <c:v>2.67</c:v>
                </c:pt>
                <c:pt idx="16923">
                  <c:v>2.68</c:v>
                </c:pt>
                <c:pt idx="16924">
                  <c:v>2.68</c:v>
                </c:pt>
                <c:pt idx="16925">
                  <c:v>2.67</c:v>
                </c:pt>
                <c:pt idx="16926">
                  <c:v>2.68</c:v>
                </c:pt>
                <c:pt idx="16927">
                  <c:v>2.68</c:v>
                </c:pt>
                <c:pt idx="16928">
                  <c:v>2.7</c:v>
                </c:pt>
                <c:pt idx="16929">
                  <c:v>2.72</c:v>
                </c:pt>
                <c:pt idx="16930">
                  <c:v>2.7</c:v>
                </c:pt>
                <c:pt idx="16931">
                  <c:v>2.7</c:v>
                </c:pt>
                <c:pt idx="16932">
                  <c:v>2.72</c:v>
                </c:pt>
                <c:pt idx="16933">
                  <c:v>2.71</c:v>
                </c:pt>
                <c:pt idx="16934">
                  <c:v>2.74</c:v>
                </c:pt>
                <c:pt idx="16935">
                  <c:v>2.74</c:v>
                </c:pt>
                <c:pt idx="16936">
                  <c:v>2.74</c:v>
                </c:pt>
                <c:pt idx="16937">
                  <c:v>2.74</c:v>
                </c:pt>
                <c:pt idx="16938">
                  <c:v>2.74</c:v>
                </c:pt>
                <c:pt idx="16939">
                  <c:v>2.76</c:v>
                </c:pt>
                <c:pt idx="16940">
                  <c:v>2.8</c:v>
                </c:pt>
                <c:pt idx="16941">
                  <c:v>2.8</c:v>
                </c:pt>
                <c:pt idx="16942">
                  <c:v>2.81</c:v>
                </c:pt>
                <c:pt idx="16943">
                  <c:v>2.82</c:v>
                </c:pt>
                <c:pt idx="16944">
                  <c:v>2.8</c:v>
                </c:pt>
                <c:pt idx="16945">
                  <c:v>2.84</c:v>
                </c:pt>
                <c:pt idx="16946">
                  <c:v>2.84</c:v>
                </c:pt>
                <c:pt idx="16947">
                  <c:v>2.85</c:v>
                </c:pt>
                <c:pt idx="16948">
                  <c:v>2.86</c:v>
                </c:pt>
                <c:pt idx="16949">
                  <c:v>2.86</c:v>
                </c:pt>
                <c:pt idx="16950">
                  <c:v>2.85</c:v>
                </c:pt>
                <c:pt idx="16951">
                  <c:v>2.86</c:v>
                </c:pt>
                <c:pt idx="16952">
                  <c:v>2.86</c:v>
                </c:pt>
                <c:pt idx="16953">
                  <c:v>2.88</c:v>
                </c:pt>
                <c:pt idx="16954">
                  <c:v>2.87</c:v>
                </c:pt>
                <c:pt idx="16955">
                  <c:v>2.85</c:v>
                </c:pt>
                <c:pt idx="16956">
                  <c:v>2.86</c:v>
                </c:pt>
                <c:pt idx="16957">
                  <c:v>2.86</c:v>
                </c:pt>
                <c:pt idx="16958">
                  <c:v>2.86</c:v>
                </c:pt>
                <c:pt idx="16959">
                  <c:v>2.87</c:v>
                </c:pt>
                <c:pt idx="16960">
                  <c:v>2.86</c:v>
                </c:pt>
                <c:pt idx="16961">
                  <c:v>2.86</c:v>
                </c:pt>
                <c:pt idx="16962">
                  <c:v>2.86</c:v>
                </c:pt>
                <c:pt idx="16963">
                  <c:v>2.86</c:v>
                </c:pt>
                <c:pt idx="16964">
                  <c:v>2.85</c:v>
                </c:pt>
                <c:pt idx="16965">
                  <c:v>2.85</c:v>
                </c:pt>
                <c:pt idx="16966">
                  <c:v>2.86</c:v>
                </c:pt>
                <c:pt idx="16967">
                  <c:v>2.84</c:v>
                </c:pt>
                <c:pt idx="16968">
                  <c:v>2.83</c:v>
                </c:pt>
                <c:pt idx="16969">
                  <c:v>2.83</c:v>
                </c:pt>
                <c:pt idx="16970">
                  <c:v>2.84</c:v>
                </c:pt>
                <c:pt idx="16971">
                  <c:v>2.82</c:v>
                </c:pt>
                <c:pt idx="16972">
                  <c:v>2.81</c:v>
                </c:pt>
                <c:pt idx="16973">
                  <c:v>2.8</c:v>
                </c:pt>
                <c:pt idx="16974">
                  <c:v>2.79</c:v>
                </c:pt>
                <c:pt idx="16975">
                  <c:v>2.8</c:v>
                </c:pt>
                <c:pt idx="16976">
                  <c:v>2.78</c:v>
                </c:pt>
                <c:pt idx="16977">
                  <c:v>2.79</c:v>
                </c:pt>
                <c:pt idx="16978">
                  <c:v>2.78</c:v>
                </c:pt>
                <c:pt idx="16979">
                  <c:v>2.76</c:v>
                </c:pt>
                <c:pt idx="16980">
                  <c:v>2.76</c:v>
                </c:pt>
                <c:pt idx="16981">
                  <c:v>2.74</c:v>
                </c:pt>
                <c:pt idx="16982">
                  <c:v>2.75</c:v>
                </c:pt>
                <c:pt idx="16983">
                  <c:v>2.73</c:v>
                </c:pt>
                <c:pt idx="16984">
                  <c:v>2.72</c:v>
                </c:pt>
                <c:pt idx="16985">
                  <c:v>2.74</c:v>
                </c:pt>
                <c:pt idx="16986">
                  <c:v>2.74</c:v>
                </c:pt>
                <c:pt idx="16987">
                  <c:v>2.73</c:v>
                </c:pt>
                <c:pt idx="16988">
                  <c:v>2.74</c:v>
                </c:pt>
                <c:pt idx="16989">
                  <c:v>2.73</c:v>
                </c:pt>
                <c:pt idx="16990">
                  <c:v>2.73</c:v>
                </c:pt>
                <c:pt idx="16991">
                  <c:v>2.71</c:v>
                </c:pt>
                <c:pt idx="16992">
                  <c:v>2.7</c:v>
                </c:pt>
                <c:pt idx="16993">
                  <c:v>2.68</c:v>
                </c:pt>
                <c:pt idx="16994">
                  <c:v>2.66</c:v>
                </c:pt>
                <c:pt idx="16995">
                  <c:v>2.64</c:v>
                </c:pt>
                <c:pt idx="16996">
                  <c:v>2.62</c:v>
                </c:pt>
                <c:pt idx="16997">
                  <c:v>2.6</c:v>
                </c:pt>
                <c:pt idx="16998">
                  <c:v>2.6</c:v>
                </c:pt>
                <c:pt idx="16999">
                  <c:v>2.57</c:v>
                </c:pt>
                <c:pt idx="17000">
                  <c:v>2.5499999999999998</c:v>
                </c:pt>
                <c:pt idx="17001">
                  <c:v>2.54</c:v>
                </c:pt>
                <c:pt idx="17002">
                  <c:v>2.52</c:v>
                </c:pt>
                <c:pt idx="17003">
                  <c:v>2.5</c:v>
                </c:pt>
                <c:pt idx="17004">
                  <c:v>2.52</c:v>
                </c:pt>
                <c:pt idx="17005">
                  <c:v>2.52</c:v>
                </c:pt>
                <c:pt idx="17006">
                  <c:v>2.5099999999999998</c:v>
                </c:pt>
                <c:pt idx="17007">
                  <c:v>2.52</c:v>
                </c:pt>
                <c:pt idx="17008">
                  <c:v>2.54</c:v>
                </c:pt>
                <c:pt idx="17009">
                  <c:v>2.54</c:v>
                </c:pt>
                <c:pt idx="17010">
                  <c:v>2.57</c:v>
                </c:pt>
                <c:pt idx="17011">
                  <c:v>2.57</c:v>
                </c:pt>
                <c:pt idx="17012">
                  <c:v>2.57</c:v>
                </c:pt>
                <c:pt idx="17013">
                  <c:v>2.58</c:v>
                </c:pt>
                <c:pt idx="17014">
                  <c:v>2.58</c:v>
                </c:pt>
                <c:pt idx="17015">
                  <c:v>2.59</c:v>
                </c:pt>
                <c:pt idx="17016">
                  <c:v>2.6</c:v>
                </c:pt>
                <c:pt idx="17017">
                  <c:v>2.6</c:v>
                </c:pt>
                <c:pt idx="17018">
                  <c:v>2.6</c:v>
                </c:pt>
                <c:pt idx="17019">
                  <c:v>2.62</c:v>
                </c:pt>
                <c:pt idx="17020">
                  <c:v>2.63</c:v>
                </c:pt>
                <c:pt idx="17021">
                  <c:v>2.64</c:v>
                </c:pt>
                <c:pt idx="17022">
                  <c:v>2.66</c:v>
                </c:pt>
                <c:pt idx="17023">
                  <c:v>2.68</c:v>
                </c:pt>
                <c:pt idx="17024">
                  <c:v>2.7</c:v>
                </c:pt>
                <c:pt idx="17025">
                  <c:v>2.72</c:v>
                </c:pt>
                <c:pt idx="17026">
                  <c:v>2.72</c:v>
                </c:pt>
                <c:pt idx="17027">
                  <c:v>2.74</c:v>
                </c:pt>
                <c:pt idx="17028">
                  <c:v>2.77</c:v>
                </c:pt>
                <c:pt idx="17029">
                  <c:v>2.78</c:v>
                </c:pt>
                <c:pt idx="17030">
                  <c:v>2.82</c:v>
                </c:pt>
                <c:pt idx="17031">
                  <c:v>2.83</c:v>
                </c:pt>
                <c:pt idx="17032">
                  <c:v>2.86</c:v>
                </c:pt>
                <c:pt idx="17033">
                  <c:v>2.9</c:v>
                </c:pt>
                <c:pt idx="17034">
                  <c:v>2.94</c:v>
                </c:pt>
                <c:pt idx="17035">
                  <c:v>2.95</c:v>
                </c:pt>
                <c:pt idx="17036">
                  <c:v>2.99</c:v>
                </c:pt>
                <c:pt idx="17037">
                  <c:v>3.02</c:v>
                </c:pt>
                <c:pt idx="17038">
                  <c:v>3.06</c:v>
                </c:pt>
                <c:pt idx="17039">
                  <c:v>3.07</c:v>
                </c:pt>
                <c:pt idx="17040">
                  <c:v>3.12</c:v>
                </c:pt>
                <c:pt idx="17041">
                  <c:v>3.13</c:v>
                </c:pt>
                <c:pt idx="17042">
                  <c:v>3.14</c:v>
                </c:pt>
                <c:pt idx="17043">
                  <c:v>3.16</c:v>
                </c:pt>
                <c:pt idx="17044">
                  <c:v>3.16</c:v>
                </c:pt>
                <c:pt idx="17045">
                  <c:v>3.2</c:v>
                </c:pt>
                <c:pt idx="17046">
                  <c:v>3.2</c:v>
                </c:pt>
                <c:pt idx="17047">
                  <c:v>3.21</c:v>
                </c:pt>
                <c:pt idx="17048">
                  <c:v>3.24</c:v>
                </c:pt>
                <c:pt idx="17049">
                  <c:v>3.24</c:v>
                </c:pt>
                <c:pt idx="17050">
                  <c:v>3.28</c:v>
                </c:pt>
                <c:pt idx="17051">
                  <c:v>3.3</c:v>
                </c:pt>
                <c:pt idx="17052">
                  <c:v>3.31</c:v>
                </c:pt>
                <c:pt idx="17053">
                  <c:v>3.33</c:v>
                </c:pt>
                <c:pt idx="17054">
                  <c:v>3.34</c:v>
                </c:pt>
                <c:pt idx="17055">
                  <c:v>3.34</c:v>
                </c:pt>
                <c:pt idx="17056">
                  <c:v>3.34</c:v>
                </c:pt>
                <c:pt idx="17057">
                  <c:v>3.33</c:v>
                </c:pt>
                <c:pt idx="17058">
                  <c:v>3.32</c:v>
                </c:pt>
                <c:pt idx="17059">
                  <c:v>3.3</c:v>
                </c:pt>
                <c:pt idx="17060">
                  <c:v>3.3</c:v>
                </c:pt>
                <c:pt idx="17061">
                  <c:v>3.28</c:v>
                </c:pt>
                <c:pt idx="17062">
                  <c:v>3.29</c:v>
                </c:pt>
                <c:pt idx="17063">
                  <c:v>3.27</c:v>
                </c:pt>
                <c:pt idx="17064">
                  <c:v>3.27</c:v>
                </c:pt>
                <c:pt idx="17065">
                  <c:v>3.26</c:v>
                </c:pt>
                <c:pt idx="17066">
                  <c:v>3.26</c:v>
                </c:pt>
                <c:pt idx="17067">
                  <c:v>3.24</c:v>
                </c:pt>
                <c:pt idx="17068">
                  <c:v>3.24</c:v>
                </c:pt>
                <c:pt idx="17069">
                  <c:v>3.2</c:v>
                </c:pt>
                <c:pt idx="17070">
                  <c:v>3.2</c:v>
                </c:pt>
                <c:pt idx="17071">
                  <c:v>3.18</c:v>
                </c:pt>
                <c:pt idx="17072">
                  <c:v>3.18</c:v>
                </c:pt>
                <c:pt idx="17073">
                  <c:v>3.16</c:v>
                </c:pt>
                <c:pt idx="17074">
                  <c:v>3.12</c:v>
                </c:pt>
                <c:pt idx="17075">
                  <c:v>3.11</c:v>
                </c:pt>
                <c:pt idx="17076">
                  <c:v>3.12</c:v>
                </c:pt>
                <c:pt idx="17077">
                  <c:v>3.08</c:v>
                </c:pt>
                <c:pt idx="17078">
                  <c:v>3.07</c:v>
                </c:pt>
                <c:pt idx="17079">
                  <c:v>3.06</c:v>
                </c:pt>
                <c:pt idx="17080">
                  <c:v>3.02</c:v>
                </c:pt>
                <c:pt idx="17081">
                  <c:v>3.01</c:v>
                </c:pt>
                <c:pt idx="17082">
                  <c:v>3.02</c:v>
                </c:pt>
                <c:pt idx="17083">
                  <c:v>2.98</c:v>
                </c:pt>
                <c:pt idx="17084">
                  <c:v>2.98</c:v>
                </c:pt>
                <c:pt idx="17085">
                  <c:v>2.98</c:v>
                </c:pt>
                <c:pt idx="17086">
                  <c:v>2.99</c:v>
                </c:pt>
                <c:pt idx="17087">
                  <c:v>2.97</c:v>
                </c:pt>
                <c:pt idx="17088">
                  <c:v>2.97</c:v>
                </c:pt>
                <c:pt idx="17089">
                  <c:v>2.96</c:v>
                </c:pt>
                <c:pt idx="17090">
                  <c:v>2.96</c:v>
                </c:pt>
                <c:pt idx="17091">
                  <c:v>2.98</c:v>
                </c:pt>
                <c:pt idx="17092">
                  <c:v>2.96</c:v>
                </c:pt>
                <c:pt idx="17093">
                  <c:v>2.97</c:v>
                </c:pt>
                <c:pt idx="17094">
                  <c:v>2.96</c:v>
                </c:pt>
                <c:pt idx="17095">
                  <c:v>2.96</c:v>
                </c:pt>
                <c:pt idx="17096">
                  <c:v>2.96</c:v>
                </c:pt>
                <c:pt idx="17097">
                  <c:v>2.96</c:v>
                </c:pt>
                <c:pt idx="17098">
                  <c:v>2.97</c:v>
                </c:pt>
                <c:pt idx="17099">
                  <c:v>2.99</c:v>
                </c:pt>
                <c:pt idx="17100">
                  <c:v>3</c:v>
                </c:pt>
                <c:pt idx="17101">
                  <c:v>3</c:v>
                </c:pt>
                <c:pt idx="17102">
                  <c:v>3</c:v>
                </c:pt>
                <c:pt idx="17103">
                  <c:v>3.02</c:v>
                </c:pt>
                <c:pt idx="17104">
                  <c:v>3</c:v>
                </c:pt>
                <c:pt idx="17105">
                  <c:v>3</c:v>
                </c:pt>
                <c:pt idx="17106">
                  <c:v>3</c:v>
                </c:pt>
                <c:pt idx="17107">
                  <c:v>3.01</c:v>
                </c:pt>
                <c:pt idx="17108">
                  <c:v>3.02</c:v>
                </c:pt>
                <c:pt idx="17109">
                  <c:v>3.02</c:v>
                </c:pt>
                <c:pt idx="17110">
                  <c:v>3</c:v>
                </c:pt>
                <c:pt idx="17111">
                  <c:v>2.98</c:v>
                </c:pt>
                <c:pt idx="17112">
                  <c:v>3.01</c:v>
                </c:pt>
                <c:pt idx="17113">
                  <c:v>3</c:v>
                </c:pt>
                <c:pt idx="17114">
                  <c:v>3.01</c:v>
                </c:pt>
                <c:pt idx="17115">
                  <c:v>3</c:v>
                </c:pt>
                <c:pt idx="17116">
                  <c:v>3</c:v>
                </c:pt>
                <c:pt idx="17117">
                  <c:v>3.01</c:v>
                </c:pt>
                <c:pt idx="17118">
                  <c:v>3</c:v>
                </c:pt>
                <c:pt idx="17119">
                  <c:v>3</c:v>
                </c:pt>
                <c:pt idx="17120">
                  <c:v>3.02</c:v>
                </c:pt>
                <c:pt idx="17121">
                  <c:v>3.03</c:v>
                </c:pt>
                <c:pt idx="17122">
                  <c:v>3</c:v>
                </c:pt>
                <c:pt idx="17123">
                  <c:v>3</c:v>
                </c:pt>
                <c:pt idx="17124">
                  <c:v>3</c:v>
                </c:pt>
                <c:pt idx="17125">
                  <c:v>3.02</c:v>
                </c:pt>
                <c:pt idx="17126">
                  <c:v>3.02</c:v>
                </c:pt>
                <c:pt idx="17127">
                  <c:v>3.02</c:v>
                </c:pt>
                <c:pt idx="17128">
                  <c:v>3.02</c:v>
                </c:pt>
                <c:pt idx="17129">
                  <c:v>3.02</c:v>
                </c:pt>
                <c:pt idx="17130">
                  <c:v>3.04</c:v>
                </c:pt>
                <c:pt idx="17131">
                  <c:v>3.03</c:v>
                </c:pt>
                <c:pt idx="17132">
                  <c:v>3.02</c:v>
                </c:pt>
                <c:pt idx="17133">
                  <c:v>3.01</c:v>
                </c:pt>
                <c:pt idx="17134">
                  <c:v>3</c:v>
                </c:pt>
                <c:pt idx="17135">
                  <c:v>3.01</c:v>
                </c:pt>
                <c:pt idx="17136">
                  <c:v>3.04</c:v>
                </c:pt>
                <c:pt idx="17137">
                  <c:v>3.04</c:v>
                </c:pt>
                <c:pt idx="17138">
                  <c:v>3.02</c:v>
                </c:pt>
                <c:pt idx="17139">
                  <c:v>3.03</c:v>
                </c:pt>
                <c:pt idx="17140">
                  <c:v>3.06</c:v>
                </c:pt>
                <c:pt idx="17141">
                  <c:v>3.06</c:v>
                </c:pt>
                <c:pt idx="17142">
                  <c:v>3.07</c:v>
                </c:pt>
                <c:pt idx="17143">
                  <c:v>3.05</c:v>
                </c:pt>
                <c:pt idx="17144">
                  <c:v>3.1</c:v>
                </c:pt>
                <c:pt idx="17145">
                  <c:v>3.04</c:v>
                </c:pt>
                <c:pt idx="17146">
                  <c:v>3.07</c:v>
                </c:pt>
                <c:pt idx="17147">
                  <c:v>3.06</c:v>
                </c:pt>
                <c:pt idx="17148">
                  <c:v>3.05</c:v>
                </c:pt>
                <c:pt idx="17149">
                  <c:v>3.06</c:v>
                </c:pt>
                <c:pt idx="17150">
                  <c:v>3.06</c:v>
                </c:pt>
                <c:pt idx="17151">
                  <c:v>3.06</c:v>
                </c:pt>
                <c:pt idx="17152">
                  <c:v>3.08</c:v>
                </c:pt>
                <c:pt idx="17153">
                  <c:v>3.1</c:v>
                </c:pt>
                <c:pt idx="17154">
                  <c:v>3.1</c:v>
                </c:pt>
                <c:pt idx="17155">
                  <c:v>3.09</c:v>
                </c:pt>
                <c:pt idx="17156">
                  <c:v>3.1</c:v>
                </c:pt>
                <c:pt idx="17157">
                  <c:v>3.12</c:v>
                </c:pt>
                <c:pt idx="17158">
                  <c:v>3.11</c:v>
                </c:pt>
                <c:pt idx="17159">
                  <c:v>3.1</c:v>
                </c:pt>
                <c:pt idx="17160">
                  <c:v>3.14</c:v>
                </c:pt>
                <c:pt idx="17161">
                  <c:v>3.17</c:v>
                </c:pt>
                <c:pt idx="17162">
                  <c:v>3.14</c:v>
                </c:pt>
                <c:pt idx="17163">
                  <c:v>3.18</c:v>
                </c:pt>
                <c:pt idx="17164">
                  <c:v>3.18</c:v>
                </c:pt>
                <c:pt idx="17165">
                  <c:v>3.22</c:v>
                </c:pt>
                <c:pt idx="17166">
                  <c:v>3.23</c:v>
                </c:pt>
                <c:pt idx="17167">
                  <c:v>3.26</c:v>
                </c:pt>
                <c:pt idx="17168">
                  <c:v>3.24</c:v>
                </c:pt>
                <c:pt idx="17169">
                  <c:v>3.3</c:v>
                </c:pt>
                <c:pt idx="17170">
                  <c:v>3.32</c:v>
                </c:pt>
                <c:pt idx="17171">
                  <c:v>3.33</c:v>
                </c:pt>
                <c:pt idx="17172">
                  <c:v>3.36</c:v>
                </c:pt>
                <c:pt idx="17173">
                  <c:v>3.4</c:v>
                </c:pt>
                <c:pt idx="17174">
                  <c:v>3.42</c:v>
                </c:pt>
                <c:pt idx="17175">
                  <c:v>3.45</c:v>
                </c:pt>
                <c:pt idx="17176">
                  <c:v>3.44</c:v>
                </c:pt>
                <c:pt idx="17177">
                  <c:v>3.54</c:v>
                </c:pt>
                <c:pt idx="17178">
                  <c:v>3.53</c:v>
                </c:pt>
                <c:pt idx="17179">
                  <c:v>3.55</c:v>
                </c:pt>
                <c:pt idx="17180">
                  <c:v>3.57</c:v>
                </c:pt>
                <c:pt idx="17181">
                  <c:v>3.6</c:v>
                </c:pt>
                <c:pt idx="17182">
                  <c:v>3.62</c:v>
                </c:pt>
                <c:pt idx="17183">
                  <c:v>3.7</c:v>
                </c:pt>
                <c:pt idx="17184">
                  <c:v>3.69</c:v>
                </c:pt>
                <c:pt idx="17185">
                  <c:v>3.67</c:v>
                </c:pt>
                <c:pt idx="17186">
                  <c:v>3.7</c:v>
                </c:pt>
                <c:pt idx="17187">
                  <c:v>3.71</c:v>
                </c:pt>
                <c:pt idx="17188">
                  <c:v>3.73</c:v>
                </c:pt>
                <c:pt idx="17189">
                  <c:v>3.78</c:v>
                </c:pt>
                <c:pt idx="17190">
                  <c:v>3.78</c:v>
                </c:pt>
                <c:pt idx="17191">
                  <c:v>3.79</c:v>
                </c:pt>
                <c:pt idx="17192">
                  <c:v>3.8</c:v>
                </c:pt>
                <c:pt idx="17193">
                  <c:v>3.8</c:v>
                </c:pt>
                <c:pt idx="17194">
                  <c:v>3.8</c:v>
                </c:pt>
                <c:pt idx="17195">
                  <c:v>3.82</c:v>
                </c:pt>
                <c:pt idx="17196">
                  <c:v>3.81</c:v>
                </c:pt>
                <c:pt idx="17197">
                  <c:v>3.82</c:v>
                </c:pt>
                <c:pt idx="17198">
                  <c:v>3.82</c:v>
                </c:pt>
                <c:pt idx="17199">
                  <c:v>3.8</c:v>
                </c:pt>
                <c:pt idx="17200">
                  <c:v>3.81</c:v>
                </c:pt>
                <c:pt idx="17201">
                  <c:v>3.81</c:v>
                </c:pt>
                <c:pt idx="17202">
                  <c:v>3.8</c:v>
                </c:pt>
                <c:pt idx="17203">
                  <c:v>3.86</c:v>
                </c:pt>
                <c:pt idx="17204">
                  <c:v>3.81</c:v>
                </c:pt>
                <c:pt idx="17205">
                  <c:v>3.82</c:v>
                </c:pt>
                <c:pt idx="17206">
                  <c:v>3.81</c:v>
                </c:pt>
                <c:pt idx="17207">
                  <c:v>3.77</c:v>
                </c:pt>
                <c:pt idx="17208">
                  <c:v>3.79</c:v>
                </c:pt>
                <c:pt idx="17209">
                  <c:v>3.76</c:v>
                </c:pt>
                <c:pt idx="17210">
                  <c:v>3.77</c:v>
                </c:pt>
                <c:pt idx="17211">
                  <c:v>3.78</c:v>
                </c:pt>
                <c:pt idx="17212">
                  <c:v>3.78</c:v>
                </c:pt>
                <c:pt idx="17213">
                  <c:v>3.78</c:v>
                </c:pt>
                <c:pt idx="17214">
                  <c:v>3.73</c:v>
                </c:pt>
                <c:pt idx="17215">
                  <c:v>3.74</c:v>
                </c:pt>
                <c:pt idx="17216">
                  <c:v>3.72</c:v>
                </c:pt>
                <c:pt idx="17217">
                  <c:v>3.7</c:v>
                </c:pt>
                <c:pt idx="17218">
                  <c:v>3.68</c:v>
                </c:pt>
                <c:pt idx="17219">
                  <c:v>3.66</c:v>
                </c:pt>
                <c:pt idx="17220">
                  <c:v>3.66</c:v>
                </c:pt>
                <c:pt idx="17221">
                  <c:v>3.68</c:v>
                </c:pt>
                <c:pt idx="17222">
                  <c:v>3.67</c:v>
                </c:pt>
                <c:pt idx="17223">
                  <c:v>3.66</c:v>
                </c:pt>
                <c:pt idx="17224">
                  <c:v>3.66</c:v>
                </c:pt>
                <c:pt idx="17225">
                  <c:v>3.68</c:v>
                </c:pt>
                <c:pt idx="17226">
                  <c:v>3.68</c:v>
                </c:pt>
                <c:pt idx="17227">
                  <c:v>3.68</c:v>
                </c:pt>
                <c:pt idx="17228">
                  <c:v>3.69</c:v>
                </c:pt>
                <c:pt idx="17229">
                  <c:v>3.69</c:v>
                </c:pt>
                <c:pt idx="17230">
                  <c:v>3.68</c:v>
                </c:pt>
                <c:pt idx="17231">
                  <c:v>3.7</c:v>
                </c:pt>
                <c:pt idx="17232">
                  <c:v>3.7</c:v>
                </c:pt>
                <c:pt idx="17233">
                  <c:v>3.66</c:v>
                </c:pt>
                <c:pt idx="17234">
                  <c:v>3.67</c:v>
                </c:pt>
                <c:pt idx="17235">
                  <c:v>3.66</c:v>
                </c:pt>
                <c:pt idx="17236">
                  <c:v>3.67</c:v>
                </c:pt>
                <c:pt idx="17237">
                  <c:v>3.68</c:v>
                </c:pt>
                <c:pt idx="17238">
                  <c:v>3.69</c:v>
                </c:pt>
                <c:pt idx="17239">
                  <c:v>3.69</c:v>
                </c:pt>
                <c:pt idx="17240">
                  <c:v>3.72</c:v>
                </c:pt>
                <c:pt idx="17241">
                  <c:v>3.74</c:v>
                </c:pt>
                <c:pt idx="17242">
                  <c:v>3.74</c:v>
                </c:pt>
                <c:pt idx="17243">
                  <c:v>3.74</c:v>
                </c:pt>
                <c:pt idx="17244">
                  <c:v>3.75</c:v>
                </c:pt>
                <c:pt idx="17245">
                  <c:v>3.74</c:v>
                </c:pt>
                <c:pt idx="17246">
                  <c:v>3.76</c:v>
                </c:pt>
                <c:pt idx="17247">
                  <c:v>3.75</c:v>
                </c:pt>
                <c:pt idx="17248">
                  <c:v>3.77</c:v>
                </c:pt>
                <c:pt idx="17249">
                  <c:v>3.76</c:v>
                </c:pt>
                <c:pt idx="17250">
                  <c:v>3.8</c:v>
                </c:pt>
                <c:pt idx="17251">
                  <c:v>3.8</c:v>
                </c:pt>
                <c:pt idx="17252">
                  <c:v>3.78</c:v>
                </c:pt>
                <c:pt idx="17253">
                  <c:v>3.8</c:v>
                </c:pt>
                <c:pt idx="17254">
                  <c:v>3.82</c:v>
                </c:pt>
                <c:pt idx="17255">
                  <c:v>3.82</c:v>
                </c:pt>
                <c:pt idx="17256">
                  <c:v>3.81</c:v>
                </c:pt>
                <c:pt idx="17257">
                  <c:v>3.82</c:v>
                </c:pt>
                <c:pt idx="17258">
                  <c:v>3.8</c:v>
                </c:pt>
                <c:pt idx="17259">
                  <c:v>3.82</c:v>
                </c:pt>
                <c:pt idx="17260">
                  <c:v>3.84</c:v>
                </c:pt>
                <c:pt idx="17261">
                  <c:v>3.87</c:v>
                </c:pt>
                <c:pt idx="17262">
                  <c:v>3.84</c:v>
                </c:pt>
                <c:pt idx="17263">
                  <c:v>3.86</c:v>
                </c:pt>
                <c:pt idx="17264">
                  <c:v>3.88</c:v>
                </c:pt>
                <c:pt idx="17265">
                  <c:v>3.88</c:v>
                </c:pt>
                <c:pt idx="17266">
                  <c:v>3.87</c:v>
                </c:pt>
                <c:pt idx="17267">
                  <c:v>3.84</c:v>
                </c:pt>
                <c:pt idx="17268">
                  <c:v>3.86</c:v>
                </c:pt>
                <c:pt idx="17269">
                  <c:v>3.87</c:v>
                </c:pt>
                <c:pt idx="17270">
                  <c:v>3.86</c:v>
                </c:pt>
                <c:pt idx="17271">
                  <c:v>3.85</c:v>
                </c:pt>
                <c:pt idx="17272">
                  <c:v>3.84</c:v>
                </c:pt>
                <c:pt idx="17273">
                  <c:v>3.82</c:v>
                </c:pt>
                <c:pt idx="17274">
                  <c:v>3.84</c:v>
                </c:pt>
                <c:pt idx="17275">
                  <c:v>3.86</c:v>
                </c:pt>
                <c:pt idx="17276">
                  <c:v>3.84</c:v>
                </c:pt>
                <c:pt idx="17277">
                  <c:v>3.84</c:v>
                </c:pt>
                <c:pt idx="17278">
                  <c:v>3.84</c:v>
                </c:pt>
                <c:pt idx="17279">
                  <c:v>3.84</c:v>
                </c:pt>
                <c:pt idx="17280">
                  <c:v>3.85</c:v>
                </c:pt>
                <c:pt idx="17281">
                  <c:v>3.86</c:v>
                </c:pt>
                <c:pt idx="17282">
                  <c:v>3.84</c:v>
                </c:pt>
                <c:pt idx="17283">
                  <c:v>3.85</c:v>
                </c:pt>
                <c:pt idx="17284">
                  <c:v>3.86</c:v>
                </c:pt>
                <c:pt idx="17285">
                  <c:v>3.82</c:v>
                </c:pt>
                <c:pt idx="17286">
                  <c:v>3.88</c:v>
                </c:pt>
                <c:pt idx="17287">
                  <c:v>3.86</c:v>
                </c:pt>
                <c:pt idx="17288">
                  <c:v>3.87</c:v>
                </c:pt>
                <c:pt idx="17289">
                  <c:v>3.86</c:v>
                </c:pt>
                <c:pt idx="17290">
                  <c:v>3.9</c:v>
                </c:pt>
                <c:pt idx="17291">
                  <c:v>3.87</c:v>
                </c:pt>
                <c:pt idx="17292">
                  <c:v>3.86</c:v>
                </c:pt>
                <c:pt idx="17293">
                  <c:v>3.87</c:v>
                </c:pt>
                <c:pt idx="17294">
                  <c:v>3.89</c:v>
                </c:pt>
                <c:pt idx="17295">
                  <c:v>3.88</c:v>
                </c:pt>
                <c:pt idx="17296">
                  <c:v>3.89</c:v>
                </c:pt>
                <c:pt idx="17297">
                  <c:v>3.88</c:v>
                </c:pt>
                <c:pt idx="17298">
                  <c:v>3.9</c:v>
                </c:pt>
                <c:pt idx="17299">
                  <c:v>3.9</c:v>
                </c:pt>
                <c:pt idx="17300">
                  <c:v>3.89</c:v>
                </c:pt>
                <c:pt idx="17301">
                  <c:v>3.9</c:v>
                </c:pt>
                <c:pt idx="17302">
                  <c:v>3.92</c:v>
                </c:pt>
                <c:pt idx="17303">
                  <c:v>3.92</c:v>
                </c:pt>
                <c:pt idx="17304">
                  <c:v>3.94</c:v>
                </c:pt>
                <c:pt idx="17305">
                  <c:v>3.94</c:v>
                </c:pt>
                <c:pt idx="17306">
                  <c:v>3.96</c:v>
                </c:pt>
                <c:pt idx="17307">
                  <c:v>3.96</c:v>
                </c:pt>
                <c:pt idx="17308">
                  <c:v>3.99</c:v>
                </c:pt>
                <c:pt idx="17309">
                  <c:v>4</c:v>
                </c:pt>
                <c:pt idx="17310">
                  <c:v>3.98</c:v>
                </c:pt>
                <c:pt idx="17311">
                  <c:v>4</c:v>
                </c:pt>
                <c:pt idx="17312">
                  <c:v>4.01</c:v>
                </c:pt>
                <c:pt idx="17313">
                  <c:v>4.04</c:v>
                </c:pt>
                <c:pt idx="17314">
                  <c:v>4.05</c:v>
                </c:pt>
                <c:pt idx="17315">
                  <c:v>4.0199999999999996</c:v>
                </c:pt>
                <c:pt idx="17316">
                  <c:v>4.04</c:v>
                </c:pt>
                <c:pt idx="17317">
                  <c:v>4.04</c:v>
                </c:pt>
                <c:pt idx="17318">
                  <c:v>4.08</c:v>
                </c:pt>
                <c:pt idx="17319">
                  <c:v>4.0999999999999996</c:v>
                </c:pt>
                <c:pt idx="17320">
                  <c:v>4.0599999999999996</c:v>
                </c:pt>
                <c:pt idx="17321">
                  <c:v>4.0999999999999996</c:v>
                </c:pt>
                <c:pt idx="17322">
                  <c:v>4.0999999999999996</c:v>
                </c:pt>
                <c:pt idx="17323">
                  <c:v>4.12</c:v>
                </c:pt>
                <c:pt idx="17324">
                  <c:v>4.12</c:v>
                </c:pt>
                <c:pt idx="17325">
                  <c:v>4.13</c:v>
                </c:pt>
                <c:pt idx="17326">
                  <c:v>4.17</c:v>
                </c:pt>
                <c:pt idx="17327">
                  <c:v>4.17</c:v>
                </c:pt>
                <c:pt idx="17328">
                  <c:v>4.18</c:v>
                </c:pt>
                <c:pt idx="17329">
                  <c:v>4.1900000000000004</c:v>
                </c:pt>
                <c:pt idx="17330">
                  <c:v>4.18</c:v>
                </c:pt>
                <c:pt idx="17331">
                  <c:v>4.18</c:v>
                </c:pt>
                <c:pt idx="17332">
                  <c:v>4.2</c:v>
                </c:pt>
                <c:pt idx="17333">
                  <c:v>4.2</c:v>
                </c:pt>
                <c:pt idx="17334">
                  <c:v>4.2</c:v>
                </c:pt>
                <c:pt idx="17335">
                  <c:v>4.1900000000000004</c:v>
                </c:pt>
                <c:pt idx="17336">
                  <c:v>4.21</c:v>
                </c:pt>
                <c:pt idx="17337">
                  <c:v>4.21</c:v>
                </c:pt>
                <c:pt idx="17338">
                  <c:v>4.2</c:v>
                </c:pt>
                <c:pt idx="17339">
                  <c:v>4.18</c:v>
                </c:pt>
                <c:pt idx="17340">
                  <c:v>4.2</c:v>
                </c:pt>
                <c:pt idx="17341">
                  <c:v>4.22</c:v>
                </c:pt>
                <c:pt idx="17342">
                  <c:v>4.2</c:v>
                </c:pt>
                <c:pt idx="17343">
                  <c:v>4.2</c:v>
                </c:pt>
                <c:pt idx="17344">
                  <c:v>4.18</c:v>
                </c:pt>
                <c:pt idx="17345">
                  <c:v>4.21</c:v>
                </c:pt>
                <c:pt idx="17346">
                  <c:v>4.2</c:v>
                </c:pt>
                <c:pt idx="17347">
                  <c:v>4.2</c:v>
                </c:pt>
                <c:pt idx="17348">
                  <c:v>4.18</c:v>
                </c:pt>
                <c:pt idx="17349">
                  <c:v>4.18</c:v>
                </c:pt>
                <c:pt idx="17350">
                  <c:v>4.22</c:v>
                </c:pt>
                <c:pt idx="17351">
                  <c:v>4.18</c:v>
                </c:pt>
                <c:pt idx="17352">
                  <c:v>4.24</c:v>
                </c:pt>
                <c:pt idx="17353">
                  <c:v>4.24</c:v>
                </c:pt>
                <c:pt idx="17354">
                  <c:v>4.2</c:v>
                </c:pt>
                <c:pt idx="17355">
                  <c:v>4.2</c:v>
                </c:pt>
                <c:pt idx="17356">
                  <c:v>4.22</c:v>
                </c:pt>
                <c:pt idx="17357">
                  <c:v>4.1900000000000004</c:v>
                </c:pt>
                <c:pt idx="17358">
                  <c:v>4.21</c:v>
                </c:pt>
                <c:pt idx="17359">
                  <c:v>4.2</c:v>
                </c:pt>
                <c:pt idx="17360">
                  <c:v>4.2</c:v>
                </c:pt>
                <c:pt idx="17361">
                  <c:v>4.24</c:v>
                </c:pt>
                <c:pt idx="17362">
                  <c:v>4.22</c:v>
                </c:pt>
                <c:pt idx="17363">
                  <c:v>4.24</c:v>
                </c:pt>
                <c:pt idx="17364">
                  <c:v>4.22</c:v>
                </c:pt>
                <c:pt idx="17365">
                  <c:v>4.22</c:v>
                </c:pt>
                <c:pt idx="17366">
                  <c:v>4.21</c:v>
                </c:pt>
                <c:pt idx="17367">
                  <c:v>4.18</c:v>
                </c:pt>
                <c:pt idx="17368">
                  <c:v>4.12</c:v>
                </c:pt>
                <c:pt idx="17369">
                  <c:v>4.13</c:v>
                </c:pt>
                <c:pt idx="17370">
                  <c:v>4.1399999999999997</c:v>
                </c:pt>
                <c:pt idx="17371">
                  <c:v>4.12</c:v>
                </c:pt>
                <c:pt idx="17372">
                  <c:v>4.1100000000000003</c:v>
                </c:pt>
                <c:pt idx="17373">
                  <c:v>4.07</c:v>
                </c:pt>
                <c:pt idx="17374">
                  <c:v>4.0999999999999996</c:v>
                </c:pt>
                <c:pt idx="17375">
                  <c:v>4.09</c:v>
                </c:pt>
                <c:pt idx="17376">
                  <c:v>4.12</c:v>
                </c:pt>
                <c:pt idx="17377">
                  <c:v>4.08</c:v>
                </c:pt>
                <c:pt idx="17378">
                  <c:v>4.08</c:v>
                </c:pt>
                <c:pt idx="17379">
                  <c:v>4.0599999999999996</c:v>
                </c:pt>
                <c:pt idx="17380">
                  <c:v>4.04</c:v>
                </c:pt>
                <c:pt idx="17381">
                  <c:v>4.08</c:v>
                </c:pt>
                <c:pt idx="17382">
                  <c:v>4.08</c:v>
                </c:pt>
                <c:pt idx="17383">
                  <c:v>4.0199999999999996</c:v>
                </c:pt>
                <c:pt idx="17384">
                  <c:v>4.04</c:v>
                </c:pt>
                <c:pt idx="17385">
                  <c:v>4.01</c:v>
                </c:pt>
                <c:pt idx="17386">
                  <c:v>4.03</c:v>
                </c:pt>
                <c:pt idx="17387">
                  <c:v>4</c:v>
                </c:pt>
                <c:pt idx="17388">
                  <c:v>4.03</c:v>
                </c:pt>
                <c:pt idx="17389">
                  <c:v>4.0199999999999996</c:v>
                </c:pt>
                <c:pt idx="17390">
                  <c:v>4.0199999999999996</c:v>
                </c:pt>
                <c:pt idx="17391">
                  <c:v>4</c:v>
                </c:pt>
                <c:pt idx="17392">
                  <c:v>4.01</c:v>
                </c:pt>
                <c:pt idx="17393">
                  <c:v>4</c:v>
                </c:pt>
                <c:pt idx="17394">
                  <c:v>4</c:v>
                </c:pt>
                <c:pt idx="17395">
                  <c:v>4.04</c:v>
                </c:pt>
                <c:pt idx="17396">
                  <c:v>4.01</c:v>
                </c:pt>
                <c:pt idx="17397">
                  <c:v>4.0199999999999996</c:v>
                </c:pt>
                <c:pt idx="17398">
                  <c:v>4.04</c:v>
                </c:pt>
                <c:pt idx="17399">
                  <c:v>4.0199999999999996</c:v>
                </c:pt>
                <c:pt idx="17400">
                  <c:v>4.04</c:v>
                </c:pt>
                <c:pt idx="17401">
                  <c:v>4.0199999999999996</c:v>
                </c:pt>
                <c:pt idx="17402">
                  <c:v>4.07</c:v>
                </c:pt>
                <c:pt idx="17403">
                  <c:v>4.0999999999999996</c:v>
                </c:pt>
                <c:pt idx="17404">
                  <c:v>4.08</c:v>
                </c:pt>
                <c:pt idx="17405">
                  <c:v>4.08</c:v>
                </c:pt>
                <c:pt idx="17406">
                  <c:v>4.1100000000000003</c:v>
                </c:pt>
                <c:pt idx="17407">
                  <c:v>4.13</c:v>
                </c:pt>
                <c:pt idx="17408">
                  <c:v>4.1399999999999997</c:v>
                </c:pt>
                <c:pt idx="17409">
                  <c:v>4.1399999999999997</c:v>
                </c:pt>
                <c:pt idx="17410">
                  <c:v>4.17</c:v>
                </c:pt>
                <c:pt idx="17411">
                  <c:v>4.17</c:v>
                </c:pt>
                <c:pt idx="17412">
                  <c:v>4.24</c:v>
                </c:pt>
                <c:pt idx="17413">
                  <c:v>4.22</c:v>
                </c:pt>
                <c:pt idx="17414">
                  <c:v>4.26</c:v>
                </c:pt>
                <c:pt idx="17415">
                  <c:v>4.2699999999999996</c:v>
                </c:pt>
                <c:pt idx="17416">
                  <c:v>4.3</c:v>
                </c:pt>
                <c:pt idx="17417">
                  <c:v>4.32</c:v>
                </c:pt>
                <c:pt idx="17418">
                  <c:v>4.3</c:v>
                </c:pt>
                <c:pt idx="17419">
                  <c:v>4.3</c:v>
                </c:pt>
                <c:pt idx="17420">
                  <c:v>4.38</c:v>
                </c:pt>
                <c:pt idx="17421">
                  <c:v>4.38</c:v>
                </c:pt>
                <c:pt idx="17422">
                  <c:v>4.38</c:v>
                </c:pt>
                <c:pt idx="17423">
                  <c:v>4.38</c:v>
                </c:pt>
                <c:pt idx="17424">
                  <c:v>4.45</c:v>
                </c:pt>
                <c:pt idx="17425">
                  <c:v>4.46</c:v>
                </c:pt>
                <c:pt idx="17426">
                  <c:v>4.4800000000000004</c:v>
                </c:pt>
                <c:pt idx="17427">
                  <c:v>4.5199999999999996</c:v>
                </c:pt>
                <c:pt idx="17428">
                  <c:v>4.51</c:v>
                </c:pt>
                <c:pt idx="17429">
                  <c:v>4.57</c:v>
                </c:pt>
                <c:pt idx="17430">
                  <c:v>4.5599999999999996</c:v>
                </c:pt>
                <c:pt idx="17431">
                  <c:v>4.5999999999999996</c:v>
                </c:pt>
                <c:pt idx="17432">
                  <c:v>4.6399999999999997</c:v>
                </c:pt>
                <c:pt idx="17433">
                  <c:v>4.6100000000000003</c:v>
                </c:pt>
                <c:pt idx="17434">
                  <c:v>4.6500000000000004</c:v>
                </c:pt>
                <c:pt idx="17435">
                  <c:v>4.66</c:v>
                </c:pt>
                <c:pt idx="17436">
                  <c:v>4.7</c:v>
                </c:pt>
                <c:pt idx="17437">
                  <c:v>4.74</c:v>
                </c:pt>
                <c:pt idx="17438">
                  <c:v>4.72</c:v>
                </c:pt>
                <c:pt idx="17439">
                  <c:v>4.76</c:v>
                </c:pt>
                <c:pt idx="17440">
                  <c:v>4.78</c:v>
                </c:pt>
                <c:pt idx="17441">
                  <c:v>4.78</c:v>
                </c:pt>
                <c:pt idx="17442">
                  <c:v>4.8099999999999996</c:v>
                </c:pt>
                <c:pt idx="17443">
                  <c:v>4.83</c:v>
                </c:pt>
                <c:pt idx="17444">
                  <c:v>4.8600000000000003</c:v>
                </c:pt>
                <c:pt idx="17445">
                  <c:v>4.8899999999999997</c:v>
                </c:pt>
                <c:pt idx="17446">
                  <c:v>4.9000000000000004</c:v>
                </c:pt>
                <c:pt idx="17447">
                  <c:v>4.9400000000000004</c:v>
                </c:pt>
                <c:pt idx="17448">
                  <c:v>4.9400000000000004</c:v>
                </c:pt>
                <c:pt idx="17449">
                  <c:v>4.97</c:v>
                </c:pt>
                <c:pt idx="17450">
                  <c:v>5</c:v>
                </c:pt>
                <c:pt idx="17451">
                  <c:v>5.0199999999999996</c:v>
                </c:pt>
                <c:pt idx="17452">
                  <c:v>5.05</c:v>
                </c:pt>
                <c:pt idx="17453">
                  <c:v>5.0599999999999996</c:v>
                </c:pt>
                <c:pt idx="17454">
                  <c:v>5.0999999999999996</c:v>
                </c:pt>
                <c:pt idx="17455">
                  <c:v>5.13</c:v>
                </c:pt>
                <c:pt idx="17456">
                  <c:v>5.14</c:v>
                </c:pt>
                <c:pt idx="17457">
                  <c:v>5.17</c:v>
                </c:pt>
                <c:pt idx="17458">
                  <c:v>5.15</c:v>
                </c:pt>
                <c:pt idx="17459">
                  <c:v>5.18</c:v>
                </c:pt>
                <c:pt idx="17460">
                  <c:v>5.22</c:v>
                </c:pt>
                <c:pt idx="17461">
                  <c:v>5.24</c:v>
                </c:pt>
                <c:pt idx="17462">
                  <c:v>5.22</c:v>
                </c:pt>
                <c:pt idx="17463">
                  <c:v>5.27</c:v>
                </c:pt>
                <c:pt idx="17464">
                  <c:v>5.26</c:v>
                </c:pt>
                <c:pt idx="17465">
                  <c:v>5.28</c:v>
                </c:pt>
                <c:pt idx="17466">
                  <c:v>5.31</c:v>
                </c:pt>
                <c:pt idx="17467">
                  <c:v>5.28</c:v>
                </c:pt>
                <c:pt idx="17468">
                  <c:v>5.32</c:v>
                </c:pt>
                <c:pt idx="17469">
                  <c:v>5.31</c:v>
                </c:pt>
                <c:pt idx="17470">
                  <c:v>5.3</c:v>
                </c:pt>
                <c:pt idx="17471">
                  <c:v>5.29</c:v>
                </c:pt>
                <c:pt idx="17472">
                  <c:v>5.32</c:v>
                </c:pt>
                <c:pt idx="17473">
                  <c:v>5.34</c:v>
                </c:pt>
                <c:pt idx="17474">
                  <c:v>5.28</c:v>
                </c:pt>
                <c:pt idx="17475">
                  <c:v>5.3</c:v>
                </c:pt>
                <c:pt idx="17476">
                  <c:v>5.27</c:v>
                </c:pt>
                <c:pt idx="17477">
                  <c:v>5.26</c:v>
                </c:pt>
                <c:pt idx="17478">
                  <c:v>5.27</c:v>
                </c:pt>
                <c:pt idx="17479">
                  <c:v>5.3</c:v>
                </c:pt>
                <c:pt idx="17480">
                  <c:v>5.33</c:v>
                </c:pt>
                <c:pt idx="17481">
                  <c:v>5.29</c:v>
                </c:pt>
                <c:pt idx="17482">
                  <c:v>5.29</c:v>
                </c:pt>
                <c:pt idx="17483">
                  <c:v>5.28</c:v>
                </c:pt>
                <c:pt idx="17484">
                  <c:v>5.26</c:v>
                </c:pt>
                <c:pt idx="17485">
                  <c:v>5.27</c:v>
                </c:pt>
                <c:pt idx="17486">
                  <c:v>5.26</c:v>
                </c:pt>
                <c:pt idx="17487">
                  <c:v>5.22</c:v>
                </c:pt>
                <c:pt idx="17488">
                  <c:v>5.26</c:v>
                </c:pt>
                <c:pt idx="17489">
                  <c:v>5.22</c:v>
                </c:pt>
                <c:pt idx="17490">
                  <c:v>5.21</c:v>
                </c:pt>
                <c:pt idx="17491">
                  <c:v>5.2</c:v>
                </c:pt>
                <c:pt idx="17492">
                  <c:v>5.18</c:v>
                </c:pt>
                <c:pt idx="17493">
                  <c:v>5.14</c:v>
                </c:pt>
                <c:pt idx="17494">
                  <c:v>5.16</c:v>
                </c:pt>
                <c:pt idx="17495">
                  <c:v>5.16</c:v>
                </c:pt>
                <c:pt idx="17496">
                  <c:v>5.17</c:v>
                </c:pt>
                <c:pt idx="17497">
                  <c:v>5.19</c:v>
                </c:pt>
                <c:pt idx="17498">
                  <c:v>5.18</c:v>
                </c:pt>
                <c:pt idx="17499">
                  <c:v>5.18</c:v>
                </c:pt>
                <c:pt idx="17500">
                  <c:v>5.18</c:v>
                </c:pt>
                <c:pt idx="17501">
                  <c:v>5.24</c:v>
                </c:pt>
                <c:pt idx="17502">
                  <c:v>5.24</c:v>
                </c:pt>
                <c:pt idx="17503">
                  <c:v>5.24</c:v>
                </c:pt>
                <c:pt idx="17504">
                  <c:v>5.28</c:v>
                </c:pt>
                <c:pt idx="17505">
                  <c:v>5.24</c:v>
                </c:pt>
                <c:pt idx="17506">
                  <c:v>5.29</c:v>
                </c:pt>
                <c:pt idx="17507">
                  <c:v>5.3</c:v>
                </c:pt>
                <c:pt idx="17508">
                  <c:v>5.28</c:v>
                </c:pt>
                <c:pt idx="17509">
                  <c:v>5.28</c:v>
                </c:pt>
                <c:pt idx="17510">
                  <c:v>5.27</c:v>
                </c:pt>
                <c:pt idx="17511">
                  <c:v>5.29</c:v>
                </c:pt>
                <c:pt idx="17512">
                  <c:v>5.3</c:v>
                </c:pt>
                <c:pt idx="17513">
                  <c:v>5.29</c:v>
                </c:pt>
                <c:pt idx="17514">
                  <c:v>5.3</c:v>
                </c:pt>
                <c:pt idx="17515">
                  <c:v>5.32</c:v>
                </c:pt>
                <c:pt idx="17516">
                  <c:v>5.31</c:v>
                </c:pt>
                <c:pt idx="17517">
                  <c:v>5.36</c:v>
                </c:pt>
                <c:pt idx="17518">
                  <c:v>5.34</c:v>
                </c:pt>
                <c:pt idx="17519">
                  <c:v>5.34</c:v>
                </c:pt>
                <c:pt idx="17520">
                  <c:v>5.36</c:v>
                </c:pt>
                <c:pt idx="17521">
                  <c:v>5.38</c:v>
                </c:pt>
                <c:pt idx="17522">
                  <c:v>5.39</c:v>
                </c:pt>
                <c:pt idx="17523">
                  <c:v>5.38</c:v>
                </c:pt>
                <c:pt idx="17524">
                  <c:v>5.42</c:v>
                </c:pt>
                <c:pt idx="17525">
                  <c:v>5.38</c:v>
                </c:pt>
                <c:pt idx="17526">
                  <c:v>5.37</c:v>
                </c:pt>
                <c:pt idx="17527">
                  <c:v>5.4</c:v>
                </c:pt>
                <c:pt idx="17528">
                  <c:v>5.41</c:v>
                </c:pt>
                <c:pt idx="17529">
                  <c:v>5.44</c:v>
                </c:pt>
                <c:pt idx="17530">
                  <c:v>5.46</c:v>
                </c:pt>
                <c:pt idx="17531">
                  <c:v>5.47</c:v>
                </c:pt>
                <c:pt idx="17532">
                  <c:v>5.5</c:v>
                </c:pt>
                <c:pt idx="17533">
                  <c:v>5.55</c:v>
                </c:pt>
                <c:pt idx="17534">
                  <c:v>5.6</c:v>
                </c:pt>
                <c:pt idx="17535">
                  <c:v>5.63</c:v>
                </c:pt>
                <c:pt idx="17536">
                  <c:v>5.66</c:v>
                </c:pt>
                <c:pt idx="17537">
                  <c:v>5.66</c:v>
                </c:pt>
                <c:pt idx="17538">
                  <c:v>5.7</c:v>
                </c:pt>
                <c:pt idx="17539">
                  <c:v>5.68</c:v>
                </c:pt>
                <c:pt idx="17540">
                  <c:v>5.73</c:v>
                </c:pt>
                <c:pt idx="17541">
                  <c:v>5.76</c:v>
                </c:pt>
                <c:pt idx="17542">
                  <c:v>5.82</c:v>
                </c:pt>
                <c:pt idx="17543">
                  <c:v>5.81</c:v>
                </c:pt>
                <c:pt idx="17544">
                  <c:v>5.82</c:v>
                </c:pt>
                <c:pt idx="17545">
                  <c:v>5.82</c:v>
                </c:pt>
                <c:pt idx="17546">
                  <c:v>5.84</c:v>
                </c:pt>
                <c:pt idx="17547">
                  <c:v>5.88</c:v>
                </c:pt>
                <c:pt idx="17548">
                  <c:v>5.91</c:v>
                </c:pt>
                <c:pt idx="17549">
                  <c:v>5.95</c:v>
                </c:pt>
                <c:pt idx="17550">
                  <c:v>5.97</c:v>
                </c:pt>
                <c:pt idx="17551">
                  <c:v>6</c:v>
                </c:pt>
                <c:pt idx="17552">
                  <c:v>5.98</c:v>
                </c:pt>
                <c:pt idx="17553">
                  <c:v>6.08</c:v>
                </c:pt>
                <c:pt idx="17554">
                  <c:v>6.08</c:v>
                </c:pt>
                <c:pt idx="17555">
                  <c:v>6.12</c:v>
                </c:pt>
                <c:pt idx="17556">
                  <c:v>6.12</c:v>
                </c:pt>
                <c:pt idx="17557">
                  <c:v>6.12</c:v>
                </c:pt>
                <c:pt idx="17558">
                  <c:v>6.15</c:v>
                </c:pt>
                <c:pt idx="17559">
                  <c:v>6.2</c:v>
                </c:pt>
                <c:pt idx="17560">
                  <c:v>6.21</c:v>
                </c:pt>
                <c:pt idx="17561">
                  <c:v>6.24</c:v>
                </c:pt>
                <c:pt idx="17562">
                  <c:v>6.24</c:v>
                </c:pt>
                <c:pt idx="17563">
                  <c:v>6.32</c:v>
                </c:pt>
                <c:pt idx="17564">
                  <c:v>6.32</c:v>
                </c:pt>
                <c:pt idx="17565">
                  <c:v>6.32</c:v>
                </c:pt>
                <c:pt idx="17566">
                  <c:v>6.34</c:v>
                </c:pt>
                <c:pt idx="17567">
                  <c:v>6.42</c:v>
                </c:pt>
                <c:pt idx="17568">
                  <c:v>6.45</c:v>
                </c:pt>
                <c:pt idx="17569">
                  <c:v>6.5</c:v>
                </c:pt>
                <c:pt idx="17570">
                  <c:v>6.5</c:v>
                </c:pt>
                <c:pt idx="17571">
                  <c:v>6.52</c:v>
                </c:pt>
                <c:pt idx="17572">
                  <c:v>6.58</c:v>
                </c:pt>
                <c:pt idx="17573">
                  <c:v>6.58</c:v>
                </c:pt>
                <c:pt idx="17574">
                  <c:v>6.63</c:v>
                </c:pt>
                <c:pt idx="17575">
                  <c:v>6.66</c:v>
                </c:pt>
                <c:pt idx="17576">
                  <c:v>6.7</c:v>
                </c:pt>
                <c:pt idx="17577">
                  <c:v>6.73</c:v>
                </c:pt>
                <c:pt idx="17578">
                  <c:v>6.8</c:v>
                </c:pt>
                <c:pt idx="17579">
                  <c:v>6.85</c:v>
                </c:pt>
                <c:pt idx="17580">
                  <c:v>6.83</c:v>
                </c:pt>
                <c:pt idx="17581">
                  <c:v>6.86</c:v>
                </c:pt>
                <c:pt idx="17582">
                  <c:v>6.88</c:v>
                </c:pt>
                <c:pt idx="17583">
                  <c:v>6.88</c:v>
                </c:pt>
                <c:pt idx="17584">
                  <c:v>6.89</c:v>
                </c:pt>
                <c:pt idx="17585">
                  <c:v>6.94</c:v>
                </c:pt>
                <c:pt idx="17586">
                  <c:v>6.98</c:v>
                </c:pt>
                <c:pt idx="17587">
                  <c:v>6.99</c:v>
                </c:pt>
                <c:pt idx="17588">
                  <c:v>7</c:v>
                </c:pt>
                <c:pt idx="17589">
                  <c:v>7.04</c:v>
                </c:pt>
                <c:pt idx="17590">
                  <c:v>7.04</c:v>
                </c:pt>
                <c:pt idx="17591">
                  <c:v>7.02</c:v>
                </c:pt>
                <c:pt idx="17592">
                  <c:v>6.98</c:v>
                </c:pt>
                <c:pt idx="17593">
                  <c:v>6.98</c:v>
                </c:pt>
                <c:pt idx="17594">
                  <c:v>6.96</c:v>
                </c:pt>
                <c:pt idx="17595">
                  <c:v>6.92</c:v>
                </c:pt>
                <c:pt idx="17596">
                  <c:v>6.9</c:v>
                </c:pt>
                <c:pt idx="17597">
                  <c:v>6.92</c:v>
                </c:pt>
                <c:pt idx="17598">
                  <c:v>6.95</c:v>
                </c:pt>
                <c:pt idx="17599">
                  <c:v>6.96</c:v>
                </c:pt>
                <c:pt idx="17600">
                  <c:v>7.02</c:v>
                </c:pt>
                <c:pt idx="17601">
                  <c:v>7.08</c:v>
                </c:pt>
                <c:pt idx="17602">
                  <c:v>7.08</c:v>
                </c:pt>
                <c:pt idx="17603">
                  <c:v>7.14</c:v>
                </c:pt>
                <c:pt idx="17604">
                  <c:v>7.19</c:v>
                </c:pt>
                <c:pt idx="17605">
                  <c:v>7.2</c:v>
                </c:pt>
                <c:pt idx="17606">
                  <c:v>7.27</c:v>
                </c:pt>
                <c:pt idx="17607">
                  <c:v>7.29</c:v>
                </c:pt>
                <c:pt idx="17608">
                  <c:v>7.28</c:v>
                </c:pt>
                <c:pt idx="17609">
                  <c:v>7.26</c:v>
                </c:pt>
                <c:pt idx="17610">
                  <c:v>7.27</c:v>
                </c:pt>
                <c:pt idx="17611">
                  <c:v>7.3</c:v>
                </c:pt>
                <c:pt idx="17612">
                  <c:v>7.32</c:v>
                </c:pt>
                <c:pt idx="17613">
                  <c:v>7.34</c:v>
                </c:pt>
                <c:pt idx="17614">
                  <c:v>7.3</c:v>
                </c:pt>
                <c:pt idx="17615">
                  <c:v>7.3</c:v>
                </c:pt>
                <c:pt idx="17616">
                  <c:v>7.32</c:v>
                </c:pt>
                <c:pt idx="17617">
                  <c:v>7.3</c:v>
                </c:pt>
                <c:pt idx="17618">
                  <c:v>7.3</c:v>
                </c:pt>
                <c:pt idx="17619">
                  <c:v>7.26</c:v>
                </c:pt>
                <c:pt idx="17620">
                  <c:v>7.29</c:v>
                </c:pt>
                <c:pt idx="17621">
                  <c:v>7.3</c:v>
                </c:pt>
                <c:pt idx="17622">
                  <c:v>7.22</c:v>
                </c:pt>
                <c:pt idx="17623">
                  <c:v>7.2</c:v>
                </c:pt>
                <c:pt idx="17624">
                  <c:v>7.14</c:v>
                </c:pt>
                <c:pt idx="17625">
                  <c:v>7.18</c:v>
                </c:pt>
                <c:pt idx="17626">
                  <c:v>7.18</c:v>
                </c:pt>
                <c:pt idx="17627">
                  <c:v>7.13</c:v>
                </c:pt>
                <c:pt idx="17628">
                  <c:v>7.14</c:v>
                </c:pt>
                <c:pt idx="17629">
                  <c:v>7.11</c:v>
                </c:pt>
                <c:pt idx="17630">
                  <c:v>7.17</c:v>
                </c:pt>
                <c:pt idx="17631">
                  <c:v>7.13</c:v>
                </c:pt>
                <c:pt idx="17632">
                  <c:v>7.14</c:v>
                </c:pt>
                <c:pt idx="17633">
                  <c:v>7.15</c:v>
                </c:pt>
                <c:pt idx="17634">
                  <c:v>7.16</c:v>
                </c:pt>
                <c:pt idx="17635">
                  <c:v>7.16</c:v>
                </c:pt>
                <c:pt idx="17636">
                  <c:v>7.16</c:v>
                </c:pt>
                <c:pt idx="17637">
                  <c:v>7.22</c:v>
                </c:pt>
                <c:pt idx="17638">
                  <c:v>7.23</c:v>
                </c:pt>
                <c:pt idx="17639">
                  <c:v>7.24</c:v>
                </c:pt>
                <c:pt idx="17640">
                  <c:v>7.27</c:v>
                </c:pt>
                <c:pt idx="17641">
                  <c:v>7.18</c:v>
                </c:pt>
                <c:pt idx="17642">
                  <c:v>7.16</c:v>
                </c:pt>
                <c:pt idx="17643">
                  <c:v>7.16</c:v>
                </c:pt>
                <c:pt idx="17644">
                  <c:v>7.18</c:v>
                </c:pt>
                <c:pt idx="17645">
                  <c:v>7.21</c:v>
                </c:pt>
                <c:pt idx="17646">
                  <c:v>7.22</c:v>
                </c:pt>
                <c:pt idx="17647">
                  <c:v>7.23</c:v>
                </c:pt>
                <c:pt idx="17648">
                  <c:v>7.3</c:v>
                </c:pt>
                <c:pt idx="17649">
                  <c:v>7.29</c:v>
                </c:pt>
                <c:pt idx="17650">
                  <c:v>7.32</c:v>
                </c:pt>
                <c:pt idx="17651">
                  <c:v>7.42</c:v>
                </c:pt>
                <c:pt idx="17652">
                  <c:v>7.42</c:v>
                </c:pt>
                <c:pt idx="17653">
                  <c:v>7.51</c:v>
                </c:pt>
                <c:pt idx="17654">
                  <c:v>7.56</c:v>
                </c:pt>
                <c:pt idx="17655">
                  <c:v>7.59</c:v>
                </c:pt>
                <c:pt idx="17656">
                  <c:v>7.63</c:v>
                </c:pt>
                <c:pt idx="17657">
                  <c:v>7.61</c:v>
                </c:pt>
                <c:pt idx="17658">
                  <c:v>7.66</c:v>
                </c:pt>
                <c:pt idx="17659">
                  <c:v>7.74</c:v>
                </c:pt>
                <c:pt idx="17660">
                  <c:v>7.7</c:v>
                </c:pt>
                <c:pt idx="17661">
                  <c:v>7.75</c:v>
                </c:pt>
                <c:pt idx="17662">
                  <c:v>7.76</c:v>
                </c:pt>
                <c:pt idx="17663">
                  <c:v>7.74</c:v>
                </c:pt>
                <c:pt idx="17664">
                  <c:v>7.8</c:v>
                </c:pt>
                <c:pt idx="17665">
                  <c:v>7.78</c:v>
                </c:pt>
                <c:pt idx="17666">
                  <c:v>7.87</c:v>
                </c:pt>
                <c:pt idx="17667">
                  <c:v>7.84</c:v>
                </c:pt>
                <c:pt idx="17668">
                  <c:v>7.79</c:v>
                </c:pt>
                <c:pt idx="17669">
                  <c:v>7.8</c:v>
                </c:pt>
                <c:pt idx="17670">
                  <c:v>7.75</c:v>
                </c:pt>
                <c:pt idx="17671">
                  <c:v>7.72</c:v>
                </c:pt>
                <c:pt idx="17672">
                  <c:v>7.7</c:v>
                </c:pt>
                <c:pt idx="17673">
                  <c:v>7.72</c:v>
                </c:pt>
                <c:pt idx="17674">
                  <c:v>7.68</c:v>
                </c:pt>
                <c:pt idx="17675">
                  <c:v>7.64</c:v>
                </c:pt>
                <c:pt idx="17676">
                  <c:v>7.64</c:v>
                </c:pt>
                <c:pt idx="17677">
                  <c:v>7.63</c:v>
                </c:pt>
                <c:pt idx="17678">
                  <c:v>7.62</c:v>
                </c:pt>
                <c:pt idx="17679">
                  <c:v>7.6</c:v>
                </c:pt>
                <c:pt idx="17680">
                  <c:v>7.63</c:v>
                </c:pt>
                <c:pt idx="17681">
                  <c:v>7.6</c:v>
                </c:pt>
                <c:pt idx="17682">
                  <c:v>7.6</c:v>
                </c:pt>
                <c:pt idx="17683">
                  <c:v>7.63</c:v>
                </c:pt>
                <c:pt idx="17684">
                  <c:v>7.59</c:v>
                </c:pt>
                <c:pt idx="17685">
                  <c:v>7.59</c:v>
                </c:pt>
                <c:pt idx="17686">
                  <c:v>7.61</c:v>
                </c:pt>
                <c:pt idx="17687">
                  <c:v>7.62</c:v>
                </c:pt>
                <c:pt idx="17688">
                  <c:v>7.5</c:v>
                </c:pt>
                <c:pt idx="17689">
                  <c:v>7.43</c:v>
                </c:pt>
                <c:pt idx="17690">
                  <c:v>7.31</c:v>
                </c:pt>
                <c:pt idx="17691">
                  <c:v>7.22</c:v>
                </c:pt>
                <c:pt idx="17692">
                  <c:v>7.16</c:v>
                </c:pt>
              </c:numCache>
            </c:numRef>
          </c:yVal>
          <c:smooth val="1"/>
        </c:ser>
        <c:ser>
          <c:idx val="1"/>
          <c:order val="1"/>
          <c:tx>
            <c:v>UNR Temp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'UNR Data'!$C$53:$C$192</c:f>
              <c:numCache>
                <c:formatCode>m/dd\ hh:mm</c:formatCode>
                <c:ptCount val="140"/>
                <c:pt idx="0">
                  <c:v>42121.625</c:v>
                </c:pt>
                <c:pt idx="1">
                  <c:v>42121.631944444445</c:v>
                </c:pt>
                <c:pt idx="2">
                  <c:v>42121.638888888883</c:v>
                </c:pt>
                <c:pt idx="3">
                  <c:v>42121.645833333328</c:v>
                </c:pt>
                <c:pt idx="4">
                  <c:v>42121.652777777774</c:v>
                </c:pt>
                <c:pt idx="5">
                  <c:v>42121.659722222219</c:v>
                </c:pt>
                <c:pt idx="6">
                  <c:v>42121.666666666664</c:v>
                </c:pt>
                <c:pt idx="7">
                  <c:v>42121.673611111109</c:v>
                </c:pt>
                <c:pt idx="8">
                  <c:v>42121.680555555555</c:v>
                </c:pt>
                <c:pt idx="9">
                  <c:v>42121.6875</c:v>
                </c:pt>
                <c:pt idx="10">
                  <c:v>42121.694444444445</c:v>
                </c:pt>
                <c:pt idx="11">
                  <c:v>42121.701388888883</c:v>
                </c:pt>
                <c:pt idx="12">
                  <c:v>42121.708333333328</c:v>
                </c:pt>
                <c:pt idx="13">
                  <c:v>42121.715277777774</c:v>
                </c:pt>
                <c:pt idx="14">
                  <c:v>42121.722222222219</c:v>
                </c:pt>
                <c:pt idx="15">
                  <c:v>42121.729166666664</c:v>
                </c:pt>
                <c:pt idx="16">
                  <c:v>42121.736111111109</c:v>
                </c:pt>
                <c:pt idx="17">
                  <c:v>42121.743055555555</c:v>
                </c:pt>
                <c:pt idx="18">
                  <c:v>42121.75</c:v>
                </c:pt>
                <c:pt idx="19">
                  <c:v>42121.756944444445</c:v>
                </c:pt>
                <c:pt idx="20">
                  <c:v>42121.763888888883</c:v>
                </c:pt>
                <c:pt idx="21">
                  <c:v>42121.770833333328</c:v>
                </c:pt>
                <c:pt idx="22">
                  <c:v>42121.777777777774</c:v>
                </c:pt>
                <c:pt idx="23">
                  <c:v>42121.784722222219</c:v>
                </c:pt>
                <c:pt idx="24">
                  <c:v>42121.791666666664</c:v>
                </c:pt>
                <c:pt idx="25">
                  <c:v>42121.798611111109</c:v>
                </c:pt>
                <c:pt idx="26">
                  <c:v>42121.805555555555</c:v>
                </c:pt>
                <c:pt idx="27">
                  <c:v>42121.8125</c:v>
                </c:pt>
                <c:pt idx="28">
                  <c:v>42121.819444444445</c:v>
                </c:pt>
                <c:pt idx="29">
                  <c:v>42121.826388888883</c:v>
                </c:pt>
                <c:pt idx="30">
                  <c:v>42121.833333333328</c:v>
                </c:pt>
                <c:pt idx="31">
                  <c:v>42121.840277777774</c:v>
                </c:pt>
                <c:pt idx="32">
                  <c:v>42121.847222222219</c:v>
                </c:pt>
                <c:pt idx="33">
                  <c:v>42121.854166666664</c:v>
                </c:pt>
                <c:pt idx="34">
                  <c:v>42121.861111111109</c:v>
                </c:pt>
                <c:pt idx="35">
                  <c:v>42121.868055555555</c:v>
                </c:pt>
                <c:pt idx="36">
                  <c:v>42121.875</c:v>
                </c:pt>
                <c:pt idx="37">
                  <c:v>42121.881944444445</c:v>
                </c:pt>
                <c:pt idx="38">
                  <c:v>42121.888888888883</c:v>
                </c:pt>
                <c:pt idx="39">
                  <c:v>42121.895833333328</c:v>
                </c:pt>
                <c:pt idx="40">
                  <c:v>42121.902777777774</c:v>
                </c:pt>
                <c:pt idx="41">
                  <c:v>42121.909722222219</c:v>
                </c:pt>
                <c:pt idx="42">
                  <c:v>42121.916666666664</c:v>
                </c:pt>
                <c:pt idx="43">
                  <c:v>42121.923611111109</c:v>
                </c:pt>
                <c:pt idx="44">
                  <c:v>42121.930555555555</c:v>
                </c:pt>
                <c:pt idx="45">
                  <c:v>42121.9375</c:v>
                </c:pt>
                <c:pt idx="46">
                  <c:v>42121.944444444445</c:v>
                </c:pt>
                <c:pt idx="47">
                  <c:v>42121.951388888883</c:v>
                </c:pt>
                <c:pt idx="48">
                  <c:v>42121.958333333328</c:v>
                </c:pt>
                <c:pt idx="49">
                  <c:v>42121.965277777774</c:v>
                </c:pt>
                <c:pt idx="50">
                  <c:v>42121.972222222219</c:v>
                </c:pt>
                <c:pt idx="51">
                  <c:v>42121.979166666664</c:v>
                </c:pt>
                <c:pt idx="52">
                  <c:v>42121.986111111109</c:v>
                </c:pt>
                <c:pt idx="53">
                  <c:v>42121.993055555555</c:v>
                </c:pt>
                <c:pt idx="54">
                  <c:v>42122</c:v>
                </c:pt>
                <c:pt idx="55">
                  <c:v>42122.006944444445</c:v>
                </c:pt>
                <c:pt idx="56">
                  <c:v>42122.013888888883</c:v>
                </c:pt>
                <c:pt idx="57">
                  <c:v>42122.020833333328</c:v>
                </c:pt>
                <c:pt idx="58">
                  <c:v>42122.027777777774</c:v>
                </c:pt>
                <c:pt idx="59">
                  <c:v>42122.034722222219</c:v>
                </c:pt>
                <c:pt idx="60">
                  <c:v>42122.041666666664</c:v>
                </c:pt>
                <c:pt idx="61">
                  <c:v>42122.048611111109</c:v>
                </c:pt>
                <c:pt idx="62">
                  <c:v>42122.055555555555</c:v>
                </c:pt>
                <c:pt idx="63">
                  <c:v>42122.0625</c:v>
                </c:pt>
                <c:pt idx="64">
                  <c:v>42122.069444444445</c:v>
                </c:pt>
                <c:pt idx="65">
                  <c:v>42122.076388888883</c:v>
                </c:pt>
                <c:pt idx="66">
                  <c:v>42122.083333333328</c:v>
                </c:pt>
                <c:pt idx="67">
                  <c:v>42122.090277777774</c:v>
                </c:pt>
                <c:pt idx="68">
                  <c:v>42122.097222222219</c:v>
                </c:pt>
                <c:pt idx="69">
                  <c:v>42122.104166666664</c:v>
                </c:pt>
                <c:pt idx="70">
                  <c:v>42122.111111111109</c:v>
                </c:pt>
                <c:pt idx="71">
                  <c:v>42122.118055555555</c:v>
                </c:pt>
                <c:pt idx="72">
                  <c:v>42122.125</c:v>
                </c:pt>
                <c:pt idx="73">
                  <c:v>42122.131944444445</c:v>
                </c:pt>
                <c:pt idx="74">
                  <c:v>42122.138888888883</c:v>
                </c:pt>
                <c:pt idx="75">
                  <c:v>42122.145833333328</c:v>
                </c:pt>
                <c:pt idx="76">
                  <c:v>42122.152777777774</c:v>
                </c:pt>
                <c:pt idx="77">
                  <c:v>42122.159722222219</c:v>
                </c:pt>
                <c:pt idx="78">
                  <c:v>42122.166666666664</c:v>
                </c:pt>
                <c:pt idx="79">
                  <c:v>42122.173611111109</c:v>
                </c:pt>
                <c:pt idx="80">
                  <c:v>42122.180555555555</c:v>
                </c:pt>
                <c:pt idx="81">
                  <c:v>42122.1875</c:v>
                </c:pt>
                <c:pt idx="82">
                  <c:v>42122.194444444445</c:v>
                </c:pt>
                <c:pt idx="83">
                  <c:v>42122.201388888883</c:v>
                </c:pt>
                <c:pt idx="84">
                  <c:v>42122.208333333328</c:v>
                </c:pt>
                <c:pt idx="85">
                  <c:v>42122.215277777774</c:v>
                </c:pt>
                <c:pt idx="86">
                  <c:v>42122.222222222219</c:v>
                </c:pt>
                <c:pt idx="87">
                  <c:v>42122.229166666664</c:v>
                </c:pt>
                <c:pt idx="88">
                  <c:v>42122.236111111109</c:v>
                </c:pt>
                <c:pt idx="89">
                  <c:v>42122.243055555555</c:v>
                </c:pt>
                <c:pt idx="90">
                  <c:v>42122.25</c:v>
                </c:pt>
                <c:pt idx="91">
                  <c:v>42122.256944444445</c:v>
                </c:pt>
                <c:pt idx="92">
                  <c:v>42122.263888888883</c:v>
                </c:pt>
                <c:pt idx="93">
                  <c:v>42122.270833333328</c:v>
                </c:pt>
                <c:pt idx="94">
                  <c:v>42122.277777777774</c:v>
                </c:pt>
                <c:pt idx="95">
                  <c:v>42122.284722222219</c:v>
                </c:pt>
                <c:pt idx="96">
                  <c:v>42122.291666666664</c:v>
                </c:pt>
                <c:pt idx="97">
                  <c:v>42122.298611111109</c:v>
                </c:pt>
                <c:pt idx="98">
                  <c:v>42122.305555555555</c:v>
                </c:pt>
                <c:pt idx="99">
                  <c:v>42122.3125</c:v>
                </c:pt>
                <c:pt idx="100">
                  <c:v>42122.319444444445</c:v>
                </c:pt>
                <c:pt idx="101">
                  <c:v>42122.326388888883</c:v>
                </c:pt>
                <c:pt idx="102">
                  <c:v>42122.333333333328</c:v>
                </c:pt>
                <c:pt idx="103">
                  <c:v>42122.340277777774</c:v>
                </c:pt>
                <c:pt idx="104">
                  <c:v>42122.347222222219</c:v>
                </c:pt>
                <c:pt idx="105">
                  <c:v>42122.354166666664</c:v>
                </c:pt>
                <c:pt idx="106">
                  <c:v>42122.361111111109</c:v>
                </c:pt>
                <c:pt idx="107">
                  <c:v>42122.368055555555</c:v>
                </c:pt>
                <c:pt idx="108">
                  <c:v>42122.375</c:v>
                </c:pt>
                <c:pt idx="109">
                  <c:v>42122.381944444445</c:v>
                </c:pt>
                <c:pt idx="110">
                  <c:v>42122.388888888883</c:v>
                </c:pt>
                <c:pt idx="111">
                  <c:v>42122.395833333328</c:v>
                </c:pt>
                <c:pt idx="112">
                  <c:v>42122.402777777774</c:v>
                </c:pt>
                <c:pt idx="113">
                  <c:v>42122.409722222219</c:v>
                </c:pt>
                <c:pt idx="114">
                  <c:v>42122.416666666664</c:v>
                </c:pt>
                <c:pt idx="115">
                  <c:v>42122.423611111109</c:v>
                </c:pt>
                <c:pt idx="116">
                  <c:v>42122.430555555555</c:v>
                </c:pt>
                <c:pt idx="117">
                  <c:v>42122.4375</c:v>
                </c:pt>
                <c:pt idx="118">
                  <c:v>42122.444444444445</c:v>
                </c:pt>
                <c:pt idx="119">
                  <c:v>42122.451388888883</c:v>
                </c:pt>
                <c:pt idx="120">
                  <c:v>42122.458333333328</c:v>
                </c:pt>
                <c:pt idx="121">
                  <c:v>42122.465277777774</c:v>
                </c:pt>
                <c:pt idx="122">
                  <c:v>42122.472222222219</c:v>
                </c:pt>
                <c:pt idx="123">
                  <c:v>42122.479166666664</c:v>
                </c:pt>
                <c:pt idx="124">
                  <c:v>42122.486111111109</c:v>
                </c:pt>
                <c:pt idx="125">
                  <c:v>42122.493055555555</c:v>
                </c:pt>
                <c:pt idx="126">
                  <c:v>42122.5</c:v>
                </c:pt>
                <c:pt idx="127">
                  <c:v>42122.506944444445</c:v>
                </c:pt>
                <c:pt idx="128">
                  <c:v>42122.513888888883</c:v>
                </c:pt>
                <c:pt idx="129">
                  <c:v>42122.520833333328</c:v>
                </c:pt>
                <c:pt idx="130">
                  <c:v>42122.527777777774</c:v>
                </c:pt>
                <c:pt idx="131">
                  <c:v>42122.534722222219</c:v>
                </c:pt>
                <c:pt idx="132">
                  <c:v>42122.541666666664</c:v>
                </c:pt>
                <c:pt idx="133">
                  <c:v>42122.548611111109</c:v>
                </c:pt>
                <c:pt idx="134">
                  <c:v>42122.555555555555</c:v>
                </c:pt>
                <c:pt idx="135">
                  <c:v>42122.5625</c:v>
                </c:pt>
                <c:pt idx="136">
                  <c:v>42122.569444444445</c:v>
                </c:pt>
                <c:pt idx="137">
                  <c:v>42122.576388888883</c:v>
                </c:pt>
                <c:pt idx="138">
                  <c:v>42122.583333333328</c:v>
                </c:pt>
                <c:pt idx="139">
                  <c:v>42122.590277777774</c:v>
                </c:pt>
              </c:numCache>
            </c:numRef>
          </c:xVal>
          <c:yVal>
            <c:numRef>
              <c:f>'UNR Data'!$M$53:$M$192</c:f>
              <c:numCache>
                <c:formatCode>General</c:formatCode>
                <c:ptCount val="140"/>
                <c:pt idx="0">
                  <c:v>12.71</c:v>
                </c:pt>
                <c:pt idx="1">
                  <c:v>12.98</c:v>
                </c:pt>
                <c:pt idx="2">
                  <c:v>14.05</c:v>
                </c:pt>
                <c:pt idx="3">
                  <c:v>14.12</c:v>
                </c:pt>
                <c:pt idx="4">
                  <c:v>14.36</c:v>
                </c:pt>
                <c:pt idx="5">
                  <c:v>14.56</c:v>
                </c:pt>
                <c:pt idx="6">
                  <c:v>14.71</c:v>
                </c:pt>
                <c:pt idx="7">
                  <c:v>14.78</c:v>
                </c:pt>
                <c:pt idx="8">
                  <c:v>15.11</c:v>
                </c:pt>
                <c:pt idx="9">
                  <c:v>15.45</c:v>
                </c:pt>
                <c:pt idx="10">
                  <c:v>15.34</c:v>
                </c:pt>
                <c:pt idx="11">
                  <c:v>15.55</c:v>
                </c:pt>
                <c:pt idx="12">
                  <c:v>15.82</c:v>
                </c:pt>
                <c:pt idx="13">
                  <c:v>15.97</c:v>
                </c:pt>
                <c:pt idx="14">
                  <c:v>16.91</c:v>
                </c:pt>
                <c:pt idx="15">
                  <c:v>16.850000000000001</c:v>
                </c:pt>
                <c:pt idx="16">
                  <c:v>17.02</c:v>
                </c:pt>
                <c:pt idx="17">
                  <c:v>16.98</c:v>
                </c:pt>
                <c:pt idx="18">
                  <c:v>17.149999999999999</c:v>
                </c:pt>
                <c:pt idx="19">
                  <c:v>17.12</c:v>
                </c:pt>
                <c:pt idx="20">
                  <c:v>17.34</c:v>
                </c:pt>
                <c:pt idx="21">
                  <c:v>17.7</c:v>
                </c:pt>
                <c:pt idx="22">
                  <c:v>17.829999999999998</c:v>
                </c:pt>
                <c:pt idx="23">
                  <c:v>17.71</c:v>
                </c:pt>
                <c:pt idx="24">
                  <c:v>17.95</c:v>
                </c:pt>
                <c:pt idx="25">
                  <c:v>17.66</c:v>
                </c:pt>
                <c:pt idx="26">
                  <c:v>18.14</c:v>
                </c:pt>
                <c:pt idx="27">
                  <c:v>18.260000000000002</c:v>
                </c:pt>
                <c:pt idx="28">
                  <c:v>18.66</c:v>
                </c:pt>
                <c:pt idx="29">
                  <c:v>18.850000000000001</c:v>
                </c:pt>
                <c:pt idx="30">
                  <c:v>18.87</c:v>
                </c:pt>
                <c:pt idx="31">
                  <c:v>18.940000000000001</c:v>
                </c:pt>
                <c:pt idx="32">
                  <c:v>19.440000000000001</c:v>
                </c:pt>
                <c:pt idx="33">
                  <c:v>19.649999999999999</c:v>
                </c:pt>
                <c:pt idx="34">
                  <c:v>19.48</c:v>
                </c:pt>
                <c:pt idx="35">
                  <c:v>19.57</c:v>
                </c:pt>
                <c:pt idx="36">
                  <c:v>19.8</c:v>
                </c:pt>
                <c:pt idx="37">
                  <c:v>20.059999999999999</c:v>
                </c:pt>
                <c:pt idx="38">
                  <c:v>19.809999999999999</c:v>
                </c:pt>
                <c:pt idx="39">
                  <c:v>20.18</c:v>
                </c:pt>
                <c:pt idx="40">
                  <c:v>20.54</c:v>
                </c:pt>
                <c:pt idx="41">
                  <c:v>20.55</c:v>
                </c:pt>
                <c:pt idx="42">
                  <c:v>20.54</c:v>
                </c:pt>
                <c:pt idx="43">
                  <c:v>20.54</c:v>
                </c:pt>
                <c:pt idx="44">
                  <c:v>20.56</c:v>
                </c:pt>
                <c:pt idx="45">
                  <c:v>20.309999999999999</c:v>
                </c:pt>
                <c:pt idx="46">
                  <c:v>20.25</c:v>
                </c:pt>
                <c:pt idx="47">
                  <c:v>20.77</c:v>
                </c:pt>
                <c:pt idx="48">
                  <c:v>21.18</c:v>
                </c:pt>
                <c:pt idx="49">
                  <c:v>20.58</c:v>
                </c:pt>
                <c:pt idx="50">
                  <c:v>20.420000000000002</c:v>
                </c:pt>
                <c:pt idx="51">
                  <c:v>20.92</c:v>
                </c:pt>
                <c:pt idx="52">
                  <c:v>20.67</c:v>
                </c:pt>
                <c:pt idx="53">
                  <c:v>21.14</c:v>
                </c:pt>
                <c:pt idx="54">
                  <c:v>20.76</c:v>
                </c:pt>
                <c:pt idx="55">
                  <c:v>20.85</c:v>
                </c:pt>
                <c:pt idx="56">
                  <c:v>20.85</c:v>
                </c:pt>
                <c:pt idx="57">
                  <c:v>20.56</c:v>
                </c:pt>
                <c:pt idx="58">
                  <c:v>20.63</c:v>
                </c:pt>
                <c:pt idx="59">
                  <c:v>20.420000000000002</c:v>
                </c:pt>
                <c:pt idx="60">
                  <c:v>19.73</c:v>
                </c:pt>
                <c:pt idx="61">
                  <c:v>19.559999999999999</c:v>
                </c:pt>
                <c:pt idx="62">
                  <c:v>19.22</c:v>
                </c:pt>
                <c:pt idx="63">
                  <c:v>18.61</c:v>
                </c:pt>
                <c:pt idx="64">
                  <c:v>18.21</c:v>
                </c:pt>
                <c:pt idx="65">
                  <c:v>17.86</c:v>
                </c:pt>
                <c:pt idx="66">
                  <c:v>17.77</c:v>
                </c:pt>
                <c:pt idx="67">
                  <c:v>17.57</c:v>
                </c:pt>
                <c:pt idx="68">
                  <c:v>17.23</c:v>
                </c:pt>
                <c:pt idx="69">
                  <c:v>16.989999999999998</c:v>
                </c:pt>
                <c:pt idx="70">
                  <c:v>16.989999999999998</c:v>
                </c:pt>
                <c:pt idx="71">
                  <c:v>16.63</c:v>
                </c:pt>
                <c:pt idx="72">
                  <c:v>15.99</c:v>
                </c:pt>
                <c:pt idx="73">
                  <c:v>15.68</c:v>
                </c:pt>
                <c:pt idx="74">
                  <c:v>15.37</c:v>
                </c:pt>
                <c:pt idx="75">
                  <c:v>15.21</c:v>
                </c:pt>
                <c:pt idx="76">
                  <c:v>14.21</c:v>
                </c:pt>
                <c:pt idx="77">
                  <c:v>13.19</c:v>
                </c:pt>
                <c:pt idx="78">
                  <c:v>12.84</c:v>
                </c:pt>
                <c:pt idx="79">
                  <c:v>12.31</c:v>
                </c:pt>
                <c:pt idx="80">
                  <c:v>11.8</c:v>
                </c:pt>
                <c:pt idx="81">
                  <c:v>11.65</c:v>
                </c:pt>
                <c:pt idx="82">
                  <c:v>11.16</c:v>
                </c:pt>
                <c:pt idx="83">
                  <c:v>10.64</c:v>
                </c:pt>
                <c:pt idx="84">
                  <c:v>10.32</c:v>
                </c:pt>
                <c:pt idx="85">
                  <c:v>10.07</c:v>
                </c:pt>
                <c:pt idx="86">
                  <c:v>9.64</c:v>
                </c:pt>
                <c:pt idx="87">
                  <c:v>9.58</c:v>
                </c:pt>
                <c:pt idx="88">
                  <c:v>9.4700000000000006</c:v>
                </c:pt>
                <c:pt idx="89">
                  <c:v>9.06</c:v>
                </c:pt>
                <c:pt idx="90">
                  <c:v>8.7200000000000006</c:v>
                </c:pt>
                <c:pt idx="91">
                  <c:v>8.67</c:v>
                </c:pt>
                <c:pt idx="92">
                  <c:v>8.5500000000000007</c:v>
                </c:pt>
                <c:pt idx="93">
                  <c:v>8.32</c:v>
                </c:pt>
                <c:pt idx="94">
                  <c:v>8.07</c:v>
                </c:pt>
                <c:pt idx="95">
                  <c:v>8.14</c:v>
                </c:pt>
                <c:pt idx="96">
                  <c:v>8.1</c:v>
                </c:pt>
                <c:pt idx="97">
                  <c:v>7.88</c:v>
                </c:pt>
                <c:pt idx="98">
                  <c:v>7.6</c:v>
                </c:pt>
                <c:pt idx="99">
                  <c:v>8</c:v>
                </c:pt>
                <c:pt idx="100">
                  <c:v>7.64</c:v>
                </c:pt>
                <c:pt idx="101">
                  <c:v>7.13</c:v>
                </c:pt>
                <c:pt idx="102">
                  <c:v>6.899</c:v>
                </c:pt>
                <c:pt idx="103">
                  <c:v>6.9329999999999998</c:v>
                </c:pt>
                <c:pt idx="104">
                  <c:v>6.9249999999999998</c:v>
                </c:pt>
                <c:pt idx="105">
                  <c:v>6.774</c:v>
                </c:pt>
                <c:pt idx="106">
                  <c:v>6.2949999999999999</c:v>
                </c:pt>
                <c:pt idx="107">
                  <c:v>6.1660000000000004</c:v>
                </c:pt>
                <c:pt idx="108">
                  <c:v>5.8090000000000002</c:v>
                </c:pt>
                <c:pt idx="109">
                  <c:v>5.6079999999999997</c:v>
                </c:pt>
                <c:pt idx="110">
                  <c:v>5.5270000000000001</c:v>
                </c:pt>
                <c:pt idx="111">
                  <c:v>5.7460000000000004</c:v>
                </c:pt>
                <c:pt idx="112">
                  <c:v>5.774</c:v>
                </c:pt>
                <c:pt idx="113">
                  <c:v>5.3890000000000002</c:v>
                </c:pt>
                <c:pt idx="114">
                  <c:v>5.4909999999999997</c:v>
                </c:pt>
                <c:pt idx="115">
                  <c:v>5.5540000000000003</c:v>
                </c:pt>
                <c:pt idx="116">
                  <c:v>5.4459999999999997</c:v>
                </c:pt>
                <c:pt idx="117">
                  <c:v>5.4119999999999999</c:v>
                </c:pt>
                <c:pt idx="118">
                  <c:v>5.4649999999999999</c:v>
                </c:pt>
                <c:pt idx="119">
                  <c:v>5.569</c:v>
                </c:pt>
                <c:pt idx="120">
                  <c:v>5.444</c:v>
                </c:pt>
                <c:pt idx="121">
                  <c:v>5.0359999999999996</c:v>
                </c:pt>
                <c:pt idx="122">
                  <c:v>4.4779999999999998</c:v>
                </c:pt>
                <c:pt idx="123">
                  <c:v>4.1680000000000001</c:v>
                </c:pt>
                <c:pt idx="124">
                  <c:v>3.8740000000000001</c:v>
                </c:pt>
                <c:pt idx="125">
                  <c:v>3.7989999999999999</c:v>
                </c:pt>
                <c:pt idx="126">
                  <c:v>3.657</c:v>
                </c:pt>
                <c:pt idx="127">
                  <c:v>3.5270000000000001</c:v>
                </c:pt>
                <c:pt idx="128">
                  <c:v>3.78</c:v>
                </c:pt>
                <c:pt idx="129">
                  <c:v>3.915</c:v>
                </c:pt>
                <c:pt idx="130">
                  <c:v>4.5350000000000001</c:v>
                </c:pt>
                <c:pt idx="131">
                  <c:v>4.8049999999999997</c:v>
                </c:pt>
                <c:pt idx="132">
                  <c:v>5.7290000000000001</c:v>
                </c:pt>
                <c:pt idx="133">
                  <c:v>6.8570000000000002</c:v>
                </c:pt>
                <c:pt idx="134">
                  <c:v>7.25</c:v>
                </c:pt>
                <c:pt idx="135">
                  <c:v>8.08</c:v>
                </c:pt>
                <c:pt idx="136">
                  <c:v>9.73</c:v>
                </c:pt>
                <c:pt idx="137">
                  <c:v>10.65</c:v>
                </c:pt>
                <c:pt idx="138">
                  <c:v>10.63</c:v>
                </c:pt>
                <c:pt idx="139">
                  <c:v>12.49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9652024"/>
        <c:axId val="339653432"/>
      </c:scatterChart>
      <c:valAx>
        <c:axId val="339652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M/DD TIME UTC hh:mm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d\ hh:mm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653432"/>
        <c:crosses val="autoZero"/>
        <c:crossBetween val="midCat"/>
      </c:valAx>
      <c:valAx>
        <c:axId val="3396534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652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Pressure differences between UNR Station and Teensy Card_3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UNR Pressure (mb)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'UNR Data'!$C$53:$C$192</c:f>
              <c:numCache>
                <c:formatCode>m/dd\ hh:mm</c:formatCode>
                <c:ptCount val="140"/>
                <c:pt idx="0">
                  <c:v>42121.625</c:v>
                </c:pt>
                <c:pt idx="1">
                  <c:v>42121.631944444445</c:v>
                </c:pt>
                <c:pt idx="2">
                  <c:v>42121.638888888883</c:v>
                </c:pt>
                <c:pt idx="3">
                  <c:v>42121.645833333328</c:v>
                </c:pt>
                <c:pt idx="4">
                  <c:v>42121.652777777774</c:v>
                </c:pt>
                <c:pt idx="5">
                  <c:v>42121.659722222219</c:v>
                </c:pt>
                <c:pt idx="6">
                  <c:v>42121.666666666664</c:v>
                </c:pt>
                <c:pt idx="7">
                  <c:v>42121.673611111109</c:v>
                </c:pt>
                <c:pt idx="8">
                  <c:v>42121.680555555555</c:v>
                </c:pt>
                <c:pt idx="9">
                  <c:v>42121.6875</c:v>
                </c:pt>
                <c:pt idx="10">
                  <c:v>42121.694444444445</c:v>
                </c:pt>
                <c:pt idx="11">
                  <c:v>42121.701388888883</c:v>
                </c:pt>
                <c:pt idx="12">
                  <c:v>42121.708333333328</c:v>
                </c:pt>
                <c:pt idx="13">
                  <c:v>42121.715277777774</c:v>
                </c:pt>
                <c:pt idx="14">
                  <c:v>42121.722222222219</c:v>
                </c:pt>
                <c:pt idx="15">
                  <c:v>42121.729166666664</c:v>
                </c:pt>
                <c:pt idx="16">
                  <c:v>42121.736111111109</c:v>
                </c:pt>
                <c:pt idx="17">
                  <c:v>42121.743055555555</c:v>
                </c:pt>
                <c:pt idx="18">
                  <c:v>42121.75</c:v>
                </c:pt>
                <c:pt idx="19">
                  <c:v>42121.756944444445</c:v>
                </c:pt>
                <c:pt idx="20">
                  <c:v>42121.763888888883</c:v>
                </c:pt>
                <c:pt idx="21">
                  <c:v>42121.770833333328</c:v>
                </c:pt>
                <c:pt idx="22">
                  <c:v>42121.777777777774</c:v>
                </c:pt>
                <c:pt idx="23">
                  <c:v>42121.784722222219</c:v>
                </c:pt>
                <c:pt idx="24">
                  <c:v>42121.791666666664</c:v>
                </c:pt>
                <c:pt idx="25">
                  <c:v>42121.798611111109</c:v>
                </c:pt>
                <c:pt idx="26">
                  <c:v>42121.805555555555</c:v>
                </c:pt>
                <c:pt idx="27">
                  <c:v>42121.8125</c:v>
                </c:pt>
                <c:pt idx="28">
                  <c:v>42121.819444444445</c:v>
                </c:pt>
                <c:pt idx="29">
                  <c:v>42121.826388888883</c:v>
                </c:pt>
                <c:pt idx="30">
                  <c:v>42121.833333333328</c:v>
                </c:pt>
                <c:pt idx="31">
                  <c:v>42121.840277777774</c:v>
                </c:pt>
                <c:pt idx="32">
                  <c:v>42121.847222222219</c:v>
                </c:pt>
                <c:pt idx="33">
                  <c:v>42121.854166666664</c:v>
                </c:pt>
                <c:pt idx="34">
                  <c:v>42121.861111111109</c:v>
                </c:pt>
                <c:pt idx="35">
                  <c:v>42121.868055555555</c:v>
                </c:pt>
                <c:pt idx="36">
                  <c:v>42121.875</c:v>
                </c:pt>
                <c:pt idx="37">
                  <c:v>42121.881944444445</c:v>
                </c:pt>
                <c:pt idx="38">
                  <c:v>42121.888888888883</c:v>
                </c:pt>
                <c:pt idx="39">
                  <c:v>42121.895833333328</c:v>
                </c:pt>
                <c:pt idx="40">
                  <c:v>42121.902777777774</c:v>
                </c:pt>
                <c:pt idx="41">
                  <c:v>42121.909722222219</c:v>
                </c:pt>
                <c:pt idx="42">
                  <c:v>42121.916666666664</c:v>
                </c:pt>
                <c:pt idx="43">
                  <c:v>42121.923611111109</c:v>
                </c:pt>
                <c:pt idx="44">
                  <c:v>42121.930555555555</c:v>
                </c:pt>
                <c:pt idx="45">
                  <c:v>42121.9375</c:v>
                </c:pt>
                <c:pt idx="46">
                  <c:v>42121.944444444445</c:v>
                </c:pt>
                <c:pt idx="47">
                  <c:v>42121.951388888883</c:v>
                </c:pt>
                <c:pt idx="48">
                  <c:v>42121.958333333328</c:v>
                </c:pt>
                <c:pt idx="49">
                  <c:v>42121.965277777774</c:v>
                </c:pt>
                <c:pt idx="50">
                  <c:v>42121.972222222219</c:v>
                </c:pt>
                <c:pt idx="51">
                  <c:v>42121.979166666664</c:v>
                </c:pt>
                <c:pt idx="52">
                  <c:v>42121.986111111109</c:v>
                </c:pt>
                <c:pt idx="53">
                  <c:v>42121.993055555555</c:v>
                </c:pt>
                <c:pt idx="54">
                  <c:v>42122</c:v>
                </c:pt>
                <c:pt idx="55">
                  <c:v>42122.006944444445</c:v>
                </c:pt>
                <c:pt idx="56">
                  <c:v>42122.013888888883</c:v>
                </c:pt>
                <c:pt idx="57">
                  <c:v>42122.020833333328</c:v>
                </c:pt>
                <c:pt idx="58">
                  <c:v>42122.027777777774</c:v>
                </c:pt>
                <c:pt idx="59">
                  <c:v>42122.034722222219</c:v>
                </c:pt>
                <c:pt idx="60">
                  <c:v>42122.041666666664</c:v>
                </c:pt>
                <c:pt idx="61">
                  <c:v>42122.048611111109</c:v>
                </c:pt>
                <c:pt idx="62">
                  <c:v>42122.055555555555</c:v>
                </c:pt>
                <c:pt idx="63">
                  <c:v>42122.0625</c:v>
                </c:pt>
                <c:pt idx="64">
                  <c:v>42122.069444444445</c:v>
                </c:pt>
                <c:pt idx="65">
                  <c:v>42122.076388888883</c:v>
                </c:pt>
                <c:pt idx="66">
                  <c:v>42122.083333333328</c:v>
                </c:pt>
                <c:pt idx="67">
                  <c:v>42122.090277777774</c:v>
                </c:pt>
                <c:pt idx="68">
                  <c:v>42122.097222222219</c:v>
                </c:pt>
                <c:pt idx="69">
                  <c:v>42122.104166666664</c:v>
                </c:pt>
                <c:pt idx="70">
                  <c:v>42122.111111111109</c:v>
                </c:pt>
                <c:pt idx="71">
                  <c:v>42122.118055555555</c:v>
                </c:pt>
                <c:pt idx="72">
                  <c:v>42122.125</c:v>
                </c:pt>
                <c:pt idx="73">
                  <c:v>42122.131944444445</c:v>
                </c:pt>
                <c:pt idx="74">
                  <c:v>42122.138888888883</c:v>
                </c:pt>
                <c:pt idx="75">
                  <c:v>42122.145833333328</c:v>
                </c:pt>
                <c:pt idx="76">
                  <c:v>42122.152777777774</c:v>
                </c:pt>
                <c:pt idx="77">
                  <c:v>42122.159722222219</c:v>
                </c:pt>
                <c:pt idx="78">
                  <c:v>42122.166666666664</c:v>
                </c:pt>
                <c:pt idx="79">
                  <c:v>42122.173611111109</c:v>
                </c:pt>
                <c:pt idx="80">
                  <c:v>42122.180555555555</c:v>
                </c:pt>
                <c:pt idx="81">
                  <c:v>42122.1875</c:v>
                </c:pt>
                <c:pt idx="82">
                  <c:v>42122.194444444445</c:v>
                </c:pt>
                <c:pt idx="83">
                  <c:v>42122.201388888883</c:v>
                </c:pt>
                <c:pt idx="84">
                  <c:v>42122.208333333328</c:v>
                </c:pt>
                <c:pt idx="85">
                  <c:v>42122.215277777774</c:v>
                </c:pt>
                <c:pt idx="86">
                  <c:v>42122.222222222219</c:v>
                </c:pt>
                <c:pt idx="87">
                  <c:v>42122.229166666664</c:v>
                </c:pt>
                <c:pt idx="88">
                  <c:v>42122.236111111109</c:v>
                </c:pt>
                <c:pt idx="89">
                  <c:v>42122.243055555555</c:v>
                </c:pt>
                <c:pt idx="90">
                  <c:v>42122.25</c:v>
                </c:pt>
                <c:pt idx="91">
                  <c:v>42122.256944444445</c:v>
                </c:pt>
                <c:pt idx="92">
                  <c:v>42122.263888888883</c:v>
                </c:pt>
                <c:pt idx="93">
                  <c:v>42122.270833333328</c:v>
                </c:pt>
                <c:pt idx="94">
                  <c:v>42122.277777777774</c:v>
                </c:pt>
                <c:pt idx="95">
                  <c:v>42122.284722222219</c:v>
                </c:pt>
                <c:pt idx="96">
                  <c:v>42122.291666666664</c:v>
                </c:pt>
                <c:pt idx="97">
                  <c:v>42122.298611111109</c:v>
                </c:pt>
                <c:pt idx="98">
                  <c:v>42122.305555555555</c:v>
                </c:pt>
                <c:pt idx="99">
                  <c:v>42122.3125</c:v>
                </c:pt>
                <c:pt idx="100">
                  <c:v>42122.319444444445</c:v>
                </c:pt>
                <c:pt idx="101">
                  <c:v>42122.326388888883</c:v>
                </c:pt>
                <c:pt idx="102">
                  <c:v>42122.333333333328</c:v>
                </c:pt>
                <c:pt idx="103">
                  <c:v>42122.340277777774</c:v>
                </c:pt>
                <c:pt idx="104">
                  <c:v>42122.347222222219</c:v>
                </c:pt>
                <c:pt idx="105">
                  <c:v>42122.354166666664</c:v>
                </c:pt>
                <c:pt idx="106">
                  <c:v>42122.361111111109</c:v>
                </c:pt>
                <c:pt idx="107">
                  <c:v>42122.368055555555</c:v>
                </c:pt>
                <c:pt idx="108">
                  <c:v>42122.375</c:v>
                </c:pt>
                <c:pt idx="109">
                  <c:v>42122.381944444445</c:v>
                </c:pt>
                <c:pt idx="110">
                  <c:v>42122.388888888883</c:v>
                </c:pt>
                <c:pt idx="111">
                  <c:v>42122.395833333328</c:v>
                </c:pt>
                <c:pt idx="112">
                  <c:v>42122.402777777774</c:v>
                </c:pt>
                <c:pt idx="113">
                  <c:v>42122.409722222219</c:v>
                </c:pt>
                <c:pt idx="114">
                  <c:v>42122.416666666664</c:v>
                </c:pt>
                <c:pt idx="115">
                  <c:v>42122.423611111109</c:v>
                </c:pt>
                <c:pt idx="116">
                  <c:v>42122.430555555555</c:v>
                </c:pt>
                <c:pt idx="117">
                  <c:v>42122.4375</c:v>
                </c:pt>
                <c:pt idx="118">
                  <c:v>42122.444444444445</c:v>
                </c:pt>
                <c:pt idx="119">
                  <c:v>42122.451388888883</c:v>
                </c:pt>
                <c:pt idx="120">
                  <c:v>42122.458333333328</c:v>
                </c:pt>
                <c:pt idx="121">
                  <c:v>42122.465277777774</c:v>
                </c:pt>
                <c:pt idx="122">
                  <c:v>42122.472222222219</c:v>
                </c:pt>
                <c:pt idx="123">
                  <c:v>42122.479166666664</c:v>
                </c:pt>
                <c:pt idx="124">
                  <c:v>42122.486111111109</c:v>
                </c:pt>
                <c:pt idx="125">
                  <c:v>42122.493055555555</c:v>
                </c:pt>
                <c:pt idx="126">
                  <c:v>42122.5</c:v>
                </c:pt>
                <c:pt idx="127">
                  <c:v>42122.506944444445</c:v>
                </c:pt>
                <c:pt idx="128">
                  <c:v>42122.513888888883</c:v>
                </c:pt>
                <c:pt idx="129">
                  <c:v>42122.520833333328</c:v>
                </c:pt>
                <c:pt idx="130">
                  <c:v>42122.527777777774</c:v>
                </c:pt>
                <c:pt idx="131">
                  <c:v>42122.534722222219</c:v>
                </c:pt>
                <c:pt idx="132">
                  <c:v>42122.541666666664</c:v>
                </c:pt>
                <c:pt idx="133">
                  <c:v>42122.548611111109</c:v>
                </c:pt>
                <c:pt idx="134">
                  <c:v>42122.555555555555</c:v>
                </c:pt>
                <c:pt idx="135">
                  <c:v>42122.5625</c:v>
                </c:pt>
                <c:pt idx="136">
                  <c:v>42122.569444444445</c:v>
                </c:pt>
                <c:pt idx="137">
                  <c:v>42122.576388888883</c:v>
                </c:pt>
                <c:pt idx="138">
                  <c:v>42122.583333333328</c:v>
                </c:pt>
                <c:pt idx="139">
                  <c:v>42122.590277777774</c:v>
                </c:pt>
              </c:numCache>
            </c:numRef>
          </c:xVal>
          <c:yVal>
            <c:numRef>
              <c:f>'UNR Data'!$V$53:$V$192</c:f>
              <c:numCache>
                <c:formatCode>General</c:formatCode>
                <c:ptCount val="140"/>
                <c:pt idx="0">
                  <c:v>864.6</c:v>
                </c:pt>
                <c:pt idx="1">
                  <c:v>864.4</c:v>
                </c:pt>
                <c:pt idx="2">
                  <c:v>864.2</c:v>
                </c:pt>
                <c:pt idx="3">
                  <c:v>864</c:v>
                </c:pt>
                <c:pt idx="4">
                  <c:v>863.8</c:v>
                </c:pt>
                <c:pt idx="5">
                  <c:v>863.6</c:v>
                </c:pt>
                <c:pt idx="6">
                  <c:v>863.4</c:v>
                </c:pt>
                <c:pt idx="7">
                  <c:v>863.2</c:v>
                </c:pt>
                <c:pt idx="8">
                  <c:v>863.1</c:v>
                </c:pt>
                <c:pt idx="9">
                  <c:v>863</c:v>
                </c:pt>
                <c:pt idx="10">
                  <c:v>862.7</c:v>
                </c:pt>
                <c:pt idx="11">
                  <c:v>862.6</c:v>
                </c:pt>
                <c:pt idx="12">
                  <c:v>862.5</c:v>
                </c:pt>
                <c:pt idx="13">
                  <c:v>862.4</c:v>
                </c:pt>
                <c:pt idx="14">
                  <c:v>862.3</c:v>
                </c:pt>
                <c:pt idx="15">
                  <c:v>862.2</c:v>
                </c:pt>
                <c:pt idx="16">
                  <c:v>862</c:v>
                </c:pt>
                <c:pt idx="17">
                  <c:v>861.8</c:v>
                </c:pt>
                <c:pt idx="18">
                  <c:v>861.6</c:v>
                </c:pt>
                <c:pt idx="19">
                  <c:v>861.5</c:v>
                </c:pt>
                <c:pt idx="20">
                  <c:v>861.3</c:v>
                </c:pt>
                <c:pt idx="21">
                  <c:v>861.1</c:v>
                </c:pt>
                <c:pt idx="22">
                  <c:v>860.9</c:v>
                </c:pt>
                <c:pt idx="23">
                  <c:v>860.8</c:v>
                </c:pt>
                <c:pt idx="24">
                  <c:v>860.7</c:v>
                </c:pt>
                <c:pt idx="25">
                  <c:v>860.5</c:v>
                </c:pt>
                <c:pt idx="26">
                  <c:v>860.3</c:v>
                </c:pt>
                <c:pt idx="27">
                  <c:v>860.3</c:v>
                </c:pt>
                <c:pt idx="28">
                  <c:v>860.1</c:v>
                </c:pt>
                <c:pt idx="29">
                  <c:v>860</c:v>
                </c:pt>
                <c:pt idx="30">
                  <c:v>860</c:v>
                </c:pt>
                <c:pt idx="31">
                  <c:v>859.7</c:v>
                </c:pt>
                <c:pt idx="32">
                  <c:v>859.6</c:v>
                </c:pt>
                <c:pt idx="33">
                  <c:v>859.5</c:v>
                </c:pt>
                <c:pt idx="34">
                  <c:v>859.3</c:v>
                </c:pt>
                <c:pt idx="35">
                  <c:v>859.2</c:v>
                </c:pt>
                <c:pt idx="36">
                  <c:v>859</c:v>
                </c:pt>
                <c:pt idx="37">
                  <c:v>858.8</c:v>
                </c:pt>
                <c:pt idx="38">
                  <c:v>858.7</c:v>
                </c:pt>
                <c:pt idx="39">
                  <c:v>858.5</c:v>
                </c:pt>
                <c:pt idx="40">
                  <c:v>858.4</c:v>
                </c:pt>
                <c:pt idx="41">
                  <c:v>858.2</c:v>
                </c:pt>
                <c:pt idx="42">
                  <c:v>858</c:v>
                </c:pt>
                <c:pt idx="43">
                  <c:v>857.9</c:v>
                </c:pt>
                <c:pt idx="44">
                  <c:v>857.8</c:v>
                </c:pt>
                <c:pt idx="45">
                  <c:v>857.7</c:v>
                </c:pt>
                <c:pt idx="46">
                  <c:v>857.6</c:v>
                </c:pt>
                <c:pt idx="47">
                  <c:v>857.5</c:v>
                </c:pt>
                <c:pt idx="48">
                  <c:v>857.4</c:v>
                </c:pt>
                <c:pt idx="49">
                  <c:v>857.4</c:v>
                </c:pt>
                <c:pt idx="50">
                  <c:v>857.3</c:v>
                </c:pt>
                <c:pt idx="51">
                  <c:v>857.3</c:v>
                </c:pt>
                <c:pt idx="52">
                  <c:v>857.3</c:v>
                </c:pt>
                <c:pt idx="53">
                  <c:v>857.2</c:v>
                </c:pt>
                <c:pt idx="54">
                  <c:v>857.2</c:v>
                </c:pt>
                <c:pt idx="55">
                  <c:v>857.2</c:v>
                </c:pt>
                <c:pt idx="56">
                  <c:v>857.2</c:v>
                </c:pt>
                <c:pt idx="57">
                  <c:v>857.1</c:v>
                </c:pt>
                <c:pt idx="58">
                  <c:v>857.2</c:v>
                </c:pt>
                <c:pt idx="59">
                  <c:v>857.2</c:v>
                </c:pt>
                <c:pt idx="60">
                  <c:v>857.3</c:v>
                </c:pt>
                <c:pt idx="61">
                  <c:v>857.4</c:v>
                </c:pt>
                <c:pt idx="62">
                  <c:v>857.5</c:v>
                </c:pt>
                <c:pt idx="63">
                  <c:v>857.6</c:v>
                </c:pt>
                <c:pt idx="64">
                  <c:v>857.7</c:v>
                </c:pt>
                <c:pt idx="65">
                  <c:v>857.9</c:v>
                </c:pt>
                <c:pt idx="66">
                  <c:v>858.1</c:v>
                </c:pt>
                <c:pt idx="67">
                  <c:v>858.4</c:v>
                </c:pt>
                <c:pt idx="68">
                  <c:v>858.5</c:v>
                </c:pt>
                <c:pt idx="69">
                  <c:v>858.7</c:v>
                </c:pt>
                <c:pt idx="70">
                  <c:v>859</c:v>
                </c:pt>
                <c:pt idx="71">
                  <c:v>859.2</c:v>
                </c:pt>
                <c:pt idx="72">
                  <c:v>859.4</c:v>
                </c:pt>
                <c:pt idx="73">
                  <c:v>859.6</c:v>
                </c:pt>
                <c:pt idx="74">
                  <c:v>859.8</c:v>
                </c:pt>
                <c:pt idx="75">
                  <c:v>860</c:v>
                </c:pt>
                <c:pt idx="76">
                  <c:v>860.1</c:v>
                </c:pt>
                <c:pt idx="77">
                  <c:v>860.3</c:v>
                </c:pt>
                <c:pt idx="78">
                  <c:v>860.4</c:v>
                </c:pt>
                <c:pt idx="79">
                  <c:v>860.5</c:v>
                </c:pt>
                <c:pt idx="80">
                  <c:v>860.6</c:v>
                </c:pt>
                <c:pt idx="81">
                  <c:v>860.6</c:v>
                </c:pt>
                <c:pt idx="82">
                  <c:v>860.7</c:v>
                </c:pt>
                <c:pt idx="83">
                  <c:v>860.8</c:v>
                </c:pt>
                <c:pt idx="84">
                  <c:v>860.9</c:v>
                </c:pt>
                <c:pt idx="85">
                  <c:v>861</c:v>
                </c:pt>
                <c:pt idx="86">
                  <c:v>861.1</c:v>
                </c:pt>
                <c:pt idx="87">
                  <c:v>861.2</c:v>
                </c:pt>
                <c:pt idx="88">
                  <c:v>861.2</c:v>
                </c:pt>
                <c:pt idx="89">
                  <c:v>861.3</c:v>
                </c:pt>
                <c:pt idx="90">
                  <c:v>861.4</c:v>
                </c:pt>
                <c:pt idx="91">
                  <c:v>861.5</c:v>
                </c:pt>
                <c:pt idx="92">
                  <c:v>861.6</c:v>
                </c:pt>
                <c:pt idx="93">
                  <c:v>861.6</c:v>
                </c:pt>
                <c:pt idx="94">
                  <c:v>861.6</c:v>
                </c:pt>
                <c:pt idx="95">
                  <c:v>861.7</c:v>
                </c:pt>
                <c:pt idx="96">
                  <c:v>861.7</c:v>
                </c:pt>
                <c:pt idx="97">
                  <c:v>861.8</c:v>
                </c:pt>
                <c:pt idx="98">
                  <c:v>861.8</c:v>
                </c:pt>
                <c:pt idx="99">
                  <c:v>861.9</c:v>
                </c:pt>
                <c:pt idx="100">
                  <c:v>861.9</c:v>
                </c:pt>
                <c:pt idx="101">
                  <c:v>861.9</c:v>
                </c:pt>
                <c:pt idx="102">
                  <c:v>861.9</c:v>
                </c:pt>
                <c:pt idx="103">
                  <c:v>861.9</c:v>
                </c:pt>
                <c:pt idx="104">
                  <c:v>861.9</c:v>
                </c:pt>
                <c:pt idx="105">
                  <c:v>861.9</c:v>
                </c:pt>
                <c:pt idx="106">
                  <c:v>861.9</c:v>
                </c:pt>
                <c:pt idx="107">
                  <c:v>861.9</c:v>
                </c:pt>
                <c:pt idx="108">
                  <c:v>861.9</c:v>
                </c:pt>
                <c:pt idx="109">
                  <c:v>862</c:v>
                </c:pt>
                <c:pt idx="110">
                  <c:v>862</c:v>
                </c:pt>
                <c:pt idx="111">
                  <c:v>862.1</c:v>
                </c:pt>
                <c:pt idx="112">
                  <c:v>862.1</c:v>
                </c:pt>
                <c:pt idx="113">
                  <c:v>862.1</c:v>
                </c:pt>
                <c:pt idx="114">
                  <c:v>862.1</c:v>
                </c:pt>
                <c:pt idx="115">
                  <c:v>862.1</c:v>
                </c:pt>
                <c:pt idx="116">
                  <c:v>862.2</c:v>
                </c:pt>
                <c:pt idx="117">
                  <c:v>862.2</c:v>
                </c:pt>
                <c:pt idx="118">
                  <c:v>862.2</c:v>
                </c:pt>
                <c:pt idx="119">
                  <c:v>862.2</c:v>
                </c:pt>
                <c:pt idx="120">
                  <c:v>862.1</c:v>
                </c:pt>
                <c:pt idx="121">
                  <c:v>862.1</c:v>
                </c:pt>
                <c:pt idx="122">
                  <c:v>862.1</c:v>
                </c:pt>
                <c:pt idx="123">
                  <c:v>862.1</c:v>
                </c:pt>
                <c:pt idx="124">
                  <c:v>862.3</c:v>
                </c:pt>
                <c:pt idx="125">
                  <c:v>862.3</c:v>
                </c:pt>
                <c:pt idx="126">
                  <c:v>862.3</c:v>
                </c:pt>
                <c:pt idx="127">
                  <c:v>862.3</c:v>
                </c:pt>
                <c:pt idx="128">
                  <c:v>862.4</c:v>
                </c:pt>
                <c:pt idx="129">
                  <c:v>862.5</c:v>
                </c:pt>
                <c:pt idx="130">
                  <c:v>862.5</c:v>
                </c:pt>
                <c:pt idx="131">
                  <c:v>862.4</c:v>
                </c:pt>
                <c:pt idx="132">
                  <c:v>862.4</c:v>
                </c:pt>
                <c:pt idx="133">
                  <c:v>862.2</c:v>
                </c:pt>
                <c:pt idx="134">
                  <c:v>862.1</c:v>
                </c:pt>
                <c:pt idx="135">
                  <c:v>862</c:v>
                </c:pt>
                <c:pt idx="136">
                  <c:v>861.9</c:v>
                </c:pt>
                <c:pt idx="137">
                  <c:v>861.8</c:v>
                </c:pt>
                <c:pt idx="138">
                  <c:v>861.7</c:v>
                </c:pt>
                <c:pt idx="139">
                  <c:v>861.4</c:v>
                </c:pt>
              </c:numCache>
            </c:numRef>
          </c:yVal>
          <c:smooth val="1"/>
        </c:ser>
        <c:ser>
          <c:idx val="1"/>
          <c:order val="1"/>
          <c:tx>
            <c:v>Card_3 Pressure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'Card_3 Data'!$C$580:$C$18272</c:f>
              <c:numCache>
                <c:formatCode>m/dd\ hh:mm</c:formatCode>
                <c:ptCount val="17693"/>
                <c:pt idx="0">
                  <c:v>42121.6250462963</c:v>
                </c:pt>
                <c:pt idx="1">
                  <c:v>42121.625104166669</c:v>
                </c:pt>
                <c:pt idx="2">
                  <c:v>42121.625162037039</c:v>
                </c:pt>
                <c:pt idx="3">
                  <c:v>42121.625219907408</c:v>
                </c:pt>
                <c:pt idx="4">
                  <c:v>42121.625277777777</c:v>
                </c:pt>
                <c:pt idx="5">
                  <c:v>42121.625335648147</c:v>
                </c:pt>
                <c:pt idx="6">
                  <c:v>42121.625381944446</c:v>
                </c:pt>
                <c:pt idx="7">
                  <c:v>42121.625439814816</c:v>
                </c:pt>
                <c:pt idx="8">
                  <c:v>42121.625497685185</c:v>
                </c:pt>
                <c:pt idx="9">
                  <c:v>42121.625543981485</c:v>
                </c:pt>
                <c:pt idx="10">
                  <c:v>42121.625601851854</c:v>
                </c:pt>
                <c:pt idx="11">
                  <c:v>42121.625659722224</c:v>
                </c:pt>
                <c:pt idx="12">
                  <c:v>42121.625706018516</c:v>
                </c:pt>
                <c:pt idx="13">
                  <c:v>42121.625763888886</c:v>
                </c:pt>
                <c:pt idx="14">
                  <c:v>42121.625821759262</c:v>
                </c:pt>
                <c:pt idx="15">
                  <c:v>42121.625868055555</c:v>
                </c:pt>
                <c:pt idx="16">
                  <c:v>42121.625925925924</c:v>
                </c:pt>
                <c:pt idx="17">
                  <c:v>42121.625983796293</c:v>
                </c:pt>
                <c:pt idx="18">
                  <c:v>42121.626030092593</c:v>
                </c:pt>
                <c:pt idx="19">
                  <c:v>42121.626087962963</c:v>
                </c:pt>
                <c:pt idx="20">
                  <c:v>42121.626145833332</c:v>
                </c:pt>
                <c:pt idx="21">
                  <c:v>42121.626203703701</c:v>
                </c:pt>
                <c:pt idx="22">
                  <c:v>42121.626250000001</c:v>
                </c:pt>
                <c:pt idx="23">
                  <c:v>42121.626307870371</c:v>
                </c:pt>
                <c:pt idx="24">
                  <c:v>42121.62636574074</c:v>
                </c:pt>
                <c:pt idx="25">
                  <c:v>42121.62641203704</c:v>
                </c:pt>
                <c:pt idx="26">
                  <c:v>42121.626469907409</c:v>
                </c:pt>
                <c:pt idx="27">
                  <c:v>42121.626527777778</c:v>
                </c:pt>
                <c:pt idx="28">
                  <c:v>42121.626574074071</c:v>
                </c:pt>
                <c:pt idx="29">
                  <c:v>42121.626631944448</c:v>
                </c:pt>
                <c:pt idx="30">
                  <c:v>42121.626689814817</c:v>
                </c:pt>
                <c:pt idx="31">
                  <c:v>42121.626736111109</c:v>
                </c:pt>
                <c:pt idx="32">
                  <c:v>42121.626793981479</c:v>
                </c:pt>
                <c:pt idx="33">
                  <c:v>42121.626851851855</c:v>
                </c:pt>
                <c:pt idx="34">
                  <c:v>42121.626898148148</c:v>
                </c:pt>
                <c:pt idx="35">
                  <c:v>42121.626956018517</c:v>
                </c:pt>
                <c:pt idx="36">
                  <c:v>42121.627013888887</c:v>
                </c:pt>
                <c:pt idx="37">
                  <c:v>42121.627060185187</c:v>
                </c:pt>
                <c:pt idx="38">
                  <c:v>42121.627118055556</c:v>
                </c:pt>
                <c:pt idx="39">
                  <c:v>42121.627175925925</c:v>
                </c:pt>
                <c:pt idx="40">
                  <c:v>42121.627233796295</c:v>
                </c:pt>
                <c:pt idx="41">
                  <c:v>42121.627280092594</c:v>
                </c:pt>
                <c:pt idx="42">
                  <c:v>42121.627337962964</c:v>
                </c:pt>
                <c:pt idx="43">
                  <c:v>42121.627395833333</c:v>
                </c:pt>
                <c:pt idx="44">
                  <c:v>42121.627442129633</c:v>
                </c:pt>
                <c:pt idx="45">
                  <c:v>42121.627500000002</c:v>
                </c:pt>
                <c:pt idx="46">
                  <c:v>42121.627557870372</c:v>
                </c:pt>
                <c:pt idx="47">
                  <c:v>42121.627604166664</c:v>
                </c:pt>
                <c:pt idx="48">
                  <c:v>42121.627662037034</c:v>
                </c:pt>
                <c:pt idx="49">
                  <c:v>42121.62771990741</c:v>
                </c:pt>
                <c:pt idx="50">
                  <c:v>42121.627766203703</c:v>
                </c:pt>
                <c:pt idx="51">
                  <c:v>42121.627824074072</c:v>
                </c:pt>
                <c:pt idx="52">
                  <c:v>42121.627881944441</c:v>
                </c:pt>
                <c:pt idx="53">
                  <c:v>42121.627928240741</c:v>
                </c:pt>
                <c:pt idx="54">
                  <c:v>42121.627986111111</c:v>
                </c:pt>
                <c:pt idx="55">
                  <c:v>42121.62804398148</c:v>
                </c:pt>
                <c:pt idx="56">
                  <c:v>42121.62809027778</c:v>
                </c:pt>
                <c:pt idx="57">
                  <c:v>42121.628148148149</c:v>
                </c:pt>
                <c:pt idx="58">
                  <c:v>42121.628206018519</c:v>
                </c:pt>
                <c:pt idx="59">
                  <c:v>42121.628263888888</c:v>
                </c:pt>
                <c:pt idx="60">
                  <c:v>42121.628310185188</c:v>
                </c:pt>
                <c:pt idx="61">
                  <c:v>42121.628368055557</c:v>
                </c:pt>
                <c:pt idx="62">
                  <c:v>42121.628425925926</c:v>
                </c:pt>
                <c:pt idx="63">
                  <c:v>42121.628472222219</c:v>
                </c:pt>
                <c:pt idx="64">
                  <c:v>42121.628530092596</c:v>
                </c:pt>
                <c:pt idx="65">
                  <c:v>42121.628587962965</c:v>
                </c:pt>
                <c:pt idx="66">
                  <c:v>42121.628634259258</c:v>
                </c:pt>
                <c:pt idx="67">
                  <c:v>42121.628692129627</c:v>
                </c:pt>
                <c:pt idx="68">
                  <c:v>42121.628750000003</c:v>
                </c:pt>
                <c:pt idx="69">
                  <c:v>42121.628796296296</c:v>
                </c:pt>
                <c:pt idx="70">
                  <c:v>42121.628854166665</c:v>
                </c:pt>
                <c:pt idx="71">
                  <c:v>42121.628912037035</c:v>
                </c:pt>
                <c:pt idx="72">
                  <c:v>42121.628958333335</c:v>
                </c:pt>
                <c:pt idx="73">
                  <c:v>42121.629016203704</c:v>
                </c:pt>
                <c:pt idx="74">
                  <c:v>42121.629074074073</c:v>
                </c:pt>
                <c:pt idx="75">
                  <c:v>42121.629120370373</c:v>
                </c:pt>
                <c:pt idx="76">
                  <c:v>42121.629178240742</c:v>
                </c:pt>
                <c:pt idx="77">
                  <c:v>42121.629236111112</c:v>
                </c:pt>
                <c:pt idx="78">
                  <c:v>42121.629293981481</c:v>
                </c:pt>
                <c:pt idx="79">
                  <c:v>42121.629340277781</c:v>
                </c:pt>
                <c:pt idx="80">
                  <c:v>42121.62939814815</c:v>
                </c:pt>
                <c:pt idx="81">
                  <c:v>42121.62945601852</c:v>
                </c:pt>
                <c:pt idx="82">
                  <c:v>42121.629502314812</c:v>
                </c:pt>
                <c:pt idx="83">
                  <c:v>42121.629560185182</c:v>
                </c:pt>
                <c:pt idx="84">
                  <c:v>42121.629618055558</c:v>
                </c:pt>
                <c:pt idx="85">
                  <c:v>42121.629664351851</c:v>
                </c:pt>
                <c:pt idx="86">
                  <c:v>42121.62972222222</c:v>
                </c:pt>
                <c:pt idx="87">
                  <c:v>42121.629780092589</c:v>
                </c:pt>
                <c:pt idx="88">
                  <c:v>42121.629826388889</c:v>
                </c:pt>
                <c:pt idx="89">
                  <c:v>42121.629884259259</c:v>
                </c:pt>
                <c:pt idx="90">
                  <c:v>42121.629942129628</c:v>
                </c:pt>
                <c:pt idx="91">
                  <c:v>42121.629988425928</c:v>
                </c:pt>
                <c:pt idx="92">
                  <c:v>42121.630046296297</c:v>
                </c:pt>
                <c:pt idx="93">
                  <c:v>42121.630104166667</c:v>
                </c:pt>
                <c:pt idx="94">
                  <c:v>42121.630150462966</c:v>
                </c:pt>
                <c:pt idx="95">
                  <c:v>42121.630208333336</c:v>
                </c:pt>
                <c:pt idx="96">
                  <c:v>42121.630266203705</c:v>
                </c:pt>
                <c:pt idx="97">
                  <c:v>42121.630324074074</c:v>
                </c:pt>
                <c:pt idx="98">
                  <c:v>42121.630370370367</c:v>
                </c:pt>
                <c:pt idx="99">
                  <c:v>42121.630428240744</c:v>
                </c:pt>
                <c:pt idx="100">
                  <c:v>42121.630486111113</c:v>
                </c:pt>
                <c:pt idx="101">
                  <c:v>42121.630532407406</c:v>
                </c:pt>
                <c:pt idx="102">
                  <c:v>42121.630590277775</c:v>
                </c:pt>
                <c:pt idx="103">
                  <c:v>42121.630648148152</c:v>
                </c:pt>
                <c:pt idx="104">
                  <c:v>42121.630694444444</c:v>
                </c:pt>
                <c:pt idx="105">
                  <c:v>42121.630752314813</c:v>
                </c:pt>
                <c:pt idx="106">
                  <c:v>42121.630810185183</c:v>
                </c:pt>
                <c:pt idx="107">
                  <c:v>42121.630856481483</c:v>
                </c:pt>
                <c:pt idx="108">
                  <c:v>42121.630914351852</c:v>
                </c:pt>
                <c:pt idx="109">
                  <c:v>42121.630972222221</c:v>
                </c:pt>
                <c:pt idx="110">
                  <c:v>42121.631018518521</c:v>
                </c:pt>
                <c:pt idx="111">
                  <c:v>42121.631076388891</c:v>
                </c:pt>
                <c:pt idx="112">
                  <c:v>42121.63113425926</c:v>
                </c:pt>
                <c:pt idx="113">
                  <c:v>42121.631180555552</c:v>
                </c:pt>
                <c:pt idx="114">
                  <c:v>42121.631238425929</c:v>
                </c:pt>
                <c:pt idx="115">
                  <c:v>42121.631296296298</c:v>
                </c:pt>
                <c:pt idx="116">
                  <c:v>42121.631354166668</c:v>
                </c:pt>
                <c:pt idx="117">
                  <c:v>42121.63140046296</c:v>
                </c:pt>
                <c:pt idx="118">
                  <c:v>42121.631458333337</c:v>
                </c:pt>
                <c:pt idx="119">
                  <c:v>42121.631516203706</c:v>
                </c:pt>
                <c:pt idx="120">
                  <c:v>42121.631562499999</c:v>
                </c:pt>
                <c:pt idx="121">
                  <c:v>42121.631620370368</c:v>
                </c:pt>
                <c:pt idx="122">
                  <c:v>42121.631678240738</c:v>
                </c:pt>
                <c:pt idx="123">
                  <c:v>42121.631724537037</c:v>
                </c:pt>
                <c:pt idx="124">
                  <c:v>42121.631782407407</c:v>
                </c:pt>
                <c:pt idx="125">
                  <c:v>42121.631840277776</c:v>
                </c:pt>
                <c:pt idx="126">
                  <c:v>42121.631886574076</c:v>
                </c:pt>
                <c:pt idx="127">
                  <c:v>42121.631944444445</c:v>
                </c:pt>
                <c:pt idx="128">
                  <c:v>42121.632002314815</c:v>
                </c:pt>
                <c:pt idx="129">
                  <c:v>42121.632048611114</c:v>
                </c:pt>
                <c:pt idx="130">
                  <c:v>42121.632106481484</c:v>
                </c:pt>
                <c:pt idx="131">
                  <c:v>42121.632164351853</c:v>
                </c:pt>
                <c:pt idx="132">
                  <c:v>42121.632210648146</c:v>
                </c:pt>
                <c:pt idx="133">
                  <c:v>42121.632268518515</c:v>
                </c:pt>
                <c:pt idx="134">
                  <c:v>42121.632326388892</c:v>
                </c:pt>
                <c:pt idx="135">
                  <c:v>42121.632384259261</c:v>
                </c:pt>
                <c:pt idx="136">
                  <c:v>42121.632430555554</c:v>
                </c:pt>
                <c:pt idx="137">
                  <c:v>42121.632488425923</c:v>
                </c:pt>
                <c:pt idx="138">
                  <c:v>42121.6325462963</c:v>
                </c:pt>
                <c:pt idx="139">
                  <c:v>42121.632592592592</c:v>
                </c:pt>
                <c:pt idx="140">
                  <c:v>42121.632650462961</c:v>
                </c:pt>
                <c:pt idx="141">
                  <c:v>42121.632708333331</c:v>
                </c:pt>
                <c:pt idx="142">
                  <c:v>42121.632754629631</c:v>
                </c:pt>
                <c:pt idx="143">
                  <c:v>42121.6328125</c:v>
                </c:pt>
                <c:pt idx="144">
                  <c:v>42121.632870370369</c:v>
                </c:pt>
                <c:pt idx="145">
                  <c:v>42121.632916666669</c:v>
                </c:pt>
                <c:pt idx="146">
                  <c:v>42121.632974537039</c:v>
                </c:pt>
                <c:pt idx="147">
                  <c:v>42121.633032407408</c:v>
                </c:pt>
                <c:pt idx="148">
                  <c:v>42121.6330787037</c:v>
                </c:pt>
                <c:pt idx="149">
                  <c:v>42121.633136574077</c:v>
                </c:pt>
                <c:pt idx="150">
                  <c:v>42121.633194444446</c:v>
                </c:pt>
                <c:pt idx="151">
                  <c:v>42121.633240740739</c:v>
                </c:pt>
                <c:pt idx="152">
                  <c:v>42121.633298611108</c:v>
                </c:pt>
                <c:pt idx="153">
                  <c:v>42121.633356481485</c:v>
                </c:pt>
                <c:pt idx="154">
                  <c:v>42121.633414351854</c:v>
                </c:pt>
                <c:pt idx="155">
                  <c:v>42121.633460648147</c:v>
                </c:pt>
                <c:pt idx="156">
                  <c:v>42121.633518518516</c:v>
                </c:pt>
                <c:pt idx="157">
                  <c:v>42121.633576388886</c:v>
                </c:pt>
                <c:pt idx="158">
                  <c:v>42121.633622685185</c:v>
                </c:pt>
                <c:pt idx="159">
                  <c:v>42121.633680555555</c:v>
                </c:pt>
                <c:pt idx="160">
                  <c:v>42121.633738425924</c:v>
                </c:pt>
                <c:pt idx="161">
                  <c:v>42121.633784722224</c:v>
                </c:pt>
                <c:pt idx="162">
                  <c:v>42121.633842592593</c:v>
                </c:pt>
                <c:pt idx="163">
                  <c:v>42121.633900462963</c:v>
                </c:pt>
                <c:pt idx="164">
                  <c:v>42121.633946759262</c:v>
                </c:pt>
                <c:pt idx="165">
                  <c:v>42121.634004629632</c:v>
                </c:pt>
                <c:pt idx="166">
                  <c:v>42121.634062500001</c:v>
                </c:pt>
                <c:pt idx="167">
                  <c:v>42121.634108796294</c:v>
                </c:pt>
                <c:pt idx="168">
                  <c:v>42121.634166666663</c:v>
                </c:pt>
                <c:pt idx="169">
                  <c:v>42121.63422453704</c:v>
                </c:pt>
                <c:pt idx="170">
                  <c:v>42121.634270833332</c:v>
                </c:pt>
                <c:pt idx="171">
                  <c:v>42121.634328703702</c:v>
                </c:pt>
                <c:pt idx="172">
                  <c:v>42121.634386574071</c:v>
                </c:pt>
                <c:pt idx="173">
                  <c:v>42121.634444444448</c:v>
                </c:pt>
                <c:pt idx="174">
                  <c:v>42121.63449074074</c:v>
                </c:pt>
                <c:pt idx="175">
                  <c:v>42121.634548611109</c:v>
                </c:pt>
                <c:pt idx="176">
                  <c:v>42121.634606481479</c:v>
                </c:pt>
                <c:pt idx="177">
                  <c:v>42121.634652777779</c:v>
                </c:pt>
                <c:pt idx="178">
                  <c:v>42121.634710648148</c:v>
                </c:pt>
                <c:pt idx="179">
                  <c:v>42121.634768518517</c:v>
                </c:pt>
                <c:pt idx="180">
                  <c:v>42121.634814814817</c:v>
                </c:pt>
                <c:pt idx="181">
                  <c:v>42121.634872685187</c:v>
                </c:pt>
                <c:pt idx="182">
                  <c:v>42121.634930555556</c:v>
                </c:pt>
                <c:pt idx="183">
                  <c:v>42121.634976851848</c:v>
                </c:pt>
                <c:pt idx="184">
                  <c:v>42121.635034722225</c:v>
                </c:pt>
                <c:pt idx="185">
                  <c:v>42121.635092592594</c:v>
                </c:pt>
                <c:pt idx="186">
                  <c:v>42121.635138888887</c:v>
                </c:pt>
                <c:pt idx="187">
                  <c:v>42121.635196759256</c:v>
                </c:pt>
                <c:pt idx="188">
                  <c:v>42121.635254629633</c:v>
                </c:pt>
                <c:pt idx="189">
                  <c:v>42121.635300925926</c:v>
                </c:pt>
                <c:pt idx="190">
                  <c:v>42121.635358796295</c:v>
                </c:pt>
                <c:pt idx="191">
                  <c:v>42121.635416666664</c:v>
                </c:pt>
                <c:pt idx="192">
                  <c:v>42121.635474537034</c:v>
                </c:pt>
                <c:pt idx="193">
                  <c:v>42121.635520833333</c:v>
                </c:pt>
                <c:pt idx="194">
                  <c:v>42121.635578703703</c:v>
                </c:pt>
                <c:pt idx="195">
                  <c:v>42121.635636574072</c:v>
                </c:pt>
                <c:pt idx="196">
                  <c:v>42121.635682870372</c:v>
                </c:pt>
                <c:pt idx="197">
                  <c:v>42121.635740740741</c:v>
                </c:pt>
                <c:pt idx="198">
                  <c:v>42121.635798611111</c:v>
                </c:pt>
                <c:pt idx="199">
                  <c:v>42121.635844907411</c:v>
                </c:pt>
                <c:pt idx="200">
                  <c:v>42121.63590277778</c:v>
                </c:pt>
                <c:pt idx="201">
                  <c:v>42121.635960648149</c:v>
                </c:pt>
                <c:pt idx="202">
                  <c:v>42121.636006944442</c:v>
                </c:pt>
                <c:pt idx="203">
                  <c:v>42121.636064814818</c:v>
                </c:pt>
                <c:pt idx="204">
                  <c:v>42121.636122685188</c:v>
                </c:pt>
                <c:pt idx="205">
                  <c:v>42121.63616898148</c:v>
                </c:pt>
                <c:pt idx="206">
                  <c:v>42121.63622685185</c:v>
                </c:pt>
                <c:pt idx="207">
                  <c:v>42121.636284722219</c:v>
                </c:pt>
                <c:pt idx="208">
                  <c:v>42121.636331018519</c:v>
                </c:pt>
                <c:pt idx="209">
                  <c:v>42121.636388888888</c:v>
                </c:pt>
                <c:pt idx="210">
                  <c:v>42121.636446759258</c:v>
                </c:pt>
                <c:pt idx="211">
                  <c:v>42121.636504629627</c:v>
                </c:pt>
                <c:pt idx="212">
                  <c:v>42121.636550925927</c:v>
                </c:pt>
                <c:pt idx="213">
                  <c:v>42121.636608796296</c:v>
                </c:pt>
                <c:pt idx="214">
                  <c:v>42121.636666666665</c:v>
                </c:pt>
                <c:pt idx="215">
                  <c:v>42121.636712962965</c:v>
                </c:pt>
                <c:pt idx="216">
                  <c:v>42121.636770833335</c:v>
                </c:pt>
                <c:pt idx="217">
                  <c:v>42121.636828703704</c:v>
                </c:pt>
                <c:pt idx="218">
                  <c:v>42121.636874999997</c:v>
                </c:pt>
                <c:pt idx="219">
                  <c:v>42121.636932870373</c:v>
                </c:pt>
                <c:pt idx="220">
                  <c:v>42121.636990740742</c:v>
                </c:pt>
                <c:pt idx="221">
                  <c:v>42121.637037037035</c:v>
                </c:pt>
                <c:pt idx="222">
                  <c:v>42121.637094907404</c:v>
                </c:pt>
                <c:pt idx="223">
                  <c:v>42121.637152777781</c:v>
                </c:pt>
                <c:pt idx="224">
                  <c:v>42121.637199074074</c:v>
                </c:pt>
                <c:pt idx="225">
                  <c:v>42121.637256944443</c:v>
                </c:pt>
                <c:pt idx="226">
                  <c:v>42121.637314814812</c:v>
                </c:pt>
                <c:pt idx="227">
                  <c:v>42121.637361111112</c:v>
                </c:pt>
                <c:pt idx="228">
                  <c:v>42121.637418981481</c:v>
                </c:pt>
                <c:pt idx="229">
                  <c:v>42121.637476851851</c:v>
                </c:pt>
                <c:pt idx="230">
                  <c:v>42121.63753472222</c:v>
                </c:pt>
                <c:pt idx="231">
                  <c:v>42121.63758101852</c:v>
                </c:pt>
                <c:pt idx="232">
                  <c:v>42121.637638888889</c:v>
                </c:pt>
                <c:pt idx="233">
                  <c:v>42121.637696759259</c:v>
                </c:pt>
                <c:pt idx="234">
                  <c:v>42121.637743055559</c:v>
                </c:pt>
                <c:pt idx="235">
                  <c:v>42121.637800925928</c:v>
                </c:pt>
                <c:pt idx="236">
                  <c:v>42121.637858796297</c:v>
                </c:pt>
                <c:pt idx="237">
                  <c:v>42121.63790509259</c:v>
                </c:pt>
                <c:pt idx="238">
                  <c:v>42121.637962962966</c:v>
                </c:pt>
                <c:pt idx="239">
                  <c:v>42121.638020833336</c:v>
                </c:pt>
                <c:pt idx="240">
                  <c:v>42121.638067129628</c:v>
                </c:pt>
                <c:pt idx="241">
                  <c:v>42121.638124999998</c:v>
                </c:pt>
                <c:pt idx="242">
                  <c:v>42121.638182870367</c:v>
                </c:pt>
                <c:pt idx="243">
                  <c:v>42121.638229166667</c:v>
                </c:pt>
                <c:pt idx="244">
                  <c:v>42121.638287037036</c:v>
                </c:pt>
                <c:pt idx="245">
                  <c:v>42121.638344907406</c:v>
                </c:pt>
                <c:pt idx="246">
                  <c:v>42121.638391203705</c:v>
                </c:pt>
                <c:pt idx="247">
                  <c:v>42121.638449074075</c:v>
                </c:pt>
                <c:pt idx="248">
                  <c:v>42121.638506944444</c:v>
                </c:pt>
                <c:pt idx="249">
                  <c:v>42121.638564814813</c:v>
                </c:pt>
                <c:pt idx="250">
                  <c:v>42121.638611111113</c:v>
                </c:pt>
                <c:pt idx="251">
                  <c:v>42121.638668981483</c:v>
                </c:pt>
                <c:pt idx="252">
                  <c:v>42121.638726851852</c:v>
                </c:pt>
                <c:pt idx="253">
                  <c:v>42121.638773148145</c:v>
                </c:pt>
                <c:pt idx="254">
                  <c:v>42121.638831018521</c:v>
                </c:pt>
                <c:pt idx="255">
                  <c:v>42121.638888888891</c:v>
                </c:pt>
                <c:pt idx="256">
                  <c:v>42121.638935185183</c:v>
                </c:pt>
                <c:pt idx="257">
                  <c:v>42121.638993055552</c:v>
                </c:pt>
                <c:pt idx="258">
                  <c:v>42121.639050925929</c:v>
                </c:pt>
                <c:pt idx="259">
                  <c:v>42121.639097222222</c:v>
                </c:pt>
                <c:pt idx="260">
                  <c:v>42121.639155092591</c:v>
                </c:pt>
                <c:pt idx="261">
                  <c:v>42121.63921296296</c:v>
                </c:pt>
                <c:pt idx="262">
                  <c:v>42121.63925925926</c:v>
                </c:pt>
                <c:pt idx="263">
                  <c:v>42121.639317129629</c:v>
                </c:pt>
                <c:pt idx="264">
                  <c:v>42121.639374999999</c:v>
                </c:pt>
                <c:pt idx="265">
                  <c:v>42121.639421296299</c:v>
                </c:pt>
                <c:pt idx="266">
                  <c:v>42121.639479166668</c:v>
                </c:pt>
                <c:pt idx="267">
                  <c:v>42121.639537037037</c:v>
                </c:pt>
                <c:pt idx="268">
                  <c:v>42121.639594907407</c:v>
                </c:pt>
                <c:pt idx="269">
                  <c:v>42121.639641203707</c:v>
                </c:pt>
                <c:pt idx="270">
                  <c:v>42121.639699074076</c:v>
                </c:pt>
                <c:pt idx="271">
                  <c:v>42121.639756944445</c:v>
                </c:pt>
                <c:pt idx="272">
                  <c:v>42121.639803240738</c:v>
                </c:pt>
                <c:pt idx="273">
                  <c:v>42121.639861111114</c:v>
                </c:pt>
                <c:pt idx="274">
                  <c:v>42121.639918981484</c:v>
                </c:pt>
                <c:pt idx="275">
                  <c:v>42121.639965277776</c:v>
                </c:pt>
                <c:pt idx="276">
                  <c:v>42121.640023148146</c:v>
                </c:pt>
                <c:pt idx="277">
                  <c:v>42121.640081018515</c:v>
                </c:pt>
                <c:pt idx="278">
                  <c:v>42121.640127314815</c:v>
                </c:pt>
                <c:pt idx="279">
                  <c:v>42121.640185185184</c:v>
                </c:pt>
                <c:pt idx="280">
                  <c:v>42121.640243055554</c:v>
                </c:pt>
                <c:pt idx="281">
                  <c:v>42121.640289351853</c:v>
                </c:pt>
                <c:pt idx="282">
                  <c:v>42121.640347222223</c:v>
                </c:pt>
                <c:pt idx="283">
                  <c:v>42121.640405092592</c:v>
                </c:pt>
                <c:pt idx="284">
                  <c:v>42121.640451388892</c:v>
                </c:pt>
                <c:pt idx="285">
                  <c:v>42121.640509259261</c:v>
                </c:pt>
                <c:pt idx="286">
                  <c:v>42121.640567129631</c:v>
                </c:pt>
                <c:pt idx="287">
                  <c:v>42121.640625</c:v>
                </c:pt>
                <c:pt idx="288">
                  <c:v>42121.6406712963</c:v>
                </c:pt>
                <c:pt idx="289">
                  <c:v>42121.640729166669</c:v>
                </c:pt>
                <c:pt idx="290">
                  <c:v>42121.640787037039</c:v>
                </c:pt>
                <c:pt idx="291">
                  <c:v>42121.640833333331</c:v>
                </c:pt>
                <c:pt idx="292">
                  <c:v>42121.6408912037</c:v>
                </c:pt>
                <c:pt idx="293">
                  <c:v>42121.640949074077</c:v>
                </c:pt>
                <c:pt idx="294">
                  <c:v>42121.64099537037</c:v>
                </c:pt>
                <c:pt idx="295">
                  <c:v>42121.641053240739</c:v>
                </c:pt>
                <c:pt idx="296">
                  <c:v>42121.641111111108</c:v>
                </c:pt>
                <c:pt idx="297">
                  <c:v>42121.641157407408</c:v>
                </c:pt>
                <c:pt idx="298">
                  <c:v>42121.641215277778</c:v>
                </c:pt>
                <c:pt idx="299">
                  <c:v>42121.641273148147</c:v>
                </c:pt>
                <c:pt idx="300">
                  <c:v>42121.641319444447</c:v>
                </c:pt>
                <c:pt idx="301">
                  <c:v>42121.641377314816</c:v>
                </c:pt>
                <c:pt idx="302">
                  <c:v>42121.641435185185</c:v>
                </c:pt>
                <c:pt idx="303">
                  <c:v>42121.641493055555</c:v>
                </c:pt>
                <c:pt idx="304">
                  <c:v>42121.641539351855</c:v>
                </c:pt>
                <c:pt idx="305">
                  <c:v>42121.641597222224</c:v>
                </c:pt>
                <c:pt idx="306">
                  <c:v>42121.641655092593</c:v>
                </c:pt>
                <c:pt idx="307">
                  <c:v>42121.641701388886</c:v>
                </c:pt>
                <c:pt idx="308">
                  <c:v>42121.641759259262</c:v>
                </c:pt>
                <c:pt idx="309">
                  <c:v>42121.641817129632</c:v>
                </c:pt>
                <c:pt idx="310">
                  <c:v>42121.641863425924</c:v>
                </c:pt>
                <c:pt idx="311">
                  <c:v>42121.641921296294</c:v>
                </c:pt>
                <c:pt idx="312">
                  <c:v>42121.641979166663</c:v>
                </c:pt>
                <c:pt idx="313">
                  <c:v>42121.642025462963</c:v>
                </c:pt>
                <c:pt idx="314">
                  <c:v>42121.642083333332</c:v>
                </c:pt>
                <c:pt idx="315">
                  <c:v>42121.642141203702</c:v>
                </c:pt>
                <c:pt idx="316">
                  <c:v>42121.642187500001</c:v>
                </c:pt>
                <c:pt idx="317">
                  <c:v>42121.642245370371</c:v>
                </c:pt>
                <c:pt idx="318">
                  <c:v>42121.64230324074</c:v>
                </c:pt>
                <c:pt idx="319">
                  <c:v>42121.64234953704</c:v>
                </c:pt>
                <c:pt idx="320">
                  <c:v>42121.642407407409</c:v>
                </c:pt>
                <c:pt idx="321">
                  <c:v>42121.642465277779</c:v>
                </c:pt>
                <c:pt idx="322">
                  <c:v>42121.642523148148</c:v>
                </c:pt>
                <c:pt idx="323">
                  <c:v>42121.642569444448</c:v>
                </c:pt>
                <c:pt idx="324">
                  <c:v>42121.642627314817</c:v>
                </c:pt>
                <c:pt idx="325">
                  <c:v>42121.642685185187</c:v>
                </c:pt>
                <c:pt idx="326">
                  <c:v>42121.642731481479</c:v>
                </c:pt>
                <c:pt idx="327">
                  <c:v>42121.642789351848</c:v>
                </c:pt>
                <c:pt idx="328">
                  <c:v>42121.642847222225</c:v>
                </c:pt>
                <c:pt idx="329">
                  <c:v>42121.642893518518</c:v>
                </c:pt>
                <c:pt idx="330">
                  <c:v>42121.642951388887</c:v>
                </c:pt>
                <c:pt idx="331">
                  <c:v>42121.643009259256</c:v>
                </c:pt>
                <c:pt idx="332">
                  <c:v>42121.643055555556</c:v>
                </c:pt>
                <c:pt idx="333">
                  <c:v>42121.643113425926</c:v>
                </c:pt>
                <c:pt idx="334">
                  <c:v>42121.643171296295</c:v>
                </c:pt>
                <c:pt idx="335">
                  <c:v>42121.643217592595</c:v>
                </c:pt>
                <c:pt idx="336">
                  <c:v>42121.643275462964</c:v>
                </c:pt>
                <c:pt idx="337">
                  <c:v>42121.643333333333</c:v>
                </c:pt>
                <c:pt idx="338">
                  <c:v>42121.643379629626</c:v>
                </c:pt>
                <c:pt idx="339">
                  <c:v>42121.643437500003</c:v>
                </c:pt>
                <c:pt idx="340">
                  <c:v>42121.643495370372</c:v>
                </c:pt>
                <c:pt idx="341">
                  <c:v>42121.643553240741</c:v>
                </c:pt>
                <c:pt idx="342">
                  <c:v>42121.643599537034</c:v>
                </c:pt>
                <c:pt idx="343">
                  <c:v>42121.643657407411</c:v>
                </c:pt>
                <c:pt idx="344">
                  <c:v>42121.64371527778</c:v>
                </c:pt>
                <c:pt idx="345">
                  <c:v>42121.643761574072</c:v>
                </c:pt>
                <c:pt idx="346">
                  <c:v>42121.643819444442</c:v>
                </c:pt>
                <c:pt idx="347">
                  <c:v>42121.643877314818</c:v>
                </c:pt>
                <c:pt idx="348">
                  <c:v>42121.643923611111</c:v>
                </c:pt>
                <c:pt idx="349">
                  <c:v>42121.64398148148</c:v>
                </c:pt>
                <c:pt idx="350">
                  <c:v>42121.64403935185</c:v>
                </c:pt>
                <c:pt idx="351">
                  <c:v>42121.644085648149</c:v>
                </c:pt>
                <c:pt idx="352">
                  <c:v>42121.644143518519</c:v>
                </c:pt>
                <c:pt idx="353">
                  <c:v>42121.644201388888</c:v>
                </c:pt>
                <c:pt idx="354">
                  <c:v>42121.644247685188</c:v>
                </c:pt>
                <c:pt idx="355">
                  <c:v>42121.644305555557</c:v>
                </c:pt>
                <c:pt idx="356">
                  <c:v>42121.644363425927</c:v>
                </c:pt>
                <c:pt idx="357">
                  <c:v>42121.644409722219</c:v>
                </c:pt>
                <c:pt idx="358">
                  <c:v>42121.644467592596</c:v>
                </c:pt>
                <c:pt idx="359">
                  <c:v>42121.644525462965</c:v>
                </c:pt>
                <c:pt idx="360">
                  <c:v>42121.644583333335</c:v>
                </c:pt>
                <c:pt idx="361">
                  <c:v>42121.644629629627</c:v>
                </c:pt>
                <c:pt idx="362">
                  <c:v>42121.644687499997</c:v>
                </c:pt>
                <c:pt idx="363">
                  <c:v>42121.644745370373</c:v>
                </c:pt>
                <c:pt idx="364">
                  <c:v>42121.644791666666</c:v>
                </c:pt>
                <c:pt idx="365">
                  <c:v>42121.644849537035</c:v>
                </c:pt>
                <c:pt idx="366">
                  <c:v>42121.644907407404</c:v>
                </c:pt>
                <c:pt idx="367">
                  <c:v>42121.644953703704</c:v>
                </c:pt>
                <c:pt idx="368">
                  <c:v>42121.645011574074</c:v>
                </c:pt>
                <c:pt idx="369">
                  <c:v>42121.645069444443</c:v>
                </c:pt>
                <c:pt idx="370">
                  <c:v>42121.645115740743</c:v>
                </c:pt>
                <c:pt idx="371">
                  <c:v>42121.645173611112</c:v>
                </c:pt>
                <c:pt idx="372">
                  <c:v>42121.645231481481</c:v>
                </c:pt>
                <c:pt idx="373">
                  <c:v>42121.645277777781</c:v>
                </c:pt>
                <c:pt idx="374">
                  <c:v>42121.645335648151</c:v>
                </c:pt>
                <c:pt idx="375">
                  <c:v>42121.64539351852</c:v>
                </c:pt>
                <c:pt idx="376">
                  <c:v>42121.645451388889</c:v>
                </c:pt>
                <c:pt idx="377">
                  <c:v>42121.645497685182</c:v>
                </c:pt>
                <c:pt idx="378">
                  <c:v>42121.645555555559</c:v>
                </c:pt>
                <c:pt idx="379">
                  <c:v>42121.645613425928</c:v>
                </c:pt>
                <c:pt idx="380">
                  <c:v>42121.64565972222</c:v>
                </c:pt>
                <c:pt idx="381">
                  <c:v>42121.64571759259</c:v>
                </c:pt>
                <c:pt idx="382">
                  <c:v>42121.645775462966</c:v>
                </c:pt>
                <c:pt idx="383">
                  <c:v>42121.645821759259</c:v>
                </c:pt>
                <c:pt idx="384">
                  <c:v>42121.645879629628</c:v>
                </c:pt>
                <c:pt idx="385">
                  <c:v>42121.645937499998</c:v>
                </c:pt>
                <c:pt idx="386">
                  <c:v>42121.645983796298</c:v>
                </c:pt>
                <c:pt idx="387">
                  <c:v>42121.646041666667</c:v>
                </c:pt>
                <c:pt idx="388">
                  <c:v>42121.646099537036</c:v>
                </c:pt>
                <c:pt idx="389">
                  <c:v>42121.646145833336</c:v>
                </c:pt>
                <c:pt idx="390">
                  <c:v>42121.646203703705</c:v>
                </c:pt>
                <c:pt idx="391">
                  <c:v>42121.646261574075</c:v>
                </c:pt>
                <c:pt idx="392">
                  <c:v>42121.646307870367</c:v>
                </c:pt>
                <c:pt idx="393">
                  <c:v>42121.646365740744</c:v>
                </c:pt>
                <c:pt idx="394">
                  <c:v>42121.646423611113</c:v>
                </c:pt>
                <c:pt idx="395">
                  <c:v>42121.646481481483</c:v>
                </c:pt>
                <c:pt idx="396">
                  <c:v>42121.646527777775</c:v>
                </c:pt>
                <c:pt idx="397">
                  <c:v>42121.646585648145</c:v>
                </c:pt>
                <c:pt idx="398">
                  <c:v>42121.646643518521</c:v>
                </c:pt>
                <c:pt idx="399">
                  <c:v>42121.646689814814</c:v>
                </c:pt>
                <c:pt idx="400">
                  <c:v>42121.646747685183</c:v>
                </c:pt>
                <c:pt idx="401">
                  <c:v>42121.646805555552</c:v>
                </c:pt>
                <c:pt idx="402">
                  <c:v>42121.646851851852</c:v>
                </c:pt>
                <c:pt idx="403">
                  <c:v>42121.646909722222</c:v>
                </c:pt>
                <c:pt idx="404">
                  <c:v>42121.646967592591</c:v>
                </c:pt>
                <c:pt idx="405">
                  <c:v>42121.647013888891</c:v>
                </c:pt>
                <c:pt idx="406">
                  <c:v>42121.64707175926</c:v>
                </c:pt>
                <c:pt idx="407">
                  <c:v>42121.647129629629</c:v>
                </c:pt>
                <c:pt idx="408">
                  <c:v>42121.647175925929</c:v>
                </c:pt>
                <c:pt idx="409">
                  <c:v>42121.647233796299</c:v>
                </c:pt>
                <c:pt idx="410">
                  <c:v>42121.647291666668</c:v>
                </c:pt>
                <c:pt idx="411">
                  <c:v>42121.647337962961</c:v>
                </c:pt>
                <c:pt idx="412">
                  <c:v>42121.64739583333</c:v>
                </c:pt>
                <c:pt idx="413">
                  <c:v>42121.647453703707</c:v>
                </c:pt>
                <c:pt idx="414">
                  <c:v>42121.647511574076</c:v>
                </c:pt>
                <c:pt idx="415">
                  <c:v>42121.647557870368</c:v>
                </c:pt>
                <c:pt idx="416">
                  <c:v>42121.647615740738</c:v>
                </c:pt>
                <c:pt idx="417">
                  <c:v>42121.647673611114</c:v>
                </c:pt>
                <c:pt idx="418">
                  <c:v>42121.647719907407</c:v>
                </c:pt>
                <c:pt idx="419">
                  <c:v>42121.647777777776</c:v>
                </c:pt>
                <c:pt idx="420">
                  <c:v>42121.647835648146</c:v>
                </c:pt>
                <c:pt idx="421">
                  <c:v>42121.647881944446</c:v>
                </c:pt>
                <c:pt idx="422">
                  <c:v>42121.647939814815</c:v>
                </c:pt>
                <c:pt idx="423">
                  <c:v>42121.647997685184</c:v>
                </c:pt>
                <c:pt idx="424">
                  <c:v>42121.648043981484</c:v>
                </c:pt>
                <c:pt idx="425">
                  <c:v>42121.648101851853</c:v>
                </c:pt>
                <c:pt idx="426">
                  <c:v>42121.648159722223</c:v>
                </c:pt>
                <c:pt idx="427">
                  <c:v>42121.648206018515</c:v>
                </c:pt>
                <c:pt idx="428">
                  <c:v>42121.648263888892</c:v>
                </c:pt>
                <c:pt idx="429">
                  <c:v>42121.648321759261</c:v>
                </c:pt>
                <c:pt idx="430">
                  <c:v>42121.648368055554</c:v>
                </c:pt>
                <c:pt idx="431">
                  <c:v>42121.648425925923</c:v>
                </c:pt>
                <c:pt idx="432">
                  <c:v>42121.6484837963</c:v>
                </c:pt>
                <c:pt idx="433">
                  <c:v>42121.648541666669</c:v>
                </c:pt>
                <c:pt idx="434">
                  <c:v>42121.648587962962</c:v>
                </c:pt>
                <c:pt idx="435">
                  <c:v>42121.648645833331</c:v>
                </c:pt>
                <c:pt idx="436">
                  <c:v>42121.6487037037</c:v>
                </c:pt>
                <c:pt idx="437">
                  <c:v>42121.64875</c:v>
                </c:pt>
                <c:pt idx="438">
                  <c:v>42121.64880787037</c:v>
                </c:pt>
                <c:pt idx="439">
                  <c:v>42121.648865740739</c:v>
                </c:pt>
                <c:pt idx="440">
                  <c:v>42121.648912037039</c:v>
                </c:pt>
                <c:pt idx="441">
                  <c:v>42121.648969907408</c:v>
                </c:pt>
                <c:pt idx="442">
                  <c:v>42121.649027777778</c:v>
                </c:pt>
                <c:pt idx="443">
                  <c:v>42121.649074074077</c:v>
                </c:pt>
                <c:pt idx="444">
                  <c:v>42121.649131944447</c:v>
                </c:pt>
                <c:pt idx="445">
                  <c:v>42121.649189814816</c:v>
                </c:pt>
                <c:pt idx="446">
                  <c:v>42121.649236111109</c:v>
                </c:pt>
                <c:pt idx="447">
                  <c:v>42121.649293981478</c:v>
                </c:pt>
                <c:pt idx="448">
                  <c:v>42121.649351851855</c:v>
                </c:pt>
                <c:pt idx="449">
                  <c:v>42121.649398148147</c:v>
                </c:pt>
                <c:pt idx="450">
                  <c:v>42121.649456018517</c:v>
                </c:pt>
                <c:pt idx="451">
                  <c:v>42121.649513888886</c:v>
                </c:pt>
                <c:pt idx="452">
                  <c:v>42121.649571759262</c:v>
                </c:pt>
                <c:pt idx="453">
                  <c:v>42121.649618055555</c:v>
                </c:pt>
                <c:pt idx="454">
                  <c:v>42121.649675925924</c:v>
                </c:pt>
                <c:pt idx="455">
                  <c:v>42121.649733796294</c:v>
                </c:pt>
                <c:pt idx="456">
                  <c:v>42121.649780092594</c:v>
                </c:pt>
                <c:pt idx="457">
                  <c:v>42121.649837962963</c:v>
                </c:pt>
                <c:pt idx="458">
                  <c:v>42121.649895833332</c:v>
                </c:pt>
                <c:pt idx="459">
                  <c:v>42121.649942129632</c:v>
                </c:pt>
                <c:pt idx="460">
                  <c:v>42121.65</c:v>
                </c:pt>
                <c:pt idx="461">
                  <c:v>42121.650057870371</c:v>
                </c:pt>
                <c:pt idx="462">
                  <c:v>42121.650104166663</c:v>
                </c:pt>
                <c:pt idx="463">
                  <c:v>42121.65016203704</c:v>
                </c:pt>
                <c:pt idx="464">
                  <c:v>42121.650219907409</c:v>
                </c:pt>
                <c:pt idx="465">
                  <c:v>42121.650266203702</c:v>
                </c:pt>
                <c:pt idx="466">
                  <c:v>42121.650324074071</c:v>
                </c:pt>
                <c:pt idx="467">
                  <c:v>42121.650381944448</c:v>
                </c:pt>
                <c:pt idx="468">
                  <c:v>42121.65042824074</c:v>
                </c:pt>
                <c:pt idx="469">
                  <c:v>42121.65048611111</c:v>
                </c:pt>
                <c:pt idx="470">
                  <c:v>42121.650543981479</c:v>
                </c:pt>
                <c:pt idx="471">
                  <c:v>42121.650601851848</c:v>
                </c:pt>
                <c:pt idx="472">
                  <c:v>42121.650648148148</c:v>
                </c:pt>
                <c:pt idx="473">
                  <c:v>42121.650706018518</c:v>
                </c:pt>
                <c:pt idx="474">
                  <c:v>42121.650763888887</c:v>
                </c:pt>
                <c:pt idx="475">
                  <c:v>42121.650810185187</c:v>
                </c:pt>
                <c:pt idx="476">
                  <c:v>42121.650868055556</c:v>
                </c:pt>
                <c:pt idx="477">
                  <c:v>42121.650925925926</c:v>
                </c:pt>
                <c:pt idx="478">
                  <c:v>42121.650972222225</c:v>
                </c:pt>
                <c:pt idx="479">
                  <c:v>42121.651030092595</c:v>
                </c:pt>
                <c:pt idx="480">
                  <c:v>42121.651087962964</c:v>
                </c:pt>
                <c:pt idx="481">
                  <c:v>42121.651134259257</c:v>
                </c:pt>
                <c:pt idx="482">
                  <c:v>42121.651192129626</c:v>
                </c:pt>
                <c:pt idx="483">
                  <c:v>42121.651250000003</c:v>
                </c:pt>
                <c:pt idx="484">
                  <c:v>42121.651296296295</c:v>
                </c:pt>
                <c:pt idx="485">
                  <c:v>42121.651354166665</c:v>
                </c:pt>
                <c:pt idx="486">
                  <c:v>42121.651412037034</c:v>
                </c:pt>
                <c:pt idx="487">
                  <c:v>42121.651458333334</c:v>
                </c:pt>
                <c:pt idx="488">
                  <c:v>42121.651516203703</c:v>
                </c:pt>
                <c:pt idx="489">
                  <c:v>42121.651574074072</c:v>
                </c:pt>
                <c:pt idx="490">
                  <c:v>42121.651631944442</c:v>
                </c:pt>
                <c:pt idx="491">
                  <c:v>42121.651678240742</c:v>
                </c:pt>
                <c:pt idx="492">
                  <c:v>42121.651736111111</c:v>
                </c:pt>
                <c:pt idx="493">
                  <c:v>42121.65179398148</c:v>
                </c:pt>
                <c:pt idx="494">
                  <c:v>42121.65184027778</c:v>
                </c:pt>
                <c:pt idx="495">
                  <c:v>42121.651898148149</c:v>
                </c:pt>
                <c:pt idx="496">
                  <c:v>42121.651956018519</c:v>
                </c:pt>
                <c:pt idx="497">
                  <c:v>42121.652002314811</c:v>
                </c:pt>
                <c:pt idx="498">
                  <c:v>42121.652060185188</c:v>
                </c:pt>
                <c:pt idx="499">
                  <c:v>42121.652118055557</c:v>
                </c:pt>
                <c:pt idx="500">
                  <c:v>42121.65216435185</c:v>
                </c:pt>
                <c:pt idx="501">
                  <c:v>42121.652222222219</c:v>
                </c:pt>
                <c:pt idx="502">
                  <c:v>42121.652280092596</c:v>
                </c:pt>
                <c:pt idx="503">
                  <c:v>42121.652326388888</c:v>
                </c:pt>
                <c:pt idx="504">
                  <c:v>42121.652384259258</c:v>
                </c:pt>
                <c:pt idx="505">
                  <c:v>42121.652442129627</c:v>
                </c:pt>
                <c:pt idx="506">
                  <c:v>42121.652488425927</c:v>
                </c:pt>
                <c:pt idx="507">
                  <c:v>42121.652546296296</c:v>
                </c:pt>
                <c:pt idx="508">
                  <c:v>42121.652604166666</c:v>
                </c:pt>
                <c:pt idx="509">
                  <c:v>42121.652662037035</c:v>
                </c:pt>
                <c:pt idx="510">
                  <c:v>42121.652708333335</c:v>
                </c:pt>
                <c:pt idx="511">
                  <c:v>42121.652766203704</c:v>
                </c:pt>
                <c:pt idx="512">
                  <c:v>42121.652824074074</c:v>
                </c:pt>
                <c:pt idx="513">
                  <c:v>42121.652870370373</c:v>
                </c:pt>
                <c:pt idx="514">
                  <c:v>42121.652928240743</c:v>
                </c:pt>
                <c:pt idx="515">
                  <c:v>42121.652986111112</c:v>
                </c:pt>
                <c:pt idx="516">
                  <c:v>42121.653032407405</c:v>
                </c:pt>
                <c:pt idx="517">
                  <c:v>42121.653090277781</c:v>
                </c:pt>
                <c:pt idx="518">
                  <c:v>42121.653148148151</c:v>
                </c:pt>
                <c:pt idx="519">
                  <c:v>42121.653194444443</c:v>
                </c:pt>
                <c:pt idx="520">
                  <c:v>42121.653252314813</c:v>
                </c:pt>
                <c:pt idx="521">
                  <c:v>42121.653310185182</c:v>
                </c:pt>
                <c:pt idx="522">
                  <c:v>42121.653356481482</c:v>
                </c:pt>
                <c:pt idx="523">
                  <c:v>42121.653414351851</c:v>
                </c:pt>
                <c:pt idx="524">
                  <c:v>42121.65347222222</c:v>
                </c:pt>
                <c:pt idx="525">
                  <c:v>42121.65351851852</c:v>
                </c:pt>
                <c:pt idx="526">
                  <c:v>42121.65357638889</c:v>
                </c:pt>
                <c:pt idx="527">
                  <c:v>42121.653634259259</c:v>
                </c:pt>
                <c:pt idx="528">
                  <c:v>42121.653692129628</c:v>
                </c:pt>
                <c:pt idx="529">
                  <c:v>42121.653738425928</c:v>
                </c:pt>
                <c:pt idx="530">
                  <c:v>42121.653796296298</c:v>
                </c:pt>
                <c:pt idx="531">
                  <c:v>42121.653854166667</c:v>
                </c:pt>
                <c:pt idx="532">
                  <c:v>42121.653900462959</c:v>
                </c:pt>
                <c:pt idx="533">
                  <c:v>42121.653958333336</c:v>
                </c:pt>
                <c:pt idx="534">
                  <c:v>42121.654016203705</c:v>
                </c:pt>
                <c:pt idx="535">
                  <c:v>42121.654062499998</c:v>
                </c:pt>
                <c:pt idx="536">
                  <c:v>42121.654120370367</c:v>
                </c:pt>
                <c:pt idx="537">
                  <c:v>42121.654178240744</c:v>
                </c:pt>
                <c:pt idx="538">
                  <c:v>42121.654224537036</c:v>
                </c:pt>
                <c:pt idx="539">
                  <c:v>42121.654282407406</c:v>
                </c:pt>
                <c:pt idx="540">
                  <c:v>42121.654340277775</c:v>
                </c:pt>
                <c:pt idx="541">
                  <c:v>42121.654386574075</c:v>
                </c:pt>
                <c:pt idx="542">
                  <c:v>42121.654444444444</c:v>
                </c:pt>
                <c:pt idx="543">
                  <c:v>42121.654502314814</c:v>
                </c:pt>
                <c:pt idx="544">
                  <c:v>42121.654548611114</c:v>
                </c:pt>
                <c:pt idx="545">
                  <c:v>42121.654606481483</c:v>
                </c:pt>
                <c:pt idx="546">
                  <c:v>42121.654664351852</c:v>
                </c:pt>
                <c:pt idx="547">
                  <c:v>42121.654722222222</c:v>
                </c:pt>
                <c:pt idx="548">
                  <c:v>42121.654768518521</c:v>
                </c:pt>
                <c:pt idx="549">
                  <c:v>42121.654826388891</c:v>
                </c:pt>
                <c:pt idx="550">
                  <c:v>42121.65488425926</c:v>
                </c:pt>
                <c:pt idx="551">
                  <c:v>42121.654930555553</c:v>
                </c:pt>
                <c:pt idx="552">
                  <c:v>42121.654988425929</c:v>
                </c:pt>
                <c:pt idx="553">
                  <c:v>42121.655046296299</c:v>
                </c:pt>
                <c:pt idx="554">
                  <c:v>42121.655092592591</c:v>
                </c:pt>
                <c:pt idx="555">
                  <c:v>42121.655150462961</c:v>
                </c:pt>
                <c:pt idx="556">
                  <c:v>42121.65520833333</c:v>
                </c:pt>
                <c:pt idx="557">
                  <c:v>42121.65525462963</c:v>
                </c:pt>
                <c:pt idx="558">
                  <c:v>42121.655312499999</c:v>
                </c:pt>
                <c:pt idx="559">
                  <c:v>42121.655370370368</c:v>
                </c:pt>
                <c:pt idx="560">
                  <c:v>42121.655416666668</c:v>
                </c:pt>
                <c:pt idx="561">
                  <c:v>42121.655474537038</c:v>
                </c:pt>
                <c:pt idx="562">
                  <c:v>42121.655532407407</c:v>
                </c:pt>
                <c:pt idx="563">
                  <c:v>42121.655578703707</c:v>
                </c:pt>
                <c:pt idx="564">
                  <c:v>42121.655636574076</c:v>
                </c:pt>
                <c:pt idx="565">
                  <c:v>42121.655694444446</c:v>
                </c:pt>
                <c:pt idx="566">
                  <c:v>42121.655752314815</c:v>
                </c:pt>
                <c:pt idx="567">
                  <c:v>42121.655798611115</c:v>
                </c:pt>
                <c:pt idx="568">
                  <c:v>42121.655856481484</c:v>
                </c:pt>
                <c:pt idx="569">
                  <c:v>42121.655914351853</c:v>
                </c:pt>
                <c:pt idx="570">
                  <c:v>42121.655960648146</c:v>
                </c:pt>
                <c:pt idx="571">
                  <c:v>42121.656018518515</c:v>
                </c:pt>
                <c:pt idx="572">
                  <c:v>42121.656076388892</c:v>
                </c:pt>
                <c:pt idx="573">
                  <c:v>42121.656122685185</c:v>
                </c:pt>
                <c:pt idx="574">
                  <c:v>42121.656180555554</c:v>
                </c:pt>
                <c:pt idx="575">
                  <c:v>42121.656238425923</c:v>
                </c:pt>
                <c:pt idx="576">
                  <c:v>42121.656284722223</c:v>
                </c:pt>
                <c:pt idx="577">
                  <c:v>42121.656342592592</c:v>
                </c:pt>
                <c:pt idx="578">
                  <c:v>42121.656400462962</c:v>
                </c:pt>
                <c:pt idx="579">
                  <c:v>42121.656446759262</c:v>
                </c:pt>
                <c:pt idx="580">
                  <c:v>42121.656504629631</c:v>
                </c:pt>
                <c:pt idx="581">
                  <c:v>42121.6565625</c:v>
                </c:pt>
                <c:pt idx="582">
                  <c:v>42121.656608796293</c:v>
                </c:pt>
                <c:pt idx="583">
                  <c:v>42121.656666666669</c:v>
                </c:pt>
                <c:pt idx="584">
                  <c:v>42121.656724537039</c:v>
                </c:pt>
                <c:pt idx="585">
                  <c:v>42121.656782407408</c:v>
                </c:pt>
                <c:pt idx="586">
                  <c:v>42121.656828703701</c:v>
                </c:pt>
                <c:pt idx="587">
                  <c:v>42121.656886574077</c:v>
                </c:pt>
                <c:pt idx="588">
                  <c:v>42121.656944444447</c:v>
                </c:pt>
                <c:pt idx="589">
                  <c:v>42121.656990740739</c:v>
                </c:pt>
                <c:pt idx="590">
                  <c:v>42121.657048611109</c:v>
                </c:pt>
                <c:pt idx="591">
                  <c:v>42121.657106481478</c:v>
                </c:pt>
                <c:pt idx="592">
                  <c:v>42121.657152777778</c:v>
                </c:pt>
                <c:pt idx="593">
                  <c:v>42121.657210648147</c:v>
                </c:pt>
                <c:pt idx="594">
                  <c:v>42121.657268518517</c:v>
                </c:pt>
                <c:pt idx="595">
                  <c:v>42121.657314814816</c:v>
                </c:pt>
                <c:pt idx="596">
                  <c:v>42121.657372685186</c:v>
                </c:pt>
                <c:pt idx="597">
                  <c:v>42121.657430555555</c:v>
                </c:pt>
                <c:pt idx="598">
                  <c:v>42121.657476851855</c:v>
                </c:pt>
                <c:pt idx="599">
                  <c:v>42121.657534722224</c:v>
                </c:pt>
                <c:pt idx="600">
                  <c:v>42121.657592592594</c:v>
                </c:pt>
                <c:pt idx="601">
                  <c:v>42121.657650462963</c:v>
                </c:pt>
                <c:pt idx="602">
                  <c:v>42121.657696759263</c:v>
                </c:pt>
                <c:pt idx="603">
                  <c:v>42121.657754629632</c:v>
                </c:pt>
                <c:pt idx="604">
                  <c:v>42121.657812500001</c:v>
                </c:pt>
                <c:pt idx="605">
                  <c:v>42121.657858796294</c:v>
                </c:pt>
                <c:pt idx="606">
                  <c:v>42121.657916666663</c:v>
                </c:pt>
                <c:pt idx="607">
                  <c:v>42121.65797453704</c:v>
                </c:pt>
                <c:pt idx="608">
                  <c:v>42121.658020833333</c:v>
                </c:pt>
                <c:pt idx="609">
                  <c:v>42121.658078703702</c:v>
                </c:pt>
                <c:pt idx="610">
                  <c:v>42121.658136574071</c:v>
                </c:pt>
                <c:pt idx="611">
                  <c:v>42121.658182870371</c:v>
                </c:pt>
                <c:pt idx="612">
                  <c:v>42121.65824074074</c:v>
                </c:pt>
                <c:pt idx="613">
                  <c:v>42121.65829861111</c:v>
                </c:pt>
                <c:pt idx="614">
                  <c:v>42121.65834490741</c:v>
                </c:pt>
                <c:pt idx="615">
                  <c:v>42121.658402777779</c:v>
                </c:pt>
                <c:pt idx="616">
                  <c:v>42121.658460648148</c:v>
                </c:pt>
                <c:pt idx="617">
                  <c:v>42121.658506944441</c:v>
                </c:pt>
                <c:pt idx="618">
                  <c:v>42121.658564814818</c:v>
                </c:pt>
                <c:pt idx="619">
                  <c:v>42121.658622685187</c:v>
                </c:pt>
                <c:pt idx="620">
                  <c:v>42121.658680555556</c:v>
                </c:pt>
                <c:pt idx="621">
                  <c:v>42121.658726851849</c:v>
                </c:pt>
                <c:pt idx="622">
                  <c:v>42121.658784722225</c:v>
                </c:pt>
                <c:pt idx="623">
                  <c:v>42121.658842592595</c:v>
                </c:pt>
                <c:pt idx="624">
                  <c:v>42121.658888888887</c:v>
                </c:pt>
                <c:pt idx="625">
                  <c:v>42121.658946759257</c:v>
                </c:pt>
                <c:pt idx="626">
                  <c:v>42121.659004629626</c:v>
                </c:pt>
                <c:pt idx="627">
                  <c:v>42121.659050925926</c:v>
                </c:pt>
                <c:pt idx="628">
                  <c:v>42121.659108796295</c:v>
                </c:pt>
                <c:pt idx="629">
                  <c:v>42121.659166666665</c:v>
                </c:pt>
                <c:pt idx="630">
                  <c:v>42121.659212962964</c:v>
                </c:pt>
                <c:pt idx="631">
                  <c:v>42121.659270833334</c:v>
                </c:pt>
                <c:pt idx="632">
                  <c:v>42121.659328703703</c:v>
                </c:pt>
                <c:pt idx="633">
                  <c:v>42121.659375000003</c:v>
                </c:pt>
                <c:pt idx="634">
                  <c:v>42121.659432870372</c:v>
                </c:pt>
                <c:pt idx="635">
                  <c:v>42121.659490740742</c:v>
                </c:pt>
                <c:pt idx="636">
                  <c:v>42121.659537037034</c:v>
                </c:pt>
                <c:pt idx="637">
                  <c:v>42121.659594907411</c:v>
                </c:pt>
                <c:pt idx="638">
                  <c:v>42121.65965277778</c:v>
                </c:pt>
                <c:pt idx="639">
                  <c:v>42121.659710648149</c:v>
                </c:pt>
                <c:pt idx="640">
                  <c:v>42121.659756944442</c:v>
                </c:pt>
                <c:pt idx="641">
                  <c:v>42121.659814814811</c:v>
                </c:pt>
                <c:pt idx="642">
                  <c:v>42121.659872685188</c:v>
                </c:pt>
                <c:pt idx="643">
                  <c:v>42121.659918981481</c:v>
                </c:pt>
                <c:pt idx="644">
                  <c:v>42121.65997685185</c:v>
                </c:pt>
                <c:pt idx="645">
                  <c:v>42121.660034722219</c:v>
                </c:pt>
                <c:pt idx="646">
                  <c:v>42121.660081018519</c:v>
                </c:pt>
                <c:pt idx="647">
                  <c:v>42121.660138888888</c:v>
                </c:pt>
                <c:pt idx="648">
                  <c:v>42121.660196759258</c:v>
                </c:pt>
                <c:pt idx="649">
                  <c:v>42121.660243055558</c:v>
                </c:pt>
                <c:pt idx="650">
                  <c:v>42121.660300925927</c:v>
                </c:pt>
                <c:pt idx="651">
                  <c:v>42121.660358796296</c:v>
                </c:pt>
                <c:pt idx="652">
                  <c:v>42121.660405092596</c:v>
                </c:pt>
                <c:pt idx="653">
                  <c:v>42121.660462962966</c:v>
                </c:pt>
                <c:pt idx="654">
                  <c:v>42121.660520833335</c:v>
                </c:pt>
                <c:pt idx="655">
                  <c:v>42121.660567129627</c:v>
                </c:pt>
                <c:pt idx="656">
                  <c:v>42121.660624999997</c:v>
                </c:pt>
                <c:pt idx="657">
                  <c:v>42121.660682870373</c:v>
                </c:pt>
                <c:pt idx="658">
                  <c:v>42121.660740740743</c:v>
                </c:pt>
                <c:pt idx="659">
                  <c:v>42121.660787037035</c:v>
                </c:pt>
                <c:pt idx="660">
                  <c:v>42121.660844907405</c:v>
                </c:pt>
                <c:pt idx="661">
                  <c:v>42121.660902777781</c:v>
                </c:pt>
                <c:pt idx="662">
                  <c:v>42121.660949074074</c:v>
                </c:pt>
                <c:pt idx="663">
                  <c:v>42121.661006944443</c:v>
                </c:pt>
                <c:pt idx="664">
                  <c:v>42121.661064814813</c:v>
                </c:pt>
                <c:pt idx="665">
                  <c:v>42121.661111111112</c:v>
                </c:pt>
                <c:pt idx="666">
                  <c:v>42121.661168981482</c:v>
                </c:pt>
                <c:pt idx="667">
                  <c:v>42121.661226851851</c:v>
                </c:pt>
                <c:pt idx="668">
                  <c:v>42121.661273148151</c:v>
                </c:pt>
                <c:pt idx="669">
                  <c:v>42121.66133101852</c:v>
                </c:pt>
                <c:pt idx="670">
                  <c:v>42121.66138888889</c:v>
                </c:pt>
                <c:pt idx="671">
                  <c:v>42121.661435185182</c:v>
                </c:pt>
                <c:pt idx="672">
                  <c:v>42121.661493055559</c:v>
                </c:pt>
                <c:pt idx="673">
                  <c:v>42121.661550925928</c:v>
                </c:pt>
                <c:pt idx="674">
                  <c:v>42121.661597222221</c:v>
                </c:pt>
                <c:pt idx="675">
                  <c:v>42121.66165509259</c:v>
                </c:pt>
                <c:pt idx="676">
                  <c:v>42121.661712962959</c:v>
                </c:pt>
                <c:pt idx="677">
                  <c:v>42121.661770833336</c:v>
                </c:pt>
                <c:pt idx="678">
                  <c:v>42121.661817129629</c:v>
                </c:pt>
                <c:pt idx="679">
                  <c:v>42121.661874999998</c:v>
                </c:pt>
                <c:pt idx="680">
                  <c:v>42121.661932870367</c:v>
                </c:pt>
                <c:pt idx="681">
                  <c:v>42121.661979166667</c:v>
                </c:pt>
                <c:pt idx="682">
                  <c:v>42121.662037037036</c:v>
                </c:pt>
                <c:pt idx="683">
                  <c:v>42121.662094907406</c:v>
                </c:pt>
                <c:pt idx="684">
                  <c:v>42121.662141203706</c:v>
                </c:pt>
                <c:pt idx="685">
                  <c:v>42121.662199074075</c:v>
                </c:pt>
                <c:pt idx="686">
                  <c:v>42121.662256944444</c:v>
                </c:pt>
                <c:pt idx="687">
                  <c:v>42121.662303240744</c:v>
                </c:pt>
                <c:pt idx="688">
                  <c:v>42121.662361111114</c:v>
                </c:pt>
                <c:pt idx="689">
                  <c:v>42121.662418981483</c:v>
                </c:pt>
                <c:pt idx="690">
                  <c:v>42121.662465277775</c:v>
                </c:pt>
                <c:pt idx="691">
                  <c:v>42121.662523148145</c:v>
                </c:pt>
                <c:pt idx="692">
                  <c:v>42121.662581018521</c:v>
                </c:pt>
                <c:pt idx="693">
                  <c:v>42121.662627314814</c:v>
                </c:pt>
                <c:pt idx="694">
                  <c:v>42121.662685185183</c:v>
                </c:pt>
                <c:pt idx="695">
                  <c:v>42121.662743055553</c:v>
                </c:pt>
                <c:pt idx="696">
                  <c:v>42121.662800925929</c:v>
                </c:pt>
                <c:pt idx="697">
                  <c:v>42121.662847222222</c:v>
                </c:pt>
                <c:pt idx="698">
                  <c:v>42121.662905092591</c:v>
                </c:pt>
                <c:pt idx="699">
                  <c:v>42121.662962962961</c:v>
                </c:pt>
                <c:pt idx="700">
                  <c:v>42121.66300925926</c:v>
                </c:pt>
                <c:pt idx="701">
                  <c:v>42121.66306712963</c:v>
                </c:pt>
                <c:pt idx="702">
                  <c:v>42121.663124999999</c:v>
                </c:pt>
                <c:pt idx="703">
                  <c:v>42121.663171296299</c:v>
                </c:pt>
                <c:pt idx="704">
                  <c:v>42121.663229166668</c:v>
                </c:pt>
                <c:pt idx="705">
                  <c:v>42121.663287037038</c:v>
                </c:pt>
                <c:pt idx="706">
                  <c:v>42121.66333333333</c:v>
                </c:pt>
                <c:pt idx="707">
                  <c:v>42121.663391203707</c:v>
                </c:pt>
                <c:pt idx="708">
                  <c:v>42121.663449074076</c:v>
                </c:pt>
                <c:pt idx="709">
                  <c:v>42121.663495370369</c:v>
                </c:pt>
                <c:pt idx="710">
                  <c:v>42121.663553240738</c:v>
                </c:pt>
                <c:pt idx="711">
                  <c:v>42121.663611111115</c:v>
                </c:pt>
                <c:pt idx="712">
                  <c:v>42121.663657407407</c:v>
                </c:pt>
                <c:pt idx="713">
                  <c:v>42121.663715277777</c:v>
                </c:pt>
                <c:pt idx="714">
                  <c:v>42121.663773148146</c:v>
                </c:pt>
                <c:pt idx="715">
                  <c:v>42121.663831018515</c:v>
                </c:pt>
                <c:pt idx="716">
                  <c:v>42121.663877314815</c:v>
                </c:pt>
                <c:pt idx="717">
                  <c:v>42121.663935185185</c:v>
                </c:pt>
                <c:pt idx="718">
                  <c:v>42121.663993055554</c:v>
                </c:pt>
                <c:pt idx="719">
                  <c:v>42121.664039351854</c:v>
                </c:pt>
                <c:pt idx="720">
                  <c:v>42121.664097222223</c:v>
                </c:pt>
                <c:pt idx="721">
                  <c:v>42121.664155092592</c:v>
                </c:pt>
                <c:pt idx="722">
                  <c:v>42121.664201388892</c:v>
                </c:pt>
                <c:pt idx="723">
                  <c:v>42121.664259259262</c:v>
                </c:pt>
                <c:pt idx="724">
                  <c:v>42121.664317129631</c:v>
                </c:pt>
                <c:pt idx="725">
                  <c:v>42121.664363425924</c:v>
                </c:pt>
                <c:pt idx="726">
                  <c:v>42121.664421296293</c:v>
                </c:pt>
                <c:pt idx="727">
                  <c:v>42121.664479166669</c:v>
                </c:pt>
                <c:pt idx="728">
                  <c:v>42121.664525462962</c:v>
                </c:pt>
                <c:pt idx="729">
                  <c:v>42121.664583333331</c:v>
                </c:pt>
                <c:pt idx="730">
                  <c:v>42121.664641203701</c:v>
                </c:pt>
                <c:pt idx="731">
                  <c:v>42121.664687500001</c:v>
                </c:pt>
                <c:pt idx="732">
                  <c:v>42121.66474537037</c:v>
                </c:pt>
                <c:pt idx="733">
                  <c:v>42121.664803240739</c:v>
                </c:pt>
                <c:pt idx="734">
                  <c:v>42121.664861111109</c:v>
                </c:pt>
                <c:pt idx="735">
                  <c:v>42121.664907407408</c:v>
                </c:pt>
                <c:pt idx="736">
                  <c:v>42121.664965277778</c:v>
                </c:pt>
                <c:pt idx="737">
                  <c:v>42121.665023148147</c:v>
                </c:pt>
                <c:pt idx="738">
                  <c:v>42121.665069444447</c:v>
                </c:pt>
                <c:pt idx="739">
                  <c:v>42121.665127314816</c:v>
                </c:pt>
                <c:pt idx="740">
                  <c:v>42121.665185185186</c:v>
                </c:pt>
                <c:pt idx="741">
                  <c:v>42121.665231481478</c:v>
                </c:pt>
                <c:pt idx="742">
                  <c:v>42121.665289351855</c:v>
                </c:pt>
                <c:pt idx="743">
                  <c:v>42121.665347222224</c:v>
                </c:pt>
                <c:pt idx="744">
                  <c:v>42121.665393518517</c:v>
                </c:pt>
                <c:pt idx="745">
                  <c:v>42121.665451388886</c:v>
                </c:pt>
                <c:pt idx="746">
                  <c:v>42121.665509259263</c:v>
                </c:pt>
                <c:pt idx="747">
                  <c:v>42121.665555555555</c:v>
                </c:pt>
                <c:pt idx="748">
                  <c:v>42121.665613425925</c:v>
                </c:pt>
                <c:pt idx="749">
                  <c:v>42121.665671296294</c:v>
                </c:pt>
                <c:pt idx="750">
                  <c:v>42121.665717592594</c:v>
                </c:pt>
                <c:pt idx="751">
                  <c:v>42121.665775462963</c:v>
                </c:pt>
                <c:pt idx="752">
                  <c:v>42121.665833333333</c:v>
                </c:pt>
                <c:pt idx="753">
                  <c:v>42121.665891203702</c:v>
                </c:pt>
                <c:pt idx="754">
                  <c:v>42121.665937500002</c:v>
                </c:pt>
                <c:pt idx="755">
                  <c:v>42121.665995370371</c:v>
                </c:pt>
                <c:pt idx="756">
                  <c:v>42121.66605324074</c:v>
                </c:pt>
                <c:pt idx="757">
                  <c:v>42121.66609953704</c:v>
                </c:pt>
                <c:pt idx="758">
                  <c:v>42121.66615740741</c:v>
                </c:pt>
                <c:pt idx="759">
                  <c:v>42121.666215277779</c:v>
                </c:pt>
                <c:pt idx="760">
                  <c:v>42121.666261574072</c:v>
                </c:pt>
                <c:pt idx="761">
                  <c:v>42121.666319444441</c:v>
                </c:pt>
                <c:pt idx="762">
                  <c:v>42121.666377314818</c:v>
                </c:pt>
                <c:pt idx="763">
                  <c:v>42121.66642361111</c:v>
                </c:pt>
                <c:pt idx="764">
                  <c:v>42121.666481481479</c:v>
                </c:pt>
                <c:pt idx="765">
                  <c:v>42121.666539351849</c:v>
                </c:pt>
                <c:pt idx="766">
                  <c:v>42121.666585648149</c:v>
                </c:pt>
                <c:pt idx="767">
                  <c:v>42121.666643518518</c:v>
                </c:pt>
                <c:pt idx="768">
                  <c:v>42121.666701388887</c:v>
                </c:pt>
                <c:pt idx="769">
                  <c:v>42121.666747685187</c:v>
                </c:pt>
                <c:pt idx="770">
                  <c:v>42121.666805555556</c:v>
                </c:pt>
                <c:pt idx="771">
                  <c:v>42121.666863425926</c:v>
                </c:pt>
                <c:pt idx="772">
                  <c:v>42121.666921296295</c:v>
                </c:pt>
                <c:pt idx="773">
                  <c:v>42121.666967592595</c:v>
                </c:pt>
                <c:pt idx="774">
                  <c:v>42121.667025462964</c:v>
                </c:pt>
                <c:pt idx="775">
                  <c:v>42121.667083333334</c:v>
                </c:pt>
                <c:pt idx="776">
                  <c:v>42121.667129629626</c:v>
                </c:pt>
                <c:pt idx="777">
                  <c:v>42121.667187500003</c:v>
                </c:pt>
                <c:pt idx="778">
                  <c:v>42121.667245370372</c:v>
                </c:pt>
                <c:pt idx="779">
                  <c:v>42121.667291666665</c:v>
                </c:pt>
                <c:pt idx="780">
                  <c:v>42121.667349537034</c:v>
                </c:pt>
                <c:pt idx="781">
                  <c:v>42121.667407407411</c:v>
                </c:pt>
                <c:pt idx="782">
                  <c:v>42121.667453703703</c:v>
                </c:pt>
                <c:pt idx="783">
                  <c:v>42121.667511574073</c:v>
                </c:pt>
                <c:pt idx="784">
                  <c:v>42121.667569444442</c:v>
                </c:pt>
                <c:pt idx="785">
                  <c:v>42121.667615740742</c:v>
                </c:pt>
                <c:pt idx="786">
                  <c:v>42121.667673611111</c:v>
                </c:pt>
                <c:pt idx="787">
                  <c:v>42121.667731481481</c:v>
                </c:pt>
                <c:pt idx="788">
                  <c:v>42121.66777777778</c:v>
                </c:pt>
                <c:pt idx="789">
                  <c:v>42121.66783564815</c:v>
                </c:pt>
                <c:pt idx="790">
                  <c:v>42121.667893518519</c:v>
                </c:pt>
                <c:pt idx="791">
                  <c:v>42121.667951388888</c:v>
                </c:pt>
                <c:pt idx="792">
                  <c:v>42121.667997685188</c:v>
                </c:pt>
                <c:pt idx="793">
                  <c:v>42121.668055555558</c:v>
                </c:pt>
                <c:pt idx="794">
                  <c:v>42121.668113425927</c:v>
                </c:pt>
                <c:pt idx="795">
                  <c:v>42121.66815972222</c:v>
                </c:pt>
                <c:pt idx="796">
                  <c:v>42121.668217592596</c:v>
                </c:pt>
                <c:pt idx="797">
                  <c:v>42121.668275462966</c:v>
                </c:pt>
                <c:pt idx="798">
                  <c:v>42121.668321759258</c:v>
                </c:pt>
                <c:pt idx="799">
                  <c:v>42121.668379629627</c:v>
                </c:pt>
                <c:pt idx="800">
                  <c:v>42121.668437499997</c:v>
                </c:pt>
                <c:pt idx="801">
                  <c:v>42121.668483796297</c:v>
                </c:pt>
                <c:pt idx="802">
                  <c:v>42121.668541666666</c:v>
                </c:pt>
                <c:pt idx="803">
                  <c:v>42121.668599537035</c:v>
                </c:pt>
                <c:pt idx="804">
                  <c:v>42121.668645833335</c:v>
                </c:pt>
                <c:pt idx="805">
                  <c:v>42121.668703703705</c:v>
                </c:pt>
                <c:pt idx="806">
                  <c:v>42121.668761574074</c:v>
                </c:pt>
                <c:pt idx="807">
                  <c:v>42121.668807870374</c:v>
                </c:pt>
                <c:pt idx="808">
                  <c:v>42121.668865740743</c:v>
                </c:pt>
                <c:pt idx="809">
                  <c:v>42121.668923611112</c:v>
                </c:pt>
                <c:pt idx="810">
                  <c:v>42121.668981481482</c:v>
                </c:pt>
                <c:pt idx="811">
                  <c:v>42121.669027777774</c:v>
                </c:pt>
                <c:pt idx="812">
                  <c:v>42121.669085648151</c:v>
                </c:pt>
                <c:pt idx="813">
                  <c:v>42121.66914351852</c:v>
                </c:pt>
                <c:pt idx="814">
                  <c:v>42121.669189814813</c:v>
                </c:pt>
                <c:pt idx="815">
                  <c:v>42121.669247685182</c:v>
                </c:pt>
                <c:pt idx="816">
                  <c:v>42121.669305555559</c:v>
                </c:pt>
                <c:pt idx="817">
                  <c:v>42121.669351851851</c:v>
                </c:pt>
                <c:pt idx="818">
                  <c:v>42121.669409722221</c:v>
                </c:pt>
                <c:pt idx="819">
                  <c:v>42121.66946759259</c:v>
                </c:pt>
                <c:pt idx="820">
                  <c:v>42121.66951388889</c:v>
                </c:pt>
                <c:pt idx="821">
                  <c:v>42121.669571759259</c:v>
                </c:pt>
                <c:pt idx="822">
                  <c:v>42121.669629629629</c:v>
                </c:pt>
                <c:pt idx="823">
                  <c:v>42121.669675925928</c:v>
                </c:pt>
                <c:pt idx="824">
                  <c:v>42121.669733796298</c:v>
                </c:pt>
                <c:pt idx="825">
                  <c:v>42121.669791666667</c:v>
                </c:pt>
                <c:pt idx="826">
                  <c:v>42121.66983796296</c:v>
                </c:pt>
                <c:pt idx="827">
                  <c:v>42121.669895833336</c:v>
                </c:pt>
                <c:pt idx="828">
                  <c:v>42121.669953703706</c:v>
                </c:pt>
                <c:pt idx="829">
                  <c:v>42121.670011574075</c:v>
                </c:pt>
                <c:pt idx="830">
                  <c:v>42121.670057870368</c:v>
                </c:pt>
                <c:pt idx="831">
                  <c:v>42121.670115740744</c:v>
                </c:pt>
                <c:pt idx="832">
                  <c:v>42121.670173611114</c:v>
                </c:pt>
                <c:pt idx="833">
                  <c:v>42121.670219907406</c:v>
                </c:pt>
                <c:pt idx="834">
                  <c:v>42121.670277777775</c:v>
                </c:pt>
                <c:pt idx="835">
                  <c:v>42121.670335648145</c:v>
                </c:pt>
                <c:pt idx="836">
                  <c:v>42121.670381944445</c:v>
                </c:pt>
                <c:pt idx="837">
                  <c:v>42121.670439814814</c:v>
                </c:pt>
                <c:pt idx="838">
                  <c:v>42121.670497685183</c:v>
                </c:pt>
                <c:pt idx="839">
                  <c:v>42121.670543981483</c:v>
                </c:pt>
                <c:pt idx="840">
                  <c:v>42121.670601851853</c:v>
                </c:pt>
                <c:pt idx="841">
                  <c:v>42121.670659722222</c:v>
                </c:pt>
                <c:pt idx="842">
                  <c:v>42121.670706018522</c:v>
                </c:pt>
                <c:pt idx="843">
                  <c:v>42121.670763888891</c:v>
                </c:pt>
                <c:pt idx="844">
                  <c:v>42121.67082175926</c:v>
                </c:pt>
                <c:pt idx="845">
                  <c:v>42121.670868055553</c:v>
                </c:pt>
                <c:pt idx="846">
                  <c:v>42121.670925925922</c:v>
                </c:pt>
                <c:pt idx="847">
                  <c:v>42121.670983796299</c:v>
                </c:pt>
                <c:pt idx="848">
                  <c:v>42121.671041666668</c:v>
                </c:pt>
                <c:pt idx="849">
                  <c:v>42121.671087962961</c:v>
                </c:pt>
                <c:pt idx="850">
                  <c:v>42121.67114583333</c:v>
                </c:pt>
                <c:pt idx="851">
                  <c:v>42121.671203703707</c:v>
                </c:pt>
                <c:pt idx="852">
                  <c:v>42121.671249999999</c:v>
                </c:pt>
                <c:pt idx="853">
                  <c:v>42121.671307870369</c:v>
                </c:pt>
                <c:pt idx="854">
                  <c:v>42121.671365740738</c:v>
                </c:pt>
                <c:pt idx="855">
                  <c:v>42121.671412037038</c:v>
                </c:pt>
                <c:pt idx="856">
                  <c:v>42121.671469907407</c:v>
                </c:pt>
                <c:pt idx="857">
                  <c:v>42121.671527777777</c:v>
                </c:pt>
                <c:pt idx="858">
                  <c:v>42121.671574074076</c:v>
                </c:pt>
                <c:pt idx="859">
                  <c:v>42121.671631944446</c:v>
                </c:pt>
                <c:pt idx="860">
                  <c:v>42121.671689814815</c:v>
                </c:pt>
                <c:pt idx="861">
                  <c:v>42121.671736111108</c:v>
                </c:pt>
                <c:pt idx="862">
                  <c:v>42121.671793981484</c:v>
                </c:pt>
                <c:pt idx="863">
                  <c:v>42121.671851851854</c:v>
                </c:pt>
                <c:pt idx="864">
                  <c:v>42121.671898148146</c:v>
                </c:pt>
                <c:pt idx="865">
                  <c:v>42121.671956018516</c:v>
                </c:pt>
                <c:pt idx="866">
                  <c:v>42121.672013888892</c:v>
                </c:pt>
                <c:pt idx="867">
                  <c:v>42121.672071759262</c:v>
                </c:pt>
                <c:pt idx="868">
                  <c:v>42121.672118055554</c:v>
                </c:pt>
                <c:pt idx="869">
                  <c:v>42121.672175925924</c:v>
                </c:pt>
                <c:pt idx="870">
                  <c:v>42121.672233796293</c:v>
                </c:pt>
                <c:pt idx="871">
                  <c:v>42121.672280092593</c:v>
                </c:pt>
                <c:pt idx="872">
                  <c:v>42121.672337962962</c:v>
                </c:pt>
                <c:pt idx="873">
                  <c:v>42121.672395833331</c:v>
                </c:pt>
                <c:pt idx="874">
                  <c:v>42121.672442129631</c:v>
                </c:pt>
                <c:pt idx="875">
                  <c:v>42121.672500000001</c:v>
                </c:pt>
                <c:pt idx="876">
                  <c:v>42121.67255787037</c:v>
                </c:pt>
                <c:pt idx="877">
                  <c:v>42121.67260416667</c:v>
                </c:pt>
                <c:pt idx="878">
                  <c:v>42121.672662037039</c:v>
                </c:pt>
                <c:pt idx="879">
                  <c:v>42121.672719907408</c:v>
                </c:pt>
                <c:pt idx="880">
                  <c:v>42121.672766203701</c:v>
                </c:pt>
                <c:pt idx="881">
                  <c:v>42121.672824074078</c:v>
                </c:pt>
                <c:pt idx="882">
                  <c:v>42121.672881944447</c:v>
                </c:pt>
                <c:pt idx="883">
                  <c:v>42121.67292824074</c:v>
                </c:pt>
                <c:pt idx="884">
                  <c:v>42121.672986111109</c:v>
                </c:pt>
                <c:pt idx="885">
                  <c:v>42121.673043981478</c:v>
                </c:pt>
                <c:pt idx="886">
                  <c:v>42121.673101851855</c:v>
                </c:pt>
                <c:pt idx="887">
                  <c:v>42121.673148148147</c:v>
                </c:pt>
                <c:pt idx="888">
                  <c:v>42121.673206018517</c:v>
                </c:pt>
                <c:pt idx="889">
                  <c:v>42121.673263888886</c:v>
                </c:pt>
                <c:pt idx="890">
                  <c:v>42121.673310185186</c:v>
                </c:pt>
                <c:pt idx="891">
                  <c:v>42121.673368055555</c:v>
                </c:pt>
                <c:pt idx="892">
                  <c:v>42121.673425925925</c:v>
                </c:pt>
                <c:pt idx="893">
                  <c:v>42121.673472222225</c:v>
                </c:pt>
                <c:pt idx="894">
                  <c:v>42121.673530092594</c:v>
                </c:pt>
                <c:pt idx="895">
                  <c:v>42121.673587962963</c:v>
                </c:pt>
                <c:pt idx="896">
                  <c:v>42121.673634259256</c:v>
                </c:pt>
                <c:pt idx="897">
                  <c:v>42121.673692129632</c:v>
                </c:pt>
                <c:pt idx="898">
                  <c:v>42121.673750000002</c:v>
                </c:pt>
                <c:pt idx="899">
                  <c:v>42121.673796296294</c:v>
                </c:pt>
                <c:pt idx="900">
                  <c:v>42121.673854166664</c:v>
                </c:pt>
                <c:pt idx="901">
                  <c:v>42121.67391203704</c:v>
                </c:pt>
                <c:pt idx="902">
                  <c:v>42121.67396990741</c:v>
                </c:pt>
                <c:pt idx="903">
                  <c:v>42121.674016203702</c:v>
                </c:pt>
                <c:pt idx="904">
                  <c:v>42121.674074074072</c:v>
                </c:pt>
                <c:pt idx="905">
                  <c:v>42121.674131944441</c:v>
                </c:pt>
                <c:pt idx="906">
                  <c:v>42121.674178240741</c:v>
                </c:pt>
                <c:pt idx="907">
                  <c:v>42121.67423611111</c:v>
                </c:pt>
                <c:pt idx="908">
                  <c:v>42121.674293981479</c:v>
                </c:pt>
                <c:pt idx="909">
                  <c:v>42121.674340277779</c:v>
                </c:pt>
                <c:pt idx="910">
                  <c:v>42121.674398148149</c:v>
                </c:pt>
                <c:pt idx="911">
                  <c:v>42121.674456018518</c:v>
                </c:pt>
                <c:pt idx="912">
                  <c:v>42121.674502314818</c:v>
                </c:pt>
                <c:pt idx="913">
                  <c:v>42121.674560185187</c:v>
                </c:pt>
                <c:pt idx="914">
                  <c:v>42121.674618055556</c:v>
                </c:pt>
                <c:pt idx="915">
                  <c:v>42121.674664351849</c:v>
                </c:pt>
                <c:pt idx="916">
                  <c:v>42121.674722222226</c:v>
                </c:pt>
                <c:pt idx="917">
                  <c:v>42121.674780092595</c:v>
                </c:pt>
                <c:pt idx="918">
                  <c:v>42121.674826388888</c:v>
                </c:pt>
                <c:pt idx="919">
                  <c:v>42121.674884259257</c:v>
                </c:pt>
                <c:pt idx="920">
                  <c:v>42121.674942129626</c:v>
                </c:pt>
                <c:pt idx="921">
                  <c:v>42121.675000000003</c:v>
                </c:pt>
                <c:pt idx="922">
                  <c:v>42121.675046296295</c:v>
                </c:pt>
                <c:pt idx="923">
                  <c:v>42121.675104166665</c:v>
                </c:pt>
                <c:pt idx="924">
                  <c:v>42121.675162037034</c:v>
                </c:pt>
                <c:pt idx="925">
                  <c:v>42121.675208333334</c:v>
                </c:pt>
                <c:pt idx="926">
                  <c:v>42121.675266203703</c:v>
                </c:pt>
                <c:pt idx="927">
                  <c:v>42121.675324074073</c:v>
                </c:pt>
                <c:pt idx="928">
                  <c:v>42121.675370370373</c:v>
                </c:pt>
                <c:pt idx="929">
                  <c:v>42121.675428240742</c:v>
                </c:pt>
                <c:pt idx="930">
                  <c:v>42121.675486111111</c:v>
                </c:pt>
                <c:pt idx="931">
                  <c:v>42121.675532407404</c:v>
                </c:pt>
                <c:pt idx="932">
                  <c:v>42121.67559027778</c:v>
                </c:pt>
                <c:pt idx="933">
                  <c:v>42121.67564814815</c:v>
                </c:pt>
                <c:pt idx="934">
                  <c:v>42121.675694444442</c:v>
                </c:pt>
                <c:pt idx="935">
                  <c:v>42121.675752314812</c:v>
                </c:pt>
                <c:pt idx="936">
                  <c:v>42121.675810185188</c:v>
                </c:pt>
                <c:pt idx="937">
                  <c:v>42121.675856481481</c:v>
                </c:pt>
                <c:pt idx="938">
                  <c:v>42121.67591435185</c:v>
                </c:pt>
                <c:pt idx="939">
                  <c:v>42121.67597222222</c:v>
                </c:pt>
                <c:pt idx="940">
                  <c:v>42121.676030092596</c:v>
                </c:pt>
                <c:pt idx="941">
                  <c:v>42121.676076388889</c:v>
                </c:pt>
                <c:pt idx="942">
                  <c:v>42121.676134259258</c:v>
                </c:pt>
                <c:pt idx="943">
                  <c:v>42121.676192129627</c:v>
                </c:pt>
                <c:pt idx="944">
                  <c:v>42121.676238425927</c:v>
                </c:pt>
                <c:pt idx="945">
                  <c:v>42121.676296296297</c:v>
                </c:pt>
                <c:pt idx="946">
                  <c:v>42121.676354166666</c:v>
                </c:pt>
                <c:pt idx="947">
                  <c:v>42121.676400462966</c:v>
                </c:pt>
                <c:pt idx="948">
                  <c:v>42121.676458333335</c:v>
                </c:pt>
                <c:pt idx="949">
                  <c:v>42121.676516203705</c:v>
                </c:pt>
                <c:pt idx="950">
                  <c:v>42121.676562499997</c:v>
                </c:pt>
                <c:pt idx="951">
                  <c:v>42121.676620370374</c:v>
                </c:pt>
                <c:pt idx="952">
                  <c:v>42121.676678240743</c:v>
                </c:pt>
                <c:pt idx="953">
                  <c:v>42121.676724537036</c:v>
                </c:pt>
                <c:pt idx="954">
                  <c:v>42121.676782407405</c:v>
                </c:pt>
                <c:pt idx="955">
                  <c:v>42121.676840277774</c:v>
                </c:pt>
                <c:pt idx="956">
                  <c:v>42121.676886574074</c:v>
                </c:pt>
                <c:pt idx="957">
                  <c:v>42121.676944444444</c:v>
                </c:pt>
                <c:pt idx="958">
                  <c:v>42121.677002314813</c:v>
                </c:pt>
                <c:pt idx="959">
                  <c:v>42121.677060185182</c:v>
                </c:pt>
                <c:pt idx="960">
                  <c:v>42121.677106481482</c:v>
                </c:pt>
                <c:pt idx="961">
                  <c:v>42121.677164351851</c:v>
                </c:pt>
                <c:pt idx="962">
                  <c:v>42121.677222222221</c:v>
                </c:pt>
                <c:pt idx="963">
                  <c:v>42121.677268518521</c:v>
                </c:pt>
                <c:pt idx="964">
                  <c:v>42121.67732638889</c:v>
                </c:pt>
                <c:pt idx="965">
                  <c:v>42121.677384259259</c:v>
                </c:pt>
                <c:pt idx="966">
                  <c:v>42121.677430555559</c:v>
                </c:pt>
                <c:pt idx="967">
                  <c:v>42121.677488425928</c:v>
                </c:pt>
                <c:pt idx="968">
                  <c:v>42121.677546296298</c:v>
                </c:pt>
                <c:pt idx="969">
                  <c:v>42121.67759259259</c:v>
                </c:pt>
                <c:pt idx="970">
                  <c:v>42121.67765046296</c:v>
                </c:pt>
                <c:pt idx="971">
                  <c:v>42121.677708333336</c:v>
                </c:pt>
                <c:pt idx="972">
                  <c:v>42121.677754629629</c:v>
                </c:pt>
                <c:pt idx="973">
                  <c:v>42121.677812499998</c:v>
                </c:pt>
                <c:pt idx="974">
                  <c:v>42121.677870370368</c:v>
                </c:pt>
                <c:pt idx="975">
                  <c:v>42121.677916666667</c:v>
                </c:pt>
                <c:pt idx="976">
                  <c:v>42121.677974537037</c:v>
                </c:pt>
                <c:pt idx="977">
                  <c:v>42121.678032407406</c:v>
                </c:pt>
                <c:pt idx="978">
                  <c:v>42121.678090277775</c:v>
                </c:pt>
                <c:pt idx="979">
                  <c:v>42121.678136574075</c:v>
                </c:pt>
                <c:pt idx="980">
                  <c:v>42121.678194444445</c:v>
                </c:pt>
                <c:pt idx="981">
                  <c:v>42121.678252314814</c:v>
                </c:pt>
                <c:pt idx="982">
                  <c:v>42121.678298611114</c:v>
                </c:pt>
                <c:pt idx="983">
                  <c:v>42121.678356481483</c:v>
                </c:pt>
                <c:pt idx="984">
                  <c:v>42121.678414351853</c:v>
                </c:pt>
                <c:pt idx="985">
                  <c:v>42121.678460648145</c:v>
                </c:pt>
                <c:pt idx="986">
                  <c:v>42121.678518518522</c:v>
                </c:pt>
                <c:pt idx="987">
                  <c:v>42121.678576388891</c:v>
                </c:pt>
                <c:pt idx="988">
                  <c:v>42121.678622685184</c:v>
                </c:pt>
                <c:pt idx="989">
                  <c:v>42121.678680555553</c:v>
                </c:pt>
                <c:pt idx="990">
                  <c:v>42121.678738425922</c:v>
                </c:pt>
                <c:pt idx="991">
                  <c:v>42121.678784722222</c:v>
                </c:pt>
                <c:pt idx="992">
                  <c:v>42121.678842592592</c:v>
                </c:pt>
                <c:pt idx="993">
                  <c:v>42121.678900462961</c:v>
                </c:pt>
                <c:pt idx="994">
                  <c:v>42121.678946759261</c:v>
                </c:pt>
                <c:pt idx="995">
                  <c:v>42121.67900462963</c:v>
                </c:pt>
                <c:pt idx="996">
                  <c:v>42121.679062499999</c:v>
                </c:pt>
                <c:pt idx="997">
                  <c:v>42121.679120370369</c:v>
                </c:pt>
                <c:pt idx="998">
                  <c:v>42121.679166666669</c:v>
                </c:pt>
                <c:pt idx="999">
                  <c:v>42121.679224537038</c:v>
                </c:pt>
                <c:pt idx="1000">
                  <c:v>42121.679282407407</c:v>
                </c:pt>
                <c:pt idx="1001">
                  <c:v>42121.679328703707</c:v>
                </c:pt>
                <c:pt idx="1002">
                  <c:v>42121.679386574076</c:v>
                </c:pt>
                <c:pt idx="1003">
                  <c:v>42121.679444444446</c:v>
                </c:pt>
                <c:pt idx="1004">
                  <c:v>42121.679490740738</c:v>
                </c:pt>
                <c:pt idx="1005">
                  <c:v>42121.679548611108</c:v>
                </c:pt>
                <c:pt idx="1006">
                  <c:v>42121.679606481484</c:v>
                </c:pt>
                <c:pt idx="1007">
                  <c:v>42121.679652777777</c:v>
                </c:pt>
                <c:pt idx="1008">
                  <c:v>42121.679710648146</c:v>
                </c:pt>
                <c:pt idx="1009">
                  <c:v>42121.679768518516</c:v>
                </c:pt>
                <c:pt idx="1010">
                  <c:v>42121.679814814815</c:v>
                </c:pt>
                <c:pt idx="1011">
                  <c:v>42121.679872685185</c:v>
                </c:pt>
                <c:pt idx="1012">
                  <c:v>42121.679930555554</c:v>
                </c:pt>
                <c:pt idx="1013">
                  <c:v>42121.679976851854</c:v>
                </c:pt>
                <c:pt idx="1014">
                  <c:v>42121.680034722223</c:v>
                </c:pt>
                <c:pt idx="1015">
                  <c:v>42121.680092592593</c:v>
                </c:pt>
                <c:pt idx="1016">
                  <c:v>42121.680150462962</c:v>
                </c:pt>
                <c:pt idx="1017">
                  <c:v>42121.680196759262</c:v>
                </c:pt>
                <c:pt idx="1018">
                  <c:v>42121.680254629631</c:v>
                </c:pt>
                <c:pt idx="1019">
                  <c:v>42121.680312500001</c:v>
                </c:pt>
                <c:pt idx="1020">
                  <c:v>42121.680358796293</c:v>
                </c:pt>
                <c:pt idx="1021">
                  <c:v>42121.68041666667</c:v>
                </c:pt>
                <c:pt idx="1022">
                  <c:v>42121.680474537039</c:v>
                </c:pt>
                <c:pt idx="1023">
                  <c:v>42121.680520833332</c:v>
                </c:pt>
                <c:pt idx="1024">
                  <c:v>42121.680578703701</c:v>
                </c:pt>
                <c:pt idx="1025">
                  <c:v>42121.680636574078</c:v>
                </c:pt>
                <c:pt idx="1026">
                  <c:v>42121.68068287037</c:v>
                </c:pt>
                <c:pt idx="1027">
                  <c:v>42121.68074074074</c:v>
                </c:pt>
                <c:pt idx="1028">
                  <c:v>42121.680798611109</c:v>
                </c:pt>
                <c:pt idx="1029">
                  <c:v>42121.680844907409</c:v>
                </c:pt>
                <c:pt idx="1030">
                  <c:v>42121.680902777778</c:v>
                </c:pt>
                <c:pt idx="1031">
                  <c:v>42121.680960648147</c:v>
                </c:pt>
                <c:pt idx="1032">
                  <c:v>42121.681006944447</c:v>
                </c:pt>
                <c:pt idx="1033">
                  <c:v>42121.681064814817</c:v>
                </c:pt>
                <c:pt idx="1034">
                  <c:v>42121.681122685186</c:v>
                </c:pt>
                <c:pt idx="1035">
                  <c:v>42121.681180555555</c:v>
                </c:pt>
                <c:pt idx="1036">
                  <c:v>42121.681226851855</c:v>
                </c:pt>
                <c:pt idx="1037">
                  <c:v>42121.681284722225</c:v>
                </c:pt>
                <c:pt idx="1038">
                  <c:v>42121.681342592594</c:v>
                </c:pt>
                <c:pt idx="1039">
                  <c:v>42121.681388888886</c:v>
                </c:pt>
                <c:pt idx="1040">
                  <c:v>42121.681446759256</c:v>
                </c:pt>
                <c:pt idx="1041">
                  <c:v>42121.681504629632</c:v>
                </c:pt>
                <c:pt idx="1042">
                  <c:v>42121.681550925925</c:v>
                </c:pt>
                <c:pt idx="1043">
                  <c:v>42121.681608796294</c:v>
                </c:pt>
                <c:pt idx="1044">
                  <c:v>42121.681666666664</c:v>
                </c:pt>
                <c:pt idx="1045">
                  <c:v>42121.681712962964</c:v>
                </c:pt>
                <c:pt idx="1046">
                  <c:v>42121.681770833333</c:v>
                </c:pt>
                <c:pt idx="1047">
                  <c:v>42121.681828703702</c:v>
                </c:pt>
                <c:pt idx="1048">
                  <c:v>42121.681875000002</c:v>
                </c:pt>
                <c:pt idx="1049">
                  <c:v>42121.681932870371</c:v>
                </c:pt>
                <c:pt idx="1050">
                  <c:v>42121.681990740741</c:v>
                </c:pt>
                <c:pt idx="1051">
                  <c:v>42121.682037037041</c:v>
                </c:pt>
                <c:pt idx="1052">
                  <c:v>42121.68209490741</c:v>
                </c:pt>
                <c:pt idx="1053">
                  <c:v>42121.682152777779</c:v>
                </c:pt>
                <c:pt idx="1054">
                  <c:v>42121.682210648149</c:v>
                </c:pt>
                <c:pt idx="1055">
                  <c:v>42121.682256944441</c:v>
                </c:pt>
                <c:pt idx="1056">
                  <c:v>42121.682314814818</c:v>
                </c:pt>
                <c:pt idx="1057">
                  <c:v>42121.682372685187</c:v>
                </c:pt>
                <c:pt idx="1058">
                  <c:v>42121.68241898148</c:v>
                </c:pt>
                <c:pt idx="1059">
                  <c:v>42121.682476851849</c:v>
                </c:pt>
                <c:pt idx="1060">
                  <c:v>42121.682534722226</c:v>
                </c:pt>
                <c:pt idx="1061">
                  <c:v>42121.682581018518</c:v>
                </c:pt>
                <c:pt idx="1062">
                  <c:v>42121.682638888888</c:v>
                </c:pt>
                <c:pt idx="1063">
                  <c:v>42121.682696759257</c:v>
                </c:pt>
                <c:pt idx="1064">
                  <c:v>42121.682743055557</c:v>
                </c:pt>
                <c:pt idx="1065">
                  <c:v>42121.682800925926</c:v>
                </c:pt>
                <c:pt idx="1066">
                  <c:v>42121.682858796295</c:v>
                </c:pt>
                <c:pt idx="1067">
                  <c:v>42121.682905092595</c:v>
                </c:pt>
                <c:pt idx="1068">
                  <c:v>42121.682962962965</c:v>
                </c:pt>
                <c:pt idx="1069">
                  <c:v>42121.683020833334</c:v>
                </c:pt>
                <c:pt idx="1070">
                  <c:v>42121.683067129627</c:v>
                </c:pt>
                <c:pt idx="1071">
                  <c:v>42121.683125000003</c:v>
                </c:pt>
                <c:pt idx="1072">
                  <c:v>42121.683182870373</c:v>
                </c:pt>
                <c:pt idx="1073">
                  <c:v>42121.683240740742</c:v>
                </c:pt>
                <c:pt idx="1074">
                  <c:v>42121.683287037034</c:v>
                </c:pt>
                <c:pt idx="1075">
                  <c:v>42121.683344907404</c:v>
                </c:pt>
                <c:pt idx="1076">
                  <c:v>42121.68340277778</c:v>
                </c:pt>
                <c:pt idx="1077">
                  <c:v>42121.683449074073</c:v>
                </c:pt>
                <c:pt idx="1078">
                  <c:v>42121.683506944442</c:v>
                </c:pt>
                <c:pt idx="1079">
                  <c:v>42121.683564814812</c:v>
                </c:pt>
                <c:pt idx="1080">
                  <c:v>42121.683611111112</c:v>
                </c:pt>
                <c:pt idx="1081">
                  <c:v>42121.683668981481</c:v>
                </c:pt>
                <c:pt idx="1082">
                  <c:v>42121.68372685185</c:v>
                </c:pt>
                <c:pt idx="1083">
                  <c:v>42121.68377314815</c:v>
                </c:pt>
                <c:pt idx="1084">
                  <c:v>42121.683831018519</c:v>
                </c:pt>
                <c:pt idx="1085">
                  <c:v>42121.683888888889</c:v>
                </c:pt>
                <c:pt idx="1086">
                  <c:v>42121.683935185189</c:v>
                </c:pt>
                <c:pt idx="1087">
                  <c:v>42121.683993055558</c:v>
                </c:pt>
                <c:pt idx="1088">
                  <c:v>42121.684050925927</c:v>
                </c:pt>
                <c:pt idx="1089">
                  <c:v>42121.68409722222</c:v>
                </c:pt>
                <c:pt idx="1090">
                  <c:v>42121.684155092589</c:v>
                </c:pt>
                <c:pt idx="1091">
                  <c:v>42121.684212962966</c:v>
                </c:pt>
                <c:pt idx="1092">
                  <c:v>42121.684270833335</c:v>
                </c:pt>
                <c:pt idx="1093">
                  <c:v>42121.684317129628</c:v>
                </c:pt>
                <c:pt idx="1094">
                  <c:v>42121.684374999997</c:v>
                </c:pt>
                <c:pt idx="1095">
                  <c:v>42121.684432870374</c:v>
                </c:pt>
                <c:pt idx="1096">
                  <c:v>42121.684479166666</c:v>
                </c:pt>
                <c:pt idx="1097">
                  <c:v>42121.684537037036</c:v>
                </c:pt>
                <c:pt idx="1098">
                  <c:v>42121.684594907405</c:v>
                </c:pt>
                <c:pt idx="1099">
                  <c:v>42121.684641203705</c:v>
                </c:pt>
                <c:pt idx="1100">
                  <c:v>42121.684699074074</c:v>
                </c:pt>
                <c:pt idx="1101">
                  <c:v>42121.684756944444</c:v>
                </c:pt>
                <c:pt idx="1102">
                  <c:v>42121.684803240743</c:v>
                </c:pt>
                <c:pt idx="1103">
                  <c:v>42121.684861111113</c:v>
                </c:pt>
                <c:pt idx="1104">
                  <c:v>42121.684918981482</c:v>
                </c:pt>
                <c:pt idx="1105">
                  <c:v>42121.684965277775</c:v>
                </c:pt>
                <c:pt idx="1106">
                  <c:v>42121.685023148151</c:v>
                </c:pt>
                <c:pt idx="1107">
                  <c:v>42121.685081018521</c:v>
                </c:pt>
                <c:pt idx="1108">
                  <c:v>42121.685127314813</c:v>
                </c:pt>
                <c:pt idx="1109">
                  <c:v>42121.685185185182</c:v>
                </c:pt>
                <c:pt idx="1110">
                  <c:v>42121.685243055559</c:v>
                </c:pt>
                <c:pt idx="1111">
                  <c:v>42121.685300925928</c:v>
                </c:pt>
                <c:pt idx="1112">
                  <c:v>42121.685347222221</c:v>
                </c:pt>
                <c:pt idx="1113">
                  <c:v>42121.68540509259</c:v>
                </c:pt>
                <c:pt idx="1114">
                  <c:v>42121.68546296296</c:v>
                </c:pt>
                <c:pt idx="1115">
                  <c:v>42121.68550925926</c:v>
                </c:pt>
                <c:pt idx="1116">
                  <c:v>42121.685567129629</c:v>
                </c:pt>
                <c:pt idx="1117">
                  <c:v>42121.685624999998</c:v>
                </c:pt>
                <c:pt idx="1118">
                  <c:v>42121.685671296298</c:v>
                </c:pt>
                <c:pt idx="1119">
                  <c:v>42121.685729166667</c:v>
                </c:pt>
                <c:pt idx="1120">
                  <c:v>42121.685787037037</c:v>
                </c:pt>
                <c:pt idx="1121">
                  <c:v>42121.685833333337</c:v>
                </c:pt>
                <c:pt idx="1122">
                  <c:v>42121.685891203706</c:v>
                </c:pt>
                <c:pt idx="1123">
                  <c:v>42121.685949074075</c:v>
                </c:pt>
                <c:pt idx="1124">
                  <c:v>42121.685995370368</c:v>
                </c:pt>
                <c:pt idx="1125">
                  <c:v>42121.686053240737</c:v>
                </c:pt>
                <c:pt idx="1126">
                  <c:v>42121.686111111114</c:v>
                </c:pt>
                <c:pt idx="1127">
                  <c:v>42121.686157407406</c:v>
                </c:pt>
                <c:pt idx="1128">
                  <c:v>42121.686215277776</c:v>
                </c:pt>
                <c:pt idx="1129">
                  <c:v>42121.686273148145</c:v>
                </c:pt>
                <c:pt idx="1130">
                  <c:v>42121.686331018522</c:v>
                </c:pt>
                <c:pt idx="1131">
                  <c:v>42121.686377314814</c:v>
                </c:pt>
                <c:pt idx="1132">
                  <c:v>42121.686435185184</c:v>
                </c:pt>
                <c:pt idx="1133">
                  <c:v>42121.686493055553</c:v>
                </c:pt>
                <c:pt idx="1134">
                  <c:v>42121.686539351853</c:v>
                </c:pt>
                <c:pt idx="1135">
                  <c:v>42121.686597222222</c:v>
                </c:pt>
                <c:pt idx="1136">
                  <c:v>42121.686655092592</c:v>
                </c:pt>
                <c:pt idx="1137">
                  <c:v>42121.686701388891</c:v>
                </c:pt>
                <c:pt idx="1138">
                  <c:v>42121.686759259261</c:v>
                </c:pt>
                <c:pt idx="1139">
                  <c:v>42121.68681712963</c:v>
                </c:pt>
                <c:pt idx="1140">
                  <c:v>42121.686863425923</c:v>
                </c:pt>
                <c:pt idx="1141">
                  <c:v>42121.686921296299</c:v>
                </c:pt>
                <c:pt idx="1142">
                  <c:v>42121.686979166669</c:v>
                </c:pt>
                <c:pt idx="1143">
                  <c:v>42121.687025462961</c:v>
                </c:pt>
                <c:pt idx="1144">
                  <c:v>42121.687083333331</c:v>
                </c:pt>
                <c:pt idx="1145">
                  <c:v>42121.687141203707</c:v>
                </c:pt>
                <c:pt idx="1146">
                  <c:v>42121.6871875</c:v>
                </c:pt>
                <c:pt idx="1147">
                  <c:v>42121.687245370369</c:v>
                </c:pt>
                <c:pt idx="1148">
                  <c:v>42121.687303240738</c:v>
                </c:pt>
                <c:pt idx="1149">
                  <c:v>42121.687361111108</c:v>
                </c:pt>
                <c:pt idx="1150">
                  <c:v>42121.687407407408</c:v>
                </c:pt>
                <c:pt idx="1151">
                  <c:v>42121.687465277777</c:v>
                </c:pt>
                <c:pt idx="1152">
                  <c:v>42121.687523148146</c:v>
                </c:pt>
                <c:pt idx="1153">
                  <c:v>42121.687569444446</c:v>
                </c:pt>
                <c:pt idx="1154">
                  <c:v>42121.687627314815</c:v>
                </c:pt>
                <c:pt idx="1155">
                  <c:v>42121.687685185185</c:v>
                </c:pt>
                <c:pt idx="1156">
                  <c:v>42121.687731481485</c:v>
                </c:pt>
                <c:pt idx="1157">
                  <c:v>42121.687789351854</c:v>
                </c:pt>
                <c:pt idx="1158">
                  <c:v>42121.687847222223</c:v>
                </c:pt>
                <c:pt idx="1159">
                  <c:v>42121.687893518516</c:v>
                </c:pt>
                <c:pt idx="1160">
                  <c:v>42121.687951388885</c:v>
                </c:pt>
                <c:pt idx="1161">
                  <c:v>42121.688009259262</c:v>
                </c:pt>
                <c:pt idx="1162">
                  <c:v>42121.688055555554</c:v>
                </c:pt>
                <c:pt idx="1163">
                  <c:v>42121.688113425924</c:v>
                </c:pt>
                <c:pt idx="1164">
                  <c:v>42121.688171296293</c:v>
                </c:pt>
                <c:pt idx="1165">
                  <c:v>42121.688217592593</c:v>
                </c:pt>
                <c:pt idx="1166">
                  <c:v>42121.688275462962</c:v>
                </c:pt>
                <c:pt idx="1167">
                  <c:v>42121.688333333332</c:v>
                </c:pt>
                <c:pt idx="1168">
                  <c:v>42121.688391203701</c:v>
                </c:pt>
                <c:pt idx="1169">
                  <c:v>42121.688437500001</c:v>
                </c:pt>
                <c:pt idx="1170">
                  <c:v>42121.68849537037</c:v>
                </c:pt>
                <c:pt idx="1171">
                  <c:v>42121.68855324074</c:v>
                </c:pt>
                <c:pt idx="1172">
                  <c:v>42121.688599537039</c:v>
                </c:pt>
                <c:pt idx="1173">
                  <c:v>42121.688657407409</c:v>
                </c:pt>
                <c:pt idx="1174">
                  <c:v>42121.688715277778</c:v>
                </c:pt>
                <c:pt idx="1175">
                  <c:v>42121.688761574071</c:v>
                </c:pt>
                <c:pt idx="1176">
                  <c:v>42121.688819444447</c:v>
                </c:pt>
                <c:pt idx="1177">
                  <c:v>42121.688877314817</c:v>
                </c:pt>
                <c:pt idx="1178">
                  <c:v>42121.688923611109</c:v>
                </c:pt>
                <c:pt idx="1179">
                  <c:v>42121.688981481479</c:v>
                </c:pt>
                <c:pt idx="1180">
                  <c:v>42121.689039351855</c:v>
                </c:pt>
                <c:pt idx="1181">
                  <c:v>42121.689085648148</c:v>
                </c:pt>
                <c:pt idx="1182">
                  <c:v>42121.689143518517</c:v>
                </c:pt>
                <c:pt idx="1183">
                  <c:v>42121.689201388886</c:v>
                </c:pt>
                <c:pt idx="1184">
                  <c:v>42121.689247685186</c:v>
                </c:pt>
                <c:pt idx="1185">
                  <c:v>42121.689305555556</c:v>
                </c:pt>
                <c:pt idx="1186">
                  <c:v>42121.689363425925</c:v>
                </c:pt>
                <c:pt idx="1187">
                  <c:v>42121.689421296294</c:v>
                </c:pt>
                <c:pt idx="1188">
                  <c:v>42121.689467592594</c:v>
                </c:pt>
                <c:pt idx="1189">
                  <c:v>42121.689525462964</c:v>
                </c:pt>
                <c:pt idx="1190">
                  <c:v>42121.689583333333</c:v>
                </c:pt>
                <c:pt idx="1191">
                  <c:v>42121.689629629633</c:v>
                </c:pt>
                <c:pt idx="1192">
                  <c:v>42121.689687500002</c:v>
                </c:pt>
                <c:pt idx="1193">
                  <c:v>42121.689745370371</c:v>
                </c:pt>
                <c:pt idx="1194">
                  <c:v>42121.689791666664</c:v>
                </c:pt>
                <c:pt idx="1195">
                  <c:v>42121.689849537041</c:v>
                </c:pt>
                <c:pt idx="1196">
                  <c:v>42121.68990740741</c:v>
                </c:pt>
                <c:pt idx="1197">
                  <c:v>42121.689953703702</c:v>
                </c:pt>
                <c:pt idx="1198">
                  <c:v>42121.690011574072</c:v>
                </c:pt>
                <c:pt idx="1199">
                  <c:v>42121.690069444441</c:v>
                </c:pt>
                <c:pt idx="1200">
                  <c:v>42121.690115740741</c:v>
                </c:pt>
                <c:pt idx="1201">
                  <c:v>42121.69017361111</c:v>
                </c:pt>
                <c:pt idx="1202">
                  <c:v>42121.69023148148</c:v>
                </c:pt>
                <c:pt idx="1203">
                  <c:v>42121.69027777778</c:v>
                </c:pt>
                <c:pt idx="1204">
                  <c:v>42121.690335648149</c:v>
                </c:pt>
                <c:pt idx="1205">
                  <c:v>42121.690393518518</c:v>
                </c:pt>
                <c:pt idx="1206">
                  <c:v>42121.690451388888</c:v>
                </c:pt>
                <c:pt idx="1207">
                  <c:v>42121.690497685187</c:v>
                </c:pt>
                <c:pt idx="1208">
                  <c:v>42121.690555555557</c:v>
                </c:pt>
                <c:pt idx="1209">
                  <c:v>42121.690613425926</c:v>
                </c:pt>
                <c:pt idx="1210">
                  <c:v>42121.690659722219</c:v>
                </c:pt>
                <c:pt idx="1211">
                  <c:v>42121.690717592595</c:v>
                </c:pt>
                <c:pt idx="1212">
                  <c:v>42121.690775462965</c:v>
                </c:pt>
                <c:pt idx="1213">
                  <c:v>42121.690821759257</c:v>
                </c:pt>
                <c:pt idx="1214">
                  <c:v>42121.690879629627</c:v>
                </c:pt>
                <c:pt idx="1215">
                  <c:v>42121.690937500003</c:v>
                </c:pt>
                <c:pt idx="1216">
                  <c:v>42121.690983796296</c:v>
                </c:pt>
                <c:pt idx="1217">
                  <c:v>42121.691041666665</c:v>
                </c:pt>
                <c:pt idx="1218">
                  <c:v>42121.691099537034</c:v>
                </c:pt>
                <c:pt idx="1219">
                  <c:v>42121.691145833334</c:v>
                </c:pt>
                <c:pt idx="1220">
                  <c:v>42121.691203703704</c:v>
                </c:pt>
                <c:pt idx="1221">
                  <c:v>42121.691261574073</c:v>
                </c:pt>
                <c:pt idx="1222">
                  <c:v>42121.691319444442</c:v>
                </c:pt>
                <c:pt idx="1223">
                  <c:v>42121.691365740742</c:v>
                </c:pt>
                <c:pt idx="1224">
                  <c:v>42121.691423611112</c:v>
                </c:pt>
                <c:pt idx="1225">
                  <c:v>42121.691481481481</c:v>
                </c:pt>
                <c:pt idx="1226">
                  <c:v>42121.691527777781</c:v>
                </c:pt>
                <c:pt idx="1227">
                  <c:v>42121.69158564815</c:v>
                </c:pt>
                <c:pt idx="1228">
                  <c:v>42121.691643518519</c:v>
                </c:pt>
                <c:pt idx="1229">
                  <c:v>42121.691689814812</c:v>
                </c:pt>
                <c:pt idx="1230">
                  <c:v>42121.691747685189</c:v>
                </c:pt>
                <c:pt idx="1231">
                  <c:v>42121.691805555558</c:v>
                </c:pt>
                <c:pt idx="1232">
                  <c:v>42121.691851851851</c:v>
                </c:pt>
                <c:pt idx="1233">
                  <c:v>42121.69190972222</c:v>
                </c:pt>
                <c:pt idx="1234">
                  <c:v>42121.691967592589</c:v>
                </c:pt>
                <c:pt idx="1235">
                  <c:v>42121.692013888889</c:v>
                </c:pt>
                <c:pt idx="1236">
                  <c:v>42121.692071759258</c:v>
                </c:pt>
                <c:pt idx="1237">
                  <c:v>42121.692129629628</c:v>
                </c:pt>
                <c:pt idx="1238">
                  <c:v>42121.692175925928</c:v>
                </c:pt>
                <c:pt idx="1239">
                  <c:v>42121.692233796297</c:v>
                </c:pt>
                <c:pt idx="1240">
                  <c:v>42121.692291666666</c:v>
                </c:pt>
                <c:pt idx="1241">
                  <c:v>42121.692349537036</c:v>
                </c:pt>
                <c:pt idx="1242">
                  <c:v>42121.692395833335</c:v>
                </c:pt>
                <c:pt idx="1243">
                  <c:v>42121.692453703705</c:v>
                </c:pt>
                <c:pt idx="1244">
                  <c:v>42121.692511574074</c:v>
                </c:pt>
                <c:pt idx="1245">
                  <c:v>42121.692557870374</c:v>
                </c:pt>
                <c:pt idx="1246">
                  <c:v>42121.692615740743</c:v>
                </c:pt>
                <c:pt idx="1247">
                  <c:v>42121.692673611113</c:v>
                </c:pt>
                <c:pt idx="1248">
                  <c:v>42121.692719907405</c:v>
                </c:pt>
                <c:pt idx="1249">
                  <c:v>42121.692777777775</c:v>
                </c:pt>
                <c:pt idx="1250">
                  <c:v>42121.692835648151</c:v>
                </c:pt>
                <c:pt idx="1251">
                  <c:v>42121.692881944444</c:v>
                </c:pt>
                <c:pt idx="1252">
                  <c:v>42121.692939814813</c:v>
                </c:pt>
                <c:pt idx="1253">
                  <c:v>42121.692997685182</c:v>
                </c:pt>
                <c:pt idx="1254">
                  <c:v>42121.693043981482</c:v>
                </c:pt>
                <c:pt idx="1255">
                  <c:v>42121.693101851852</c:v>
                </c:pt>
                <c:pt idx="1256">
                  <c:v>42121.693159722221</c:v>
                </c:pt>
                <c:pt idx="1257">
                  <c:v>42121.693206018521</c:v>
                </c:pt>
                <c:pt idx="1258">
                  <c:v>42121.69326388889</c:v>
                </c:pt>
                <c:pt idx="1259">
                  <c:v>42121.69332175926</c:v>
                </c:pt>
                <c:pt idx="1260">
                  <c:v>42121.693379629629</c:v>
                </c:pt>
                <c:pt idx="1261">
                  <c:v>42121.693425925929</c:v>
                </c:pt>
                <c:pt idx="1262">
                  <c:v>42121.693483796298</c:v>
                </c:pt>
                <c:pt idx="1263">
                  <c:v>42121.693541666667</c:v>
                </c:pt>
                <c:pt idx="1264">
                  <c:v>42121.69358796296</c:v>
                </c:pt>
                <c:pt idx="1265">
                  <c:v>42121.693645833337</c:v>
                </c:pt>
                <c:pt idx="1266">
                  <c:v>42121.693703703706</c:v>
                </c:pt>
                <c:pt idx="1267">
                  <c:v>42121.693749999999</c:v>
                </c:pt>
                <c:pt idx="1268">
                  <c:v>42121.693807870368</c:v>
                </c:pt>
                <c:pt idx="1269">
                  <c:v>42121.693865740737</c:v>
                </c:pt>
                <c:pt idx="1270">
                  <c:v>42121.693912037037</c:v>
                </c:pt>
                <c:pt idx="1271">
                  <c:v>42121.693969907406</c:v>
                </c:pt>
                <c:pt idx="1272">
                  <c:v>42121.694027777776</c:v>
                </c:pt>
                <c:pt idx="1273">
                  <c:v>42121.694074074076</c:v>
                </c:pt>
                <c:pt idx="1274">
                  <c:v>42121.694131944445</c:v>
                </c:pt>
                <c:pt idx="1275">
                  <c:v>42121.694189814814</c:v>
                </c:pt>
                <c:pt idx="1276">
                  <c:v>42121.694236111114</c:v>
                </c:pt>
                <c:pt idx="1277">
                  <c:v>42121.694293981483</c:v>
                </c:pt>
                <c:pt idx="1278">
                  <c:v>42121.694351851853</c:v>
                </c:pt>
                <c:pt idx="1279">
                  <c:v>42121.694409722222</c:v>
                </c:pt>
                <c:pt idx="1280">
                  <c:v>42121.694456018522</c:v>
                </c:pt>
                <c:pt idx="1281">
                  <c:v>42121.694513888891</c:v>
                </c:pt>
                <c:pt idx="1282">
                  <c:v>42121.694571759261</c:v>
                </c:pt>
                <c:pt idx="1283">
                  <c:v>42121.694618055553</c:v>
                </c:pt>
                <c:pt idx="1284">
                  <c:v>42121.694675925923</c:v>
                </c:pt>
                <c:pt idx="1285">
                  <c:v>42121.694733796299</c:v>
                </c:pt>
                <c:pt idx="1286">
                  <c:v>42121.694780092592</c:v>
                </c:pt>
                <c:pt idx="1287">
                  <c:v>42121.694837962961</c:v>
                </c:pt>
                <c:pt idx="1288">
                  <c:v>42121.694895833331</c:v>
                </c:pt>
                <c:pt idx="1289">
                  <c:v>42121.69494212963</c:v>
                </c:pt>
                <c:pt idx="1290">
                  <c:v>42121.695</c:v>
                </c:pt>
                <c:pt idx="1291">
                  <c:v>42121.695057870369</c:v>
                </c:pt>
                <c:pt idx="1292">
                  <c:v>42121.695104166669</c:v>
                </c:pt>
                <c:pt idx="1293">
                  <c:v>42121.695162037038</c:v>
                </c:pt>
                <c:pt idx="1294">
                  <c:v>42121.695219907408</c:v>
                </c:pt>
                <c:pt idx="1295">
                  <c:v>42121.6952662037</c:v>
                </c:pt>
                <c:pt idx="1296">
                  <c:v>42121.695324074077</c:v>
                </c:pt>
                <c:pt idx="1297">
                  <c:v>42121.695381944446</c:v>
                </c:pt>
                <c:pt idx="1298">
                  <c:v>42121.695439814815</c:v>
                </c:pt>
                <c:pt idx="1299">
                  <c:v>42121.695486111108</c:v>
                </c:pt>
                <c:pt idx="1300">
                  <c:v>42121.695543981485</c:v>
                </c:pt>
                <c:pt idx="1301">
                  <c:v>42121.695601851854</c:v>
                </c:pt>
                <c:pt idx="1302">
                  <c:v>42121.695648148147</c:v>
                </c:pt>
                <c:pt idx="1303">
                  <c:v>42121.695706018516</c:v>
                </c:pt>
                <c:pt idx="1304">
                  <c:v>42121.695763888885</c:v>
                </c:pt>
                <c:pt idx="1305">
                  <c:v>42121.695810185185</c:v>
                </c:pt>
                <c:pt idx="1306">
                  <c:v>42121.695868055554</c:v>
                </c:pt>
                <c:pt idx="1307">
                  <c:v>42121.695925925924</c:v>
                </c:pt>
                <c:pt idx="1308">
                  <c:v>42121.695972222224</c:v>
                </c:pt>
                <c:pt idx="1309">
                  <c:v>42121.696030092593</c:v>
                </c:pt>
                <c:pt idx="1310">
                  <c:v>42121.696087962962</c:v>
                </c:pt>
                <c:pt idx="1311">
                  <c:v>42121.696134259262</c:v>
                </c:pt>
                <c:pt idx="1312">
                  <c:v>42121.696192129632</c:v>
                </c:pt>
                <c:pt idx="1313">
                  <c:v>42121.696250000001</c:v>
                </c:pt>
                <c:pt idx="1314">
                  <c:v>42121.696296296293</c:v>
                </c:pt>
                <c:pt idx="1315">
                  <c:v>42121.69635416667</c:v>
                </c:pt>
                <c:pt idx="1316">
                  <c:v>42121.696412037039</c:v>
                </c:pt>
                <c:pt idx="1317">
                  <c:v>42121.696469907409</c:v>
                </c:pt>
                <c:pt idx="1318">
                  <c:v>42121.696516203701</c:v>
                </c:pt>
                <c:pt idx="1319">
                  <c:v>42121.696574074071</c:v>
                </c:pt>
                <c:pt idx="1320">
                  <c:v>42121.696631944447</c:v>
                </c:pt>
                <c:pt idx="1321">
                  <c:v>42121.69667824074</c:v>
                </c:pt>
                <c:pt idx="1322">
                  <c:v>42121.696736111109</c:v>
                </c:pt>
                <c:pt idx="1323">
                  <c:v>42121.696793981479</c:v>
                </c:pt>
                <c:pt idx="1324">
                  <c:v>42121.696840277778</c:v>
                </c:pt>
                <c:pt idx="1325">
                  <c:v>42121.696898148148</c:v>
                </c:pt>
                <c:pt idx="1326">
                  <c:v>42121.696956018517</c:v>
                </c:pt>
                <c:pt idx="1327">
                  <c:v>42121.697002314817</c:v>
                </c:pt>
                <c:pt idx="1328">
                  <c:v>42121.697060185186</c:v>
                </c:pt>
                <c:pt idx="1329">
                  <c:v>42121.697118055556</c:v>
                </c:pt>
                <c:pt idx="1330">
                  <c:v>42121.697164351855</c:v>
                </c:pt>
                <c:pt idx="1331">
                  <c:v>42121.697222222225</c:v>
                </c:pt>
                <c:pt idx="1332">
                  <c:v>42121.697280092594</c:v>
                </c:pt>
                <c:pt idx="1333">
                  <c:v>42121.697326388887</c:v>
                </c:pt>
                <c:pt idx="1334">
                  <c:v>42121.697384259256</c:v>
                </c:pt>
                <c:pt idx="1335">
                  <c:v>42121.697442129633</c:v>
                </c:pt>
                <c:pt idx="1336">
                  <c:v>42121.697500000002</c:v>
                </c:pt>
                <c:pt idx="1337">
                  <c:v>42121.697546296295</c:v>
                </c:pt>
                <c:pt idx="1338">
                  <c:v>42121.697604166664</c:v>
                </c:pt>
                <c:pt idx="1339">
                  <c:v>42121.697662037041</c:v>
                </c:pt>
                <c:pt idx="1340">
                  <c:v>42121.697708333333</c:v>
                </c:pt>
                <c:pt idx="1341">
                  <c:v>42121.697766203702</c:v>
                </c:pt>
                <c:pt idx="1342">
                  <c:v>42121.697824074072</c:v>
                </c:pt>
                <c:pt idx="1343">
                  <c:v>42121.697870370372</c:v>
                </c:pt>
                <c:pt idx="1344">
                  <c:v>42121.697928240741</c:v>
                </c:pt>
                <c:pt idx="1345">
                  <c:v>42121.69798611111</c:v>
                </c:pt>
                <c:pt idx="1346">
                  <c:v>42121.69803240741</c:v>
                </c:pt>
                <c:pt idx="1347">
                  <c:v>42121.69809027778</c:v>
                </c:pt>
                <c:pt idx="1348">
                  <c:v>42121.698148148149</c:v>
                </c:pt>
                <c:pt idx="1349">
                  <c:v>42121.698194444441</c:v>
                </c:pt>
                <c:pt idx="1350">
                  <c:v>42121.698252314818</c:v>
                </c:pt>
                <c:pt idx="1351">
                  <c:v>42121.698310185187</c:v>
                </c:pt>
                <c:pt idx="1352">
                  <c:v>42121.69835648148</c:v>
                </c:pt>
                <c:pt idx="1353">
                  <c:v>42121.698414351849</c:v>
                </c:pt>
                <c:pt idx="1354">
                  <c:v>42121.698472222219</c:v>
                </c:pt>
                <c:pt idx="1355">
                  <c:v>42121.698530092595</c:v>
                </c:pt>
                <c:pt idx="1356">
                  <c:v>42121.698576388888</c:v>
                </c:pt>
                <c:pt idx="1357">
                  <c:v>42121.698634259257</c:v>
                </c:pt>
                <c:pt idx="1358">
                  <c:v>42121.698692129627</c:v>
                </c:pt>
                <c:pt idx="1359">
                  <c:v>42121.698738425926</c:v>
                </c:pt>
                <c:pt idx="1360">
                  <c:v>42121.698796296296</c:v>
                </c:pt>
                <c:pt idx="1361">
                  <c:v>42121.698854166665</c:v>
                </c:pt>
                <c:pt idx="1362">
                  <c:v>42121.698900462965</c:v>
                </c:pt>
                <c:pt idx="1363">
                  <c:v>42121.698958333334</c:v>
                </c:pt>
                <c:pt idx="1364">
                  <c:v>42121.699016203704</c:v>
                </c:pt>
                <c:pt idx="1365">
                  <c:v>42121.699062500003</c:v>
                </c:pt>
                <c:pt idx="1366">
                  <c:v>42121.699120370373</c:v>
                </c:pt>
                <c:pt idx="1367">
                  <c:v>42121.699178240742</c:v>
                </c:pt>
                <c:pt idx="1368">
                  <c:v>42121.699224537035</c:v>
                </c:pt>
                <c:pt idx="1369">
                  <c:v>42121.699282407404</c:v>
                </c:pt>
                <c:pt idx="1370">
                  <c:v>42121.699340277781</c:v>
                </c:pt>
                <c:pt idx="1371">
                  <c:v>42121.699386574073</c:v>
                </c:pt>
                <c:pt idx="1372">
                  <c:v>42121.699444444443</c:v>
                </c:pt>
                <c:pt idx="1373">
                  <c:v>42121.699502314812</c:v>
                </c:pt>
                <c:pt idx="1374">
                  <c:v>42121.699560185189</c:v>
                </c:pt>
                <c:pt idx="1375">
                  <c:v>42121.699606481481</c:v>
                </c:pt>
                <c:pt idx="1376">
                  <c:v>42121.699664351851</c:v>
                </c:pt>
                <c:pt idx="1377">
                  <c:v>42121.69972222222</c:v>
                </c:pt>
                <c:pt idx="1378">
                  <c:v>42121.69976851852</c:v>
                </c:pt>
                <c:pt idx="1379">
                  <c:v>42121.699826388889</c:v>
                </c:pt>
                <c:pt idx="1380">
                  <c:v>42121.699884259258</c:v>
                </c:pt>
                <c:pt idx="1381">
                  <c:v>42121.699930555558</c:v>
                </c:pt>
                <c:pt idx="1382">
                  <c:v>42121.699988425928</c:v>
                </c:pt>
                <c:pt idx="1383">
                  <c:v>42121.700046296297</c:v>
                </c:pt>
                <c:pt idx="1384">
                  <c:v>42121.700092592589</c:v>
                </c:pt>
                <c:pt idx="1385">
                  <c:v>42121.700150462966</c:v>
                </c:pt>
                <c:pt idx="1386">
                  <c:v>42121.700208333335</c:v>
                </c:pt>
                <c:pt idx="1387">
                  <c:v>42121.700254629628</c:v>
                </c:pt>
                <c:pt idx="1388">
                  <c:v>42121.700312499997</c:v>
                </c:pt>
                <c:pt idx="1389">
                  <c:v>42121.700370370374</c:v>
                </c:pt>
                <c:pt idx="1390">
                  <c:v>42121.700416666667</c:v>
                </c:pt>
                <c:pt idx="1391">
                  <c:v>42121.700474537036</c:v>
                </c:pt>
                <c:pt idx="1392">
                  <c:v>42121.700532407405</c:v>
                </c:pt>
                <c:pt idx="1393">
                  <c:v>42121.700590277775</c:v>
                </c:pt>
                <c:pt idx="1394">
                  <c:v>42121.700636574074</c:v>
                </c:pt>
                <c:pt idx="1395">
                  <c:v>42121.700694444444</c:v>
                </c:pt>
                <c:pt idx="1396">
                  <c:v>42121.700752314813</c:v>
                </c:pt>
                <c:pt idx="1397">
                  <c:v>42121.700798611113</c:v>
                </c:pt>
                <c:pt idx="1398">
                  <c:v>42121.700856481482</c:v>
                </c:pt>
                <c:pt idx="1399">
                  <c:v>42121.700914351852</c:v>
                </c:pt>
                <c:pt idx="1400">
                  <c:v>42121.700960648152</c:v>
                </c:pt>
                <c:pt idx="1401">
                  <c:v>42121.701018518521</c:v>
                </c:pt>
                <c:pt idx="1402">
                  <c:v>42121.70107638889</c:v>
                </c:pt>
                <c:pt idx="1403">
                  <c:v>42121.701122685183</c:v>
                </c:pt>
                <c:pt idx="1404">
                  <c:v>42121.701180555552</c:v>
                </c:pt>
                <c:pt idx="1405">
                  <c:v>42121.701238425929</c:v>
                </c:pt>
                <c:pt idx="1406">
                  <c:v>42121.701284722221</c:v>
                </c:pt>
                <c:pt idx="1407">
                  <c:v>42121.701342592591</c:v>
                </c:pt>
                <c:pt idx="1408">
                  <c:v>42121.70140046296</c:v>
                </c:pt>
                <c:pt idx="1409">
                  <c:v>42121.70144675926</c:v>
                </c:pt>
                <c:pt idx="1410">
                  <c:v>42121.701504629629</c:v>
                </c:pt>
                <c:pt idx="1411">
                  <c:v>42121.701562499999</c:v>
                </c:pt>
                <c:pt idx="1412">
                  <c:v>42121.701620370368</c:v>
                </c:pt>
                <c:pt idx="1413">
                  <c:v>42121.701666666668</c:v>
                </c:pt>
                <c:pt idx="1414">
                  <c:v>42121.701724537037</c:v>
                </c:pt>
                <c:pt idx="1415">
                  <c:v>42121.701782407406</c:v>
                </c:pt>
                <c:pt idx="1416">
                  <c:v>42121.701828703706</c:v>
                </c:pt>
                <c:pt idx="1417">
                  <c:v>42121.701886574076</c:v>
                </c:pt>
                <c:pt idx="1418">
                  <c:v>42121.701944444445</c:v>
                </c:pt>
                <c:pt idx="1419">
                  <c:v>42121.701990740738</c:v>
                </c:pt>
                <c:pt idx="1420">
                  <c:v>42121.702048611114</c:v>
                </c:pt>
                <c:pt idx="1421">
                  <c:v>42121.702106481483</c:v>
                </c:pt>
                <c:pt idx="1422">
                  <c:v>42121.702152777776</c:v>
                </c:pt>
                <c:pt idx="1423">
                  <c:v>42121.702210648145</c:v>
                </c:pt>
                <c:pt idx="1424">
                  <c:v>42121.702268518522</c:v>
                </c:pt>
                <c:pt idx="1425">
                  <c:v>42121.702314814815</c:v>
                </c:pt>
                <c:pt idx="1426">
                  <c:v>42121.702372685184</c:v>
                </c:pt>
                <c:pt idx="1427">
                  <c:v>42121.702430555553</c:v>
                </c:pt>
                <c:pt idx="1428">
                  <c:v>42121.702488425923</c:v>
                </c:pt>
                <c:pt idx="1429">
                  <c:v>42121.702534722222</c:v>
                </c:pt>
                <c:pt idx="1430">
                  <c:v>42121.702592592592</c:v>
                </c:pt>
                <c:pt idx="1431">
                  <c:v>42121.702650462961</c:v>
                </c:pt>
                <c:pt idx="1432">
                  <c:v>42121.702696759261</c:v>
                </c:pt>
                <c:pt idx="1433">
                  <c:v>42121.70275462963</c:v>
                </c:pt>
                <c:pt idx="1434">
                  <c:v>42121.7028125</c:v>
                </c:pt>
                <c:pt idx="1435">
                  <c:v>42121.7028587963</c:v>
                </c:pt>
                <c:pt idx="1436">
                  <c:v>42121.702916666669</c:v>
                </c:pt>
                <c:pt idx="1437">
                  <c:v>42121.702974537038</c:v>
                </c:pt>
                <c:pt idx="1438">
                  <c:v>42121.703020833331</c:v>
                </c:pt>
                <c:pt idx="1439">
                  <c:v>42121.7030787037</c:v>
                </c:pt>
                <c:pt idx="1440">
                  <c:v>42121.703136574077</c:v>
                </c:pt>
                <c:pt idx="1441">
                  <c:v>42121.703182870369</c:v>
                </c:pt>
                <c:pt idx="1442">
                  <c:v>42121.703240740739</c:v>
                </c:pt>
                <c:pt idx="1443">
                  <c:v>42121.703298611108</c:v>
                </c:pt>
                <c:pt idx="1444">
                  <c:v>42121.703344907408</c:v>
                </c:pt>
                <c:pt idx="1445">
                  <c:v>42121.703402777777</c:v>
                </c:pt>
                <c:pt idx="1446">
                  <c:v>42121.703460648147</c:v>
                </c:pt>
                <c:pt idx="1447">
                  <c:v>42121.703518518516</c:v>
                </c:pt>
                <c:pt idx="1448">
                  <c:v>42121.703564814816</c:v>
                </c:pt>
                <c:pt idx="1449">
                  <c:v>42121.703622685185</c:v>
                </c:pt>
                <c:pt idx="1450">
                  <c:v>42121.703680555554</c:v>
                </c:pt>
                <c:pt idx="1451">
                  <c:v>42121.703726851854</c:v>
                </c:pt>
                <c:pt idx="1452">
                  <c:v>42121.703784722224</c:v>
                </c:pt>
                <c:pt idx="1453">
                  <c:v>42121.703842592593</c:v>
                </c:pt>
                <c:pt idx="1454">
                  <c:v>42121.703888888886</c:v>
                </c:pt>
                <c:pt idx="1455">
                  <c:v>42121.703946759262</c:v>
                </c:pt>
                <c:pt idx="1456">
                  <c:v>42121.704004629632</c:v>
                </c:pt>
                <c:pt idx="1457">
                  <c:v>42121.704050925924</c:v>
                </c:pt>
                <c:pt idx="1458">
                  <c:v>42121.704108796293</c:v>
                </c:pt>
                <c:pt idx="1459">
                  <c:v>42121.70416666667</c:v>
                </c:pt>
                <c:pt idx="1460">
                  <c:v>42121.704212962963</c:v>
                </c:pt>
                <c:pt idx="1461">
                  <c:v>42121.704270833332</c:v>
                </c:pt>
                <c:pt idx="1462">
                  <c:v>42121.704328703701</c:v>
                </c:pt>
                <c:pt idx="1463">
                  <c:v>42121.704375000001</c:v>
                </c:pt>
                <c:pt idx="1464">
                  <c:v>42121.704432870371</c:v>
                </c:pt>
                <c:pt idx="1465">
                  <c:v>42121.70449074074</c:v>
                </c:pt>
                <c:pt idx="1466">
                  <c:v>42121.704548611109</c:v>
                </c:pt>
                <c:pt idx="1467">
                  <c:v>42121.704594907409</c:v>
                </c:pt>
                <c:pt idx="1468">
                  <c:v>42121.704652777778</c:v>
                </c:pt>
                <c:pt idx="1469">
                  <c:v>42121.704710648148</c:v>
                </c:pt>
                <c:pt idx="1470">
                  <c:v>42121.704756944448</c:v>
                </c:pt>
                <c:pt idx="1471">
                  <c:v>42121.704814814817</c:v>
                </c:pt>
                <c:pt idx="1472">
                  <c:v>42121.704872685186</c:v>
                </c:pt>
                <c:pt idx="1473">
                  <c:v>42121.704918981479</c:v>
                </c:pt>
                <c:pt idx="1474">
                  <c:v>42121.704976851855</c:v>
                </c:pt>
                <c:pt idx="1475">
                  <c:v>42121.705034722225</c:v>
                </c:pt>
                <c:pt idx="1476">
                  <c:v>42121.705081018517</c:v>
                </c:pt>
                <c:pt idx="1477">
                  <c:v>42121.705138888887</c:v>
                </c:pt>
                <c:pt idx="1478">
                  <c:v>42121.705196759256</c:v>
                </c:pt>
                <c:pt idx="1479">
                  <c:v>42121.705243055556</c:v>
                </c:pt>
                <c:pt idx="1480">
                  <c:v>42121.705300925925</c:v>
                </c:pt>
                <c:pt idx="1481">
                  <c:v>42121.705358796295</c:v>
                </c:pt>
                <c:pt idx="1482">
                  <c:v>42121.705416666664</c:v>
                </c:pt>
                <c:pt idx="1483">
                  <c:v>42121.705462962964</c:v>
                </c:pt>
                <c:pt idx="1484">
                  <c:v>42121.705520833333</c:v>
                </c:pt>
                <c:pt idx="1485">
                  <c:v>42121.705578703702</c:v>
                </c:pt>
                <c:pt idx="1486">
                  <c:v>42121.705625000002</c:v>
                </c:pt>
                <c:pt idx="1487">
                  <c:v>42121.705682870372</c:v>
                </c:pt>
                <c:pt idx="1488">
                  <c:v>42121.705740740741</c:v>
                </c:pt>
                <c:pt idx="1489">
                  <c:v>42121.705787037034</c:v>
                </c:pt>
                <c:pt idx="1490">
                  <c:v>42121.70584490741</c:v>
                </c:pt>
                <c:pt idx="1491">
                  <c:v>42121.70590277778</c:v>
                </c:pt>
                <c:pt idx="1492">
                  <c:v>42121.705949074072</c:v>
                </c:pt>
                <c:pt idx="1493">
                  <c:v>42121.706006944441</c:v>
                </c:pt>
                <c:pt idx="1494">
                  <c:v>42121.706064814818</c:v>
                </c:pt>
                <c:pt idx="1495">
                  <c:v>42121.706111111111</c:v>
                </c:pt>
                <c:pt idx="1496">
                  <c:v>42121.70616898148</c:v>
                </c:pt>
                <c:pt idx="1497">
                  <c:v>42121.706226851849</c:v>
                </c:pt>
                <c:pt idx="1498">
                  <c:v>42121.706273148149</c:v>
                </c:pt>
                <c:pt idx="1499">
                  <c:v>42121.706331018519</c:v>
                </c:pt>
                <c:pt idx="1500">
                  <c:v>42121.706388888888</c:v>
                </c:pt>
                <c:pt idx="1501">
                  <c:v>42121.706446759257</c:v>
                </c:pt>
                <c:pt idx="1502">
                  <c:v>42121.706493055557</c:v>
                </c:pt>
                <c:pt idx="1503">
                  <c:v>42121.706550925926</c:v>
                </c:pt>
                <c:pt idx="1504">
                  <c:v>42121.706608796296</c:v>
                </c:pt>
                <c:pt idx="1505">
                  <c:v>42121.706655092596</c:v>
                </c:pt>
                <c:pt idx="1506">
                  <c:v>42121.706712962965</c:v>
                </c:pt>
                <c:pt idx="1507">
                  <c:v>42121.706770833334</c:v>
                </c:pt>
                <c:pt idx="1508">
                  <c:v>42121.706817129627</c:v>
                </c:pt>
                <c:pt idx="1509">
                  <c:v>42121.706875000003</c:v>
                </c:pt>
                <c:pt idx="1510">
                  <c:v>42121.706932870373</c:v>
                </c:pt>
                <c:pt idx="1511">
                  <c:v>42121.706979166665</c:v>
                </c:pt>
                <c:pt idx="1512">
                  <c:v>42121.707037037035</c:v>
                </c:pt>
                <c:pt idx="1513">
                  <c:v>42121.707094907404</c:v>
                </c:pt>
                <c:pt idx="1514">
                  <c:v>42121.707141203704</c:v>
                </c:pt>
                <c:pt idx="1515">
                  <c:v>42121.707199074073</c:v>
                </c:pt>
                <c:pt idx="1516">
                  <c:v>42121.707256944443</c:v>
                </c:pt>
                <c:pt idx="1517">
                  <c:v>42121.707303240742</c:v>
                </c:pt>
                <c:pt idx="1518">
                  <c:v>42121.707361111112</c:v>
                </c:pt>
                <c:pt idx="1519">
                  <c:v>42121.707418981481</c:v>
                </c:pt>
                <c:pt idx="1520">
                  <c:v>42121.707476851851</c:v>
                </c:pt>
                <c:pt idx="1521">
                  <c:v>42121.70752314815</c:v>
                </c:pt>
                <c:pt idx="1522">
                  <c:v>42121.70758101852</c:v>
                </c:pt>
                <c:pt idx="1523">
                  <c:v>42121.707638888889</c:v>
                </c:pt>
                <c:pt idx="1524">
                  <c:v>42121.707685185182</c:v>
                </c:pt>
                <c:pt idx="1525">
                  <c:v>42121.707743055558</c:v>
                </c:pt>
                <c:pt idx="1526">
                  <c:v>42121.707800925928</c:v>
                </c:pt>
                <c:pt idx="1527">
                  <c:v>42121.70784722222</c:v>
                </c:pt>
                <c:pt idx="1528">
                  <c:v>42121.707905092589</c:v>
                </c:pt>
                <c:pt idx="1529">
                  <c:v>42121.707962962966</c:v>
                </c:pt>
                <c:pt idx="1530">
                  <c:v>42121.708009259259</c:v>
                </c:pt>
                <c:pt idx="1531">
                  <c:v>42121.708067129628</c:v>
                </c:pt>
                <c:pt idx="1532">
                  <c:v>42121.708124999997</c:v>
                </c:pt>
                <c:pt idx="1533">
                  <c:v>42121.708171296297</c:v>
                </c:pt>
                <c:pt idx="1534">
                  <c:v>42121.708229166667</c:v>
                </c:pt>
                <c:pt idx="1535">
                  <c:v>42121.708287037036</c:v>
                </c:pt>
                <c:pt idx="1536">
                  <c:v>42121.708333333336</c:v>
                </c:pt>
                <c:pt idx="1537">
                  <c:v>42121.708391203705</c:v>
                </c:pt>
                <c:pt idx="1538">
                  <c:v>42121.708449074074</c:v>
                </c:pt>
                <c:pt idx="1539">
                  <c:v>42121.708506944444</c:v>
                </c:pt>
                <c:pt idx="1540">
                  <c:v>42121.708553240744</c:v>
                </c:pt>
                <c:pt idx="1541">
                  <c:v>42121.708611111113</c:v>
                </c:pt>
                <c:pt idx="1542">
                  <c:v>42121.708668981482</c:v>
                </c:pt>
                <c:pt idx="1543">
                  <c:v>42121.708715277775</c:v>
                </c:pt>
                <c:pt idx="1544">
                  <c:v>42121.708773148152</c:v>
                </c:pt>
                <c:pt idx="1545">
                  <c:v>42121.708831018521</c:v>
                </c:pt>
                <c:pt idx="1546">
                  <c:v>42121.708877314813</c:v>
                </c:pt>
                <c:pt idx="1547">
                  <c:v>42121.708935185183</c:v>
                </c:pt>
                <c:pt idx="1548">
                  <c:v>42121.708993055552</c:v>
                </c:pt>
                <c:pt idx="1549">
                  <c:v>42121.709039351852</c:v>
                </c:pt>
                <c:pt idx="1550">
                  <c:v>42121.709097222221</c:v>
                </c:pt>
                <c:pt idx="1551">
                  <c:v>42121.709155092591</c:v>
                </c:pt>
                <c:pt idx="1552">
                  <c:v>42121.709201388891</c:v>
                </c:pt>
                <c:pt idx="1553">
                  <c:v>42121.70925925926</c:v>
                </c:pt>
                <c:pt idx="1554">
                  <c:v>42121.709317129629</c:v>
                </c:pt>
                <c:pt idx="1555">
                  <c:v>42121.709363425929</c:v>
                </c:pt>
                <c:pt idx="1556">
                  <c:v>42121.709421296298</c:v>
                </c:pt>
                <c:pt idx="1557">
                  <c:v>42121.709479166668</c:v>
                </c:pt>
                <c:pt idx="1558">
                  <c:v>42121.709537037037</c:v>
                </c:pt>
                <c:pt idx="1559">
                  <c:v>42121.709583333337</c:v>
                </c:pt>
                <c:pt idx="1560">
                  <c:v>42121.709641203706</c:v>
                </c:pt>
                <c:pt idx="1561">
                  <c:v>42121.709699074076</c:v>
                </c:pt>
                <c:pt idx="1562">
                  <c:v>42121.709745370368</c:v>
                </c:pt>
                <c:pt idx="1563">
                  <c:v>42121.709803240738</c:v>
                </c:pt>
                <c:pt idx="1564">
                  <c:v>42121.709861111114</c:v>
                </c:pt>
                <c:pt idx="1565">
                  <c:v>42121.709907407407</c:v>
                </c:pt>
                <c:pt idx="1566">
                  <c:v>42121.709965277776</c:v>
                </c:pt>
                <c:pt idx="1567">
                  <c:v>42121.710023148145</c:v>
                </c:pt>
                <c:pt idx="1568">
                  <c:v>42121.710069444445</c:v>
                </c:pt>
                <c:pt idx="1569">
                  <c:v>42121.710127314815</c:v>
                </c:pt>
                <c:pt idx="1570">
                  <c:v>42121.710185185184</c:v>
                </c:pt>
                <c:pt idx="1571">
                  <c:v>42121.710231481484</c:v>
                </c:pt>
                <c:pt idx="1572">
                  <c:v>42121.710289351853</c:v>
                </c:pt>
                <c:pt idx="1573">
                  <c:v>42121.710347222222</c:v>
                </c:pt>
                <c:pt idx="1574">
                  <c:v>42121.710393518515</c:v>
                </c:pt>
                <c:pt idx="1575">
                  <c:v>42121.710451388892</c:v>
                </c:pt>
                <c:pt idx="1576">
                  <c:v>42121.710509259261</c:v>
                </c:pt>
                <c:pt idx="1577">
                  <c:v>42121.71056712963</c:v>
                </c:pt>
                <c:pt idx="1578">
                  <c:v>42121.710613425923</c:v>
                </c:pt>
                <c:pt idx="1579">
                  <c:v>42121.7106712963</c:v>
                </c:pt>
                <c:pt idx="1580">
                  <c:v>42121.710729166669</c:v>
                </c:pt>
                <c:pt idx="1581">
                  <c:v>42121.710775462961</c:v>
                </c:pt>
                <c:pt idx="1582">
                  <c:v>42121.710833333331</c:v>
                </c:pt>
                <c:pt idx="1583">
                  <c:v>42121.7108912037</c:v>
                </c:pt>
                <c:pt idx="1584">
                  <c:v>42121.7109375</c:v>
                </c:pt>
                <c:pt idx="1585">
                  <c:v>42121.710995370369</c:v>
                </c:pt>
                <c:pt idx="1586">
                  <c:v>42121.711053240739</c:v>
                </c:pt>
                <c:pt idx="1587">
                  <c:v>42121.711099537039</c:v>
                </c:pt>
                <c:pt idx="1588">
                  <c:v>42121.711157407408</c:v>
                </c:pt>
                <c:pt idx="1589">
                  <c:v>42121.711215277777</c:v>
                </c:pt>
                <c:pt idx="1590">
                  <c:v>42121.711261574077</c:v>
                </c:pt>
                <c:pt idx="1591">
                  <c:v>42121.711319444446</c:v>
                </c:pt>
                <c:pt idx="1592">
                  <c:v>42121.711377314816</c:v>
                </c:pt>
                <c:pt idx="1593">
                  <c:v>42121.711423611108</c:v>
                </c:pt>
                <c:pt idx="1594">
                  <c:v>42121.711481481485</c:v>
                </c:pt>
                <c:pt idx="1595">
                  <c:v>42121.711539351854</c:v>
                </c:pt>
                <c:pt idx="1596">
                  <c:v>42121.711597222224</c:v>
                </c:pt>
                <c:pt idx="1597">
                  <c:v>42121.711643518516</c:v>
                </c:pt>
                <c:pt idx="1598">
                  <c:v>42121.711701388886</c:v>
                </c:pt>
                <c:pt idx="1599">
                  <c:v>42121.711759259262</c:v>
                </c:pt>
                <c:pt idx="1600">
                  <c:v>42121.711805555555</c:v>
                </c:pt>
                <c:pt idx="1601">
                  <c:v>42121.711863425924</c:v>
                </c:pt>
                <c:pt idx="1602">
                  <c:v>42121.711921296293</c:v>
                </c:pt>
                <c:pt idx="1603">
                  <c:v>42121.711967592593</c:v>
                </c:pt>
                <c:pt idx="1604">
                  <c:v>42121.712025462963</c:v>
                </c:pt>
                <c:pt idx="1605">
                  <c:v>42121.712083333332</c:v>
                </c:pt>
                <c:pt idx="1606">
                  <c:v>42121.712129629632</c:v>
                </c:pt>
                <c:pt idx="1607">
                  <c:v>42121.712187500001</c:v>
                </c:pt>
                <c:pt idx="1608">
                  <c:v>42121.712245370371</c:v>
                </c:pt>
                <c:pt idx="1609">
                  <c:v>42121.712291666663</c:v>
                </c:pt>
                <c:pt idx="1610">
                  <c:v>42121.71234953704</c:v>
                </c:pt>
                <c:pt idx="1611">
                  <c:v>42121.712407407409</c:v>
                </c:pt>
                <c:pt idx="1612">
                  <c:v>42121.712453703702</c:v>
                </c:pt>
                <c:pt idx="1613">
                  <c:v>42121.712511574071</c:v>
                </c:pt>
                <c:pt idx="1614">
                  <c:v>42121.712569444448</c:v>
                </c:pt>
                <c:pt idx="1615">
                  <c:v>42121.712627314817</c:v>
                </c:pt>
                <c:pt idx="1616">
                  <c:v>42121.712673611109</c:v>
                </c:pt>
                <c:pt idx="1617">
                  <c:v>42121.712731481479</c:v>
                </c:pt>
                <c:pt idx="1618">
                  <c:v>42121.712789351855</c:v>
                </c:pt>
                <c:pt idx="1619">
                  <c:v>42121.712835648148</c:v>
                </c:pt>
                <c:pt idx="1620">
                  <c:v>42121.712893518517</c:v>
                </c:pt>
                <c:pt idx="1621">
                  <c:v>42121.712951388887</c:v>
                </c:pt>
                <c:pt idx="1622">
                  <c:v>42121.712997685187</c:v>
                </c:pt>
                <c:pt idx="1623">
                  <c:v>42121.713055555556</c:v>
                </c:pt>
                <c:pt idx="1624">
                  <c:v>42121.713113425925</c:v>
                </c:pt>
                <c:pt idx="1625">
                  <c:v>42121.713159722225</c:v>
                </c:pt>
                <c:pt idx="1626">
                  <c:v>42121.713217592594</c:v>
                </c:pt>
                <c:pt idx="1627">
                  <c:v>42121.713275462964</c:v>
                </c:pt>
                <c:pt idx="1628">
                  <c:v>42121.713321759256</c:v>
                </c:pt>
                <c:pt idx="1629">
                  <c:v>42121.713379629633</c:v>
                </c:pt>
                <c:pt idx="1630">
                  <c:v>42121.713437500002</c:v>
                </c:pt>
                <c:pt idx="1631">
                  <c:v>42121.713483796295</c:v>
                </c:pt>
                <c:pt idx="1632">
                  <c:v>42121.713541666664</c:v>
                </c:pt>
                <c:pt idx="1633">
                  <c:v>42121.713599537034</c:v>
                </c:pt>
                <c:pt idx="1634">
                  <c:v>42121.71365740741</c:v>
                </c:pt>
                <c:pt idx="1635">
                  <c:v>42121.713703703703</c:v>
                </c:pt>
                <c:pt idx="1636">
                  <c:v>42121.713761574072</c:v>
                </c:pt>
                <c:pt idx="1637">
                  <c:v>42121.713819444441</c:v>
                </c:pt>
                <c:pt idx="1638">
                  <c:v>42121.713865740741</c:v>
                </c:pt>
                <c:pt idx="1639">
                  <c:v>42121.713923611111</c:v>
                </c:pt>
                <c:pt idx="1640">
                  <c:v>42121.71398148148</c:v>
                </c:pt>
                <c:pt idx="1641">
                  <c:v>42121.71402777778</c:v>
                </c:pt>
                <c:pt idx="1642">
                  <c:v>42121.714085648149</c:v>
                </c:pt>
                <c:pt idx="1643">
                  <c:v>42121.714143518519</c:v>
                </c:pt>
                <c:pt idx="1644">
                  <c:v>42121.714189814818</c:v>
                </c:pt>
                <c:pt idx="1645">
                  <c:v>42121.714247685188</c:v>
                </c:pt>
                <c:pt idx="1646">
                  <c:v>42121.714305555557</c:v>
                </c:pt>
                <c:pt idx="1647">
                  <c:v>42121.71435185185</c:v>
                </c:pt>
                <c:pt idx="1648">
                  <c:v>42121.714409722219</c:v>
                </c:pt>
                <c:pt idx="1649">
                  <c:v>42121.714467592596</c:v>
                </c:pt>
                <c:pt idx="1650">
                  <c:v>42121.714513888888</c:v>
                </c:pt>
                <c:pt idx="1651">
                  <c:v>42121.714571759258</c:v>
                </c:pt>
                <c:pt idx="1652">
                  <c:v>42121.714629629627</c:v>
                </c:pt>
                <c:pt idx="1653">
                  <c:v>42121.714687500003</c:v>
                </c:pt>
                <c:pt idx="1654">
                  <c:v>42121.714733796296</c:v>
                </c:pt>
                <c:pt idx="1655">
                  <c:v>42121.714791666665</c:v>
                </c:pt>
                <c:pt idx="1656">
                  <c:v>42121.714849537035</c:v>
                </c:pt>
                <c:pt idx="1657">
                  <c:v>42121.714895833335</c:v>
                </c:pt>
                <c:pt idx="1658">
                  <c:v>42121.714953703704</c:v>
                </c:pt>
                <c:pt idx="1659">
                  <c:v>42121.715011574073</c:v>
                </c:pt>
                <c:pt idx="1660">
                  <c:v>42121.715057870373</c:v>
                </c:pt>
                <c:pt idx="1661">
                  <c:v>42121.715115740742</c:v>
                </c:pt>
                <c:pt idx="1662">
                  <c:v>42121.715173611112</c:v>
                </c:pt>
                <c:pt idx="1663">
                  <c:v>42121.715219907404</c:v>
                </c:pt>
                <c:pt idx="1664">
                  <c:v>42121.715277777781</c:v>
                </c:pt>
                <c:pt idx="1665">
                  <c:v>42121.71533564815</c:v>
                </c:pt>
                <c:pt idx="1666">
                  <c:v>42121.715381944443</c:v>
                </c:pt>
                <c:pt idx="1667">
                  <c:v>42121.715439814812</c:v>
                </c:pt>
                <c:pt idx="1668">
                  <c:v>42121.715497685182</c:v>
                </c:pt>
                <c:pt idx="1669">
                  <c:v>42121.715543981481</c:v>
                </c:pt>
                <c:pt idx="1670">
                  <c:v>42121.715601851851</c:v>
                </c:pt>
                <c:pt idx="1671">
                  <c:v>42121.71565972222</c:v>
                </c:pt>
                <c:pt idx="1672">
                  <c:v>42121.715717592589</c:v>
                </c:pt>
                <c:pt idx="1673">
                  <c:v>42121.715763888889</c:v>
                </c:pt>
                <c:pt idx="1674">
                  <c:v>42121.715821759259</c:v>
                </c:pt>
                <c:pt idx="1675">
                  <c:v>42121.715879629628</c:v>
                </c:pt>
                <c:pt idx="1676">
                  <c:v>42121.715925925928</c:v>
                </c:pt>
                <c:pt idx="1677">
                  <c:v>42121.715983796297</c:v>
                </c:pt>
                <c:pt idx="1678">
                  <c:v>42121.716041666667</c:v>
                </c:pt>
                <c:pt idx="1679">
                  <c:v>42121.716087962966</c:v>
                </c:pt>
                <c:pt idx="1680">
                  <c:v>42121.716145833336</c:v>
                </c:pt>
                <c:pt idx="1681">
                  <c:v>42121.716203703705</c:v>
                </c:pt>
                <c:pt idx="1682">
                  <c:v>42121.716249999998</c:v>
                </c:pt>
                <c:pt idx="1683">
                  <c:v>42121.716307870367</c:v>
                </c:pt>
                <c:pt idx="1684">
                  <c:v>42121.716365740744</c:v>
                </c:pt>
                <c:pt idx="1685">
                  <c:v>42121.716412037036</c:v>
                </c:pt>
                <c:pt idx="1686">
                  <c:v>42121.716469907406</c:v>
                </c:pt>
                <c:pt idx="1687">
                  <c:v>42121.716527777775</c:v>
                </c:pt>
                <c:pt idx="1688">
                  <c:v>42121.716574074075</c:v>
                </c:pt>
                <c:pt idx="1689">
                  <c:v>42121.716631944444</c:v>
                </c:pt>
                <c:pt idx="1690">
                  <c:v>42121.716689814813</c:v>
                </c:pt>
                <c:pt idx="1691">
                  <c:v>42121.716747685183</c:v>
                </c:pt>
                <c:pt idx="1692">
                  <c:v>42121.716793981483</c:v>
                </c:pt>
                <c:pt idx="1693">
                  <c:v>42121.716851851852</c:v>
                </c:pt>
                <c:pt idx="1694">
                  <c:v>42121.716909722221</c:v>
                </c:pt>
                <c:pt idx="1695">
                  <c:v>42121.716956018521</c:v>
                </c:pt>
                <c:pt idx="1696">
                  <c:v>42121.717013888891</c:v>
                </c:pt>
                <c:pt idx="1697">
                  <c:v>42121.71707175926</c:v>
                </c:pt>
                <c:pt idx="1698">
                  <c:v>42121.717118055552</c:v>
                </c:pt>
                <c:pt idx="1699">
                  <c:v>42121.717175925929</c:v>
                </c:pt>
                <c:pt idx="1700">
                  <c:v>42121.717233796298</c:v>
                </c:pt>
                <c:pt idx="1701">
                  <c:v>42121.717280092591</c:v>
                </c:pt>
                <c:pt idx="1702">
                  <c:v>42121.71733796296</c:v>
                </c:pt>
                <c:pt idx="1703">
                  <c:v>42121.717395833337</c:v>
                </c:pt>
                <c:pt idx="1704">
                  <c:v>42121.717442129629</c:v>
                </c:pt>
                <c:pt idx="1705">
                  <c:v>42121.717499999999</c:v>
                </c:pt>
                <c:pt idx="1706">
                  <c:v>42121.717557870368</c:v>
                </c:pt>
                <c:pt idx="1707">
                  <c:v>42121.717604166668</c:v>
                </c:pt>
                <c:pt idx="1708">
                  <c:v>42121.717662037037</c:v>
                </c:pt>
                <c:pt idx="1709">
                  <c:v>42121.717719907407</c:v>
                </c:pt>
                <c:pt idx="1710">
                  <c:v>42121.717777777776</c:v>
                </c:pt>
                <c:pt idx="1711">
                  <c:v>42121.717824074076</c:v>
                </c:pt>
                <c:pt idx="1712">
                  <c:v>42121.717881944445</c:v>
                </c:pt>
                <c:pt idx="1713">
                  <c:v>42121.717939814815</c:v>
                </c:pt>
                <c:pt idx="1714">
                  <c:v>42121.717986111114</c:v>
                </c:pt>
                <c:pt idx="1715">
                  <c:v>42121.718043981484</c:v>
                </c:pt>
                <c:pt idx="1716">
                  <c:v>42121.718101851853</c:v>
                </c:pt>
                <c:pt idx="1717">
                  <c:v>42121.718148148146</c:v>
                </c:pt>
                <c:pt idx="1718">
                  <c:v>42121.718206018515</c:v>
                </c:pt>
                <c:pt idx="1719">
                  <c:v>42121.718263888892</c:v>
                </c:pt>
                <c:pt idx="1720">
                  <c:v>42121.718310185184</c:v>
                </c:pt>
                <c:pt idx="1721">
                  <c:v>42121.718368055554</c:v>
                </c:pt>
                <c:pt idx="1722">
                  <c:v>42121.718425925923</c:v>
                </c:pt>
                <c:pt idx="1723">
                  <c:v>42121.718472222223</c:v>
                </c:pt>
                <c:pt idx="1724">
                  <c:v>42121.718530092592</c:v>
                </c:pt>
                <c:pt idx="1725">
                  <c:v>42121.718587962961</c:v>
                </c:pt>
                <c:pt idx="1726">
                  <c:v>42121.718634259261</c:v>
                </c:pt>
                <c:pt idx="1727">
                  <c:v>42121.718692129631</c:v>
                </c:pt>
                <c:pt idx="1728">
                  <c:v>42121.71875</c:v>
                </c:pt>
                <c:pt idx="1729">
                  <c:v>42121.718807870369</c:v>
                </c:pt>
                <c:pt idx="1730">
                  <c:v>42121.718854166669</c:v>
                </c:pt>
                <c:pt idx="1731">
                  <c:v>42121.718912037039</c:v>
                </c:pt>
                <c:pt idx="1732">
                  <c:v>42121.718969907408</c:v>
                </c:pt>
                <c:pt idx="1733">
                  <c:v>42121.7190162037</c:v>
                </c:pt>
                <c:pt idx="1734">
                  <c:v>42121.719074074077</c:v>
                </c:pt>
                <c:pt idx="1735">
                  <c:v>42121.719131944446</c:v>
                </c:pt>
                <c:pt idx="1736">
                  <c:v>42121.719178240739</c:v>
                </c:pt>
                <c:pt idx="1737">
                  <c:v>42121.719236111108</c:v>
                </c:pt>
                <c:pt idx="1738">
                  <c:v>42121.719293981485</c:v>
                </c:pt>
                <c:pt idx="1739">
                  <c:v>42121.719340277778</c:v>
                </c:pt>
                <c:pt idx="1740">
                  <c:v>42121.719398148147</c:v>
                </c:pt>
                <c:pt idx="1741">
                  <c:v>42121.719456018516</c:v>
                </c:pt>
                <c:pt idx="1742">
                  <c:v>42121.719502314816</c:v>
                </c:pt>
                <c:pt idx="1743">
                  <c:v>42121.719560185185</c:v>
                </c:pt>
                <c:pt idx="1744">
                  <c:v>42121.719618055555</c:v>
                </c:pt>
                <c:pt idx="1745">
                  <c:v>42121.719664351855</c:v>
                </c:pt>
                <c:pt idx="1746">
                  <c:v>42121.719722222224</c:v>
                </c:pt>
                <c:pt idx="1747">
                  <c:v>42121.719780092593</c:v>
                </c:pt>
                <c:pt idx="1748">
                  <c:v>42121.719837962963</c:v>
                </c:pt>
                <c:pt idx="1749">
                  <c:v>42121.719884259262</c:v>
                </c:pt>
                <c:pt idx="1750">
                  <c:v>42121.719942129632</c:v>
                </c:pt>
                <c:pt idx="1751">
                  <c:v>42121.72</c:v>
                </c:pt>
                <c:pt idx="1752">
                  <c:v>42121.720046296294</c:v>
                </c:pt>
                <c:pt idx="1753">
                  <c:v>42121.720104166663</c:v>
                </c:pt>
                <c:pt idx="1754">
                  <c:v>42121.72016203704</c:v>
                </c:pt>
                <c:pt idx="1755">
                  <c:v>42121.720208333332</c:v>
                </c:pt>
                <c:pt idx="1756">
                  <c:v>42121.720266203702</c:v>
                </c:pt>
                <c:pt idx="1757">
                  <c:v>42121.720324074071</c:v>
                </c:pt>
                <c:pt idx="1758">
                  <c:v>42121.720370370371</c:v>
                </c:pt>
                <c:pt idx="1759">
                  <c:v>42121.72042824074</c:v>
                </c:pt>
                <c:pt idx="1760">
                  <c:v>42121.720486111109</c:v>
                </c:pt>
                <c:pt idx="1761">
                  <c:v>42121.720532407409</c:v>
                </c:pt>
                <c:pt idx="1762">
                  <c:v>42121.720590277779</c:v>
                </c:pt>
                <c:pt idx="1763">
                  <c:v>42121.720648148148</c:v>
                </c:pt>
                <c:pt idx="1764">
                  <c:v>42121.720694444448</c:v>
                </c:pt>
                <c:pt idx="1765">
                  <c:v>42121.720752314817</c:v>
                </c:pt>
                <c:pt idx="1766">
                  <c:v>42121.720810185187</c:v>
                </c:pt>
                <c:pt idx="1767">
                  <c:v>42121.720868055556</c:v>
                </c:pt>
                <c:pt idx="1768">
                  <c:v>42121.720914351848</c:v>
                </c:pt>
                <c:pt idx="1769">
                  <c:v>42121.720972222225</c:v>
                </c:pt>
                <c:pt idx="1770">
                  <c:v>42121.721030092594</c:v>
                </c:pt>
                <c:pt idx="1771">
                  <c:v>42121.721076388887</c:v>
                </c:pt>
                <c:pt idx="1772">
                  <c:v>42121.721134259256</c:v>
                </c:pt>
                <c:pt idx="1773">
                  <c:v>42121.721192129633</c:v>
                </c:pt>
                <c:pt idx="1774">
                  <c:v>42121.721238425926</c:v>
                </c:pt>
                <c:pt idx="1775">
                  <c:v>42121.721296296295</c:v>
                </c:pt>
                <c:pt idx="1776">
                  <c:v>42121.721354166664</c:v>
                </c:pt>
                <c:pt idx="1777">
                  <c:v>42121.721400462964</c:v>
                </c:pt>
                <c:pt idx="1778">
                  <c:v>42121.721458333333</c:v>
                </c:pt>
                <c:pt idx="1779">
                  <c:v>42121.721516203703</c:v>
                </c:pt>
                <c:pt idx="1780">
                  <c:v>42121.721562500003</c:v>
                </c:pt>
                <c:pt idx="1781">
                  <c:v>42121.721620370372</c:v>
                </c:pt>
                <c:pt idx="1782">
                  <c:v>42121.721678240741</c:v>
                </c:pt>
                <c:pt idx="1783">
                  <c:v>42121.721724537034</c:v>
                </c:pt>
                <c:pt idx="1784">
                  <c:v>42121.721782407411</c:v>
                </c:pt>
                <c:pt idx="1785">
                  <c:v>42121.72184027778</c:v>
                </c:pt>
                <c:pt idx="1786">
                  <c:v>42121.721898148149</c:v>
                </c:pt>
                <c:pt idx="1787">
                  <c:v>42121.721944444442</c:v>
                </c:pt>
                <c:pt idx="1788">
                  <c:v>42121.722002314818</c:v>
                </c:pt>
                <c:pt idx="1789">
                  <c:v>42121.722060185188</c:v>
                </c:pt>
                <c:pt idx="1790">
                  <c:v>42121.72210648148</c:v>
                </c:pt>
                <c:pt idx="1791">
                  <c:v>42121.72216435185</c:v>
                </c:pt>
                <c:pt idx="1792">
                  <c:v>42121.722222222219</c:v>
                </c:pt>
                <c:pt idx="1793">
                  <c:v>42121.722268518519</c:v>
                </c:pt>
                <c:pt idx="1794">
                  <c:v>42121.722326388888</c:v>
                </c:pt>
                <c:pt idx="1795">
                  <c:v>42121.722384259258</c:v>
                </c:pt>
                <c:pt idx="1796">
                  <c:v>42121.722430555557</c:v>
                </c:pt>
                <c:pt idx="1797">
                  <c:v>42121.722488425927</c:v>
                </c:pt>
                <c:pt idx="1798">
                  <c:v>42121.722546296296</c:v>
                </c:pt>
                <c:pt idx="1799">
                  <c:v>42121.722592592596</c:v>
                </c:pt>
                <c:pt idx="1800">
                  <c:v>42121.722650462965</c:v>
                </c:pt>
                <c:pt idx="1801">
                  <c:v>42121.722708333335</c:v>
                </c:pt>
                <c:pt idx="1802">
                  <c:v>42121.722754629627</c:v>
                </c:pt>
                <c:pt idx="1803">
                  <c:v>42121.722812499997</c:v>
                </c:pt>
                <c:pt idx="1804">
                  <c:v>42121.722870370373</c:v>
                </c:pt>
                <c:pt idx="1805">
                  <c:v>42121.722928240742</c:v>
                </c:pt>
                <c:pt idx="1806">
                  <c:v>42121.722974537035</c:v>
                </c:pt>
                <c:pt idx="1807">
                  <c:v>42121.723032407404</c:v>
                </c:pt>
                <c:pt idx="1808">
                  <c:v>42121.723090277781</c:v>
                </c:pt>
                <c:pt idx="1809">
                  <c:v>42121.723136574074</c:v>
                </c:pt>
                <c:pt idx="1810">
                  <c:v>42121.723194444443</c:v>
                </c:pt>
                <c:pt idx="1811">
                  <c:v>42121.723252314812</c:v>
                </c:pt>
                <c:pt idx="1812">
                  <c:v>42121.723298611112</c:v>
                </c:pt>
                <c:pt idx="1813">
                  <c:v>42121.723356481481</c:v>
                </c:pt>
                <c:pt idx="1814">
                  <c:v>42121.723414351851</c:v>
                </c:pt>
                <c:pt idx="1815">
                  <c:v>42121.723460648151</c:v>
                </c:pt>
                <c:pt idx="1816">
                  <c:v>42121.72351851852</c:v>
                </c:pt>
                <c:pt idx="1817">
                  <c:v>42121.723576388889</c:v>
                </c:pt>
                <c:pt idx="1818">
                  <c:v>42121.723622685182</c:v>
                </c:pt>
                <c:pt idx="1819">
                  <c:v>42121.723680555559</c:v>
                </c:pt>
                <c:pt idx="1820">
                  <c:v>42121.723738425928</c:v>
                </c:pt>
                <c:pt idx="1821">
                  <c:v>42121.723796296297</c:v>
                </c:pt>
                <c:pt idx="1822">
                  <c:v>42121.72384259259</c:v>
                </c:pt>
                <c:pt idx="1823">
                  <c:v>42121.723900462966</c:v>
                </c:pt>
                <c:pt idx="1824">
                  <c:v>42121.723958333336</c:v>
                </c:pt>
                <c:pt idx="1825">
                  <c:v>42121.724004629628</c:v>
                </c:pt>
                <c:pt idx="1826">
                  <c:v>42121.724062499998</c:v>
                </c:pt>
                <c:pt idx="1827">
                  <c:v>42121.724120370367</c:v>
                </c:pt>
                <c:pt idx="1828">
                  <c:v>42121.724166666667</c:v>
                </c:pt>
                <c:pt idx="1829">
                  <c:v>42121.724224537036</c:v>
                </c:pt>
                <c:pt idx="1830">
                  <c:v>42121.724282407406</c:v>
                </c:pt>
                <c:pt idx="1831">
                  <c:v>42121.724328703705</c:v>
                </c:pt>
                <c:pt idx="1832">
                  <c:v>42121.724386574075</c:v>
                </c:pt>
                <c:pt idx="1833">
                  <c:v>42121.724444444444</c:v>
                </c:pt>
                <c:pt idx="1834">
                  <c:v>42121.724490740744</c:v>
                </c:pt>
                <c:pt idx="1835">
                  <c:v>42121.724548611113</c:v>
                </c:pt>
                <c:pt idx="1836">
                  <c:v>42121.724606481483</c:v>
                </c:pt>
                <c:pt idx="1837">
                  <c:v>42121.724652777775</c:v>
                </c:pt>
                <c:pt idx="1838">
                  <c:v>42121.724710648145</c:v>
                </c:pt>
                <c:pt idx="1839">
                  <c:v>42121.724768518521</c:v>
                </c:pt>
                <c:pt idx="1840">
                  <c:v>42121.724826388891</c:v>
                </c:pt>
                <c:pt idx="1841">
                  <c:v>42121.724872685183</c:v>
                </c:pt>
                <c:pt idx="1842">
                  <c:v>42121.724930555552</c:v>
                </c:pt>
                <c:pt idx="1843">
                  <c:v>42121.724988425929</c:v>
                </c:pt>
                <c:pt idx="1844">
                  <c:v>42121.725034722222</c:v>
                </c:pt>
                <c:pt idx="1845">
                  <c:v>42121.725092592591</c:v>
                </c:pt>
                <c:pt idx="1846">
                  <c:v>42121.72515046296</c:v>
                </c:pt>
                <c:pt idx="1847">
                  <c:v>42121.72519675926</c:v>
                </c:pt>
                <c:pt idx="1848">
                  <c:v>42121.725254629629</c:v>
                </c:pt>
                <c:pt idx="1849">
                  <c:v>42121.725312499999</c:v>
                </c:pt>
                <c:pt idx="1850">
                  <c:v>42121.725358796299</c:v>
                </c:pt>
                <c:pt idx="1851">
                  <c:v>42121.725416666668</c:v>
                </c:pt>
                <c:pt idx="1852">
                  <c:v>42121.725474537037</c:v>
                </c:pt>
                <c:pt idx="1853">
                  <c:v>42121.72552083333</c:v>
                </c:pt>
                <c:pt idx="1854">
                  <c:v>42121.725578703707</c:v>
                </c:pt>
                <c:pt idx="1855">
                  <c:v>42121.725636574076</c:v>
                </c:pt>
                <c:pt idx="1856">
                  <c:v>42121.725682870368</c:v>
                </c:pt>
                <c:pt idx="1857">
                  <c:v>42121.725740740738</c:v>
                </c:pt>
                <c:pt idx="1858">
                  <c:v>42121.725798611114</c:v>
                </c:pt>
                <c:pt idx="1859">
                  <c:v>42121.725856481484</c:v>
                </c:pt>
                <c:pt idx="1860">
                  <c:v>42121.725902777776</c:v>
                </c:pt>
                <c:pt idx="1861">
                  <c:v>42121.725960648146</c:v>
                </c:pt>
                <c:pt idx="1862">
                  <c:v>42121.726018518515</c:v>
                </c:pt>
                <c:pt idx="1863">
                  <c:v>42121.726064814815</c:v>
                </c:pt>
                <c:pt idx="1864">
                  <c:v>42121.726122685184</c:v>
                </c:pt>
                <c:pt idx="1865">
                  <c:v>42121.726180555554</c:v>
                </c:pt>
                <c:pt idx="1866">
                  <c:v>42121.726226851853</c:v>
                </c:pt>
                <c:pt idx="1867">
                  <c:v>42121.726284722223</c:v>
                </c:pt>
                <c:pt idx="1868">
                  <c:v>42121.726342592592</c:v>
                </c:pt>
                <c:pt idx="1869">
                  <c:v>42121.726388888892</c:v>
                </c:pt>
                <c:pt idx="1870">
                  <c:v>42121.726446759261</c:v>
                </c:pt>
                <c:pt idx="1871">
                  <c:v>42121.726504629631</c:v>
                </c:pt>
                <c:pt idx="1872">
                  <c:v>42121.726550925923</c:v>
                </c:pt>
                <c:pt idx="1873">
                  <c:v>42121.7266087963</c:v>
                </c:pt>
                <c:pt idx="1874">
                  <c:v>42121.726666666669</c:v>
                </c:pt>
                <c:pt idx="1875">
                  <c:v>42121.726712962962</c:v>
                </c:pt>
                <c:pt idx="1876">
                  <c:v>42121.726770833331</c:v>
                </c:pt>
                <c:pt idx="1877">
                  <c:v>42121.7268287037</c:v>
                </c:pt>
                <c:pt idx="1878">
                  <c:v>42121.726886574077</c:v>
                </c:pt>
                <c:pt idx="1879">
                  <c:v>42121.72693287037</c:v>
                </c:pt>
                <c:pt idx="1880">
                  <c:v>42121.726990740739</c:v>
                </c:pt>
                <c:pt idx="1881">
                  <c:v>42121.727048611108</c:v>
                </c:pt>
                <c:pt idx="1882">
                  <c:v>42121.727094907408</c:v>
                </c:pt>
                <c:pt idx="1883">
                  <c:v>42121.727152777778</c:v>
                </c:pt>
                <c:pt idx="1884">
                  <c:v>42121.727210648147</c:v>
                </c:pt>
                <c:pt idx="1885">
                  <c:v>42121.727256944447</c:v>
                </c:pt>
                <c:pt idx="1886">
                  <c:v>42121.727314814816</c:v>
                </c:pt>
                <c:pt idx="1887">
                  <c:v>42121.727372685185</c:v>
                </c:pt>
                <c:pt idx="1888">
                  <c:v>42121.727418981478</c:v>
                </c:pt>
                <c:pt idx="1889">
                  <c:v>42121.727476851855</c:v>
                </c:pt>
                <c:pt idx="1890">
                  <c:v>42121.727534722224</c:v>
                </c:pt>
                <c:pt idx="1891">
                  <c:v>42121.727581018517</c:v>
                </c:pt>
                <c:pt idx="1892">
                  <c:v>42121.727638888886</c:v>
                </c:pt>
                <c:pt idx="1893">
                  <c:v>42121.727696759262</c:v>
                </c:pt>
                <c:pt idx="1894">
                  <c:v>42121.727743055555</c:v>
                </c:pt>
                <c:pt idx="1895">
                  <c:v>42121.727800925924</c:v>
                </c:pt>
                <c:pt idx="1896">
                  <c:v>42121.727858796294</c:v>
                </c:pt>
                <c:pt idx="1897">
                  <c:v>42121.727916666663</c:v>
                </c:pt>
                <c:pt idx="1898">
                  <c:v>42121.727962962963</c:v>
                </c:pt>
                <c:pt idx="1899">
                  <c:v>42121.728020833332</c:v>
                </c:pt>
                <c:pt idx="1900">
                  <c:v>42121.728078703702</c:v>
                </c:pt>
                <c:pt idx="1901">
                  <c:v>42121.728125000001</c:v>
                </c:pt>
                <c:pt idx="1902">
                  <c:v>42121.728182870371</c:v>
                </c:pt>
                <c:pt idx="1903">
                  <c:v>42121.72824074074</c:v>
                </c:pt>
                <c:pt idx="1904">
                  <c:v>42121.72828703704</c:v>
                </c:pt>
                <c:pt idx="1905">
                  <c:v>42121.728344907409</c:v>
                </c:pt>
                <c:pt idx="1906">
                  <c:v>42121.728402777779</c:v>
                </c:pt>
                <c:pt idx="1907">
                  <c:v>42121.728449074071</c:v>
                </c:pt>
                <c:pt idx="1908">
                  <c:v>42121.728506944448</c:v>
                </c:pt>
                <c:pt idx="1909">
                  <c:v>42121.728564814817</c:v>
                </c:pt>
                <c:pt idx="1910">
                  <c:v>42121.72861111111</c:v>
                </c:pt>
                <c:pt idx="1911">
                  <c:v>42121.728668981479</c:v>
                </c:pt>
                <c:pt idx="1912">
                  <c:v>42121.728726851848</c:v>
                </c:pt>
                <c:pt idx="1913">
                  <c:v>42121.728784722225</c:v>
                </c:pt>
                <c:pt idx="1914">
                  <c:v>42121.728831018518</c:v>
                </c:pt>
                <c:pt idx="1915">
                  <c:v>42121.728888888887</c:v>
                </c:pt>
                <c:pt idx="1916">
                  <c:v>42121.728946759256</c:v>
                </c:pt>
                <c:pt idx="1917">
                  <c:v>42121.728993055556</c:v>
                </c:pt>
                <c:pt idx="1918">
                  <c:v>42121.729050925926</c:v>
                </c:pt>
                <c:pt idx="1919">
                  <c:v>42121.729108796295</c:v>
                </c:pt>
                <c:pt idx="1920">
                  <c:v>42121.729155092595</c:v>
                </c:pt>
                <c:pt idx="1921">
                  <c:v>42121.729212962964</c:v>
                </c:pt>
                <c:pt idx="1922">
                  <c:v>42121.729270833333</c:v>
                </c:pt>
                <c:pt idx="1923">
                  <c:v>42121.729317129626</c:v>
                </c:pt>
                <c:pt idx="1924">
                  <c:v>42121.729375000003</c:v>
                </c:pt>
                <c:pt idx="1925">
                  <c:v>42121.729432870372</c:v>
                </c:pt>
                <c:pt idx="1926">
                  <c:v>42121.729479166665</c:v>
                </c:pt>
                <c:pt idx="1927">
                  <c:v>42121.729537037034</c:v>
                </c:pt>
                <c:pt idx="1928">
                  <c:v>42121.729594907411</c:v>
                </c:pt>
                <c:pt idx="1929">
                  <c:v>42121.729641203703</c:v>
                </c:pt>
                <c:pt idx="1930">
                  <c:v>42121.729699074072</c:v>
                </c:pt>
                <c:pt idx="1931">
                  <c:v>42121.729756944442</c:v>
                </c:pt>
                <c:pt idx="1932">
                  <c:v>42121.729803240742</c:v>
                </c:pt>
                <c:pt idx="1933">
                  <c:v>42121.729861111111</c:v>
                </c:pt>
                <c:pt idx="1934">
                  <c:v>42121.72991898148</c:v>
                </c:pt>
                <c:pt idx="1935">
                  <c:v>42121.72997685185</c:v>
                </c:pt>
                <c:pt idx="1936">
                  <c:v>42121.730023148149</c:v>
                </c:pt>
                <c:pt idx="1937">
                  <c:v>42121.730081018519</c:v>
                </c:pt>
                <c:pt idx="1938">
                  <c:v>42121.730138888888</c:v>
                </c:pt>
                <c:pt idx="1939">
                  <c:v>42121.730185185188</c:v>
                </c:pt>
                <c:pt idx="1940">
                  <c:v>42121.730243055557</c:v>
                </c:pt>
                <c:pt idx="1941">
                  <c:v>42121.730300925927</c:v>
                </c:pt>
                <c:pt idx="1942">
                  <c:v>42121.730347222219</c:v>
                </c:pt>
                <c:pt idx="1943">
                  <c:v>42121.730405092596</c:v>
                </c:pt>
                <c:pt idx="1944">
                  <c:v>42121.730462962965</c:v>
                </c:pt>
                <c:pt idx="1945">
                  <c:v>42121.730509259258</c:v>
                </c:pt>
                <c:pt idx="1946">
                  <c:v>42121.730567129627</c:v>
                </c:pt>
                <c:pt idx="1947">
                  <c:v>42121.730624999997</c:v>
                </c:pt>
                <c:pt idx="1948">
                  <c:v>42121.730671296296</c:v>
                </c:pt>
                <c:pt idx="1949">
                  <c:v>42121.730729166666</c:v>
                </c:pt>
                <c:pt idx="1950">
                  <c:v>42121.730787037035</c:v>
                </c:pt>
                <c:pt idx="1951">
                  <c:v>42121.730844907404</c:v>
                </c:pt>
                <c:pt idx="1952">
                  <c:v>42121.730891203704</c:v>
                </c:pt>
                <c:pt idx="1953">
                  <c:v>42121.730949074074</c:v>
                </c:pt>
                <c:pt idx="1954">
                  <c:v>42121.731006944443</c:v>
                </c:pt>
                <c:pt idx="1955">
                  <c:v>42121.731053240743</c:v>
                </c:pt>
                <c:pt idx="1956">
                  <c:v>42121.731111111112</c:v>
                </c:pt>
                <c:pt idx="1957">
                  <c:v>42121.731168981481</c:v>
                </c:pt>
                <c:pt idx="1958">
                  <c:v>42121.731215277781</c:v>
                </c:pt>
                <c:pt idx="1959">
                  <c:v>42121.731273148151</c:v>
                </c:pt>
                <c:pt idx="1960">
                  <c:v>42121.73133101852</c:v>
                </c:pt>
                <c:pt idx="1961">
                  <c:v>42121.731377314813</c:v>
                </c:pt>
                <c:pt idx="1962">
                  <c:v>42121.731435185182</c:v>
                </c:pt>
                <c:pt idx="1963">
                  <c:v>42121.731493055559</c:v>
                </c:pt>
                <c:pt idx="1964">
                  <c:v>42121.731539351851</c:v>
                </c:pt>
                <c:pt idx="1965">
                  <c:v>42121.73159722222</c:v>
                </c:pt>
                <c:pt idx="1966">
                  <c:v>42121.73165509259</c:v>
                </c:pt>
                <c:pt idx="1967">
                  <c:v>42121.73170138889</c:v>
                </c:pt>
                <c:pt idx="1968">
                  <c:v>42121.731759259259</c:v>
                </c:pt>
                <c:pt idx="1969">
                  <c:v>42121.731817129628</c:v>
                </c:pt>
                <c:pt idx="1970">
                  <c:v>42121.731874999998</c:v>
                </c:pt>
                <c:pt idx="1971">
                  <c:v>42121.731921296298</c:v>
                </c:pt>
                <c:pt idx="1972">
                  <c:v>42121.731979166667</c:v>
                </c:pt>
                <c:pt idx="1973">
                  <c:v>42121.732037037036</c:v>
                </c:pt>
                <c:pt idx="1974">
                  <c:v>42121.732083333336</c:v>
                </c:pt>
                <c:pt idx="1975">
                  <c:v>42121.732141203705</c:v>
                </c:pt>
                <c:pt idx="1976">
                  <c:v>42121.732199074075</c:v>
                </c:pt>
                <c:pt idx="1977">
                  <c:v>42121.732245370367</c:v>
                </c:pt>
                <c:pt idx="1978">
                  <c:v>42121.732303240744</c:v>
                </c:pt>
                <c:pt idx="1979">
                  <c:v>42121.732361111113</c:v>
                </c:pt>
                <c:pt idx="1980">
                  <c:v>42121.732407407406</c:v>
                </c:pt>
                <c:pt idx="1981">
                  <c:v>42121.732465277775</c:v>
                </c:pt>
                <c:pt idx="1982">
                  <c:v>42121.732523148145</c:v>
                </c:pt>
                <c:pt idx="1983">
                  <c:v>42121.732569444444</c:v>
                </c:pt>
                <c:pt idx="1984">
                  <c:v>42121.732627314814</c:v>
                </c:pt>
                <c:pt idx="1985">
                  <c:v>42121.732685185183</c:v>
                </c:pt>
                <c:pt idx="1986">
                  <c:v>42121.732731481483</c:v>
                </c:pt>
                <c:pt idx="1987">
                  <c:v>42121.732789351852</c:v>
                </c:pt>
                <c:pt idx="1988">
                  <c:v>42121.732847222222</c:v>
                </c:pt>
                <c:pt idx="1989">
                  <c:v>42121.732905092591</c:v>
                </c:pt>
                <c:pt idx="1990">
                  <c:v>42121.732951388891</c:v>
                </c:pt>
                <c:pt idx="1991">
                  <c:v>42121.73300925926</c:v>
                </c:pt>
                <c:pt idx="1992">
                  <c:v>42121.733067129629</c:v>
                </c:pt>
                <c:pt idx="1993">
                  <c:v>42121.733113425929</c:v>
                </c:pt>
                <c:pt idx="1994">
                  <c:v>42121.733171296299</c:v>
                </c:pt>
                <c:pt idx="1995">
                  <c:v>42121.733229166668</c:v>
                </c:pt>
                <c:pt idx="1996">
                  <c:v>42121.733275462961</c:v>
                </c:pt>
                <c:pt idx="1997">
                  <c:v>42121.73333333333</c:v>
                </c:pt>
                <c:pt idx="1998">
                  <c:v>42121.733391203707</c:v>
                </c:pt>
                <c:pt idx="1999">
                  <c:v>42121.733437499999</c:v>
                </c:pt>
                <c:pt idx="2000">
                  <c:v>42121.733495370368</c:v>
                </c:pt>
                <c:pt idx="2001">
                  <c:v>42121.733553240738</c:v>
                </c:pt>
                <c:pt idx="2002">
                  <c:v>42121.733599537038</c:v>
                </c:pt>
                <c:pt idx="2003">
                  <c:v>42121.733657407407</c:v>
                </c:pt>
                <c:pt idx="2004">
                  <c:v>42121.733715277776</c:v>
                </c:pt>
                <c:pt idx="2005">
                  <c:v>42121.733761574076</c:v>
                </c:pt>
                <c:pt idx="2006">
                  <c:v>42121.733819444446</c:v>
                </c:pt>
                <c:pt idx="2007">
                  <c:v>42121.733877314815</c:v>
                </c:pt>
                <c:pt idx="2008">
                  <c:v>42121.733935185184</c:v>
                </c:pt>
                <c:pt idx="2009">
                  <c:v>42121.733981481484</c:v>
                </c:pt>
                <c:pt idx="2010">
                  <c:v>42121.734039351853</c:v>
                </c:pt>
                <c:pt idx="2011">
                  <c:v>42121.734097222223</c:v>
                </c:pt>
                <c:pt idx="2012">
                  <c:v>42121.734143518515</c:v>
                </c:pt>
                <c:pt idx="2013">
                  <c:v>42121.734201388892</c:v>
                </c:pt>
                <c:pt idx="2014">
                  <c:v>42121.734259259261</c:v>
                </c:pt>
                <c:pt idx="2015">
                  <c:v>42121.734305555554</c:v>
                </c:pt>
                <c:pt idx="2016">
                  <c:v>42121.734363425923</c:v>
                </c:pt>
                <c:pt idx="2017">
                  <c:v>42121.7344212963</c:v>
                </c:pt>
                <c:pt idx="2018">
                  <c:v>42121.734467592592</c:v>
                </c:pt>
                <c:pt idx="2019">
                  <c:v>42121.734525462962</c:v>
                </c:pt>
                <c:pt idx="2020">
                  <c:v>42121.734583333331</c:v>
                </c:pt>
                <c:pt idx="2021">
                  <c:v>42121.734629629631</c:v>
                </c:pt>
                <c:pt idx="2022">
                  <c:v>42121.7346875</c:v>
                </c:pt>
                <c:pt idx="2023">
                  <c:v>42121.73474537037</c:v>
                </c:pt>
                <c:pt idx="2024">
                  <c:v>42121.734791666669</c:v>
                </c:pt>
                <c:pt idx="2025">
                  <c:v>42121.734849537039</c:v>
                </c:pt>
                <c:pt idx="2026">
                  <c:v>42121.734907407408</c:v>
                </c:pt>
                <c:pt idx="2027">
                  <c:v>42121.734965277778</c:v>
                </c:pt>
                <c:pt idx="2028">
                  <c:v>42121.735011574077</c:v>
                </c:pt>
                <c:pt idx="2029">
                  <c:v>42121.735069444447</c:v>
                </c:pt>
                <c:pt idx="2030">
                  <c:v>42121.735127314816</c:v>
                </c:pt>
                <c:pt idx="2031">
                  <c:v>42121.735173611109</c:v>
                </c:pt>
                <c:pt idx="2032">
                  <c:v>42121.735231481478</c:v>
                </c:pt>
                <c:pt idx="2033">
                  <c:v>42121.735289351855</c:v>
                </c:pt>
                <c:pt idx="2034">
                  <c:v>42121.735335648147</c:v>
                </c:pt>
                <c:pt idx="2035">
                  <c:v>42121.735393518517</c:v>
                </c:pt>
                <c:pt idx="2036">
                  <c:v>42121.735451388886</c:v>
                </c:pt>
                <c:pt idx="2037">
                  <c:v>42121.735497685186</c:v>
                </c:pt>
                <c:pt idx="2038">
                  <c:v>42121.735555555555</c:v>
                </c:pt>
                <c:pt idx="2039">
                  <c:v>42121.735613425924</c:v>
                </c:pt>
                <c:pt idx="2040">
                  <c:v>42121.735659722224</c:v>
                </c:pt>
                <c:pt idx="2041">
                  <c:v>42121.735717592594</c:v>
                </c:pt>
                <c:pt idx="2042">
                  <c:v>42121.735775462963</c:v>
                </c:pt>
                <c:pt idx="2043">
                  <c:v>42121.735821759263</c:v>
                </c:pt>
                <c:pt idx="2044">
                  <c:v>42121.735879629632</c:v>
                </c:pt>
                <c:pt idx="2045">
                  <c:v>42121.735937500001</c:v>
                </c:pt>
                <c:pt idx="2046">
                  <c:v>42121.735995370371</c:v>
                </c:pt>
                <c:pt idx="2047">
                  <c:v>42121.736041666663</c:v>
                </c:pt>
                <c:pt idx="2048">
                  <c:v>42121.73609953704</c:v>
                </c:pt>
                <c:pt idx="2049">
                  <c:v>42121.736157407409</c:v>
                </c:pt>
                <c:pt idx="2050">
                  <c:v>42121.736203703702</c:v>
                </c:pt>
                <c:pt idx="2051">
                  <c:v>42121.736261574071</c:v>
                </c:pt>
                <c:pt idx="2052">
                  <c:v>42121.736319444448</c:v>
                </c:pt>
                <c:pt idx="2053">
                  <c:v>42121.73636574074</c:v>
                </c:pt>
                <c:pt idx="2054">
                  <c:v>42121.73642361111</c:v>
                </c:pt>
                <c:pt idx="2055">
                  <c:v>42121.736481481479</c:v>
                </c:pt>
                <c:pt idx="2056">
                  <c:v>42121.736527777779</c:v>
                </c:pt>
                <c:pt idx="2057">
                  <c:v>42121.736585648148</c:v>
                </c:pt>
                <c:pt idx="2058">
                  <c:v>42121.736643518518</c:v>
                </c:pt>
                <c:pt idx="2059">
                  <c:v>42121.736689814818</c:v>
                </c:pt>
                <c:pt idx="2060">
                  <c:v>42121.736747685187</c:v>
                </c:pt>
                <c:pt idx="2061">
                  <c:v>42121.736805555556</c:v>
                </c:pt>
                <c:pt idx="2062">
                  <c:v>42121.736863425926</c:v>
                </c:pt>
                <c:pt idx="2063">
                  <c:v>42121.736909722225</c:v>
                </c:pt>
                <c:pt idx="2064">
                  <c:v>42121.736967592595</c:v>
                </c:pt>
                <c:pt idx="2065">
                  <c:v>42121.737025462964</c:v>
                </c:pt>
                <c:pt idx="2066">
                  <c:v>42121.737071759257</c:v>
                </c:pt>
                <c:pt idx="2067">
                  <c:v>42121.737129629626</c:v>
                </c:pt>
                <c:pt idx="2068">
                  <c:v>42121.737187500003</c:v>
                </c:pt>
                <c:pt idx="2069">
                  <c:v>42121.737233796295</c:v>
                </c:pt>
                <c:pt idx="2070">
                  <c:v>42121.737291666665</c:v>
                </c:pt>
                <c:pt idx="2071">
                  <c:v>42121.737349537034</c:v>
                </c:pt>
                <c:pt idx="2072">
                  <c:v>42121.737395833334</c:v>
                </c:pt>
                <c:pt idx="2073">
                  <c:v>42121.737453703703</c:v>
                </c:pt>
                <c:pt idx="2074">
                  <c:v>42121.737511574072</c:v>
                </c:pt>
                <c:pt idx="2075">
                  <c:v>42121.737557870372</c:v>
                </c:pt>
                <c:pt idx="2076">
                  <c:v>42121.737615740742</c:v>
                </c:pt>
                <c:pt idx="2077">
                  <c:v>42121.737673611111</c:v>
                </c:pt>
                <c:pt idx="2078">
                  <c:v>42121.737719907411</c:v>
                </c:pt>
                <c:pt idx="2079">
                  <c:v>42121.73777777778</c:v>
                </c:pt>
                <c:pt idx="2080">
                  <c:v>42121.737835648149</c:v>
                </c:pt>
                <c:pt idx="2081">
                  <c:v>42121.737893518519</c:v>
                </c:pt>
                <c:pt idx="2082">
                  <c:v>42121.737939814811</c:v>
                </c:pt>
                <c:pt idx="2083">
                  <c:v>42121.737997685188</c:v>
                </c:pt>
                <c:pt idx="2084">
                  <c:v>42121.738055555557</c:v>
                </c:pt>
                <c:pt idx="2085">
                  <c:v>42121.73810185185</c:v>
                </c:pt>
                <c:pt idx="2086">
                  <c:v>42121.738159722219</c:v>
                </c:pt>
                <c:pt idx="2087">
                  <c:v>42121.738217592596</c:v>
                </c:pt>
                <c:pt idx="2088">
                  <c:v>42121.738263888888</c:v>
                </c:pt>
                <c:pt idx="2089">
                  <c:v>42121.738321759258</c:v>
                </c:pt>
                <c:pt idx="2090">
                  <c:v>42121.738379629627</c:v>
                </c:pt>
                <c:pt idx="2091">
                  <c:v>42121.738425925927</c:v>
                </c:pt>
                <c:pt idx="2092">
                  <c:v>42121.738483796296</c:v>
                </c:pt>
                <c:pt idx="2093">
                  <c:v>42121.738541666666</c:v>
                </c:pt>
                <c:pt idx="2094">
                  <c:v>42121.738587962966</c:v>
                </c:pt>
                <c:pt idx="2095">
                  <c:v>42121.738645833335</c:v>
                </c:pt>
                <c:pt idx="2096">
                  <c:v>42121.738703703704</c:v>
                </c:pt>
                <c:pt idx="2097">
                  <c:v>42121.738749999997</c:v>
                </c:pt>
                <c:pt idx="2098">
                  <c:v>42121.738807870373</c:v>
                </c:pt>
                <c:pt idx="2099">
                  <c:v>42121.738865740743</c:v>
                </c:pt>
                <c:pt idx="2100">
                  <c:v>42121.738923611112</c:v>
                </c:pt>
                <c:pt idx="2101">
                  <c:v>42121.738969907405</c:v>
                </c:pt>
                <c:pt idx="2102">
                  <c:v>42121.739027777781</c:v>
                </c:pt>
                <c:pt idx="2103">
                  <c:v>42121.739085648151</c:v>
                </c:pt>
                <c:pt idx="2104">
                  <c:v>42121.739131944443</c:v>
                </c:pt>
                <c:pt idx="2105">
                  <c:v>42121.739189814813</c:v>
                </c:pt>
                <c:pt idx="2106">
                  <c:v>42121.739247685182</c:v>
                </c:pt>
                <c:pt idx="2107">
                  <c:v>42121.739293981482</c:v>
                </c:pt>
                <c:pt idx="2108">
                  <c:v>42121.739351851851</c:v>
                </c:pt>
                <c:pt idx="2109">
                  <c:v>42121.73940972222</c:v>
                </c:pt>
                <c:pt idx="2110">
                  <c:v>42121.73945601852</c:v>
                </c:pt>
                <c:pt idx="2111">
                  <c:v>42121.73951388889</c:v>
                </c:pt>
                <c:pt idx="2112">
                  <c:v>42121.739571759259</c:v>
                </c:pt>
                <c:pt idx="2113">
                  <c:v>42121.739618055559</c:v>
                </c:pt>
                <c:pt idx="2114">
                  <c:v>42121.739675925928</c:v>
                </c:pt>
                <c:pt idx="2115">
                  <c:v>42121.739733796298</c:v>
                </c:pt>
                <c:pt idx="2116">
                  <c:v>42121.73978009259</c:v>
                </c:pt>
                <c:pt idx="2117">
                  <c:v>42121.739837962959</c:v>
                </c:pt>
                <c:pt idx="2118">
                  <c:v>42121.739895833336</c:v>
                </c:pt>
                <c:pt idx="2119">
                  <c:v>42121.739953703705</c:v>
                </c:pt>
                <c:pt idx="2120">
                  <c:v>42121.74</c:v>
                </c:pt>
                <c:pt idx="2121">
                  <c:v>42121.740057870367</c:v>
                </c:pt>
                <c:pt idx="2122">
                  <c:v>42121.740115740744</c:v>
                </c:pt>
                <c:pt idx="2123">
                  <c:v>42121.740162037036</c:v>
                </c:pt>
                <c:pt idx="2124">
                  <c:v>42121.740219907406</c:v>
                </c:pt>
                <c:pt idx="2125">
                  <c:v>42121.740277777775</c:v>
                </c:pt>
                <c:pt idx="2126">
                  <c:v>42121.740324074075</c:v>
                </c:pt>
                <c:pt idx="2127">
                  <c:v>42121.740381944444</c:v>
                </c:pt>
                <c:pt idx="2128">
                  <c:v>42121.740439814814</c:v>
                </c:pt>
                <c:pt idx="2129">
                  <c:v>42121.740486111114</c:v>
                </c:pt>
                <c:pt idx="2130">
                  <c:v>42121.740543981483</c:v>
                </c:pt>
                <c:pt idx="2131">
                  <c:v>42121.740601851852</c:v>
                </c:pt>
                <c:pt idx="2132">
                  <c:v>42121.740648148145</c:v>
                </c:pt>
                <c:pt idx="2133">
                  <c:v>42121.740706018521</c:v>
                </c:pt>
                <c:pt idx="2134">
                  <c:v>42121.740763888891</c:v>
                </c:pt>
                <c:pt idx="2135">
                  <c:v>42121.74082175926</c:v>
                </c:pt>
                <c:pt idx="2136">
                  <c:v>42121.740868055553</c:v>
                </c:pt>
                <c:pt idx="2137">
                  <c:v>42121.740925925929</c:v>
                </c:pt>
                <c:pt idx="2138">
                  <c:v>42121.740983796299</c:v>
                </c:pt>
                <c:pt idx="2139">
                  <c:v>42121.741030092591</c:v>
                </c:pt>
                <c:pt idx="2140">
                  <c:v>42121.741087962961</c:v>
                </c:pt>
                <c:pt idx="2141">
                  <c:v>42121.74114583333</c:v>
                </c:pt>
                <c:pt idx="2142">
                  <c:v>42121.74119212963</c:v>
                </c:pt>
                <c:pt idx="2143">
                  <c:v>42121.741249999999</c:v>
                </c:pt>
                <c:pt idx="2144">
                  <c:v>42121.741307870368</c:v>
                </c:pt>
                <c:pt idx="2145">
                  <c:v>42121.741354166668</c:v>
                </c:pt>
                <c:pt idx="2146">
                  <c:v>42121.741412037038</c:v>
                </c:pt>
                <c:pt idx="2147">
                  <c:v>42121.741469907407</c:v>
                </c:pt>
                <c:pt idx="2148">
                  <c:v>42121.741516203707</c:v>
                </c:pt>
                <c:pt idx="2149">
                  <c:v>42121.741574074076</c:v>
                </c:pt>
                <c:pt idx="2150">
                  <c:v>42121.741631944446</c:v>
                </c:pt>
                <c:pt idx="2151">
                  <c:v>42121.741678240738</c:v>
                </c:pt>
                <c:pt idx="2152">
                  <c:v>42121.741736111115</c:v>
                </c:pt>
                <c:pt idx="2153">
                  <c:v>42121.741793981484</c:v>
                </c:pt>
                <c:pt idx="2154">
                  <c:v>42121.741851851853</c:v>
                </c:pt>
                <c:pt idx="2155">
                  <c:v>42121.741898148146</c:v>
                </c:pt>
                <c:pt idx="2156">
                  <c:v>42121.741956018515</c:v>
                </c:pt>
                <c:pt idx="2157">
                  <c:v>42121.742013888892</c:v>
                </c:pt>
                <c:pt idx="2158">
                  <c:v>42121.742060185185</c:v>
                </c:pt>
                <c:pt idx="2159">
                  <c:v>42121.742118055554</c:v>
                </c:pt>
                <c:pt idx="2160">
                  <c:v>42121.742175925923</c:v>
                </c:pt>
                <c:pt idx="2161">
                  <c:v>42121.742222222223</c:v>
                </c:pt>
                <c:pt idx="2162">
                  <c:v>42121.742280092592</c:v>
                </c:pt>
                <c:pt idx="2163">
                  <c:v>42121.742337962962</c:v>
                </c:pt>
                <c:pt idx="2164">
                  <c:v>42121.742384259262</c:v>
                </c:pt>
                <c:pt idx="2165">
                  <c:v>42121.742442129631</c:v>
                </c:pt>
                <c:pt idx="2166">
                  <c:v>42121.7425</c:v>
                </c:pt>
                <c:pt idx="2167">
                  <c:v>42121.742546296293</c:v>
                </c:pt>
                <c:pt idx="2168">
                  <c:v>42121.742604166669</c:v>
                </c:pt>
                <c:pt idx="2169">
                  <c:v>42121.742662037039</c:v>
                </c:pt>
                <c:pt idx="2170">
                  <c:v>42121.742708333331</c:v>
                </c:pt>
                <c:pt idx="2171">
                  <c:v>42121.742766203701</c:v>
                </c:pt>
                <c:pt idx="2172">
                  <c:v>42121.742824074077</c:v>
                </c:pt>
                <c:pt idx="2173">
                  <c:v>42121.742881944447</c:v>
                </c:pt>
                <c:pt idx="2174">
                  <c:v>42121.742928240739</c:v>
                </c:pt>
                <c:pt idx="2175">
                  <c:v>42121.742986111109</c:v>
                </c:pt>
                <c:pt idx="2176">
                  <c:v>42121.743043981478</c:v>
                </c:pt>
                <c:pt idx="2177">
                  <c:v>42121.743090277778</c:v>
                </c:pt>
                <c:pt idx="2178">
                  <c:v>42121.743148148147</c:v>
                </c:pt>
                <c:pt idx="2179">
                  <c:v>42121.743206018517</c:v>
                </c:pt>
                <c:pt idx="2180">
                  <c:v>42121.743252314816</c:v>
                </c:pt>
                <c:pt idx="2181">
                  <c:v>42121.743310185186</c:v>
                </c:pt>
                <c:pt idx="2182">
                  <c:v>42121.743368055555</c:v>
                </c:pt>
                <c:pt idx="2183">
                  <c:v>42121.743414351855</c:v>
                </c:pt>
                <c:pt idx="2184">
                  <c:v>42121.743472222224</c:v>
                </c:pt>
                <c:pt idx="2185">
                  <c:v>42121.743530092594</c:v>
                </c:pt>
                <c:pt idx="2186">
                  <c:v>42121.743576388886</c:v>
                </c:pt>
                <c:pt idx="2187">
                  <c:v>42121.743634259263</c:v>
                </c:pt>
                <c:pt idx="2188">
                  <c:v>42121.743692129632</c:v>
                </c:pt>
                <c:pt idx="2189">
                  <c:v>42121.743738425925</c:v>
                </c:pt>
                <c:pt idx="2190">
                  <c:v>42121.743796296294</c:v>
                </c:pt>
                <c:pt idx="2191">
                  <c:v>42121.743854166663</c:v>
                </c:pt>
                <c:pt idx="2192">
                  <c:v>42121.743900462963</c:v>
                </c:pt>
                <c:pt idx="2193">
                  <c:v>42121.743958333333</c:v>
                </c:pt>
                <c:pt idx="2194">
                  <c:v>42121.744016203702</c:v>
                </c:pt>
                <c:pt idx="2195">
                  <c:v>42121.744074074071</c:v>
                </c:pt>
                <c:pt idx="2196">
                  <c:v>42121.744120370371</c:v>
                </c:pt>
                <c:pt idx="2197">
                  <c:v>42121.74417824074</c:v>
                </c:pt>
                <c:pt idx="2198">
                  <c:v>42121.74423611111</c:v>
                </c:pt>
                <c:pt idx="2199">
                  <c:v>42121.74428240741</c:v>
                </c:pt>
                <c:pt idx="2200">
                  <c:v>42121.744340277779</c:v>
                </c:pt>
                <c:pt idx="2201">
                  <c:v>42121.744398148148</c:v>
                </c:pt>
                <c:pt idx="2202">
                  <c:v>42121.744444444441</c:v>
                </c:pt>
                <c:pt idx="2203">
                  <c:v>42121.744502314818</c:v>
                </c:pt>
                <c:pt idx="2204">
                  <c:v>42121.744560185187</c:v>
                </c:pt>
                <c:pt idx="2205">
                  <c:v>42121.744606481479</c:v>
                </c:pt>
                <c:pt idx="2206">
                  <c:v>42121.744664351849</c:v>
                </c:pt>
                <c:pt idx="2207">
                  <c:v>42121.744722222225</c:v>
                </c:pt>
                <c:pt idx="2208">
                  <c:v>42121.744768518518</c:v>
                </c:pt>
                <c:pt idx="2209">
                  <c:v>42121.744826388887</c:v>
                </c:pt>
                <c:pt idx="2210">
                  <c:v>42121.744884259257</c:v>
                </c:pt>
                <c:pt idx="2211">
                  <c:v>42121.744942129626</c:v>
                </c:pt>
                <c:pt idx="2212">
                  <c:v>42121.744988425926</c:v>
                </c:pt>
                <c:pt idx="2213">
                  <c:v>42121.745046296295</c:v>
                </c:pt>
                <c:pt idx="2214">
                  <c:v>42121.745104166665</c:v>
                </c:pt>
                <c:pt idx="2215">
                  <c:v>42121.745150462964</c:v>
                </c:pt>
                <c:pt idx="2216">
                  <c:v>42121.745208333334</c:v>
                </c:pt>
                <c:pt idx="2217">
                  <c:v>42121.745266203703</c:v>
                </c:pt>
                <c:pt idx="2218">
                  <c:v>42121.745312500003</c:v>
                </c:pt>
                <c:pt idx="2219">
                  <c:v>42121.745370370372</c:v>
                </c:pt>
                <c:pt idx="2220">
                  <c:v>42121.745428240742</c:v>
                </c:pt>
                <c:pt idx="2221">
                  <c:v>42121.745474537034</c:v>
                </c:pt>
                <c:pt idx="2222">
                  <c:v>42121.745532407411</c:v>
                </c:pt>
                <c:pt idx="2223">
                  <c:v>42121.74559027778</c:v>
                </c:pt>
                <c:pt idx="2224">
                  <c:v>42121.745636574073</c:v>
                </c:pt>
                <c:pt idx="2225">
                  <c:v>42121.745694444442</c:v>
                </c:pt>
                <c:pt idx="2226">
                  <c:v>42121.745752314811</c:v>
                </c:pt>
                <c:pt idx="2227">
                  <c:v>42121.745798611111</c:v>
                </c:pt>
                <c:pt idx="2228">
                  <c:v>42121.745856481481</c:v>
                </c:pt>
                <c:pt idx="2229">
                  <c:v>42121.74591435185</c:v>
                </c:pt>
                <c:pt idx="2230">
                  <c:v>42121.745972222219</c:v>
                </c:pt>
                <c:pt idx="2231">
                  <c:v>42121.746018518519</c:v>
                </c:pt>
                <c:pt idx="2232">
                  <c:v>42121.746076388888</c:v>
                </c:pt>
                <c:pt idx="2233">
                  <c:v>42121.746134259258</c:v>
                </c:pt>
                <c:pt idx="2234">
                  <c:v>42121.746180555558</c:v>
                </c:pt>
                <c:pt idx="2235">
                  <c:v>42121.746238425927</c:v>
                </c:pt>
                <c:pt idx="2236">
                  <c:v>42121.746296296296</c:v>
                </c:pt>
                <c:pt idx="2237">
                  <c:v>42121.746342592596</c:v>
                </c:pt>
                <c:pt idx="2238">
                  <c:v>42121.746400462966</c:v>
                </c:pt>
                <c:pt idx="2239">
                  <c:v>42121.746458333335</c:v>
                </c:pt>
                <c:pt idx="2240">
                  <c:v>42121.746504629627</c:v>
                </c:pt>
                <c:pt idx="2241">
                  <c:v>42121.746562499997</c:v>
                </c:pt>
                <c:pt idx="2242">
                  <c:v>42121.746620370373</c:v>
                </c:pt>
                <c:pt idx="2243">
                  <c:v>42121.746666666666</c:v>
                </c:pt>
                <c:pt idx="2244">
                  <c:v>42121.746724537035</c:v>
                </c:pt>
                <c:pt idx="2245">
                  <c:v>42121.746782407405</c:v>
                </c:pt>
                <c:pt idx="2246">
                  <c:v>42121.746828703705</c:v>
                </c:pt>
                <c:pt idx="2247">
                  <c:v>42121.746886574074</c:v>
                </c:pt>
                <c:pt idx="2248">
                  <c:v>42121.746944444443</c:v>
                </c:pt>
                <c:pt idx="2249">
                  <c:v>42121.747002314813</c:v>
                </c:pt>
                <c:pt idx="2250">
                  <c:v>42121.747048611112</c:v>
                </c:pt>
                <c:pt idx="2251">
                  <c:v>42121.747106481482</c:v>
                </c:pt>
                <c:pt idx="2252">
                  <c:v>42121.747164351851</c:v>
                </c:pt>
                <c:pt idx="2253">
                  <c:v>42121.747210648151</c:v>
                </c:pt>
                <c:pt idx="2254">
                  <c:v>42121.74726851852</c:v>
                </c:pt>
                <c:pt idx="2255">
                  <c:v>42121.74732638889</c:v>
                </c:pt>
                <c:pt idx="2256">
                  <c:v>42121.747372685182</c:v>
                </c:pt>
                <c:pt idx="2257">
                  <c:v>42121.747430555559</c:v>
                </c:pt>
                <c:pt idx="2258">
                  <c:v>42121.747488425928</c:v>
                </c:pt>
                <c:pt idx="2259">
                  <c:v>42121.747534722221</c:v>
                </c:pt>
                <c:pt idx="2260">
                  <c:v>42121.74759259259</c:v>
                </c:pt>
                <c:pt idx="2261">
                  <c:v>42121.747650462959</c:v>
                </c:pt>
                <c:pt idx="2262">
                  <c:v>42121.747696759259</c:v>
                </c:pt>
                <c:pt idx="2263">
                  <c:v>42121.747754629629</c:v>
                </c:pt>
                <c:pt idx="2264">
                  <c:v>42121.747812499998</c:v>
                </c:pt>
                <c:pt idx="2265">
                  <c:v>42121.747858796298</c:v>
                </c:pt>
                <c:pt idx="2266">
                  <c:v>42121.747916666667</c:v>
                </c:pt>
                <c:pt idx="2267">
                  <c:v>42121.747974537036</c:v>
                </c:pt>
                <c:pt idx="2268">
                  <c:v>42121.748032407406</c:v>
                </c:pt>
                <c:pt idx="2269">
                  <c:v>42121.748078703706</c:v>
                </c:pt>
                <c:pt idx="2270">
                  <c:v>42121.748136574075</c:v>
                </c:pt>
                <c:pt idx="2271">
                  <c:v>42121.748194444444</c:v>
                </c:pt>
                <c:pt idx="2272">
                  <c:v>42121.748240740744</c:v>
                </c:pt>
                <c:pt idx="2273">
                  <c:v>42121.748298611114</c:v>
                </c:pt>
                <c:pt idx="2274">
                  <c:v>42121.748356481483</c:v>
                </c:pt>
                <c:pt idx="2275">
                  <c:v>42121.748402777775</c:v>
                </c:pt>
                <c:pt idx="2276">
                  <c:v>42121.748460648145</c:v>
                </c:pt>
                <c:pt idx="2277">
                  <c:v>42121.748518518521</c:v>
                </c:pt>
                <c:pt idx="2278">
                  <c:v>42121.748564814814</c:v>
                </c:pt>
                <c:pt idx="2279">
                  <c:v>42121.748622685183</c:v>
                </c:pt>
                <c:pt idx="2280">
                  <c:v>42121.748680555553</c:v>
                </c:pt>
                <c:pt idx="2281">
                  <c:v>42121.748726851853</c:v>
                </c:pt>
                <c:pt idx="2282">
                  <c:v>42121.748784722222</c:v>
                </c:pt>
                <c:pt idx="2283">
                  <c:v>42121.748842592591</c:v>
                </c:pt>
                <c:pt idx="2284">
                  <c:v>42121.748888888891</c:v>
                </c:pt>
                <c:pt idx="2285">
                  <c:v>42121.74894675926</c:v>
                </c:pt>
                <c:pt idx="2286">
                  <c:v>42121.74900462963</c:v>
                </c:pt>
                <c:pt idx="2287">
                  <c:v>42121.749050925922</c:v>
                </c:pt>
                <c:pt idx="2288">
                  <c:v>42121.749108796299</c:v>
                </c:pt>
                <c:pt idx="2289">
                  <c:v>42121.749166666668</c:v>
                </c:pt>
                <c:pt idx="2290">
                  <c:v>42121.749224537038</c:v>
                </c:pt>
                <c:pt idx="2291">
                  <c:v>42121.74927083333</c:v>
                </c:pt>
                <c:pt idx="2292">
                  <c:v>42121.749328703707</c:v>
                </c:pt>
                <c:pt idx="2293">
                  <c:v>42121.749386574076</c:v>
                </c:pt>
                <c:pt idx="2294">
                  <c:v>42121.749432870369</c:v>
                </c:pt>
                <c:pt idx="2295">
                  <c:v>42121.749490740738</c:v>
                </c:pt>
                <c:pt idx="2296">
                  <c:v>42121.749548611115</c:v>
                </c:pt>
                <c:pt idx="2297">
                  <c:v>42121.749594907407</c:v>
                </c:pt>
                <c:pt idx="2298">
                  <c:v>42121.749652777777</c:v>
                </c:pt>
                <c:pt idx="2299">
                  <c:v>42121.749710648146</c:v>
                </c:pt>
                <c:pt idx="2300">
                  <c:v>42121.749756944446</c:v>
                </c:pt>
                <c:pt idx="2301">
                  <c:v>42121.749814814815</c:v>
                </c:pt>
                <c:pt idx="2302">
                  <c:v>42121.749872685185</c:v>
                </c:pt>
                <c:pt idx="2303">
                  <c:v>42121.749918981484</c:v>
                </c:pt>
                <c:pt idx="2304">
                  <c:v>42121.749976851854</c:v>
                </c:pt>
                <c:pt idx="2305">
                  <c:v>42121.750034722223</c:v>
                </c:pt>
                <c:pt idx="2306">
                  <c:v>42121.750092592592</c:v>
                </c:pt>
                <c:pt idx="2307">
                  <c:v>42121.750138888892</c:v>
                </c:pt>
                <c:pt idx="2308">
                  <c:v>42121.750196759262</c:v>
                </c:pt>
                <c:pt idx="2309">
                  <c:v>42121.750254629631</c:v>
                </c:pt>
                <c:pt idx="2310">
                  <c:v>42121.750300925924</c:v>
                </c:pt>
                <c:pt idx="2311">
                  <c:v>42121.750358796293</c:v>
                </c:pt>
                <c:pt idx="2312">
                  <c:v>42121.750416666669</c:v>
                </c:pt>
                <c:pt idx="2313">
                  <c:v>42121.750462962962</c:v>
                </c:pt>
                <c:pt idx="2314">
                  <c:v>42121.750520833331</c:v>
                </c:pt>
                <c:pt idx="2315">
                  <c:v>42121.750578703701</c:v>
                </c:pt>
                <c:pt idx="2316">
                  <c:v>42121.750625000001</c:v>
                </c:pt>
                <c:pt idx="2317">
                  <c:v>42121.75068287037</c:v>
                </c:pt>
                <c:pt idx="2318">
                  <c:v>42121.750740740739</c:v>
                </c:pt>
                <c:pt idx="2319">
                  <c:v>42121.750787037039</c:v>
                </c:pt>
                <c:pt idx="2320">
                  <c:v>42121.750844907408</c:v>
                </c:pt>
                <c:pt idx="2321">
                  <c:v>42121.750902777778</c:v>
                </c:pt>
                <c:pt idx="2322">
                  <c:v>42121.750949074078</c:v>
                </c:pt>
                <c:pt idx="2323">
                  <c:v>42121.751006944447</c:v>
                </c:pt>
                <c:pt idx="2324">
                  <c:v>42121.751064814816</c:v>
                </c:pt>
                <c:pt idx="2325">
                  <c:v>42121.751122685186</c:v>
                </c:pt>
                <c:pt idx="2326">
                  <c:v>42121.751168981478</c:v>
                </c:pt>
                <c:pt idx="2327">
                  <c:v>42121.751226851855</c:v>
                </c:pt>
                <c:pt idx="2328">
                  <c:v>42121.751284722224</c:v>
                </c:pt>
                <c:pt idx="2329">
                  <c:v>42121.751331018517</c:v>
                </c:pt>
                <c:pt idx="2330">
                  <c:v>42121.751388888886</c:v>
                </c:pt>
                <c:pt idx="2331">
                  <c:v>42121.751446759263</c:v>
                </c:pt>
                <c:pt idx="2332">
                  <c:v>42121.751493055555</c:v>
                </c:pt>
                <c:pt idx="2333">
                  <c:v>42121.751550925925</c:v>
                </c:pt>
                <c:pt idx="2334">
                  <c:v>42121.751608796294</c:v>
                </c:pt>
                <c:pt idx="2335">
                  <c:v>42121.751655092594</c:v>
                </c:pt>
                <c:pt idx="2336">
                  <c:v>42121.751712962963</c:v>
                </c:pt>
                <c:pt idx="2337">
                  <c:v>42121.751770833333</c:v>
                </c:pt>
                <c:pt idx="2338">
                  <c:v>42121.751817129632</c:v>
                </c:pt>
                <c:pt idx="2339">
                  <c:v>42121.751875000002</c:v>
                </c:pt>
                <c:pt idx="2340">
                  <c:v>42121.751932870371</c:v>
                </c:pt>
                <c:pt idx="2341">
                  <c:v>42121.751979166664</c:v>
                </c:pt>
                <c:pt idx="2342">
                  <c:v>42121.75203703704</c:v>
                </c:pt>
                <c:pt idx="2343">
                  <c:v>42121.75209490741</c:v>
                </c:pt>
                <c:pt idx="2344">
                  <c:v>42121.752152777779</c:v>
                </c:pt>
                <c:pt idx="2345">
                  <c:v>42121.752199074072</c:v>
                </c:pt>
                <c:pt idx="2346">
                  <c:v>42121.752256944441</c:v>
                </c:pt>
                <c:pt idx="2347">
                  <c:v>42121.752314814818</c:v>
                </c:pt>
                <c:pt idx="2348">
                  <c:v>42121.75236111111</c:v>
                </c:pt>
                <c:pt idx="2349">
                  <c:v>42121.752418981479</c:v>
                </c:pt>
                <c:pt idx="2350">
                  <c:v>42121.752476851849</c:v>
                </c:pt>
                <c:pt idx="2351">
                  <c:v>42121.752523148149</c:v>
                </c:pt>
                <c:pt idx="2352">
                  <c:v>42121.752581018518</c:v>
                </c:pt>
                <c:pt idx="2353">
                  <c:v>42121.752638888887</c:v>
                </c:pt>
                <c:pt idx="2354">
                  <c:v>42121.752685185187</c:v>
                </c:pt>
                <c:pt idx="2355">
                  <c:v>42121.752743055556</c:v>
                </c:pt>
                <c:pt idx="2356">
                  <c:v>42121.752800925926</c:v>
                </c:pt>
                <c:pt idx="2357">
                  <c:v>42121.752847222226</c:v>
                </c:pt>
                <c:pt idx="2358">
                  <c:v>42121.752905092595</c:v>
                </c:pt>
                <c:pt idx="2359">
                  <c:v>42121.752962962964</c:v>
                </c:pt>
                <c:pt idx="2360">
                  <c:v>42121.753009259257</c:v>
                </c:pt>
                <c:pt idx="2361">
                  <c:v>42121.753067129626</c:v>
                </c:pt>
                <c:pt idx="2362">
                  <c:v>42121.753125000003</c:v>
                </c:pt>
                <c:pt idx="2363">
                  <c:v>42121.753182870372</c:v>
                </c:pt>
                <c:pt idx="2364">
                  <c:v>42121.753229166665</c:v>
                </c:pt>
                <c:pt idx="2365">
                  <c:v>42121.753287037034</c:v>
                </c:pt>
                <c:pt idx="2366">
                  <c:v>42121.753344907411</c:v>
                </c:pt>
                <c:pt idx="2367">
                  <c:v>42121.753391203703</c:v>
                </c:pt>
                <c:pt idx="2368">
                  <c:v>42121.753449074073</c:v>
                </c:pt>
                <c:pt idx="2369">
                  <c:v>42121.753506944442</c:v>
                </c:pt>
                <c:pt idx="2370">
                  <c:v>42121.753553240742</c:v>
                </c:pt>
                <c:pt idx="2371">
                  <c:v>42121.753611111111</c:v>
                </c:pt>
                <c:pt idx="2372">
                  <c:v>42121.753668981481</c:v>
                </c:pt>
                <c:pt idx="2373">
                  <c:v>42121.75371527778</c:v>
                </c:pt>
                <c:pt idx="2374">
                  <c:v>42121.75377314815</c:v>
                </c:pt>
                <c:pt idx="2375">
                  <c:v>42121.753831018519</c:v>
                </c:pt>
                <c:pt idx="2376">
                  <c:v>42121.753877314812</c:v>
                </c:pt>
                <c:pt idx="2377">
                  <c:v>42121.753935185188</c:v>
                </c:pt>
                <c:pt idx="2378">
                  <c:v>42121.753993055558</c:v>
                </c:pt>
                <c:pt idx="2379">
                  <c:v>42121.75403935185</c:v>
                </c:pt>
                <c:pt idx="2380">
                  <c:v>42121.75409722222</c:v>
                </c:pt>
                <c:pt idx="2381">
                  <c:v>42121.754155092596</c:v>
                </c:pt>
                <c:pt idx="2382">
                  <c:v>42121.754212962966</c:v>
                </c:pt>
                <c:pt idx="2383">
                  <c:v>42121.754259259258</c:v>
                </c:pt>
                <c:pt idx="2384">
                  <c:v>42121.754317129627</c:v>
                </c:pt>
                <c:pt idx="2385">
                  <c:v>42121.754374999997</c:v>
                </c:pt>
                <c:pt idx="2386">
                  <c:v>42121.754421296297</c:v>
                </c:pt>
                <c:pt idx="2387">
                  <c:v>42121.754479166666</c:v>
                </c:pt>
                <c:pt idx="2388">
                  <c:v>42121.754537037035</c:v>
                </c:pt>
                <c:pt idx="2389">
                  <c:v>42121.754583333335</c:v>
                </c:pt>
                <c:pt idx="2390">
                  <c:v>42121.754641203705</c:v>
                </c:pt>
                <c:pt idx="2391">
                  <c:v>42121.754699074074</c:v>
                </c:pt>
                <c:pt idx="2392">
                  <c:v>42121.754745370374</c:v>
                </c:pt>
                <c:pt idx="2393">
                  <c:v>42121.754803240743</c:v>
                </c:pt>
                <c:pt idx="2394">
                  <c:v>42121.754861111112</c:v>
                </c:pt>
                <c:pt idx="2395">
                  <c:v>42121.754907407405</c:v>
                </c:pt>
                <c:pt idx="2396">
                  <c:v>42121.754965277774</c:v>
                </c:pt>
                <c:pt idx="2397">
                  <c:v>42121.755023148151</c:v>
                </c:pt>
                <c:pt idx="2398">
                  <c:v>42121.755069444444</c:v>
                </c:pt>
                <c:pt idx="2399">
                  <c:v>42121.755127314813</c:v>
                </c:pt>
                <c:pt idx="2400">
                  <c:v>42121.755185185182</c:v>
                </c:pt>
                <c:pt idx="2401">
                  <c:v>42121.755243055559</c:v>
                </c:pt>
                <c:pt idx="2402">
                  <c:v>42121.755289351851</c:v>
                </c:pt>
                <c:pt idx="2403">
                  <c:v>42121.755347222221</c:v>
                </c:pt>
                <c:pt idx="2404">
                  <c:v>42121.75540509259</c:v>
                </c:pt>
                <c:pt idx="2405">
                  <c:v>42121.75545138889</c:v>
                </c:pt>
                <c:pt idx="2406">
                  <c:v>42121.755509259259</c:v>
                </c:pt>
                <c:pt idx="2407">
                  <c:v>42121.755567129629</c:v>
                </c:pt>
                <c:pt idx="2408">
                  <c:v>42121.755613425928</c:v>
                </c:pt>
                <c:pt idx="2409">
                  <c:v>42121.755671296298</c:v>
                </c:pt>
                <c:pt idx="2410">
                  <c:v>42121.755729166667</c:v>
                </c:pt>
                <c:pt idx="2411">
                  <c:v>42121.75577546296</c:v>
                </c:pt>
                <c:pt idx="2412">
                  <c:v>42121.755833333336</c:v>
                </c:pt>
                <c:pt idx="2413">
                  <c:v>42121.755891203706</c:v>
                </c:pt>
                <c:pt idx="2414">
                  <c:v>42121.755937499998</c:v>
                </c:pt>
                <c:pt idx="2415">
                  <c:v>42121.755995370368</c:v>
                </c:pt>
                <c:pt idx="2416">
                  <c:v>42121.756053240744</c:v>
                </c:pt>
                <c:pt idx="2417">
                  <c:v>42121.756099537037</c:v>
                </c:pt>
                <c:pt idx="2418">
                  <c:v>42121.756157407406</c:v>
                </c:pt>
                <c:pt idx="2419">
                  <c:v>42121.756215277775</c:v>
                </c:pt>
                <c:pt idx="2420">
                  <c:v>42121.756273148145</c:v>
                </c:pt>
                <c:pt idx="2421">
                  <c:v>42121.756319444445</c:v>
                </c:pt>
                <c:pt idx="2422">
                  <c:v>42121.756377314814</c:v>
                </c:pt>
                <c:pt idx="2423">
                  <c:v>42121.756435185183</c:v>
                </c:pt>
                <c:pt idx="2424">
                  <c:v>42121.756481481483</c:v>
                </c:pt>
                <c:pt idx="2425">
                  <c:v>42121.756539351853</c:v>
                </c:pt>
                <c:pt idx="2426">
                  <c:v>42121.756597222222</c:v>
                </c:pt>
                <c:pt idx="2427">
                  <c:v>42121.756643518522</c:v>
                </c:pt>
                <c:pt idx="2428">
                  <c:v>42121.756701388891</c:v>
                </c:pt>
                <c:pt idx="2429">
                  <c:v>42121.75675925926</c:v>
                </c:pt>
                <c:pt idx="2430">
                  <c:v>42121.756805555553</c:v>
                </c:pt>
                <c:pt idx="2431">
                  <c:v>42121.756863425922</c:v>
                </c:pt>
                <c:pt idx="2432">
                  <c:v>42121.756921296299</c:v>
                </c:pt>
                <c:pt idx="2433">
                  <c:v>42121.756967592592</c:v>
                </c:pt>
                <c:pt idx="2434">
                  <c:v>42121.757025462961</c:v>
                </c:pt>
                <c:pt idx="2435">
                  <c:v>42121.75708333333</c:v>
                </c:pt>
                <c:pt idx="2436">
                  <c:v>42121.75712962963</c:v>
                </c:pt>
                <c:pt idx="2437">
                  <c:v>42121.757187499999</c:v>
                </c:pt>
                <c:pt idx="2438">
                  <c:v>42121.757245370369</c:v>
                </c:pt>
                <c:pt idx="2439">
                  <c:v>42121.757303240738</c:v>
                </c:pt>
                <c:pt idx="2440">
                  <c:v>42121.757349537038</c:v>
                </c:pt>
                <c:pt idx="2441">
                  <c:v>42121.757407407407</c:v>
                </c:pt>
                <c:pt idx="2442">
                  <c:v>42121.757465277777</c:v>
                </c:pt>
                <c:pt idx="2443">
                  <c:v>42121.757511574076</c:v>
                </c:pt>
                <c:pt idx="2444">
                  <c:v>42121.757569444446</c:v>
                </c:pt>
                <c:pt idx="2445">
                  <c:v>42121.757627314815</c:v>
                </c:pt>
                <c:pt idx="2446">
                  <c:v>42121.757673611108</c:v>
                </c:pt>
                <c:pt idx="2447">
                  <c:v>42121.757731481484</c:v>
                </c:pt>
                <c:pt idx="2448">
                  <c:v>42121.757789351854</c:v>
                </c:pt>
                <c:pt idx="2449">
                  <c:v>42121.757835648146</c:v>
                </c:pt>
                <c:pt idx="2450">
                  <c:v>42121.757893518516</c:v>
                </c:pt>
                <c:pt idx="2451">
                  <c:v>42121.757951388892</c:v>
                </c:pt>
                <c:pt idx="2452">
                  <c:v>42121.757997685185</c:v>
                </c:pt>
                <c:pt idx="2453">
                  <c:v>42121.758055555554</c:v>
                </c:pt>
                <c:pt idx="2454">
                  <c:v>42121.758113425924</c:v>
                </c:pt>
                <c:pt idx="2455">
                  <c:v>42121.758159722223</c:v>
                </c:pt>
                <c:pt idx="2456">
                  <c:v>42121.758217592593</c:v>
                </c:pt>
                <c:pt idx="2457">
                  <c:v>42121.758275462962</c:v>
                </c:pt>
                <c:pt idx="2458">
                  <c:v>42121.758333333331</c:v>
                </c:pt>
                <c:pt idx="2459">
                  <c:v>42121.758379629631</c:v>
                </c:pt>
                <c:pt idx="2460">
                  <c:v>42121.758437500001</c:v>
                </c:pt>
                <c:pt idx="2461">
                  <c:v>42121.75849537037</c:v>
                </c:pt>
                <c:pt idx="2462">
                  <c:v>42121.75854166667</c:v>
                </c:pt>
                <c:pt idx="2463">
                  <c:v>42121.758599537039</c:v>
                </c:pt>
                <c:pt idx="2464">
                  <c:v>42121.758657407408</c:v>
                </c:pt>
                <c:pt idx="2465">
                  <c:v>42121.758703703701</c:v>
                </c:pt>
                <c:pt idx="2466">
                  <c:v>42121.758761574078</c:v>
                </c:pt>
                <c:pt idx="2467">
                  <c:v>42121.758819444447</c:v>
                </c:pt>
                <c:pt idx="2468">
                  <c:v>42121.75886574074</c:v>
                </c:pt>
                <c:pt idx="2469">
                  <c:v>42121.758923611109</c:v>
                </c:pt>
                <c:pt idx="2470">
                  <c:v>42121.758981481478</c:v>
                </c:pt>
                <c:pt idx="2471">
                  <c:v>42121.759027777778</c:v>
                </c:pt>
                <c:pt idx="2472">
                  <c:v>42121.759085648147</c:v>
                </c:pt>
                <c:pt idx="2473">
                  <c:v>42121.759143518517</c:v>
                </c:pt>
                <c:pt idx="2474">
                  <c:v>42121.759189814817</c:v>
                </c:pt>
                <c:pt idx="2475">
                  <c:v>42121.759247685186</c:v>
                </c:pt>
                <c:pt idx="2476">
                  <c:v>42121.759305555555</c:v>
                </c:pt>
                <c:pt idx="2477">
                  <c:v>42121.759363425925</c:v>
                </c:pt>
                <c:pt idx="2478">
                  <c:v>42121.759409722225</c:v>
                </c:pt>
                <c:pt idx="2479">
                  <c:v>42121.759467592594</c:v>
                </c:pt>
                <c:pt idx="2480">
                  <c:v>42121.759525462963</c:v>
                </c:pt>
                <c:pt idx="2481">
                  <c:v>42121.759571759256</c:v>
                </c:pt>
                <c:pt idx="2482">
                  <c:v>42121.759629629632</c:v>
                </c:pt>
                <c:pt idx="2483">
                  <c:v>42121.759687500002</c:v>
                </c:pt>
                <c:pt idx="2484">
                  <c:v>42121.759733796294</c:v>
                </c:pt>
                <c:pt idx="2485">
                  <c:v>42121.759791666664</c:v>
                </c:pt>
                <c:pt idx="2486">
                  <c:v>42121.75984953704</c:v>
                </c:pt>
                <c:pt idx="2487">
                  <c:v>42121.759895833333</c:v>
                </c:pt>
                <c:pt idx="2488">
                  <c:v>42121.759953703702</c:v>
                </c:pt>
                <c:pt idx="2489">
                  <c:v>42121.760011574072</c:v>
                </c:pt>
                <c:pt idx="2490">
                  <c:v>42121.760057870371</c:v>
                </c:pt>
                <c:pt idx="2491">
                  <c:v>42121.760115740741</c:v>
                </c:pt>
                <c:pt idx="2492">
                  <c:v>42121.76017361111</c:v>
                </c:pt>
                <c:pt idx="2493">
                  <c:v>42121.76021990741</c:v>
                </c:pt>
                <c:pt idx="2494">
                  <c:v>42121.760277777779</c:v>
                </c:pt>
                <c:pt idx="2495">
                  <c:v>42121.760335648149</c:v>
                </c:pt>
                <c:pt idx="2496">
                  <c:v>42121.760393518518</c:v>
                </c:pt>
                <c:pt idx="2497">
                  <c:v>42121.760439814818</c:v>
                </c:pt>
                <c:pt idx="2498">
                  <c:v>42121.760497685187</c:v>
                </c:pt>
                <c:pt idx="2499">
                  <c:v>42121.760555555556</c:v>
                </c:pt>
                <c:pt idx="2500">
                  <c:v>42121.760601851849</c:v>
                </c:pt>
                <c:pt idx="2501">
                  <c:v>42121.760659722226</c:v>
                </c:pt>
                <c:pt idx="2502">
                  <c:v>42121.760717592595</c:v>
                </c:pt>
                <c:pt idx="2503">
                  <c:v>42121.760763888888</c:v>
                </c:pt>
                <c:pt idx="2504">
                  <c:v>42121.760821759257</c:v>
                </c:pt>
                <c:pt idx="2505">
                  <c:v>42121.760879629626</c:v>
                </c:pt>
                <c:pt idx="2506">
                  <c:v>42121.760925925926</c:v>
                </c:pt>
                <c:pt idx="2507">
                  <c:v>42121.760983796295</c:v>
                </c:pt>
                <c:pt idx="2508">
                  <c:v>42121.761041666665</c:v>
                </c:pt>
                <c:pt idx="2509">
                  <c:v>42121.761087962965</c:v>
                </c:pt>
                <c:pt idx="2510">
                  <c:v>42121.761145833334</c:v>
                </c:pt>
                <c:pt idx="2511">
                  <c:v>42121.761203703703</c:v>
                </c:pt>
                <c:pt idx="2512">
                  <c:v>42121.761250000003</c:v>
                </c:pt>
                <c:pt idx="2513">
                  <c:v>42121.761307870373</c:v>
                </c:pt>
                <c:pt idx="2514">
                  <c:v>42121.761365740742</c:v>
                </c:pt>
                <c:pt idx="2515">
                  <c:v>42121.761423611111</c:v>
                </c:pt>
                <c:pt idx="2516">
                  <c:v>42121.761469907404</c:v>
                </c:pt>
                <c:pt idx="2517">
                  <c:v>42121.76152777778</c:v>
                </c:pt>
                <c:pt idx="2518">
                  <c:v>42121.76158564815</c:v>
                </c:pt>
                <c:pt idx="2519">
                  <c:v>42121.761631944442</c:v>
                </c:pt>
                <c:pt idx="2520">
                  <c:v>42121.761689814812</c:v>
                </c:pt>
                <c:pt idx="2521">
                  <c:v>42121.761747685188</c:v>
                </c:pt>
                <c:pt idx="2522">
                  <c:v>42121.761793981481</c:v>
                </c:pt>
                <c:pt idx="2523">
                  <c:v>42121.76185185185</c:v>
                </c:pt>
                <c:pt idx="2524">
                  <c:v>42121.76190972222</c:v>
                </c:pt>
                <c:pt idx="2525">
                  <c:v>42121.761956018519</c:v>
                </c:pt>
                <c:pt idx="2526">
                  <c:v>42121.762013888889</c:v>
                </c:pt>
                <c:pt idx="2527">
                  <c:v>42121.762071759258</c:v>
                </c:pt>
                <c:pt idx="2528">
                  <c:v>42121.762118055558</c:v>
                </c:pt>
                <c:pt idx="2529">
                  <c:v>42121.762175925927</c:v>
                </c:pt>
                <c:pt idx="2530">
                  <c:v>42121.762233796297</c:v>
                </c:pt>
                <c:pt idx="2531">
                  <c:v>42121.762291666666</c:v>
                </c:pt>
                <c:pt idx="2532">
                  <c:v>42121.762337962966</c:v>
                </c:pt>
                <c:pt idx="2533">
                  <c:v>42121.762395833335</c:v>
                </c:pt>
                <c:pt idx="2534">
                  <c:v>42121.762453703705</c:v>
                </c:pt>
                <c:pt idx="2535">
                  <c:v>42121.762499999997</c:v>
                </c:pt>
                <c:pt idx="2536">
                  <c:v>42121.762557870374</c:v>
                </c:pt>
                <c:pt idx="2537">
                  <c:v>42121.762615740743</c:v>
                </c:pt>
                <c:pt idx="2538">
                  <c:v>42121.762662037036</c:v>
                </c:pt>
                <c:pt idx="2539">
                  <c:v>42121.762719907405</c:v>
                </c:pt>
                <c:pt idx="2540">
                  <c:v>42121.762777777774</c:v>
                </c:pt>
                <c:pt idx="2541">
                  <c:v>42121.762824074074</c:v>
                </c:pt>
                <c:pt idx="2542">
                  <c:v>42121.762881944444</c:v>
                </c:pt>
                <c:pt idx="2543">
                  <c:v>42121.762939814813</c:v>
                </c:pt>
                <c:pt idx="2544">
                  <c:v>42121.762986111113</c:v>
                </c:pt>
                <c:pt idx="2545">
                  <c:v>42121.763043981482</c:v>
                </c:pt>
                <c:pt idx="2546">
                  <c:v>42121.763101851851</c:v>
                </c:pt>
                <c:pt idx="2547">
                  <c:v>42121.763148148151</c:v>
                </c:pt>
                <c:pt idx="2548">
                  <c:v>42121.763206018521</c:v>
                </c:pt>
                <c:pt idx="2549">
                  <c:v>42121.76326388889</c:v>
                </c:pt>
                <c:pt idx="2550">
                  <c:v>42121.763310185182</c:v>
                </c:pt>
                <c:pt idx="2551">
                  <c:v>42121.763368055559</c:v>
                </c:pt>
                <c:pt idx="2552">
                  <c:v>42121.763425925928</c:v>
                </c:pt>
                <c:pt idx="2553">
                  <c:v>42121.763483796298</c:v>
                </c:pt>
                <c:pt idx="2554">
                  <c:v>42121.76353009259</c:v>
                </c:pt>
                <c:pt idx="2555">
                  <c:v>42121.76358796296</c:v>
                </c:pt>
                <c:pt idx="2556">
                  <c:v>42121.763645833336</c:v>
                </c:pt>
                <c:pt idx="2557">
                  <c:v>42121.763692129629</c:v>
                </c:pt>
                <c:pt idx="2558">
                  <c:v>42121.763749999998</c:v>
                </c:pt>
                <c:pt idx="2559">
                  <c:v>42121.763807870368</c:v>
                </c:pt>
                <c:pt idx="2560">
                  <c:v>42121.763854166667</c:v>
                </c:pt>
                <c:pt idx="2561">
                  <c:v>42121.763912037037</c:v>
                </c:pt>
                <c:pt idx="2562">
                  <c:v>42121.763969907406</c:v>
                </c:pt>
                <c:pt idx="2563">
                  <c:v>42121.764016203706</c:v>
                </c:pt>
                <c:pt idx="2564">
                  <c:v>42121.764074074075</c:v>
                </c:pt>
                <c:pt idx="2565">
                  <c:v>42121.764131944445</c:v>
                </c:pt>
                <c:pt idx="2566">
                  <c:v>42121.764178240737</c:v>
                </c:pt>
                <c:pt idx="2567">
                  <c:v>42121.764236111114</c:v>
                </c:pt>
                <c:pt idx="2568">
                  <c:v>42121.764293981483</c:v>
                </c:pt>
                <c:pt idx="2569">
                  <c:v>42121.764351851853</c:v>
                </c:pt>
                <c:pt idx="2570">
                  <c:v>42121.764398148145</c:v>
                </c:pt>
                <c:pt idx="2571">
                  <c:v>42121.764456018522</c:v>
                </c:pt>
                <c:pt idx="2572">
                  <c:v>42121.764513888891</c:v>
                </c:pt>
                <c:pt idx="2573">
                  <c:v>42121.764560185184</c:v>
                </c:pt>
                <c:pt idx="2574">
                  <c:v>42121.764618055553</c:v>
                </c:pt>
                <c:pt idx="2575">
                  <c:v>42121.764675925922</c:v>
                </c:pt>
                <c:pt idx="2576">
                  <c:v>42121.764722222222</c:v>
                </c:pt>
                <c:pt idx="2577">
                  <c:v>42121.764780092592</c:v>
                </c:pt>
                <c:pt idx="2578">
                  <c:v>42121.764837962961</c:v>
                </c:pt>
                <c:pt idx="2579">
                  <c:v>42121.764884259261</c:v>
                </c:pt>
                <c:pt idx="2580">
                  <c:v>42121.76494212963</c:v>
                </c:pt>
                <c:pt idx="2581">
                  <c:v>42121.764999999999</c:v>
                </c:pt>
                <c:pt idx="2582">
                  <c:v>42121.765046296299</c:v>
                </c:pt>
                <c:pt idx="2583">
                  <c:v>42121.765104166669</c:v>
                </c:pt>
                <c:pt idx="2584">
                  <c:v>42121.765162037038</c:v>
                </c:pt>
                <c:pt idx="2585">
                  <c:v>42121.765208333331</c:v>
                </c:pt>
                <c:pt idx="2586">
                  <c:v>42121.765266203707</c:v>
                </c:pt>
                <c:pt idx="2587">
                  <c:v>42121.765324074076</c:v>
                </c:pt>
                <c:pt idx="2588">
                  <c:v>42121.765381944446</c:v>
                </c:pt>
                <c:pt idx="2589">
                  <c:v>42121.765428240738</c:v>
                </c:pt>
                <c:pt idx="2590">
                  <c:v>42121.765486111108</c:v>
                </c:pt>
                <c:pt idx="2591">
                  <c:v>42121.765543981484</c:v>
                </c:pt>
                <c:pt idx="2592">
                  <c:v>42121.765590277777</c:v>
                </c:pt>
                <c:pt idx="2593">
                  <c:v>42121.765648148146</c:v>
                </c:pt>
                <c:pt idx="2594">
                  <c:v>42121.765706018516</c:v>
                </c:pt>
                <c:pt idx="2595">
                  <c:v>42121.765752314815</c:v>
                </c:pt>
                <c:pt idx="2596">
                  <c:v>42121.765810185185</c:v>
                </c:pt>
                <c:pt idx="2597">
                  <c:v>42121.765868055554</c:v>
                </c:pt>
                <c:pt idx="2598">
                  <c:v>42121.765914351854</c:v>
                </c:pt>
                <c:pt idx="2599">
                  <c:v>42121.765972222223</c:v>
                </c:pt>
                <c:pt idx="2600">
                  <c:v>42121.766030092593</c:v>
                </c:pt>
                <c:pt idx="2601">
                  <c:v>42121.766076388885</c:v>
                </c:pt>
                <c:pt idx="2602">
                  <c:v>42121.766134259262</c:v>
                </c:pt>
                <c:pt idx="2603">
                  <c:v>42121.766192129631</c:v>
                </c:pt>
                <c:pt idx="2604">
                  <c:v>42121.766238425924</c:v>
                </c:pt>
                <c:pt idx="2605">
                  <c:v>42121.766296296293</c:v>
                </c:pt>
                <c:pt idx="2606">
                  <c:v>42121.76635416667</c:v>
                </c:pt>
                <c:pt idx="2607">
                  <c:v>42121.766412037039</c:v>
                </c:pt>
                <c:pt idx="2608">
                  <c:v>42121.766458333332</c:v>
                </c:pt>
                <c:pt idx="2609">
                  <c:v>42121.766516203701</c:v>
                </c:pt>
                <c:pt idx="2610">
                  <c:v>42121.766574074078</c:v>
                </c:pt>
                <c:pt idx="2611">
                  <c:v>42121.76662037037</c:v>
                </c:pt>
                <c:pt idx="2612">
                  <c:v>42121.76667824074</c:v>
                </c:pt>
                <c:pt idx="2613">
                  <c:v>42121.766736111109</c:v>
                </c:pt>
                <c:pt idx="2614">
                  <c:v>42121.766782407409</c:v>
                </c:pt>
                <c:pt idx="2615">
                  <c:v>42121.766840277778</c:v>
                </c:pt>
                <c:pt idx="2616">
                  <c:v>42121.766898148147</c:v>
                </c:pt>
                <c:pt idx="2617">
                  <c:v>42121.766944444447</c:v>
                </c:pt>
                <c:pt idx="2618">
                  <c:v>42121.767002314817</c:v>
                </c:pt>
                <c:pt idx="2619">
                  <c:v>42121.767060185186</c:v>
                </c:pt>
                <c:pt idx="2620">
                  <c:v>42121.767106481479</c:v>
                </c:pt>
                <c:pt idx="2621">
                  <c:v>42121.767164351855</c:v>
                </c:pt>
                <c:pt idx="2622">
                  <c:v>42121.767222222225</c:v>
                </c:pt>
                <c:pt idx="2623">
                  <c:v>42121.767268518517</c:v>
                </c:pt>
                <c:pt idx="2624">
                  <c:v>42121.767326388886</c:v>
                </c:pt>
                <c:pt idx="2625">
                  <c:v>42121.767384259256</c:v>
                </c:pt>
                <c:pt idx="2626">
                  <c:v>42121.767442129632</c:v>
                </c:pt>
                <c:pt idx="2627">
                  <c:v>42121.767488425925</c:v>
                </c:pt>
                <c:pt idx="2628">
                  <c:v>42121.767546296294</c:v>
                </c:pt>
                <c:pt idx="2629">
                  <c:v>42121.767604166664</c:v>
                </c:pt>
                <c:pt idx="2630">
                  <c:v>42121.767650462964</c:v>
                </c:pt>
                <c:pt idx="2631">
                  <c:v>42121.767708333333</c:v>
                </c:pt>
                <c:pt idx="2632">
                  <c:v>42121.767766203702</c:v>
                </c:pt>
                <c:pt idx="2633">
                  <c:v>42121.767812500002</c:v>
                </c:pt>
                <c:pt idx="2634">
                  <c:v>42121.767870370371</c:v>
                </c:pt>
                <c:pt idx="2635">
                  <c:v>42121.767928240741</c:v>
                </c:pt>
                <c:pt idx="2636">
                  <c:v>42121.767974537041</c:v>
                </c:pt>
                <c:pt idx="2637">
                  <c:v>42121.76803240741</c:v>
                </c:pt>
                <c:pt idx="2638">
                  <c:v>42121.768090277779</c:v>
                </c:pt>
                <c:pt idx="2639">
                  <c:v>42121.768136574072</c:v>
                </c:pt>
                <c:pt idx="2640">
                  <c:v>42121.768194444441</c:v>
                </c:pt>
                <c:pt idx="2641">
                  <c:v>42121.768252314818</c:v>
                </c:pt>
                <c:pt idx="2642">
                  <c:v>42121.76829861111</c:v>
                </c:pt>
                <c:pt idx="2643">
                  <c:v>42121.76835648148</c:v>
                </c:pt>
                <c:pt idx="2644">
                  <c:v>42121.768414351849</c:v>
                </c:pt>
                <c:pt idx="2645">
                  <c:v>42121.768472222226</c:v>
                </c:pt>
                <c:pt idx="2646">
                  <c:v>42121.768518518518</c:v>
                </c:pt>
                <c:pt idx="2647">
                  <c:v>42121.768576388888</c:v>
                </c:pt>
                <c:pt idx="2648">
                  <c:v>42121.768634259257</c:v>
                </c:pt>
                <c:pt idx="2649">
                  <c:v>42121.768680555557</c:v>
                </c:pt>
                <c:pt idx="2650">
                  <c:v>42121.768738425926</c:v>
                </c:pt>
                <c:pt idx="2651">
                  <c:v>42121.768796296295</c:v>
                </c:pt>
                <c:pt idx="2652">
                  <c:v>42121.768842592595</c:v>
                </c:pt>
                <c:pt idx="2653">
                  <c:v>42121.768900462965</c:v>
                </c:pt>
                <c:pt idx="2654">
                  <c:v>42121.768958333334</c:v>
                </c:pt>
                <c:pt idx="2655">
                  <c:v>42121.769004629627</c:v>
                </c:pt>
                <c:pt idx="2656">
                  <c:v>42121.769062500003</c:v>
                </c:pt>
                <c:pt idx="2657">
                  <c:v>42121.769120370373</c:v>
                </c:pt>
                <c:pt idx="2658">
                  <c:v>42121.769166666665</c:v>
                </c:pt>
                <c:pt idx="2659">
                  <c:v>42121.769224537034</c:v>
                </c:pt>
                <c:pt idx="2660">
                  <c:v>42121.769282407404</c:v>
                </c:pt>
                <c:pt idx="2661">
                  <c:v>42121.769328703704</c:v>
                </c:pt>
                <c:pt idx="2662">
                  <c:v>42121.769386574073</c:v>
                </c:pt>
                <c:pt idx="2663">
                  <c:v>42121.769444444442</c:v>
                </c:pt>
                <c:pt idx="2664">
                  <c:v>42121.769502314812</c:v>
                </c:pt>
                <c:pt idx="2665">
                  <c:v>42121.769548611112</c:v>
                </c:pt>
                <c:pt idx="2666">
                  <c:v>42121.769606481481</c:v>
                </c:pt>
                <c:pt idx="2667">
                  <c:v>42121.76966435185</c:v>
                </c:pt>
                <c:pt idx="2668">
                  <c:v>42121.76971064815</c:v>
                </c:pt>
                <c:pt idx="2669">
                  <c:v>42121.769768518519</c:v>
                </c:pt>
                <c:pt idx="2670">
                  <c:v>42121.769826388889</c:v>
                </c:pt>
                <c:pt idx="2671">
                  <c:v>42121.769872685189</c:v>
                </c:pt>
                <c:pt idx="2672">
                  <c:v>42121.769930555558</c:v>
                </c:pt>
                <c:pt idx="2673">
                  <c:v>42121.769988425927</c:v>
                </c:pt>
                <c:pt idx="2674">
                  <c:v>42121.77003472222</c:v>
                </c:pt>
                <c:pt idx="2675">
                  <c:v>42121.770092592589</c:v>
                </c:pt>
                <c:pt idx="2676">
                  <c:v>42121.770150462966</c:v>
                </c:pt>
                <c:pt idx="2677">
                  <c:v>42121.770196759258</c:v>
                </c:pt>
                <c:pt idx="2678">
                  <c:v>42121.770254629628</c:v>
                </c:pt>
                <c:pt idx="2679">
                  <c:v>42121.770312499997</c:v>
                </c:pt>
                <c:pt idx="2680">
                  <c:v>42121.770358796297</c:v>
                </c:pt>
                <c:pt idx="2681">
                  <c:v>42121.770416666666</c:v>
                </c:pt>
                <c:pt idx="2682">
                  <c:v>42121.770474537036</c:v>
                </c:pt>
                <c:pt idx="2683">
                  <c:v>42121.770532407405</c:v>
                </c:pt>
                <c:pt idx="2684">
                  <c:v>42121.770578703705</c:v>
                </c:pt>
                <c:pt idx="2685">
                  <c:v>42121.770636574074</c:v>
                </c:pt>
                <c:pt idx="2686">
                  <c:v>42121.770694444444</c:v>
                </c:pt>
                <c:pt idx="2687">
                  <c:v>42121.770740740743</c:v>
                </c:pt>
                <c:pt idx="2688">
                  <c:v>42121.770798611113</c:v>
                </c:pt>
                <c:pt idx="2689">
                  <c:v>42121.770856481482</c:v>
                </c:pt>
                <c:pt idx="2690">
                  <c:v>42121.770902777775</c:v>
                </c:pt>
                <c:pt idx="2691">
                  <c:v>42121.770960648151</c:v>
                </c:pt>
                <c:pt idx="2692">
                  <c:v>42121.771018518521</c:v>
                </c:pt>
                <c:pt idx="2693">
                  <c:v>42121.771064814813</c:v>
                </c:pt>
                <c:pt idx="2694">
                  <c:v>42121.771122685182</c:v>
                </c:pt>
                <c:pt idx="2695">
                  <c:v>42121.771180555559</c:v>
                </c:pt>
                <c:pt idx="2696">
                  <c:v>42121.771226851852</c:v>
                </c:pt>
                <c:pt idx="2697">
                  <c:v>42121.771284722221</c:v>
                </c:pt>
                <c:pt idx="2698">
                  <c:v>42121.77134259259</c:v>
                </c:pt>
                <c:pt idx="2699">
                  <c:v>42121.77140046296</c:v>
                </c:pt>
                <c:pt idx="2700">
                  <c:v>42121.77144675926</c:v>
                </c:pt>
                <c:pt idx="2701">
                  <c:v>42121.771504629629</c:v>
                </c:pt>
                <c:pt idx="2702">
                  <c:v>42121.771562499998</c:v>
                </c:pt>
                <c:pt idx="2703">
                  <c:v>42121.771608796298</c:v>
                </c:pt>
                <c:pt idx="2704">
                  <c:v>42121.771666666667</c:v>
                </c:pt>
                <c:pt idx="2705">
                  <c:v>42121.771724537037</c:v>
                </c:pt>
                <c:pt idx="2706">
                  <c:v>42121.771770833337</c:v>
                </c:pt>
                <c:pt idx="2707">
                  <c:v>42121.771828703706</c:v>
                </c:pt>
                <c:pt idx="2708">
                  <c:v>42121.771886574075</c:v>
                </c:pt>
                <c:pt idx="2709">
                  <c:v>42121.771932870368</c:v>
                </c:pt>
                <c:pt idx="2710">
                  <c:v>42121.771990740737</c:v>
                </c:pt>
                <c:pt idx="2711">
                  <c:v>42121.772048611114</c:v>
                </c:pt>
                <c:pt idx="2712">
                  <c:v>42121.772094907406</c:v>
                </c:pt>
                <c:pt idx="2713">
                  <c:v>42121.772152777776</c:v>
                </c:pt>
                <c:pt idx="2714">
                  <c:v>42121.772210648145</c:v>
                </c:pt>
                <c:pt idx="2715">
                  <c:v>42121.772256944445</c:v>
                </c:pt>
                <c:pt idx="2716">
                  <c:v>42121.772314814814</c:v>
                </c:pt>
                <c:pt idx="2717">
                  <c:v>42121.772372685184</c:v>
                </c:pt>
                <c:pt idx="2718">
                  <c:v>42121.772430555553</c:v>
                </c:pt>
                <c:pt idx="2719">
                  <c:v>42121.772476851853</c:v>
                </c:pt>
                <c:pt idx="2720">
                  <c:v>42121.772534722222</c:v>
                </c:pt>
                <c:pt idx="2721">
                  <c:v>42121.772592592592</c:v>
                </c:pt>
                <c:pt idx="2722">
                  <c:v>42121.772638888891</c:v>
                </c:pt>
                <c:pt idx="2723">
                  <c:v>42121.772696759261</c:v>
                </c:pt>
                <c:pt idx="2724">
                  <c:v>42121.77275462963</c:v>
                </c:pt>
                <c:pt idx="2725">
                  <c:v>42121.772800925923</c:v>
                </c:pt>
                <c:pt idx="2726">
                  <c:v>42121.772858796299</c:v>
                </c:pt>
                <c:pt idx="2727">
                  <c:v>42121.772916666669</c:v>
                </c:pt>
                <c:pt idx="2728">
                  <c:v>42121.772962962961</c:v>
                </c:pt>
                <c:pt idx="2729">
                  <c:v>42121.773020833331</c:v>
                </c:pt>
                <c:pt idx="2730">
                  <c:v>42121.773078703707</c:v>
                </c:pt>
                <c:pt idx="2731">
                  <c:v>42121.773125</c:v>
                </c:pt>
                <c:pt idx="2732">
                  <c:v>42121.773182870369</c:v>
                </c:pt>
                <c:pt idx="2733">
                  <c:v>42121.773240740738</c:v>
                </c:pt>
                <c:pt idx="2734">
                  <c:v>42121.773287037038</c:v>
                </c:pt>
                <c:pt idx="2735">
                  <c:v>42121.773344907408</c:v>
                </c:pt>
                <c:pt idx="2736">
                  <c:v>42121.773402777777</c:v>
                </c:pt>
                <c:pt idx="2737">
                  <c:v>42121.773460648146</c:v>
                </c:pt>
                <c:pt idx="2738">
                  <c:v>42121.773506944446</c:v>
                </c:pt>
                <c:pt idx="2739">
                  <c:v>42121.773564814815</c:v>
                </c:pt>
                <c:pt idx="2740">
                  <c:v>42121.773622685185</c:v>
                </c:pt>
                <c:pt idx="2741">
                  <c:v>42121.773668981485</c:v>
                </c:pt>
                <c:pt idx="2742">
                  <c:v>42121.773726851854</c:v>
                </c:pt>
                <c:pt idx="2743">
                  <c:v>42121.773784722223</c:v>
                </c:pt>
                <c:pt idx="2744">
                  <c:v>42121.773831018516</c:v>
                </c:pt>
                <c:pt idx="2745">
                  <c:v>42121.773888888885</c:v>
                </c:pt>
                <c:pt idx="2746">
                  <c:v>42121.773946759262</c:v>
                </c:pt>
                <c:pt idx="2747">
                  <c:v>42121.773993055554</c:v>
                </c:pt>
                <c:pt idx="2748">
                  <c:v>42121.774050925924</c:v>
                </c:pt>
                <c:pt idx="2749">
                  <c:v>42121.774108796293</c:v>
                </c:pt>
                <c:pt idx="2750">
                  <c:v>42121.774155092593</c:v>
                </c:pt>
                <c:pt idx="2751">
                  <c:v>42121.774212962962</c:v>
                </c:pt>
                <c:pt idx="2752">
                  <c:v>42121.774270833332</c:v>
                </c:pt>
                <c:pt idx="2753">
                  <c:v>42121.774317129632</c:v>
                </c:pt>
                <c:pt idx="2754">
                  <c:v>42121.774375000001</c:v>
                </c:pt>
                <c:pt idx="2755">
                  <c:v>42121.77443287037</c:v>
                </c:pt>
                <c:pt idx="2756">
                  <c:v>42121.77449074074</c:v>
                </c:pt>
                <c:pt idx="2757">
                  <c:v>42121.774537037039</c:v>
                </c:pt>
                <c:pt idx="2758">
                  <c:v>42121.774594907409</c:v>
                </c:pt>
                <c:pt idx="2759">
                  <c:v>42121.774652777778</c:v>
                </c:pt>
                <c:pt idx="2760">
                  <c:v>42121.774699074071</c:v>
                </c:pt>
                <c:pt idx="2761">
                  <c:v>42121.774756944447</c:v>
                </c:pt>
                <c:pt idx="2762">
                  <c:v>42121.774814814817</c:v>
                </c:pt>
                <c:pt idx="2763">
                  <c:v>42121.774861111109</c:v>
                </c:pt>
                <c:pt idx="2764">
                  <c:v>42121.774918981479</c:v>
                </c:pt>
                <c:pt idx="2765">
                  <c:v>42121.774976851855</c:v>
                </c:pt>
                <c:pt idx="2766">
                  <c:v>42121.775023148148</c:v>
                </c:pt>
                <c:pt idx="2767">
                  <c:v>42121.775081018517</c:v>
                </c:pt>
                <c:pt idx="2768">
                  <c:v>42121.775138888886</c:v>
                </c:pt>
                <c:pt idx="2769">
                  <c:v>42121.775185185186</c:v>
                </c:pt>
                <c:pt idx="2770">
                  <c:v>42121.775243055556</c:v>
                </c:pt>
                <c:pt idx="2771">
                  <c:v>42121.775300925925</c:v>
                </c:pt>
                <c:pt idx="2772">
                  <c:v>42121.775347222225</c:v>
                </c:pt>
                <c:pt idx="2773">
                  <c:v>42121.775405092594</c:v>
                </c:pt>
                <c:pt idx="2774">
                  <c:v>42121.775462962964</c:v>
                </c:pt>
                <c:pt idx="2775">
                  <c:v>42121.775520833333</c:v>
                </c:pt>
                <c:pt idx="2776">
                  <c:v>42121.775567129633</c:v>
                </c:pt>
                <c:pt idx="2777">
                  <c:v>42121.775625000002</c:v>
                </c:pt>
                <c:pt idx="2778">
                  <c:v>42121.775682870371</c:v>
                </c:pt>
                <c:pt idx="2779">
                  <c:v>42121.775729166664</c:v>
                </c:pt>
                <c:pt idx="2780">
                  <c:v>42121.775787037041</c:v>
                </c:pt>
                <c:pt idx="2781">
                  <c:v>42121.77584490741</c:v>
                </c:pt>
                <c:pt idx="2782">
                  <c:v>42121.775891203702</c:v>
                </c:pt>
                <c:pt idx="2783">
                  <c:v>42121.775949074072</c:v>
                </c:pt>
                <c:pt idx="2784">
                  <c:v>42121.776006944441</c:v>
                </c:pt>
                <c:pt idx="2785">
                  <c:v>42121.776053240741</c:v>
                </c:pt>
                <c:pt idx="2786">
                  <c:v>42121.77611111111</c:v>
                </c:pt>
                <c:pt idx="2787">
                  <c:v>42121.77616898148</c:v>
                </c:pt>
                <c:pt idx="2788">
                  <c:v>42121.77621527778</c:v>
                </c:pt>
                <c:pt idx="2789">
                  <c:v>42121.776273148149</c:v>
                </c:pt>
                <c:pt idx="2790">
                  <c:v>42121.776331018518</c:v>
                </c:pt>
                <c:pt idx="2791">
                  <c:v>42121.776377314818</c:v>
                </c:pt>
                <c:pt idx="2792">
                  <c:v>42121.776435185187</c:v>
                </c:pt>
                <c:pt idx="2793">
                  <c:v>42121.776493055557</c:v>
                </c:pt>
                <c:pt idx="2794">
                  <c:v>42121.776550925926</c:v>
                </c:pt>
                <c:pt idx="2795">
                  <c:v>42121.776597222219</c:v>
                </c:pt>
                <c:pt idx="2796">
                  <c:v>42121.776655092595</c:v>
                </c:pt>
                <c:pt idx="2797">
                  <c:v>42121.776712962965</c:v>
                </c:pt>
                <c:pt idx="2798">
                  <c:v>42121.776759259257</c:v>
                </c:pt>
                <c:pt idx="2799">
                  <c:v>42121.776817129627</c:v>
                </c:pt>
                <c:pt idx="2800">
                  <c:v>42121.776875000003</c:v>
                </c:pt>
                <c:pt idx="2801">
                  <c:v>42121.776921296296</c:v>
                </c:pt>
                <c:pt idx="2802">
                  <c:v>42121.776979166665</c:v>
                </c:pt>
                <c:pt idx="2803">
                  <c:v>42121.777037037034</c:v>
                </c:pt>
                <c:pt idx="2804">
                  <c:v>42121.777083333334</c:v>
                </c:pt>
                <c:pt idx="2805">
                  <c:v>42121.777141203704</c:v>
                </c:pt>
                <c:pt idx="2806">
                  <c:v>42121.777199074073</c:v>
                </c:pt>
                <c:pt idx="2807">
                  <c:v>42121.777245370373</c:v>
                </c:pt>
                <c:pt idx="2808">
                  <c:v>42121.777303240742</c:v>
                </c:pt>
                <c:pt idx="2809">
                  <c:v>42121.777361111112</c:v>
                </c:pt>
                <c:pt idx="2810">
                  <c:v>42121.777407407404</c:v>
                </c:pt>
                <c:pt idx="2811">
                  <c:v>42121.777465277781</c:v>
                </c:pt>
                <c:pt idx="2812">
                  <c:v>42121.77752314815</c:v>
                </c:pt>
                <c:pt idx="2813">
                  <c:v>42121.777581018519</c:v>
                </c:pt>
                <c:pt idx="2814">
                  <c:v>42121.777627314812</c:v>
                </c:pt>
                <c:pt idx="2815">
                  <c:v>42121.777685185189</c:v>
                </c:pt>
                <c:pt idx="2816">
                  <c:v>42121.777743055558</c:v>
                </c:pt>
                <c:pt idx="2817">
                  <c:v>42121.777789351851</c:v>
                </c:pt>
                <c:pt idx="2818">
                  <c:v>42121.77784722222</c:v>
                </c:pt>
                <c:pt idx="2819">
                  <c:v>42121.777905092589</c:v>
                </c:pt>
                <c:pt idx="2820">
                  <c:v>42121.777951388889</c:v>
                </c:pt>
                <c:pt idx="2821">
                  <c:v>42121.778009259258</c:v>
                </c:pt>
                <c:pt idx="2822">
                  <c:v>42121.778067129628</c:v>
                </c:pt>
                <c:pt idx="2823">
                  <c:v>42121.778113425928</c:v>
                </c:pt>
                <c:pt idx="2824">
                  <c:v>42121.778171296297</c:v>
                </c:pt>
                <c:pt idx="2825">
                  <c:v>42121.778229166666</c:v>
                </c:pt>
                <c:pt idx="2826">
                  <c:v>42121.778275462966</c:v>
                </c:pt>
                <c:pt idx="2827">
                  <c:v>42121.778333333335</c:v>
                </c:pt>
                <c:pt idx="2828">
                  <c:v>42121.778391203705</c:v>
                </c:pt>
                <c:pt idx="2829">
                  <c:v>42121.778437499997</c:v>
                </c:pt>
                <c:pt idx="2830">
                  <c:v>42121.778495370374</c:v>
                </c:pt>
                <c:pt idx="2831">
                  <c:v>42121.778553240743</c:v>
                </c:pt>
                <c:pt idx="2832">
                  <c:v>42121.778611111113</c:v>
                </c:pt>
                <c:pt idx="2833">
                  <c:v>42121.778657407405</c:v>
                </c:pt>
                <c:pt idx="2834">
                  <c:v>42121.778715277775</c:v>
                </c:pt>
                <c:pt idx="2835">
                  <c:v>42121.778773148151</c:v>
                </c:pt>
                <c:pt idx="2836">
                  <c:v>42121.778819444444</c:v>
                </c:pt>
                <c:pt idx="2837">
                  <c:v>42121.778877314813</c:v>
                </c:pt>
                <c:pt idx="2838">
                  <c:v>42121.778935185182</c:v>
                </c:pt>
                <c:pt idx="2839">
                  <c:v>42121.778981481482</c:v>
                </c:pt>
                <c:pt idx="2840">
                  <c:v>42121.779039351852</c:v>
                </c:pt>
                <c:pt idx="2841">
                  <c:v>42121.779097222221</c:v>
                </c:pt>
                <c:pt idx="2842">
                  <c:v>42121.779143518521</c:v>
                </c:pt>
                <c:pt idx="2843">
                  <c:v>42121.77920138889</c:v>
                </c:pt>
                <c:pt idx="2844">
                  <c:v>42121.77925925926</c:v>
                </c:pt>
                <c:pt idx="2845">
                  <c:v>42121.779305555552</c:v>
                </c:pt>
                <c:pt idx="2846">
                  <c:v>42121.779363425929</c:v>
                </c:pt>
                <c:pt idx="2847">
                  <c:v>42121.779421296298</c:v>
                </c:pt>
                <c:pt idx="2848">
                  <c:v>42121.779467592591</c:v>
                </c:pt>
                <c:pt idx="2849">
                  <c:v>42121.77952546296</c:v>
                </c:pt>
                <c:pt idx="2850">
                  <c:v>42121.779583333337</c:v>
                </c:pt>
                <c:pt idx="2851">
                  <c:v>42121.779641203706</c:v>
                </c:pt>
                <c:pt idx="2852">
                  <c:v>42121.779687499999</c:v>
                </c:pt>
                <c:pt idx="2853">
                  <c:v>42121.779745370368</c:v>
                </c:pt>
                <c:pt idx="2854">
                  <c:v>42121.779803240737</c:v>
                </c:pt>
                <c:pt idx="2855">
                  <c:v>42121.779849537037</c:v>
                </c:pt>
                <c:pt idx="2856">
                  <c:v>42121.779907407406</c:v>
                </c:pt>
                <c:pt idx="2857">
                  <c:v>42121.779965277776</c:v>
                </c:pt>
                <c:pt idx="2858">
                  <c:v>42121.780011574076</c:v>
                </c:pt>
                <c:pt idx="2859">
                  <c:v>42121.780069444445</c:v>
                </c:pt>
                <c:pt idx="2860">
                  <c:v>42121.780127314814</c:v>
                </c:pt>
                <c:pt idx="2861">
                  <c:v>42121.780173611114</c:v>
                </c:pt>
                <c:pt idx="2862">
                  <c:v>42121.780231481483</c:v>
                </c:pt>
                <c:pt idx="2863">
                  <c:v>42121.780289351853</c:v>
                </c:pt>
                <c:pt idx="2864">
                  <c:v>42121.780335648145</c:v>
                </c:pt>
                <c:pt idx="2865">
                  <c:v>42121.780393518522</c:v>
                </c:pt>
                <c:pt idx="2866">
                  <c:v>42121.780451388891</c:v>
                </c:pt>
                <c:pt idx="2867">
                  <c:v>42121.780497685184</c:v>
                </c:pt>
                <c:pt idx="2868">
                  <c:v>42121.780555555553</c:v>
                </c:pt>
                <c:pt idx="2869">
                  <c:v>42121.780613425923</c:v>
                </c:pt>
                <c:pt idx="2870">
                  <c:v>42121.780671296299</c:v>
                </c:pt>
                <c:pt idx="2871">
                  <c:v>42121.780717592592</c:v>
                </c:pt>
                <c:pt idx="2872">
                  <c:v>42121.780775462961</c:v>
                </c:pt>
                <c:pt idx="2873">
                  <c:v>42121.780833333331</c:v>
                </c:pt>
                <c:pt idx="2874">
                  <c:v>42121.78087962963</c:v>
                </c:pt>
                <c:pt idx="2875">
                  <c:v>42121.7809375</c:v>
                </c:pt>
                <c:pt idx="2876">
                  <c:v>42121.780995370369</c:v>
                </c:pt>
                <c:pt idx="2877">
                  <c:v>42121.781041666669</c:v>
                </c:pt>
                <c:pt idx="2878">
                  <c:v>42121.781099537038</c:v>
                </c:pt>
                <c:pt idx="2879">
                  <c:v>42121.781157407408</c:v>
                </c:pt>
                <c:pt idx="2880">
                  <c:v>42121.7812037037</c:v>
                </c:pt>
                <c:pt idx="2881">
                  <c:v>42121.781261574077</c:v>
                </c:pt>
                <c:pt idx="2882">
                  <c:v>42121.781319444446</c:v>
                </c:pt>
                <c:pt idx="2883">
                  <c:v>42121.781365740739</c:v>
                </c:pt>
                <c:pt idx="2884">
                  <c:v>42121.781423611108</c:v>
                </c:pt>
                <c:pt idx="2885">
                  <c:v>42121.781481481485</c:v>
                </c:pt>
                <c:pt idx="2886">
                  <c:v>42121.781527777777</c:v>
                </c:pt>
                <c:pt idx="2887">
                  <c:v>42121.781585648147</c:v>
                </c:pt>
                <c:pt idx="2888">
                  <c:v>42121.781643518516</c:v>
                </c:pt>
                <c:pt idx="2889">
                  <c:v>42121.781701388885</c:v>
                </c:pt>
                <c:pt idx="2890">
                  <c:v>42121.781747685185</c:v>
                </c:pt>
                <c:pt idx="2891">
                  <c:v>42121.781805555554</c:v>
                </c:pt>
                <c:pt idx="2892">
                  <c:v>42121.781863425924</c:v>
                </c:pt>
                <c:pt idx="2893">
                  <c:v>42121.781909722224</c:v>
                </c:pt>
                <c:pt idx="2894">
                  <c:v>42121.781967592593</c:v>
                </c:pt>
                <c:pt idx="2895">
                  <c:v>42121.782025462962</c:v>
                </c:pt>
                <c:pt idx="2896">
                  <c:v>42121.782071759262</c:v>
                </c:pt>
                <c:pt idx="2897">
                  <c:v>42121.782129629632</c:v>
                </c:pt>
                <c:pt idx="2898">
                  <c:v>42121.782187500001</c:v>
                </c:pt>
                <c:pt idx="2899">
                  <c:v>42121.782233796293</c:v>
                </c:pt>
                <c:pt idx="2900">
                  <c:v>42121.78229166667</c:v>
                </c:pt>
                <c:pt idx="2901">
                  <c:v>42121.782349537039</c:v>
                </c:pt>
                <c:pt idx="2902">
                  <c:v>42121.782395833332</c:v>
                </c:pt>
                <c:pt idx="2903">
                  <c:v>42121.782453703701</c:v>
                </c:pt>
                <c:pt idx="2904">
                  <c:v>42121.782511574071</c:v>
                </c:pt>
                <c:pt idx="2905">
                  <c:v>42121.782557870371</c:v>
                </c:pt>
                <c:pt idx="2906">
                  <c:v>42121.78261574074</c:v>
                </c:pt>
                <c:pt idx="2907">
                  <c:v>42121.782673611109</c:v>
                </c:pt>
                <c:pt idx="2908">
                  <c:v>42121.782731481479</c:v>
                </c:pt>
                <c:pt idx="2909">
                  <c:v>42121.782777777778</c:v>
                </c:pt>
                <c:pt idx="2910">
                  <c:v>42121.782835648148</c:v>
                </c:pt>
                <c:pt idx="2911">
                  <c:v>42121.782893518517</c:v>
                </c:pt>
                <c:pt idx="2912">
                  <c:v>42121.782939814817</c:v>
                </c:pt>
                <c:pt idx="2913">
                  <c:v>42121.782997685186</c:v>
                </c:pt>
                <c:pt idx="2914">
                  <c:v>42121.783055555556</c:v>
                </c:pt>
                <c:pt idx="2915">
                  <c:v>42121.783101851855</c:v>
                </c:pt>
                <c:pt idx="2916">
                  <c:v>42121.783159722225</c:v>
                </c:pt>
                <c:pt idx="2917">
                  <c:v>42121.783217592594</c:v>
                </c:pt>
                <c:pt idx="2918">
                  <c:v>42121.783263888887</c:v>
                </c:pt>
                <c:pt idx="2919">
                  <c:v>42121.783321759256</c:v>
                </c:pt>
                <c:pt idx="2920">
                  <c:v>42121.783379629633</c:v>
                </c:pt>
                <c:pt idx="2921">
                  <c:v>42121.783425925925</c:v>
                </c:pt>
                <c:pt idx="2922">
                  <c:v>42121.783483796295</c:v>
                </c:pt>
                <c:pt idx="2923">
                  <c:v>42121.783541666664</c:v>
                </c:pt>
                <c:pt idx="2924">
                  <c:v>42121.783587962964</c:v>
                </c:pt>
                <c:pt idx="2925">
                  <c:v>42121.783645833333</c:v>
                </c:pt>
                <c:pt idx="2926">
                  <c:v>42121.783703703702</c:v>
                </c:pt>
                <c:pt idx="2927">
                  <c:v>42121.783761574072</c:v>
                </c:pt>
                <c:pt idx="2928">
                  <c:v>42121.783807870372</c:v>
                </c:pt>
                <c:pt idx="2929">
                  <c:v>42121.783865740741</c:v>
                </c:pt>
                <c:pt idx="2930">
                  <c:v>42121.78392361111</c:v>
                </c:pt>
                <c:pt idx="2931">
                  <c:v>42121.78396990741</c:v>
                </c:pt>
                <c:pt idx="2932">
                  <c:v>42121.78402777778</c:v>
                </c:pt>
                <c:pt idx="2933">
                  <c:v>42121.784085648149</c:v>
                </c:pt>
                <c:pt idx="2934">
                  <c:v>42121.784131944441</c:v>
                </c:pt>
                <c:pt idx="2935">
                  <c:v>42121.784189814818</c:v>
                </c:pt>
                <c:pt idx="2936">
                  <c:v>42121.784247685187</c:v>
                </c:pt>
                <c:pt idx="2937">
                  <c:v>42121.78429398148</c:v>
                </c:pt>
                <c:pt idx="2938">
                  <c:v>42121.784351851849</c:v>
                </c:pt>
                <c:pt idx="2939">
                  <c:v>42121.784409722219</c:v>
                </c:pt>
                <c:pt idx="2940">
                  <c:v>42121.784456018519</c:v>
                </c:pt>
                <c:pt idx="2941">
                  <c:v>42121.784513888888</c:v>
                </c:pt>
                <c:pt idx="2942">
                  <c:v>42121.784571759257</c:v>
                </c:pt>
                <c:pt idx="2943">
                  <c:v>42121.784629629627</c:v>
                </c:pt>
                <c:pt idx="2944">
                  <c:v>42121.784675925926</c:v>
                </c:pt>
                <c:pt idx="2945">
                  <c:v>42121.784733796296</c:v>
                </c:pt>
                <c:pt idx="2946">
                  <c:v>42121.784791666665</c:v>
                </c:pt>
                <c:pt idx="2947">
                  <c:v>42121.784837962965</c:v>
                </c:pt>
                <c:pt idx="2948">
                  <c:v>42121.784895833334</c:v>
                </c:pt>
                <c:pt idx="2949">
                  <c:v>42121.784953703704</c:v>
                </c:pt>
                <c:pt idx="2950">
                  <c:v>42121.785000000003</c:v>
                </c:pt>
                <c:pt idx="2951">
                  <c:v>42121.785057870373</c:v>
                </c:pt>
                <c:pt idx="2952">
                  <c:v>42121.785115740742</c:v>
                </c:pt>
                <c:pt idx="2953">
                  <c:v>42121.785162037035</c:v>
                </c:pt>
                <c:pt idx="2954">
                  <c:v>42121.785219907404</c:v>
                </c:pt>
                <c:pt idx="2955">
                  <c:v>42121.785277777781</c:v>
                </c:pt>
                <c:pt idx="2956">
                  <c:v>42121.785324074073</c:v>
                </c:pt>
                <c:pt idx="2957">
                  <c:v>42121.785381944443</c:v>
                </c:pt>
                <c:pt idx="2958">
                  <c:v>42121.785439814812</c:v>
                </c:pt>
                <c:pt idx="2959">
                  <c:v>42121.785486111112</c:v>
                </c:pt>
                <c:pt idx="2960">
                  <c:v>42121.785543981481</c:v>
                </c:pt>
                <c:pt idx="2961">
                  <c:v>42121.785601851851</c:v>
                </c:pt>
                <c:pt idx="2962">
                  <c:v>42121.78565972222</c:v>
                </c:pt>
                <c:pt idx="2963">
                  <c:v>42121.78570601852</c:v>
                </c:pt>
                <c:pt idx="2964">
                  <c:v>42121.785763888889</c:v>
                </c:pt>
                <c:pt idx="2965">
                  <c:v>42121.785821759258</c:v>
                </c:pt>
                <c:pt idx="2966">
                  <c:v>42121.785868055558</c:v>
                </c:pt>
                <c:pt idx="2967">
                  <c:v>42121.785925925928</c:v>
                </c:pt>
                <c:pt idx="2968">
                  <c:v>42121.785983796297</c:v>
                </c:pt>
                <c:pt idx="2969">
                  <c:v>42121.786030092589</c:v>
                </c:pt>
                <c:pt idx="2970">
                  <c:v>42121.786087962966</c:v>
                </c:pt>
                <c:pt idx="2971">
                  <c:v>42121.786145833335</c:v>
                </c:pt>
                <c:pt idx="2972">
                  <c:v>42121.786192129628</c:v>
                </c:pt>
                <c:pt idx="2973">
                  <c:v>42121.786249999997</c:v>
                </c:pt>
                <c:pt idx="2974">
                  <c:v>42121.786307870374</c:v>
                </c:pt>
                <c:pt idx="2975">
                  <c:v>42121.786354166667</c:v>
                </c:pt>
                <c:pt idx="2976">
                  <c:v>42121.786412037036</c:v>
                </c:pt>
                <c:pt idx="2977">
                  <c:v>42121.786469907405</c:v>
                </c:pt>
                <c:pt idx="2978">
                  <c:v>42121.786516203705</c:v>
                </c:pt>
                <c:pt idx="2979">
                  <c:v>42121.786574074074</c:v>
                </c:pt>
                <c:pt idx="2980">
                  <c:v>42121.786631944444</c:v>
                </c:pt>
                <c:pt idx="2981">
                  <c:v>42121.786689814813</c:v>
                </c:pt>
                <c:pt idx="2982">
                  <c:v>42121.786736111113</c:v>
                </c:pt>
                <c:pt idx="2983">
                  <c:v>42121.786793981482</c:v>
                </c:pt>
                <c:pt idx="2984">
                  <c:v>42121.786851851852</c:v>
                </c:pt>
                <c:pt idx="2985">
                  <c:v>42121.786898148152</c:v>
                </c:pt>
                <c:pt idx="2986">
                  <c:v>42121.786956018521</c:v>
                </c:pt>
                <c:pt idx="2987">
                  <c:v>42121.78701388889</c:v>
                </c:pt>
                <c:pt idx="2988">
                  <c:v>42121.787060185183</c:v>
                </c:pt>
                <c:pt idx="2989">
                  <c:v>42121.787118055552</c:v>
                </c:pt>
                <c:pt idx="2990">
                  <c:v>42121.787175925929</c:v>
                </c:pt>
                <c:pt idx="2991">
                  <c:v>42121.787222222221</c:v>
                </c:pt>
                <c:pt idx="2992">
                  <c:v>42121.787280092591</c:v>
                </c:pt>
                <c:pt idx="2993">
                  <c:v>42121.78733796296</c:v>
                </c:pt>
                <c:pt idx="2994">
                  <c:v>42121.78738425926</c:v>
                </c:pt>
                <c:pt idx="2995">
                  <c:v>42121.787442129629</c:v>
                </c:pt>
                <c:pt idx="2996">
                  <c:v>42121.787499999999</c:v>
                </c:pt>
                <c:pt idx="2997">
                  <c:v>42121.787546296298</c:v>
                </c:pt>
                <c:pt idx="2998">
                  <c:v>42121.787604166668</c:v>
                </c:pt>
                <c:pt idx="2999">
                  <c:v>42121.787662037037</c:v>
                </c:pt>
                <c:pt idx="3000">
                  <c:v>42121.787719907406</c:v>
                </c:pt>
                <c:pt idx="3001">
                  <c:v>42121.787766203706</c:v>
                </c:pt>
                <c:pt idx="3002">
                  <c:v>42121.787824074076</c:v>
                </c:pt>
                <c:pt idx="3003">
                  <c:v>42121.787881944445</c:v>
                </c:pt>
                <c:pt idx="3004">
                  <c:v>42121.787928240738</c:v>
                </c:pt>
                <c:pt idx="3005">
                  <c:v>42121.787986111114</c:v>
                </c:pt>
                <c:pt idx="3006">
                  <c:v>42121.788043981483</c:v>
                </c:pt>
                <c:pt idx="3007">
                  <c:v>42121.788090277776</c:v>
                </c:pt>
                <c:pt idx="3008">
                  <c:v>42121.788148148145</c:v>
                </c:pt>
                <c:pt idx="3009">
                  <c:v>42121.788206018522</c:v>
                </c:pt>
                <c:pt idx="3010">
                  <c:v>42121.788252314815</c:v>
                </c:pt>
                <c:pt idx="3011">
                  <c:v>42121.788310185184</c:v>
                </c:pt>
                <c:pt idx="3012">
                  <c:v>42121.788368055553</c:v>
                </c:pt>
                <c:pt idx="3013">
                  <c:v>42121.788414351853</c:v>
                </c:pt>
                <c:pt idx="3014">
                  <c:v>42121.788472222222</c:v>
                </c:pt>
                <c:pt idx="3015">
                  <c:v>42121.788530092592</c:v>
                </c:pt>
                <c:pt idx="3016">
                  <c:v>42121.788576388892</c:v>
                </c:pt>
                <c:pt idx="3017">
                  <c:v>42121.788634259261</c:v>
                </c:pt>
                <c:pt idx="3018">
                  <c:v>42121.78869212963</c:v>
                </c:pt>
                <c:pt idx="3019">
                  <c:v>42121.78875</c:v>
                </c:pt>
                <c:pt idx="3020">
                  <c:v>42121.7887962963</c:v>
                </c:pt>
                <c:pt idx="3021">
                  <c:v>42121.788854166669</c:v>
                </c:pt>
                <c:pt idx="3022">
                  <c:v>42121.788912037038</c:v>
                </c:pt>
                <c:pt idx="3023">
                  <c:v>42121.788958333331</c:v>
                </c:pt>
                <c:pt idx="3024">
                  <c:v>42121.7890162037</c:v>
                </c:pt>
                <c:pt idx="3025">
                  <c:v>42121.789074074077</c:v>
                </c:pt>
                <c:pt idx="3026">
                  <c:v>42121.789120370369</c:v>
                </c:pt>
                <c:pt idx="3027">
                  <c:v>42121.789178240739</c:v>
                </c:pt>
                <c:pt idx="3028">
                  <c:v>42121.789236111108</c:v>
                </c:pt>
                <c:pt idx="3029">
                  <c:v>42121.789282407408</c:v>
                </c:pt>
                <c:pt idx="3030">
                  <c:v>42121.789340277777</c:v>
                </c:pt>
                <c:pt idx="3031">
                  <c:v>42121.789398148147</c:v>
                </c:pt>
                <c:pt idx="3032">
                  <c:v>42121.789444444446</c:v>
                </c:pt>
                <c:pt idx="3033">
                  <c:v>42121.789502314816</c:v>
                </c:pt>
                <c:pt idx="3034">
                  <c:v>42121.789560185185</c:v>
                </c:pt>
                <c:pt idx="3035">
                  <c:v>42121.789606481485</c:v>
                </c:pt>
                <c:pt idx="3036">
                  <c:v>42121.789664351854</c:v>
                </c:pt>
                <c:pt idx="3037">
                  <c:v>42121.789722222224</c:v>
                </c:pt>
                <c:pt idx="3038">
                  <c:v>42121.789780092593</c:v>
                </c:pt>
                <c:pt idx="3039">
                  <c:v>42121.789826388886</c:v>
                </c:pt>
                <c:pt idx="3040">
                  <c:v>42121.789884259262</c:v>
                </c:pt>
                <c:pt idx="3041">
                  <c:v>42121.789942129632</c:v>
                </c:pt>
                <c:pt idx="3042">
                  <c:v>42121.789988425924</c:v>
                </c:pt>
                <c:pt idx="3043">
                  <c:v>42121.790046296293</c:v>
                </c:pt>
                <c:pt idx="3044">
                  <c:v>42121.79010416667</c:v>
                </c:pt>
                <c:pt idx="3045">
                  <c:v>42121.790150462963</c:v>
                </c:pt>
                <c:pt idx="3046">
                  <c:v>42121.790208333332</c:v>
                </c:pt>
                <c:pt idx="3047">
                  <c:v>42121.790266203701</c:v>
                </c:pt>
                <c:pt idx="3048">
                  <c:v>42121.790312500001</c:v>
                </c:pt>
                <c:pt idx="3049">
                  <c:v>42121.790370370371</c:v>
                </c:pt>
                <c:pt idx="3050">
                  <c:v>42121.79042824074</c:v>
                </c:pt>
                <c:pt idx="3051">
                  <c:v>42121.79047453704</c:v>
                </c:pt>
                <c:pt idx="3052">
                  <c:v>42121.790532407409</c:v>
                </c:pt>
                <c:pt idx="3053">
                  <c:v>42121.790590277778</c:v>
                </c:pt>
                <c:pt idx="3054">
                  <c:v>42121.790636574071</c:v>
                </c:pt>
                <c:pt idx="3055">
                  <c:v>42121.790694444448</c:v>
                </c:pt>
                <c:pt idx="3056">
                  <c:v>42121.790752314817</c:v>
                </c:pt>
                <c:pt idx="3057">
                  <c:v>42121.790810185186</c:v>
                </c:pt>
                <c:pt idx="3058">
                  <c:v>42121.790856481479</c:v>
                </c:pt>
                <c:pt idx="3059">
                  <c:v>42121.790914351855</c:v>
                </c:pt>
                <c:pt idx="3060">
                  <c:v>42121.790972222225</c:v>
                </c:pt>
                <c:pt idx="3061">
                  <c:v>42121.791018518517</c:v>
                </c:pt>
                <c:pt idx="3062">
                  <c:v>42121.791076388887</c:v>
                </c:pt>
                <c:pt idx="3063">
                  <c:v>42121.791134259256</c:v>
                </c:pt>
                <c:pt idx="3064">
                  <c:v>42121.791180555556</c:v>
                </c:pt>
                <c:pt idx="3065">
                  <c:v>42121.791238425925</c:v>
                </c:pt>
                <c:pt idx="3066">
                  <c:v>42121.791296296295</c:v>
                </c:pt>
                <c:pt idx="3067">
                  <c:v>42121.791342592594</c:v>
                </c:pt>
                <c:pt idx="3068">
                  <c:v>42121.791400462964</c:v>
                </c:pt>
                <c:pt idx="3069">
                  <c:v>42121.791458333333</c:v>
                </c:pt>
                <c:pt idx="3070">
                  <c:v>42121.791504629633</c:v>
                </c:pt>
                <c:pt idx="3071">
                  <c:v>42121.791562500002</c:v>
                </c:pt>
                <c:pt idx="3072">
                  <c:v>42121.791620370372</c:v>
                </c:pt>
                <c:pt idx="3073">
                  <c:v>42121.791666666664</c:v>
                </c:pt>
                <c:pt idx="3074">
                  <c:v>42121.791724537034</c:v>
                </c:pt>
                <c:pt idx="3075">
                  <c:v>42121.79178240741</c:v>
                </c:pt>
                <c:pt idx="3076">
                  <c:v>42121.79184027778</c:v>
                </c:pt>
                <c:pt idx="3077">
                  <c:v>42121.791886574072</c:v>
                </c:pt>
                <c:pt idx="3078">
                  <c:v>42121.791944444441</c:v>
                </c:pt>
                <c:pt idx="3079">
                  <c:v>42121.792002314818</c:v>
                </c:pt>
                <c:pt idx="3080">
                  <c:v>42121.792048611111</c:v>
                </c:pt>
                <c:pt idx="3081">
                  <c:v>42121.79210648148</c:v>
                </c:pt>
                <c:pt idx="3082">
                  <c:v>42121.792164351849</c:v>
                </c:pt>
                <c:pt idx="3083">
                  <c:v>42121.792210648149</c:v>
                </c:pt>
                <c:pt idx="3084">
                  <c:v>42121.792268518519</c:v>
                </c:pt>
                <c:pt idx="3085">
                  <c:v>42121.792326388888</c:v>
                </c:pt>
                <c:pt idx="3086">
                  <c:v>42121.792372685188</c:v>
                </c:pt>
                <c:pt idx="3087">
                  <c:v>42121.792430555557</c:v>
                </c:pt>
                <c:pt idx="3088">
                  <c:v>42121.792488425926</c:v>
                </c:pt>
                <c:pt idx="3089">
                  <c:v>42121.792534722219</c:v>
                </c:pt>
                <c:pt idx="3090">
                  <c:v>42121.792592592596</c:v>
                </c:pt>
                <c:pt idx="3091">
                  <c:v>42121.792650462965</c:v>
                </c:pt>
                <c:pt idx="3092">
                  <c:v>42121.792696759258</c:v>
                </c:pt>
                <c:pt idx="3093">
                  <c:v>42121.792754629627</c:v>
                </c:pt>
                <c:pt idx="3094">
                  <c:v>42121.792812500003</c:v>
                </c:pt>
                <c:pt idx="3095">
                  <c:v>42121.792870370373</c:v>
                </c:pt>
                <c:pt idx="3096">
                  <c:v>42121.792916666665</c:v>
                </c:pt>
                <c:pt idx="3097">
                  <c:v>42121.792974537035</c:v>
                </c:pt>
                <c:pt idx="3098">
                  <c:v>42121.793032407404</c:v>
                </c:pt>
                <c:pt idx="3099">
                  <c:v>42121.793078703704</c:v>
                </c:pt>
                <c:pt idx="3100">
                  <c:v>42121.793136574073</c:v>
                </c:pt>
                <c:pt idx="3101">
                  <c:v>42121.793194444443</c:v>
                </c:pt>
                <c:pt idx="3102">
                  <c:v>42121.793240740742</c:v>
                </c:pt>
                <c:pt idx="3103">
                  <c:v>42121.793298611112</c:v>
                </c:pt>
                <c:pt idx="3104">
                  <c:v>42121.793356481481</c:v>
                </c:pt>
                <c:pt idx="3105">
                  <c:v>42121.793402777781</c:v>
                </c:pt>
                <c:pt idx="3106">
                  <c:v>42121.79346064815</c:v>
                </c:pt>
                <c:pt idx="3107">
                  <c:v>42121.79351851852</c:v>
                </c:pt>
                <c:pt idx="3108">
                  <c:v>42121.793564814812</c:v>
                </c:pt>
                <c:pt idx="3109">
                  <c:v>42121.793622685182</c:v>
                </c:pt>
                <c:pt idx="3110">
                  <c:v>42121.793680555558</c:v>
                </c:pt>
                <c:pt idx="3111">
                  <c:v>42121.793726851851</c:v>
                </c:pt>
                <c:pt idx="3112">
                  <c:v>42121.79378472222</c:v>
                </c:pt>
                <c:pt idx="3113">
                  <c:v>42121.793842592589</c:v>
                </c:pt>
                <c:pt idx="3114">
                  <c:v>42121.793900462966</c:v>
                </c:pt>
                <c:pt idx="3115">
                  <c:v>42121.793946759259</c:v>
                </c:pt>
                <c:pt idx="3116">
                  <c:v>42121.794004629628</c:v>
                </c:pt>
                <c:pt idx="3117">
                  <c:v>42121.794062499997</c:v>
                </c:pt>
                <c:pt idx="3118">
                  <c:v>42121.794108796297</c:v>
                </c:pt>
                <c:pt idx="3119">
                  <c:v>42121.794166666667</c:v>
                </c:pt>
                <c:pt idx="3120">
                  <c:v>42121.794224537036</c:v>
                </c:pt>
                <c:pt idx="3121">
                  <c:v>42121.794270833336</c:v>
                </c:pt>
                <c:pt idx="3122">
                  <c:v>42121.794328703705</c:v>
                </c:pt>
                <c:pt idx="3123">
                  <c:v>42121.794386574074</c:v>
                </c:pt>
                <c:pt idx="3124">
                  <c:v>42121.794432870367</c:v>
                </c:pt>
                <c:pt idx="3125">
                  <c:v>42121.794490740744</c:v>
                </c:pt>
                <c:pt idx="3126">
                  <c:v>42121.794548611113</c:v>
                </c:pt>
                <c:pt idx="3127">
                  <c:v>42121.794594907406</c:v>
                </c:pt>
                <c:pt idx="3128">
                  <c:v>42121.794652777775</c:v>
                </c:pt>
                <c:pt idx="3129">
                  <c:v>42121.794710648152</c:v>
                </c:pt>
                <c:pt idx="3130">
                  <c:v>42121.794756944444</c:v>
                </c:pt>
                <c:pt idx="3131">
                  <c:v>42121.794814814813</c:v>
                </c:pt>
                <c:pt idx="3132">
                  <c:v>42121.794872685183</c:v>
                </c:pt>
                <c:pt idx="3133">
                  <c:v>42121.794930555552</c:v>
                </c:pt>
                <c:pt idx="3134">
                  <c:v>42121.794976851852</c:v>
                </c:pt>
                <c:pt idx="3135">
                  <c:v>42121.795034722221</c:v>
                </c:pt>
                <c:pt idx="3136">
                  <c:v>42121.795092592591</c:v>
                </c:pt>
                <c:pt idx="3137">
                  <c:v>42121.795138888891</c:v>
                </c:pt>
                <c:pt idx="3138">
                  <c:v>42121.79519675926</c:v>
                </c:pt>
                <c:pt idx="3139">
                  <c:v>42121.795254629629</c:v>
                </c:pt>
                <c:pt idx="3140">
                  <c:v>42121.795300925929</c:v>
                </c:pt>
                <c:pt idx="3141">
                  <c:v>42121.795358796298</c:v>
                </c:pt>
                <c:pt idx="3142">
                  <c:v>42121.795416666668</c:v>
                </c:pt>
                <c:pt idx="3143">
                  <c:v>42121.79546296296</c:v>
                </c:pt>
                <c:pt idx="3144">
                  <c:v>42121.795520833337</c:v>
                </c:pt>
                <c:pt idx="3145">
                  <c:v>42121.795578703706</c:v>
                </c:pt>
                <c:pt idx="3146">
                  <c:v>42121.795624999999</c:v>
                </c:pt>
                <c:pt idx="3147">
                  <c:v>42121.795682870368</c:v>
                </c:pt>
                <c:pt idx="3148">
                  <c:v>42121.795740740738</c:v>
                </c:pt>
                <c:pt idx="3149">
                  <c:v>42121.795787037037</c:v>
                </c:pt>
                <c:pt idx="3150">
                  <c:v>42121.795844907407</c:v>
                </c:pt>
                <c:pt idx="3151">
                  <c:v>42121.795902777776</c:v>
                </c:pt>
                <c:pt idx="3152">
                  <c:v>42121.795960648145</c:v>
                </c:pt>
                <c:pt idx="3153">
                  <c:v>42121.796006944445</c:v>
                </c:pt>
                <c:pt idx="3154">
                  <c:v>42121.796064814815</c:v>
                </c:pt>
                <c:pt idx="3155">
                  <c:v>42121.796122685184</c:v>
                </c:pt>
                <c:pt idx="3156">
                  <c:v>42121.796168981484</c:v>
                </c:pt>
                <c:pt idx="3157">
                  <c:v>42121.796226851853</c:v>
                </c:pt>
                <c:pt idx="3158">
                  <c:v>42121.796284722222</c:v>
                </c:pt>
                <c:pt idx="3159">
                  <c:v>42121.796331018515</c:v>
                </c:pt>
                <c:pt idx="3160">
                  <c:v>42121.796388888892</c:v>
                </c:pt>
                <c:pt idx="3161">
                  <c:v>42121.796446759261</c:v>
                </c:pt>
                <c:pt idx="3162">
                  <c:v>42121.796493055554</c:v>
                </c:pt>
                <c:pt idx="3163">
                  <c:v>42121.796550925923</c:v>
                </c:pt>
                <c:pt idx="3164">
                  <c:v>42121.7966087963</c:v>
                </c:pt>
                <c:pt idx="3165">
                  <c:v>42121.796655092592</c:v>
                </c:pt>
                <c:pt idx="3166">
                  <c:v>42121.796712962961</c:v>
                </c:pt>
                <c:pt idx="3167">
                  <c:v>42121.796770833331</c:v>
                </c:pt>
                <c:pt idx="3168">
                  <c:v>42121.796817129631</c:v>
                </c:pt>
                <c:pt idx="3169">
                  <c:v>42121.796875</c:v>
                </c:pt>
                <c:pt idx="3170">
                  <c:v>42121.796932870369</c:v>
                </c:pt>
                <c:pt idx="3171">
                  <c:v>42121.796990740739</c:v>
                </c:pt>
                <c:pt idx="3172">
                  <c:v>42121.797037037039</c:v>
                </c:pt>
                <c:pt idx="3173">
                  <c:v>42121.797094907408</c:v>
                </c:pt>
                <c:pt idx="3174">
                  <c:v>42121.797152777777</c:v>
                </c:pt>
                <c:pt idx="3175">
                  <c:v>42121.797199074077</c:v>
                </c:pt>
                <c:pt idx="3176">
                  <c:v>42121.797256944446</c:v>
                </c:pt>
                <c:pt idx="3177">
                  <c:v>42121.797314814816</c:v>
                </c:pt>
                <c:pt idx="3178">
                  <c:v>42121.797361111108</c:v>
                </c:pt>
                <c:pt idx="3179">
                  <c:v>42121.797418981485</c:v>
                </c:pt>
                <c:pt idx="3180">
                  <c:v>42121.797476851854</c:v>
                </c:pt>
                <c:pt idx="3181">
                  <c:v>42121.797523148147</c:v>
                </c:pt>
                <c:pt idx="3182">
                  <c:v>42121.797581018516</c:v>
                </c:pt>
                <c:pt idx="3183">
                  <c:v>42121.797638888886</c:v>
                </c:pt>
                <c:pt idx="3184">
                  <c:v>42121.797685185185</c:v>
                </c:pt>
                <c:pt idx="3185">
                  <c:v>42121.797743055555</c:v>
                </c:pt>
                <c:pt idx="3186">
                  <c:v>42121.797800925924</c:v>
                </c:pt>
                <c:pt idx="3187">
                  <c:v>42121.797847222224</c:v>
                </c:pt>
                <c:pt idx="3188">
                  <c:v>42121.797905092593</c:v>
                </c:pt>
                <c:pt idx="3189">
                  <c:v>42121.797962962963</c:v>
                </c:pt>
                <c:pt idx="3190">
                  <c:v>42121.798020833332</c:v>
                </c:pt>
                <c:pt idx="3191">
                  <c:v>42121.798067129632</c:v>
                </c:pt>
                <c:pt idx="3192">
                  <c:v>42121.798125000001</c:v>
                </c:pt>
                <c:pt idx="3193">
                  <c:v>42121.798182870371</c:v>
                </c:pt>
                <c:pt idx="3194">
                  <c:v>42121.798229166663</c:v>
                </c:pt>
                <c:pt idx="3195">
                  <c:v>42121.79828703704</c:v>
                </c:pt>
                <c:pt idx="3196">
                  <c:v>42121.798344907409</c:v>
                </c:pt>
                <c:pt idx="3197">
                  <c:v>42121.798391203702</c:v>
                </c:pt>
                <c:pt idx="3198">
                  <c:v>42121.798449074071</c:v>
                </c:pt>
                <c:pt idx="3199">
                  <c:v>42121.798506944448</c:v>
                </c:pt>
                <c:pt idx="3200">
                  <c:v>42121.79855324074</c:v>
                </c:pt>
                <c:pt idx="3201">
                  <c:v>42121.798611111109</c:v>
                </c:pt>
                <c:pt idx="3202">
                  <c:v>42121.798668981479</c:v>
                </c:pt>
                <c:pt idx="3203">
                  <c:v>42121.798715277779</c:v>
                </c:pt>
                <c:pt idx="3204">
                  <c:v>42121.798773148148</c:v>
                </c:pt>
                <c:pt idx="3205">
                  <c:v>42121.798831018517</c:v>
                </c:pt>
                <c:pt idx="3206">
                  <c:v>42121.798877314817</c:v>
                </c:pt>
                <c:pt idx="3207">
                  <c:v>42121.798935185187</c:v>
                </c:pt>
                <c:pt idx="3208">
                  <c:v>42121.798993055556</c:v>
                </c:pt>
                <c:pt idx="3209">
                  <c:v>42121.799050925925</c:v>
                </c:pt>
                <c:pt idx="3210">
                  <c:v>42121.799097222225</c:v>
                </c:pt>
                <c:pt idx="3211">
                  <c:v>42121.799155092594</c:v>
                </c:pt>
                <c:pt idx="3212">
                  <c:v>42121.799212962964</c:v>
                </c:pt>
                <c:pt idx="3213">
                  <c:v>42121.799259259256</c:v>
                </c:pt>
                <c:pt idx="3214">
                  <c:v>42121.799317129633</c:v>
                </c:pt>
                <c:pt idx="3215">
                  <c:v>42121.799375000002</c:v>
                </c:pt>
                <c:pt idx="3216">
                  <c:v>42121.799421296295</c:v>
                </c:pt>
                <c:pt idx="3217">
                  <c:v>42121.799479166664</c:v>
                </c:pt>
                <c:pt idx="3218">
                  <c:v>42121.799537037034</c:v>
                </c:pt>
                <c:pt idx="3219">
                  <c:v>42121.799583333333</c:v>
                </c:pt>
                <c:pt idx="3220">
                  <c:v>42121.799641203703</c:v>
                </c:pt>
                <c:pt idx="3221">
                  <c:v>42121.799699074072</c:v>
                </c:pt>
                <c:pt idx="3222">
                  <c:v>42121.799745370372</c:v>
                </c:pt>
                <c:pt idx="3223">
                  <c:v>42121.799803240741</c:v>
                </c:pt>
                <c:pt idx="3224">
                  <c:v>42121.799861111111</c:v>
                </c:pt>
                <c:pt idx="3225">
                  <c:v>42121.79991898148</c:v>
                </c:pt>
                <c:pt idx="3226">
                  <c:v>42121.79996527778</c:v>
                </c:pt>
                <c:pt idx="3227">
                  <c:v>42121.800023148149</c:v>
                </c:pt>
                <c:pt idx="3228">
                  <c:v>42121.800081018519</c:v>
                </c:pt>
                <c:pt idx="3229">
                  <c:v>42121.800127314818</c:v>
                </c:pt>
                <c:pt idx="3230">
                  <c:v>42121.800185185188</c:v>
                </c:pt>
                <c:pt idx="3231">
                  <c:v>42121.800243055557</c:v>
                </c:pt>
                <c:pt idx="3232">
                  <c:v>42121.80028935185</c:v>
                </c:pt>
                <c:pt idx="3233">
                  <c:v>42121.800347222219</c:v>
                </c:pt>
                <c:pt idx="3234">
                  <c:v>42121.800405092596</c:v>
                </c:pt>
                <c:pt idx="3235">
                  <c:v>42121.800451388888</c:v>
                </c:pt>
                <c:pt idx="3236">
                  <c:v>42121.800509259258</c:v>
                </c:pt>
                <c:pt idx="3237">
                  <c:v>42121.800567129627</c:v>
                </c:pt>
                <c:pt idx="3238">
                  <c:v>42121.800613425927</c:v>
                </c:pt>
                <c:pt idx="3239">
                  <c:v>42121.800671296296</c:v>
                </c:pt>
                <c:pt idx="3240">
                  <c:v>42121.800729166665</c:v>
                </c:pt>
                <c:pt idx="3241">
                  <c:v>42121.800775462965</c:v>
                </c:pt>
                <c:pt idx="3242">
                  <c:v>42121.800833333335</c:v>
                </c:pt>
                <c:pt idx="3243">
                  <c:v>42121.800891203704</c:v>
                </c:pt>
                <c:pt idx="3244">
                  <c:v>42121.800949074073</c:v>
                </c:pt>
                <c:pt idx="3245">
                  <c:v>42121.800995370373</c:v>
                </c:pt>
                <c:pt idx="3246">
                  <c:v>42121.801053240742</c:v>
                </c:pt>
                <c:pt idx="3247">
                  <c:v>42121.801111111112</c:v>
                </c:pt>
                <c:pt idx="3248">
                  <c:v>42121.801157407404</c:v>
                </c:pt>
                <c:pt idx="3249">
                  <c:v>42121.801215277781</c:v>
                </c:pt>
                <c:pt idx="3250">
                  <c:v>42121.80127314815</c:v>
                </c:pt>
                <c:pt idx="3251">
                  <c:v>42121.801319444443</c:v>
                </c:pt>
                <c:pt idx="3252">
                  <c:v>42121.801377314812</c:v>
                </c:pt>
                <c:pt idx="3253">
                  <c:v>42121.801435185182</c:v>
                </c:pt>
                <c:pt idx="3254">
                  <c:v>42121.801481481481</c:v>
                </c:pt>
                <c:pt idx="3255">
                  <c:v>42121.801539351851</c:v>
                </c:pt>
                <c:pt idx="3256">
                  <c:v>42121.80159722222</c:v>
                </c:pt>
                <c:pt idx="3257">
                  <c:v>42121.80164351852</c:v>
                </c:pt>
                <c:pt idx="3258">
                  <c:v>42121.801701388889</c:v>
                </c:pt>
                <c:pt idx="3259">
                  <c:v>42121.801759259259</c:v>
                </c:pt>
                <c:pt idx="3260">
                  <c:v>42121.801805555559</c:v>
                </c:pt>
                <c:pt idx="3261">
                  <c:v>42121.801863425928</c:v>
                </c:pt>
                <c:pt idx="3262">
                  <c:v>42121.801921296297</c:v>
                </c:pt>
                <c:pt idx="3263">
                  <c:v>42121.801979166667</c:v>
                </c:pt>
                <c:pt idx="3264">
                  <c:v>42121.802025462966</c:v>
                </c:pt>
                <c:pt idx="3265">
                  <c:v>42121.802083333336</c:v>
                </c:pt>
                <c:pt idx="3266">
                  <c:v>42121.802141203705</c:v>
                </c:pt>
                <c:pt idx="3267">
                  <c:v>42121.802187499998</c:v>
                </c:pt>
                <c:pt idx="3268">
                  <c:v>42121.802245370367</c:v>
                </c:pt>
                <c:pt idx="3269">
                  <c:v>42121.802303240744</c:v>
                </c:pt>
                <c:pt idx="3270">
                  <c:v>42121.802349537036</c:v>
                </c:pt>
                <c:pt idx="3271">
                  <c:v>42121.802407407406</c:v>
                </c:pt>
                <c:pt idx="3272">
                  <c:v>42121.802465277775</c:v>
                </c:pt>
                <c:pt idx="3273">
                  <c:v>42121.802511574075</c:v>
                </c:pt>
                <c:pt idx="3274">
                  <c:v>42121.802569444444</c:v>
                </c:pt>
                <c:pt idx="3275">
                  <c:v>42121.802627314813</c:v>
                </c:pt>
                <c:pt idx="3276">
                  <c:v>42121.802673611113</c:v>
                </c:pt>
                <c:pt idx="3277">
                  <c:v>42121.802731481483</c:v>
                </c:pt>
                <c:pt idx="3278">
                  <c:v>42121.802789351852</c:v>
                </c:pt>
                <c:pt idx="3279">
                  <c:v>42121.802847222221</c:v>
                </c:pt>
                <c:pt idx="3280">
                  <c:v>42121.802893518521</c:v>
                </c:pt>
                <c:pt idx="3281">
                  <c:v>42121.802951388891</c:v>
                </c:pt>
                <c:pt idx="3282">
                  <c:v>42121.80300925926</c:v>
                </c:pt>
                <c:pt idx="3283">
                  <c:v>42121.803055555552</c:v>
                </c:pt>
                <c:pt idx="3284">
                  <c:v>42121.803113425929</c:v>
                </c:pt>
                <c:pt idx="3285">
                  <c:v>42121.803171296298</c:v>
                </c:pt>
                <c:pt idx="3286">
                  <c:v>42121.803217592591</c:v>
                </c:pt>
                <c:pt idx="3287">
                  <c:v>42121.80327546296</c:v>
                </c:pt>
                <c:pt idx="3288">
                  <c:v>42121.803333333337</c:v>
                </c:pt>
                <c:pt idx="3289">
                  <c:v>42121.803379629629</c:v>
                </c:pt>
                <c:pt idx="3290">
                  <c:v>42121.803437499999</c:v>
                </c:pt>
                <c:pt idx="3291">
                  <c:v>42121.803495370368</c:v>
                </c:pt>
                <c:pt idx="3292">
                  <c:v>42121.803541666668</c:v>
                </c:pt>
                <c:pt idx="3293">
                  <c:v>42121.803599537037</c:v>
                </c:pt>
                <c:pt idx="3294">
                  <c:v>42121.803657407407</c:v>
                </c:pt>
                <c:pt idx="3295">
                  <c:v>42121.803703703707</c:v>
                </c:pt>
                <c:pt idx="3296">
                  <c:v>42121.803761574076</c:v>
                </c:pt>
                <c:pt idx="3297">
                  <c:v>42121.803819444445</c:v>
                </c:pt>
                <c:pt idx="3298">
                  <c:v>42121.803877314815</c:v>
                </c:pt>
                <c:pt idx="3299">
                  <c:v>42121.803923611114</c:v>
                </c:pt>
                <c:pt idx="3300">
                  <c:v>42121.803981481484</c:v>
                </c:pt>
                <c:pt idx="3301">
                  <c:v>42121.804039351853</c:v>
                </c:pt>
                <c:pt idx="3302">
                  <c:v>42121.804085648146</c:v>
                </c:pt>
                <c:pt idx="3303">
                  <c:v>42121.804143518515</c:v>
                </c:pt>
                <c:pt idx="3304">
                  <c:v>42121.804201388892</c:v>
                </c:pt>
                <c:pt idx="3305">
                  <c:v>42121.804247685184</c:v>
                </c:pt>
                <c:pt idx="3306">
                  <c:v>42121.804305555554</c:v>
                </c:pt>
                <c:pt idx="3307">
                  <c:v>42121.804363425923</c:v>
                </c:pt>
                <c:pt idx="3308">
                  <c:v>42121.804409722223</c:v>
                </c:pt>
                <c:pt idx="3309">
                  <c:v>42121.804467592592</c:v>
                </c:pt>
                <c:pt idx="3310">
                  <c:v>42121.804525462961</c:v>
                </c:pt>
                <c:pt idx="3311">
                  <c:v>42121.804571759261</c:v>
                </c:pt>
                <c:pt idx="3312">
                  <c:v>42121.804629629631</c:v>
                </c:pt>
                <c:pt idx="3313">
                  <c:v>42121.8046875</c:v>
                </c:pt>
                <c:pt idx="3314">
                  <c:v>42121.8047337963</c:v>
                </c:pt>
                <c:pt idx="3315">
                  <c:v>42121.804791666669</c:v>
                </c:pt>
                <c:pt idx="3316">
                  <c:v>42121.804849537039</c:v>
                </c:pt>
                <c:pt idx="3317">
                  <c:v>42121.804907407408</c:v>
                </c:pt>
                <c:pt idx="3318">
                  <c:v>42121.8049537037</c:v>
                </c:pt>
                <c:pt idx="3319">
                  <c:v>42121.805011574077</c:v>
                </c:pt>
                <c:pt idx="3320">
                  <c:v>42121.805069444446</c:v>
                </c:pt>
                <c:pt idx="3321">
                  <c:v>42121.805115740739</c:v>
                </c:pt>
                <c:pt idx="3322">
                  <c:v>42121.805173611108</c:v>
                </c:pt>
                <c:pt idx="3323">
                  <c:v>42121.805231481485</c:v>
                </c:pt>
                <c:pt idx="3324">
                  <c:v>42121.805277777778</c:v>
                </c:pt>
                <c:pt idx="3325">
                  <c:v>42121.805335648147</c:v>
                </c:pt>
                <c:pt idx="3326">
                  <c:v>42121.805393518516</c:v>
                </c:pt>
                <c:pt idx="3327">
                  <c:v>42121.805439814816</c:v>
                </c:pt>
                <c:pt idx="3328">
                  <c:v>42121.805497685185</c:v>
                </c:pt>
                <c:pt idx="3329">
                  <c:v>42121.805555555555</c:v>
                </c:pt>
                <c:pt idx="3330">
                  <c:v>42121.805601851855</c:v>
                </c:pt>
                <c:pt idx="3331">
                  <c:v>42121.805659722224</c:v>
                </c:pt>
                <c:pt idx="3332">
                  <c:v>42121.805717592593</c:v>
                </c:pt>
                <c:pt idx="3333">
                  <c:v>42121.805763888886</c:v>
                </c:pt>
                <c:pt idx="3334">
                  <c:v>42121.805821759262</c:v>
                </c:pt>
                <c:pt idx="3335">
                  <c:v>42121.805879629632</c:v>
                </c:pt>
                <c:pt idx="3336">
                  <c:v>42121.805937500001</c:v>
                </c:pt>
                <c:pt idx="3337">
                  <c:v>42121.805983796294</c:v>
                </c:pt>
                <c:pt idx="3338">
                  <c:v>42121.806041666663</c:v>
                </c:pt>
                <c:pt idx="3339">
                  <c:v>42121.80609953704</c:v>
                </c:pt>
                <c:pt idx="3340">
                  <c:v>42121.806145833332</c:v>
                </c:pt>
                <c:pt idx="3341">
                  <c:v>42121.806203703702</c:v>
                </c:pt>
                <c:pt idx="3342">
                  <c:v>42121.806261574071</c:v>
                </c:pt>
                <c:pt idx="3343">
                  <c:v>42121.806307870371</c:v>
                </c:pt>
                <c:pt idx="3344">
                  <c:v>42121.80636574074</c:v>
                </c:pt>
                <c:pt idx="3345">
                  <c:v>42121.806423611109</c:v>
                </c:pt>
                <c:pt idx="3346">
                  <c:v>42121.806469907409</c:v>
                </c:pt>
                <c:pt idx="3347">
                  <c:v>42121.806527777779</c:v>
                </c:pt>
                <c:pt idx="3348">
                  <c:v>42121.806585648148</c:v>
                </c:pt>
                <c:pt idx="3349">
                  <c:v>42121.806631944448</c:v>
                </c:pt>
                <c:pt idx="3350">
                  <c:v>42121.806689814817</c:v>
                </c:pt>
                <c:pt idx="3351">
                  <c:v>42121.806747685187</c:v>
                </c:pt>
                <c:pt idx="3352">
                  <c:v>42121.806793981479</c:v>
                </c:pt>
                <c:pt idx="3353">
                  <c:v>42121.806851851848</c:v>
                </c:pt>
                <c:pt idx="3354">
                  <c:v>42121.806909722225</c:v>
                </c:pt>
                <c:pt idx="3355">
                  <c:v>42121.806967592594</c:v>
                </c:pt>
                <c:pt idx="3356">
                  <c:v>42121.807013888887</c:v>
                </c:pt>
                <c:pt idx="3357">
                  <c:v>42121.807071759256</c:v>
                </c:pt>
                <c:pt idx="3358">
                  <c:v>42121.807129629633</c:v>
                </c:pt>
                <c:pt idx="3359">
                  <c:v>42121.807175925926</c:v>
                </c:pt>
                <c:pt idx="3360">
                  <c:v>42121.807233796295</c:v>
                </c:pt>
                <c:pt idx="3361">
                  <c:v>42121.807291666664</c:v>
                </c:pt>
                <c:pt idx="3362">
                  <c:v>42121.807337962964</c:v>
                </c:pt>
                <c:pt idx="3363">
                  <c:v>42121.807395833333</c:v>
                </c:pt>
                <c:pt idx="3364">
                  <c:v>42121.807453703703</c:v>
                </c:pt>
                <c:pt idx="3365">
                  <c:v>42121.807500000003</c:v>
                </c:pt>
                <c:pt idx="3366">
                  <c:v>42121.807557870372</c:v>
                </c:pt>
                <c:pt idx="3367">
                  <c:v>42121.807615740741</c:v>
                </c:pt>
                <c:pt idx="3368">
                  <c:v>42121.807662037034</c:v>
                </c:pt>
                <c:pt idx="3369">
                  <c:v>42121.807719907411</c:v>
                </c:pt>
                <c:pt idx="3370">
                  <c:v>42121.80777777778</c:v>
                </c:pt>
                <c:pt idx="3371">
                  <c:v>42121.807824074072</c:v>
                </c:pt>
                <c:pt idx="3372">
                  <c:v>42121.807881944442</c:v>
                </c:pt>
                <c:pt idx="3373">
                  <c:v>42121.807939814818</c:v>
                </c:pt>
                <c:pt idx="3374">
                  <c:v>42121.807997685188</c:v>
                </c:pt>
                <c:pt idx="3375">
                  <c:v>42121.80804398148</c:v>
                </c:pt>
                <c:pt idx="3376">
                  <c:v>42121.80810185185</c:v>
                </c:pt>
                <c:pt idx="3377">
                  <c:v>42121.808159722219</c:v>
                </c:pt>
                <c:pt idx="3378">
                  <c:v>42121.808206018519</c:v>
                </c:pt>
                <c:pt idx="3379">
                  <c:v>42121.808263888888</c:v>
                </c:pt>
                <c:pt idx="3380">
                  <c:v>42121.808321759258</c:v>
                </c:pt>
                <c:pt idx="3381">
                  <c:v>42121.808368055557</c:v>
                </c:pt>
                <c:pt idx="3382">
                  <c:v>42121.808425925927</c:v>
                </c:pt>
                <c:pt idx="3383">
                  <c:v>42121.808483796296</c:v>
                </c:pt>
                <c:pt idx="3384">
                  <c:v>42121.808530092596</c:v>
                </c:pt>
                <c:pt idx="3385">
                  <c:v>42121.808587962965</c:v>
                </c:pt>
                <c:pt idx="3386">
                  <c:v>42121.808645833335</c:v>
                </c:pt>
                <c:pt idx="3387">
                  <c:v>42121.808692129627</c:v>
                </c:pt>
                <c:pt idx="3388">
                  <c:v>42121.808749999997</c:v>
                </c:pt>
                <c:pt idx="3389">
                  <c:v>42121.808807870373</c:v>
                </c:pt>
                <c:pt idx="3390">
                  <c:v>42121.808854166666</c:v>
                </c:pt>
                <c:pt idx="3391">
                  <c:v>42121.808912037035</c:v>
                </c:pt>
                <c:pt idx="3392">
                  <c:v>42121.808969907404</c:v>
                </c:pt>
                <c:pt idx="3393">
                  <c:v>42121.809027777781</c:v>
                </c:pt>
                <c:pt idx="3394">
                  <c:v>42121.809074074074</c:v>
                </c:pt>
                <c:pt idx="3395">
                  <c:v>42121.809131944443</c:v>
                </c:pt>
                <c:pt idx="3396">
                  <c:v>42121.809189814812</c:v>
                </c:pt>
                <c:pt idx="3397">
                  <c:v>42121.809236111112</c:v>
                </c:pt>
                <c:pt idx="3398">
                  <c:v>42121.809293981481</c:v>
                </c:pt>
                <c:pt idx="3399">
                  <c:v>42121.809351851851</c:v>
                </c:pt>
                <c:pt idx="3400">
                  <c:v>42121.809398148151</c:v>
                </c:pt>
                <c:pt idx="3401">
                  <c:v>42121.80945601852</c:v>
                </c:pt>
                <c:pt idx="3402">
                  <c:v>42121.809513888889</c:v>
                </c:pt>
                <c:pt idx="3403">
                  <c:v>42121.809560185182</c:v>
                </c:pt>
                <c:pt idx="3404">
                  <c:v>42121.809618055559</c:v>
                </c:pt>
                <c:pt idx="3405">
                  <c:v>42121.809675925928</c:v>
                </c:pt>
                <c:pt idx="3406">
                  <c:v>42121.80972222222</c:v>
                </c:pt>
                <c:pt idx="3407">
                  <c:v>42121.80978009259</c:v>
                </c:pt>
                <c:pt idx="3408">
                  <c:v>42121.809837962966</c:v>
                </c:pt>
                <c:pt idx="3409">
                  <c:v>42121.809884259259</c:v>
                </c:pt>
                <c:pt idx="3410">
                  <c:v>42121.809942129628</c:v>
                </c:pt>
                <c:pt idx="3411">
                  <c:v>42121.81</c:v>
                </c:pt>
                <c:pt idx="3412">
                  <c:v>42121.810057870367</c:v>
                </c:pt>
                <c:pt idx="3413">
                  <c:v>42121.810104166667</c:v>
                </c:pt>
                <c:pt idx="3414">
                  <c:v>42121.810162037036</c:v>
                </c:pt>
                <c:pt idx="3415">
                  <c:v>42121.810219907406</c:v>
                </c:pt>
                <c:pt idx="3416">
                  <c:v>42121.810266203705</c:v>
                </c:pt>
                <c:pt idx="3417">
                  <c:v>42121.810324074075</c:v>
                </c:pt>
                <c:pt idx="3418">
                  <c:v>42121.810381944444</c:v>
                </c:pt>
                <c:pt idx="3419">
                  <c:v>42121.810428240744</c:v>
                </c:pt>
                <c:pt idx="3420">
                  <c:v>42121.810486111113</c:v>
                </c:pt>
                <c:pt idx="3421">
                  <c:v>42121.810543981483</c:v>
                </c:pt>
                <c:pt idx="3422">
                  <c:v>42121.810590277775</c:v>
                </c:pt>
                <c:pt idx="3423">
                  <c:v>42121.810648148145</c:v>
                </c:pt>
                <c:pt idx="3424">
                  <c:v>42121.810706018521</c:v>
                </c:pt>
                <c:pt idx="3425">
                  <c:v>42121.810752314814</c:v>
                </c:pt>
                <c:pt idx="3426">
                  <c:v>42121.810810185183</c:v>
                </c:pt>
                <c:pt idx="3427">
                  <c:v>42121.810868055552</c:v>
                </c:pt>
                <c:pt idx="3428">
                  <c:v>42121.810914351852</c:v>
                </c:pt>
                <c:pt idx="3429">
                  <c:v>42121.810972222222</c:v>
                </c:pt>
                <c:pt idx="3430">
                  <c:v>42121.811030092591</c:v>
                </c:pt>
                <c:pt idx="3431">
                  <c:v>42121.81108796296</c:v>
                </c:pt>
                <c:pt idx="3432">
                  <c:v>42121.81113425926</c:v>
                </c:pt>
                <c:pt idx="3433">
                  <c:v>42121.811192129629</c:v>
                </c:pt>
                <c:pt idx="3434">
                  <c:v>42121.811249999999</c:v>
                </c:pt>
                <c:pt idx="3435">
                  <c:v>42121.811296296299</c:v>
                </c:pt>
                <c:pt idx="3436">
                  <c:v>42121.811354166668</c:v>
                </c:pt>
                <c:pt idx="3437">
                  <c:v>42121.811412037037</c:v>
                </c:pt>
                <c:pt idx="3438">
                  <c:v>42121.81145833333</c:v>
                </c:pt>
                <c:pt idx="3439">
                  <c:v>42121.811516203707</c:v>
                </c:pt>
                <c:pt idx="3440">
                  <c:v>42121.811574074076</c:v>
                </c:pt>
                <c:pt idx="3441">
                  <c:v>42121.811620370368</c:v>
                </c:pt>
                <c:pt idx="3442">
                  <c:v>42121.811678240738</c:v>
                </c:pt>
                <c:pt idx="3443">
                  <c:v>42121.811736111114</c:v>
                </c:pt>
                <c:pt idx="3444">
                  <c:v>42121.811782407407</c:v>
                </c:pt>
                <c:pt idx="3445">
                  <c:v>42121.811840277776</c:v>
                </c:pt>
                <c:pt idx="3446">
                  <c:v>42121.811898148146</c:v>
                </c:pt>
                <c:pt idx="3447">
                  <c:v>42121.811944444446</c:v>
                </c:pt>
                <c:pt idx="3448">
                  <c:v>42121.812002314815</c:v>
                </c:pt>
                <c:pt idx="3449">
                  <c:v>42121.812060185184</c:v>
                </c:pt>
                <c:pt idx="3450">
                  <c:v>42121.812118055554</c:v>
                </c:pt>
                <c:pt idx="3451">
                  <c:v>42121.812164351853</c:v>
                </c:pt>
                <c:pt idx="3452">
                  <c:v>42121.812222222223</c:v>
                </c:pt>
                <c:pt idx="3453">
                  <c:v>42121.812280092592</c:v>
                </c:pt>
                <c:pt idx="3454">
                  <c:v>42121.812326388892</c:v>
                </c:pt>
                <c:pt idx="3455">
                  <c:v>42121.812384259261</c:v>
                </c:pt>
                <c:pt idx="3456">
                  <c:v>42121.812442129631</c:v>
                </c:pt>
                <c:pt idx="3457">
                  <c:v>42121.812488425923</c:v>
                </c:pt>
                <c:pt idx="3458">
                  <c:v>42121.8125462963</c:v>
                </c:pt>
                <c:pt idx="3459">
                  <c:v>42121.812604166669</c:v>
                </c:pt>
                <c:pt idx="3460">
                  <c:v>42121.812650462962</c:v>
                </c:pt>
                <c:pt idx="3461">
                  <c:v>42121.812708333331</c:v>
                </c:pt>
                <c:pt idx="3462">
                  <c:v>42121.8127662037</c:v>
                </c:pt>
                <c:pt idx="3463">
                  <c:v>42121.8128125</c:v>
                </c:pt>
                <c:pt idx="3464">
                  <c:v>42121.81287037037</c:v>
                </c:pt>
                <c:pt idx="3465">
                  <c:v>42121.812928240739</c:v>
                </c:pt>
                <c:pt idx="3466">
                  <c:v>42121.812986111108</c:v>
                </c:pt>
                <c:pt idx="3467">
                  <c:v>42121.813032407408</c:v>
                </c:pt>
                <c:pt idx="3468">
                  <c:v>42121.813090277778</c:v>
                </c:pt>
                <c:pt idx="3469">
                  <c:v>42121.813148148147</c:v>
                </c:pt>
                <c:pt idx="3470">
                  <c:v>42121.813194444447</c:v>
                </c:pt>
                <c:pt idx="3471">
                  <c:v>42121.813252314816</c:v>
                </c:pt>
                <c:pt idx="3472">
                  <c:v>42121.813310185185</c:v>
                </c:pt>
                <c:pt idx="3473">
                  <c:v>42121.813356481478</c:v>
                </c:pt>
                <c:pt idx="3474">
                  <c:v>42121.813414351855</c:v>
                </c:pt>
                <c:pt idx="3475">
                  <c:v>42121.813472222224</c:v>
                </c:pt>
                <c:pt idx="3476">
                  <c:v>42121.813518518517</c:v>
                </c:pt>
                <c:pt idx="3477">
                  <c:v>42121.813576388886</c:v>
                </c:pt>
                <c:pt idx="3478">
                  <c:v>42121.813634259262</c:v>
                </c:pt>
                <c:pt idx="3479">
                  <c:v>42121.813680555555</c:v>
                </c:pt>
                <c:pt idx="3480">
                  <c:v>42121.813738425924</c:v>
                </c:pt>
                <c:pt idx="3481">
                  <c:v>42121.813796296294</c:v>
                </c:pt>
                <c:pt idx="3482">
                  <c:v>42121.813842592594</c:v>
                </c:pt>
                <c:pt idx="3483">
                  <c:v>42121.813900462963</c:v>
                </c:pt>
                <c:pt idx="3484">
                  <c:v>42121.813958333332</c:v>
                </c:pt>
                <c:pt idx="3485">
                  <c:v>42121.814016203702</c:v>
                </c:pt>
                <c:pt idx="3486">
                  <c:v>42121.814062500001</c:v>
                </c:pt>
                <c:pt idx="3487">
                  <c:v>42121.814120370371</c:v>
                </c:pt>
                <c:pt idx="3488">
                  <c:v>42121.81417824074</c:v>
                </c:pt>
                <c:pt idx="3489">
                  <c:v>42121.81422453704</c:v>
                </c:pt>
                <c:pt idx="3490">
                  <c:v>42121.814282407409</c:v>
                </c:pt>
                <c:pt idx="3491">
                  <c:v>42121.814340277779</c:v>
                </c:pt>
                <c:pt idx="3492">
                  <c:v>42121.814386574071</c:v>
                </c:pt>
                <c:pt idx="3493">
                  <c:v>42121.814444444448</c:v>
                </c:pt>
                <c:pt idx="3494">
                  <c:v>42121.814502314817</c:v>
                </c:pt>
                <c:pt idx="3495">
                  <c:v>42121.81454861111</c:v>
                </c:pt>
                <c:pt idx="3496">
                  <c:v>42121.814606481479</c:v>
                </c:pt>
                <c:pt idx="3497">
                  <c:v>42121.814664351848</c:v>
                </c:pt>
                <c:pt idx="3498">
                  <c:v>42121.814710648148</c:v>
                </c:pt>
                <c:pt idx="3499">
                  <c:v>42121.814768518518</c:v>
                </c:pt>
                <c:pt idx="3500">
                  <c:v>42121.814826388887</c:v>
                </c:pt>
                <c:pt idx="3501">
                  <c:v>42121.814872685187</c:v>
                </c:pt>
                <c:pt idx="3502">
                  <c:v>42121.814930555556</c:v>
                </c:pt>
                <c:pt idx="3503">
                  <c:v>42121.814988425926</c:v>
                </c:pt>
                <c:pt idx="3504">
                  <c:v>42121.815046296295</c:v>
                </c:pt>
                <c:pt idx="3505">
                  <c:v>42121.815092592595</c:v>
                </c:pt>
                <c:pt idx="3506">
                  <c:v>42121.815150462964</c:v>
                </c:pt>
                <c:pt idx="3507">
                  <c:v>42121.815208333333</c:v>
                </c:pt>
                <c:pt idx="3508">
                  <c:v>42121.815254629626</c:v>
                </c:pt>
                <c:pt idx="3509">
                  <c:v>42121.815312500003</c:v>
                </c:pt>
                <c:pt idx="3510">
                  <c:v>42121.815370370372</c:v>
                </c:pt>
                <c:pt idx="3511">
                  <c:v>42121.815416666665</c:v>
                </c:pt>
                <c:pt idx="3512">
                  <c:v>42121.815474537034</c:v>
                </c:pt>
                <c:pt idx="3513">
                  <c:v>42121.815532407411</c:v>
                </c:pt>
                <c:pt idx="3514">
                  <c:v>42121.815578703703</c:v>
                </c:pt>
                <c:pt idx="3515">
                  <c:v>42121.815636574072</c:v>
                </c:pt>
                <c:pt idx="3516">
                  <c:v>42121.815694444442</c:v>
                </c:pt>
                <c:pt idx="3517">
                  <c:v>42121.815740740742</c:v>
                </c:pt>
                <c:pt idx="3518">
                  <c:v>42121.815798611111</c:v>
                </c:pt>
                <c:pt idx="3519">
                  <c:v>42121.81585648148</c:v>
                </c:pt>
                <c:pt idx="3520">
                  <c:v>42121.81590277778</c:v>
                </c:pt>
                <c:pt idx="3521">
                  <c:v>42121.815960648149</c:v>
                </c:pt>
                <c:pt idx="3522">
                  <c:v>42121.816018518519</c:v>
                </c:pt>
                <c:pt idx="3523">
                  <c:v>42121.816076388888</c:v>
                </c:pt>
                <c:pt idx="3524">
                  <c:v>42121.816122685188</c:v>
                </c:pt>
                <c:pt idx="3525">
                  <c:v>42121.816180555557</c:v>
                </c:pt>
                <c:pt idx="3526">
                  <c:v>42121.816238425927</c:v>
                </c:pt>
                <c:pt idx="3527">
                  <c:v>42121.816284722219</c:v>
                </c:pt>
                <c:pt idx="3528">
                  <c:v>42121.816342592596</c:v>
                </c:pt>
                <c:pt idx="3529">
                  <c:v>42121.816400462965</c:v>
                </c:pt>
                <c:pt idx="3530">
                  <c:v>42121.816446759258</c:v>
                </c:pt>
                <c:pt idx="3531">
                  <c:v>42121.816504629627</c:v>
                </c:pt>
                <c:pt idx="3532">
                  <c:v>42121.816562499997</c:v>
                </c:pt>
                <c:pt idx="3533">
                  <c:v>42121.816608796296</c:v>
                </c:pt>
                <c:pt idx="3534">
                  <c:v>42121.816666666666</c:v>
                </c:pt>
                <c:pt idx="3535">
                  <c:v>42121.816724537035</c:v>
                </c:pt>
                <c:pt idx="3536">
                  <c:v>42121.816770833335</c:v>
                </c:pt>
                <c:pt idx="3537">
                  <c:v>42121.816828703704</c:v>
                </c:pt>
                <c:pt idx="3538">
                  <c:v>42121.816886574074</c:v>
                </c:pt>
                <c:pt idx="3539">
                  <c:v>42121.816932870373</c:v>
                </c:pt>
                <c:pt idx="3540">
                  <c:v>42121.816990740743</c:v>
                </c:pt>
                <c:pt idx="3541">
                  <c:v>42121.817048611112</c:v>
                </c:pt>
                <c:pt idx="3542">
                  <c:v>42121.817106481481</c:v>
                </c:pt>
                <c:pt idx="3543">
                  <c:v>42121.817152777781</c:v>
                </c:pt>
                <c:pt idx="3544">
                  <c:v>42121.817210648151</c:v>
                </c:pt>
                <c:pt idx="3545">
                  <c:v>42121.81726851852</c:v>
                </c:pt>
                <c:pt idx="3546">
                  <c:v>42121.817314814813</c:v>
                </c:pt>
                <c:pt idx="3547">
                  <c:v>42121.817372685182</c:v>
                </c:pt>
                <c:pt idx="3548">
                  <c:v>42121.817430555559</c:v>
                </c:pt>
                <c:pt idx="3549">
                  <c:v>42121.817476851851</c:v>
                </c:pt>
                <c:pt idx="3550">
                  <c:v>42121.81753472222</c:v>
                </c:pt>
                <c:pt idx="3551">
                  <c:v>42121.81759259259</c:v>
                </c:pt>
                <c:pt idx="3552">
                  <c:v>42121.81763888889</c:v>
                </c:pt>
                <c:pt idx="3553">
                  <c:v>42121.817696759259</c:v>
                </c:pt>
                <c:pt idx="3554">
                  <c:v>42121.817754629628</c:v>
                </c:pt>
                <c:pt idx="3555">
                  <c:v>42121.817800925928</c:v>
                </c:pt>
                <c:pt idx="3556">
                  <c:v>42121.817858796298</c:v>
                </c:pt>
                <c:pt idx="3557">
                  <c:v>42121.817916666667</c:v>
                </c:pt>
                <c:pt idx="3558">
                  <c:v>42121.817962962959</c:v>
                </c:pt>
                <c:pt idx="3559">
                  <c:v>42121.818020833336</c:v>
                </c:pt>
                <c:pt idx="3560">
                  <c:v>42121.818078703705</c:v>
                </c:pt>
                <c:pt idx="3561">
                  <c:v>42121.818136574075</c:v>
                </c:pt>
                <c:pt idx="3562">
                  <c:v>42121.818182870367</c:v>
                </c:pt>
                <c:pt idx="3563">
                  <c:v>42121.818240740744</c:v>
                </c:pt>
                <c:pt idx="3564">
                  <c:v>42121.818298611113</c:v>
                </c:pt>
                <c:pt idx="3565">
                  <c:v>42121.818344907406</c:v>
                </c:pt>
                <c:pt idx="3566">
                  <c:v>42121.818402777775</c:v>
                </c:pt>
                <c:pt idx="3567">
                  <c:v>42121.818460648145</c:v>
                </c:pt>
                <c:pt idx="3568">
                  <c:v>42121.818506944444</c:v>
                </c:pt>
                <c:pt idx="3569">
                  <c:v>42121.818564814814</c:v>
                </c:pt>
                <c:pt idx="3570">
                  <c:v>42121.818622685183</c:v>
                </c:pt>
                <c:pt idx="3571">
                  <c:v>42121.818668981483</c:v>
                </c:pt>
                <c:pt idx="3572">
                  <c:v>42121.818726851852</c:v>
                </c:pt>
                <c:pt idx="3573">
                  <c:v>42121.818784722222</c:v>
                </c:pt>
                <c:pt idx="3574">
                  <c:v>42121.818831018521</c:v>
                </c:pt>
                <c:pt idx="3575">
                  <c:v>42121.818888888891</c:v>
                </c:pt>
                <c:pt idx="3576">
                  <c:v>42121.81894675926</c:v>
                </c:pt>
                <c:pt idx="3577">
                  <c:v>42121.819004629629</c:v>
                </c:pt>
                <c:pt idx="3578">
                  <c:v>42121.819050925929</c:v>
                </c:pt>
                <c:pt idx="3579">
                  <c:v>42121.819108796299</c:v>
                </c:pt>
                <c:pt idx="3580">
                  <c:v>42121.819166666668</c:v>
                </c:pt>
                <c:pt idx="3581">
                  <c:v>42121.819212962961</c:v>
                </c:pt>
                <c:pt idx="3582">
                  <c:v>42121.81927083333</c:v>
                </c:pt>
                <c:pt idx="3583">
                  <c:v>42121.819328703707</c:v>
                </c:pt>
                <c:pt idx="3584">
                  <c:v>42121.819374999999</c:v>
                </c:pt>
                <c:pt idx="3585">
                  <c:v>42121.819432870368</c:v>
                </c:pt>
                <c:pt idx="3586">
                  <c:v>42121.819490740738</c:v>
                </c:pt>
                <c:pt idx="3587">
                  <c:v>42121.819537037038</c:v>
                </c:pt>
                <c:pt idx="3588">
                  <c:v>42121.819594907407</c:v>
                </c:pt>
                <c:pt idx="3589">
                  <c:v>42121.819652777776</c:v>
                </c:pt>
                <c:pt idx="3590">
                  <c:v>42121.819699074076</c:v>
                </c:pt>
                <c:pt idx="3591">
                  <c:v>42121.819756944446</c:v>
                </c:pt>
                <c:pt idx="3592">
                  <c:v>42121.819814814815</c:v>
                </c:pt>
                <c:pt idx="3593">
                  <c:v>42121.819861111115</c:v>
                </c:pt>
                <c:pt idx="3594">
                  <c:v>42121.819918981484</c:v>
                </c:pt>
                <c:pt idx="3595">
                  <c:v>42121.819976851853</c:v>
                </c:pt>
                <c:pt idx="3596">
                  <c:v>42121.820034722223</c:v>
                </c:pt>
                <c:pt idx="3597">
                  <c:v>42121.820081018515</c:v>
                </c:pt>
                <c:pt idx="3598">
                  <c:v>42121.820138888892</c:v>
                </c:pt>
                <c:pt idx="3599">
                  <c:v>42121.820196759261</c:v>
                </c:pt>
                <c:pt idx="3600">
                  <c:v>42121.820243055554</c:v>
                </c:pt>
                <c:pt idx="3601">
                  <c:v>42121.820300925923</c:v>
                </c:pt>
                <c:pt idx="3602">
                  <c:v>42121.8203587963</c:v>
                </c:pt>
                <c:pt idx="3603">
                  <c:v>42121.820405092592</c:v>
                </c:pt>
                <c:pt idx="3604">
                  <c:v>42121.820462962962</c:v>
                </c:pt>
                <c:pt idx="3605">
                  <c:v>42121.820520833331</c:v>
                </c:pt>
                <c:pt idx="3606">
                  <c:v>42121.820567129631</c:v>
                </c:pt>
                <c:pt idx="3607">
                  <c:v>42121.820625</c:v>
                </c:pt>
                <c:pt idx="3608">
                  <c:v>42121.82068287037</c:v>
                </c:pt>
                <c:pt idx="3609">
                  <c:v>42121.820729166669</c:v>
                </c:pt>
                <c:pt idx="3610">
                  <c:v>42121.820787037039</c:v>
                </c:pt>
                <c:pt idx="3611">
                  <c:v>42121.820844907408</c:v>
                </c:pt>
                <c:pt idx="3612">
                  <c:v>42121.820891203701</c:v>
                </c:pt>
                <c:pt idx="3613">
                  <c:v>42121.820949074077</c:v>
                </c:pt>
                <c:pt idx="3614">
                  <c:v>42121.821006944447</c:v>
                </c:pt>
                <c:pt idx="3615">
                  <c:v>42121.821064814816</c:v>
                </c:pt>
                <c:pt idx="3616">
                  <c:v>42121.821111111109</c:v>
                </c:pt>
                <c:pt idx="3617">
                  <c:v>42121.821168981478</c:v>
                </c:pt>
                <c:pt idx="3618">
                  <c:v>42121.821226851855</c:v>
                </c:pt>
                <c:pt idx="3619">
                  <c:v>42121.821273148147</c:v>
                </c:pt>
                <c:pt idx="3620">
                  <c:v>42121.821331018517</c:v>
                </c:pt>
                <c:pt idx="3621">
                  <c:v>42121.821388888886</c:v>
                </c:pt>
                <c:pt idx="3622">
                  <c:v>42121.821435185186</c:v>
                </c:pt>
                <c:pt idx="3623">
                  <c:v>42121.821493055555</c:v>
                </c:pt>
                <c:pt idx="3624">
                  <c:v>42121.821550925924</c:v>
                </c:pt>
                <c:pt idx="3625">
                  <c:v>42121.821597222224</c:v>
                </c:pt>
                <c:pt idx="3626">
                  <c:v>42121.821655092594</c:v>
                </c:pt>
                <c:pt idx="3627">
                  <c:v>42121.821712962963</c:v>
                </c:pt>
                <c:pt idx="3628">
                  <c:v>42121.821759259263</c:v>
                </c:pt>
                <c:pt idx="3629">
                  <c:v>42121.821817129632</c:v>
                </c:pt>
                <c:pt idx="3630">
                  <c:v>42121.821875000001</c:v>
                </c:pt>
                <c:pt idx="3631">
                  <c:v>42121.821921296294</c:v>
                </c:pt>
                <c:pt idx="3632">
                  <c:v>42121.821979166663</c:v>
                </c:pt>
                <c:pt idx="3633">
                  <c:v>42121.82203703704</c:v>
                </c:pt>
                <c:pt idx="3634">
                  <c:v>42121.822094907409</c:v>
                </c:pt>
                <c:pt idx="3635">
                  <c:v>42121.822141203702</c:v>
                </c:pt>
                <c:pt idx="3636">
                  <c:v>42121.822199074071</c:v>
                </c:pt>
                <c:pt idx="3637">
                  <c:v>42121.822256944448</c:v>
                </c:pt>
                <c:pt idx="3638">
                  <c:v>42121.82230324074</c:v>
                </c:pt>
                <c:pt idx="3639">
                  <c:v>42121.82236111111</c:v>
                </c:pt>
                <c:pt idx="3640">
                  <c:v>42121.822418981479</c:v>
                </c:pt>
                <c:pt idx="3641">
                  <c:v>42121.822465277779</c:v>
                </c:pt>
                <c:pt idx="3642">
                  <c:v>42121.822523148148</c:v>
                </c:pt>
                <c:pt idx="3643">
                  <c:v>42121.822581018518</c:v>
                </c:pt>
                <c:pt idx="3644">
                  <c:v>42121.822627314818</c:v>
                </c:pt>
                <c:pt idx="3645">
                  <c:v>42121.822685185187</c:v>
                </c:pt>
                <c:pt idx="3646">
                  <c:v>42121.822743055556</c:v>
                </c:pt>
                <c:pt idx="3647">
                  <c:v>42121.822789351849</c:v>
                </c:pt>
                <c:pt idx="3648">
                  <c:v>42121.822847222225</c:v>
                </c:pt>
                <c:pt idx="3649">
                  <c:v>42121.822905092595</c:v>
                </c:pt>
                <c:pt idx="3650">
                  <c:v>42121.822951388887</c:v>
                </c:pt>
                <c:pt idx="3651">
                  <c:v>42121.823009259257</c:v>
                </c:pt>
                <c:pt idx="3652">
                  <c:v>42121.823067129626</c:v>
                </c:pt>
                <c:pt idx="3653">
                  <c:v>42121.823125000003</c:v>
                </c:pt>
                <c:pt idx="3654">
                  <c:v>42121.823171296295</c:v>
                </c:pt>
                <c:pt idx="3655">
                  <c:v>42121.823229166665</c:v>
                </c:pt>
                <c:pt idx="3656">
                  <c:v>42121.823287037034</c:v>
                </c:pt>
                <c:pt idx="3657">
                  <c:v>42121.823333333334</c:v>
                </c:pt>
                <c:pt idx="3658">
                  <c:v>42121.823391203703</c:v>
                </c:pt>
                <c:pt idx="3659">
                  <c:v>42121.823449074072</c:v>
                </c:pt>
                <c:pt idx="3660">
                  <c:v>42121.823495370372</c:v>
                </c:pt>
                <c:pt idx="3661">
                  <c:v>42121.823553240742</c:v>
                </c:pt>
                <c:pt idx="3662">
                  <c:v>42121.823611111111</c:v>
                </c:pt>
                <c:pt idx="3663">
                  <c:v>42121.823657407411</c:v>
                </c:pt>
                <c:pt idx="3664">
                  <c:v>42121.82371527778</c:v>
                </c:pt>
                <c:pt idx="3665">
                  <c:v>42121.823773148149</c:v>
                </c:pt>
                <c:pt idx="3666">
                  <c:v>42121.823819444442</c:v>
                </c:pt>
                <c:pt idx="3667">
                  <c:v>42121.823877314811</c:v>
                </c:pt>
                <c:pt idx="3668">
                  <c:v>42121.823935185188</c:v>
                </c:pt>
                <c:pt idx="3669">
                  <c:v>42121.823981481481</c:v>
                </c:pt>
                <c:pt idx="3670">
                  <c:v>42121.82403935185</c:v>
                </c:pt>
                <c:pt idx="3671">
                  <c:v>42121.824097222219</c:v>
                </c:pt>
                <c:pt idx="3672">
                  <c:v>42121.824155092596</c:v>
                </c:pt>
                <c:pt idx="3673">
                  <c:v>42121.824201388888</c:v>
                </c:pt>
                <c:pt idx="3674">
                  <c:v>42121.824259259258</c:v>
                </c:pt>
                <c:pt idx="3675">
                  <c:v>42121.824317129627</c:v>
                </c:pt>
                <c:pt idx="3676">
                  <c:v>42121.824363425927</c:v>
                </c:pt>
                <c:pt idx="3677">
                  <c:v>42121.824421296296</c:v>
                </c:pt>
                <c:pt idx="3678">
                  <c:v>42121.824479166666</c:v>
                </c:pt>
                <c:pt idx="3679">
                  <c:v>42121.824525462966</c:v>
                </c:pt>
                <c:pt idx="3680">
                  <c:v>42121.824583333335</c:v>
                </c:pt>
                <c:pt idx="3681">
                  <c:v>42121.824641203704</c:v>
                </c:pt>
                <c:pt idx="3682">
                  <c:v>42121.824687499997</c:v>
                </c:pt>
                <c:pt idx="3683">
                  <c:v>42121.824745370373</c:v>
                </c:pt>
                <c:pt idx="3684">
                  <c:v>42121.824803240743</c:v>
                </c:pt>
                <c:pt idx="3685">
                  <c:v>42121.824849537035</c:v>
                </c:pt>
                <c:pt idx="3686">
                  <c:v>42121.824907407405</c:v>
                </c:pt>
                <c:pt idx="3687">
                  <c:v>42121.824965277781</c:v>
                </c:pt>
                <c:pt idx="3688">
                  <c:v>42121.825011574074</c:v>
                </c:pt>
                <c:pt idx="3689">
                  <c:v>42121.825069444443</c:v>
                </c:pt>
                <c:pt idx="3690">
                  <c:v>42121.825127314813</c:v>
                </c:pt>
                <c:pt idx="3691">
                  <c:v>42121.825185185182</c:v>
                </c:pt>
                <c:pt idx="3692">
                  <c:v>42121.825231481482</c:v>
                </c:pt>
                <c:pt idx="3693">
                  <c:v>42121.825289351851</c:v>
                </c:pt>
                <c:pt idx="3694">
                  <c:v>42121.82534722222</c:v>
                </c:pt>
                <c:pt idx="3695">
                  <c:v>42121.82539351852</c:v>
                </c:pt>
                <c:pt idx="3696">
                  <c:v>42121.82545138889</c:v>
                </c:pt>
                <c:pt idx="3697">
                  <c:v>42121.825509259259</c:v>
                </c:pt>
                <c:pt idx="3698">
                  <c:v>42121.825555555559</c:v>
                </c:pt>
                <c:pt idx="3699">
                  <c:v>42121.825613425928</c:v>
                </c:pt>
                <c:pt idx="3700">
                  <c:v>42121.825671296298</c:v>
                </c:pt>
                <c:pt idx="3701">
                  <c:v>42121.82571759259</c:v>
                </c:pt>
                <c:pt idx="3702">
                  <c:v>42121.825775462959</c:v>
                </c:pt>
                <c:pt idx="3703">
                  <c:v>42121.825833333336</c:v>
                </c:pt>
                <c:pt idx="3704">
                  <c:v>42121.825879629629</c:v>
                </c:pt>
                <c:pt idx="3705">
                  <c:v>42121.825937499998</c:v>
                </c:pt>
                <c:pt idx="3706">
                  <c:v>42121.825995370367</c:v>
                </c:pt>
                <c:pt idx="3707">
                  <c:v>42121.826041666667</c:v>
                </c:pt>
                <c:pt idx="3708">
                  <c:v>42121.826099537036</c:v>
                </c:pt>
                <c:pt idx="3709">
                  <c:v>42121.826157407406</c:v>
                </c:pt>
                <c:pt idx="3710">
                  <c:v>42121.826215277775</c:v>
                </c:pt>
                <c:pt idx="3711">
                  <c:v>42121.826261574075</c:v>
                </c:pt>
                <c:pt idx="3712">
                  <c:v>42121.826319444444</c:v>
                </c:pt>
                <c:pt idx="3713">
                  <c:v>42121.826377314814</c:v>
                </c:pt>
                <c:pt idx="3714">
                  <c:v>42121.826423611114</c:v>
                </c:pt>
                <c:pt idx="3715">
                  <c:v>42121.826481481483</c:v>
                </c:pt>
                <c:pt idx="3716">
                  <c:v>42121.826539351852</c:v>
                </c:pt>
                <c:pt idx="3717">
                  <c:v>42121.826585648145</c:v>
                </c:pt>
                <c:pt idx="3718">
                  <c:v>42121.826643518521</c:v>
                </c:pt>
                <c:pt idx="3719">
                  <c:v>42121.826701388891</c:v>
                </c:pt>
                <c:pt idx="3720">
                  <c:v>42121.826747685183</c:v>
                </c:pt>
                <c:pt idx="3721">
                  <c:v>42121.826805555553</c:v>
                </c:pt>
                <c:pt idx="3722">
                  <c:v>42121.826863425929</c:v>
                </c:pt>
                <c:pt idx="3723">
                  <c:v>42121.826909722222</c:v>
                </c:pt>
                <c:pt idx="3724">
                  <c:v>42121.826967592591</c:v>
                </c:pt>
                <c:pt idx="3725">
                  <c:v>42121.827025462961</c:v>
                </c:pt>
                <c:pt idx="3726">
                  <c:v>42121.82707175926</c:v>
                </c:pt>
                <c:pt idx="3727">
                  <c:v>42121.82712962963</c:v>
                </c:pt>
                <c:pt idx="3728">
                  <c:v>42121.827187499999</c:v>
                </c:pt>
                <c:pt idx="3729">
                  <c:v>42121.827245370368</c:v>
                </c:pt>
                <c:pt idx="3730">
                  <c:v>42121.827291666668</c:v>
                </c:pt>
                <c:pt idx="3731">
                  <c:v>42121.827349537038</c:v>
                </c:pt>
                <c:pt idx="3732">
                  <c:v>42121.827407407407</c:v>
                </c:pt>
                <c:pt idx="3733">
                  <c:v>42121.827453703707</c:v>
                </c:pt>
                <c:pt idx="3734">
                  <c:v>42121.827511574076</c:v>
                </c:pt>
                <c:pt idx="3735">
                  <c:v>42121.827569444446</c:v>
                </c:pt>
                <c:pt idx="3736">
                  <c:v>42121.827615740738</c:v>
                </c:pt>
                <c:pt idx="3737">
                  <c:v>42121.827673611115</c:v>
                </c:pt>
                <c:pt idx="3738">
                  <c:v>42121.827731481484</c:v>
                </c:pt>
                <c:pt idx="3739">
                  <c:v>42121.827777777777</c:v>
                </c:pt>
                <c:pt idx="3740">
                  <c:v>42121.827835648146</c:v>
                </c:pt>
                <c:pt idx="3741">
                  <c:v>42121.827893518515</c:v>
                </c:pt>
                <c:pt idx="3742">
                  <c:v>42121.827939814815</c:v>
                </c:pt>
                <c:pt idx="3743">
                  <c:v>42121.827997685185</c:v>
                </c:pt>
                <c:pt idx="3744">
                  <c:v>42121.828055555554</c:v>
                </c:pt>
                <c:pt idx="3745">
                  <c:v>42121.828101851854</c:v>
                </c:pt>
                <c:pt idx="3746">
                  <c:v>42121.828159722223</c:v>
                </c:pt>
                <c:pt idx="3747">
                  <c:v>42121.828217592592</c:v>
                </c:pt>
                <c:pt idx="3748">
                  <c:v>42121.828275462962</c:v>
                </c:pt>
                <c:pt idx="3749">
                  <c:v>42121.828321759262</c:v>
                </c:pt>
                <c:pt idx="3750">
                  <c:v>42121.828379629631</c:v>
                </c:pt>
                <c:pt idx="3751">
                  <c:v>42121.8284375</c:v>
                </c:pt>
                <c:pt idx="3752">
                  <c:v>42121.828483796293</c:v>
                </c:pt>
                <c:pt idx="3753">
                  <c:v>42121.828541666669</c:v>
                </c:pt>
                <c:pt idx="3754">
                  <c:v>42121.828599537039</c:v>
                </c:pt>
                <c:pt idx="3755">
                  <c:v>42121.828645833331</c:v>
                </c:pt>
                <c:pt idx="3756">
                  <c:v>42121.828703703701</c:v>
                </c:pt>
                <c:pt idx="3757">
                  <c:v>42121.828761574077</c:v>
                </c:pt>
                <c:pt idx="3758">
                  <c:v>42121.82880787037</c:v>
                </c:pt>
                <c:pt idx="3759">
                  <c:v>42121.828865740739</c:v>
                </c:pt>
                <c:pt idx="3760">
                  <c:v>42121.828923611109</c:v>
                </c:pt>
                <c:pt idx="3761">
                  <c:v>42121.828969907408</c:v>
                </c:pt>
                <c:pt idx="3762">
                  <c:v>42121.829027777778</c:v>
                </c:pt>
                <c:pt idx="3763">
                  <c:v>42121.829085648147</c:v>
                </c:pt>
                <c:pt idx="3764">
                  <c:v>42121.829131944447</c:v>
                </c:pt>
                <c:pt idx="3765">
                  <c:v>42121.829189814816</c:v>
                </c:pt>
                <c:pt idx="3766">
                  <c:v>42121.829247685186</c:v>
                </c:pt>
                <c:pt idx="3767">
                  <c:v>42121.829305555555</c:v>
                </c:pt>
                <c:pt idx="3768">
                  <c:v>42121.829351851855</c:v>
                </c:pt>
                <c:pt idx="3769">
                  <c:v>42121.829409722224</c:v>
                </c:pt>
                <c:pt idx="3770">
                  <c:v>42121.829467592594</c:v>
                </c:pt>
                <c:pt idx="3771">
                  <c:v>42121.829513888886</c:v>
                </c:pt>
                <c:pt idx="3772">
                  <c:v>42121.829571759263</c:v>
                </c:pt>
                <c:pt idx="3773">
                  <c:v>42121.829629629632</c:v>
                </c:pt>
                <c:pt idx="3774">
                  <c:v>42121.829675925925</c:v>
                </c:pt>
                <c:pt idx="3775">
                  <c:v>42121.829733796294</c:v>
                </c:pt>
                <c:pt idx="3776">
                  <c:v>42121.829791666663</c:v>
                </c:pt>
                <c:pt idx="3777">
                  <c:v>42121.829837962963</c:v>
                </c:pt>
                <c:pt idx="3778">
                  <c:v>42121.829895833333</c:v>
                </c:pt>
                <c:pt idx="3779">
                  <c:v>42121.829953703702</c:v>
                </c:pt>
                <c:pt idx="3780">
                  <c:v>42121.83</c:v>
                </c:pt>
                <c:pt idx="3781">
                  <c:v>42121.830057870371</c:v>
                </c:pt>
                <c:pt idx="3782">
                  <c:v>42121.83011574074</c:v>
                </c:pt>
                <c:pt idx="3783">
                  <c:v>42121.83016203704</c:v>
                </c:pt>
                <c:pt idx="3784">
                  <c:v>42121.83021990741</c:v>
                </c:pt>
                <c:pt idx="3785">
                  <c:v>42121.830277777779</c:v>
                </c:pt>
                <c:pt idx="3786">
                  <c:v>42121.830335648148</c:v>
                </c:pt>
                <c:pt idx="3787">
                  <c:v>42121.830381944441</c:v>
                </c:pt>
                <c:pt idx="3788">
                  <c:v>42121.830439814818</c:v>
                </c:pt>
                <c:pt idx="3789">
                  <c:v>42121.830497685187</c:v>
                </c:pt>
                <c:pt idx="3790">
                  <c:v>42121.830543981479</c:v>
                </c:pt>
                <c:pt idx="3791">
                  <c:v>42121.830601851849</c:v>
                </c:pt>
                <c:pt idx="3792">
                  <c:v>42121.830659722225</c:v>
                </c:pt>
                <c:pt idx="3793">
                  <c:v>42121.830706018518</c:v>
                </c:pt>
                <c:pt idx="3794">
                  <c:v>42121.830763888887</c:v>
                </c:pt>
                <c:pt idx="3795">
                  <c:v>42121.830821759257</c:v>
                </c:pt>
                <c:pt idx="3796">
                  <c:v>42121.830868055556</c:v>
                </c:pt>
                <c:pt idx="3797">
                  <c:v>42121.830925925926</c:v>
                </c:pt>
                <c:pt idx="3798">
                  <c:v>42121.830983796295</c:v>
                </c:pt>
                <c:pt idx="3799">
                  <c:v>42121.831030092595</c:v>
                </c:pt>
                <c:pt idx="3800">
                  <c:v>42121.831087962964</c:v>
                </c:pt>
                <c:pt idx="3801">
                  <c:v>42121.831145833334</c:v>
                </c:pt>
                <c:pt idx="3802">
                  <c:v>42121.831192129626</c:v>
                </c:pt>
                <c:pt idx="3803">
                  <c:v>42121.831250000003</c:v>
                </c:pt>
                <c:pt idx="3804">
                  <c:v>42121.831307870372</c:v>
                </c:pt>
                <c:pt idx="3805">
                  <c:v>42121.831365740742</c:v>
                </c:pt>
                <c:pt idx="3806">
                  <c:v>42121.831412037034</c:v>
                </c:pt>
                <c:pt idx="3807">
                  <c:v>42121.831469907411</c:v>
                </c:pt>
                <c:pt idx="3808">
                  <c:v>42121.83152777778</c:v>
                </c:pt>
                <c:pt idx="3809">
                  <c:v>42121.831574074073</c:v>
                </c:pt>
                <c:pt idx="3810">
                  <c:v>42121.831631944442</c:v>
                </c:pt>
                <c:pt idx="3811">
                  <c:v>42121.831689814811</c:v>
                </c:pt>
                <c:pt idx="3812">
                  <c:v>42121.831736111111</c:v>
                </c:pt>
                <c:pt idx="3813">
                  <c:v>42121.831793981481</c:v>
                </c:pt>
                <c:pt idx="3814">
                  <c:v>42121.83185185185</c:v>
                </c:pt>
                <c:pt idx="3815">
                  <c:v>42121.83189814815</c:v>
                </c:pt>
                <c:pt idx="3816">
                  <c:v>42121.831956018519</c:v>
                </c:pt>
                <c:pt idx="3817">
                  <c:v>42121.832013888888</c:v>
                </c:pt>
                <c:pt idx="3818">
                  <c:v>42121.832060185188</c:v>
                </c:pt>
                <c:pt idx="3819">
                  <c:v>42121.832118055558</c:v>
                </c:pt>
                <c:pt idx="3820">
                  <c:v>42121.832175925927</c:v>
                </c:pt>
                <c:pt idx="3821">
                  <c:v>42121.83222222222</c:v>
                </c:pt>
                <c:pt idx="3822">
                  <c:v>42121.832280092596</c:v>
                </c:pt>
                <c:pt idx="3823">
                  <c:v>42121.832337962966</c:v>
                </c:pt>
                <c:pt idx="3824">
                  <c:v>42121.832395833335</c:v>
                </c:pt>
                <c:pt idx="3825">
                  <c:v>42121.832442129627</c:v>
                </c:pt>
                <c:pt idx="3826">
                  <c:v>42121.832499999997</c:v>
                </c:pt>
                <c:pt idx="3827">
                  <c:v>42121.832557870373</c:v>
                </c:pt>
                <c:pt idx="3828">
                  <c:v>42121.832604166666</c:v>
                </c:pt>
                <c:pt idx="3829">
                  <c:v>42121.832662037035</c:v>
                </c:pt>
                <c:pt idx="3830">
                  <c:v>42121.832719907405</c:v>
                </c:pt>
                <c:pt idx="3831">
                  <c:v>42121.832766203705</c:v>
                </c:pt>
                <c:pt idx="3832">
                  <c:v>42121.832824074074</c:v>
                </c:pt>
                <c:pt idx="3833">
                  <c:v>42121.832881944443</c:v>
                </c:pt>
                <c:pt idx="3834">
                  <c:v>42121.832928240743</c:v>
                </c:pt>
                <c:pt idx="3835">
                  <c:v>42121.832986111112</c:v>
                </c:pt>
                <c:pt idx="3836">
                  <c:v>42121.833043981482</c:v>
                </c:pt>
                <c:pt idx="3837">
                  <c:v>42121.833090277774</c:v>
                </c:pt>
                <c:pt idx="3838">
                  <c:v>42121.833148148151</c:v>
                </c:pt>
                <c:pt idx="3839">
                  <c:v>42121.83320601852</c:v>
                </c:pt>
                <c:pt idx="3840">
                  <c:v>42121.83326388889</c:v>
                </c:pt>
                <c:pt idx="3841">
                  <c:v>42121.833310185182</c:v>
                </c:pt>
                <c:pt idx="3842">
                  <c:v>42121.833368055559</c:v>
                </c:pt>
                <c:pt idx="3843">
                  <c:v>42121.833425925928</c:v>
                </c:pt>
                <c:pt idx="3844">
                  <c:v>42121.833472222221</c:v>
                </c:pt>
                <c:pt idx="3845">
                  <c:v>42121.83353009259</c:v>
                </c:pt>
                <c:pt idx="3846">
                  <c:v>42121.833587962959</c:v>
                </c:pt>
                <c:pt idx="3847">
                  <c:v>42121.833634259259</c:v>
                </c:pt>
                <c:pt idx="3848">
                  <c:v>42121.833692129629</c:v>
                </c:pt>
                <c:pt idx="3849">
                  <c:v>42121.833749999998</c:v>
                </c:pt>
                <c:pt idx="3850">
                  <c:v>42121.833796296298</c:v>
                </c:pt>
                <c:pt idx="3851">
                  <c:v>42121.833854166667</c:v>
                </c:pt>
                <c:pt idx="3852">
                  <c:v>42121.833912037036</c:v>
                </c:pt>
                <c:pt idx="3853">
                  <c:v>42121.833958333336</c:v>
                </c:pt>
                <c:pt idx="3854">
                  <c:v>42121.834016203706</c:v>
                </c:pt>
                <c:pt idx="3855">
                  <c:v>42121.834074074075</c:v>
                </c:pt>
                <c:pt idx="3856">
                  <c:v>42121.834120370368</c:v>
                </c:pt>
                <c:pt idx="3857">
                  <c:v>42121.834178240744</c:v>
                </c:pt>
                <c:pt idx="3858">
                  <c:v>42121.834236111114</c:v>
                </c:pt>
                <c:pt idx="3859">
                  <c:v>42121.834293981483</c:v>
                </c:pt>
                <c:pt idx="3860">
                  <c:v>42121.834340277775</c:v>
                </c:pt>
                <c:pt idx="3861">
                  <c:v>42121.834398148145</c:v>
                </c:pt>
                <c:pt idx="3862">
                  <c:v>42121.834456018521</c:v>
                </c:pt>
                <c:pt idx="3863">
                  <c:v>42121.834502314814</c:v>
                </c:pt>
                <c:pt idx="3864">
                  <c:v>42121.834560185183</c:v>
                </c:pt>
                <c:pt idx="3865">
                  <c:v>42121.834618055553</c:v>
                </c:pt>
                <c:pt idx="3866">
                  <c:v>42121.834664351853</c:v>
                </c:pt>
                <c:pt idx="3867">
                  <c:v>42121.834722222222</c:v>
                </c:pt>
                <c:pt idx="3868">
                  <c:v>42121.834780092591</c:v>
                </c:pt>
                <c:pt idx="3869">
                  <c:v>42121.834826388891</c:v>
                </c:pt>
                <c:pt idx="3870">
                  <c:v>42121.83488425926</c:v>
                </c:pt>
                <c:pt idx="3871">
                  <c:v>42121.83494212963</c:v>
                </c:pt>
                <c:pt idx="3872">
                  <c:v>42121.834988425922</c:v>
                </c:pt>
                <c:pt idx="3873">
                  <c:v>42121.835046296299</c:v>
                </c:pt>
                <c:pt idx="3874">
                  <c:v>42121.835104166668</c:v>
                </c:pt>
                <c:pt idx="3875">
                  <c:v>42121.835150462961</c:v>
                </c:pt>
                <c:pt idx="3876">
                  <c:v>42121.83520833333</c:v>
                </c:pt>
                <c:pt idx="3877">
                  <c:v>42121.835266203707</c:v>
                </c:pt>
                <c:pt idx="3878">
                  <c:v>42121.835324074076</c:v>
                </c:pt>
                <c:pt idx="3879">
                  <c:v>42121.835370370369</c:v>
                </c:pt>
                <c:pt idx="3880">
                  <c:v>42121.835428240738</c:v>
                </c:pt>
                <c:pt idx="3881">
                  <c:v>42121.835486111115</c:v>
                </c:pt>
                <c:pt idx="3882">
                  <c:v>42121.835532407407</c:v>
                </c:pt>
                <c:pt idx="3883">
                  <c:v>42121.835590277777</c:v>
                </c:pt>
                <c:pt idx="3884">
                  <c:v>42121.835648148146</c:v>
                </c:pt>
                <c:pt idx="3885">
                  <c:v>42121.835694444446</c:v>
                </c:pt>
                <c:pt idx="3886">
                  <c:v>42121.835752314815</c:v>
                </c:pt>
                <c:pt idx="3887">
                  <c:v>42121.835810185185</c:v>
                </c:pt>
                <c:pt idx="3888">
                  <c:v>42121.835856481484</c:v>
                </c:pt>
                <c:pt idx="3889">
                  <c:v>42121.835914351854</c:v>
                </c:pt>
                <c:pt idx="3890">
                  <c:v>42121.835972222223</c:v>
                </c:pt>
                <c:pt idx="3891">
                  <c:v>42121.836018518516</c:v>
                </c:pt>
                <c:pt idx="3892">
                  <c:v>42121.836076388892</c:v>
                </c:pt>
                <c:pt idx="3893">
                  <c:v>42121.836134259262</c:v>
                </c:pt>
                <c:pt idx="3894">
                  <c:v>42121.836180555554</c:v>
                </c:pt>
                <c:pt idx="3895">
                  <c:v>42121.836238425924</c:v>
                </c:pt>
                <c:pt idx="3896">
                  <c:v>42121.836296296293</c:v>
                </c:pt>
                <c:pt idx="3897">
                  <c:v>42121.836354166669</c:v>
                </c:pt>
                <c:pt idx="3898">
                  <c:v>42121.836400462962</c:v>
                </c:pt>
                <c:pt idx="3899">
                  <c:v>42121.836458333331</c:v>
                </c:pt>
                <c:pt idx="3900">
                  <c:v>42121.836516203701</c:v>
                </c:pt>
                <c:pt idx="3901">
                  <c:v>42121.836562500001</c:v>
                </c:pt>
                <c:pt idx="3902">
                  <c:v>42121.83662037037</c:v>
                </c:pt>
                <c:pt idx="3903">
                  <c:v>42121.836678240739</c:v>
                </c:pt>
                <c:pt idx="3904">
                  <c:v>42121.836724537039</c:v>
                </c:pt>
                <c:pt idx="3905">
                  <c:v>42121.836782407408</c:v>
                </c:pt>
                <c:pt idx="3906">
                  <c:v>42121.836840277778</c:v>
                </c:pt>
                <c:pt idx="3907">
                  <c:v>42121.836886574078</c:v>
                </c:pt>
                <c:pt idx="3908">
                  <c:v>42121.836944444447</c:v>
                </c:pt>
                <c:pt idx="3909">
                  <c:v>42121.837002314816</c:v>
                </c:pt>
                <c:pt idx="3910">
                  <c:v>42121.837048611109</c:v>
                </c:pt>
                <c:pt idx="3911">
                  <c:v>42121.837106481478</c:v>
                </c:pt>
                <c:pt idx="3912">
                  <c:v>42121.837164351855</c:v>
                </c:pt>
                <c:pt idx="3913">
                  <c:v>42121.837210648147</c:v>
                </c:pt>
                <c:pt idx="3914">
                  <c:v>42121.837268518517</c:v>
                </c:pt>
                <c:pt idx="3915">
                  <c:v>42121.837326388886</c:v>
                </c:pt>
                <c:pt idx="3916">
                  <c:v>42121.837384259263</c:v>
                </c:pt>
                <c:pt idx="3917">
                  <c:v>42121.837430555555</c:v>
                </c:pt>
                <c:pt idx="3918">
                  <c:v>42121.837488425925</c:v>
                </c:pt>
                <c:pt idx="3919">
                  <c:v>42121.837546296294</c:v>
                </c:pt>
                <c:pt idx="3920">
                  <c:v>42121.837592592594</c:v>
                </c:pt>
                <c:pt idx="3921">
                  <c:v>42121.837650462963</c:v>
                </c:pt>
                <c:pt idx="3922">
                  <c:v>42121.837708333333</c:v>
                </c:pt>
                <c:pt idx="3923">
                  <c:v>42121.837754629632</c:v>
                </c:pt>
                <c:pt idx="3924">
                  <c:v>42121.837812500002</c:v>
                </c:pt>
                <c:pt idx="3925">
                  <c:v>42121.837870370371</c:v>
                </c:pt>
                <c:pt idx="3926">
                  <c:v>42121.837916666664</c:v>
                </c:pt>
                <c:pt idx="3927">
                  <c:v>42121.83797453704</c:v>
                </c:pt>
                <c:pt idx="3928">
                  <c:v>42121.83803240741</c:v>
                </c:pt>
                <c:pt idx="3929">
                  <c:v>42121.838078703702</c:v>
                </c:pt>
                <c:pt idx="3930">
                  <c:v>42121.838136574072</c:v>
                </c:pt>
                <c:pt idx="3931">
                  <c:v>42121.838194444441</c:v>
                </c:pt>
                <c:pt idx="3932">
                  <c:v>42121.838240740741</c:v>
                </c:pt>
                <c:pt idx="3933">
                  <c:v>42121.83829861111</c:v>
                </c:pt>
                <c:pt idx="3934">
                  <c:v>42121.838356481479</c:v>
                </c:pt>
                <c:pt idx="3935">
                  <c:v>42121.838414351849</c:v>
                </c:pt>
                <c:pt idx="3936">
                  <c:v>42121.838460648149</c:v>
                </c:pt>
                <c:pt idx="3937">
                  <c:v>42121.838518518518</c:v>
                </c:pt>
                <c:pt idx="3938">
                  <c:v>42121.838576388887</c:v>
                </c:pt>
                <c:pt idx="3939">
                  <c:v>42121.838622685187</c:v>
                </c:pt>
                <c:pt idx="3940">
                  <c:v>42121.838680555556</c:v>
                </c:pt>
                <c:pt idx="3941">
                  <c:v>42121.838738425926</c:v>
                </c:pt>
                <c:pt idx="3942">
                  <c:v>42121.838784722226</c:v>
                </c:pt>
                <c:pt idx="3943">
                  <c:v>42121.838842592595</c:v>
                </c:pt>
                <c:pt idx="3944">
                  <c:v>42121.838900462964</c:v>
                </c:pt>
                <c:pt idx="3945">
                  <c:v>42121.838946759257</c:v>
                </c:pt>
                <c:pt idx="3946">
                  <c:v>42121.839004629626</c:v>
                </c:pt>
                <c:pt idx="3947">
                  <c:v>42121.839062500003</c:v>
                </c:pt>
                <c:pt idx="3948">
                  <c:v>42121.839108796295</c:v>
                </c:pt>
                <c:pt idx="3949">
                  <c:v>42121.839166666665</c:v>
                </c:pt>
                <c:pt idx="3950">
                  <c:v>42121.839224537034</c:v>
                </c:pt>
                <c:pt idx="3951">
                  <c:v>42121.839270833334</c:v>
                </c:pt>
                <c:pt idx="3952">
                  <c:v>42121.839328703703</c:v>
                </c:pt>
                <c:pt idx="3953">
                  <c:v>42121.839386574073</c:v>
                </c:pt>
                <c:pt idx="3954">
                  <c:v>42121.839444444442</c:v>
                </c:pt>
                <c:pt idx="3955">
                  <c:v>42121.839490740742</c:v>
                </c:pt>
                <c:pt idx="3956">
                  <c:v>42121.839548611111</c:v>
                </c:pt>
                <c:pt idx="3957">
                  <c:v>42121.839606481481</c:v>
                </c:pt>
                <c:pt idx="3958">
                  <c:v>42121.83965277778</c:v>
                </c:pt>
                <c:pt idx="3959">
                  <c:v>42121.83971064815</c:v>
                </c:pt>
                <c:pt idx="3960">
                  <c:v>42121.839768518519</c:v>
                </c:pt>
                <c:pt idx="3961">
                  <c:v>42121.839814814812</c:v>
                </c:pt>
                <c:pt idx="3962">
                  <c:v>42121.839872685188</c:v>
                </c:pt>
                <c:pt idx="3963">
                  <c:v>42121.839930555558</c:v>
                </c:pt>
                <c:pt idx="3964">
                  <c:v>42121.83997685185</c:v>
                </c:pt>
                <c:pt idx="3965">
                  <c:v>42121.84003472222</c:v>
                </c:pt>
                <c:pt idx="3966">
                  <c:v>42121.840092592596</c:v>
                </c:pt>
                <c:pt idx="3967">
                  <c:v>42121.840138888889</c:v>
                </c:pt>
                <c:pt idx="3968">
                  <c:v>42121.840196759258</c:v>
                </c:pt>
                <c:pt idx="3969">
                  <c:v>42121.840254629627</c:v>
                </c:pt>
                <c:pt idx="3970">
                  <c:v>42121.840300925927</c:v>
                </c:pt>
                <c:pt idx="3971">
                  <c:v>42121.840358796297</c:v>
                </c:pt>
                <c:pt idx="3972">
                  <c:v>42121.840416666666</c:v>
                </c:pt>
                <c:pt idx="3973">
                  <c:v>42121.840474537035</c:v>
                </c:pt>
                <c:pt idx="3974">
                  <c:v>42121.840520833335</c:v>
                </c:pt>
                <c:pt idx="3975">
                  <c:v>42121.840578703705</c:v>
                </c:pt>
                <c:pt idx="3976">
                  <c:v>42121.840636574074</c:v>
                </c:pt>
                <c:pt idx="3977">
                  <c:v>42121.840682870374</c:v>
                </c:pt>
                <c:pt idx="3978">
                  <c:v>42121.840740740743</c:v>
                </c:pt>
                <c:pt idx="3979">
                  <c:v>42121.840798611112</c:v>
                </c:pt>
                <c:pt idx="3980">
                  <c:v>42121.840844907405</c:v>
                </c:pt>
                <c:pt idx="3981">
                  <c:v>42121.840902777774</c:v>
                </c:pt>
                <c:pt idx="3982">
                  <c:v>42121.840960648151</c:v>
                </c:pt>
                <c:pt idx="3983">
                  <c:v>42121.841006944444</c:v>
                </c:pt>
                <c:pt idx="3984">
                  <c:v>42121.841064814813</c:v>
                </c:pt>
                <c:pt idx="3985">
                  <c:v>42121.841122685182</c:v>
                </c:pt>
                <c:pt idx="3986">
                  <c:v>42121.841168981482</c:v>
                </c:pt>
                <c:pt idx="3987">
                  <c:v>42121.841226851851</c:v>
                </c:pt>
                <c:pt idx="3988">
                  <c:v>42121.841284722221</c:v>
                </c:pt>
                <c:pt idx="3989">
                  <c:v>42121.841331018521</c:v>
                </c:pt>
                <c:pt idx="3990">
                  <c:v>42121.84138888889</c:v>
                </c:pt>
                <c:pt idx="3991">
                  <c:v>42121.841446759259</c:v>
                </c:pt>
                <c:pt idx="3992">
                  <c:v>42121.841504629629</c:v>
                </c:pt>
                <c:pt idx="3993">
                  <c:v>42121.841550925928</c:v>
                </c:pt>
                <c:pt idx="3994">
                  <c:v>42121.841608796298</c:v>
                </c:pt>
                <c:pt idx="3995">
                  <c:v>42121.841666666667</c:v>
                </c:pt>
                <c:pt idx="3996">
                  <c:v>42121.84171296296</c:v>
                </c:pt>
                <c:pt idx="3997">
                  <c:v>42121.841770833336</c:v>
                </c:pt>
                <c:pt idx="3998">
                  <c:v>42121.841828703706</c:v>
                </c:pt>
                <c:pt idx="3999">
                  <c:v>42121.841874999998</c:v>
                </c:pt>
                <c:pt idx="4000">
                  <c:v>42121.841932870368</c:v>
                </c:pt>
                <c:pt idx="4001">
                  <c:v>42121.841990740744</c:v>
                </c:pt>
                <c:pt idx="4002">
                  <c:v>42121.842037037037</c:v>
                </c:pt>
                <c:pt idx="4003">
                  <c:v>42121.842094907406</c:v>
                </c:pt>
                <c:pt idx="4004">
                  <c:v>42121.842152777775</c:v>
                </c:pt>
                <c:pt idx="4005">
                  <c:v>42121.842199074075</c:v>
                </c:pt>
                <c:pt idx="4006">
                  <c:v>42121.842256944445</c:v>
                </c:pt>
                <c:pt idx="4007">
                  <c:v>42121.842314814814</c:v>
                </c:pt>
                <c:pt idx="4008">
                  <c:v>42121.842361111114</c:v>
                </c:pt>
                <c:pt idx="4009">
                  <c:v>42121.842418981483</c:v>
                </c:pt>
                <c:pt idx="4010">
                  <c:v>42121.842476851853</c:v>
                </c:pt>
                <c:pt idx="4011">
                  <c:v>42121.842534722222</c:v>
                </c:pt>
                <c:pt idx="4012">
                  <c:v>42121.842581018522</c:v>
                </c:pt>
                <c:pt idx="4013">
                  <c:v>42121.842638888891</c:v>
                </c:pt>
                <c:pt idx="4014">
                  <c:v>42121.84269675926</c:v>
                </c:pt>
                <c:pt idx="4015">
                  <c:v>42121.842743055553</c:v>
                </c:pt>
                <c:pt idx="4016">
                  <c:v>42121.842800925922</c:v>
                </c:pt>
                <c:pt idx="4017">
                  <c:v>42121.842858796299</c:v>
                </c:pt>
                <c:pt idx="4018">
                  <c:v>42121.842905092592</c:v>
                </c:pt>
                <c:pt idx="4019">
                  <c:v>42121.842962962961</c:v>
                </c:pt>
                <c:pt idx="4020">
                  <c:v>42121.84302083333</c:v>
                </c:pt>
                <c:pt idx="4021">
                  <c:v>42121.84306712963</c:v>
                </c:pt>
                <c:pt idx="4022">
                  <c:v>42121.843124999999</c:v>
                </c:pt>
                <c:pt idx="4023">
                  <c:v>42121.843182870369</c:v>
                </c:pt>
                <c:pt idx="4024">
                  <c:v>42121.843229166669</c:v>
                </c:pt>
                <c:pt idx="4025">
                  <c:v>42121.843287037038</c:v>
                </c:pt>
                <c:pt idx="4026">
                  <c:v>42121.843344907407</c:v>
                </c:pt>
                <c:pt idx="4027">
                  <c:v>42121.843391203707</c:v>
                </c:pt>
                <c:pt idx="4028">
                  <c:v>42121.843449074076</c:v>
                </c:pt>
                <c:pt idx="4029">
                  <c:v>42121.843506944446</c:v>
                </c:pt>
                <c:pt idx="4030">
                  <c:v>42121.843564814815</c:v>
                </c:pt>
                <c:pt idx="4031">
                  <c:v>42121.843611111108</c:v>
                </c:pt>
                <c:pt idx="4032">
                  <c:v>42121.843668981484</c:v>
                </c:pt>
                <c:pt idx="4033">
                  <c:v>42121.843726851854</c:v>
                </c:pt>
                <c:pt idx="4034">
                  <c:v>42121.843773148146</c:v>
                </c:pt>
                <c:pt idx="4035">
                  <c:v>42121.843831018516</c:v>
                </c:pt>
                <c:pt idx="4036">
                  <c:v>42121.843888888892</c:v>
                </c:pt>
                <c:pt idx="4037">
                  <c:v>42121.843935185185</c:v>
                </c:pt>
                <c:pt idx="4038">
                  <c:v>42121.843993055554</c:v>
                </c:pt>
                <c:pt idx="4039">
                  <c:v>42121.844050925924</c:v>
                </c:pt>
                <c:pt idx="4040">
                  <c:v>42121.844097222223</c:v>
                </c:pt>
                <c:pt idx="4041">
                  <c:v>42121.844155092593</c:v>
                </c:pt>
                <c:pt idx="4042">
                  <c:v>42121.844212962962</c:v>
                </c:pt>
                <c:pt idx="4043">
                  <c:v>42121.844259259262</c:v>
                </c:pt>
                <c:pt idx="4044">
                  <c:v>42121.844317129631</c:v>
                </c:pt>
                <c:pt idx="4045">
                  <c:v>42121.844375000001</c:v>
                </c:pt>
                <c:pt idx="4046">
                  <c:v>42121.844421296293</c:v>
                </c:pt>
                <c:pt idx="4047">
                  <c:v>42121.84447916667</c:v>
                </c:pt>
                <c:pt idx="4048">
                  <c:v>42121.844537037039</c:v>
                </c:pt>
                <c:pt idx="4049">
                  <c:v>42121.844594907408</c:v>
                </c:pt>
                <c:pt idx="4050">
                  <c:v>42121.844641203701</c:v>
                </c:pt>
                <c:pt idx="4051">
                  <c:v>42121.844699074078</c:v>
                </c:pt>
                <c:pt idx="4052">
                  <c:v>42121.844756944447</c:v>
                </c:pt>
                <c:pt idx="4053">
                  <c:v>42121.84480324074</c:v>
                </c:pt>
                <c:pt idx="4054">
                  <c:v>42121.844861111109</c:v>
                </c:pt>
                <c:pt idx="4055">
                  <c:v>42121.844918981478</c:v>
                </c:pt>
                <c:pt idx="4056">
                  <c:v>42121.844965277778</c:v>
                </c:pt>
                <c:pt idx="4057">
                  <c:v>42121.845023148147</c:v>
                </c:pt>
                <c:pt idx="4058">
                  <c:v>42121.845081018517</c:v>
                </c:pt>
                <c:pt idx="4059">
                  <c:v>42121.845127314817</c:v>
                </c:pt>
                <c:pt idx="4060">
                  <c:v>42121.845185185186</c:v>
                </c:pt>
                <c:pt idx="4061">
                  <c:v>42121.845243055555</c:v>
                </c:pt>
                <c:pt idx="4062">
                  <c:v>42121.845289351855</c:v>
                </c:pt>
                <c:pt idx="4063">
                  <c:v>42121.845347222225</c:v>
                </c:pt>
                <c:pt idx="4064">
                  <c:v>42121.845405092594</c:v>
                </c:pt>
                <c:pt idx="4065">
                  <c:v>42121.845462962963</c:v>
                </c:pt>
                <c:pt idx="4066">
                  <c:v>42121.845509259256</c:v>
                </c:pt>
                <c:pt idx="4067">
                  <c:v>42121.845567129632</c:v>
                </c:pt>
                <c:pt idx="4068">
                  <c:v>42121.845625000002</c:v>
                </c:pt>
                <c:pt idx="4069">
                  <c:v>42121.845671296294</c:v>
                </c:pt>
                <c:pt idx="4070">
                  <c:v>42121.845729166664</c:v>
                </c:pt>
                <c:pt idx="4071">
                  <c:v>42121.84578703704</c:v>
                </c:pt>
                <c:pt idx="4072">
                  <c:v>42121.845833333333</c:v>
                </c:pt>
                <c:pt idx="4073">
                  <c:v>42121.845891203702</c:v>
                </c:pt>
                <c:pt idx="4074">
                  <c:v>42121.845949074072</c:v>
                </c:pt>
                <c:pt idx="4075">
                  <c:v>42121.845995370371</c:v>
                </c:pt>
                <c:pt idx="4076">
                  <c:v>42121.846053240741</c:v>
                </c:pt>
                <c:pt idx="4077">
                  <c:v>42121.84611111111</c:v>
                </c:pt>
                <c:pt idx="4078">
                  <c:v>42121.84615740741</c:v>
                </c:pt>
                <c:pt idx="4079">
                  <c:v>42121.846215277779</c:v>
                </c:pt>
                <c:pt idx="4080">
                  <c:v>42121.846273148149</c:v>
                </c:pt>
                <c:pt idx="4081">
                  <c:v>42121.846319444441</c:v>
                </c:pt>
                <c:pt idx="4082">
                  <c:v>42121.846377314818</c:v>
                </c:pt>
                <c:pt idx="4083">
                  <c:v>42121.846435185187</c:v>
                </c:pt>
                <c:pt idx="4084">
                  <c:v>42121.846493055556</c:v>
                </c:pt>
                <c:pt idx="4085">
                  <c:v>42121.846539351849</c:v>
                </c:pt>
                <c:pt idx="4086">
                  <c:v>42121.846597222226</c:v>
                </c:pt>
                <c:pt idx="4087">
                  <c:v>42121.846655092595</c:v>
                </c:pt>
                <c:pt idx="4088">
                  <c:v>42121.846701388888</c:v>
                </c:pt>
                <c:pt idx="4089">
                  <c:v>42121.846759259257</c:v>
                </c:pt>
                <c:pt idx="4090">
                  <c:v>42121.846817129626</c:v>
                </c:pt>
                <c:pt idx="4091">
                  <c:v>42121.846863425926</c:v>
                </c:pt>
                <c:pt idx="4092">
                  <c:v>42121.846921296295</c:v>
                </c:pt>
                <c:pt idx="4093">
                  <c:v>42121.846979166665</c:v>
                </c:pt>
                <c:pt idx="4094">
                  <c:v>42121.847025462965</c:v>
                </c:pt>
                <c:pt idx="4095">
                  <c:v>42121.847083333334</c:v>
                </c:pt>
                <c:pt idx="4096">
                  <c:v>42121.847141203703</c:v>
                </c:pt>
                <c:pt idx="4097">
                  <c:v>42121.847187500003</c:v>
                </c:pt>
                <c:pt idx="4098">
                  <c:v>42121.847245370373</c:v>
                </c:pt>
                <c:pt idx="4099">
                  <c:v>42121.847303240742</c:v>
                </c:pt>
                <c:pt idx="4100">
                  <c:v>42121.847349537034</c:v>
                </c:pt>
                <c:pt idx="4101">
                  <c:v>42121.847407407404</c:v>
                </c:pt>
                <c:pt idx="4102">
                  <c:v>42121.84746527778</c:v>
                </c:pt>
                <c:pt idx="4103">
                  <c:v>42121.84752314815</c:v>
                </c:pt>
                <c:pt idx="4104">
                  <c:v>42121.847569444442</c:v>
                </c:pt>
                <c:pt idx="4105">
                  <c:v>42121.847627314812</c:v>
                </c:pt>
                <c:pt idx="4106">
                  <c:v>42121.847685185188</c:v>
                </c:pt>
                <c:pt idx="4107">
                  <c:v>42121.847731481481</c:v>
                </c:pt>
                <c:pt idx="4108">
                  <c:v>42121.84778935185</c:v>
                </c:pt>
                <c:pt idx="4109">
                  <c:v>42121.84784722222</c:v>
                </c:pt>
                <c:pt idx="4110">
                  <c:v>42121.847905092596</c:v>
                </c:pt>
                <c:pt idx="4111">
                  <c:v>42121.847951388889</c:v>
                </c:pt>
                <c:pt idx="4112">
                  <c:v>42121.848009259258</c:v>
                </c:pt>
                <c:pt idx="4113">
                  <c:v>42121.848067129627</c:v>
                </c:pt>
                <c:pt idx="4114">
                  <c:v>42121.848124999997</c:v>
                </c:pt>
                <c:pt idx="4115">
                  <c:v>42121.848171296297</c:v>
                </c:pt>
                <c:pt idx="4116">
                  <c:v>42121.848229166666</c:v>
                </c:pt>
                <c:pt idx="4117">
                  <c:v>42121.848287037035</c:v>
                </c:pt>
                <c:pt idx="4118">
                  <c:v>42121.848333333335</c:v>
                </c:pt>
                <c:pt idx="4119">
                  <c:v>42121.848391203705</c:v>
                </c:pt>
                <c:pt idx="4120">
                  <c:v>42121.848449074074</c:v>
                </c:pt>
                <c:pt idx="4121">
                  <c:v>42121.848495370374</c:v>
                </c:pt>
                <c:pt idx="4122">
                  <c:v>42121.848553240743</c:v>
                </c:pt>
                <c:pt idx="4123">
                  <c:v>42121.848611111112</c:v>
                </c:pt>
                <c:pt idx="4124">
                  <c:v>42121.848668981482</c:v>
                </c:pt>
                <c:pt idx="4125">
                  <c:v>42121.848715277774</c:v>
                </c:pt>
                <c:pt idx="4126">
                  <c:v>42121.848773148151</c:v>
                </c:pt>
                <c:pt idx="4127">
                  <c:v>42121.84883101852</c:v>
                </c:pt>
                <c:pt idx="4128">
                  <c:v>42121.848877314813</c:v>
                </c:pt>
                <c:pt idx="4129">
                  <c:v>42121.848935185182</c:v>
                </c:pt>
                <c:pt idx="4130">
                  <c:v>42121.848993055559</c:v>
                </c:pt>
                <c:pt idx="4131">
                  <c:v>42121.849039351851</c:v>
                </c:pt>
                <c:pt idx="4132">
                  <c:v>42121.849097222221</c:v>
                </c:pt>
                <c:pt idx="4133">
                  <c:v>42121.84915509259</c:v>
                </c:pt>
                <c:pt idx="4134">
                  <c:v>42121.84920138889</c:v>
                </c:pt>
                <c:pt idx="4135">
                  <c:v>42121.849259259259</c:v>
                </c:pt>
                <c:pt idx="4136">
                  <c:v>42121.849317129629</c:v>
                </c:pt>
                <c:pt idx="4137">
                  <c:v>42121.849363425928</c:v>
                </c:pt>
                <c:pt idx="4138">
                  <c:v>42121.849421296298</c:v>
                </c:pt>
                <c:pt idx="4139">
                  <c:v>42121.849479166667</c:v>
                </c:pt>
                <c:pt idx="4140">
                  <c:v>42121.84952546296</c:v>
                </c:pt>
                <c:pt idx="4141">
                  <c:v>42121.849583333336</c:v>
                </c:pt>
                <c:pt idx="4142">
                  <c:v>42121.849641203706</c:v>
                </c:pt>
                <c:pt idx="4143">
                  <c:v>42121.849699074075</c:v>
                </c:pt>
                <c:pt idx="4144">
                  <c:v>42121.849745370368</c:v>
                </c:pt>
                <c:pt idx="4145">
                  <c:v>42121.849803240744</c:v>
                </c:pt>
                <c:pt idx="4146">
                  <c:v>42121.849861111114</c:v>
                </c:pt>
                <c:pt idx="4147">
                  <c:v>42121.849907407406</c:v>
                </c:pt>
                <c:pt idx="4148">
                  <c:v>42121.849965277775</c:v>
                </c:pt>
                <c:pt idx="4149">
                  <c:v>42121.850023148145</c:v>
                </c:pt>
                <c:pt idx="4150">
                  <c:v>42121.850069444445</c:v>
                </c:pt>
                <c:pt idx="4151">
                  <c:v>42121.850127314814</c:v>
                </c:pt>
                <c:pt idx="4152">
                  <c:v>42121.850185185183</c:v>
                </c:pt>
                <c:pt idx="4153">
                  <c:v>42121.850231481483</c:v>
                </c:pt>
                <c:pt idx="4154">
                  <c:v>42121.850289351853</c:v>
                </c:pt>
                <c:pt idx="4155">
                  <c:v>42121.850347222222</c:v>
                </c:pt>
                <c:pt idx="4156">
                  <c:v>42121.850393518522</c:v>
                </c:pt>
                <c:pt idx="4157">
                  <c:v>42121.850451388891</c:v>
                </c:pt>
                <c:pt idx="4158">
                  <c:v>42121.85050925926</c:v>
                </c:pt>
                <c:pt idx="4159">
                  <c:v>42121.85056712963</c:v>
                </c:pt>
                <c:pt idx="4160">
                  <c:v>42121.850613425922</c:v>
                </c:pt>
                <c:pt idx="4161">
                  <c:v>42121.850671296299</c:v>
                </c:pt>
                <c:pt idx="4162">
                  <c:v>42121.850729166668</c:v>
                </c:pt>
                <c:pt idx="4163">
                  <c:v>42121.850775462961</c:v>
                </c:pt>
                <c:pt idx="4164">
                  <c:v>42121.85083333333</c:v>
                </c:pt>
                <c:pt idx="4165">
                  <c:v>42121.850891203707</c:v>
                </c:pt>
                <c:pt idx="4166">
                  <c:v>42121.850937499999</c:v>
                </c:pt>
                <c:pt idx="4167">
                  <c:v>42121.850995370369</c:v>
                </c:pt>
                <c:pt idx="4168">
                  <c:v>42121.851053240738</c:v>
                </c:pt>
                <c:pt idx="4169">
                  <c:v>42121.851099537038</c:v>
                </c:pt>
                <c:pt idx="4170">
                  <c:v>42121.851157407407</c:v>
                </c:pt>
                <c:pt idx="4171">
                  <c:v>42121.851215277777</c:v>
                </c:pt>
                <c:pt idx="4172">
                  <c:v>42121.851261574076</c:v>
                </c:pt>
                <c:pt idx="4173">
                  <c:v>42121.851319444446</c:v>
                </c:pt>
                <c:pt idx="4174">
                  <c:v>42121.851377314815</c:v>
                </c:pt>
                <c:pt idx="4175">
                  <c:v>42121.851435185185</c:v>
                </c:pt>
                <c:pt idx="4176">
                  <c:v>42121.851481481484</c:v>
                </c:pt>
                <c:pt idx="4177">
                  <c:v>42121.851539351854</c:v>
                </c:pt>
                <c:pt idx="4178">
                  <c:v>42121.851597222223</c:v>
                </c:pt>
                <c:pt idx="4179">
                  <c:v>42121.851643518516</c:v>
                </c:pt>
                <c:pt idx="4180">
                  <c:v>42121.851701388892</c:v>
                </c:pt>
                <c:pt idx="4181">
                  <c:v>42121.851759259262</c:v>
                </c:pt>
                <c:pt idx="4182">
                  <c:v>42121.851805555554</c:v>
                </c:pt>
                <c:pt idx="4183">
                  <c:v>42121.851863425924</c:v>
                </c:pt>
                <c:pt idx="4184">
                  <c:v>42121.851921296293</c:v>
                </c:pt>
                <c:pt idx="4185">
                  <c:v>42121.851967592593</c:v>
                </c:pt>
                <c:pt idx="4186">
                  <c:v>42121.852025462962</c:v>
                </c:pt>
                <c:pt idx="4187">
                  <c:v>42121.852083333331</c:v>
                </c:pt>
                <c:pt idx="4188">
                  <c:v>42121.852129629631</c:v>
                </c:pt>
                <c:pt idx="4189">
                  <c:v>42121.852187500001</c:v>
                </c:pt>
                <c:pt idx="4190">
                  <c:v>42121.85224537037</c:v>
                </c:pt>
                <c:pt idx="4191">
                  <c:v>42121.852303240739</c:v>
                </c:pt>
                <c:pt idx="4192">
                  <c:v>42121.852349537039</c:v>
                </c:pt>
                <c:pt idx="4193">
                  <c:v>42121.852407407408</c:v>
                </c:pt>
                <c:pt idx="4194">
                  <c:v>42121.852465277778</c:v>
                </c:pt>
                <c:pt idx="4195">
                  <c:v>42121.852511574078</c:v>
                </c:pt>
                <c:pt idx="4196">
                  <c:v>42121.852569444447</c:v>
                </c:pt>
                <c:pt idx="4197">
                  <c:v>42121.852627314816</c:v>
                </c:pt>
                <c:pt idx="4198">
                  <c:v>42121.852673611109</c:v>
                </c:pt>
                <c:pt idx="4199">
                  <c:v>42121.852731481478</c:v>
                </c:pt>
                <c:pt idx="4200">
                  <c:v>42121.852789351855</c:v>
                </c:pt>
                <c:pt idx="4201">
                  <c:v>42121.852835648147</c:v>
                </c:pt>
                <c:pt idx="4202">
                  <c:v>42121.852893518517</c:v>
                </c:pt>
                <c:pt idx="4203">
                  <c:v>42121.852951388886</c:v>
                </c:pt>
                <c:pt idx="4204">
                  <c:v>42121.852997685186</c:v>
                </c:pt>
                <c:pt idx="4205">
                  <c:v>42121.853055555555</c:v>
                </c:pt>
                <c:pt idx="4206">
                  <c:v>42121.853113425925</c:v>
                </c:pt>
                <c:pt idx="4207">
                  <c:v>42121.853159722225</c:v>
                </c:pt>
                <c:pt idx="4208">
                  <c:v>42121.853217592594</c:v>
                </c:pt>
                <c:pt idx="4209">
                  <c:v>42121.853275462963</c:v>
                </c:pt>
                <c:pt idx="4210">
                  <c:v>42121.853333333333</c:v>
                </c:pt>
                <c:pt idx="4211">
                  <c:v>42121.853379629632</c:v>
                </c:pt>
                <c:pt idx="4212">
                  <c:v>42121.853437500002</c:v>
                </c:pt>
                <c:pt idx="4213">
                  <c:v>42121.853495370371</c:v>
                </c:pt>
                <c:pt idx="4214">
                  <c:v>42121.853541666664</c:v>
                </c:pt>
                <c:pt idx="4215">
                  <c:v>42121.85359953704</c:v>
                </c:pt>
                <c:pt idx="4216">
                  <c:v>42121.85365740741</c:v>
                </c:pt>
                <c:pt idx="4217">
                  <c:v>42121.853703703702</c:v>
                </c:pt>
                <c:pt idx="4218">
                  <c:v>42121.853761574072</c:v>
                </c:pt>
                <c:pt idx="4219">
                  <c:v>42121.853819444441</c:v>
                </c:pt>
                <c:pt idx="4220">
                  <c:v>42121.853865740741</c:v>
                </c:pt>
                <c:pt idx="4221">
                  <c:v>42121.85392361111</c:v>
                </c:pt>
                <c:pt idx="4222">
                  <c:v>42121.853981481479</c:v>
                </c:pt>
                <c:pt idx="4223">
                  <c:v>42121.854027777779</c:v>
                </c:pt>
                <c:pt idx="4224">
                  <c:v>42121.854085648149</c:v>
                </c:pt>
                <c:pt idx="4225">
                  <c:v>42121.854143518518</c:v>
                </c:pt>
                <c:pt idx="4226">
                  <c:v>42121.854201388887</c:v>
                </c:pt>
                <c:pt idx="4227">
                  <c:v>42121.854247685187</c:v>
                </c:pt>
                <c:pt idx="4228">
                  <c:v>42121.854305555556</c:v>
                </c:pt>
                <c:pt idx="4229">
                  <c:v>42121.854363425926</c:v>
                </c:pt>
                <c:pt idx="4230">
                  <c:v>42121.854409722226</c:v>
                </c:pt>
                <c:pt idx="4231">
                  <c:v>42121.854467592595</c:v>
                </c:pt>
                <c:pt idx="4232">
                  <c:v>42121.854525462964</c:v>
                </c:pt>
                <c:pt idx="4233">
                  <c:v>42121.854571759257</c:v>
                </c:pt>
                <c:pt idx="4234">
                  <c:v>42121.854629629626</c:v>
                </c:pt>
                <c:pt idx="4235">
                  <c:v>42121.854687500003</c:v>
                </c:pt>
                <c:pt idx="4236">
                  <c:v>42121.854733796295</c:v>
                </c:pt>
                <c:pt idx="4237">
                  <c:v>42121.854791666665</c:v>
                </c:pt>
                <c:pt idx="4238">
                  <c:v>42121.854849537034</c:v>
                </c:pt>
                <c:pt idx="4239">
                  <c:v>42121.854895833334</c:v>
                </c:pt>
                <c:pt idx="4240">
                  <c:v>42121.854953703703</c:v>
                </c:pt>
                <c:pt idx="4241">
                  <c:v>42121.855011574073</c:v>
                </c:pt>
                <c:pt idx="4242">
                  <c:v>42121.855069444442</c:v>
                </c:pt>
                <c:pt idx="4243">
                  <c:v>42121.855115740742</c:v>
                </c:pt>
                <c:pt idx="4244">
                  <c:v>42121.855173611111</c:v>
                </c:pt>
                <c:pt idx="4245">
                  <c:v>42121.855231481481</c:v>
                </c:pt>
                <c:pt idx="4246">
                  <c:v>42121.85527777778</c:v>
                </c:pt>
                <c:pt idx="4247">
                  <c:v>42121.85533564815</c:v>
                </c:pt>
                <c:pt idx="4248">
                  <c:v>42121.855393518519</c:v>
                </c:pt>
                <c:pt idx="4249">
                  <c:v>42121.855439814812</c:v>
                </c:pt>
                <c:pt idx="4250">
                  <c:v>42121.855497685188</c:v>
                </c:pt>
                <c:pt idx="4251">
                  <c:v>42121.855555555558</c:v>
                </c:pt>
                <c:pt idx="4252">
                  <c:v>42121.85560185185</c:v>
                </c:pt>
                <c:pt idx="4253">
                  <c:v>42121.85565972222</c:v>
                </c:pt>
                <c:pt idx="4254">
                  <c:v>42121.855717592596</c:v>
                </c:pt>
                <c:pt idx="4255">
                  <c:v>42121.855763888889</c:v>
                </c:pt>
                <c:pt idx="4256">
                  <c:v>42121.855821759258</c:v>
                </c:pt>
                <c:pt idx="4257">
                  <c:v>42121.855879629627</c:v>
                </c:pt>
                <c:pt idx="4258">
                  <c:v>42121.855925925927</c:v>
                </c:pt>
                <c:pt idx="4259">
                  <c:v>42121.855983796297</c:v>
                </c:pt>
                <c:pt idx="4260">
                  <c:v>42121.856041666666</c:v>
                </c:pt>
                <c:pt idx="4261">
                  <c:v>42121.856099537035</c:v>
                </c:pt>
                <c:pt idx="4262">
                  <c:v>42121.856145833335</c:v>
                </c:pt>
                <c:pt idx="4263">
                  <c:v>42121.856203703705</c:v>
                </c:pt>
                <c:pt idx="4264">
                  <c:v>42121.856261574074</c:v>
                </c:pt>
                <c:pt idx="4265">
                  <c:v>42121.856307870374</c:v>
                </c:pt>
                <c:pt idx="4266">
                  <c:v>42121.856365740743</c:v>
                </c:pt>
                <c:pt idx="4267">
                  <c:v>42121.856423611112</c:v>
                </c:pt>
                <c:pt idx="4268">
                  <c:v>42121.856469907405</c:v>
                </c:pt>
                <c:pt idx="4269">
                  <c:v>42121.856527777774</c:v>
                </c:pt>
                <c:pt idx="4270">
                  <c:v>42121.856585648151</c:v>
                </c:pt>
                <c:pt idx="4271">
                  <c:v>42121.856631944444</c:v>
                </c:pt>
                <c:pt idx="4272">
                  <c:v>42121.856689814813</c:v>
                </c:pt>
                <c:pt idx="4273">
                  <c:v>42121.856747685182</c:v>
                </c:pt>
                <c:pt idx="4274">
                  <c:v>42121.856793981482</c:v>
                </c:pt>
                <c:pt idx="4275">
                  <c:v>42121.856851851851</c:v>
                </c:pt>
                <c:pt idx="4276">
                  <c:v>42121.856909722221</c:v>
                </c:pt>
                <c:pt idx="4277">
                  <c:v>42121.85696759259</c:v>
                </c:pt>
                <c:pt idx="4278">
                  <c:v>42121.85701388889</c:v>
                </c:pt>
                <c:pt idx="4279">
                  <c:v>42121.857071759259</c:v>
                </c:pt>
                <c:pt idx="4280">
                  <c:v>42121.857129629629</c:v>
                </c:pt>
                <c:pt idx="4281">
                  <c:v>42121.857175925928</c:v>
                </c:pt>
                <c:pt idx="4282">
                  <c:v>42121.857233796298</c:v>
                </c:pt>
                <c:pt idx="4283">
                  <c:v>42121.857291666667</c:v>
                </c:pt>
                <c:pt idx="4284">
                  <c:v>42121.85733796296</c:v>
                </c:pt>
                <c:pt idx="4285">
                  <c:v>42121.857395833336</c:v>
                </c:pt>
                <c:pt idx="4286">
                  <c:v>42121.857453703706</c:v>
                </c:pt>
                <c:pt idx="4287">
                  <c:v>42121.857499999998</c:v>
                </c:pt>
                <c:pt idx="4288">
                  <c:v>42121.857557870368</c:v>
                </c:pt>
                <c:pt idx="4289">
                  <c:v>42121.857615740744</c:v>
                </c:pt>
                <c:pt idx="4290">
                  <c:v>42121.857662037037</c:v>
                </c:pt>
                <c:pt idx="4291">
                  <c:v>42121.857719907406</c:v>
                </c:pt>
                <c:pt idx="4292">
                  <c:v>42121.857777777775</c:v>
                </c:pt>
                <c:pt idx="4293">
                  <c:v>42121.857835648145</c:v>
                </c:pt>
                <c:pt idx="4294">
                  <c:v>42121.857881944445</c:v>
                </c:pt>
                <c:pt idx="4295">
                  <c:v>42121.857939814814</c:v>
                </c:pt>
                <c:pt idx="4296">
                  <c:v>42121.857997685183</c:v>
                </c:pt>
                <c:pt idx="4297">
                  <c:v>42121.858043981483</c:v>
                </c:pt>
                <c:pt idx="4298">
                  <c:v>42121.858101851853</c:v>
                </c:pt>
                <c:pt idx="4299">
                  <c:v>42121.858159722222</c:v>
                </c:pt>
                <c:pt idx="4300">
                  <c:v>42121.858206018522</c:v>
                </c:pt>
                <c:pt idx="4301">
                  <c:v>42121.858263888891</c:v>
                </c:pt>
                <c:pt idx="4302">
                  <c:v>42121.85832175926</c:v>
                </c:pt>
                <c:pt idx="4303">
                  <c:v>42121.858368055553</c:v>
                </c:pt>
                <c:pt idx="4304">
                  <c:v>42121.858425925922</c:v>
                </c:pt>
                <c:pt idx="4305">
                  <c:v>42121.858483796299</c:v>
                </c:pt>
                <c:pt idx="4306">
                  <c:v>42121.858530092592</c:v>
                </c:pt>
                <c:pt idx="4307">
                  <c:v>42121.858587962961</c:v>
                </c:pt>
                <c:pt idx="4308">
                  <c:v>42121.85864583333</c:v>
                </c:pt>
                <c:pt idx="4309">
                  <c:v>42121.858703703707</c:v>
                </c:pt>
                <c:pt idx="4310">
                  <c:v>42121.858749999999</c:v>
                </c:pt>
                <c:pt idx="4311">
                  <c:v>42121.858807870369</c:v>
                </c:pt>
                <c:pt idx="4312">
                  <c:v>42121.858865740738</c:v>
                </c:pt>
                <c:pt idx="4313">
                  <c:v>42121.858912037038</c:v>
                </c:pt>
                <c:pt idx="4314">
                  <c:v>42121.858969907407</c:v>
                </c:pt>
                <c:pt idx="4315">
                  <c:v>42121.859027777777</c:v>
                </c:pt>
                <c:pt idx="4316">
                  <c:v>42121.859074074076</c:v>
                </c:pt>
                <c:pt idx="4317">
                  <c:v>42121.859131944446</c:v>
                </c:pt>
                <c:pt idx="4318">
                  <c:v>42121.859189814815</c:v>
                </c:pt>
                <c:pt idx="4319">
                  <c:v>42121.859236111108</c:v>
                </c:pt>
                <c:pt idx="4320">
                  <c:v>42121.859293981484</c:v>
                </c:pt>
                <c:pt idx="4321">
                  <c:v>42121.859351851854</c:v>
                </c:pt>
                <c:pt idx="4322">
                  <c:v>42121.859398148146</c:v>
                </c:pt>
                <c:pt idx="4323">
                  <c:v>42121.859456018516</c:v>
                </c:pt>
                <c:pt idx="4324">
                  <c:v>42121.859513888892</c:v>
                </c:pt>
                <c:pt idx="4325">
                  <c:v>42121.859571759262</c:v>
                </c:pt>
                <c:pt idx="4326">
                  <c:v>42121.859618055554</c:v>
                </c:pt>
                <c:pt idx="4327">
                  <c:v>42121.859675925924</c:v>
                </c:pt>
                <c:pt idx="4328">
                  <c:v>42121.859733796293</c:v>
                </c:pt>
                <c:pt idx="4329">
                  <c:v>42121.859780092593</c:v>
                </c:pt>
                <c:pt idx="4330">
                  <c:v>42121.859837962962</c:v>
                </c:pt>
                <c:pt idx="4331">
                  <c:v>42121.859895833331</c:v>
                </c:pt>
                <c:pt idx="4332">
                  <c:v>42121.859942129631</c:v>
                </c:pt>
                <c:pt idx="4333">
                  <c:v>42121.86</c:v>
                </c:pt>
                <c:pt idx="4334">
                  <c:v>42121.86005787037</c:v>
                </c:pt>
                <c:pt idx="4335">
                  <c:v>42121.86010416667</c:v>
                </c:pt>
                <c:pt idx="4336">
                  <c:v>42121.860162037039</c:v>
                </c:pt>
                <c:pt idx="4337">
                  <c:v>42121.860219907408</c:v>
                </c:pt>
                <c:pt idx="4338">
                  <c:v>42121.860266203701</c:v>
                </c:pt>
                <c:pt idx="4339">
                  <c:v>42121.860324074078</c:v>
                </c:pt>
                <c:pt idx="4340">
                  <c:v>42121.860381944447</c:v>
                </c:pt>
                <c:pt idx="4341">
                  <c:v>42121.86042824074</c:v>
                </c:pt>
                <c:pt idx="4342">
                  <c:v>42121.860486111109</c:v>
                </c:pt>
                <c:pt idx="4343">
                  <c:v>42121.860543981478</c:v>
                </c:pt>
                <c:pt idx="4344">
                  <c:v>42121.860601851855</c:v>
                </c:pt>
                <c:pt idx="4345">
                  <c:v>42121.860648148147</c:v>
                </c:pt>
                <c:pt idx="4346">
                  <c:v>42121.860706018517</c:v>
                </c:pt>
                <c:pt idx="4347">
                  <c:v>42121.860763888886</c:v>
                </c:pt>
                <c:pt idx="4348">
                  <c:v>42121.860810185186</c:v>
                </c:pt>
                <c:pt idx="4349">
                  <c:v>42121.860868055555</c:v>
                </c:pt>
                <c:pt idx="4350">
                  <c:v>42121.860925925925</c:v>
                </c:pt>
                <c:pt idx="4351">
                  <c:v>42121.860972222225</c:v>
                </c:pt>
                <c:pt idx="4352">
                  <c:v>42121.861030092594</c:v>
                </c:pt>
                <c:pt idx="4353">
                  <c:v>42121.861087962963</c:v>
                </c:pt>
                <c:pt idx="4354">
                  <c:v>42121.861134259256</c:v>
                </c:pt>
                <c:pt idx="4355">
                  <c:v>42121.861192129632</c:v>
                </c:pt>
                <c:pt idx="4356">
                  <c:v>42121.861250000002</c:v>
                </c:pt>
                <c:pt idx="4357">
                  <c:v>42121.861296296294</c:v>
                </c:pt>
                <c:pt idx="4358">
                  <c:v>42121.861354166664</c:v>
                </c:pt>
                <c:pt idx="4359">
                  <c:v>42121.86141203704</c:v>
                </c:pt>
                <c:pt idx="4360">
                  <c:v>42121.86146990741</c:v>
                </c:pt>
                <c:pt idx="4361">
                  <c:v>42121.861516203702</c:v>
                </c:pt>
                <c:pt idx="4362">
                  <c:v>42121.861574074072</c:v>
                </c:pt>
                <c:pt idx="4363">
                  <c:v>42121.861631944441</c:v>
                </c:pt>
                <c:pt idx="4364">
                  <c:v>42121.861678240741</c:v>
                </c:pt>
                <c:pt idx="4365">
                  <c:v>42121.86173611111</c:v>
                </c:pt>
                <c:pt idx="4366">
                  <c:v>42121.861793981479</c:v>
                </c:pt>
                <c:pt idx="4367">
                  <c:v>42121.861840277779</c:v>
                </c:pt>
                <c:pt idx="4368">
                  <c:v>42121.861898148149</c:v>
                </c:pt>
                <c:pt idx="4369">
                  <c:v>42121.861956018518</c:v>
                </c:pt>
                <c:pt idx="4370">
                  <c:v>42121.862002314818</c:v>
                </c:pt>
                <c:pt idx="4371">
                  <c:v>42121.862060185187</c:v>
                </c:pt>
                <c:pt idx="4372">
                  <c:v>42121.862118055556</c:v>
                </c:pt>
                <c:pt idx="4373">
                  <c:v>42121.862164351849</c:v>
                </c:pt>
                <c:pt idx="4374">
                  <c:v>42121.862222222226</c:v>
                </c:pt>
                <c:pt idx="4375">
                  <c:v>42121.862280092595</c:v>
                </c:pt>
                <c:pt idx="4376">
                  <c:v>42121.862337962964</c:v>
                </c:pt>
                <c:pt idx="4377">
                  <c:v>42121.862384259257</c:v>
                </c:pt>
                <c:pt idx="4378">
                  <c:v>42121.862442129626</c:v>
                </c:pt>
                <c:pt idx="4379">
                  <c:v>42121.862500000003</c:v>
                </c:pt>
                <c:pt idx="4380">
                  <c:v>42121.862546296295</c:v>
                </c:pt>
                <c:pt idx="4381">
                  <c:v>42121.862604166665</c:v>
                </c:pt>
                <c:pt idx="4382">
                  <c:v>42121.862662037034</c:v>
                </c:pt>
                <c:pt idx="4383">
                  <c:v>42121.862708333334</c:v>
                </c:pt>
                <c:pt idx="4384">
                  <c:v>42121.862766203703</c:v>
                </c:pt>
                <c:pt idx="4385">
                  <c:v>42121.862824074073</c:v>
                </c:pt>
                <c:pt idx="4386">
                  <c:v>42121.862870370373</c:v>
                </c:pt>
                <c:pt idx="4387">
                  <c:v>42121.862928240742</c:v>
                </c:pt>
                <c:pt idx="4388">
                  <c:v>42121.862986111111</c:v>
                </c:pt>
                <c:pt idx="4389">
                  <c:v>42121.863032407404</c:v>
                </c:pt>
                <c:pt idx="4390">
                  <c:v>42121.86309027778</c:v>
                </c:pt>
                <c:pt idx="4391">
                  <c:v>42121.86314814815</c:v>
                </c:pt>
                <c:pt idx="4392">
                  <c:v>42121.863194444442</c:v>
                </c:pt>
                <c:pt idx="4393">
                  <c:v>42121.863252314812</c:v>
                </c:pt>
                <c:pt idx="4394">
                  <c:v>42121.863310185188</c:v>
                </c:pt>
                <c:pt idx="4395">
                  <c:v>42121.863368055558</c:v>
                </c:pt>
                <c:pt idx="4396">
                  <c:v>42121.86341435185</c:v>
                </c:pt>
                <c:pt idx="4397">
                  <c:v>42121.86347222222</c:v>
                </c:pt>
                <c:pt idx="4398">
                  <c:v>42121.863530092596</c:v>
                </c:pt>
                <c:pt idx="4399">
                  <c:v>42121.863576388889</c:v>
                </c:pt>
                <c:pt idx="4400">
                  <c:v>42121.863634259258</c:v>
                </c:pt>
                <c:pt idx="4401">
                  <c:v>42121.863692129627</c:v>
                </c:pt>
                <c:pt idx="4402">
                  <c:v>42121.863738425927</c:v>
                </c:pt>
                <c:pt idx="4403">
                  <c:v>42121.863796296297</c:v>
                </c:pt>
                <c:pt idx="4404">
                  <c:v>42121.863854166666</c:v>
                </c:pt>
                <c:pt idx="4405">
                  <c:v>42121.863900462966</c:v>
                </c:pt>
                <c:pt idx="4406">
                  <c:v>42121.863958333335</c:v>
                </c:pt>
                <c:pt idx="4407">
                  <c:v>42121.864016203705</c:v>
                </c:pt>
                <c:pt idx="4408">
                  <c:v>42121.864062499997</c:v>
                </c:pt>
                <c:pt idx="4409">
                  <c:v>42121.864120370374</c:v>
                </c:pt>
                <c:pt idx="4410">
                  <c:v>42121.864178240743</c:v>
                </c:pt>
                <c:pt idx="4411">
                  <c:v>42121.864236111112</c:v>
                </c:pt>
                <c:pt idx="4412">
                  <c:v>42121.864282407405</c:v>
                </c:pt>
                <c:pt idx="4413">
                  <c:v>42121.864340277774</c:v>
                </c:pt>
                <c:pt idx="4414">
                  <c:v>42121.864398148151</c:v>
                </c:pt>
                <c:pt idx="4415">
                  <c:v>42121.864444444444</c:v>
                </c:pt>
                <c:pt idx="4416">
                  <c:v>42121.864502314813</c:v>
                </c:pt>
                <c:pt idx="4417">
                  <c:v>42121.864560185182</c:v>
                </c:pt>
                <c:pt idx="4418">
                  <c:v>42121.864606481482</c:v>
                </c:pt>
                <c:pt idx="4419">
                  <c:v>42121.864664351851</c:v>
                </c:pt>
                <c:pt idx="4420">
                  <c:v>42121.864722222221</c:v>
                </c:pt>
                <c:pt idx="4421">
                  <c:v>42121.864768518521</c:v>
                </c:pt>
                <c:pt idx="4422">
                  <c:v>42121.86482638889</c:v>
                </c:pt>
                <c:pt idx="4423">
                  <c:v>42121.864884259259</c:v>
                </c:pt>
                <c:pt idx="4424">
                  <c:v>42121.864930555559</c:v>
                </c:pt>
                <c:pt idx="4425">
                  <c:v>42121.864988425928</c:v>
                </c:pt>
                <c:pt idx="4426">
                  <c:v>42121.865046296298</c:v>
                </c:pt>
                <c:pt idx="4427">
                  <c:v>42121.865104166667</c:v>
                </c:pt>
                <c:pt idx="4428">
                  <c:v>42121.86515046296</c:v>
                </c:pt>
                <c:pt idx="4429">
                  <c:v>42121.865208333336</c:v>
                </c:pt>
                <c:pt idx="4430">
                  <c:v>42121.865266203706</c:v>
                </c:pt>
                <c:pt idx="4431">
                  <c:v>42121.865312499998</c:v>
                </c:pt>
                <c:pt idx="4432">
                  <c:v>42121.865370370368</c:v>
                </c:pt>
                <c:pt idx="4433">
                  <c:v>42121.865428240744</c:v>
                </c:pt>
                <c:pt idx="4434">
                  <c:v>42121.865474537037</c:v>
                </c:pt>
                <c:pt idx="4435">
                  <c:v>42121.865532407406</c:v>
                </c:pt>
                <c:pt idx="4436">
                  <c:v>42121.865590277775</c:v>
                </c:pt>
                <c:pt idx="4437">
                  <c:v>42121.865636574075</c:v>
                </c:pt>
                <c:pt idx="4438">
                  <c:v>42121.865694444445</c:v>
                </c:pt>
                <c:pt idx="4439">
                  <c:v>42121.865752314814</c:v>
                </c:pt>
                <c:pt idx="4440">
                  <c:v>42121.865798611114</c:v>
                </c:pt>
                <c:pt idx="4441">
                  <c:v>42121.865856481483</c:v>
                </c:pt>
                <c:pt idx="4442">
                  <c:v>42121.865914351853</c:v>
                </c:pt>
                <c:pt idx="4443">
                  <c:v>42121.865972222222</c:v>
                </c:pt>
                <c:pt idx="4444">
                  <c:v>42121.866018518522</c:v>
                </c:pt>
                <c:pt idx="4445">
                  <c:v>42121.866076388891</c:v>
                </c:pt>
                <c:pt idx="4446">
                  <c:v>42121.86613425926</c:v>
                </c:pt>
                <c:pt idx="4447">
                  <c:v>42121.866180555553</c:v>
                </c:pt>
                <c:pt idx="4448">
                  <c:v>42121.866238425922</c:v>
                </c:pt>
                <c:pt idx="4449">
                  <c:v>42121.866296296299</c:v>
                </c:pt>
                <c:pt idx="4450">
                  <c:v>42121.866342592592</c:v>
                </c:pt>
                <c:pt idx="4451">
                  <c:v>42121.866400462961</c:v>
                </c:pt>
                <c:pt idx="4452">
                  <c:v>42121.86645833333</c:v>
                </c:pt>
                <c:pt idx="4453">
                  <c:v>42121.86650462963</c:v>
                </c:pt>
                <c:pt idx="4454">
                  <c:v>42121.866562499999</c:v>
                </c:pt>
                <c:pt idx="4455">
                  <c:v>42121.866620370369</c:v>
                </c:pt>
                <c:pt idx="4456">
                  <c:v>42121.866666666669</c:v>
                </c:pt>
                <c:pt idx="4457">
                  <c:v>42121.866724537038</c:v>
                </c:pt>
                <c:pt idx="4458">
                  <c:v>42121.866782407407</c:v>
                </c:pt>
                <c:pt idx="4459">
                  <c:v>42121.866840277777</c:v>
                </c:pt>
                <c:pt idx="4460">
                  <c:v>42121.866886574076</c:v>
                </c:pt>
                <c:pt idx="4461">
                  <c:v>42121.866944444446</c:v>
                </c:pt>
                <c:pt idx="4462">
                  <c:v>42121.867002314815</c:v>
                </c:pt>
                <c:pt idx="4463">
                  <c:v>42121.867048611108</c:v>
                </c:pt>
                <c:pt idx="4464">
                  <c:v>42121.867106481484</c:v>
                </c:pt>
                <c:pt idx="4465">
                  <c:v>42121.867164351854</c:v>
                </c:pt>
                <c:pt idx="4466">
                  <c:v>42121.867210648146</c:v>
                </c:pt>
                <c:pt idx="4467">
                  <c:v>42121.867268518516</c:v>
                </c:pt>
                <c:pt idx="4468">
                  <c:v>42121.867326388892</c:v>
                </c:pt>
                <c:pt idx="4469">
                  <c:v>42121.867372685185</c:v>
                </c:pt>
                <c:pt idx="4470">
                  <c:v>42121.867430555554</c:v>
                </c:pt>
                <c:pt idx="4471">
                  <c:v>42121.867488425924</c:v>
                </c:pt>
                <c:pt idx="4472">
                  <c:v>42121.867534722223</c:v>
                </c:pt>
                <c:pt idx="4473">
                  <c:v>42121.867592592593</c:v>
                </c:pt>
                <c:pt idx="4474">
                  <c:v>42121.867650462962</c:v>
                </c:pt>
                <c:pt idx="4475">
                  <c:v>42121.867696759262</c:v>
                </c:pt>
                <c:pt idx="4476">
                  <c:v>42121.867754629631</c:v>
                </c:pt>
                <c:pt idx="4477">
                  <c:v>42121.867812500001</c:v>
                </c:pt>
                <c:pt idx="4478">
                  <c:v>42121.86787037037</c:v>
                </c:pt>
                <c:pt idx="4479">
                  <c:v>42121.86791666667</c:v>
                </c:pt>
                <c:pt idx="4480">
                  <c:v>42121.867974537039</c:v>
                </c:pt>
                <c:pt idx="4481">
                  <c:v>42121.868032407408</c:v>
                </c:pt>
                <c:pt idx="4482">
                  <c:v>42121.868078703701</c:v>
                </c:pt>
                <c:pt idx="4483">
                  <c:v>42121.868136574078</c:v>
                </c:pt>
                <c:pt idx="4484">
                  <c:v>42121.868194444447</c:v>
                </c:pt>
                <c:pt idx="4485">
                  <c:v>42121.86824074074</c:v>
                </c:pt>
                <c:pt idx="4486">
                  <c:v>42121.868298611109</c:v>
                </c:pt>
                <c:pt idx="4487">
                  <c:v>42121.868356481478</c:v>
                </c:pt>
                <c:pt idx="4488">
                  <c:v>42121.868402777778</c:v>
                </c:pt>
                <c:pt idx="4489">
                  <c:v>42121.868460648147</c:v>
                </c:pt>
                <c:pt idx="4490">
                  <c:v>42121.868518518517</c:v>
                </c:pt>
                <c:pt idx="4491">
                  <c:v>42121.868564814817</c:v>
                </c:pt>
                <c:pt idx="4492">
                  <c:v>42121.868622685186</c:v>
                </c:pt>
                <c:pt idx="4493">
                  <c:v>42121.868680555555</c:v>
                </c:pt>
                <c:pt idx="4494">
                  <c:v>42121.868738425925</c:v>
                </c:pt>
                <c:pt idx="4495">
                  <c:v>42121.868784722225</c:v>
                </c:pt>
                <c:pt idx="4496">
                  <c:v>42121.868842592594</c:v>
                </c:pt>
                <c:pt idx="4497">
                  <c:v>42121.868900462963</c:v>
                </c:pt>
                <c:pt idx="4498">
                  <c:v>42121.868946759256</c:v>
                </c:pt>
                <c:pt idx="4499">
                  <c:v>42121.869004629632</c:v>
                </c:pt>
                <c:pt idx="4500">
                  <c:v>42121.869062500002</c:v>
                </c:pt>
                <c:pt idx="4501">
                  <c:v>42121.869108796294</c:v>
                </c:pt>
                <c:pt idx="4502">
                  <c:v>42121.869166666664</c:v>
                </c:pt>
                <c:pt idx="4503">
                  <c:v>42121.86922453704</c:v>
                </c:pt>
                <c:pt idx="4504">
                  <c:v>42121.869270833333</c:v>
                </c:pt>
                <c:pt idx="4505">
                  <c:v>42121.869328703702</c:v>
                </c:pt>
                <c:pt idx="4506">
                  <c:v>42121.869386574072</c:v>
                </c:pt>
                <c:pt idx="4507">
                  <c:v>42121.869432870371</c:v>
                </c:pt>
                <c:pt idx="4508">
                  <c:v>42121.869490740741</c:v>
                </c:pt>
                <c:pt idx="4509">
                  <c:v>42121.86954861111</c:v>
                </c:pt>
                <c:pt idx="4510">
                  <c:v>42121.869606481479</c:v>
                </c:pt>
                <c:pt idx="4511">
                  <c:v>42121.869652777779</c:v>
                </c:pt>
                <c:pt idx="4512">
                  <c:v>42121.869710648149</c:v>
                </c:pt>
                <c:pt idx="4513">
                  <c:v>42121.869768518518</c:v>
                </c:pt>
                <c:pt idx="4514">
                  <c:v>42121.869814814818</c:v>
                </c:pt>
                <c:pt idx="4515">
                  <c:v>42121.869872685187</c:v>
                </c:pt>
                <c:pt idx="4516">
                  <c:v>42121.869930555556</c:v>
                </c:pt>
                <c:pt idx="4517">
                  <c:v>42121.869976851849</c:v>
                </c:pt>
                <c:pt idx="4518">
                  <c:v>42121.870034722226</c:v>
                </c:pt>
                <c:pt idx="4519">
                  <c:v>42121.870092592595</c:v>
                </c:pt>
                <c:pt idx="4520">
                  <c:v>42121.870138888888</c:v>
                </c:pt>
                <c:pt idx="4521">
                  <c:v>42121.870196759257</c:v>
                </c:pt>
                <c:pt idx="4522">
                  <c:v>42121.870254629626</c:v>
                </c:pt>
                <c:pt idx="4523">
                  <c:v>42121.870300925926</c:v>
                </c:pt>
                <c:pt idx="4524">
                  <c:v>42121.870358796295</c:v>
                </c:pt>
                <c:pt idx="4525">
                  <c:v>42121.870416666665</c:v>
                </c:pt>
                <c:pt idx="4526">
                  <c:v>42121.870474537034</c:v>
                </c:pt>
                <c:pt idx="4527">
                  <c:v>42121.870520833334</c:v>
                </c:pt>
                <c:pt idx="4528">
                  <c:v>42121.870578703703</c:v>
                </c:pt>
                <c:pt idx="4529">
                  <c:v>42121.870636574073</c:v>
                </c:pt>
                <c:pt idx="4530">
                  <c:v>42121.870682870373</c:v>
                </c:pt>
                <c:pt idx="4531">
                  <c:v>42121.870740740742</c:v>
                </c:pt>
                <c:pt idx="4532">
                  <c:v>42121.870798611111</c:v>
                </c:pt>
                <c:pt idx="4533">
                  <c:v>42121.870844907404</c:v>
                </c:pt>
                <c:pt idx="4534">
                  <c:v>42121.87090277778</c:v>
                </c:pt>
                <c:pt idx="4535">
                  <c:v>42121.87096064815</c:v>
                </c:pt>
                <c:pt idx="4536">
                  <c:v>42121.871006944442</c:v>
                </c:pt>
                <c:pt idx="4537">
                  <c:v>42121.871064814812</c:v>
                </c:pt>
                <c:pt idx="4538">
                  <c:v>42121.871122685188</c:v>
                </c:pt>
                <c:pt idx="4539">
                  <c:v>42121.871168981481</c:v>
                </c:pt>
                <c:pt idx="4540">
                  <c:v>42121.87122685185</c:v>
                </c:pt>
                <c:pt idx="4541">
                  <c:v>42121.87128472222</c:v>
                </c:pt>
                <c:pt idx="4542">
                  <c:v>42121.871331018519</c:v>
                </c:pt>
                <c:pt idx="4543">
                  <c:v>42121.871388888889</c:v>
                </c:pt>
                <c:pt idx="4544">
                  <c:v>42121.871446759258</c:v>
                </c:pt>
                <c:pt idx="4545">
                  <c:v>42121.871504629627</c:v>
                </c:pt>
                <c:pt idx="4546">
                  <c:v>42121.871550925927</c:v>
                </c:pt>
                <c:pt idx="4547">
                  <c:v>42121.871608796297</c:v>
                </c:pt>
                <c:pt idx="4548">
                  <c:v>42121.871666666666</c:v>
                </c:pt>
                <c:pt idx="4549">
                  <c:v>42121.871712962966</c:v>
                </c:pt>
                <c:pt idx="4550">
                  <c:v>42121.871770833335</c:v>
                </c:pt>
                <c:pt idx="4551">
                  <c:v>42121.871828703705</c:v>
                </c:pt>
                <c:pt idx="4552">
                  <c:v>42121.871874999997</c:v>
                </c:pt>
                <c:pt idx="4553">
                  <c:v>42121.871932870374</c:v>
                </c:pt>
                <c:pt idx="4554">
                  <c:v>42121.871990740743</c:v>
                </c:pt>
                <c:pt idx="4555">
                  <c:v>42121.872037037036</c:v>
                </c:pt>
                <c:pt idx="4556">
                  <c:v>42121.872094907405</c:v>
                </c:pt>
                <c:pt idx="4557">
                  <c:v>42121.872152777774</c:v>
                </c:pt>
                <c:pt idx="4558">
                  <c:v>42121.872199074074</c:v>
                </c:pt>
                <c:pt idx="4559">
                  <c:v>42121.872256944444</c:v>
                </c:pt>
                <c:pt idx="4560">
                  <c:v>42121.872314814813</c:v>
                </c:pt>
                <c:pt idx="4561">
                  <c:v>42121.872372685182</c:v>
                </c:pt>
                <c:pt idx="4562">
                  <c:v>42121.872418981482</c:v>
                </c:pt>
                <c:pt idx="4563">
                  <c:v>42121.872476851851</c:v>
                </c:pt>
                <c:pt idx="4564">
                  <c:v>42121.872534722221</c:v>
                </c:pt>
                <c:pt idx="4565">
                  <c:v>42121.872581018521</c:v>
                </c:pt>
                <c:pt idx="4566">
                  <c:v>42121.87263888889</c:v>
                </c:pt>
                <c:pt idx="4567">
                  <c:v>42121.872696759259</c:v>
                </c:pt>
                <c:pt idx="4568">
                  <c:v>42121.872743055559</c:v>
                </c:pt>
                <c:pt idx="4569">
                  <c:v>42121.872800925928</c:v>
                </c:pt>
                <c:pt idx="4570">
                  <c:v>42121.872858796298</c:v>
                </c:pt>
                <c:pt idx="4571">
                  <c:v>42121.87290509259</c:v>
                </c:pt>
                <c:pt idx="4572">
                  <c:v>42121.87296296296</c:v>
                </c:pt>
                <c:pt idx="4573">
                  <c:v>42121.873020833336</c:v>
                </c:pt>
                <c:pt idx="4574">
                  <c:v>42121.873067129629</c:v>
                </c:pt>
                <c:pt idx="4575">
                  <c:v>42121.873124999998</c:v>
                </c:pt>
                <c:pt idx="4576">
                  <c:v>42121.873182870368</c:v>
                </c:pt>
                <c:pt idx="4577">
                  <c:v>42121.873240740744</c:v>
                </c:pt>
                <c:pt idx="4578">
                  <c:v>42121.873287037037</c:v>
                </c:pt>
                <c:pt idx="4579">
                  <c:v>42121.873344907406</c:v>
                </c:pt>
                <c:pt idx="4580">
                  <c:v>42121.873402777775</c:v>
                </c:pt>
                <c:pt idx="4581">
                  <c:v>42121.873449074075</c:v>
                </c:pt>
                <c:pt idx="4582">
                  <c:v>42121.873506944445</c:v>
                </c:pt>
                <c:pt idx="4583">
                  <c:v>42121.873564814814</c:v>
                </c:pt>
                <c:pt idx="4584">
                  <c:v>42121.873611111114</c:v>
                </c:pt>
                <c:pt idx="4585">
                  <c:v>42121.873668981483</c:v>
                </c:pt>
                <c:pt idx="4586">
                  <c:v>42121.873726851853</c:v>
                </c:pt>
                <c:pt idx="4587">
                  <c:v>42121.873773148145</c:v>
                </c:pt>
                <c:pt idx="4588">
                  <c:v>42121.873831018522</c:v>
                </c:pt>
                <c:pt idx="4589">
                  <c:v>42121.873888888891</c:v>
                </c:pt>
                <c:pt idx="4590">
                  <c:v>42121.873935185184</c:v>
                </c:pt>
                <c:pt idx="4591">
                  <c:v>42121.873993055553</c:v>
                </c:pt>
                <c:pt idx="4592">
                  <c:v>42121.874050925922</c:v>
                </c:pt>
                <c:pt idx="4593">
                  <c:v>42121.874108796299</c:v>
                </c:pt>
                <c:pt idx="4594">
                  <c:v>42121.874155092592</c:v>
                </c:pt>
                <c:pt idx="4595">
                  <c:v>42121.874212962961</c:v>
                </c:pt>
                <c:pt idx="4596">
                  <c:v>42121.87427083333</c:v>
                </c:pt>
                <c:pt idx="4597">
                  <c:v>42121.87431712963</c:v>
                </c:pt>
                <c:pt idx="4598">
                  <c:v>42121.874374999999</c:v>
                </c:pt>
                <c:pt idx="4599">
                  <c:v>42121.874432870369</c:v>
                </c:pt>
                <c:pt idx="4600">
                  <c:v>42121.874479166669</c:v>
                </c:pt>
                <c:pt idx="4601">
                  <c:v>42121.874537037038</c:v>
                </c:pt>
                <c:pt idx="4602">
                  <c:v>42121.874594907407</c:v>
                </c:pt>
                <c:pt idx="4603">
                  <c:v>42121.874641203707</c:v>
                </c:pt>
                <c:pt idx="4604">
                  <c:v>42121.874699074076</c:v>
                </c:pt>
                <c:pt idx="4605">
                  <c:v>42121.874756944446</c:v>
                </c:pt>
                <c:pt idx="4606">
                  <c:v>42121.874803240738</c:v>
                </c:pt>
                <c:pt idx="4607">
                  <c:v>42121.874861111108</c:v>
                </c:pt>
                <c:pt idx="4608">
                  <c:v>42121.874918981484</c:v>
                </c:pt>
                <c:pt idx="4609">
                  <c:v>42121.874965277777</c:v>
                </c:pt>
                <c:pt idx="4610">
                  <c:v>42121.875023148146</c:v>
                </c:pt>
                <c:pt idx="4611">
                  <c:v>42121.875081018516</c:v>
                </c:pt>
                <c:pt idx="4612">
                  <c:v>42121.875138888892</c:v>
                </c:pt>
                <c:pt idx="4613">
                  <c:v>42121.875185185185</c:v>
                </c:pt>
                <c:pt idx="4614">
                  <c:v>42121.875243055554</c:v>
                </c:pt>
                <c:pt idx="4615">
                  <c:v>42121.875300925924</c:v>
                </c:pt>
                <c:pt idx="4616">
                  <c:v>42121.875347222223</c:v>
                </c:pt>
                <c:pt idx="4617">
                  <c:v>42121.875405092593</c:v>
                </c:pt>
                <c:pt idx="4618">
                  <c:v>42121.875462962962</c:v>
                </c:pt>
                <c:pt idx="4619">
                  <c:v>42121.875509259262</c:v>
                </c:pt>
                <c:pt idx="4620">
                  <c:v>42121.875567129631</c:v>
                </c:pt>
                <c:pt idx="4621">
                  <c:v>42121.875625000001</c:v>
                </c:pt>
                <c:pt idx="4622">
                  <c:v>42121.875671296293</c:v>
                </c:pt>
                <c:pt idx="4623">
                  <c:v>42121.87572916667</c:v>
                </c:pt>
                <c:pt idx="4624">
                  <c:v>42121.875787037039</c:v>
                </c:pt>
                <c:pt idx="4625">
                  <c:v>42121.875844907408</c:v>
                </c:pt>
                <c:pt idx="4626">
                  <c:v>42121.875891203701</c:v>
                </c:pt>
                <c:pt idx="4627">
                  <c:v>42121.875949074078</c:v>
                </c:pt>
                <c:pt idx="4628">
                  <c:v>42121.876006944447</c:v>
                </c:pt>
                <c:pt idx="4629">
                  <c:v>42121.87605324074</c:v>
                </c:pt>
                <c:pt idx="4630">
                  <c:v>42121.876111111109</c:v>
                </c:pt>
                <c:pt idx="4631">
                  <c:v>42121.876168981478</c:v>
                </c:pt>
                <c:pt idx="4632">
                  <c:v>42121.876215277778</c:v>
                </c:pt>
                <c:pt idx="4633">
                  <c:v>42121.876273148147</c:v>
                </c:pt>
                <c:pt idx="4634">
                  <c:v>42121.876331018517</c:v>
                </c:pt>
                <c:pt idx="4635">
                  <c:v>42121.876377314817</c:v>
                </c:pt>
                <c:pt idx="4636">
                  <c:v>42121.876435185186</c:v>
                </c:pt>
                <c:pt idx="4637">
                  <c:v>42121.876493055555</c:v>
                </c:pt>
                <c:pt idx="4638">
                  <c:v>42121.876539351855</c:v>
                </c:pt>
                <c:pt idx="4639">
                  <c:v>42121.876597222225</c:v>
                </c:pt>
                <c:pt idx="4640">
                  <c:v>42121.876655092594</c:v>
                </c:pt>
                <c:pt idx="4641">
                  <c:v>42121.876712962963</c:v>
                </c:pt>
                <c:pt idx="4642">
                  <c:v>42121.876759259256</c:v>
                </c:pt>
                <c:pt idx="4643">
                  <c:v>42121.876817129632</c:v>
                </c:pt>
                <c:pt idx="4644">
                  <c:v>42121.876875000002</c:v>
                </c:pt>
                <c:pt idx="4645">
                  <c:v>42121.876921296294</c:v>
                </c:pt>
                <c:pt idx="4646">
                  <c:v>42121.876979166664</c:v>
                </c:pt>
                <c:pt idx="4647">
                  <c:v>42121.87703703704</c:v>
                </c:pt>
                <c:pt idx="4648">
                  <c:v>42121.877083333333</c:v>
                </c:pt>
                <c:pt idx="4649">
                  <c:v>42121.877141203702</c:v>
                </c:pt>
                <c:pt idx="4650">
                  <c:v>42121.877199074072</c:v>
                </c:pt>
                <c:pt idx="4651">
                  <c:v>42121.877245370371</c:v>
                </c:pt>
                <c:pt idx="4652">
                  <c:v>42121.877303240741</c:v>
                </c:pt>
                <c:pt idx="4653">
                  <c:v>42121.87736111111</c:v>
                </c:pt>
                <c:pt idx="4654">
                  <c:v>42121.87740740741</c:v>
                </c:pt>
                <c:pt idx="4655">
                  <c:v>42121.877465277779</c:v>
                </c:pt>
                <c:pt idx="4656">
                  <c:v>42121.877523148149</c:v>
                </c:pt>
                <c:pt idx="4657">
                  <c:v>42121.877581018518</c:v>
                </c:pt>
                <c:pt idx="4658">
                  <c:v>42121.877627314818</c:v>
                </c:pt>
                <c:pt idx="4659">
                  <c:v>42121.877685185187</c:v>
                </c:pt>
                <c:pt idx="4660">
                  <c:v>42121.877743055556</c:v>
                </c:pt>
                <c:pt idx="4661">
                  <c:v>42121.877789351849</c:v>
                </c:pt>
                <c:pt idx="4662">
                  <c:v>42121.877847222226</c:v>
                </c:pt>
                <c:pt idx="4663">
                  <c:v>42121.877905092595</c:v>
                </c:pt>
                <c:pt idx="4664">
                  <c:v>42121.877951388888</c:v>
                </c:pt>
                <c:pt idx="4665">
                  <c:v>42121.878009259257</c:v>
                </c:pt>
                <c:pt idx="4666">
                  <c:v>42121.878067129626</c:v>
                </c:pt>
                <c:pt idx="4667">
                  <c:v>42121.878113425926</c:v>
                </c:pt>
                <c:pt idx="4668">
                  <c:v>42121.878171296295</c:v>
                </c:pt>
                <c:pt idx="4669">
                  <c:v>42121.878229166665</c:v>
                </c:pt>
                <c:pt idx="4670">
                  <c:v>42121.878275462965</c:v>
                </c:pt>
                <c:pt idx="4671">
                  <c:v>42121.878333333334</c:v>
                </c:pt>
                <c:pt idx="4672">
                  <c:v>42121.878391203703</c:v>
                </c:pt>
                <c:pt idx="4673">
                  <c:v>42121.878437500003</c:v>
                </c:pt>
                <c:pt idx="4674">
                  <c:v>42121.878495370373</c:v>
                </c:pt>
                <c:pt idx="4675">
                  <c:v>42121.878553240742</c:v>
                </c:pt>
                <c:pt idx="4676">
                  <c:v>42121.878611111111</c:v>
                </c:pt>
                <c:pt idx="4677">
                  <c:v>42121.878657407404</c:v>
                </c:pt>
                <c:pt idx="4678">
                  <c:v>42121.87871527778</c:v>
                </c:pt>
                <c:pt idx="4679">
                  <c:v>42121.87877314815</c:v>
                </c:pt>
                <c:pt idx="4680">
                  <c:v>42121.878819444442</c:v>
                </c:pt>
                <c:pt idx="4681">
                  <c:v>42121.878877314812</c:v>
                </c:pt>
                <c:pt idx="4682">
                  <c:v>42121.878935185188</c:v>
                </c:pt>
                <c:pt idx="4683">
                  <c:v>42121.878981481481</c:v>
                </c:pt>
                <c:pt idx="4684">
                  <c:v>42121.87903935185</c:v>
                </c:pt>
                <c:pt idx="4685">
                  <c:v>42121.87909722222</c:v>
                </c:pt>
                <c:pt idx="4686">
                  <c:v>42121.879143518519</c:v>
                </c:pt>
                <c:pt idx="4687">
                  <c:v>42121.879201388889</c:v>
                </c:pt>
                <c:pt idx="4688">
                  <c:v>42121.879259259258</c:v>
                </c:pt>
                <c:pt idx="4689">
                  <c:v>42121.879305555558</c:v>
                </c:pt>
                <c:pt idx="4690">
                  <c:v>42121.879363425927</c:v>
                </c:pt>
                <c:pt idx="4691">
                  <c:v>42121.879421296297</c:v>
                </c:pt>
                <c:pt idx="4692">
                  <c:v>42121.879479166666</c:v>
                </c:pt>
                <c:pt idx="4693">
                  <c:v>42121.879525462966</c:v>
                </c:pt>
                <c:pt idx="4694">
                  <c:v>42121.879583333335</c:v>
                </c:pt>
                <c:pt idx="4695">
                  <c:v>42121.879641203705</c:v>
                </c:pt>
                <c:pt idx="4696">
                  <c:v>42121.879687499997</c:v>
                </c:pt>
                <c:pt idx="4697">
                  <c:v>42121.879745370374</c:v>
                </c:pt>
                <c:pt idx="4698">
                  <c:v>42121.879803240743</c:v>
                </c:pt>
                <c:pt idx="4699">
                  <c:v>42121.879849537036</c:v>
                </c:pt>
                <c:pt idx="4700">
                  <c:v>42121.879907407405</c:v>
                </c:pt>
                <c:pt idx="4701">
                  <c:v>42121.879965277774</c:v>
                </c:pt>
                <c:pt idx="4702">
                  <c:v>42121.880011574074</c:v>
                </c:pt>
                <c:pt idx="4703">
                  <c:v>42121.880069444444</c:v>
                </c:pt>
                <c:pt idx="4704">
                  <c:v>42121.880127314813</c:v>
                </c:pt>
                <c:pt idx="4705">
                  <c:v>42121.880185185182</c:v>
                </c:pt>
                <c:pt idx="4706">
                  <c:v>42121.880231481482</c:v>
                </c:pt>
                <c:pt idx="4707">
                  <c:v>42121.880289351851</c:v>
                </c:pt>
                <c:pt idx="4708">
                  <c:v>42121.880347222221</c:v>
                </c:pt>
                <c:pt idx="4709">
                  <c:v>42121.880393518521</c:v>
                </c:pt>
                <c:pt idx="4710">
                  <c:v>42121.88045138889</c:v>
                </c:pt>
                <c:pt idx="4711">
                  <c:v>42121.880509259259</c:v>
                </c:pt>
                <c:pt idx="4712">
                  <c:v>42121.880555555559</c:v>
                </c:pt>
                <c:pt idx="4713">
                  <c:v>42121.880613425928</c:v>
                </c:pt>
                <c:pt idx="4714">
                  <c:v>42121.880671296298</c:v>
                </c:pt>
                <c:pt idx="4715">
                  <c:v>42121.88071759259</c:v>
                </c:pt>
                <c:pt idx="4716">
                  <c:v>42121.88077546296</c:v>
                </c:pt>
                <c:pt idx="4717">
                  <c:v>42121.880833333336</c:v>
                </c:pt>
                <c:pt idx="4718">
                  <c:v>42121.880879629629</c:v>
                </c:pt>
                <c:pt idx="4719">
                  <c:v>42121.880937499998</c:v>
                </c:pt>
                <c:pt idx="4720">
                  <c:v>42121.880995370368</c:v>
                </c:pt>
                <c:pt idx="4721">
                  <c:v>42121.881041666667</c:v>
                </c:pt>
                <c:pt idx="4722">
                  <c:v>42121.881099537037</c:v>
                </c:pt>
                <c:pt idx="4723">
                  <c:v>42121.881157407406</c:v>
                </c:pt>
                <c:pt idx="4724">
                  <c:v>42121.881215277775</c:v>
                </c:pt>
                <c:pt idx="4725">
                  <c:v>42121.881261574075</c:v>
                </c:pt>
                <c:pt idx="4726">
                  <c:v>42121.881319444445</c:v>
                </c:pt>
                <c:pt idx="4727">
                  <c:v>42121.881377314814</c:v>
                </c:pt>
                <c:pt idx="4728">
                  <c:v>42121.881423611114</c:v>
                </c:pt>
                <c:pt idx="4729">
                  <c:v>42121.881481481483</c:v>
                </c:pt>
                <c:pt idx="4730">
                  <c:v>42121.881539351853</c:v>
                </c:pt>
                <c:pt idx="4731">
                  <c:v>42121.881585648145</c:v>
                </c:pt>
                <c:pt idx="4732">
                  <c:v>42121.881643518522</c:v>
                </c:pt>
                <c:pt idx="4733">
                  <c:v>42121.881701388891</c:v>
                </c:pt>
                <c:pt idx="4734">
                  <c:v>42121.881747685184</c:v>
                </c:pt>
                <c:pt idx="4735">
                  <c:v>42121.881805555553</c:v>
                </c:pt>
                <c:pt idx="4736">
                  <c:v>42121.881863425922</c:v>
                </c:pt>
                <c:pt idx="4737">
                  <c:v>42121.881909722222</c:v>
                </c:pt>
                <c:pt idx="4738">
                  <c:v>42121.881967592592</c:v>
                </c:pt>
                <c:pt idx="4739">
                  <c:v>42121.882025462961</c:v>
                </c:pt>
                <c:pt idx="4740">
                  <c:v>42121.88208333333</c:v>
                </c:pt>
                <c:pt idx="4741">
                  <c:v>42121.88212962963</c:v>
                </c:pt>
                <c:pt idx="4742">
                  <c:v>42121.882187499999</c:v>
                </c:pt>
                <c:pt idx="4743">
                  <c:v>42121.882245370369</c:v>
                </c:pt>
                <c:pt idx="4744">
                  <c:v>42121.882291666669</c:v>
                </c:pt>
                <c:pt idx="4745">
                  <c:v>42121.882349537038</c:v>
                </c:pt>
                <c:pt idx="4746">
                  <c:v>42121.882407407407</c:v>
                </c:pt>
                <c:pt idx="4747">
                  <c:v>42121.882453703707</c:v>
                </c:pt>
                <c:pt idx="4748">
                  <c:v>42121.882511574076</c:v>
                </c:pt>
                <c:pt idx="4749">
                  <c:v>42121.882569444446</c:v>
                </c:pt>
                <c:pt idx="4750">
                  <c:v>42121.882615740738</c:v>
                </c:pt>
                <c:pt idx="4751">
                  <c:v>42121.882673611108</c:v>
                </c:pt>
                <c:pt idx="4752">
                  <c:v>42121.882731481484</c:v>
                </c:pt>
                <c:pt idx="4753">
                  <c:v>42121.882777777777</c:v>
                </c:pt>
                <c:pt idx="4754">
                  <c:v>42121.882835648146</c:v>
                </c:pt>
                <c:pt idx="4755">
                  <c:v>42121.882893518516</c:v>
                </c:pt>
                <c:pt idx="4756">
                  <c:v>42121.882951388892</c:v>
                </c:pt>
                <c:pt idx="4757">
                  <c:v>42121.882997685185</c:v>
                </c:pt>
                <c:pt idx="4758">
                  <c:v>42121.883055555554</c:v>
                </c:pt>
                <c:pt idx="4759">
                  <c:v>42121.883113425924</c:v>
                </c:pt>
                <c:pt idx="4760">
                  <c:v>42121.883159722223</c:v>
                </c:pt>
                <c:pt idx="4761">
                  <c:v>42121.883217592593</c:v>
                </c:pt>
                <c:pt idx="4762">
                  <c:v>42121.883275462962</c:v>
                </c:pt>
                <c:pt idx="4763">
                  <c:v>42121.883321759262</c:v>
                </c:pt>
                <c:pt idx="4764">
                  <c:v>42121.883379629631</c:v>
                </c:pt>
                <c:pt idx="4765">
                  <c:v>42121.883437500001</c:v>
                </c:pt>
                <c:pt idx="4766">
                  <c:v>42121.883483796293</c:v>
                </c:pt>
                <c:pt idx="4767">
                  <c:v>42121.88354166667</c:v>
                </c:pt>
                <c:pt idx="4768">
                  <c:v>42121.883599537039</c:v>
                </c:pt>
                <c:pt idx="4769">
                  <c:v>42121.883645833332</c:v>
                </c:pt>
                <c:pt idx="4770">
                  <c:v>42121.883703703701</c:v>
                </c:pt>
                <c:pt idx="4771">
                  <c:v>42121.883761574078</c:v>
                </c:pt>
                <c:pt idx="4772">
                  <c:v>42121.88380787037</c:v>
                </c:pt>
                <c:pt idx="4773">
                  <c:v>42121.88386574074</c:v>
                </c:pt>
                <c:pt idx="4774">
                  <c:v>42121.883923611109</c:v>
                </c:pt>
                <c:pt idx="4775">
                  <c:v>42121.883981481478</c:v>
                </c:pt>
                <c:pt idx="4776">
                  <c:v>42121.884027777778</c:v>
                </c:pt>
                <c:pt idx="4777">
                  <c:v>42121.884085648147</c:v>
                </c:pt>
                <c:pt idx="4778">
                  <c:v>42121.884143518517</c:v>
                </c:pt>
                <c:pt idx="4779">
                  <c:v>42121.884189814817</c:v>
                </c:pt>
                <c:pt idx="4780">
                  <c:v>42121.884247685186</c:v>
                </c:pt>
                <c:pt idx="4781">
                  <c:v>42121.884305555555</c:v>
                </c:pt>
                <c:pt idx="4782">
                  <c:v>42121.884351851855</c:v>
                </c:pt>
                <c:pt idx="4783">
                  <c:v>42121.884409722225</c:v>
                </c:pt>
                <c:pt idx="4784">
                  <c:v>42121.884467592594</c:v>
                </c:pt>
                <c:pt idx="4785">
                  <c:v>42121.884513888886</c:v>
                </c:pt>
                <c:pt idx="4786">
                  <c:v>42121.884571759256</c:v>
                </c:pt>
                <c:pt idx="4787">
                  <c:v>42121.884629629632</c:v>
                </c:pt>
                <c:pt idx="4788">
                  <c:v>42121.884675925925</c:v>
                </c:pt>
                <c:pt idx="4789">
                  <c:v>42121.884733796294</c:v>
                </c:pt>
                <c:pt idx="4790">
                  <c:v>42121.884791666664</c:v>
                </c:pt>
                <c:pt idx="4791">
                  <c:v>42121.88484953704</c:v>
                </c:pt>
                <c:pt idx="4792">
                  <c:v>42121.884895833333</c:v>
                </c:pt>
                <c:pt idx="4793">
                  <c:v>42121.884953703702</c:v>
                </c:pt>
                <c:pt idx="4794">
                  <c:v>42121.885011574072</c:v>
                </c:pt>
                <c:pt idx="4795">
                  <c:v>42121.885057870371</c:v>
                </c:pt>
                <c:pt idx="4796">
                  <c:v>42121.885115740741</c:v>
                </c:pt>
                <c:pt idx="4797">
                  <c:v>42121.88517361111</c:v>
                </c:pt>
                <c:pt idx="4798">
                  <c:v>42121.88521990741</c:v>
                </c:pt>
                <c:pt idx="4799">
                  <c:v>42121.885277777779</c:v>
                </c:pt>
                <c:pt idx="4800">
                  <c:v>42121.885335648149</c:v>
                </c:pt>
                <c:pt idx="4801">
                  <c:v>42121.885381944441</c:v>
                </c:pt>
                <c:pt idx="4802">
                  <c:v>42121.885439814818</c:v>
                </c:pt>
                <c:pt idx="4803">
                  <c:v>42121.885497685187</c:v>
                </c:pt>
                <c:pt idx="4804">
                  <c:v>42121.88554398148</c:v>
                </c:pt>
                <c:pt idx="4805">
                  <c:v>42121.885601851849</c:v>
                </c:pt>
                <c:pt idx="4806">
                  <c:v>42121.885659722226</c:v>
                </c:pt>
                <c:pt idx="4807">
                  <c:v>42121.885717592595</c:v>
                </c:pt>
                <c:pt idx="4808">
                  <c:v>42121.885763888888</c:v>
                </c:pt>
                <c:pt idx="4809">
                  <c:v>42121.885821759257</c:v>
                </c:pt>
                <c:pt idx="4810">
                  <c:v>42121.885879629626</c:v>
                </c:pt>
                <c:pt idx="4811">
                  <c:v>42121.885925925926</c:v>
                </c:pt>
                <c:pt idx="4812">
                  <c:v>42121.885983796295</c:v>
                </c:pt>
                <c:pt idx="4813">
                  <c:v>42121.886041666665</c:v>
                </c:pt>
                <c:pt idx="4814">
                  <c:v>42121.886087962965</c:v>
                </c:pt>
                <c:pt idx="4815">
                  <c:v>42121.886145833334</c:v>
                </c:pt>
                <c:pt idx="4816">
                  <c:v>42121.886203703703</c:v>
                </c:pt>
                <c:pt idx="4817">
                  <c:v>42121.886250000003</c:v>
                </c:pt>
                <c:pt idx="4818">
                  <c:v>42121.886307870373</c:v>
                </c:pt>
                <c:pt idx="4819">
                  <c:v>42121.886365740742</c:v>
                </c:pt>
                <c:pt idx="4820">
                  <c:v>42121.886412037034</c:v>
                </c:pt>
                <c:pt idx="4821">
                  <c:v>42121.886469907404</c:v>
                </c:pt>
                <c:pt idx="4822">
                  <c:v>42121.88652777778</c:v>
                </c:pt>
                <c:pt idx="4823">
                  <c:v>42121.88658564815</c:v>
                </c:pt>
                <c:pt idx="4824">
                  <c:v>42121.886631944442</c:v>
                </c:pt>
                <c:pt idx="4825">
                  <c:v>42121.886689814812</c:v>
                </c:pt>
                <c:pt idx="4826">
                  <c:v>42121.886747685188</c:v>
                </c:pt>
                <c:pt idx="4827">
                  <c:v>42121.886793981481</c:v>
                </c:pt>
                <c:pt idx="4828">
                  <c:v>42121.88685185185</c:v>
                </c:pt>
                <c:pt idx="4829">
                  <c:v>42121.88690972222</c:v>
                </c:pt>
                <c:pt idx="4830">
                  <c:v>42121.886956018519</c:v>
                </c:pt>
                <c:pt idx="4831">
                  <c:v>42121.887013888889</c:v>
                </c:pt>
                <c:pt idx="4832">
                  <c:v>42121.887071759258</c:v>
                </c:pt>
                <c:pt idx="4833">
                  <c:v>42121.887118055558</c:v>
                </c:pt>
                <c:pt idx="4834">
                  <c:v>42121.887175925927</c:v>
                </c:pt>
                <c:pt idx="4835">
                  <c:v>42121.887233796297</c:v>
                </c:pt>
                <c:pt idx="4836">
                  <c:v>42121.887280092589</c:v>
                </c:pt>
                <c:pt idx="4837">
                  <c:v>42121.887337962966</c:v>
                </c:pt>
                <c:pt idx="4838">
                  <c:v>42121.887395833335</c:v>
                </c:pt>
                <c:pt idx="4839">
                  <c:v>42121.887453703705</c:v>
                </c:pt>
                <c:pt idx="4840">
                  <c:v>42121.887499999997</c:v>
                </c:pt>
                <c:pt idx="4841">
                  <c:v>42121.887557870374</c:v>
                </c:pt>
                <c:pt idx="4842">
                  <c:v>42121.887615740743</c:v>
                </c:pt>
                <c:pt idx="4843">
                  <c:v>42121.887662037036</c:v>
                </c:pt>
                <c:pt idx="4844">
                  <c:v>42121.887719907405</c:v>
                </c:pt>
                <c:pt idx="4845">
                  <c:v>42121.887777777774</c:v>
                </c:pt>
                <c:pt idx="4846">
                  <c:v>42121.887824074074</c:v>
                </c:pt>
                <c:pt idx="4847">
                  <c:v>42121.887881944444</c:v>
                </c:pt>
                <c:pt idx="4848">
                  <c:v>42121.887939814813</c:v>
                </c:pt>
                <c:pt idx="4849">
                  <c:v>42121.887986111113</c:v>
                </c:pt>
                <c:pt idx="4850">
                  <c:v>42121.888043981482</c:v>
                </c:pt>
                <c:pt idx="4851">
                  <c:v>42121.888101851851</c:v>
                </c:pt>
                <c:pt idx="4852">
                  <c:v>42121.888148148151</c:v>
                </c:pt>
                <c:pt idx="4853">
                  <c:v>42121.888206018521</c:v>
                </c:pt>
                <c:pt idx="4854">
                  <c:v>42121.88826388889</c:v>
                </c:pt>
                <c:pt idx="4855">
                  <c:v>42121.888321759259</c:v>
                </c:pt>
                <c:pt idx="4856">
                  <c:v>42121.888368055559</c:v>
                </c:pt>
                <c:pt idx="4857">
                  <c:v>42121.888425925928</c:v>
                </c:pt>
                <c:pt idx="4858">
                  <c:v>42121.888483796298</c:v>
                </c:pt>
                <c:pt idx="4859">
                  <c:v>42121.88853009259</c:v>
                </c:pt>
                <c:pt idx="4860">
                  <c:v>42121.88858796296</c:v>
                </c:pt>
                <c:pt idx="4861">
                  <c:v>42121.888645833336</c:v>
                </c:pt>
                <c:pt idx="4862">
                  <c:v>42121.888692129629</c:v>
                </c:pt>
                <c:pt idx="4863">
                  <c:v>42121.888749999998</c:v>
                </c:pt>
                <c:pt idx="4864">
                  <c:v>42121.888807870368</c:v>
                </c:pt>
                <c:pt idx="4865">
                  <c:v>42121.888854166667</c:v>
                </c:pt>
                <c:pt idx="4866">
                  <c:v>42121.888912037037</c:v>
                </c:pt>
                <c:pt idx="4867">
                  <c:v>42121.888969907406</c:v>
                </c:pt>
                <c:pt idx="4868">
                  <c:v>42121.889016203706</c:v>
                </c:pt>
                <c:pt idx="4869">
                  <c:v>42121.889074074075</c:v>
                </c:pt>
                <c:pt idx="4870">
                  <c:v>42121.889131944445</c:v>
                </c:pt>
                <c:pt idx="4871">
                  <c:v>42121.889178240737</c:v>
                </c:pt>
                <c:pt idx="4872">
                  <c:v>42121.889236111114</c:v>
                </c:pt>
                <c:pt idx="4873">
                  <c:v>42121.889293981483</c:v>
                </c:pt>
                <c:pt idx="4874">
                  <c:v>42121.889351851853</c:v>
                </c:pt>
                <c:pt idx="4875">
                  <c:v>42121.889398148145</c:v>
                </c:pt>
                <c:pt idx="4876">
                  <c:v>42121.889456018522</c:v>
                </c:pt>
                <c:pt idx="4877">
                  <c:v>42121.889513888891</c:v>
                </c:pt>
                <c:pt idx="4878">
                  <c:v>42121.889560185184</c:v>
                </c:pt>
                <c:pt idx="4879">
                  <c:v>42121.889618055553</c:v>
                </c:pt>
                <c:pt idx="4880">
                  <c:v>42121.889675925922</c:v>
                </c:pt>
                <c:pt idx="4881">
                  <c:v>42121.889722222222</c:v>
                </c:pt>
                <c:pt idx="4882">
                  <c:v>42121.889780092592</c:v>
                </c:pt>
                <c:pt idx="4883">
                  <c:v>42121.889837962961</c:v>
                </c:pt>
                <c:pt idx="4884">
                  <c:v>42121.889884259261</c:v>
                </c:pt>
                <c:pt idx="4885">
                  <c:v>42121.88994212963</c:v>
                </c:pt>
                <c:pt idx="4886">
                  <c:v>42121.89</c:v>
                </c:pt>
                <c:pt idx="4887">
                  <c:v>42121.890046296299</c:v>
                </c:pt>
                <c:pt idx="4888">
                  <c:v>42121.890104166669</c:v>
                </c:pt>
                <c:pt idx="4889">
                  <c:v>42121.890162037038</c:v>
                </c:pt>
                <c:pt idx="4890">
                  <c:v>42121.890219907407</c:v>
                </c:pt>
                <c:pt idx="4891">
                  <c:v>42121.890266203707</c:v>
                </c:pt>
                <c:pt idx="4892">
                  <c:v>42121.890324074076</c:v>
                </c:pt>
                <c:pt idx="4893">
                  <c:v>42121.890381944446</c:v>
                </c:pt>
                <c:pt idx="4894">
                  <c:v>42121.890428240738</c:v>
                </c:pt>
                <c:pt idx="4895">
                  <c:v>42121.890486111108</c:v>
                </c:pt>
                <c:pt idx="4896">
                  <c:v>42121.890543981484</c:v>
                </c:pt>
                <c:pt idx="4897">
                  <c:v>42121.890590277777</c:v>
                </c:pt>
                <c:pt idx="4898">
                  <c:v>42121.890648148146</c:v>
                </c:pt>
                <c:pt idx="4899">
                  <c:v>42121.890706018516</c:v>
                </c:pt>
                <c:pt idx="4900">
                  <c:v>42121.890752314815</c:v>
                </c:pt>
                <c:pt idx="4901">
                  <c:v>42121.890810185185</c:v>
                </c:pt>
                <c:pt idx="4902">
                  <c:v>42121.890868055554</c:v>
                </c:pt>
                <c:pt idx="4903">
                  <c:v>42121.890914351854</c:v>
                </c:pt>
                <c:pt idx="4904">
                  <c:v>42121.890972222223</c:v>
                </c:pt>
                <c:pt idx="4905">
                  <c:v>42121.891030092593</c:v>
                </c:pt>
                <c:pt idx="4906">
                  <c:v>42121.891087962962</c:v>
                </c:pt>
                <c:pt idx="4907">
                  <c:v>42121.891134259262</c:v>
                </c:pt>
                <c:pt idx="4908">
                  <c:v>42121.891192129631</c:v>
                </c:pt>
                <c:pt idx="4909">
                  <c:v>42121.891250000001</c:v>
                </c:pt>
                <c:pt idx="4910">
                  <c:v>42121.891296296293</c:v>
                </c:pt>
                <c:pt idx="4911">
                  <c:v>42121.89135416667</c:v>
                </c:pt>
                <c:pt idx="4912">
                  <c:v>42121.891412037039</c:v>
                </c:pt>
                <c:pt idx="4913">
                  <c:v>42121.891458333332</c:v>
                </c:pt>
                <c:pt idx="4914">
                  <c:v>42121.891516203701</c:v>
                </c:pt>
                <c:pt idx="4915">
                  <c:v>42121.891574074078</c:v>
                </c:pt>
                <c:pt idx="4916">
                  <c:v>42121.89162037037</c:v>
                </c:pt>
                <c:pt idx="4917">
                  <c:v>42121.89167824074</c:v>
                </c:pt>
                <c:pt idx="4918">
                  <c:v>42121.891736111109</c:v>
                </c:pt>
                <c:pt idx="4919">
                  <c:v>42121.891782407409</c:v>
                </c:pt>
                <c:pt idx="4920">
                  <c:v>42121.891840277778</c:v>
                </c:pt>
                <c:pt idx="4921">
                  <c:v>42121.891898148147</c:v>
                </c:pt>
                <c:pt idx="4922">
                  <c:v>42121.891944444447</c:v>
                </c:pt>
                <c:pt idx="4923">
                  <c:v>42121.892002314817</c:v>
                </c:pt>
                <c:pt idx="4924">
                  <c:v>42121.892060185186</c:v>
                </c:pt>
                <c:pt idx="4925">
                  <c:v>42121.892118055555</c:v>
                </c:pt>
                <c:pt idx="4926">
                  <c:v>42121.892164351855</c:v>
                </c:pt>
                <c:pt idx="4927">
                  <c:v>42121.892222222225</c:v>
                </c:pt>
                <c:pt idx="4928">
                  <c:v>42121.892280092594</c:v>
                </c:pt>
                <c:pt idx="4929">
                  <c:v>42121.892326388886</c:v>
                </c:pt>
                <c:pt idx="4930">
                  <c:v>42121.892384259256</c:v>
                </c:pt>
                <c:pt idx="4931">
                  <c:v>42121.892442129632</c:v>
                </c:pt>
                <c:pt idx="4932">
                  <c:v>42121.892488425925</c:v>
                </c:pt>
                <c:pt idx="4933">
                  <c:v>42121.892546296294</c:v>
                </c:pt>
                <c:pt idx="4934">
                  <c:v>42121.892604166664</c:v>
                </c:pt>
                <c:pt idx="4935">
                  <c:v>42121.892650462964</c:v>
                </c:pt>
                <c:pt idx="4936">
                  <c:v>42121.892708333333</c:v>
                </c:pt>
                <c:pt idx="4937">
                  <c:v>42121.892766203702</c:v>
                </c:pt>
                <c:pt idx="4938">
                  <c:v>42121.892812500002</c:v>
                </c:pt>
                <c:pt idx="4939">
                  <c:v>42121.892870370371</c:v>
                </c:pt>
                <c:pt idx="4940">
                  <c:v>42121.892928240741</c:v>
                </c:pt>
                <c:pt idx="4941">
                  <c:v>42121.89298611111</c:v>
                </c:pt>
                <c:pt idx="4942">
                  <c:v>42121.89303240741</c:v>
                </c:pt>
                <c:pt idx="4943">
                  <c:v>42121.893090277779</c:v>
                </c:pt>
                <c:pt idx="4944">
                  <c:v>42121.893148148149</c:v>
                </c:pt>
                <c:pt idx="4945">
                  <c:v>42121.893194444441</c:v>
                </c:pt>
                <c:pt idx="4946">
                  <c:v>42121.893252314818</c:v>
                </c:pt>
                <c:pt idx="4947">
                  <c:v>42121.893310185187</c:v>
                </c:pt>
                <c:pt idx="4948">
                  <c:v>42121.89335648148</c:v>
                </c:pt>
                <c:pt idx="4949">
                  <c:v>42121.893414351849</c:v>
                </c:pt>
                <c:pt idx="4950">
                  <c:v>42121.893472222226</c:v>
                </c:pt>
                <c:pt idx="4951">
                  <c:v>42121.893518518518</c:v>
                </c:pt>
                <c:pt idx="4952">
                  <c:v>42121.893576388888</c:v>
                </c:pt>
                <c:pt idx="4953">
                  <c:v>42121.893634259257</c:v>
                </c:pt>
                <c:pt idx="4954">
                  <c:v>42121.893680555557</c:v>
                </c:pt>
                <c:pt idx="4955">
                  <c:v>42121.893738425926</c:v>
                </c:pt>
                <c:pt idx="4956">
                  <c:v>42121.893796296295</c:v>
                </c:pt>
                <c:pt idx="4957">
                  <c:v>42121.893854166665</c:v>
                </c:pt>
                <c:pt idx="4958">
                  <c:v>42121.893900462965</c:v>
                </c:pt>
                <c:pt idx="4959">
                  <c:v>42121.893958333334</c:v>
                </c:pt>
                <c:pt idx="4960">
                  <c:v>42121.894016203703</c:v>
                </c:pt>
                <c:pt idx="4961">
                  <c:v>42121.894062500003</c:v>
                </c:pt>
                <c:pt idx="4962">
                  <c:v>42121.894120370373</c:v>
                </c:pt>
                <c:pt idx="4963">
                  <c:v>42121.894178240742</c:v>
                </c:pt>
                <c:pt idx="4964">
                  <c:v>42121.894224537034</c:v>
                </c:pt>
                <c:pt idx="4965">
                  <c:v>42121.894282407404</c:v>
                </c:pt>
                <c:pt idx="4966">
                  <c:v>42121.89434027778</c:v>
                </c:pt>
                <c:pt idx="4967">
                  <c:v>42121.894386574073</c:v>
                </c:pt>
                <c:pt idx="4968">
                  <c:v>42121.894444444442</c:v>
                </c:pt>
                <c:pt idx="4969">
                  <c:v>42121.894502314812</c:v>
                </c:pt>
                <c:pt idx="4970">
                  <c:v>42121.894548611112</c:v>
                </c:pt>
                <c:pt idx="4971">
                  <c:v>42121.894606481481</c:v>
                </c:pt>
                <c:pt idx="4972">
                  <c:v>42121.89466435185</c:v>
                </c:pt>
                <c:pt idx="4973">
                  <c:v>42121.89472222222</c:v>
                </c:pt>
                <c:pt idx="4974">
                  <c:v>42121.894768518519</c:v>
                </c:pt>
                <c:pt idx="4975">
                  <c:v>42121.894826388889</c:v>
                </c:pt>
                <c:pt idx="4976">
                  <c:v>42121.894884259258</c:v>
                </c:pt>
                <c:pt idx="4977">
                  <c:v>42121.894930555558</c:v>
                </c:pt>
                <c:pt idx="4978">
                  <c:v>42121.894988425927</c:v>
                </c:pt>
                <c:pt idx="4979">
                  <c:v>42121.895046296297</c:v>
                </c:pt>
                <c:pt idx="4980">
                  <c:v>42121.895092592589</c:v>
                </c:pt>
                <c:pt idx="4981">
                  <c:v>42121.895150462966</c:v>
                </c:pt>
                <c:pt idx="4982">
                  <c:v>42121.895208333335</c:v>
                </c:pt>
                <c:pt idx="4983">
                  <c:v>42121.895254629628</c:v>
                </c:pt>
                <c:pt idx="4984">
                  <c:v>42121.895312499997</c:v>
                </c:pt>
                <c:pt idx="4985">
                  <c:v>42121.895370370374</c:v>
                </c:pt>
                <c:pt idx="4986">
                  <c:v>42121.895416666666</c:v>
                </c:pt>
                <c:pt idx="4987">
                  <c:v>42121.895474537036</c:v>
                </c:pt>
                <c:pt idx="4988">
                  <c:v>42121.895532407405</c:v>
                </c:pt>
                <c:pt idx="4989">
                  <c:v>42121.895590277774</c:v>
                </c:pt>
                <c:pt idx="4990">
                  <c:v>42121.895636574074</c:v>
                </c:pt>
                <c:pt idx="4991">
                  <c:v>42121.895694444444</c:v>
                </c:pt>
                <c:pt idx="4992">
                  <c:v>42121.895752314813</c:v>
                </c:pt>
                <c:pt idx="4993">
                  <c:v>42121.895798611113</c:v>
                </c:pt>
                <c:pt idx="4994">
                  <c:v>42121.895856481482</c:v>
                </c:pt>
                <c:pt idx="4995">
                  <c:v>42121.895914351851</c:v>
                </c:pt>
                <c:pt idx="4996">
                  <c:v>42121.895960648151</c:v>
                </c:pt>
                <c:pt idx="4997">
                  <c:v>42121.896018518521</c:v>
                </c:pt>
                <c:pt idx="4998">
                  <c:v>42121.89607638889</c:v>
                </c:pt>
                <c:pt idx="4999">
                  <c:v>42121.896122685182</c:v>
                </c:pt>
                <c:pt idx="5000">
                  <c:v>42121.896180555559</c:v>
                </c:pt>
                <c:pt idx="5001">
                  <c:v>42121.896238425928</c:v>
                </c:pt>
                <c:pt idx="5002">
                  <c:v>42121.896284722221</c:v>
                </c:pt>
                <c:pt idx="5003">
                  <c:v>42121.89634259259</c:v>
                </c:pt>
                <c:pt idx="5004">
                  <c:v>42121.89640046296</c:v>
                </c:pt>
                <c:pt idx="5005">
                  <c:v>42121.89644675926</c:v>
                </c:pt>
                <c:pt idx="5006">
                  <c:v>42121.896504629629</c:v>
                </c:pt>
                <c:pt idx="5007">
                  <c:v>42121.896562499998</c:v>
                </c:pt>
                <c:pt idx="5008">
                  <c:v>42121.896620370368</c:v>
                </c:pt>
                <c:pt idx="5009">
                  <c:v>42121.896666666667</c:v>
                </c:pt>
                <c:pt idx="5010">
                  <c:v>42121.896724537037</c:v>
                </c:pt>
                <c:pt idx="5011">
                  <c:v>42121.896782407406</c:v>
                </c:pt>
                <c:pt idx="5012">
                  <c:v>42121.896828703706</c:v>
                </c:pt>
                <c:pt idx="5013">
                  <c:v>42121.896886574075</c:v>
                </c:pt>
                <c:pt idx="5014">
                  <c:v>42121.896944444445</c:v>
                </c:pt>
                <c:pt idx="5015">
                  <c:v>42121.896990740737</c:v>
                </c:pt>
                <c:pt idx="5016">
                  <c:v>42121.897048611114</c:v>
                </c:pt>
                <c:pt idx="5017">
                  <c:v>42121.897106481483</c:v>
                </c:pt>
                <c:pt idx="5018">
                  <c:v>42121.897152777776</c:v>
                </c:pt>
                <c:pt idx="5019">
                  <c:v>42121.897210648145</c:v>
                </c:pt>
                <c:pt idx="5020">
                  <c:v>42121.897268518522</c:v>
                </c:pt>
                <c:pt idx="5021">
                  <c:v>42121.897314814814</c:v>
                </c:pt>
                <c:pt idx="5022">
                  <c:v>42121.897372685184</c:v>
                </c:pt>
                <c:pt idx="5023">
                  <c:v>42121.897430555553</c:v>
                </c:pt>
                <c:pt idx="5024">
                  <c:v>42121.897488425922</c:v>
                </c:pt>
                <c:pt idx="5025">
                  <c:v>42121.897534722222</c:v>
                </c:pt>
                <c:pt idx="5026">
                  <c:v>42121.897592592592</c:v>
                </c:pt>
                <c:pt idx="5027">
                  <c:v>42121.897650462961</c:v>
                </c:pt>
                <c:pt idx="5028">
                  <c:v>42121.897696759261</c:v>
                </c:pt>
                <c:pt idx="5029">
                  <c:v>42121.89775462963</c:v>
                </c:pt>
                <c:pt idx="5030">
                  <c:v>42121.897812499999</c:v>
                </c:pt>
                <c:pt idx="5031">
                  <c:v>42121.897858796299</c:v>
                </c:pt>
                <c:pt idx="5032">
                  <c:v>42121.897916666669</c:v>
                </c:pt>
                <c:pt idx="5033">
                  <c:v>42121.897974537038</c:v>
                </c:pt>
                <c:pt idx="5034">
                  <c:v>42121.898020833331</c:v>
                </c:pt>
                <c:pt idx="5035">
                  <c:v>42121.898078703707</c:v>
                </c:pt>
                <c:pt idx="5036">
                  <c:v>42121.898136574076</c:v>
                </c:pt>
                <c:pt idx="5037">
                  <c:v>42121.898182870369</c:v>
                </c:pt>
                <c:pt idx="5038">
                  <c:v>42121.898240740738</c:v>
                </c:pt>
                <c:pt idx="5039">
                  <c:v>42121.898298611108</c:v>
                </c:pt>
                <c:pt idx="5040">
                  <c:v>42121.898356481484</c:v>
                </c:pt>
                <c:pt idx="5041">
                  <c:v>42121.898402777777</c:v>
                </c:pt>
                <c:pt idx="5042">
                  <c:v>42121.898460648146</c:v>
                </c:pt>
                <c:pt idx="5043">
                  <c:v>42121.898518518516</c:v>
                </c:pt>
                <c:pt idx="5044">
                  <c:v>42121.898564814815</c:v>
                </c:pt>
                <c:pt idx="5045">
                  <c:v>42121.898622685185</c:v>
                </c:pt>
                <c:pt idx="5046">
                  <c:v>42121.898680555554</c:v>
                </c:pt>
                <c:pt idx="5047">
                  <c:v>42121.898726851854</c:v>
                </c:pt>
                <c:pt idx="5048">
                  <c:v>42121.898784722223</c:v>
                </c:pt>
                <c:pt idx="5049">
                  <c:v>42121.898842592593</c:v>
                </c:pt>
                <c:pt idx="5050">
                  <c:v>42121.898888888885</c:v>
                </c:pt>
                <c:pt idx="5051">
                  <c:v>42121.898946759262</c:v>
                </c:pt>
                <c:pt idx="5052">
                  <c:v>42121.899004629631</c:v>
                </c:pt>
                <c:pt idx="5053">
                  <c:v>42121.899050925924</c:v>
                </c:pt>
                <c:pt idx="5054">
                  <c:v>42121.899108796293</c:v>
                </c:pt>
                <c:pt idx="5055">
                  <c:v>42121.89916666667</c:v>
                </c:pt>
                <c:pt idx="5056">
                  <c:v>42121.899224537039</c:v>
                </c:pt>
                <c:pt idx="5057">
                  <c:v>42121.899270833332</c:v>
                </c:pt>
                <c:pt idx="5058">
                  <c:v>42121.899328703701</c:v>
                </c:pt>
                <c:pt idx="5059">
                  <c:v>42121.899386574078</c:v>
                </c:pt>
                <c:pt idx="5060">
                  <c:v>42121.89943287037</c:v>
                </c:pt>
                <c:pt idx="5061">
                  <c:v>42121.89949074074</c:v>
                </c:pt>
                <c:pt idx="5062">
                  <c:v>42121.899548611109</c:v>
                </c:pt>
                <c:pt idx="5063">
                  <c:v>42121.899594907409</c:v>
                </c:pt>
                <c:pt idx="5064">
                  <c:v>42121.899652777778</c:v>
                </c:pt>
                <c:pt idx="5065">
                  <c:v>42121.899710648147</c:v>
                </c:pt>
                <c:pt idx="5066">
                  <c:v>42121.899756944447</c:v>
                </c:pt>
                <c:pt idx="5067">
                  <c:v>42121.899814814817</c:v>
                </c:pt>
                <c:pt idx="5068">
                  <c:v>42121.899872685186</c:v>
                </c:pt>
                <c:pt idx="5069">
                  <c:v>42121.899918981479</c:v>
                </c:pt>
                <c:pt idx="5070">
                  <c:v>42121.899976851855</c:v>
                </c:pt>
                <c:pt idx="5071">
                  <c:v>42121.900034722225</c:v>
                </c:pt>
                <c:pt idx="5072">
                  <c:v>42121.900092592594</c:v>
                </c:pt>
                <c:pt idx="5073">
                  <c:v>42121.900138888886</c:v>
                </c:pt>
                <c:pt idx="5074">
                  <c:v>42121.900196759256</c:v>
                </c:pt>
                <c:pt idx="5075">
                  <c:v>42121.900254629632</c:v>
                </c:pt>
                <c:pt idx="5076">
                  <c:v>42121.900300925925</c:v>
                </c:pt>
                <c:pt idx="5077">
                  <c:v>42121.900358796294</c:v>
                </c:pt>
                <c:pt idx="5078">
                  <c:v>42121.900416666664</c:v>
                </c:pt>
                <c:pt idx="5079">
                  <c:v>42121.900462962964</c:v>
                </c:pt>
                <c:pt idx="5080">
                  <c:v>42121.900520833333</c:v>
                </c:pt>
                <c:pt idx="5081">
                  <c:v>42121.900578703702</c:v>
                </c:pt>
                <c:pt idx="5082">
                  <c:v>42121.900625000002</c:v>
                </c:pt>
                <c:pt idx="5083">
                  <c:v>42121.900682870371</c:v>
                </c:pt>
                <c:pt idx="5084">
                  <c:v>42121.900740740741</c:v>
                </c:pt>
                <c:pt idx="5085">
                  <c:v>42121.900787037041</c:v>
                </c:pt>
                <c:pt idx="5086">
                  <c:v>42121.90084490741</c:v>
                </c:pt>
                <c:pt idx="5087">
                  <c:v>42121.900902777779</c:v>
                </c:pt>
                <c:pt idx="5088">
                  <c:v>42121.900949074072</c:v>
                </c:pt>
                <c:pt idx="5089">
                  <c:v>42121.901006944441</c:v>
                </c:pt>
                <c:pt idx="5090">
                  <c:v>42121.901064814818</c:v>
                </c:pt>
                <c:pt idx="5091">
                  <c:v>42121.901122685187</c:v>
                </c:pt>
                <c:pt idx="5092">
                  <c:v>42121.90116898148</c:v>
                </c:pt>
                <c:pt idx="5093">
                  <c:v>42121.901226851849</c:v>
                </c:pt>
                <c:pt idx="5094">
                  <c:v>42121.901284722226</c:v>
                </c:pt>
                <c:pt idx="5095">
                  <c:v>42121.901331018518</c:v>
                </c:pt>
                <c:pt idx="5096">
                  <c:v>42121.901388888888</c:v>
                </c:pt>
                <c:pt idx="5097">
                  <c:v>42121.901446759257</c:v>
                </c:pt>
                <c:pt idx="5098">
                  <c:v>42121.901493055557</c:v>
                </c:pt>
                <c:pt idx="5099">
                  <c:v>42121.901550925926</c:v>
                </c:pt>
                <c:pt idx="5100">
                  <c:v>42121.901608796295</c:v>
                </c:pt>
                <c:pt idx="5101">
                  <c:v>42121.901655092595</c:v>
                </c:pt>
                <c:pt idx="5102">
                  <c:v>42121.901712962965</c:v>
                </c:pt>
                <c:pt idx="5103">
                  <c:v>42121.901770833334</c:v>
                </c:pt>
                <c:pt idx="5104">
                  <c:v>42121.901817129627</c:v>
                </c:pt>
                <c:pt idx="5105">
                  <c:v>42121.901875000003</c:v>
                </c:pt>
                <c:pt idx="5106">
                  <c:v>42121.901932870373</c:v>
                </c:pt>
                <c:pt idx="5107">
                  <c:v>42121.901990740742</c:v>
                </c:pt>
                <c:pt idx="5108">
                  <c:v>42121.902037037034</c:v>
                </c:pt>
                <c:pt idx="5109">
                  <c:v>42121.902094907404</c:v>
                </c:pt>
                <c:pt idx="5110">
                  <c:v>42121.90215277778</c:v>
                </c:pt>
                <c:pt idx="5111">
                  <c:v>42121.902199074073</c:v>
                </c:pt>
                <c:pt idx="5112">
                  <c:v>42121.902256944442</c:v>
                </c:pt>
                <c:pt idx="5113">
                  <c:v>42121.902314814812</c:v>
                </c:pt>
                <c:pt idx="5114">
                  <c:v>42121.902361111112</c:v>
                </c:pt>
                <c:pt idx="5115">
                  <c:v>42121.902418981481</c:v>
                </c:pt>
                <c:pt idx="5116">
                  <c:v>42121.90247685185</c:v>
                </c:pt>
                <c:pt idx="5117">
                  <c:v>42121.90252314815</c:v>
                </c:pt>
                <c:pt idx="5118">
                  <c:v>42121.902581018519</c:v>
                </c:pt>
                <c:pt idx="5119">
                  <c:v>42121.902638888889</c:v>
                </c:pt>
                <c:pt idx="5120">
                  <c:v>42121.902685185189</c:v>
                </c:pt>
                <c:pt idx="5121">
                  <c:v>42121.902743055558</c:v>
                </c:pt>
                <c:pt idx="5122">
                  <c:v>42121.902800925927</c:v>
                </c:pt>
                <c:pt idx="5123">
                  <c:v>42121.902858796297</c:v>
                </c:pt>
                <c:pt idx="5124">
                  <c:v>42121.902905092589</c:v>
                </c:pt>
                <c:pt idx="5125">
                  <c:v>42121.902962962966</c:v>
                </c:pt>
                <c:pt idx="5126">
                  <c:v>42121.903020833335</c:v>
                </c:pt>
                <c:pt idx="5127">
                  <c:v>42121.903067129628</c:v>
                </c:pt>
                <c:pt idx="5128">
                  <c:v>42121.903124999997</c:v>
                </c:pt>
                <c:pt idx="5129">
                  <c:v>42121.903182870374</c:v>
                </c:pt>
                <c:pt idx="5130">
                  <c:v>42121.903229166666</c:v>
                </c:pt>
                <c:pt idx="5131">
                  <c:v>42121.903287037036</c:v>
                </c:pt>
                <c:pt idx="5132">
                  <c:v>42121.903344907405</c:v>
                </c:pt>
                <c:pt idx="5133">
                  <c:v>42121.903391203705</c:v>
                </c:pt>
                <c:pt idx="5134">
                  <c:v>42121.903449074074</c:v>
                </c:pt>
                <c:pt idx="5135">
                  <c:v>42121.903506944444</c:v>
                </c:pt>
                <c:pt idx="5136">
                  <c:v>42121.903553240743</c:v>
                </c:pt>
                <c:pt idx="5137">
                  <c:v>42121.903611111113</c:v>
                </c:pt>
                <c:pt idx="5138">
                  <c:v>42121.903668981482</c:v>
                </c:pt>
                <c:pt idx="5139">
                  <c:v>42121.903726851851</c:v>
                </c:pt>
                <c:pt idx="5140">
                  <c:v>42121.903773148151</c:v>
                </c:pt>
                <c:pt idx="5141">
                  <c:v>42121.903831018521</c:v>
                </c:pt>
                <c:pt idx="5142">
                  <c:v>42121.90388888889</c:v>
                </c:pt>
                <c:pt idx="5143">
                  <c:v>42121.903935185182</c:v>
                </c:pt>
                <c:pt idx="5144">
                  <c:v>42121.903993055559</c:v>
                </c:pt>
                <c:pt idx="5145">
                  <c:v>42121.904050925928</c:v>
                </c:pt>
                <c:pt idx="5146">
                  <c:v>42121.904097222221</c:v>
                </c:pt>
                <c:pt idx="5147">
                  <c:v>42121.90415509259</c:v>
                </c:pt>
                <c:pt idx="5148">
                  <c:v>42121.90421296296</c:v>
                </c:pt>
                <c:pt idx="5149">
                  <c:v>42121.90425925926</c:v>
                </c:pt>
                <c:pt idx="5150">
                  <c:v>42121.904317129629</c:v>
                </c:pt>
                <c:pt idx="5151">
                  <c:v>42121.904374999998</c:v>
                </c:pt>
                <c:pt idx="5152">
                  <c:v>42121.904421296298</c:v>
                </c:pt>
                <c:pt idx="5153">
                  <c:v>42121.904479166667</c:v>
                </c:pt>
                <c:pt idx="5154">
                  <c:v>42121.904537037037</c:v>
                </c:pt>
                <c:pt idx="5155">
                  <c:v>42121.904594907406</c:v>
                </c:pt>
                <c:pt idx="5156">
                  <c:v>42121.904641203706</c:v>
                </c:pt>
                <c:pt idx="5157">
                  <c:v>42121.904699074075</c:v>
                </c:pt>
                <c:pt idx="5158">
                  <c:v>42121.904756944445</c:v>
                </c:pt>
                <c:pt idx="5159">
                  <c:v>42121.904803240737</c:v>
                </c:pt>
                <c:pt idx="5160">
                  <c:v>42121.904861111114</c:v>
                </c:pt>
                <c:pt idx="5161">
                  <c:v>42121.904918981483</c:v>
                </c:pt>
                <c:pt idx="5162">
                  <c:v>42121.904965277776</c:v>
                </c:pt>
                <c:pt idx="5163">
                  <c:v>42121.905023148145</c:v>
                </c:pt>
                <c:pt idx="5164">
                  <c:v>42121.905081018522</c:v>
                </c:pt>
                <c:pt idx="5165">
                  <c:v>42121.905127314814</c:v>
                </c:pt>
                <c:pt idx="5166">
                  <c:v>42121.905185185184</c:v>
                </c:pt>
                <c:pt idx="5167">
                  <c:v>42121.905243055553</c:v>
                </c:pt>
                <c:pt idx="5168">
                  <c:v>42121.905289351853</c:v>
                </c:pt>
                <c:pt idx="5169">
                  <c:v>42121.905347222222</c:v>
                </c:pt>
                <c:pt idx="5170">
                  <c:v>42121.905405092592</c:v>
                </c:pt>
                <c:pt idx="5171">
                  <c:v>42121.905451388891</c:v>
                </c:pt>
                <c:pt idx="5172">
                  <c:v>42121.905509259261</c:v>
                </c:pt>
                <c:pt idx="5173">
                  <c:v>42121.90556712963</c:v>
                </c:pt>
                <c:pt idx="5174">
                  <c:v>42121.905624999999</c:v>
                </c:pt>
                <c:pt idx="5175">
                  <c:v>42121.905671296299</c:v>
                </c:pt>
                <c:pt idx="5176">
                  <c:v>42121.905729166669</c:v>
                </c:pt>
                <c:pt idx="5177">
                  <c:v>42121.905787037038</c:v>
                </c:pt>
                <c:pt idx="5178">
                  <c:v>42121.905833333331</c:v>
                </c:pt>
                <c:pt idx="5179">
                  <c:v>42121.905891203707</c:v>
                </c:pt>
                <c:pt idx="5180">
                  <c:v>42121.905949074076</c:v>
                </c:pt>
                <c:pt idx="5181">
                  <c:v>42121.905995370369</c:v>
                </c:pt>
                <c:pt idx="5182">
                  <c:v>42121.906053240738</c:v>
                </c:pt>
                <c:pt idx="5183">
                  <c:v>42121.906111111108</c:v>
                </c:pt>
                <c:pt idx="5184">
                  <c:v>42121.906157407408</c:v>
                </c:pt>
                <c:pt idx="5185">
                  <c:v>42121.906215277777</c:v>
                </c:pt>
                <c:pt idx="5186">
                  <c:v>42121.906273148146</c:v>
                </c:pt>
                <c:pt idx="5187">
                  <c:v>42121.906319444446</c:v>
                </c:pt>
                <c:pt idx="5188">
                  <c:v>42121.906377314815</c:v>
                </c:pt>
                <c:pt idx="5189">
                  <c:v>42121.906435185185</c:v>
                </c:pt>
                <c:pt idx="5190">
                  <c:v>42121.906493055554</c:v>
                </c:pt>
                <c:pt idx="5191">
                  <c:v>42121.906539351854</c:v>
                </c:pt>
                <c:pt idx="5192">
                  <c:v>42121.906597222223</c:v>
                </c:pt>
                <c:pt idx="5193">
                  <c:v>42121.906655092593</c:v>
                </c:pt>
                <c:pt idx="5194">
                  <c:v>42121.906701388885</c:v>
                </c:pt>
                <c:pt idx="5195">
                  <c:v>42121.906759259262</c:v>
                </c:pt>
                <c:pt idx="5196">
                  <c:v>42121.906817129631</c:v>
                </c:pt>
                <c:pt idx="5197">
                  <c:v>42121.906863425924</c:v>
                </c:pt>
                <c:pt idx="5198">
                  <c:v>42121.906921296293</c:v>
                </c:pt>
                <c:pt idx="5199">
                  <c:v>42121.90697916667</c:v>
                </c:pt>
                <c:pt idx="5200">
                  <c:v>42121.907025462962</c:v>
                </c:pt>
                <c:pt idx="5201">
                  <c:v>42121.907083333332</c:v>
                </c:pt>
                <c:pt idx="5202">
                  <c:v>42121.907141203701</c:v>
                </c:pt>
                <c:pt idx="5203">
                  <c:v>42121.907187500001</c:v>
                </c:pt>
                <c:pt idx="5204">
                  <c:v>42121.90724537037</c:v>
                </c:pt>
                <c:pt idx="5205">
                  <c:v>42121.90730324074</c:v>
                </c:pt>
                <c:pt idx="5206">
                  <c:v>42121.907361111109</c:v>
                </c:pt>
                <c:pt idx="5207">
                  <c:v>42121.907407407409</c:v>
                </c:pt>
                <c:pt idx="5208">
                  <c:v>42121.907465277778</c:v>
                </c:pt>
                <c:pt idx="5209">
                  <c:v>42121.907523148147</c:v>
                </c:pt>
                <c:pt idx="5210">
                  <c:v>42121.907569444447</c:v>
                </c:pt>
                <c:pt idx="5211">
                  <c:v>42121.907627314817</c:v>
                </c:pt>
                <c:pt idx="5212">
                  <c:v>42121.907685185186</c:v>
                </c:pt>
                <c:pt idx="5213">
                  <c:v>42121.907731481479</c:v>
                </c:pt>
                <c:pt idx="5214">
                  <c:v>42121.907789351855</c:v>
                </c:pt>
                <c:pt idx="5215">
                  <c:v>42121.907847222225</c:v>
                </c:pt>
                <c:pt idx="5216">
                  <c:v>42121.907893518517</c:v>
                </c:pt>
                <c:pt idx="5217">
                  <c:v>42121.907951388886</c:v>
                </c:pt>
                <c:pt idx="5218">
                  <c:v>42121.908009259256</c:v>
                </c:pt>
                <c:pt idx="5219">
                  <c:v>42121.908055555556</c:v>
                </c:pt>
                <c:pt idx="5220">
                  <c:v>42121.908113425925</c:v>
                </c:pt>
                <c:pt idx="5221">
                  <c:v>42121.908171296294</c:v>
                </c:pt>
                <c:pt idx="5222">
                  <c:v>42121.908217592594</c:v>
                </c:pt>
                <c:pt idx="5223">
                  <c:v>42121.908275462964</c:v>
                </c:pt>
                <c:pt idx="5224">
                  <c:v>42121.908333333333</c:v>
                </c:pt>
                <c:pt idx="5225">
                  <c:v>42121.908391203702</c:v>
                </c:pt>
                <c:pt idx="5226">
                  <c:v>42121.908437500002</c:v>
                </c:pt>
                <c:pt idx="5227">
                  <c:v>42121.908495370371</c:v>
                </c:pt>
                <c:pt idx="5228">
                  <c:v>42121.908553240741</c:v>
                </c:pt>
                <c:pt idx="5229">
                  <c:v>42121.908599537041</c:v>
                </c:pt>
                <c:pt idx="5230">
                  <c:v>42121.90865740741</c:v>
                </c:pt>
                <c:pt idx="5231">
                  <c:v>42121.908715277779</c:v>
                </c:pt>
                <c:pt idx="5232">
                  <c:v>42121.908761574072</c:v>
                </c:pt>
                <c:pt idx="5233">
                  <c:v>42121.908819444441</c:v>
                </c:pt>
                <c:pt idx="5234">
                  <c:v>42121.908877314818</c:v>
                </c:pt>
                <c:pt idx="5235">
                  <c:v>42121.90892361111</c:v>
                </c:pt>
                <c:pt idx="5236">
                  <c:v>42121.90898148148</c:v>
                </c:pt>
                <c:pt idx="5237">
                  <c:v>42121.909039351849</c:v>
                </c:pt>
                <c:pt idx="5238">
                  <c:v>42121.909085648149</c:v>
                </c:pt>
                <c:pt idx="5239">
                  <c:v>42121.909143518518</c:v>
                </c:pt>
                <c:pt idx="5240">
                  <c:v>42121.909201388888</c:v>
                </c:pt>
                <c:pt idx="5241">
                  <c:v>42121.909259259257</c:v>
                </c:pt>
                <c:pt idx="5242">
                  <c:v>42121.909305555557</c:v>
                </c:pt>
                <c:pt idx="5243">
                  <c:v>42121.909363425926</c:v>
                </c:pt>
                <c:pt idx="5244">
                  <c:v>42121.909421296295</c:v>
                </c:pt>
                <c:pt idx="5245">
                  <c:v>42121.909467592595</c:v>
                </c:pt>
                <c:pt idx="5246">
                  <c:v>42121.909525462965</c:v>
                </c:pt>
                <c:pt idx="5247">
                  <c:v>42121.909583333334</c:v>
                </c:pt>
                <c:pt idx="5248">
                  <c:v>42121.909629629627</c:v>
                </c:pt>
                <c:pt idx="5249">
                  <c:v>42121.909687500003</c:v>
                </c:pt>
                <c:pt idx="5250">
                  <c:v>42121.909745370373</c:v>
                </c:pt>
                <c:pt idx="5251">
                  <c:v>42121.909791666665</c:v>
                </c:pt>
                <c:pt idx="5252">
                  <c:v>42121.909849537034</c:v>
                </c:pt>
                <c:pt idx="5253">
                  <c:v>42121.909907407404</c:v>
                </c:pt>
                <c:pt idx="5254">
                  <c:v>42121.909953703704</c:v>
                </c:pt>
                <c:pt idx="5255">
                  <c:v>42121.910011574073</c:v>
                </c:pt>
                <c:pt idx="5256">
                  <c:v>42121.910069444442</c:v>
                </c:pt>
                <c:pt idx="5257">
                  <c:v>42121.910127314812</c:v>
                </c:pt>
                <c:pt idx="5258">
                  <c:v>42121.910173611112</c:v>
                </c:pt>
                <c:pt idx="5259">
                  <c:v>42121.910231481481</c:v>
                </c:pt>
                <c:pt idx="5260">
                  <c:v>42121.91028935185</c:v>
                </c:pt>
                <c:pt idx="5261">
                  <c:v>42121.91033564815</c:v>
                </c:pt>
                <c:pt idx="5262">
                  <c:v>42121.910393518519</c:v>
                </c:pt>
                <c:pt idx="5263">
                  <c:v>42121.910451388889</c:v>
                </c:pt>
                <c:pt idx="5264">
                  <c:v>42121.910497685189</c:v>
                </c:pt>
                <c:pt idx="5265">
                  <c:v>42121.910555555558</c:v>
                </c:pt>
                <c:pt idx="5266">
                  <c:v>42121.910613425927</c:v>
                </c:pt>
                <c:pt idx="5267">
                  <c:v>42121.91065972222</c:v>
                </c:pt>
                <c:pt idx="5268">
                  <c:v>42121.910717592589</c:v>
                </c:pt>
                <c:pt idx="5269">
                  <c:v>42121.910775462966</c:v>
                </c:pt>
                <c:pt idx="5270">
                  <c:v>42121.910821759258</c:v>
                </c:pt>
                <c:pt idx="5271">
                  <c:v>42121.910879629628</c:v>
                </c:pt>
                <c:pt idx="5272">
                  <c:v>42121.910937499997</c:v>
                </c:pt>
                <c:pt idx="5273">
                  <c:v>42121.910995370374</c:v>
                </c:pt>
                <c:pt idx="5274">
                  <c:v>42121.911041666666</c:v>
                </c:pt>
                <c:pt idx="5275">
                  <c:v>42121.911099537036</c:v>
                </c:pt>
                <c:pt idx="5276">
                  <c:v>42121.911157407405</c:v>
                </c:pt>
                <c:pt idx="5277">
                  <c:v>42121.911203703705</c:v>
                </c:pt>
                <c:pt idx="5278">
                  <c:v>42121.911261574074</c:v>
                </c:pt>
                <c:pt idx="5279">
                  <c:v>42121.911319444444</c:v>
                </c:pt>
                <c:pt idx="5280">
                  <c:v>42121.911365740743</c:v>
                </c:pt>
                <c:pt idx="5281">
                  <c:v>42121.911423611113</c:v>
                </c:pt>
                <c:pt idx="5282">
                  <c:v>42121.911481481482</c:v>
                </c:pt>
                <c:pt idx="5283">
                  <c:v>42121.911527777775</c:v>
                </c:pt>
                <c:pt idx="5284">
                  <c:v>42121.911585648151</c:v>
                </c:pt>
                <c:pt idx="5285">
                  <c:v>42121.911643518521</c:v>
                </c:pt>
                <c:pt idx="5286">
                  <c:v>42121.911689814813</c:v>
                </c:pt>
                <c:pt idx="5287">
                  <c:v>42121.911747685182</c:v>
                </c:pt>
                <c:pt idx="5288">
                  <c:v>42121.911805555559</c:v>
                </c:pt>
                <c:pt idx="5289">
                  <c:v>42121.911863425928</c:v>
                </c:pt>
                <c:pt idx="5290">
                  <c:v>42121.911909722221</c:v>
                </c:pt>
                <c:pt idx="5291">
                  <c:v>42121.91196759259</c:v>
                </c:pt>
                <c:pt idx="5292">
                  <c:v>42121.91202546296</c:v>
                </c:pt>
                <c:pt idx="5293">
                  <c:v>42121.91207175926</c:v>
                </c:pt>
                <c:pt idx="5294">
                  <c:v>42121.912129629629</c:v>
                </c:pt>
                <c:pt idx="5295">
                  <c:v>42121.912187499998</c:v>
                </c:pt>
                <c:pt idx="5296">
                  <c:v>42121.912233796298</c:v>
                </c:pt>
                <c:pt idx="5297">
                  <c:v>42121.912291666667</c:v>
                </c:pt>
                <c:pt idx="5298">
                  <c:v>42121.912349537037</c:v>
                </c:pt>
                <c:pt idx="5299">
                  <c:v>42121.912395833337</c:v>
                </c:pt>
                <c:pt idx="5300">
                  <c:v>42121.912453703706</c:v>
                </c:pt>
                <c:pt idx="5301">
                  <c:v>42121.912511574075</c:v>
                </c:pt>
                <c:pt idx="5302">
                  <c:v>42121.912557870368</c:v>
                </c:pt>
                <c:pt idx="5303">
                  <c:v>42121.912615740737</c:v>
                </c:pt>
                <c:pt idx="5304">
                  <c:v>42121.912673611114</c:v>
                </c:pt>
                <c:pt idx="5305">
                  <c:v>42121.912719907406</c:v>
                </c:pt>
                <c:pt idx="5306">
                  <c:v>42121.912777777776</c:v>
                </c:pt>
                <c:pt idx="5307">
                  <c:v>42121.912835648145</c:v>
                </c:pt>
                <c:pt idx="5308">
                  <c:v>42121.912893518522</c:v>
                </c:pt>
                <c:pt idx="5309">
                  <c:v>42121.912939814814</c:v>
                </c:pt>
                <c:pt idx="5310">
                  <c:v>42121.912997685184</c:v>
                </c:pt>
                <c:pt idx="5311">
                  <c:v>42121.913055555553</c:v>
                </c:pt>
                <c:pt idx="5312">
                  <c:v>42121.913101851853</c:v>
                </c:pt>
                <c:pt idx="5313">
                  <c:v>42121.913159722222</c:v>
                </c:pt>
                <c:pt idx="5314">
                  <c:v>42121.913217592592</c:v>
                </c:pt>
                <c:pt idx="5315">
                  <c:v>42121.913263888891</c:v>
                </c:pt>
                <c:pt idx="5316">
                  <c:v>42121.913321759261</c:v>
                </c:pt>
                <c:pt idx="5317">
                  <c:v>42121.91337962963</c:v>
                </c:pt>
                <c:pt idx="5318">
                  <c:v>42121.913425925923</c:v>
                </c:pt>
                <c:pt idx="5319">
                  <c:v>42121.913483796299</c:v>
                </c:pt>
                <c:pt idx="5320">
                  <c:v>42121.913541666669</c:v>
                </c:pt>
                <c:pt idx="5321">
                  <c:v>42121.913587962961</c:v>
                </c:pt>
                <c:pt idx="5322">
                  <c:v>42121.913645833331</c:v>
                </c:pt>
                <c:pt idx="5323">
                  <c:v>42121.913703703707</c:v>
                </c:pt>
                <c:pt idx="5324">
                  <c:v>42121.913761574076</c:v>
                </c:pt>
                <c:pt idx="5325">
                  <c:v>42121.913807870369</c:v>
                </c:pt>
                <c:pt idx="5326">
                  <c:v>42121.913865740738</c:v>
                </c:pt>
                <c:pt idx="5327">
                  <c:v>42121.913923611108</c:v>
                </c:pt>
                <c:pt idx="5328">
                  <c:v>42121.913969907408</c:v>
                </c:pt>
                <c:pt idx="5329">
                  <c:v>42121.914027777777</c:v>
                </c:pt>
                <c:pt idx="5330">
                  <c:v>42121.914085648146</c:v>
                </c:pt>
                <c:pt idx="5331">
                  <c:v>42121.914131944446</c:v>
                </c:pt>
                <c:pt idx="5332">
                  <c:v>42121.914189814815</c:v>
                </c:pt>
                <c:pt idx="5333">
                  <c:v>42121.914247685185</c:v>
                </c:pt>
                <c:pt idx="5334">
                  <c:v>42121.914293981485</c:v>
                </c:pt>
                <c:pt idx="5335">
                  <c:v>42121.914351851854</c:v>
                </c:pt>
                <c:pt idx="5336">
                  <c:v>42121.914409722223</c:v>
                </c:pt>
                <c:pt idx="5337">
                  <c:v>42121.914456018516</c:v>
                </c:pt>
                <c:pt idx="5338">
                  <c:v>42121.914513888885</c:v>
                </c:pt>
                <c:pt idx="5339">
                  <c:v>42121.914571759262</c:v>
                </c:pt>
                <c:pt idx="5340">
                  <c:v>42121.914629629631</c:v>
                </c:pt>
                <c:pt idx="5341">
                  <c:v>42121.914675925924</c:v>
                </c:pt>
                <c:pt idx="5342">
                  <c:v>42121.914733796293</c:v>
                </c:pt>
                <c:pt idx="5343">
                  <c:v>42121.91479166667</c:v>
                </c:pt>
                <c:pt idx="5344">
                  <c:v>42121.914837962962</c:v>
                </c:pt>
                <c:pt idx="5345">
                  <c:v>42121.914895833332</c:v>
                </c:pt>
                <c:pt idx="5346">
                  <c:v>42121.914953703701</c:v>
                </c:pt>
                <c:pt idx="5347">
                  <c:v>42121.915000000001</c:v>
                </c:pt>
                <c:pt idx="5348">
                  <c:v>42121.91505787037</c:v>
                </c:pt>
                <c:pt idx="5349">
                  <c:v>42121.91511574074</c:v>
                </c:pt>
                <c:pt idx="5350">
                  <c:v>42121.915162037039</c:v>
                </c:pt>
                <c:pt idx="5351">
                  <c:v>42121.915219907409</c:v>
                </c:pt>
                <c:pt idx="5352">
                  <c:v>42121.915277777778</c:v>
                </c:pt>
                <c:pt idx="5353">
                  <c:v>42121.915324074071</c:v>
                </c:pt>
                <c:pt idx="5354">
                  <c:v>42121.915381944447</c:v>
                </c:pt>
                <c:pt idx="5355">
                  <c:v>42121.915439814817</c:v>
                </c:pt>
                <c:pt idx="5356">
                  <c:v>42121.915486111109</c:v>
                </c:pt>
                <c:pt idx="5357">
                  <c:v>42121.915543981479</c:v>
                </c:pt>
                <c:pt idx="5358">
                  <c:v>42121.915601851855</c:v>
                </c:pt>
                <c:pt idx="5359">
                  <c:v>42121.915659722225</c:v>
                </c:pt>
                <c:pt idx="5360">
                  <c:v>42121.915706018517</c:v>
                </c:pt>
                <c:pt idx="5361">
                  <c:v>42121.915763888886</c:v>
                </c:pt>
                <c:pt idx="5362">
                  <c:v>42121.915821759256</c:v>
                </c:pt>
                <c:pt idx="5363">
                  <c:v>42121.915868055556</c:v>
                </c:pt>
                <c:pt idx="5364">
                  <c:v>42121.915925925925</c:v>
                </c:pt>
                <c:pt idx="5365">
                  <c:v>42121.915983796294</c:v>
                </c:pt>
                <c:pt idx="5366">
                  <c:v>42121.916030092594</c:v>
                </c:pt>
                <c:pt idx="5367">
                  <c:v>42121.916087962964</c:v>
                </c:pt>
                <c:pt idx="5368">
                  <c:v>42121.916145833333</c:v>
                </c:pt>
                <c:pt idx="5369">
                  <c:v>42121.916192129633</c:v>
                </c:pt>
                <c:pt idx="5370">
                  <c:v>42121.916250000002</c:v>
                </c:pt>
                <c:pt idx="5371">
                  <c:v>42121.916307870371</c:v>
                </c:pt>
                <c:pt idx="5372">
                  <c:v>42121.916354166664</c:v>
                </c:pt>
                <c:pt idx="5373">
                  <c:v>42121.916412037041</c:v>
                </c:pt>
                <c:pt idx="5374">
                  <c:v>42121.91646990741</c:v>
                </c:pt>
                <c:pt idx="5375">
                  <c:v>42121.916527777779</c:v>
                </c:pt>
                <c:pt idx="5376">
                  <c:v>42121.916574074072</c:v>
                </c:pt>
                <c:pt idx="5377">
                  <c:v>42121.916631944441</c:v>
                </c:pt>
                <c:pt idx="5378">
                  <c:v>42121.916689814818</c:v>
                </c:pt>
                <c:pt idx="5379">
                  <c:v>42121.91673611111</c:v>
                </c:pt>
                <c:pt idx="5380">
                  <c:v>42121.91679398148</c:v>
                </c:pt>
                <c:pt idx="5381">
                  <c:v>42121.916851851849</c:v>
                </c:pt>
                <c:pt idx="5382">
                  <c:v>42121.916898148149</c:v>
                </c:pt>
                <c:pt idx="5383">
                  <c:v>42121.916956018518</c:v>
                </c:pt>
                <c:pt idx="5384">
                  <c:v>42121.917013888888</c:v>
                </c:pt>
                <c:pt idx="5385">
                  <c:v>42121.917060185187</c:v>
                </c:pt>
                <c:pt idx="5386">
                  <c:v>42121.917118055557</c:v>
                </c:pt>
                <c:pt idx="5387">
                  <c:v>42121.917175925926</c:v>
                </c:pt>
                <c:pt idx="5388">
                  <c:v>42121.917222222219</c:v>
                </c:pt>
                <c:pt idx="5389">
                  <c:v>42121.917280092595</c:v>
                </c:pt>
                <c:pt idx="5390">
                  <c:v>42121.917337962965</c:v>
                </c:pt>
                <c:pt idx="5391">
                  <c:v>42121.917395833334</c:v>
                </c:pt>
                <c:pt idx="5392">
                  <c:v>42121.917442129627</c:v>
                </c:pt>
                <c:pt idx="5393">
                  <c:v>42121.917500000003</c:v>
                </c:pt>
                <c:pt idx="5394">
                  <c:v>42121.917557870373</c:v>
                </c:pt>
                <c:pt idx="5395">
                  <c:v>42121.917604166665</c:v>
                </c:pt>
                <c:pt idx="5396">
                  <c:v>42121.917662037034</c:v>
                </c:pt>
                <c:pt idx="5397">
                  <c:v>42121.917719907404</c:v>
                </c:pt>
                <c:pt idx="5398">
                  <c:v>42121.917766203704</c:v>
                </c:pt>
                <c:pt idx="5399">
                  <c:v>42121.917824074073</c:v>
                </c:pt>
                <c:pt idx="5400">
                  <c:v>42121.917881944442</c:v>
                </c:pt>
                <c:pt idx="5401">
                  <c:v>42121.917928240742</c:v>
                </c:pt>
                <c:pt idx="5402">
                  <c:v>42121.917986111112</c:v>
                </c:pt>
                <c:pt idx="5403">
                  <c:v>42121.918043981481</c:v>
                </c:pt>
                <c:pt idx="5404">
                  <c:v>42121.918090277781</c:v>
                </c:pt>
                <c:pt idx="5405">
                  <c:v>42121.91814814815</c:v>
                </c:pt>
                <c:pt idx="5406">
                  <c:v>42121.918206018519</c:v>
                </c:pt>
                <c:pt idx="5407">
                  <c:v>42121.918263888889</c:v>
                </c:pt>
                <c:pt idx="5408">
                  <c:v>42121.918310185189</c:v>
                </c:pt>
                <c:pt idx="5409">
                  <c:v>42121.918368055558</c:v>
                </c:pt>
                <c:pt idx="5410">
                  <c:v>42121.918425925927</c:v>
                </c:pt>
                <c:pt idx="5411">
                  <c:v>42121.91847222222</c:v>
                </c:pt>
                <c:pt idx="5412">
                  <c:v>42121.918530092589</c:v>
                </c:pt>
                <c:pt idx="5413">
                  <c:v>42121.918587962966</c:v>
                </c:pt>
                <c:pt idx="5414">
                  <c:v>42121.918634259258</c:v>
                </c:pt>
                <c:pt idx="5415">
                  <c:v>42121.918692129628</c:v>
                </c:pt>
                <c:pt idx="5416">
                  <c:v>42121.918749999997</c:v>
                </c:pt>
                <c:pt idx="5417">
                  <c:v>42121.918796296297</c:v>
                </c:pt>
                <c:pt idx="5418">
                  <c:v>42121.918854166666</c:v>
                </c:pt>
                <c:pt idx="5419">
                  <c:v>42121.918912037036</c:v>
                </c:pt>
                <c:pt idx="5420">
                  <c:v>42121.918958333335</c:v>
                </c:pt>
                <c:pt idx="5421">
                  <c:v>42121.919016203705</c:v>
                </c:pt>
                <c:pt idx="5422">
                  <c:v>42121.919074074074</c:v>
                </c:pt>
                <c:pt idx="5423">
                  <c:v>42121.919120370374</c:v>
                </c:pt>
                <c:pt idx="5424">
                  <c:v>42121.919178240743</c:v>
                </c:pt>
                <c:pt idx="5425">
                  <c:v>42121.919236111113</c:v>
                </c:pt>
                <c:pt idx="5426">
                  <c:v>42121.919293981482</c:v>
                </c:pt>
                <c:pt idx="5427">
                  <c:v>42121.919340277775</c:v>
                </c:pt>
                <c:pt idx="5428">
                  <c:v>42121.919398148151</c:v>
                </c:pt>
                <c:pt idx="5429">
                  <c:v>42121.919456018521</c:v>
                </c:pt>
                <c:pt idx="5430">
                  <c:v>42121.919502314813</c:v>
                </c:pt>
                <c:pt idx="5431">
                  <c:v>42121.919560185182</c:v>
                </c:pt>
                <c:pt idx="5432">
                  <c:v>42121.919618055559</c:v>
                </c:pt>
                <c:pt idx="5433">
                  <c:v>42121.919664351852</c:v>
                </c:pt>
                <c:pt idx="5434">
                  <c:v>42121.919722222221</c:v>
                </c:pt>
                <c:pt idx="5435">
                  <c:v>42121.91978009259</c:v>
                </c:pt>
                <c:pt idx="5436">
                  <c:v>42121.91982638889</c:v>
                </c:pt>
                <c:pt idx="5437">
                  <c:v>42121.91988425926</c:v>
                </c:pt>
                <c:pt idx="5438">
                  <c:v>42121.919942129629</c:v>
                </c:pt>
                <c:pt idx="5439">
                  <c:v>42121.919988425929</c:v>
                </c:pt>
                <c:pt idx="5440">
                  <c:v>42121.920046296298</c:v>
                </c:pt>
                <c:pt idx="5441">
                  <c:v>42121.920104166667</c:v>
                </c:pt>
                <c:pt idx="5442">
                  <c:v>42121.920162037037</c:v>
                </c:pt>
                <c:pt idx="5443">
                  <c:v>42121.920208333337</c:v>
                </c:pt>
                <c:pt idx="5444">
                  <c:v>42121.920266203706</c:v>
                </c:pt>
                <c:pt idx="5445">
                  <c:v>42121.920324074075</c:v>
                </c:pt>
                <c:pt idx="5446">
                  <c:v>42121.920370370368</c:v>
                </c:pt>
                <c:pt idx="5447">
                  <c:v>42121.920428240737</c:v>
                </c:pt>
                <c:pt idx="5448">
                  <c:v>42121.920486111114</c:v>
                </c:pt>
                <c:pt idx="5449">
                  <c:v>42121.920532407406</c:v>
                </c:pt>
                <c:pt idx="5450">
                  <c:v>42121.920590277776</c:v>
                </c:pt>
                <c:pt idx="5451">
                  <c:v>42121.920648148145</c:v>
                </c:pt>
                <c:pt idx="5452">
                  <c:v>42121.920694444445</c:v>
                </c:pt>
                <c:pt idx="5453">
                  <c:v>42121.920752314814</c:v>
                </c:pt>
                <c:pt idx="5454">
                  <c:v>42121.920810185184</c:v>
                </c:pt>
                <c:pt idx="5455">
                  <c:v>42121.920856481483</c:v>
                </c:pt>
                <c:pt idx="5456">
                  <c:v>42121.920914351853</c:v>
                </c:pt>
                <c:pt idx="5457">
                  <c:v>42121.920972222222</c:v>
                </c:pt>
                <c:pt idx="5458">
                  <c:v>42121.921030092592</c:v>
                </c:pt>
                <c:pt idx="5459">
                  <c:v>42121.921076388891</c:v>
                </c:pt>
                <c:pt idx="5460">
                  <c:v>42121.921134259261</c:v>
                </c:pt>
                <c:pt idx="5461">
                  <c:v>42121.92119212963</c:v>
                </c:pt>
                <c:pt idx="5462">
                  <c:v>42121.921238425923</c:v>
                </c:pt>
                <c:pt idx="5463">
                  <c:v>42121.921296296299</c:v>
                </c:pt>
                <c:pt idx="5464">
                  <c:v>42121.921354166669</c:v>
                </c:pt>
                <c:pt idx="5465">
                  <c:v>42121.921400462961</c:v>
                </c:pt>
                <c:pt idx="5466">
                  <c:v>42121.921458333331</c:v>
                </c:pt>
                <c:pt idx="5467">
                  <c:v>42121.921516203707</c:v>
                </c:pt>
                <c:pt idx="5468">
                  <c:v>42121.9215625</c:v>
                </c:pt>
                <c:pt idx="5469">
                  <c:v>42121.921620370369</c:v>
                </c:pt>
                <c:pt idx="5470">
                  <c:v>42121.921678240738</c:v>
                </c:pt>
                <c:pt idx="5471">
                  <c:v>42121.921724537038</c:v>
                </c:pt>
                <c:pt idx="5472">
                  <c:v>42121.921782407408</c:v>
                </c:pt>
                <c:pt idx="5473">
                  <c:v>42121.921840277777</c:v>
                </c:pt>
                <c:pt idx="5474">
                  <c:v>42121.921898148146</c:v>
                </c:pt>
                <c:pt idx="5475">
                  <c:v>42121.921944444446</c:v>
                </c:pt>
                <c:pt idx="5476">
                  <c:v>42121.922002314815</c:v>
                </c:pt>
                <c:pt idx="5477">
                  <c:v>42121.922060185185</c:v>
                </c:pt>
                <c:pt idx="5478">
                  <c:v>42121.922106481485</c:v>
                </c:pt>
                <c:pt idx="5479">
                  <c:v>42121.922164351854</c:v>
                </c:pt>
                <c:pt idx="5480">
                  <c:v>42121.922222222223</c:v>
                </c:pt>
                <c:pt idx="5481">
                  <c:v>42121.922268518516</c:v>
                </c:pt>
                <c:pt idx="5482">
                  <c:v>42121.922326388885</c:v>
                </c:pt>
                <c:pt idx="5483">
                  <c:v>42121.922384259262</c:v>
                </c:pt>
                <c:pt idx="5484">
                  <c:v>42121.922430555554</c:v>
                </c:pt>
                <c:pt idx="5485">
                  <c:v>42121.922488425924</c:v>
                </c:pt>
                <c:pt idx="5486">
                  <c:v>42121.922546296293</c:v>
                </c:pt>
                <c:pt idx="5487">
                  <c:v>42121.922592592593</c:v>
                </c:pt>
                <c:pt idx="5488">
                  <c:v>42121.922650462962</c:v>
                </c:pt>
                <c:pt idx="5489">
                  <c:v>42121.922708333332</c:v>
                </c:pt>
                <c:pt idx="5490">
                  <c:v>42121.922766203701</c:v>
                </c:pt>
                <c:pt idx="5491">
                  <c:v>42121.922812500001</c:v>
                </c:pt>
                <c:pt idx="5492">
                  <c:v>42121.92287037037</c:v>
                </c:pt>
                <c:pt idx="5493">
                  <c:v>42121.92292824074</c:v>
                </c:pt>
                <c:pt idx="5494">
                  <c:v>42121.922974537039</c:v>
                </c:pt>
                <c:pt idx="5495">
                  <c:v>42121.923032407409</c:v>
                </c:pt>
                <c:pt idx="5496">
                  <c:v>42121.923090277778</c:v>
                </c:pt>
                <c:pt idx="5497">
                  <c:v>42121.923136574071</c:v>
                </c:pt>
                <c:pt idx="5498">
                  <c:v>42121.923194444447</c:v>
                </c:pt>
                <c:pt idx="5499">
                  <c:v>42121.923252314817</c:v>
                </c:pt>
                <c:pt idx="5500">
                  <c:v>42121.923298611109</c:v>
                </c:pt>
                <c:pt idx="5501">
                  <c:v>42121.923356481479</c:v>
                </c:pt>
                <c:pt idx="5502">
                  <c:v>42121.923414351855</c:v>
                </c:pt>
                <c:pt idx="5503">
                  <c:v>42121.923460648148</c:v>
                </c:pt>
                <c:pt idx="5504">
                  <c:v>42121.923518518517</c:v>
                </c:pt>
                <c:pt idx="5505">
                  <c:v>42121.923576388886</c:v>
                </c:pt>
                <c:pt idx="5506">
                  <c:v>42121.923634259256</c:v>
                </c:pt>
                <c:pt idx="5507">
                  <c:v>42121.923680555556</c:v>
                </c:pt>
                <c:pt idx="5508">
                  <c:v>42121.923738425925</c:v>
                </c:pt>
                <c:pt idx="5509">
                  <c:v>42121.923796296294</c:v>
                </c:pt>
                <c:pt idx="5510">
                  <c:v>42121.923842592594</c:v>
                </c:pt>
                <c:pt idx="5511">
                  <c:v>42121.923900462964</c:v>
                </c:pt>
                <c:pt idx="5512">
                  <c:v>42121.923958333333</c:v>
                </c:pt>
                <c:pt idx="5513">
                  <c:v>42121.924004629633</c:v>
                </c:pt>
                <c:pt idx="5514">
                  <c:v>42121.924062500002</c:v>
                </c:pt>
                <c:pt idx="5515">
                  <c:v>42121.924120370371</c:v>
                </c:pt>
                <c:pt idx="5516">
                  <c:v>42121.924166666664</c:v>
                </c:pt>
                <c:pt idx="5517">
                  <c:v>42121.924224537041</c:v>
                </c:pt>
                <c:pt idx="5518">
                  <c:v>42121.92428240741</c:v>
                </c:pt>
                <c:pt idx="5519">
                  <c:v>42121.924328703702</c:v>
                </c:pt>
                <c:pt idx="5520">
                  <c:v>42121.924386574072</c:v>
                </c:pt>
                <c:pt idx="5521">
                  <c:v>42121.924444444441</c:v>
                </c:pt>
                <c:pt idx="5522">
                  <c:v>42121.924490740741</c:v>
                </c:pt>
                <c:pt idx="5523">
                  <c:v>42121.92454861111</c:v>
                </c:pt>
                <c:pt idx="5524">
                  <c:v>42121.92460648148</c:v>
                </c:pt>
                <c:pt idx="5525">
                  <c:v>42121.924664351849</c:v>
                </c:pt>
                <c:pt idx="5526">
                  <c:v>42121.924710648149</c:v>
                </c:pt>
                <c:pt idx="5527">
                  <c:v>42121.924768518518</c:v>
                </c:pt>
                <c:pt idx="5528">
                  <c:v>42121.924826388888</c:v>
                </c:pt>
                <c:pt idx="5529">
                  <c:v>42121.924872685187</c:v>
                </c:pt>
                <c:pt idx="5530">
                  <c:v>42121.924930555557</c:v>
                </c:pt>
                <c:pt idx="5531">
                  <c:v>42121.924988425926</c:v>
                </c:pt>
                <c:pt idx="5532">
                  <c:v>42121.925034722219</c:v>
                </c:pt>
                <c:pt idx="5533">
                  <c:v>42121.925092592595</c:v>
                </c:pt>
                <c:pt idx="5534">
                  <c:v>42121.925150462965</c:v>
                </c:pt>
                <c:pt idx="5535">
                  <c:v>42121.925196759257</c:v>
                </c:pt>
                <c:pt idx="5536">
                  <c:v>42121.925254629627</c:v>
                </c:pt>
                <c:pt idx="5537">
                  <c:v>42121.925312500003</c:v>
                </c:pt>
                <c:pt idx="5538">
                  <c:v>42121.925358796296</c:v>
                </c:pt>
                <c:pt idx="5539">
                  <c:v>42121.925416666665</c:v>
                </c:pt>
                <c:pt idx="5540">
                  <c:v>42121.925474537034</c:v>
                </c:pt>
                <c:pt idx="5541">
                  <c:v>42121.925532407404</c:v>
                </c:pt>
                <c:pt idx="5542">
                  <c:v>42121.925578703704</c:v>
                </c:pt>
                <c:pt idx="5543">
                  <c:v>42121.925636574073</c:v>
                </c:pt>
                <c:pt idx="5544">
                  <c:v>42121.925694444442</c:v>
                </c:pt>
                <c:pt idx="5545">
                  <c:v>42121.925740740742</c:v>
                </c:pt>
                <c:pt idx="5546">
                  <c:v>42121.925798611112</c:v>
                </c:pt>
                <c:pt idx="5547">
                  <c:v>42121.925856481481</c:v>
                </c:pt>
                <c:pt idx="5548">
                  <c:v>42121.925902777781</c:v>
                </c:pt>
                <c:pt idx="5549">
                  <c:v>42121.92596064815</c:v>
                </c:pt>
                <c:pt idx="5550">
                  <c:v>42121.926018518519</c:v>
                </c:pt>
                <c:pt idx="5551">
                  <c:v>42121.926064814812</c:v>
                </c:pt>
                <c:pt idx="5552">
                  <c:v>42121.926122685189</c:v>
                </c:pt>
                <c:pt idx="5553">
                  <c:v>42121.926180555558</c:v>
                </c:pt>
                <c:pt idx="5554">
                  <c:v>42121.926226851851</c:v>
                </c:pt>
                <c:pt idx="5555">
                  <c:v>42121.92628472222</c:v>
                </c:pt>
                <c:pt idx="5556">
                  <c:v>42121.926342592589</c:v>
                </c:pt>
                <c:pt idx="5557">
                  <c:v>42121.926400462966</c:v>
                </c:pt>
                <c:pt idx="5558">
                  <c:v>42121.926446759258</c:v>
                </c:pt>
                <c:pt idx="5559">
                  <c:v>42121.926504629628</c:v>
                </c:pt>
                <c:pt idx="5560">
                  <c:v>42121.926562499997</c:v>
                </c:pt>
                <c:pt idx="5561">
                  <c:v>42121.926608796297</c:v>
                </c:pt>
                <c:pt idx="5562">
                  <c:v>42121.926666666666</c:v>
                </c:pt>
                <c:pt idx="5563">
                  <c:v>42121.926724537036</c:v>
                </c:pt>
                <c:pt idx="5564">
                  <c:v>42121.926770833335</c:v>
                </c:pt>
                <c:pt idx="5565">
                  <c:v>42121.926828703705</c:v>
                </c:pt>
                <c:pt idx="5566">
                  <c:v>42121.926886574074</c:v>
                </c:pt>
                <c:pt idx="5567">
                  <c:v>42121.926932870374</c:v>
                </c:pt>
                <c:pt idx="5568">
                  <c:v>42121.926990740743</c:v>
                </c:pt>
                <c:pt idx="5569">
                  <c:v>42121.927048611113</c:v>
                </c:pt>
                <c:pt idx="5570">
                  <c:v>42121.927094907405</c:v>
                </c:pt>
                <c:pt idx="5571">
                  <c:v>42121.927152777775</c:v>
                </c:pt>
                <c:pt idx="5572">
                  <c:v>42121.927210648151</c:v>
                </c:pt>
                <c:pt idx="5573">
                  <c:v>42121.927268518521</c:v>
                </c:pt>
                <c:pt idx="5574">
                  <c:v>42121.927314814813</c:v>
                </c:pt>
                <c:pt idx="5575">
                  <c:v>42121.927372685182</c:v>
                </c:pt>
                <c:pt idx="5576">
                  <c:v>42121.927430555559</c:v>
                </c:pt>
                <c:pt idx="5577">
                  <c:v>42121.927476851852</c:v>
                </c:pt>
                <c:pt idx="5578">
                  <c:v>42121.927534722221</c:v>
                </c:pt>
                <c:pt idx="5579">
                  <c:v>42121.92759259259</c:v>
                </c:pt>
                <c:pt idx="5580">
                  <c:v>42121.92763888889</c:v>
                </c:pt>
                <c:pt idx="5581">
                  <c:v>42121.92769675926</c:v>
                </c:pt>
                <c:pt idx="5582">
                  <c:v>42121.927754629629</c:v>
                </c:pt>
                <c:pt idx="5583">
                  <c:v>42121.927800925929</c:v>
                </c:pt>
                <c:pt idx="5584">
                  <c:v>42121.927858796298</c:v>
                </c:pt>
                <c:pt idx="5585">
                  <c:v>42121.927916666667</c:v>
                </c:pt>
                <c:pt idx="5586">
                  <c:v>42121.92796296296</c:v>
                </c:pt>
                <c:pt idx="5587">
                  <c:v>42121.928020833337</c:v>
                </c:pt>
                <c:pt idx="5588">
                  <c:v>42121.928078703706</c:v>
                </c:pt>
                <c:pt idx="5589">
                  <c:v>42121.928136574075</c:v>
                </c:pt>
                <c:pt idx="5590">
                  <c:v>42121.928182870368</c:v>
                </c:pt>
                <c:pt idx="5591">
                  <c:v>42121.928240740737</c:v>
                </c:pt>
                <c:pt idx="5592">
                  <c:v>42121.928298611114</c:v>
                </c:pt>
                <c:pt idx="5593">
                  <c:v>42121.928344907406</c:v>
                </c:pt>
                <c:pt idx="5594">
                  <c:v>42121.928402777776</c:v>
                </c:pt>
                <c:pt idx="5595">
                  <c:v>42121.928460648145</c:v>
                </c:pt>
                <c:pt idx="5596">
                  <c:v>42121.928506944445</c:v>
                </c:pt>
                <c:pt idx="5597">
                  <c:v>42121.928564814814</c:v>
                </c:pt>
                <c:pt idx="5598">
                  <c:v>42121.928622685184</c:v>
                </c:pt>
                <c:pt idx="5599">
                  <c:v>42121.928668981483</c:v>
                </c:pt>
                <c:pt idx="5600">
                  <c:v>42121.928726851853</c:v>
                </c:pt>
                <c:pt idx="5601">
                  <c:v>42121.928784722222</c:v>
                </c:pt>
                <c:pt idx="5602">
                  <c:v>42121.928831018522</c:v>
                </c:pt>
                <c:pt idx="5603">
                  <c:v>42121.928888888891</c:v>
                </c:pt>
                <c:pt idx="5604">
                  <c:v>42121.928946759261</c:v>
                </c:pt>
                <c:pt idx="5605">
                  <c:v>42121.928993055553</c:v>
                </c:pt>
                <c:pt idx="5606">
                  <c:v>42121.929050925923</c:v>
                </c:pt>
                <c:pt idx="5607">
                  <c:v>42121.929108796299</c:v>
                </c:pt>
                <c:pt idx="5608">
                  <c:v>42121.929166666669</c:v>
                </c:pt>
                <c:pt idx="5609">
                  <c:v>42121.929212962961</c:v>
                </c:pt>
                <c:pt idx="5610">
                  <c:v>42121.929270833331</c:v>
                </c:pt>
                <c:pt idx="5611">
                  <c:v>42121.929328703707</c:v>
                </c:pt>
                <c:pt idx="5612">
                  <c:v>42121.929375</c:v>
                </c:pt>
                <c:pt idx="5613">
                  <c:v>42121.929432870369</c:v>
                </c:pt>
                <c:pt idx="5614">
                  <c:v>42121.929490740738</c:v>
                </c:pt>
                <c:pt idx="5615">
                  <c:v>42121.929537037038</c:v>
                </c:pt>
                <c:pt idx="5616">
                  <c:v>42121.929594907408</c:v>
                </c:pt>
                <c:pt idx="5617">
                  <c:v>42121.929652777777</c:v>
                </c:pt>
                <c:pt idx="5618">
                  <c:v>42121.929699074077</c:v>
                </c:pt>
                <c:pt idx="5619">
                  <c:v>42121.929756944446</c:v>
                </c:pt>
                <c:pt idx="5620">
                  <c:v>42121.929814814815</c:v>
                </c:pt>
                <c:pt idx="5621">
                  <c:v>42121.929861111108</c:v>
                </c:pt>
                <c:pt idx="5622">
                  <c:v>42121.929918981485</c:v>
                </c:pt>
                <c:pt idx="5623">
                  <c:v>42121.929976851854</c:v>
                </c:pt>
                <c:pt idx="5624">
                  <c:v>42121.930034722223</c:v>
                </c:pt>
                <c:pt idx="5625">
                  <c:v>42121.930081018516</c:v>
                </c:pt>
                <c:pt idx="5626">
                  <c:v>42121.930138888885</c:v>
                </c:pt>
                <c:pt idx="5627">
                  <c:v>42121.930196759262</c:v>
                </c:pt>
                <c:pt idx="5628">
                  <c:v>42121.930243055554</c:v>
                </c:pt>
                <c:pt idx="5629">
                  <c:v>42121.930300925924</c:v>
                </c:pt>
                <c:pt idx="5630">
                  <c:v>42121.930358796293</c:v>
                </c:pt>
                <c:pt idx="5631">
                  <c:v>42121.930405092593</c:v>
                </c:pt>
                <c:pt idx="5632">
                  <c:v>42121.930462962962</c:v>
                </c:pt>
                <c:pt idx="5633">
                  <c:v>42121.930520833332</c:v>
                </c:pt>
                <c:pt idx="5634">
                  <c:v>42121.930567129632</c:v>
                </c:pt>
                <c:pt idx="5635">
                  <c:v>42121.930625000001</c:v>
                </c:pt>
                <c:pt idx="5636">
                  <c:v>42121.93068287037</c:v>
                </c:pt>
                <c:pt idx="5637">
                  <c:v>42121.93072916667</c:v>
                </c:pt>
                <c:pt idx="5638">
                  <c:v>42121.930787037039</c:v>
                </c:pt>
                <c:pt idx="5639">
                  <c:v>42121.930844907409</c:v>
                </c:pt>
                <c:pt idx="5640">
                  <c:v>42121.930902777778</c:v>
                </c:pt>
                <c:pt idx="5641">
                  <c:v>42121.930949074071</c:v>
                </c:pt>
                <c:pt idx="5642">
                  <c:v>42121.931006944447</c:v>
                </c:pt>
                <c:pt idx="5643">
                  <c:v>42121.931064814817</c:v>
                </c:pt>
                <c:pt idx="5644">
                  <c:v>42121.931111111109</c:v>
                </c:pt>
                <c:pt idx="5645">
                  <c:v>42121.931168981479</c:v>
                </c:pt>
                <c:pt idx="5646">
                  <c:v>42121.931226851855</c:v>
                </c:pt>
                <c:pt idx="5647">
                  <c:v>42121.931273148148</c:v>
                </c:pt>
                <c:pt idx="5648">
                  <c:v>42121.931331018517</c:v>
                </c:pt>
                <c:pt idx="5649">
                  <c:v>42121.931388888886</c:v>
                </c:pt>
                <c:pt idx="5650">
                  <c:v>42121.931435185186</c:v>
                </c:pt>
                <c:pt idx="5651">
                  <c:v>42121.931493055556</c:v>
                </c:pt>
                <c:pt idx="5652">
                  <c:v>42121.931550925925</c:v>
                </c:pt>
                <c:pt idx="5653">
                  <c:v>42121.931597222225</c:v>
                </c:pt>
                <c:pt idx="5654">
                  <c:v>42121.931655092594</c:v>
                </c:pt>
                <c:pt idx="5655">
                  <c:v>42121.931712962964</c:v>
                </c:pt>
                <c:pt idx="5656">
                  <c:v>42121.931770833333</c:v>
                </c:pt>
                <c:pt idx="5657">
                  <c:v>42121.931817129633</c:v>
                </c:pt>
                <c:pt idx="5658">
                  <c:v>42121.931875000002</c:v>
                </c:pt>
                <c:pt idx="5659">
                  <c:v>42121.931932870371</c:v>
                </c:pt>
                <c:pt idx="5660">
                  <c:v>42121.931979166664</c:v>
                </c:pt>
                <c:pt idx="5661">
                  <c:v>42121.932037037041</c:v>
                </c:pt>
                <c:pt idx="5662">
                  <c:v>42121.93209490741</c:v>
                </c:pt>
                <c:pt idx="5663">
                  <c:v>42121.932141203702</c:v>
                </c:pt>
                <c:pt idx="5664">
                  <c:v>42121.932199074072</c:v>
                </c:pt>
                <c:pt idx="5665">
                  <c:v>42121.932256944441</c:v>
                </c:pt>
                <c:pt idx="5666">
                  <c:v>42121.932303240741</c:v>
                </c:pt>
                <c:pt idx="5667">
                  <c:v>42121.93236111111</c:v>
                </c:pt>
                <c:pt idx="5668">
                  <c:v>42121.93241898148</c:v>
                </c:pt>
                <c:pt idx="5669">
                  <c:v>42121.93246527778</c:v>
                </c:pt>
                <c:pt idx="5670">
                  <c:v>42121.932523148149</c:v>
                </c:pt>
                <c:pt idx="5671">
                  <c:v>42121.932581018518</c:v>
                </c:pt>
                <c:pt idx="5672">
                  <c:v>42121.932638888888</c:v>
                </c:pt>
                <c:pt idx="5673">
                  <c:v>42121.932685185187</c:v>
                </c:pt>
                <c:pt idx="5674">
                  <c:v>42121.932743055557</c:v>
                </c:pt>
                <c:pt idx="5675">
                  <c:v>42121.932800925926</c:v>
                </c:pt>
                <c:pt idx="5676">
                  <c:v>42121.932847222219</c:v>
                </c:pt>
                <c:pt idx="5677">
                  <c:v>42121.932905092595</c:v>
                </c:pt>
                <c:pt idx="5678">
                  <c:v>42121.932962962965</c:v>
                </c:pt>
                <c:pt idx="5679">
                  <c:v>42121.933009259257</c:v>
                </c:pt>
                <c:pt idx="5680">
                  <c:v>42121.933067129627</c:v>
                </c:pt>
                <c:pt idx="5681">
                  <c:v>42121.933125000003</c:v>
                </c:pt>
                <c:pt idx="5682">
                  <c:v>42121.933171296296</c:v>
                </c:pt>
                <c:pt idx="5683">
                  <c:v>42121.933229166665</c:v>
                </c:pt>
                <c:pt idx="5684">
                  <c:v>42121.933287037034</c:v>
                </c:pt>
                <c:pt idx="5685">
                  <c:v>42121.933333333334</c:v>
                </c:pt>
                <c:pt idx="5686">
                  <c:v>42121.933391203704</c:v>
                </c:pt>
                <c:pt idx="5687">
                  <c:v>42121.933449074073</c:v>
                </c:pt>
                <c:pt idx="5688">
                  <c:v>42121.933495370373</c:v>
                </c:pt>
                <c:pt idx="5689">
                  <c:v>42121.933553240742</c:v>
                </c:pt>
                <c:pt idx="5690">
                  <c:v>42121.933611111112</c:v>
                </c:pt>
                <c:pt idx="5691">
                  <c:v>42121.933668981481</c:v>
                </c:pt>
                <c:pt idx="5692">
                  <c:v>42121.933715277781</c:v>
                </c:pt>
                <c:pt idx="5693">
                  <c:v>42121.93377314815</c:v>
                </c:pt>
                <c:pt idx="5694">
                  <c:v>42121.933831018519</c:v>
                </c:pt>
                <c:pt idx="5695">
                  <c:v>42121.933877314812</c:v>
                </c:pt>
                <c:pt idx="5696">
                  <c:v>42121.933935185189</c:v>
                </c:pt>
                <c:pt idx="5697">
                  <c:v>42121.933993055558</c:v>
                </c:pt>
                <c:pt idx="5698">
                  <c:v>42121.934039351851</c:v>
                </c:pt>
                <c:pt idx="5699">
                  <c:v>42121.93409722222</c:v>
                </c:pt>
                <c:pt idx="5700">
                  <c:v>42121.934155092589</c:v>
                </c:pt>
                <c:pt idx="5701">
                  <c:v>42121.934201388889</c:v>
                </c:pt>
                <c:pt idx="5702">
                  <c:v>42121.934259259258</c:v>
                </c:pt>
                <c:pt idx="5703">
                  <c:v>42121.934317129628</c:v>
                </c:pt>
                <c:pt idx="5704">
                  <c:v>42121.934363425928</c:v>
                </c:pt>
                <c:pt idx="5705">
                  <c:v>42121.934421296297</c:v>
                </c:pt>
                <c:pt idx="5706">
                  <c:v>42121.934479166666</c:v>
                </c:pt>
                <c:pt idx="5707">
                  <c:v>42121.934537037036</c:v>
                </c:pt>
                <c:pt idx="5708">
                  <c:v>42121.934583333335</c:v>
                </c:pt>
                <c:pt idx="5709">
                  <c:v>42121.934641203705</c:v>
                </c:pt>
                <c:pt idx="5710">
                  <c:v>42121.934699074074</c:v>
                </c:pt>
                <c:pt idx="5711">
                  <c:v>42121.934745370374</c:v>
                </c:pt>
                <c:pt idx="5712">
                  <c:v>42121.934803240743</c:v>
                </c:pt>
                <c:pt idx="5713">
                  <c:v>42121.934861111113</c:v>
                </c:pt>
                <c:pt idx="5714">
                  <c:v>42121.934907407405</c:v>
                </c:pt>
                <c:pt idx="5715">
                  <c:v>42121.934965277775</c:v>
                </c:pt>
                <c:pt idx="5716">
                  <c:v>42121.935023148151</c:v>
                </c:pt>
                <c:pt idx="5717">
                  <c:v>42121.935069444444</c:v>
                </c:pt>
                <c:pt idx="5718">
                  <c:v>42121.935127314813</c:v>
                </c:pt>
                <c:pt idx="5719">
                  <c:v>42121.935185185182</c:v>
                </c:pt>
                <c:pt idx="5720">
                  <c:v>42121.935231481482</c:v>
                </c:pt>
                <c:pt idx="5721">
                  <c:v>42121.935289351852</c:v>
                </c:pt>
                <c:pt idx="5722">
                  <c:v>42121.935347222221</c:v>
                </c:pt>
                <c:pt idx="5723">
                  <c:v>42121.93540509259</c:v>
                </c:pt>
                <c:pt idx="5724">
                  <c:v>42121.93545138889</c:v>
                </c:pt>
                <c:pt idx="5725">
                  <c:v>42121.93550925926</c:v>
                </c:pt>
                <c:pt idx="5726">
                  <c:v>42121.935567129629</c:v>
                </c:pt>
                <c:pt idx="5727">
                  <c:v>42121.935613425929</c:v>
                </c:pt>
                <c:pt idx="5728">
                  <c:v>42121.935671296298</c:v>
                </c:pt>
                <c:pt idx="5729">
                  <c:v>42121.935729166667</c:v>
                </c:pt>
                <c:pt idx="5730">
                  <c:v>42121.93577546296</c:v>
                </c:pt>
                <c:pt idx="5731">
                  <c:v>42121.935833333337</c:v>
                </c:pt>
                <c:pt idx="5732">
                  <c:v>42121.935891203706</c:v>
                </c:pt>
                <c:pt idx="5733">
                  <c:v>42121.935937499999</c:v>
                </c:pt>
                <c:pt idx="5734">
                  <c:v>42121.935995370368</c:v>
                </c:pt>
                <c:pt idx="5735">
                  <c:v>42121.936053240737</c:v>
                </c:pt>
                <c:pt idx="5736">
                  <c:v>42121.936099537037</c:v>
                </c:pt>
                <c:pt idx="5737">
                  <c:v>42121.936157407406</c:v>
                </c:pt>
                <c:pt idx="5738">
                  <c:v>42121.936215277776</c:v>
                </c:pt>
                <c:pt idx="5739">
                  <c:v>42121.936273148145</c:v>
                </c:pt>
                <c:pt idx="5740">
                  <c:v>42121.936319444445</c:v>
                </c:pt>
                <c:pt idx="5741">
                  <c:v>42121.936377314814</c:v>
                </c:pt>
                <c:pt idx="5742">
                  <c:v>42121.936435185184</c:v>
                </c:pt>
                <c:pt idx="5743">
                  <c:v>42121.936481481483</c:v>
                </c:pt>
                <c:pt idx="5744">
                  <c:v>42121.936539351853</c:v>
                </c:pt>
                <c:pt idx="5745">
                  <c:v>42121.936597222222</c:v>
                </c:pt>
                <c:pt idx="5746">
                  <c:v>42121.936643518522</c:v>
                </c:pt>
                <c:pt idx="5747">
                  <c:v>42121.936701388891</c:v>
                </c:pt>
                <c:pt idx="5748">
                  <c:v>42121.936759259261</c:v>
                </c:pt>
                <c:pt idx="5749">
                  <c:v>42121.936805555553</c:v>
                </c:pt>
                <c:pt idx="5750">
                  <c:v>42121.936863425923</c:v>
                </c:pt>
                <c:pt idx="5751">
                  <c:v>42121.936921296299</c:v>
                </c:pt>
                <c:pt idx="5752">
                  <c:v>42121.936967592592</c:v>
                </c:pt>
                <c:pt idx="5753">
                  <c:v>42121.937025462961</c:v>
                </c:pt>
                <c:pt idx="5754">
                  <c:v>42121.937083333331</c:v>
                </c:pt>
                <c:pt idx="5755">
                  <c:v>42121.93712962963</c:v>
                </c:pt>
                <c:pt idx="5756">
                  <c:v>42121.9371875</c:v>
                </c:pt>
                <c:pt idx="5757">
                  <c:v>42121.937245370369</c:v>
                </c:pt>
                <c:pt idx="5758">
                  <c:v>42121.937303240738</c:v>
                </c:pt>
                <c:pt idx="5759">
                  <c:v>42121.937349537038</c:v>
                </c:pt>
                <c:pt idx="5760">
                  <c:v>42121.937407407408</c:v>
                </c:pt>
                <c:pt idx="5761">
                  <c:v>42121.937465277777</c:v>
                </c:pt>
                <c:pt idx="5762">
                  <c:v>42121.937511574077</c:v>
                </c:pt>
                <c:pt idx="5763">
                  <c:v>42121.937569444446</c:v>
                </c:pt>
                <c:pt idx="5764">
                  <c:v>42121.937627314815</c:v>
                </c:pt>
                <c:pt idx="5765">
                  <c:v>42121.937673611108</c:v>
                </c:pt>
                <c:pt idx="5766">
                  <c:v>42121.937731481485</c:v>
                </c:pt>
                <c:pt idx="5767">
                  <c:v>42121.937789351854</c:v>
                </c:pt>
                <c:pt idx="5768">
                  <c:v>42121.937835648147</c:v>
                </c:pt>
                <c:pt idx="5769">
                  <c:v>42121.937893518516</c:v>
                </c:pt>
                <c:pt idx="5770">
                  <c:v>42121.937951388885</c:v>
                </c:pt>
                <c:pt idx="5771">
                  <c:v>42121.937997685185</c:v>
                </c:pt>
                <c:pt idx="5772">
                  <c:v>42121.938055555554</c:v>
                </c:pt>
                <c:pt idx="5773">
                  <c:v>42121.938113425924</c:v>
                </c:pt>
                <c:pt idx="5774">
                  <c:v>42121.938171296293</c:v>
                </c:pt>
                <c:pt idx="5775">
                  <c:v>42121.938217592593</c:v>
                </c:pt>
                <c:pt idx="5776">
                  <c:v>42121.938275462962</c:v>
                </c:pt>
                <c:pt idx="5777">
                  <c:v>42121.938333333332</c:v>
                </c:pt>
                <c:pt idx="5778">
                  <c:v>42121.938379629632</c:v>
                </c:pt>
                <c:pt idx="5779">
                  <c:v>42121.938437500001</c:v>
                </c:pt>
                <c:pt idx="5780">
                  <c:v>42121.93849537037</c:v>
                </c:pt>
                <c:pt idx="5781">
                  <c:v>42121.93854166667</c:v>
                </c:pt>
                <c:pt idx="5782">
                  <c:v>42121.938599537039</c:v>
                </c:pt>
                <c:pt idx="5783">
                  <c:v>42121.938657407409</c:v>
                </c:pt>
                <c:pt idx="5784">
                  <c:v>42121.938703703701</c:v>
                </c:pt>
                <c:pt idx="5785">
                  <c:v>42121.938761574071</c:v>
                </c:pt>
                <c:pt idx="5786">
                  <c:v>42121.938819444447</c:v>
                </c:pt>
                <c:pt idx="5787">
                  <c:v>42121.93886574074</c:v>
                </c:pt>
                <c:pt idx="5788">
                  <c:v>42121.938923611109</c:v>
                </c:pt>
                <c:pt idx="5789">
                  <c:v>42121.938981481479</c:v>
                </c:pt>
                <c:pt idx="5790">
                  <c:v>42121.939039351855</c:v>
                </c:pt>
                <c:pt idx="5791">
                  <c:v>42121.939085648148</c:v>
                </c:pt>
                <c:pt idx="5792">
                  <c:v>42121.939143518517</c:v>
                </c:pt>
                <c:pt idx="5793">
                  <c:v>42121.939201388886</c:v>
                </c:pt>
                <c:pt idx="5794">
                  <c:v>42121.939247685186</c:v>
                </c:pt>
                <c:pt idx="5795">
                  <c:v>42121.939305555556</c:v>
                </c:pt>
                <c:pt idx="5796">
                  <c:v>42121.939363425925</c:v>
                </c:pt>
                <c:pt idx="5797">
                  <c:v>42121.939409722225</c:v>
                </c:pt>
                <c:pt idx="5798">
                  <c:v>42121.939467592594</c:v>
                </c:pt>
                <c:pt idx="5799">
                  <c:v>42121.939525462964</c:v>
                </c:pt>
                <c:pt idx="5800">
                  <c:v>42121.939571759256</c:v>
                </c:pt>
                <c:pt idx="5801">
                  <c:v>42121.939629629633</c:v>
                </c:pt>
                <c:pt idx="5802">
                  <c:v>42121.939687500002</c:v>
                </c:pt>
                <c:pt idx="5803">
                  <c:v>42121.939733796295</c:v>
                </c:pt>
                <c:pt idx="5804">
                  <c:v>42121.939791666664</c:v>
                </c:pt>
                <c:pt idx="5805">
                  <c:v>42121.939849537041</c:v>
                </c:pt>
                <c:pt idx="5806">
                  <c:v>42121.93990740741</c:v>
                </c:pt>
                <c:pt idx="5807">
                  <c:v>42121.939953703702</c:v>
                </c:pt>
                <c:pt idx="5808">
                  <c:v>42121.940011574072</c:v>
                </c:pt>
                <c:pt idx="5809">
                  <c:v>42121.940069444441</c:v>
                </c:pt>
                <c:pt idx="5810">
                  <c:v>42121.940115740741</c:v>
                </c:pt>
                <c:pt idx="5811">
                  <c:v>42121.94017361111</c:v>
                </c:pt>
                <c:pt idx="5812">
                  <c:v>42121.94023148148</c:v>
                </c:pt>
                <c:pt idx="5813">
                  <c:v>42121.94027777778</c:v>
                </c:pt>
                <c:pt idx="5814">
                  <c:v>42121.940335648149</c:v>
                </c:pt>
                <c:pt idx="5815">
                  <c:v>42121.940393518518</c:v>
                </c:pt>
                <c:pt idx="5816">
                  <c:v>42121.940439814818</c:v>
                </c:pt>
                <c:pt idx="5817">
                  <c:v>42121.940497685187</c:v>
                </c:pt>
                <c:pt idx="5818">
                  <c:v>42121.940555555557</c:v>
                </c:pt>
                <c:pt idx="5819">
                  <c:v>42121.940601851849</c:v>
                </c:pt>
                <c:pt idx="5820">
                  <c:v>42121.940659722219</c:v>
                </c:pt>
                <c:pt idx="5821">
                  <c:v>42121.940717592595</c:v>
                </c:pt>
                <c:pt idx="5822">
                  <c:v>42121.940763888888</c:v>
                </c:pt>
                <c:pt idx="5823">
                  <c:v>42121.940821759257</c:v>
                </c:pt>
                <c:pt idx="5824">
                  <c:v>42121.940879629627</c:v>
                </c:pt>
                <c:pt idx="5825">
                  <c:v>42121.940937500003</c:v>
                </c:pt>
                <c:pt idx="5826">
                  <c:v>42121.940983796296</c:v>
                </c:pt>
                <c:pt idx="5827">
                  <c:v>42121.941041666665</c:v>
                </c:pt>
                <c:pt idx="5828">
                  <c:v>42121.941099537034</c:v>
                </c:pt>
                <c:pt idx="5829">
                  <c:v>42121.941145833334</c:v>
                </c:pt>
                <c:pt idx="5830">
                  <c:v>42121.941203703704</c:v>
                </c:pt>
                <c:pt idx="5831">
                  <c:v>42121.941261574073</c:v>
                </c:pt>
                <c:pt idx="5832">
                  <c:v>42121.941307870373</c:v>
                </c:pt>
                <c:pt idx="5833">
                  <c:v>42121.941365740742</c:v>
                </c:pt>
                <c:pt idx="5834">
                  <c:v>42121.941423611112</c:v>
                </c:pt>
                <c:pt idx="5835">
                  <c:v>42121.941469907404</c:v>
                </c:pt>
                <c:pt idx="5836">
                  <c:v>42121.941527777781</c:v>
                </c:pt>
                <c:pt idx="5837">
                  <c:v>42121.94158564815</c:v>
                </c:pt>
                <c:pt idx="5838">
                  <c:v>42121.941631944443</c:v>
                </c:pt>
                <c:pt idx="5839">
                  <c:v>42121.941689814812</c:v>
                </c:pt>
                <c:pt idx="5840">
                  <c:v>42121.941747685189</c:v>
                </c:pt>
                <c:pt idx="5841">
                  <c:v>42121.941805555558</c:v>
                </c:pt>
                <c:pt idx="5842">
                  <c:v>42121.941851851851</c:v>
                </c:pt>
                <c:pt idx="5843">
                  <c:v>42121.94190972222</c:v>
                </c:pt>
                <c:pt idx="5844">
                  <c:v>42121.941967592589</c:v>
                </c:pt>
                <c:pt idx="5845">
                  <c:v>42121.942013888889</c:v>
                </c:pt>
                <c:pt idx="5846">
                  <c:v>42121.942071759258</c:v>
                </c:pt>
                <c:pt idx="5847">
                  <c:v>42121.942129629628</c:v>
                </c:pt>
                <c:pt idx="5848">
                  <c:v>42121.942175925928</c:v>
                </c:pt>
                <c:pt idx="5849">
                  <c:v>42121.942233796297</c:v>
                </c:pt>
                <c:pt idx="5850">
                  <c:v>42121.942291666666</c:v>
                </c:pt>
                <c:pt idx="5851">
                  <c:v>42121.942337962966</c:v>
                </c:pt>
                <c:pt idx="5852">
                  <c:v>42121.942395833335</c:v>
                </c:pt>
                <c:pt idx="5853">
                  <c:v>42121.942453703705</c:v>
                </c:pt>
                <c:pt idx="5854">
                  <c:v>42121.942499999997</c:v>
                </c:pt>
                <c:pt idx="5855">
                  <c:v>42121.942557870374</c:v>
                </c:pt>
                <c:pt idx="5856">
                  <c:v>42121.942615740743</c:v>
                </c:pt>
                <c:pt idx="5857">
                  <c:v>42121.942673611113</c:v>
                </c:pt>
                <c:pt idx="5858">
                  <c:v>42121.942719907405</c:v>
                </c:pt>
                <c:pt idx="5859">
                  <c:v>42121.942777777775</c:v>
                </c:pt>
                <c:pt idx="5860">
                  <c:v>42121.942835648151</c:v>
                </c:pt>
                <c:pt idx="5861">
                  <c:v>42121.942881944444</c:v>
                </c:pt>
                <c:pt idx="5862">
                  <c:v>42121.942939814813</c:v>
                </c:pt>
                <c:pt idx="5863">
                  <c:v>42121.942997685182</c:v>
                </c:pt>
                <c:pt idx="5864">
                  <c:v>42121.943043981482</c:v>
                </c:pt>
                <c:pt idx="5865">
                  <c:v>42121.943101851852</c:v>
                </c:pt>
                <c:pt idx="5866">
                  <c:v>42121.943159722221</c:v>
                </c:pt>
                <c:pt idx="5867">
                  <c:v>42121.943206018521</c:v>
                </c:pt>
                <c:pt idx="5868">
                  <c:v>42121.94326388889</c:v>
                </c:pt>
                <c:pt idx="5869">
                  <c:v>42121.94332175926</c:v>
                </c:pt>
                <c:pt idx="5870">
                  <c:v>42121.943368055552</c:v>
                </c:pt>
                <c:pt idx="5871">
                  <c:v>42121.943425925929</c:v>
                </c:pt>
                <c:pt idx="5872">
                  <c:v>42121.943483796298</c:v>
                </c:pt>
                <c:pt idx="5873">
                  <c:v>42121.943541666667</c:v>
                </c:pt>
                <c:pt idx="5874">
                  <c:v>42121.94358796296</c:v>
                </c:pt>
                <c:pt idx="5875">
                  <c:v>42121.943645833337</c:v>
                </c:pt>
                <c:pt idx="5876">
                  <c:v>42121.943703703706</c:v>
                </c:pt>
                <c:pt idx="5877">
                  <c:v>42121.943749999999</c:v>
                </c:pt>
                <c:pt idx="5878">
                  <c:v>42121.943807870368</c:v>
                </c:pt>
                <c:pt idx="5879">
                  <c:v>42121.943865740737</c:v>
                </c:pt>
                <c:pt idx="5880">
                  <c:v>42121.943912037037</c:v>
                </c:pt>
                <c:pt idx="5881">
                  <c:v>42121.943969907406</c:v>
                </c:pt>
                <c:pt idx="5882">
                  <c:v>42121.944027777776</c:v>
                </c:pt>
                <c:pt idx="5883">
                  <c:v>42121.944074074076</c:v>
                </c:pt>
                <c:pt idx="5884">
                  <c:v>42121.944131944445</c:v>
                </c:pt>
                <c:pt idx="5885">
                  <c:v>42121.944189814814</c:v>
                </c:pt>
                <c:pt idx="5886">
                  <c:v>42121.944236111114</c:v>
                </c:pt>
                <c:pt idx="5887">
                  <c:v>42121.944293981483</c:v>
                </c:pt>
                <c:pt idx="5888">
                  <c:v>42121.944351851853</c:v>
                </c:pt>
                <c:pt idx="5889">
                  <c:v>42121.944409722222</c:v>
                </c:pt>
                <c:pt idx="5890">
                  <c:v>42121.944456018522</c:v>
                </c:pt>
                <c:pt idx="5891">
                  <c:v>42121.944513888891</c:v>
                </c:pt>
                <c:pt idx="5892">
                  <c:v>42121.944571759261</c:v>
                </c:pt>
                <c:pt idx="5893">
                  <c:v>42121.944618055553</c:v>
                </c:pt>
                <c:pt idx="5894">
                  <c:v>42121.944675925923</c:v>
                </c:pt>
                <c:pt idx="5895">
                  <c:v>42121.944733796299</c:v>
                </c:pt>
                <c:pt idx="5896">
                  <c:v>42121.944780092592</c:v>
                </c:pt>
                <c:pt idx="5897">
                  <c:v>42121.944837962961</c:v>
                </c:pt>
                <c:pt idx="5898">
                  <c:v>42121.944895833331</c:v>
                </c:pt>
                <c:pt idx="5899">
                  <c:v>42121.94494212963</c:v>
                </c:pt>
                <c:pt idx="5900">
                  <c:v>42121.945</c:v>
                </c:pt>
                <c:pt idx="5901">
                  <c:v>42121.945057870369</c:v>
                </c:pt>
                <c:pt idx="5902">
                  <c:v>42121.945104166669</c:v>
                </c:pt>
                <c:pt idx="5903">
                  <c:v>42121.945162037038</c:v>
                </c:pt>
                <c:pt idx="5904">
                  <c:v>42121.945219907408</c:v>
                </c:pt>
                <c:pt idx="5905">
                  <c:v>42121.9452662037</c:v>
                </c:pt>
                <c:pt idx="5906">
                  <c:v>42121.945324074077</c:v>
                </c:pt>
                <c:pt idx="5907">
                  <c:v>42121.945381944446</c:v>
                </c:pt>
                <c:pt idx="5908">
                  <c:v>42121.945439814815</c:v>
                </c:pt>
                <c:pt idx="5909">
                  <c:v>42121.945486111108</c:v>
                </c:pt>
                <c:pt idx="5910">
                  <c:v>42121.945543981485</c:v>
                </c:pt>
                <c:pt idx="5911">
                  <c:v>42121.945601851854</c:v>
                </c:pt>
                <c:pt idx="5912">
                  <c:v>42121.945648148147</c:v>
                </c:pt>
                <c:pt idx="5913">
                  <c:v>42121.945706018516</c:v>
                </c:pt>
                <c:pt idx="5914">
                  <c:v>42121.945763888885</c:v>
                </c:pt>
                <c:pt idx="5915">
                  <c:v>42121.945810185185</c:v>
                </c:pt>
                <c:pt idx="5916">
                  <c:v>42121.945868055554</c:v>
                </c:pt>
                <c:pt idx="5917">
                  <c:v>42121.945925925924</c:v>
                </c:pt>
                <c:pt idx="5918">
                  <c:v>42121.945972222224</c:v>
                </c:pt>
                <c:pt idx="5919">
                  <c:v>42121.946030092593</c:v>
                </c:pt>
                <c:pt idx="5920">
                  <c:v>42121.946087962962</c:v>
                </c:pt>
                <c:pt idx="5921">
                  <c:v>42121.946134259262</c:v>
                </c:pt>
                <c:pt idx="5922">
                  <c:v>42121.946192129632</c:v>
                </c:pt>
                <c:pt idx="5923">
                  <c:v>42121.946250000001</c:v>
                </c:pt>
                <c:pt idx="5924">
                  <c:v>42121.94630787037</c:v>
                </c:pt>
                <c:pt idx="5925">
                  <c:v>42121.94635416667</c:v>
                </c:pt>
                <c:pt idx="5926">
                  <c:v>42121.946412037039</c:v>
                </c:pt>
                <c:pt idx="5927">
                  <c:v>42121.946469907409</c:v>
                </c:pt>
                <c:pt idx="5928">
                  <c:v>42121.946516203701</c:v>
                </c:pt>
                <c:pt idx="5929">
                  <c:v>42121.946574074071</c:v>
                </c:pt>
                <c:pt idx="5930">
                  <c:v>42121.946631944447</c:v>
                </c:pt>
                <c:pt idx="5931">
                  <c:v>42121.94667824074</c:v>
                </c:pt>
                <c:pt idx="5932">
                  <c:v>42121.946736111109</c:v>
                </c:pt>
                <c:pt idx="5933">
                  <c:v>42121.946793981479</c:v>
                </c:pt>
                <c:pt idx="5934">
                  <c:v>42121.946840277778</c:v>
                </c:pt>
                <c:pt idx="5935">
                  <c:v>42121.946898148148</c:v>
                </c:pt>
                <c:pt idx="5936">
                  <c:v>42121.946956018517</c:v>
                </c:pt>
                <c:pt idx="5937">
                  <c:v>42121.947002314817</c:v>
                </c:pt>
                <c:pt idx="5938">
                  <c:v>42121.947060185186</c:v>
                </c:pt>
                <c:pt idx="5939">
                  <c:v>42121.947118055556</c:v>
                </c:pt>
                <c:pt idx="5940">
                  <c:v>42121.947175925925</c:v>
                </c:pt>
                <c:pt idx="5941">
                  <c:v>42121.947222222225</c:v>
                </c:pt>
                <c:pt idx="5942">
                  <c:v>42121.947280092594</c:v>
                </c:pt>
                <c:pt idx="5943">
                  <c:v>42121.947337962964</c:v>
                </c:pt>
                <c:pt idx="5944">
                  <c:v>42121.947384259256</c:v>
                </c:pt>
                <c:pt idx="5945">
                  <c:v>42121.947442129633</c:v>
                </c:pt>
                <c:pt idx="5946">
                  <c:v>42121.947500000002</c:v>
                </c:pt>
                <c:pt idx="5947">
                  <c:v>42121.947546296295</c:v>
                </c:pt>
                <c:pt idx="5948">
                  <c:v>42121.947604166664</c:v>
                </c:pt>
                <c:pt idx="5949">
                  <c:v>42121.947662037041</c:v>
                </c:pt>
                <c:pt idx="5950">
                  <c:v>42121.947708333333</c:v>
                </c:pt>
                <c:pt idx="5951">
                  <c:v>42121.947766203702</c:v>
                </c:pt>
                <c:pt idx="5952">
                  <c:v>42121.947824074072</c:v>
                </c:pt>
                <c:pt idx="5953">
                  <c:v>42121.947870370372</c:v>
                </c:pt>
                <c:pt idx="5954">
                  <c:v>42121.947928240741</c:v>
                </c:pt>
                <c:pt idx="5955">
                  <c:v>42121.94798611111</c:v>
                </c:pt>
                <c:pt idx="5956">
                  <c:v>42121.94804398148</c:v>
                </c:pt>
                <c:pt idx="5957">
                  <c:v>42121.94809027778</c:v>
                </c:pt>
                <c:pt idx="5958">
                  <c:v>42121.948148148149</c:v>
                </c:pt>
                <c:pt idx="5959">
                  <c:v>42121.948206018518</c:v>
                </c:pt>
                <c:pt idx="5960">
                  <c:v>42121.948252314818</c:v>
                </c:pt>
                <c:pt idx="5961">
                  <c:v>42121.948310185187</c:v>
                </c:pt>
                <c:pt idx="5962">
                  <c:v>42121.948368055557</c:v>
                </c:pt>
                <c:pt idx="5963">
                  <c:v>42121.948414351849</c:v>
                </c:pt>
                <c:pt idx="5964">
                  <c:v>42121.948472222219</c:v>
                </c:pt>
                <c:pt idx="5965">
                  <c:v>42121.948530092595</c:v>
                </c:pt>
                <c:pt idx="5966">
                  <c:v>42121.948576388888</c:v>
                </c:pt>
                <c:pt idx="5967">
                  <c:v>42121.948634259257</c:v>
                </c:pt>
                <c:pt idx="5968">
                  <c:v>42121.948692129627</c:v>
                </c:pt>
                <c:pt idx="5969">
                  <c:v>42121.948738425926</c:v>
                </c:pt>
                <c:pt idx="5970">
                  <c:v>42121.948796296296</c:v>
                </c:pt>
                <c:pt idx="5971">
                  <c:v>42121.948854166665</c:v>
                </c:pt>
                <c:pt idx="5972">
                  <c:v>42121.948912037034</c:v>
                </c:pt>
                <c:pt idx="5973">
                  <c:v>42121.948958333334</c:v>
                </c:pt>
                <c:pt idx="5974">
                  <c:v>42121.949016203704</c:v>
                </c:pt>
                <c:pt idx="5975">
                  <c:v>42121.949074074073</c:v>
                </c:pt>
                <c:pt idx="5976">
                  <c:v>42121.949120370373</c:v>
                </c:pt>
                <c:pt idx="5977">
                  <c:v>42121.949178240742</c:v>
                </c:pt>
                <c:pt idx="5978">
                  <c:v>42121.949236111112</c:v>
                </c:pt>
                <c:pt idx="5979">
                  <c:v>42121.949282407404</c:v>
                </c:pt>
                <c:pt idx="5980">
                  <c:v>42121.949340277781</c:v>
                </c:pt>
                <c:pt idx="5981">
                  <c:v>42121.94939814815</c:v>
                </c:pt>
                <c:pt idx="5982">
                  <c:v>42121.949444444443</c:v>
                </c:pt>
                <c:pt idx="5983">
                  <c:v>42121.949502314812</c:v>
                </c:pt>
                <c:pt idx="5984">
                  <c:v>42121.949560185189</c:v>
                </c:pt>
                <c:pt idx="5985">
                  <c:v>42121.949606481481</c:v>
                </c:pt>
                <c:pt idx="5986">
                  <c:v>42121.949664351851</c:v>
                </c:pt>
                <c:pt idx="5987">
                  <c:v>42121.94972222222</c:v>
                </c:pt>
                <c:pt idx="5988">
                  <c:v>42121.94976851852</c:v>
                </c:pt>
                <c:pt idx="5989">
                  <c:v>42121.949826388889</c:v>
                </c:pt>
                <c:pt idx="5990">
                  <c:v>42121.949884259258</c:v>
                </c:pt>
                <c:pt idx="5991">
                  <c:v>42121.949942129628</c:v>
                </c:pt>
                <c:pt idx="5992">
                  <c:v>42121.949988425928</c:v>
                </c:pt>
                <c:pt idx="5993">
                  <c:v>42121.950046296297</c:v>
                </c:pt>
                <c:pt idx="5994">
                  <c:v>42121.950104166666</c:v>
                </c:pt>
                <c:pt idx="5995">
                  <c:v>42121.950150462966</c:v>
                </c:pt>
                <c:pt idx="5996">
                  <c:v>42121.950208333335</c:v>
                </c:pt>
                <c:pt idx="5997">
                  <c:v>42121.950266203705</c:v>
                </c:pt>
                <c:pt idx="5998">
                  <c:v>42121.950312499997</c:v>
                </c:pt>
                <c:pt idx="5999">
                  <c:v>42121.950370370374</c:v>
                </c:pt>
                <c:pt idx="6000">
                  <c:v>42121.950428240743</c:v>
                </c:pt>
                <c:pt idx="6001">
                  <c:v>42121.950474537036</c:v>
                </c:pt>
                <c:pt idx="6002">
                  <c:v>42121.950532407405</c:v>
                </c:pt>
                <c:pt idx="6003">
                  <c:v>42121.950590277775</c:v>
                </c:pt>
                <c:pt idx="6004">
                  <c:v>42121.950636574074</c:v>
                </c:pt>
                <c:pt idx="6005">
                  <c:v>42121.950694444444</c:v>
                </c:pt>
                <c:pt idx="6006">
                  <c:v>42121.950752314813</c:v>
                </c:pt>
                <c:pt idx="6007">
                  <c:v>42121.950810185182</c:v>
                </c:pt>
                <c:pt idx="6008">
                  <c:v>42121.950856481482</c:v>
                </c:pt>
                <c:pt idx="6009">
                  <c:v>42121.950914351852</c:v>
                </c:pt>
                <c:pt idx="6010">
                  <c:v>42121.950972222221</c:v>
                </c:pt>
                <c:pt idx="6011">
                  <c:v>42121.951018518521</c:v>
                </c:pt>
                <c:pt idx="6012">
                  <c:v>42121.95107638889</c:v>
                </c:pt>
                <c:pt idx="6013">
                  <c:v>42121.95113425926</c:v>
                </c:pt>
                <c:pt idx="6014">
                  <c:v>42121.951180555552</c:v>
                </c:pt>
                <c:pt idx="6015">
                  <c:v>42121.951238425929</c:v>
                </c:pt>
                <c:pt idx="6016">
                  <c:v>42121.951296296298</c:v>
                </c:pt>
                <c:pt idx="6017">
                  <c:v>42121.951342592591</c:v>
                </c:pt>
                <c:pt idx="6018">
                  <c:v>42121.95140046296</c:v>
                </c:pt>
                <c:pt idx="6019">
                  <c:v>42121.951458333337</c:v>
                </c:pt>
                <c:pt idx="6020">
                  <c:v>42121.951504629629</c:v>
                </c:pt>
                <c:pt idx="6021">
                  <c:v>42121.951562499999</c:v>
                </c:pt>
                <c:pt idx="6022">
                  <c:v>42121.951620370368</c:v>
                </c:pt>
                <c:pt idx="6023">
                  <c:v>42121.951678240737</c:v>
                </c:pt>
                <c:pt idx="6024">
                  <c:v>42121.951724537037</c:v>
                </c:pt>
                <c:pt idx="6025">
                  <c:v>42121.951782407406</c:v>
                </c:pt>
                <c:pt idx="6026">
                  <c:v>42121.951840277776</c:v>
                </c:pt>
                <c:pt idx="6027">
                  <c:v>42121.951886574076</c:v>
                </c:pt>
                <c:pt idx="6028">
                  <c:v>42121.951944444445</c:v>
                </c:pt>
                <c:pt idx="6029">
                  <c:v>42121.952002314814</c:v>
                </c:pt>
                <c:pt idx="6030">
                  <c:v>42121.952048611114</c:v>
                </c:pt>
                <c:pt idx="6031">
                  <c:v>42121.952106481483</c:v>
                </c:pt>
                <c:pt idx="6032">
                  <c:v>42121.952164351853</c:v>
                </c:pt>
                <c:pt idx="6033">
                  <c:v>42121.952210648145</c:v>
                </c:pt>
                <c:pt idx="6034">
                  <c:v>42121.952268518522</c:v>
                </c:pt>
                <c:pt idx="6035">
                  <c:v>42121.952326388891</c:v>
                </c:pt>
                <c:pt idx="6036">
                  <c:v>42121.952372685184</c:v>
                </c:pt>
                <c:pt idx="6037">
                  <c:v>42121.952430555553</c:v>
                </c:pt>
                <c:pt idx="6038">
                  <c:v>42121.952488425923</c:v>
                </c:pt>
                <c:pt idx="6039">
                  <c:v>42121.952546296299</c:v>
                </c:pt>
                <c:pt idx="6040">
                  <c:v>42121.952592592592</c:v>
                </c:pt>
                <c:pt idx="6041">
                  <c:v>42121.952650462961</c:v>
                </c:pt>
                <c:pt idx="6042">
                  <c:v>42121.952708333331</c:v>
                </c:pt>
                <c:pt idx="6043">
                  <c:v>42121.95275462963</c:v>
                </c:pt>
                <c:pt idx="6044">
                  <c:v>42121.9528125</c:v>
                </c:pt>
                <c:pt idx="6045">
                  <c:v>42121.952870370369</c:v>
                </c:pt>
                <c:pt idx="6046">
                  <c:v>42121.952916666669</c:v>
                </c:pt>
                <c:pt idx="6047">
                  <c:v>42121.952974537038</c:v>
                </c:pt>
                <c:pt idx="6048">
                  <c:v>42121.953032407408</c:v>
                </c:pt>
                <c:pt idx="6049">
                  <c:v>42121.9530787037</c:v>
                </c:pt>
                <c:pt idx="6050">
                  <c:v>42121.953136574077</c:v>
                </c:pt>
                <c:pt idx="6051">
                  <c:v>42121.953194444446</c:v>
                </c:pt>
                <c:pt idx="6052">
                  <c:v>42121.953240740739</c:v>
                </c:pt>
                <c:pt idx="6053">
                  <c:v>42121.953298611108</c:v>
                </c:pt>
                <c:pt idx="6054">
                  <c:v>42121.953356481485</c:v>
                </c:pt>
                <c:pt idx="6055">
                  <c:v>42121.953414351854</c:v>
                </c:pt>
                <c:pt idx="6056">
                  <c:v>42121.953460648147</c:v>
                </c:pt>
                <c:pt idx="6057">
                  <c:v>42121.953518518516</c:v>
                </c:pt>
                <c:pt idx="6058">
                  <c:v>42121.953576388885</c:v>
                </c:pt>
                <c:pt idx="6059">
                  <c:v>42121.953622685185</c:v>
                </c:pt>
                <c:pt idx="6060">
                  <c:v>42121.953680555554</c:v>
                </c:pt>
                <c:pt idx="6061">
                  <c:v>42121.953738425924</c:v>
                </c:pt>
                <c:pt idx="6062">
                  <c:v>42121.953784722224</c:v>
                </c:pt>
                <c:pt idx="6063">
                  <c:v>42121.953842592593</c:v>
                </c:pt>
                <c:pt idx="6064">
                  <c:v>42121.953900462962</c:v>
                </c:pt>
                <c:pt idx="6065">
                  <c:v>42121.953946759262</c:v>
                </c:pt>
                <c:pt idx="6066">
                  <c:v>42121.954004629632</c:v>
                </c:pt>
                <c:pt idx="6067">
                  <c:v>42121.954062500001</c:v>
                </c:pt>
                <c:pt idx="6068">
                  <c:v>42121.954108796293</c:v>
                </c:pt>
                <c:pt idx="6069">
                  <c:v>42121.95416666667</c:v>
                </c:pt>
                <c:pt idx="6070">
                  <c:v>42121.954224537039</c:v>
                </c:pt>
                <c:pt idx="6071">
                  <c:v>42121.954270833332</c:v>
                </c:pt>
                <c:pt idx="6072">
                  <c:v>42121.954328703701</c:v>
                </c:pt>
                <c:pt idx="6073">
                  <c:v>42121.954386574071</c:v>
                </c:pt>
                <c:pt idx="6074">
                  <c:v>42121.954444444447</c:v>
                </c:pt>
                <c:pt idx="6075">
                  <c:v>42121.95449074074</c:v>
                </c:pt>
                <c:pt idx="6076">
                  <c:v>42121.954548611109</c:v>
                </c:pt>
                <c:pt idx="6077">
                  <c:v>42121.954606481479</c:v>
                </c:pt>
                <c:pt idx="6078">
                  <c:v>42121.954652777778</c:v>
                </c:pt>
                <c:pt idx="6079">
                  <c:v>42121.954710648148</c:v>
                </c:pt>
                <c:pt idx="6080">
                  <c:v>42121.954768518517</c:v>
                </c:pt>
                <c:pt idx="6081">
                  <c:v>42121.954814814817</c:v>
                </c:pt>
                <c:pt idx="6082">
                  <c:v>42121.954872685186</c:v>
                </c:pt>
                <c:pt idx="6083">
                  <c:v>42121.954930555556</c:v>
                </c:pt>
                <c:pt idx="6084">
                  <c:v>42121.954976851855</c:v>
                </c:pt>
                <c:pt idx="6085">
                  <c:v>42121.955034722225</c:v>
                </c:pt>
                <c:pt idx="6086">
                  <c:v>42121.955092592594</c:v>
                </c:pt>
                <c:pt idx="6087">
                  <c:v>42121.955138888887</c:v>
                </c:pt>
                <c:pt idx="6088">
                  <c:v>42121.955196759256</c:v>
                </c:pt>
                <c:pt idx="6089">
                  <c:v>42121.955254629633</c:v>
                </c:pt>
                <c:pt idx="6090">
                  <c:v>42121.955312500002</c:v>
                </c:pt>
                <c:pt idx="6091">
                  <c:v>42121.955358796295</c:v>
                </c:pt>
                <c:pt idx="6092">
                  <c:v>42121.955416666664</c:v>
                </c:pt>
                <c:pt idx="6093">
                  <c:v>42121.955474537041</c:v>
                </c:pt>
                <c:pt idx="6094">
                  <c:v>42121.955520833333</c:v>
                </c:pt>
                <c:pt idx="6095">
                  <c:v>42121.955578703702</c:v>
                </c:pt>
                <c:pt idx="6096">
                  <c:v>42121.955636574072</c:v>
                </c:pt>
                <c:pt idx="6097">
                  <c:v>42121.955682870372</c:v>
                </c:pt>
                <c:pt idx="6098">
                  <c:v>42121.955740740741</c:v>
                </c:pt>
                <c:pt idx="6099">
                  <c:v>42121.95579861111</c:v>
                </c:pt>
                <c:pt idx="6100">
                  <c:v>42121.95584490741</c:v>
                </c:pt>
                <c:pt idx="6101">
                  <c:v>42121.95590277778</c:v>
                </c:pt>
                <c:pt idx="6102">
                  <c:v>42121.955960648149</c:v>
                </c:pt>
                <c:pt idx="6103">
                  <c:v>42121.956006944441</c:v>
                </c:pt>
                <c:pt idx="6104">
                  <c:v>42121.956064814818</c:v>
                </c:pt>
                <c:pt idx="6105">
                  <c:v>42121.956122685187</c:v>
                </c:pt>
                <c:pt idx="6106">
                  <c:v>42121.956180555557</c:v>
                </c:pt>
                <c:pt idx="6107">
                  <c:v>42121.956226851849</c:v>
                </c:pt>
                <c:pt idx="6108">
                  <c:v>42121.956284722219</c:v>
                </c:pt>
                <c:pt idx="6109">
                  <c:v>42121.956342592595</c:v>
                </c:pt>
                <c:pt idx="6110">
                  <c:v>42121.956388888888</c:v>
                </c:pt>
                <c:pt idx="6111">
                  <c:v>42121.956446759257</c:v>
                </c:pt>
                <c:pt idx="6112">
                  <c:v>42121.956504629627</c:v>
                </c:pt>
                <c:pt idx="6113">
                  <c:v>42121.956550925926</c:v>
                </c:pt>
                <c:pt idx="6114">
                  <c:v>42121.956608796296</c:v>
                </c:pt>
                <c:pt idx="6115">
                  <c:v>42121.956666666665</c:v>
                </c:pt>
                <c:pt idx="6116">
                  <c:v>42121.956712962965</c:v>
                </c:pt>
                <c:pt idx="6117">
                  <c:v>42121.956770833334</c:v>
                </c:pt>
                <c:pt idx="6118">
                  <c:v>42121.956828703704</c:v>
                </c:pt>
                <c:pt idx="6119">
                  <c:v>42121.956875000003</c:v>
                </c:pt>
                <c:pt idx="6120">
                  <c:v>42121.956932870373</c:v>
                </c:pt>
                <c:pt idx="6121">
                  <c:v>42121.956990740742</c:v>
                </c:pt>
                <c:pt idx="6122">
                  <c:v>42121.957048611112</c:v>
                </c:pt>
                <c:pt idx="6123">
                  <c:v>42121.957094907404</c:v>
                </c:pt>
                <c:pt idx="6124">
                  <c:v>42121.957152777781</c:v>
                </c:pt>
                <c:pt idx="6125">
                  <c:v>42121.95721064815</c:v>
                </c:pt>
                <c:pt idx="6126">
                  <c:v>42121.957256944443</c:v>
                </c:pt>
                <c:pt idx="6127">
                  <c:v>42121.957314814812</c:v>
                </c:pt>
                <c:pt idx="6128">
                  <c:v>42121.957372685189</c:v>
                </c:pt>
                <c:pt idx="6129">
                  <c:v>42121.957418981481</c:v>
                </c:pt>
                <c:pt idx="6130">
                  <c:v>42121.957476851851</c:v>
                </c:pt>
                <c:pt idx="6131">
                  <c:v>42121.95753472222</c:v>
                </c:pt>
                <c:pt idx="6132">
                  <c:v>42121.95758101852</c:v>
                </c:pt>
                <c:pt idx="6133">
                  <c:v>42121.957638888889</c:v>
                </c:pt>
                <c:pt idx="6134">
                  <c:v>42121.957696759258</c:v>
                </c:pt>
                <c:pt idx="6135">
                  <c:v>42121.957743055558</c:v>
                </c:pt>
                <c:pt idx="6136">
                  <c:v>42121.957800925928</c:v>
                </c:pt>
                <c:pt idx="6137">
                  <c:v>42121.957858796297</c:v>
                </c:pt>
                <c:pt idx="6138">
                  <c:v>42121.957916666666</c:v>
                </c:pt>
                <c:pt idx="6139">
                  <c:v>42121.957962962966</c:v>
                </c:pt>
                <c:pt idx="6140">
                  <c:v>42121.958020833335</c:v>
                </c:pt>
                <c:pt idx="6141">
                  <c:v>42121.958078703705</c:v>
                </c:pt>
                <c:pt idx="6142">
                  <c:v>42121.958124999997</c:v>
                </c:pt>
                <c:pt idx="6143">
                  <c:v>42121.958182870374</c:v>
                </c:pt>
                <c:pt idx="6144">
                  <c:v>42121.958240740743</c:v>
                </c:pt>
                <c:pt idx="6145">
                  <c:v>42121.958287037036</c:v>
                </c:pt>
                <c:pt idx="6146">
                  <c:v>42121.958344907405</c:v>
                </c:pt>
                <c:pt idx="6147">
                  <c:v>42121.958402777775</c:v>
                </c:pt>
                <c:pt idx="6148">
                  <c:v>42121.958449074074</c:v>
                </c:pt>
                <c:pt idx="6149">
                  <c:v>42121.958506944444</c:v>
                </c:pt>
                <c:pt idx="6150">
                  <c:v>42121.958564814813</c:v>
                </c:pt>
                <c:pt idx="6151">
                  <c:v>42121.958611111113</c:v>
                </c:pt>
                <c:pt idx="6152">
                  <c:v>42121.958668981482</c:v>
                </c:pt>
                <c:pt idx="6153">
                  <c:v>42121.958726851852</c:v>
                </c:pt>
                <c:pt idx="6154">
                  <c:v>42121.958773148152</c:v>
                </c:pt>
                <c:pt idx="6155">
                  <c:v>42121.958831018521</c:v>
                </c:pt>
                <c:pt idx="6156">
                  <c:v>42121.95888888889</c:v>
                </c:pt>
                <c:pt idx="6157">
                  <c:v>42121.95894675926</c:v>
                </c:pt>
                <c:pt idx="6158">
                  <c:v>42121.958993055552</c:v>
                </c:pt>
                <c:pt idx="6159">
                  <c:v>42121.959050925929</c:v>
                </c:pt>
                <c:pt idx="6160">
                  <c:v>42121.959108796298</c:v>
                </c:pt>
                <c:pt idx="6161">
                  <c:v>42121.959155092591</c:v>
                </c:pt>
                <c:pt idx="6162">
                  <c:v>42121.95921296296</c:v>
                </c:pt>
                <c:pt idx="6163">
                  <c:v>42121.959270833337</c:v>
                </c:pt>
                <c:pt idx="6164">
                  <c:v>42121.959317129629</c:v>
                </c:pt>
                <c:pt idx="6165">
                  <c:v>42121.959374999999</c:v>
                </c:pt>
                <c:pt idx="6166">
                  <c:v>42121.959432870368</c:v>
                </c:pt>
                <c:pt idx="6167">
                  <c:v>42121.959479166668</c:v>
                </c:pt>
                <c:pt idx="6168">
                  <c:v>42121.959537037037</c:v>
                </c:pt>
                <c:pt idx="6169">
                  <c:v>42121.959594907406</c:v>
                </c:pt>
                <c:pt idx="6170">
                  <c:v>42121.959641203706</c:v>
                </c:pt>
                <c:pt idx="6171">
                  <c:v>42121.959699074076</c:v>
                </c:pt>
                <c:pt idx="6172">
                  <c:v>42121.959756944445</c:v>
                </c:pt>
                <c:pt idx="6173">
                  <c:v>42121.959814814814</c:v>
                </c:pt>
                <c:pt idx="6174">
                  <c:v>42121.959861111114</c:v>
                </c:pt>
                <c:pt idx="6175">
                  <c:v>42121.959918981483</c:v>
                </c:pt>
                <c:pt idx="6176">
                  <c:v>42121.959976851853</c:v>
                </c:pt>
                <c:pt idx="6177">
                  <c:v>42121.960023148145</c:v>
                </c:pt>
                <c:pt idx="6178">
                  <c:v>42121.960081018522</c:v>
                </c:pt>
                <c:pt idx="6179">
                  <c:v>42121.960138888891</c:v>
                </c:pt>
                <c:pt idx="6180">
                  <c:v>42121.960185185184</c:v>
                </c:pt>
                <c:pt idx="6181">
                  <c:v>42121.960243055553</c:v>
                </c:pt>
                <c:pt idx="6182">
                  <c:v>42121.960300925923</c:v>
                </c:pt>
                <c:pt idx="6183">
                  <c:v>42121.960347222222</c:v>
                </c:pt>
                <c:pt idx="6184">
                  <c:v>42121.960405092592</c:v>
                </c:pt>
                <c:pt idx="6185">
                  <c:v>42121.960462962961</c:v>
                </c:pt>
                <c:pt idx="6186">
                  <c:v>42121.960509259261</c:v>
                </c:pt>
                <c:pt idx="6187">
                  <c:v>42121.96056712963</c:v>
                </c:pt>
                <c:pt idx="6188">
                  <c:v>42121.960625</c:v>
                </c:pt>
                <c:pt idx="6189">
                  <c:v>42121.960682870369</c:v>
                </c:pt>
                <c:pt idx="6190">
                  <c:v>42121.960729166669</c:v>
                </c:pt>
                <c:pt idx="6191">
                  <c:v>42121.960787037038</c:v>
                </c:pt>
                <c:pt idx="6192">
                  <c:v>42121.960844907408</c:v>
                </c:pt>
                <c:pt idx="6193">
                  <c:v>42121.9608912037</c:v>
                </c:pt>
                <c:pt idx="6194">
                  <c:v>42121.960949074077</c:v>
                </c:pt>
                <c:pt idx="6195">
                  <c:v>42121.961006944446</c:v>
                </c:pt>
                <c:pt idx="6196">
                  <c:v>42121.961053240739</c:v>
                </c:pt>
                <c:pt idx="6197">
                  <c:v>42121.961111111108</c:v>
                </c:pt>
                <c:pt idx="6198">
                  <c:v>42121.961168981485</c:v>
                </c:pt>
                <c:pt idx="6199">
                  <c:v>42121.961215277777</c:v>
                </c:pt>
                <c:pt idx="6200">
                  <c:v>42121.961273148147</c:v>
                </c:pt>
                <c:pt idx="6201">
                  <c:v>42121.961331018516</c:v>
                </c:pt>
                <c:pt idx="6202">
                  <c:v>42121.961377314816</c:v>
                </c:pt>
                <c:pt idx="6203">
                  <c:v>42121.961435185185</c:v>
                </c:pt>
                <c:pt idx="6204">
                  <c:v>42121.961493055554</c:v>
                </c:pt>
                <c:pt idx="6205">
                  <c:v>42121.961550925924</c:v>
                </c:pt>
                <c:pt idx="6206">
                  <c:v>42121.961597222224</c:v>
                </c:pt>
                <c:pt idx="6207">
                  <c:v>42121.961655092593</c:v>
                </c:pt>
                <c:pt idx="6208">
                  <c:v>42121.961712962962</c:v>
                </c:pt>
                <c:pt idx="6209">
                  <c:v>42121.961759259262</c:v>
                </c:pt>
                <c:pt idx="6210">
                  <c:v>42121.961817129632</c:v>
                </c:pt>
                <c:pt idx="6211">
                  <c:v>42121.961875000001</c:v>
                </c:pt>
                <c:pt idx="6212">
                  <c:v>42121.961921296293</c:v>
                </c:pt>
                <c:pt idx="6213">
                  <c:v>42121.96197916667</c:v>
                </c:pt>
                <c:pt idx="6214">
                  <c:v>42121.962037037039</c:v>
                </c:pt>
                <c:pt idx="6215">
                  <c:v>42121.962083333332</c:v>
                </c:pt>
                <c:pt idx="6216">
                  <c:v>42121.962141203701</c:v>
                </c:pt>
                <c:pt idx="6217">
                  <c:v>42121.962199074071</c:v>
                </c:pt>
                <c:pt idx="6218">
                  <c:v>42121.962245370371</c:v>
                </c:pt>
                <c:pt idx="6219">
                  <c:v>42121.96230324074</c:v>
                </c:pt>
                <c:pt idx="6220">
                  <c:v>42121.962361111109</c:v>
                </c:pt>
                <c:pt idx="6221">
                  <c:v>42121.962418981479</c:v>
                </c:pt>
                <c:pt idx="6222">
                  <c:v>42121.962465277778</c:v>
                </c:pt>
                <c:pt idx="6223">
                  <c:v>42121.962523148148</c:v>
                </c:pt>
                <c:pt idx="6224">
                  <c:v>42121.962581018517</c:v>
                </c:pt>
                <c:pt idx="6225">
                  <c:v>42121.962627314817</c:v>
                </c:pt>
                <c:pt idx="6226">
                  <c:v>42121.962685185186</c:v>
                </c:pt>
                <c:pt idx="6227">
                  <c:v>42121.962743055556</c:v>
                </c:pt>
                <c:pt idx="6228">
                  <c:v>42121.962789351855</c:v>
                </c:pt>
                <c:pt idx="6229">
                  <c:v>42121.962847222225</c:v>
                </c:pt>
                <c:pt idx="6230">
                  <c:v>42121.962905092594</c:v>
                </c:pt>
                <c:pt idx="6231">
                  <c:v>42121.962951388887</c:v>
                </c:pt>
                <c:pt idx="6232">
                  <c:v>42121.963009259256</c:v>
                </c:pt>
                <c:pt idx="6233">
                  <c:v>42121.963067129633</c:v>
                </c:pt>
                <c:pt idx="6234">
                  <c:v>42121.963113425925</c:v>
                </c:pt>
                <c:pt idx="6235">
                  <c:v>42121.963171296295</c:v>
                </c:pt>
                <c:pt idx="6236">
                  <c:v>42121.963229166664</c:v>
                </c:pt>
                <c:pt idx="6237">
                  <c:v>42121.963275462964</c:v>
                </c:pt>
                <c:pt idx="6238">
                  <c:v>42121.963333333333</c:v>
                </c:pt>
                <c:pt idx="6239">
                  <c:v>42121.963391203702</c:v>
                </c:pt>
                <c:pt idx="6240">
                  <c:v>42121.963449074072</c:v>
                </c:pt>
                <c:pt idx="6241">
                  <c:v>42121.963495370372</c:v>
                </c:pt>
                <c:pt idx="6242">
                  <c:v>42121.963553240741</c:v>
                </c:pt>
                <c:pt idx="6243">
                  <c:v>42121.96361111111</c:v>
                </c:pt>
                <c:pt idx="6244">
                  <c:v>42121.96365740741</c:v>
                </c:pt>
                <c:pt idx="6245">
                  <c:v>42121.96371527778</c:v>
                </c:pt>
                <c:pt idx="6246">
                  <c:v>42121.963773148149</c:v>
                </c:pt>
                <c:pt idx="6247">
                  <c:v>42121.963819444441</c:v>
                </c:pt>
                <c:pt idx="6248">
                  <c:v>42121.963877314818</c:v>
                </c:pt>
                <c:pt idx="6249">
                  <c:v>42121.963935185187</c:v>
                </c:pt>
                <c:pt idx="6250">
                  <c:v>42121.96398148148</c:v>
                </c:pt>
                <c:pt idx="6251">
                  <c:v>42121.964039351849</c:v>
                </c:pt>
                <c:pt idx="6252">
                  <c:v>42121.964097222219</c:v>
                </c:pt>
                <c:pt idx="6253">
                  <c:v>42121.964143518519</c:v>
                </c:pt>
                <c:pt idx="6254">
                  <c:v>42121.964201388888</c:v>
                </c:pt>
                <c:pt idx="6255">
                  <c:v>42121.964259259257</c:v>
                </c:pt>
                <c:pt idx="6256">
                  <c:v>42121.964317129627</c:v>
                </c:pt>
                <c:pt idx="6257">
                  <c:v>42121.964363425926</c:v>
                </c:pt>
                <c:pt idx="6258">
                  <c:v>42121.964421296296</c:v>
                </c:pt>
                <c:pt idx="6259">
                  <c:v>42121.964479166665</c:v>
                </c:pt>
                <c:pt idx="6260">
                  <c:v>42121.964525462965</c:v>
                </c:pt>
                <c:pt idx="6261">
                  <c:v>42121.964583333334</c:v>
                </c:pt>
                <c:pt idx="6262">
                  <c:v>42121.964641203704</c:v>
                </c:pt>
                <c:pt idx="6263">
                  <c:v>42121.964687500003</c:v>
                </c:pt>
                <c:pt idx="6264">
                  <c:v>42121.964745370373</c:v>
                </c:pt>
                <c:pt idx="6265">
                  <c:v>42121.964803240742</c:v>
                </c:pt>
                <c:pt idx="6266">
                  <c:v>42121.964849537035</c:v>
                </c:pt>
                <c:pt idx="6267">
                  <c:v>42121.964907407404</c:v>
                </c:pt>
                <c:pt idx="6268">
                  <c:v>42121.964965277781</c:v>
                </c:pt>
                <c:pt idx="6269">
                  <c:v>42121.965011574073</c:v>
                </c:pt>
                <c:pt idx="6270">
                  <c:v>42121.965069444443</c:v>
                </c:pt>
                <c:pt idx="6271">
                  <c:v>42121.965127314812</c:v>
                </c:pt>
                <c:pt idx="6272">
                  <c:v>42121.965185185189</c:v>
                </c:pt>
                <c:pt idx="6273">
                  <c:v>42121.965231481481</c:v>
                </c:pt>
                <c:pt idx="6274">
                  <c:v>42121.965289351851</c:v>
                </c:pt>
                <c:pt idx="6275">
                  <c:v>42121.96534722222</c:v>
                </c:pt>
                <c:pt idx="6276">
                  <c:v>42121.96539351852</c:v>
                </c:pt>
                <c:pt idx="6277">
                  <c:v>42121.965451388889</c:v>
                </c:pt>
                <c:pt idx="6278">
                  <c:v>42121.965509259258</c:v>
                </c:pt>
                <c:pt idx="6279">
                  <c:v>42121.965555555558</c:v>
                </c:pt>
                <c:pt idx="6280">
                  <c:v>42121.965613425928</c:v>
                </c:pt>
                <c:pt idx="6281">
                  <c:v>42121.965671296297</c:v>
                </c:pt>
                <c:pt idx="6282">
                  <c:v>42121.965717592589</c:v>
                </c:pt>
                <c:pt idx="6283">
                  <c:v>42121.965775462966</c:v>
                </c:pt>
                <c:pt idx="6284">
                  <c:v>42121.965833333335</c:v>
                </c:pt>
                <c:pt idx="6285">
                  <c:v>42121.965879629628</c:v>
                </c:pt>
                <c:pt idx="6286">
                  <c:v>42121.965937499997</c:v>
                </c:pt>
                <c:pt idx="6287">
                  <c:v>42121.965995370374</c:v>
                </c:pt>
                <c:pt idx="6288">
                  <c:v>42121.966053240743</c:v>
                </c:pt>
                <c:pt idx="6289">
                  <c:v>42121.966099537036</c:v>
                </c:pt>
                <c:pt idx="6290">
                  <c:v>42121.966157407405</c:v>
                </c:pt>
                <c:pt idx="6291">
                  <c:v>42121.966215277775</c:v>
                </c:pt>
                <c:pt idx="6292">
                  <c:v>42121.966261574074</c:v>
                </c:pt>
                <c:pt idx="6293">
                  <c:v>42121.966319444444</c:v>
                </c:pt>
                <c:pt idx="6294">
                  <c:v>42121.966377314813</c:v>
                </c:pt>
                <c:pt idx="6295">
                  <c:v>42121.966423611113</c:v>
                </c:pt>
                <c:pt idx="6296">
                  <c:v>42121.966481481482</c:v>
                </c:pt>
                <c:pt idx="6297">
                  <c:v>42121.966539351852</c:v>
                </c:pt>
                <c:pt idx="6298">
                  <c:v>42121.966585648152</c:v>
                </c:pt>
                <c:pt idx="6299">
                  <c:v>42121.966643518521</c:v>
                </c:pt>
                <c:pt idx="6300">
                  <c:v>42121.96670138889</c:v>
                </c:pt>
                <c:pt idx="6301">
                  <c:v>42121.966747685183</c:v>
                </c:pt>
                <c:pt idx="6302">
                  <c:v>42121.966805555552</c:v>
                </c:pt>
                <c:pt idx="6303">
                  <c:v>42121.966863425929</c:v>
                </c:pt>
                <c:pt idx="6304">
                  <c:v>42121.966921296298</c:v>
                </c:pt>
                <c:pt idx="6305">
                  <c:v>42121.966967592591</c:v>
                </c:pt>
                <c:pt idx="6306">
                  <c:v>42121.96702546296</c:v>
                </c:pt>
                <c:pt idx="6307">
                  <c:v>42121.967083333337</c:v>
                </c:pt>
                <c:pt idx="6308">
                  <c:v>42121.967129629629</c:v>
                </c:pt>
                <c:pt idx="6309">
                  <c:v>42121.967187499999</c:v>
                </c:pt>
                <c:pt idx="6310">
                  <c:v>42121.967245370368</c:v>
                </c:pt>
                <c:pt idx="6311">
                  <c:v>42121.967291666668</c:v>
                </c:pt>
                <c:pt idx="6312">
                  <c:v>42121.967349537037</c:v>
                </c:pt>
                <c:pt idx="6313">
                  <c:v>42121.967407407406</c:v>
                </c:pt>
                <c:pt idx="6314">
                  <c:v>42121.967453703706</c:v>
                </c:pt>
                <c:pt idx="6315">
                  <c:v>42121.967511574076</c:v>
                </c:pt>
                <c:pt idx="6316">
                  <c:v>42121.967569444445</c:v>
                </c:pt>
                <c:pt idx="6317">
                  <c:v>42121.967615740738</c:v>
                </c:pt>
                <c:pt idx="6318">
                  <c:v>42121.967673611114</c:v>
                </c:pt>
                <c:pt idx="6319">
                  <c:v>42121.967731481483</c:v>
                </c:pt>
                <c:pt idx="6320">
                  <c:v>42121.967777777776</c:v>
                </c:pt>
                <c:pt idx="6321">
                  <c:v>42121.967835648145</c:v>
                </c:pt>
                <c:pt idx="6322">
                  <c:v>42121.967893518522</c:v>
                </c:pt>
                <c:pt idx="6323">
                  <c:v>42121.967951388891</c:v>
                </c:pt>
                <c:pt idx="6324">
                  <c:v>42121.967997685184</c:v>
                </c:pt>
                <c:pt idx="6325">
                  <c:v>42121.968055555553</c:v>
                </c:pt>
                <c:pt idx="6326">
                  <c:v>42121.968113425923</c:v>
                </c:pt>
                <c:pt idx="6327">
                  <c:v>42121.968159722222</c:v>
                </c:pt>
                <c:pt idx="6328">
                  <c:v>42121.968217592592</c:v>
                </c:pt>
                <c:pt idx="6329">
                  <c:v>42121.968275462961</c:v>
                </c:pt>
                <c:pt idx="6330">
                  <c:v>42121.968321759261</c:v>
                </c:pt>
                <c:pt idx="6331">
                  <c:v>42121.96837962963</c:v>
                </c:pt>
                <c:pt idx="6332">
                  <c:v>42121.9684375</c:v>
                </c:pt>
                <c:pt idx="6333">
                  <c:v>42121.9684837963</c:v>
                </c:pt>
                <c:pt idx="6334">
                  <c:v>42121.968541666669</c:v>
                </c:pt>
                <c:pt idx="6335">
                  <c:v>42121.968599537038</c:v>
                </c:pt>
                <c:pt idx="6336">
                  <c:v>42121.968645833331</c:v>
                </c:pt>
                <c:pt idx="6337">
                  <c:v>42121.9687037037</c:v>
                </c:pt>
                <c:pt idx="6338">
                  <c:v>42121.968761574077</c:v>
                </c:pt>
                <c:pt idx="6339">
                  <c:v>42121.968819444446</c:v>
                </c:pt>
                <c:pt idx="6340">
                  <c:v>42121.968865740739</c:v>
                </c:pt>
                <c:pt idx="6341">
                  <c:v>42121.968923611108</c:v>
                </c:pt>
                <c:pt idx="6342">
                  <c:v>42121.968981481485</c:v>
                </c:pt>
                <c:pt idx="6343">
                  <c:v>42121.969027777777</c:v>
                </c:pt>
                <c:pt idx="6344">
                  <c:v>42121.969085648147</c:v>
                </c:pt>
                <c:pt idx="6345">
                  <c:v>42121.969143518516</c:v>
                </c:pt>
                <c:pt idx="6346">
                  <c:v>42121.969189814816</c:v>
                </c:pt>
                <c:pt idx="6347">
                  <c:v>42121.969247685185</c:v>
                </c:pt>
                <c:pt idx="6348">
                  <c:v>42121.969305555554</c:v>
                </c:pt>
                <c:pt idx="6349">
                  <c:v>42121.969351851854</c:v>
                </c:pt>
                <c:pt idx="6350">
                  <c:v>42121.969409722224</c:v>
                </c:pt>
                <c:pt idx="6351">
                  <c:v>42121.969467592593</c:v>
                </c:pt>
                <c:pt idx="6352">
                  <c:v>42121.969513888886</c:v>
                </c:pt>
                <c:pt idx="6353">
                  <c:v>42121.969571759262</c:v>
                </c:pt>
                <c:pt idx="6354">
                  <c:v>42121.969629629632</c:v>
                </c:pt>
                <c:pt idx="6355">
                  <c:v>42121.969687500001</c:v>
                </c:pt>
                <c:pt idx="6356">
                  <c:v>42121.969733796293</c:v>
                </c:pt>
                <c:pt idx="6357">
                  <c:v>42121.96979166667</c:v>
                </c:pt>
                <c:pt idx="6358">
                  <c:v>42121.969849537039</c:v>
                </c:pt>
                <c:pt idx="6359">
                  <c:v>42121.969895833332</c:v>
                </c:pt>
                <c:pt idx="6360">
                  <c:v>42121.969953703701</c:v>
                </c:pt>
                <c:pt idx="6361">
                  <c:v>42121.970011574071</c:v>
                </c:pt>
                <c:pt idx="6362">
                  <c:v>42121.970057870371</c:v>
                </c:pt>
                <c:pt idx="6363">
                  <c:v>42121.97011574074</c:v>
                </c:pt>
                <c:pt idx="6364">
                  <c:v>42121.970173611109</c:v>
                </c:pt>
                <c:pt idx="6365">
                  <c:v>42121.970219907409</c:v>
                </c:pt>
                <c:pt idx="6366">
                  <c:v>42121.970277777778</c:v>
                </c:pt>
                <c:pt idx="6367">
                  <c:v>42121.970335648148</c:v>
                </c:pt>
                <c:pt idx="6368">
                  <c:v>42121.970381944448</c:v>
                </c:pt>
                <c:pt idx="6369">
                  <c:v>42121.970439814817</c:v>
                </c:pt>
                <c:pt idx="6370">
                  <c:v>42121.970497685186</c:v>
                </c:pt>
                <c:pt idx="6371">
                  <c:v>42121.970555555556</c:v>
                </c:pt>
                <c:pt idx="6372">
                  <c:v>42121.970601851855</c:v>
                </c:pt>
                <c:pt idx="6373">
                  <c:v>42121.970659722225</c:v>
                </c:pt>
                <c:pt idx="6374">
                  <c:v>42121.970717592594</c:v>
                </c:pt>
                <c:pt idx="6375">
                  <c:v>42121.970763888887</c:v>
                </c:pt>
                <c:pt idx="6376">
                  <c:v>42121.970821759256</c:v>
                </c:pt>
                <c:pt idx="6377">
                  <c:v>42121.970879629633</c:v>
                </c:pt>
                <c:pt idx="6378">
                  <c:v>42121.970925925925</c:v>
                </c:pt>
                <c:pt idx="6379">
                  <c:v>42121.970983796295</c:v>
                </c:pt>
                <c:pt idx="6380">
                  <c:v>42121.971041666664</c:v>
                </c:pt>
                <c:pt idx="6381">
                  <c:v>42121.971087962964</c:v>
                </c:pt>
                <c:pt idx="6382">
                  <c:v>42121.971145833333</c:v>
                </c:pt>
                <c:pt idx="6383">
                  <c:v>42121.971203703702</c:v>
                </c:pt>
                <c:pt idx="6384">
                  <c:v>42121.971250000002</c:v>
                </c:pt>
                <c:pt idx="6385">
                  <c:v>42121.971307870372</c:v>
                </c:pt>
                <c:pt idx="6386">
                  <c:v>42121.971365740741</c:v>
                </c:pt>
                <c:pt idx="6387">
                  <c:v>42121.971412037034</c:v>
                </c:pt>
                <c:pt idx="6388">
                  <c:v>42121.97146990741</c:v>
                </c:pt>
                <c:pt idx="6389">
                  <c:v>42121.97152777778</c:v>
                </c:pt>
                <c:pt idx="6390">
                  <c:v>42121.971585648149</c:v>
                </c:pt>
                <c:pt idx="6391">
                  <c:v>42121.971631944441</c:v>
                </c:pt>
                <c:pt idx="6392">
                  <c:v>42121.971689814818</c:v>
                </c:pt>
                <c:pt idx="6393">
                  <c:v>42121.971747685187</c:v>
                </c:pt>
                <c:pt idx="6394">
                  <c:v>42121.97179398148</c:v>
                </c:pt>
                <c:pt idx="6395">
                  <c:v>42121.971851851849</c:v>
                </c:pt>
                <c:pt idx="6396">
                  <c:v>42121.971909722219</c:v>
                </c:pt>
                <c:pt idx="6397">
                  <c:v>42121.971956018519</c:v>
                </c:pt>
                <c:pt idx="6398">
                  <c:v>42121.972013888888</c:v>
                </c:pt>
                <c:pt idx="6399">
                  <c:v>42121.972071759257</c:v>
                </c:pt>
                <c:pt idx="6400">
                  <c:v>42121.972118055557</c:v>
                </c:pt>
                <c:pt idx="6401">
                  <c:v>42121.972175925926</c:v>
                </c:pt>
                <c:pt idx="6402">
                  <c:v>42121.972233796296</c:v>
                </c:pt>
                <c:pt idx="6403">
                  <c:v>42121.972280092596</c:v>
                </c:pt>
                <c:pt idx="6404">
                  <c:v>42121.972337962965</c:v>
                </c:pt>
                <c:pt idx="6405">
                  <c:v>42121.972395833334</c:v>
                </c:pt>
                <c:pt idx="6406">
                  <c:v>42121.972453703704</c:v>
                </c:pt>
                <c:pt idx="6407">
                  <c:v>42121.972500000003</c:v>
                </c:pt>
                <c:pt idx="6408">
                  <c:v>42121.972557870373</c:v>
                </c:pt>
                <c:pt idx="6409">
                  <c:v>42121.972615740742</c:v>
                </c:pt>
                <c:pt idx="6410">
                  <c:v>42121.972662037035</c:v>
                </c:pt>
                <c:pt idx="6411">
                  <c:v>42121.972719907404</c:v>
                </c:pt>
                <c:pt idx="6412">
                  <c:v>42121.972777777781</c:v>
                </c:pt>
                <c:pt idx="6413">
                  <c:v>42121.972824074073</c:v>
                </c:pt>
                <c:pt idx="6414">
                  <c:v>42121.972881944443</c:v>
                </c:pt>
                <c:pt idx="6415">
                  <c:v>42121.972939814812</c:v>
                </c:pt>
                <c:pt idx="6416">
                  <c:v>42121.972986111112</c:v>
                </c:pt>
                <c:pt idx="6417">
                  <c:v>42121.973043981481</c:v>
                </c:pt>
                <c:pt idx="6418">
                  <c:v>42121.973101851851</c:v>
                </c:pt>
                <c:pt idx="6419">
                  <c:v>42121.97314814815</c:v>
                </c:pt>
                <c:pt idx="6420">
                  <c:v>42121.97320601852</c:v>
                </c:pt>
                <c:pt idx="6421">
                  <c:v>42121.973263888889</c:v>
                </c:pt>
                <c:pt idx="6422">
                  <c:v>42121.973321759258</c:v>
                </c:pt>
                <c:pt idx="6423">
                  <c:v>42121.973368055558</c:v>
                </c:pt>
                <c:pt idx="6424">
                  <c:v>42121.973425925928</c:v>
                </c:pt>
                <c:pt idx="6425">
                  <c:v>42121.973483796297</c:v>
                </c:pt>
                <c:pt idx="6426">
                  <c:v>42121.973530092589</c:v>
                </c:pt>
                <c:pt idx="6427">
                  <c:v>42121.973587962966</c:v>
                </c:pt>
                <c:pt idx="6428">
                  <c:v>42121.973645833335</c:v>
                </c:pt>
                <c:pt idx="6429">
                  <c:v>42121.973692129628</c:v>
                </c:pt>
                <c:pt idx="6430">
                  <c:v>42121.973749999997</c:v>
                </c:pt>
                <c:pt idx="6431">
                  <c:v>42121.973807870374</c:v>
                </c:pt>
                <c:pt idx="6432">
                  <c:v>42121.973854166667</c:v>
                </c:pt>
                <c:pt idx="6433">
                  <c:v>42121.973912037036</c:v>
                </c:pt>
                <c:pt idx="6434">
                  <c:v>42121.973969907405</c:v>
                </c:pt>
                <c:pt idx="6435">
                  <c:v>42121.974016203705</c:v>
                </c:pt>
                <c:pt idx="6436">
                  <c:v>42121.974074074074</c:v>
                </c:pt>
                <c:pt idx="6437">
                  <c:v>42121.974131944444</c:v>
                </c:pt>
                <c:pt idx="6438">
                  <c:v>42121.974189814813</c:v>
                </c:pt>
                <c:pt idx="6439">
                  <c:v>42121.974236111113</c:v>
                </c:pt>
                <c:pt idx="6440">
                  <c:v>42121.974293981482</c:v>
                </c:pt>
                <c:pt idx="6441">
                  <c:v>42121.974351851852</c:v>
                </c:pt>
                <c:pt idx="6442">
                  <c:v>42121.974398148152</c:v>
                </c:pt>
                <c:pt idx="6443">
                  <c:v>42121.974456018521</c:v>
                </c:pt>
                <c:pt idx="6444">
                  <c:v>42121.97451388889</c:v>
                </c:pt>
                <c:pt idx="6445">
                  <c:v>42121.974560185183</c:v>
                </c:pt>
                <c:pt idx="6446">
                  <c:v>42121.974618055552</c:v>
                </c:pt>
                <c:pt idx="6447">
                  <c:v>42121.974675925929</c:v>
                </c:pt>
                <c:pt idx="6448">
                  <c:v>42121.974722222221</c:v>
                </c:pt>
                <c:pt idx="6449">
                  <c:v>42121.974780092591</c:v>
                </c:pt>
                <c:pt idx="6450">
                  <c:v>42121.97483796296</c:v>
                </c:pt>
                <c:pt idx="6451">
                  <c:v>42121.97488425926</c:v>
                </c:pt>
                <c:pt idx="6452">
                  <c:v>42121.974942129629</c:v>
                </c:pt>
                <c:pt idx="6453">
                  <c:v>42121.974999999999</c:v>
                </c:pt>
                <c:pt idx="6454">
                  <c:v>42121.975046296298</c:v>
                </c:pt>
                <c:pt idx="6455">
                  <c:v>42121.975104166668</c:v>
                </c:pt>
                <c:pt idx="6456">
                  <c:v>42121.975162037037</c:v>
                </c:pt>
                <c:pt idx="6457">
                  <c:v>42121.975219907406</c:v>
                </c:pt>
                <c:pt idx="6458">
                  <c:v>42121.975266203706</c:v>
                </c:pt>
                <c:pt idx="6459">
                  <c:v>42121.975324074076</c:v>
                </c:pt>
                <c:pt idx="6460">
                  <c:v>42121.975381944445</c:v>
                </c:pt>
                <c:pt idx="6461">
                  <c:v>42121.975428240738</c:v>
                </c:pt>
                <c:pt idx="6462">
                  <c:v>42121.975486111114</c:v>
                </c:pt>
                <c:pt idx="6463">
                  <c:v>42121.975543981483</c:v>
                </c:pt>
                <c:pt idx="6464">
                  <c:v>42121.975590277776</c:v>
                </c:pt>
                <c:pt idx="6465">
                  <c:v>42121.975648148145</c:v>
                </c:pt>
                <c:pt idx="6466">
                  <c:v>42121.975706018522</c:v>
                </c:pt>
                <c:pt idx="6467">
                  <c:v>42121.975752314815</c:v>
                </c:pt>
                <c:pt idx="6468">
                  <c:v>42121.975810185184</c:v>
                </c:pt>
                <c:pt idx="6469">
                  <c:v>42121.975868055553</c:v>
                </c:pt>
                <c:pt idx="6470">
                  <c:v>42121.975914351853</c:v>
                </c:pt>
                <c:pt idx="6471">
                  <c:v>42121.975972222222</c:v>
                </c:pt>
                <c:pt idx="6472">
                  <c:v>42121.976030092592</c:v>
                </c:pt>
                <c:pt idx="6473">
                  <c:v>42121.976087962961</c:v>
                </c:pt>
                <c:pt idx="6474">
                  <c:v>42121.976134259261</c:v>
                </c:pt>
                <c:pt idx="6475">
                  <c:v>42121.97619212963</c:v>
                </c:pt>
                <c:pt idx="6476">
                  <c:v>42121.97625</c:v>
                </c:pt>
                <c:pt idx="6477">
                  <c:v>42121.9762962963</c:v>
                </c:pt>
                <c:pt idx="6478">
                  <c:v>42121.976354166669</c:v>
                </c:pt>
                <c:pt idx="6479">
                  <c:v>42121.976412037038</c:v>
                </c:pt>
                <c:pt idx="6480">
                  <c:v>42121.976458333331</c:v>
                </c:pt>
                <c:pt idx="6481">
                  <c:v>42121.9765162037</c:v>
                </c:pt>
                <c:pt idx="6482">
                  <c:v>42121.976574074077</c:v>
                </c:pt>
                <c:pt idx="6483">
                  <c:v>42121.976620370369</c:v>
                </c:pt>
                <c:pt idx="6484">
                  <c:v>42121.976678240739</c:v>
                </c:pt>
                <c:pt idx="6485">
                  <c:v>42121.976736111108</c:v>
                </c:pt>
                <c:pt idx="6486">
                  <c:v>42121.976782407408</c:v>
                </c:pt>
                <c:pt idx="6487">
                  <c:v>42121.976840277777</c:v>
                </c:pt>
                <c:pt idx="6488">
                  <c:v>42121.976898148147</c:v>
                </c:pt>
                <c:pt idx="6489">
                  <c:v>42121.976956018516</c:v>
                </c:pt>
                <c:pt idx="6490">
                  <c:v>42121.977002314816</c:v>
                </c:pt>
                <c:pt idx="6491">
                  <c:v>42121.977060185185</c:v>
                </c:pt>
                <c:pt idx="6492">
                  <c:v>42121.977118055554</c:v>
                </c:pt>
                <c:pt idx="6493">
                  <c:v>42121.977164351854</c:v>
                </c:pt>
                <c:pt idx="6494">
                  <c:v>42121.977222222224</c:v>
                </c:pt>
                <c:pt idx="6495">
                  <c:v>42121.977280092593</c:v>
                </c:pt>
                <c:pt idx="6496">
                  <c:v>42121.977326388886</c:v>
                </c:pt>
                <c:pt idx="6497">
                  <c:v>42121.977384259262</c:v>
                </c:pt>
                <c:pt idx="6498">
                  <c:v>42121.977442129632</c:v>
                </c:pt>
                <c:pt idx="6499">
                  <c:v>42121.977488425924</c:v>
                </c:pt>
                <c:pt idx="6500">
                  <c:v>42121.977546296293</c:v>
                </c:pt>
                <c:pt idx="6501">
                  <c:v>42121.97760416667</c:v>
                </c:pt>
                <c:pt idx="6502">
                  <c:v>42121.977650462963</c:v>
                </c:pt>
                <c:pt idx="6503">
                  <c:v>42121.977708333332</c:v>
                </c:pt>
                <c:pt idx="6504">
                  <c:v>42121.977766203701</c:v>
                </c:pt>
                <c:pt idx="6505">
                  <c:v>42121.977824074071</c:v>
                </c:pt>
                <c:pt idx="6506">
                  <c:v>42121.977870370371</c:v>
                </c:pt>
                <c:pt idx="6507">
                  <c:v>42121.97792824074</c:v>
                </c:pt>
                <c:pt idx="6508">
                  <c:v>42121.977986111109</c:v>
                </c:pt>
                <c:pt idx="6509">
                  <c:v>42121.978032407409</c:v>
                </c:pt>
                <c:pt idx="6510">
                  <c:v>42121.978090277778</c:v>
                </c:pt>
                <c:pt idx="6511">
                  <c:v>42121.978148148148</c:v>
                </c:pt>
                <c:pt idx="6512">
                  <c:v>42121.978194444448</c:v>
                </c:pt>
                <c:pt idx="6513">
                  <c:v>42121.978252314817</c:v>
                </c:pt>
                <c:pt idx="6514">
                  <c:v>42121.978310185186</c:v>
                </c:pt>
                <c:pt idx="6515">
                  <c:v>42121.978356481479</c:v>
                </c:pt>
                <c:pt idx="6516">
                  <c:v>42121.978414351855</c:v>
                </c:pt>
                <c:pt idx="6517">
                  <c:v>42121.978472222225</c:v>
                </c:pt>
                <c:pt idx="6518">
                  <c:v>42121.978518518517</c:v>
                </c:pt>
                <c:pt idx="6519">
                  <c:v>42121.978576388887</c:v>
                </c:pt>
                <c:pt idx="6520">
                  <c:v>42121.978634259256</c:v>
                </c:pt>
                <c:pt idx="6521">
                  <c:v>42121.978692129633</c:v>
                </c:pt>
                <c:pt idx="6522">
                  <c:v>42121.978738425925</c:v>
                </c:pt>
                <c:pt idx="6523">
                  <c:v>42121.978796296295</c:v>
                </c:pt>
                <c:pt idx="6524">
                  <c:v>42121.978854166664</c:v>
                </c:pt>
                <c:pt idx="6525">
                  <c:v>42121.978900462964</c:v>
                </c:pt>
                <c:pt idx="6526">
                  <c:v>42121.978958333333</c:v>
                </c:pt>
                <c:pt idx="6527">
                  <c:v>42121.979016203702</c:v>
                </c:pt>
                <c:pt idx="6528">
                  <c:v>42121.979062500002</c:v>
                </c:pt>
                <c:pt idx="6529">
                  <c:v>42121.979120370372</c:v>
                </c:pt>
                <c:pt idx="6530">
                  <c:v>42121.979178240741</c:v>
                </c:pt>
                <c:pt idx="6531">
                  <c:v>42121.979224537034</c:v>
                </c:pt>
                <c:pt idx="6532">
                  <c:v>42121.97928240741</c:v>
                </c:pt>
                <c:pt idx="6533">
                  <c:v>42121.97934027778</c:v>
                </c:pt>
                <c:pt idx="6534">
                  <c:v>42121.979386574072</c:v>
                </c:pt>
                <c:pt idx="6535">
                  <c:v>42121.979444444441</c:v>
                </c:pt>
                <c:pt idx="6536">
                  <c:v>42121.979502314818</c:v>
                </c:pt>
                <c:pt idx="6537">
                  <c:v>42121.979548611111</c:v>
                </c:pt>
                <c:pt idx="6538">
                  <c:v>42121.97960648148</c:v>
                </c:pt>
                <c:pt idx="6539">
                  <c:v>42121.979664351849</c:v>
                </c:pt>
                <c:pt idx="6540">
                  <c:v>42121.979722222219</c:v>
                </c:pt>
                <c:pt idx="6541">
                  <c:v>42121.979768518519</c:v>
                </c:pt>
                <c:pt idx="6542">
                  <c:v>42121.979826388888</c:v>
                </c:pt>
                <c:pt idx="6543">
                  <c:v>42121.979884259257</c:v>
                </c:pt>
                <c:pt idx="6544">
                  <c:v>42121.979930555557</c:v>
                </c:pt>
                <c:pt idx="6545">
                  <c:v>42121.979988425926</c:v>
                </c:pt>
                <c:pt idx="6546">
                  <c:v>42121.980046296296</c:v>
                </c:pt>
                <c:pt idx="6547">
                  <c:v>42121.980092592596</c:v>
                </c:pt>
                <c:pt idx="6548">
                  <c:v>42121.980150462965</c:v>
                </c:pt>
                <c:pt idx="6549">
                  <c:v>42121.980208333334</c:v>
                </c:pt>
                <c:pt idx="6550">
                  <c:v>42121.980254629627</c:v>
                </c:pt>
                <c:pt idx="6551">
                  <c:v>42121.980312500003</c:v>
                </c:pt>
                <c:pt idx="6552">
                  <c:v>42121.980370370373</c:v>
                </c:pt>
                <c:pt idx="6553">
                  <c:v>42121.980416666665</c:v>
                </c:pt>
                <c:pt idx="6554">
                  <c:v>42121.980474537035</c:v>
                </c:pt>
                <c:pt idx="6555">
                  <c:v>42121.980532407404</c:v>
                </c:pt>
                <c:pt idx="6556">
                  <c:v>42121.980590277781</c:v>
                </c:pt>
                <c:pt idx="6557">
                  <c:v>42121.980636574073</c:v>
                </c:pt>
                <c:pt idx="6558">
                  <c:v>42121.980694444443</c:v>
                </c:pt>
                <c:pt idx="6559">
                  <c:v>42121.980752314812</c:v>
                </c:pt>
                <c:pt idx="6560">
                  <c:v>42121.980798611112</c:v>
                </c:pt>
                <c:pt idx="6561">
                  <c:v>42121.980856481481</c:v>
                </c:pt>
                <c:pt idx="6562">
                  <c:v>42121.980914351851</c:v>
                </c:pt>
                <c:pt idx="6563">
                  <c:v>42121.98096064815</c:v>
                </c:pt>
                <c:pt idx="6564">
                  <c:v>42121.98101851852</c:v>
                </c:pt>
                <c:pt idx="6565">
                  <c:v>42121.981076388889</c:v>
                </c:pt>
                <c:pt idx="6566">
                  <c:v>42121.981122685182</c:v>
                </c:pt>
                <c:pt idx="6567">
                  <c:v>42121.981180555558</c:v>
                </c:pt>
                <c:pt idx="6568">
                  <c:v>42121.981238425928</c:v>
                </c:pt>
                <c:pt idx="6569">
                  <c:v>42121.98128472222</c:v>
                </c:pt>
                <c:pt idx="6570">
                  <c:v>42121.981342592589</c:v>
                </c:pt>
                <c:pt idx="6571">
                  <c:v>42121.981400462966</c:v>
                </c:pt>
                <c:pt idx="6572">
                  <c:v>42121.981458333335</c:v>
                </c:pt>
                <c:pt idx="6573">
                  <c:v>42121.981504629628</c:v>
                </c:pt>
                <c:pt idx="6574">
                  <c:v>42121.981562499997</c:v>
                </c:pt>
                <c:pt idx="6575">
                  <c:v>42121.981620370374</c:v>
                </c:pt>
                <c:pt idx="6576">
                  <c:v>42121.981666666667</c:v>
                </c:pt>
                <c:pt idx="6577">
                  <c:v>42121.981724537036</c:v>
                </c:pt>
                <c:pt idx="6578">
                  <c:v>42121.981782407405</c:v>
                </c:pt>
                <c:pt idx="6579">
                  <c:v>42121.981828703705</c:v>
                </c:pt>
                <c:pt idx="6580">
                  <c:v>42121.981886574074</c:v>
                </c:pt>
                <c:pt idx="6581">
                  <c:v>42121.981944444444</c:v>
                </c:pt>
                <c:pt idx="6582">
                  <c:v>42121.981990740744</c:v>
                </c:pt>
                <c:pt idx="6583">
                  <c:v>42121.982048611113</c:v>
                </c:pt>
                <c:pt idx="6584">
                  <c:v>42121.982106481482</c:v>
                </c:pt>
                <c:pt idx="6585">
                  <c:v>42121.982152777775</c:v>
                </c:pt>
                <c:pt idx="6586">
                  <c:v>42121.982210648152</c:v>
                </c:pt>
                <c:pt idx="6587">
                  <c:v>42121.982268518521</c:v>
                </c:pt>
                <c:pt idx="6588">
                  <c:v>42121.98232638889</c:v>
                </c:pt>
                <c:pt idx="6589">
                  <c:v>42121.982372685183</c:v>
                </c:pt>
                <c:pt idx="6590">
                  <c:v>42121.982430555552</c:v>
                </c:pt>
                <c:pt idx="6591">
                  <c:v>42121.982488425929</c:v>
                </c:pt>
                <c:pt idx="6592">
                  <c:v>42121.982534722221</c:v>
                </c:pt>
                <c:pt idx="6593">
                  <c:v>42121.982592592591</c:v>
                </c:pt>
                <c:pt idx="6594">
                  <c:v>42121.98265046296</c:v>
                </c:pt>
                <c:pt idx="6595">
                  <c:v>42121.98269675926</c:v>
                </c:pt>
                <c:pt idx="6596">
                  <c:v>42121.982754629629</c:v>
                </c:pt>
                <c:pt idx="6597">
                  <c:v>42121.982812499999</c:v>
                </c:pt>
                <c:pt idx="6598">
                  <c:v>42121.982858796298</c:v>
                </c:pt>
                <c:pt idx="6599">
                  <c:v>42121.982916666668</c:v>
                </c:pt>
                <c:pt idx="6600">
                  <c:v>42121.982974537037</c:v>
                </c:pt>
                <c:pt idx="6601">
                  <c:v>42121.983020833337</c:v>
                </c:pt>
                <c:pt idx="6602">
                  <c:v>42121.983078703706</c:v>
                </c:pt>
                <c:pt idx="6603">
                  <c:v>42121.983136574076</c:v>
                </c:pt>
                <c:pt idx="6604">
                  <c:v>42121.983194444445</c:v>
                </c:pt>
                <c:pt idx="6605">
                  <c:v>42121.983240740738</c:v>
                </c:pt>
                <c:pt idx="6606">
                  <c:v>42121.983298611114</c:v>
                </c:pt>
                <c:pt idx="6607">
                  <c:v>42121.983356481483</c:v>
                </c:pt>
                <c:pt idx="6608">
                  <c:v>42121.983402777776</c:v>
                </c:pt>
                <c:pt idx="6609">
                  <c:v>42121.983460648145</c:v>
                </c:pt>
                <c:pt idx="6610">
                  <c:v>42121.983518518522</c:v>
                </c:pt>
                <c:pt idx="6611">
                  <c:v>42121.983564814815</c:v>
                </c:pt>
                <c:pt idx="6612">
                  <c:v>42121.983622685184</c:v>
                </c:pt>
                <c:pt idx="6613">
                  <c:v>42121.983680555553</c:v>
                </c:pt>
                <c:pt idx="6614">
                  <c:v>42121.983726851853</c:v>
                </c:pt>
                <c:pt idx="6615">
                  <c:v>42121.983784722222</c:v>
                </c:pt>
                <c:pt idx="6616">
                  <c:v>42121.983842592592</c:v>
                </c:pt>
                <c:pt idx="6617">
                  <c:v>42121.983888888892</c:v>
                </c:pt>
                <c:pt idx="6618">
                  <c:v>42121.983946759261</c:v>
                </c:pt>
                <c:pt idx="6619">
                  <c:v>42121.98400462963</c:v>
                </c:pt>
                <c:pt idx="6620">
                  <c:v>42121.984050925923</c:v>
                </c:pt>
                <c:pt idx="6621">
                  <c:v>42121.9841087963</c:v>
                </c:pt>
                <c:pt idx="6622">
                  <c:v>42121.984166666669</c:v>
                </c:pt>
                <c:pt idx="6623">
                  <c:v>42121.984224537038</c:v>
                </c:pt>
                <c:pt idx="6624">
                  <c:v>42121.984270833331</c:v>
                </c:pt>
                <c:pt idx="6625">
                  <c:v>42121.9843287037</c:v>
                </c:pt>
                <c:pt idx="6626">
                  <c:v>42121.984386574077</c:v>
                </c:pt>
                <c:pt idx="6627">
                  <c:v>42121.984432870369</c:v>
                </c:pt>
                <c:pt idx="6628">
                  <c:v>42121.984490740739</c:v>
                </c:pt>
                <c:pt idx="6629">
                  <c:v>42121.984548611108</c:v>
                </c:pt>
                <c:pt idx="6630">
                  <c:v>42121.984594907408</c:v>
                </c:pt>
                <c:pt idx="6631">
                  <c:v>42121.984652777777</c:v>
                </c:pt>
                <c:pt idx="6632">
                  <c:v>42121.984710648147</c:v>
                </c:pt>
                <c:pt idx="6633">
                  <c:v>42121.984756944446</c:v>
                </c:pt>
                <c:pt idx="6634">
                  <c:v>42121.984814814816</c:v>
                </c:pt>
                <c:pt idx="6635">
                  <c:v>42121.984872685185</c:v>
                </c:pt>
                <c:pt idx="6636">
                  <c:v>42121.984918981485</c:v>
                </c:pt>
                <c:pt idx="6637">
                  <c:v>42121.984976851854</c:v>
                </c:pt>
                <c:pt idx="6638">
                  <c:v>42121.985034722224</c:v>
                </c:pt>
                <c:pt idx="6639">
                  <c:v>42121.985092592593</c:v>
                </c:pt>
                <c:pt idx="6640">
                  <c:v>42121.985138888886</c:v>
                </c:pt>
                <c:pt idx="6641">
                  <c:v>42121.985196759262</c:v>
                </c:pt>
                <c:pt idx="6642">
                  <c:v>42121.985254629632</c:v>
                </c:pt>
                <c:pt idx="6643">
                  <c:v>42121.985300925924</c:v>
                </c:pt>
                <c:pt idx="6644">
                  <c:v>42121.985358796293</c:v>
                </c:pt>
                <c:pt idx="6645">
                  <c:v>42121.98541666667</c:v>
                </c:pt>
                <c:pt idx="6646">
                  <c:v>42121.985474537039</c:v>
                </c:pt>
                <c:pt idx="6647">
                  <c:v>42121.985532407409</c:v>
                </c:pt>
                <c:pt idx="6648">
                  <c:v>42121.985578703701</c:v>
                </c:pt>
                <c:pt idx="6649">
                  <c:v>42121.985636574071</c:v>
                </c:pt>
                <c:pt idx="6650">
                  <c:v>42121.985694444447</c:v>
                </c:pt>
                <c:pt idx="6651">
                  <c:v>42121.985752314817</c:v>
                </c:pt>
                <c:pt idx="6652">
                  <c:v>42121.985798611109</c:v>
                </c:pt>
                <c:pt idx="6653">
                  <c:v>42121.985856481479</c:v>
                </c:pt>
                <c:pt idx="6654">
                  <c:v>42121.985914351855</c:v>
                </c:pt>
                <c:pt idx="6655">
                  <c:v>42121.985960648148</c:v>
                </c:pt>
                <c:pt idx="6656">
                  <c:v>42121.986018518517</c:v>
                </c:pt>
                <c:pt idx="6657">
                  <c:v>42121.986076388886</c:v>
                </c:pt>
                <c:pt idx="6658">
                  <c:v>42121.986122685186</c:v>
                </c:pt>
                <c:pt idx="6659">
                  <c:v>42121.986180555556</c:v>
                </c:pt>
                <c:pt idx="6660">
                  <c:v>42121.986238425925</c:v>
                </c:pt>
                <c:pt idx="6661">
                  <c:v>42121.986284722225</c:v>
                </c:pt>
                <c:pt idx="6662">
                  <c:v>42121.986342592594</c:v>
                </c:pt>
                <c:pt idx="6663">
                  <c:v>42121.986400462964</c:v>
                </c:pt>
                <c:pt idx="6664">
                  <c:v>42121.986446759256</c:v>
                </c:pt>
                <c:pt idx="6665">
                  <c:v>42121.986504629633</c:v>
                </c:pt>
                <c:pt idx="6666">
                  <c:v>42121.986562500002</c:v>
                </c:pt>
                <c:pt idx="6667">
                  <c:v>42121.986620370371</c:v>
                </c:pt>
                <c:pt idx="6668">
                  <c:v>42121.986666666664</c:v>
                </c:pt>
                <c:pt idx="6669">
                  <c:v>42121.986724537041</c:v>
                </c:pt>
                <c:pt idx="6670">
                  <c:v>42121.98678240741</c:v>
                </c:pt>
                <c:pt idx="6671">
                  <c:v>42121.986828703702</c:v>
                </c:pt>
                <c:pt idx="6672">
                  <c:v>42121.986886574072</c:v>
                </c:pt>
                <c:pt idx="6673">
                  <c:v>42121.986944444441</c:v>
                </c:pt>
                <c:pt idx="6674">
                  <c:v>42121.986990740741</c:v>
                </c:pt>
                <c:pt idx="6675">
                  <c:v>42121.98704861111</c:v>
                </c:pt>
                <c:pt idx="6676">
                  <c:v>42121.98710648148</c:v>
                </c:pt>
                <c:pt idx="6677">
                  <c:v>42121.98715277778</c:v>
                </c:pt>
                <c:pt idx="6678">
                  <c:v>42121.987210648149</c:v>
                </c:pt>
                <c:pt idx="6679">
                  <c:v>42121.987268518518</c:v>
                </c:pt>
                <c:pt idx="6680">
                  <c:v>42121.987314814818</c:v>
                </c:pt>
                <c:pt idx="6681">
                  <c:v>42121.987372685187</c:v>
                </c:pt>
                <c:pt idx="6682">
                  <c:v>42121.987430555557</c:v>
                </c:pt>
                <c:pt idx="6683">
                  <c:v>42121.987476851849</c:v>
                </c:pt>
                <c:pt idx="6684">
                  <c:v>42121.987534722219</c:v>
                </c:pt>
                <c:pt idx="6685">
                  <c:v>42121.987592592595</c:v>
                </c:pt>
                <c:pt idx="6686">
                  <c:v>42121.987650462965</c:v>
                </c:pt>
                <c:pt idx="6687">
                  <c:v>42121.987696759257</c:v>
                </c:pt>
                <c:pt idx="6688">
                  <c:v>42121.987754629627</c:v>
                </c:pt>
                <c:pt idx="6689">
                  <c:v>42121.987812500003</c:v>
                </c:pt>
                <c:pt idx="6690">
                  <c:v>42121.987858796296</c:v>
                </c:pt>
                <c:pt idx="6691">
                  <c:v>42121.987916666665</c:v>
                </c:pt>
                <c:pt idx="6692">
                  <c:v>42121.987974537034</c:v>
                </c:pt>
                <c:pt idx="6693">
                  <c:v>42121.988020833334</c:v>
                </c:pt>
                <c:pt idx="6694">
                  <c:v>42121.988078703704</c:v>
                </c:pt>
                <c:pt idx="6695">
                  <c:v>42121.988136574073</c:v>
                </c:pt>
                <c:pt idx="6696">
                  <c:v>42121.988182870373</c:v>
                </c:pt>
                <c:pt idx="6697">
                  <c:v>42121.988240740742</c:v>
                </c:pt>
                <c:pt idx="6698">
                  <c:v>42121.988298611112</c:v>
                </c:pt>
                <c:pt idx="6699">
                  <c:v>42121.988344907404</c:v>
                </c:pt>
                <c:pt idx="6700">
                  <c:v>42121.988402777781</c:v>
                </c:pt>
                <c:pt idx="6701">
                  <c:v>42121.98846064815</c:v>
                </c:pt>
                <c:pt idx="6702">
                  <c:v>42121.988518518519</c:v>
                </c:pt>
                <c:pt idx="6703">
                  <c:v>42121.988564814812</c:v>
                </c:pt>
                <c:pt idx="6704">
                  <c:v>42121.988622685189</c:v>
                </c:pt>
                <c:pt idx="6705">
                  <c:v>42121.988680555558</c:v>
                </c:pt>
                <c:pt idx="6706">
                  <c:v>42121.988726851851</c:v>
                </c:pt>
                <c:pt idx="6707">
                  <c:v>42121.98878472222</c:v>
                </c:pt>
                <c:pt idx="6708">
                  <c:v>42121.988842592589</c:v>
                </c:pt>
                <c:pt idx="6709">
                  <c:v>42121.988888888889</c:v>
                </c:pt>
                <c:pt idx="6710">
                  <c:v>42121.988946759258</c:v>
                </c:pt>
                <c:pt idx="6711">
                  <c:v>42121.989004629628</c:v>
                </c:pt>
                <c:pt idx="6712">
                  <c:v>42121.989050925928</c:v>
                </c:pt>
                <c:pt idx="6713">
                  <c:v>42121.989108796297</c:v>
                </c:pt>
                <c:pt idx="6714">
                  <c:v>42121.989166666666</c:v>
                </c:pt>
                <c:pt idx="6715">
                  <c:v>42121.989212962966</c:v>
                </c:pt>
                <c:pt idx="6716">
                  <c:v>42121.989270833335</c:v>
                </c:pt>
                <c:pt idx="6717">
                  <c:v>42121.989328703705</c:v>
                </c:pt>
                <c:pt idx="6718">
                  <c:v>42121.989386574074</c:v>
                </c:pt>
                <c:pt idx="6719">
                  <c:v>42121.989432870374</c:v>
                </c:pt>
                <c:pt idx="6720">
                  <c:v>42121.989490740743</c:v>
                </c:pt>
                <c:pt idx="6721">
                  <c:v>42121.989548611113</c:v>
                </c:pt>
                <c:pt idx="6722">
                  <c:v>42121.989594907405</c:v>
                </c:pt>
                <c:pt idx="6723">
                  <c:v>42121.989652777775</c:v>
                </c:pt>
                <c:pt idx="6724">
                  <c:v>42121.989710648151</c:v>
                </c:pt>
                <c:pt idx="6725">
                  <c:v>42121.989756944444</c:v>
                </c:pt>
                <c:pt idx="6726">
                  <c:v>42121.989814814813</c:v>
                </c:pt>
                <c:pt idx="6727">
                  <c:v>42121.989872685182</c:v>
                </c:pt>
                <c:pt idx="6728">
                  <c:v>42121.989918981482</c:v>
                </c:pt>
                <c:pt idx="6729">
                  <c:v>42121.989976851852</c:v>
                </c:pt>
                <c:pt idx="6730">
                  <c:v>42121.990034722221</c:v>
                </c:pt>
                <c:pt idx="6731">
                  <c:v>42121.990081018521</c:v>
                </c:pt>
                <c:pt idx="6732">
                  <c:v>42121.99013888889</c:v>
                </c:pt>
                <c:pt idx="6733">
                  <c:v>42121.99019675926</c:v>
                </c:pt>
                <c:pt idx="6734">
                  <c:v>42121.990254629629</c:v>
                </c:pt>
                <c:pt idx="6735">
                  <c:v>42121.990300925929</c:v>
                </c:pt>
                <c:pt idx="6736">
                  <c:v>42121.990358796298</c:v>
                </c:pt>
                <c:pt idx="6737">
                  <c:v>42121.990416666667</c:v>
                </c:pt>
                <c:pt idx="6738">
                  <c:v>42121.99046296296</c:v>
                </c:pt>
                <c:pt idx="6739">
                  <c:v>42121.990520833337</c:v>
                </c:pt>
                <c:pt idx="6740">
                  <c:v>42121.990578703706</c:v>
                </c:pt>
                <c:pt idx="6741">
                  <c:v>42121.990624999999</c:v>
                </c:pt>
                <c:pt idx="6742">
                  <c:v>42121.990682870368</c:v>
                </c:pt>
                <c:pt idx="6743">
                  <c:v>42121.990740740737</c:v>
                </c:pt>
                <c:pt idx="6744">
                  <c:v>42121.990787037037</c:v>
                </c:pt>
                <c:pt idx="6745">
                  <c:v>42121.990844907406</c:v>
                </c:pt>
                <c:pt idx="6746">
                  <c:v>42121.990902777776</c:v>
                </c:pt>
                <c:pt idx="6747">
                  <c:v>42121.990949074076</c:v>
                </c:pt>
                <c:pt idx="6748">
                  <c:v>42121.991006944445</c:v>
                </c:pt>
                <c:pt idx="6749">
                  <c:v>42121.991064814814</c:v>
                </c:pt>
                <c:pt idx="6750">
                  <c:v>42121.991122685184</c:v>
                </c:pt>
                <c:pt idx="6751">
                  <c:v>42121.991168981483</c:v>
                </c:pt>
                <c:pt idx="6752">
                  <c:v>42121.991226851853</c:v>
                </c:pt>
                <c:pt idx="6753">
                  <c:v>42121.991284722222</c:v>
                </c:pt>
                <c:pt idx="6754">
                  <c:v>42121.991331018522</c:v>
                </c:pt>
                <c:pt idx="6755">
                  <c:v>42121.991388888891</c:v>
                </c:pt>
                <c:pt idx="6756">
                  <c:v>42121.991446759261</c:v>
                </c:pt>
                <c:pt idx="6757">
                  <c:v>42121.991493055553</c:v>
                </c:pt>
                <c:pt idx="6758">
                  <c:v>42121.991550925923</c:v>
                </c:pt>
                <c:pt idx="6759">
                  <c:v>42121.991608796299</c:v>
                </c:pt>
                <c:pt idx="6760">
                  <c:v>42121.991655092592</c:v>
                </c:pt>
                <c:pt idx="6761">
                  <c:v>42121.991712962961</c:v>
                </c:pt>
                <c:pt idx="6762">
                  <c:v>42121.991770833331</c:v>
                </c:pt>
                <c:pt idx="6763">
                  <c:v>42121.99181712963</c:v>
                </c:pt>
                <c:pt idx="6764">
                  <c:v>42121.991875</c:v>
                </c:pt>
                <c:pt idx="6765">
                  <c:v>42121.991932870369</c:v>
                </c:pt>
                <c:pt idx="6766">
                  <c:v>42121.991990740738</c:v>
                </c:pt>
                <c:pt idx="6767">
                  <c:v>42121.992037037038</c:v>
                </c:pt>
                <c:pt idx="6768">
                  <c:v>42121.992094907408</c:v>
                </c:pt>
                <c:pt idx="6769">
                  <c:v>42121.992152777777</c:v>
                </c:pt>
                <c:pt idx="6770">
                  <c:v>42121.992199074077</c:v>
                </c:pt>
                <c:pt idx="6771">
                  <c:v>42121.992256944446</c:v>
                </c:pt>
                <c:pt idx="6772">
                  <c:v>42121.992314814815</c:v>
                </c:pt>
                <c:pt idx="6773">
                  <c:v>42121.992361111108</c:v>
                </c:pt>
                <c:pt idx="6774">
                  <c:v>42121.992418981485</c:v>
                </c:pt>
                <c:pt idx="6775">
                  <c:v>42121.992476851854</c:v>
                </c:pt>
                <c:pt idx="6776">
                  <c:v>42121.992523148147</c:v>
                </c:pt>
                <c:pt idx="6777">
                  <c:v>42121.992581018516</c:v>
                </c:pt>
                <c:pt idx="6778">
                  <c:v>42121.992638888885</c:v>
                </c:pt>
                <c:pt idx="6779">
                  <c:v>42121.992685185185</c:v>
                </c:pt>
                <c:pt idx="6780">
                  <c:v>42121.992743055554</c:v>
                </c:pt>
                <c:pt idx="6781">
                  <c:v>42121.992800925924</c:v>
                </c:pt>
                <c:pt idx="6782">
                  <c:v>42121.992858796293</c:v>
                </c:pt>
                <c:pt idx="6783">
                  <c:v>42121.992905092593</c:v>
                </c:pt>
                <c:pt idx="6784">
                  <c:v>42121.992962962962</c:v>
                </c:pt>
                <c:pt idx="6785">
                  <c:v>42121.993020833332</c:v>
                </c:pt>
                <c:pt idx="6786">
                  <c:v>42121.993067129632</c:v>
                </c:pt>
                <c:pt idx="6787">
                  <c:v>42121.993125000001</c:v>
                </c:pt>
                <c:pt idx="6788">
                  <c:v>42121.99318287037</c:v>
                </c:pt>
                <c:pt idx="6789">
                  <c:v>42121.99322916667</c:v>
                </c:pt>
                <c:pt idx="6790">
                  <c:v>42121.993287037039</c:v>
                </c:pt>
                <c:pt idx="6791">
                  <c:v>42121.993344907409</c:v>
                </c:pt>
                <c:pt idx="6792">
                  <c:v>42121.993391203701</c:v>
                </c:pt>
                <c:pt idx="6793">
                  <c:v>42121.993449074071</c:v>
                </c:pt>
                <c:pt idx="6794">
                  <c:v>42121.993506944447</c:v>
                </c:pt>
                <c:pt idx="6795">
                  <c:v>42121.99355324074</c:v>
                </c:pt>
                <c:pt idx="6796">
                  <c:v>42121.993611111109</c:v>
                </c:pt>
                <c:pt idx="6797">
                  <c:v>42121.993668981479</c:v>
                </c:pt>
                <c:pt idx="6798">
                  <c:v>42121.993715277778</c:v>
                </c:pt>
                <c:pt idx="6799">
                  <c:v>42121.993773148148</c:v>
                </c:pt>
                <c:pt idx="6800">
                  <c:v>42121.993831018517</c:v>
                </c:pt>
                <c:pt idx="6801">
                  <c:v>42121.993888888886</c:v>
                </c:pt>
                <c:pt idx="6802">
                  <c:v>42121.993935185186</c:v>
                </c:pt>
                <c:pt idx="6803">
                  <c:v>42121.993993055556</c:v>
                </c:pt>
                <c:pt idx="6804">
                  <c:v>42121.994050925925</c:v>
                </c:pt>
                <c:pt idx="6805">
                  <c:v>42121.994097222225</c:v>
                </c:pt>
                <c:pt idx="6806">
                  <c:v>42121.994155092594</c:v>
                </c:pt>
                <c:pt idx="6807">
                  <c:v>42121.994212962964</c:v>
                </c:pt>
                <c:pt idx="6808">
                  <c:v>42121.994259259256</c:v>
                </c:pt>
                <c:pt idx="6809">
                  <c:v>42121.994317129633</c:v>
                </c:pt>
                <c:pt idx="6810">
                  <c:v>42121.994375000002</c:v>
                </c:pt>
                <c:pt idx="6811">
                  <c:v>42121.994421296295</c:v>
                </c:pt>
                <c:pt idx="6812">
                  <c:v>42121.994479166664</c:v>
                </c:pt>
                <c:pt idx="6813">
                  <c:v>42121.994537037041</c:v>
                </c:pt>
                <c:pt idx="6814">
                  <c:v>42121.994583333333</c:v>
                </c:pt>
                <c:pt idx="6815">
                  <c:v>42121.994641203702</c:v>
                </c:pt>
                <c:pt idx="6816">
                  <c:v>42121.994699074072</c:v>
                </c:pt>
                <c:pt idx="6817">
                  <c:v>42121.994756944441</c:v>
                </c:pt>
                <c:pt idx="6818">
                  <c:v>42121.994803240741</c:v>
                </c:pt>
                <c:pt idx="6819">
                  <c:v>42121.99486111111</c:v>
                </c:pt>
                <c:pt idx="6820">
                  <c:v>42121.99491898148</c:v>
                </c:pt>
                <c:pt idx="6821">
                  <c:v>42121.99496527778</c:v>
                </c:pt>
                <c:pt idx="6822">
                  <c:v>42121.995023148149</c:v>
                </c:pt>
                <c:pt idx="6823">
                  <c:v>42121.995081018518</c:v>
                </c:pt>
                <c:pt idx="6824">
                  <c:v>42121.995127314818</c:v>
                </c:pt>
                <c:pt idx="6825">
                  <c:v>42121.995185185187</c:v>
                </c:pt>
                <c:pt idx="6826">
                  <c:v>42121.995243055557</c:v>
                </c:pt>
                <c:pt idx="6827">
                  <c:v>42121.995289351849</c:v>
                </c:pt>
                <c:pt idx="6828">
                  <c:v>42121.995347222219</c:v>
                </c:pt>
                <c:pt idx="6829">
                  <c:v>42121.995405092595</c:v>
                </c:pt>
                <c:pt idx="6830">
                  <c:v>42121.995451388888</c:v>
                </c:pt>
                <c:pt idx="6831">
                  <c:v>42121.995509259257</c:v>
                </c:pt>
                <c:pt idx="6832">
                  <c:v>42121.995567129627</c:v>
                </c:pt>
                <c:pt idx="6833">
                  <c:v>42121.995625000003</c:v>
                </c:pt>
                <c:pt idx="6834">
                  <c:v>42121.995671296296</c:v>
                </c:pt>
                <c:pt idx="6835">
                  <c:v>42121.995729166665</c:v>
                </c:pt>
                <c:pt idx="6836">
                  <c:v>42121.995787037034</c:v>
                </c:pt>
                <c:pt idx="6837">
                  <c:v>42121.995833333334</c:v>
                </c:pt>
                <c:pt idx="6838">
                  <c:v>42121.995891203704</c:v>
                </c:pt>
                <c:pt idx="6839">
                  <c:v>42121.995949074073</c:v>
                </c:pt>
                <c:pt idx="6840">
                  <c:v>42121.995995370373</c:v>
                </c:pt>
                <c:pt idx="6841">
                  <c:v>42121.996053240742</c:v>
                </c:pt>
                <c:pt idx="6842">
                  <c:v>42121.996111111112</c:v>
                </c:pt>
                <c:pt idx="6843">
                  <c:v>42121.996157407404</c:v>
                </c:pt>
                <c:pt idx="6844">
                  <c:v>42121.996215277781</c:v>
                </c:pt>
                <c:pt idx="6845">
                  <c:v>42121.99627314815</c:v>
                </c:pt>
                <c:pt idx="6846">
                  <c:v>42121.996319444443</c:v>
                </c:pt>
                <c:pt idx="6847">
                  <c:v>42121.996377314812</c:v>
                </c:pt>
                <c:pt idx="6848">
                  <c:v>42121.996435185189</c:v>
                </c:pt>
                <c:pt idx="6849">
                  <c:v>42121.996493055558</c:v>
                </c:pt>
                <c:pt idx="6850">
                  <c:v>42121.996539351851</c:v>
                </c:pt>
                <c:pt idx="6851">
                  <c:v>42121.99659722222</c:v>
                </c:pt>
                <c:pt idx="6852">
                  <c:v>42121.996655092589</c:v>
                </c:pt>
                <c:pt idx="6853">
                  <c:v>42121.996701388889</c:v>
                </c:pt>
                <c:pt idx="6854">
                  <c:v>42121.996759259258</c:v>
                </c:pt>
                <c:pt idx="6855">
                  <c:v>42121.996817129628</c:v>
                </c:pt>
                <c:pt idx="6856">
                  <c:v>42121.996863425928</c:v>
                </c:pt>
                <c:pt idx="6857">
                  <c:v>42121.996921296297</c:v>
                </c:pt>
                <c:pt idx="6858">
                  <c:v>42121.996979166666</c:v>
                </c:pt>
                <c:pt idx="6859">
                  <c:v>42121.997025462966</c:v>
                </c:pt>
                <c:pt idx="6860">
                  <c:v>42121.997083333335</c:v>
                </c:pt>
                <c:pt idx="6861">
                  <c:v>42121.997141203705</c:v>
                </c:pt>
                <c:pt idx="6862">
                  <c:v>42121.997187499997</c:v>
                </c:pt>
                <c:pt idx="6863">
                  <c:v>42121.997245370374</c:v>
                </c:pt>
                <c:pt idx="6864">
                  <c:v>42121.997303240743</c:v>
                </c:pt>
                <c:pt idx="6865">
                  <c:v>42121.997361111113</c:v>
                </c:pt>
                <c:pt idx="6866">
                  <c:v>42121.997407407405</c:v>
                </c:pt>
                <c:pt idx="6867">
                  <c:v>42121.997465277775</c:v>
                </c:pt>
                <c:pt idx="6868">
                  <c:v>42121.997523148151</c:v>
                </c:pt>
                <c:pt idx="6869">
                  <c:v>42121.997569444444</c:v>
                </c:pt>
                <c:pt idx="6870">
                  <c:v>42121.997627314813</c:v>
                </c:pt>
                <c:pt idx="6871">
                  <c:v>42121.997685185182</c:v>
                </c:pt>
                <c:pt idx="6872">
                  <c:v>42121.997731481482</c:v>
                </c:pt>
                <c:pt idx="6873">
                  <c:v>42121.997789351852</c:v>
                </c:pt>
                <c:pt idx="6874">
                  <c:v>42121.997847222221</c:v>
                </c:pt>
                <c:pt idx="6875">
                  <c:v>42121.997893518521</c:v>
                </c:pt>
                <c:pt idx="6876">
                  <c:v>42121.99795138889</c:v>
                </c:pt>
                <c:pt idx="6877">
                  <c:v>42121.99800925926</c:v>
                </c:pt>
                <c:pt idx="6878">
                  <c:v>42121.998055555552</c:v>
                </c:pt>
                <c:pt idx="6879">
                  <c:v>42121.998113425929</c:v>
                </c:pt>
                <c:pt idx="6880">
                  <c:v>42121.998171296298</c:v>
                </c:pt>
                <c:pt idx="6881">
                  <c:v>42121.998217592591</c:v>
                </c:pt>
                <c:pt idx="6882">
                  <c:v>42121.99827546296</c:v>
                </c:pt>
                <c:pt idx="6883">
                  <c:v>42121.998333333337</c:v>
                </c:pt>
                <c:pt idx="6884">
                  <c:v>42121.998391203706</c:v>
                </c:pt>
                <c:pt idx="6885">
                  <c:v>42121.998437499999</c:v>
                </c:pt>
                <c:pt idx="6886">
                  <c:v>42121.998495370368</c:v>
                </c:pt>
                <c:pt idx="6887">
                  <c:v>42121.998553240737</c:v>
                </c:pt>
                <c:pt idx="6888">
                  <c:v>42121.998599537037</c:v>
                </c:pt>
                <c:pt idx="6889">
                  <c:v>42121.998657407406</c:v>
                </c:pt>
                <c:pt idx="6890">
                  <c:v>42121.998715277776</c:v>
                </c:pt>
                <c:pt idx="6891">
                  <c:v>42121.998761574076</c:v>
                </c:pt>
                <c:pt idx="6892">
                  <c:v>42121.998819444445</c:v>
                </c:pt>
                <c:pt idx="6893">
                  <c:v>42121.998877314814</c:v>
                </c:pt>
                <c:pt idx="6894">
                  <c:v>42121.998923611114</c:v>
                </c:pt>
                <c:pt idx="6895">
                  <c:v>42121.998981481483</c:v>
                </c:pt>
                <c:pt idx="6896">
                  <c:v>42121.999039351853</c:v>
                </c:pt>
                <c:pt idx="6897">
                  <c:v>42121.999085648145</c:v>
                </c:pt>
                <c:pt idx="6898">
                  <c:v>42121.999143518522</c:v>
                </c:pt>
                <c:pt idx="6899">
                  <c:v>42121.999201388891</c:v>
                </c:pt>
                <c:pt idx="6900">
                  <c:v>42121.999259259261</c:v>
                </c:pt>
                <c:pt idx="6901">
                  <c:v>42121.999305555553</c:v>
                </c:pt>
                <c:pt idx="6902">
                  <c:v>42121.999363425923</c:v>
                </c:pt>
                <c:pt idx="6903">
                  <c:v>42121.999421296299</c:v>
                </c:pt>
                <c:pt idx="6904">
                  <c:v>42121.999467592592</c:v>
                </c:pt>
                <c:pt idx="6905">
                  <c:v>42121.999525462961</c:v>
                </c:pt>
                <c:pt idx="6906">
                  <c:v>42121.999583333331</c:v>
                </c:pt>
                <c:pt idx="6907">
                  <c:v>42121.99962962963</c:v>
                </c:pt>
                <c:pt idx="6908">
                  <c:v>42121.9996875</c:v>
                </c:pt>
                <c:pt idx="6909">
                  <c:v>42121.999745370369</c:v>
                </c:pt>
                <c:pt idx="6910">
                  <c:v>42121.999791666669</c:v>
                </c:pt>
                <c:pt idx="6911">
                  <c:v>42121.999849537038</c:v>
                </c:pt>
                <c:pt idx="6912">
                  <c:v>42121.999907407408</c:v>
                </c:pt>
                <c:pt idx="6913">
                  <c:v>42121.9999537037</c:v>
                </c:pt>
                <c:pt idx="6914">
                  <c:v>42122.000011574077</c:v>
                </c:pt>
                <c:pt idx="6915">
                  <c:v>42122.000069444446</c:v>
                </c:pt>
                <c:pt idx="6916">
                  <c:v>42122.000127314815</c:v>
                </c:pt>
                <c:pt idx="6917">
                  <c:v>42122.000173611108</c:v>
                </c:pt>
                <c:pt idx="6918">
                  <c:v>42122.000231481485</c:v>
                </c:pt>
                <c:pt idx="6919">
                  <c:v>42122.000289351854</c:v>
                </c:pt>
                <c:pt idx="6920">
                  <c:v>42122.000335648147</c:v>
                </c:pt>
                <c:pt idx="6921">
                  <c:v>42122.000393518516</c:v>
                </c:pt>
                <c:pt idx="6922">
                  <c:v>42122.000451388885</c:v>
                </c:pt>
                <c:pt idx="6923">
                  <c:v>42122.000497685185</c:v>
                </c:pt>
                <c:pt idx="6924">
                  <c:v>42122.000555555554</c:v>
                </c:pt>
                <c:pt idx="6925">
                  <c:v>42122.000613425924</c:v>
                </c:pt>
                <c:pt idx="6926">
                  <c:v>42122.000659722224</c:v>
                </c:pt>
                <c:pt idx="6927">
                  <c:v>42122.000717592593</c:v>
                </c:pt>
                <c:pt idx="6928">
                  <c:v>42122.000775462962</c:v>
                </c:pt>
                <c:pt idx="6929">
                  <c:v>42122.000821759262</c:v>
                </c:pt>
                <c:pt idx="6930">
                  <c:v>42122.000879629632</c:v>
                </c:pt>
                <c:pt idx="6931">
                  <c:v>42122.000937500001</c:v>
                </c:pt>
                <c:pt idx="6932">
                  <c:v>42122.000983796293</c:v>
                </c:pt>
                <c:pt idx="6933">
                  <c:v>42122.00104166667</c:v>
                </c:pt>
                <c:pt idx="6934">
                  <c:v>42122.001099537039</c:v>
                </c:pt>
                <c:pt idx="6935">
                  <c:v>42122.001157407409</c:v>
                </c:pt>
                <c:pt idx="6936">
                  <c:v>42122.001203703701</c:v>
                </c:pt>
                <c:pt idx="6937">
                  <c:v>42122.001261574071</c:v>
                </c:pt>
                <c:pt idx="6938">
                  <c:v>42122.001319444447</c:v>
                </c:pt>
                <c:pt idx="6939">
                  <c:v>42122.00136574074</c:v>
                </c:pt>
                <c:pt idx="6940">
                  <c:v>42122.001423611109</c:v>
                </c:pt>
                <c:pt idx="6941">
                  <c:v>42122.001481481479</c:v>
                </c:pt>
                <c:pt idx="6942">
                  <c:v>42122.001527777778</c:v>
                </c:pt>
                <c:pt idx="6943">
                  <c:v>42122.001585648148</c:v>
                </c:pt>
                <c:pt idx="6944">
                  <c:v>42122.001643518517</c:v>
                </c:pt>
                <c:pt idx="6945">
                  <c:v>42122.001689814817</c:v>
                </c:pt>
                <c:pt idx="6946">
                  <c:v>42122.001747685186</c:v>
                </c:pt>
                <c:pt idx="6947">
                  <c:v>42122.001805555556</c:v>
                </c:pt>
                <c:pt idx="6948">
                  <c:v>42122.001851851855</c:v>
                </c:pt>
                <c:pt idx="6949">
                  <c:v>42122.001909722225</c:v>
                </c:pt>
                <c:pt idx="6950">
                  <c:v>42122.001967592594</c:v>
                </c:pt>
                <c:pt idx="6951">
                  <c:v>42122.002025462964</c:v>
                </c:pt>
                <c:pt idx="6952">
                  <c:v>42122.002071759256</c:v>
                </c:pt>
                <c:pt idx="6953">
                  <c:v>42122.002129629633</c:v>
                </c:pt>
                <c:pt idx="6954">
                  <c:v>42122.002187500002</c:v>
                </c:pt>
                <c:pt idx="6955">
                  <c:v>42122.002233796295</c:v>
                </c:pt>
                <c:pt idx="6956">
                  <c:v>42122.002291666664</c:v>
                </c:pt>
                <c:pt idx="6957">
                  <c:v>42122.002349537041</c:v>
                </c:pt>
                <c:pt idx="6958">
                  <c:v>42122.002395833333</c:v>
                </c:pt>
                <c:pt idx="6959">
                  <c:v>42122.002453703702</c:v>
                </c:pt>
                <c:pt idx="6960">
                  <c:v>42122.002511574072</c:v>
                </c:pt>
                <c:pt idx="6961">
                  <c:v>42122.002557870372</c:v>
                </c:pt>
                <c:pt idx="6962">
                  <c:v>42122.002615740741</c:v>
                </c:pt>
                <c:pt idx="6963">
                  <c:v>42122.00267361111</c:v>
                </c:pt>
                <c:pt idx="6964">
                  <c:v>42122.00271990741</c:v>
                </c:pt>
                <c:pt idx="6965">
                  <c:v>42122.00277777778</c:v>
                </c:pt>
                <c:pt idx="6966">
                  <c:v>42122.002835648149</c:v>
                </c:pt>
                <c:pt idx="6967">
                  <c:v>42122.002893518518</c:v>
                </c:pt>
                <c:pt idx="6968">
                  <c:v>42122.002939814818</c:v>
                </c:pt>
                <c:pt idx="6969">
                  <c:v>42122.002997685187</c:v>
                </c:pt>
                <c:pt idx="6970">
                  <c:v>42122.003055555557</c:v>
                </c:pt>
                <c:pt idx="6971">
                  <c:v>42122.003101851849</c:v>
                </c:pt>
                <c:pt idx="6972">
                  <c:v>42122.003159722219</c:v>
                </c:pt>
                <c:pt idx="6973">
                  <c:v>42122.003217592595</c:v>
                </c:pt>
                <c:pt idx="6974">
                  <c:v>42122.003263888888</c:v>
                </c:pt>
                <c:pt idx="6975">
                  <c:v>42122.003321759257</c:v>
                </c:pt>
                <c:pt idx="6976">
                  <c:v>42122.003379629627</c:v>
                </c:pt>
                <c:pt idx="6977">
                  <c:v>42122.003425925926</c:v>
                </c:pt>
                <c:pt idx="6978">
                  <c:v>42122.003483796296</c:v>
                </c:pt>
                <c:pt idx="6979">
                  <c:v>42122.003541666665</c:v>
                </c:pt>
                <c:pt idx="6980">
                  <c:v>42122.003587962965</c:v>
                </c:pt>
                <c:pt idx="6981">
                  <c:v>42122.003645833334</c:v>
                </c:pt>
                <c:pt idx="6982">
                  <c:v>42122.003703703704</c:v>
                </c:pt>
                <c:pt idx="6983">
                  <c:v>42122.003761574073</c:v>
                </c:pt>
                <c:pt idx="6984">
                  <c:v>42122.003807870373</c:v>
                </c:pt>
                <c:pt idx="6985">
                  <c:v>42122.003865740742</c:v>
                </c:pt>
                <c:pt idx="6986">
                  <c:v>42122.003923611112</c:v>
                </c:pt>
                <c:pt idx="6987">
                  <c:v>42122.003969907404</c:v>
                </c:pt>
                <c:pt idx="6988">
                  <c:v>42122.004027777781</c:v>
                </c:pt>
                <c:pt idx="6989">
                  <c:v>42122.00408564815</c:v>
                </c:pt>
                <c:pt idx="6990">
                  <c:v>42122.004131944443</c:v>
                </c:pt>
                <c:pt idx="6991">
                  <c:v>42122.004189814812</c:v>
                </c:pt>
                <c:pt idx="6992">
                  <c:v>42122.004247685189</c:v>
                </c:pt>
                <c:pt idx="6993">
                  <c:v>42122.004293981481</c:v>
                </c:pt>
                <c:pt idx="6994">
                  <c:v>42122.004351851851</c:v>
                </c:pt>
                <c:pt idx="6995">
                  <c:v>42122.00440972222</c:v>
                </c:pt>
                <c:pt idx="6996">
                  <c:v>42122.00445601852</c:v>
                </c:pt>
                <c:pt idx="6997">
                  <c:v>42122.004513888889</c:v>
                </c:pt>
                <c:pt idx="6998">
                  <c:v>42122.004571759258</c:v>
                </c:pt>
                <c:pt idx="6999">
                  <c:v>42122.004629629628</c:v>
                </c:pt>
                <c:pt idx="7000">
                  <c:v>42122.004675925928</c:v>
                </c:pt>
                <c:pt idx="7001">
                  <c:v>42122.004733796297</c:v>
                </c:pt>
                <c:pt idx="7002">
                  <c:v>42122.004791666666</c:v>
                </c:pt>
                <c:pt idx="7003">
                  <c:v>42122.004837962966</c:v>
                </c:pt>
                <c:pt idx="7004">
                  <c:v>42122.004895833335</c:v>
                </c:pt>
                <c:pt idx="7005">
                  <c:v>42122.004953703705</c:v>
                </c:pt>
                <c:pt idx="7006">
                  <c:v>42122.004999999997</c:v>
                </c:pt>
                <c:pt idx="7007">
                  <c:v>42122.005057870374</c:v>
                </c:pt>
                <c:pt idx="7008">
                  <c:v>42122.005115740743</c:v>
                </c:pt>
                <c:pt idx="7009">
                  <c:v>42122.005162037036</c:v>
                </c:pt>
                <c:pt idx="7010">
                  <c:v>42122.005219907405</c:v>
                </c:pt>
                <c:pt idx="7011">
                  <c:v>42122.005277777775</c:v>
                </c:pt>
                <c:pt idx="7012">
                  <c:v>42122.005324074074</c:v>
                </c:pt>
                <c:pt idx="7013">
                  <c:v>42122.005381944444</c:v>
                </c:pt>
                <c:pt idx="7014">
                  <c:v>42122.005439814813</c:v>
                </c:pt>
                <c:pt idx="7015">
                  <c:v>42122.005486111113</c:v>
                </c:pt>
                <c:pt idx="7016">
                  <c:v>42122.005543981482</c:v>
                </c:pt>
                <c:pt idx="7017">
                  <c:v>42122.005601851852</c:v>
                </c:pt>
                <c:pt idx="7018">
                  <c:v>42122.005659722221</c:v>
                </c:pt>
                <c:pt idx="7019">
                  <c:v>42122.005706018521</c:v>
                </c:pt>
                <c:pt idx="7020">
                  <c:v>42122.00576388889</c:v>
                </c:pt>
                <c:pt idx="7021">
                  <c:v>42122.00582175926</c:v>
                </c:pt>
                <c:pt idx="7022">
                  <c:v>42122.005868055552</c:v>
                </c:pt>
                <c:pt idx="7023">
                  <c:v>42122.005925925929</c:v>
                </c:pt>
                <c:pt idx="7024">
                  <c:v>42122.005983796298</c:v>
                </c:pt>
                <c:pt idx="7025">
                  <c:v>42122.006030092591</c:v>
                </c:pt>
                <c:pt idx="7026">
                  <c:v>42122.00608796296</c:v>
                </c:pt>
                <c:pt idx="7027">
                  <c:v>42122.006145833337</c:v>
                </c:pt>
                <c:pt idx="7028">
                  <c:v>42122.006192129629</c:v>
                </c:pt>
                <c:pt idx="7029">
                  <c:v>42122.006249999999</c:v>
                </c:pt>
                <c:pt idx="7030">
                  <c:v>42122.006307870368</c:v>
                </c:pt>
                <c:pt idx="7031">
                  <c:v>42122.006354166668</c:v>
                </c:pt>
                <c:pt idx="7032">
                  <c:v>42122.006412037037</c:v>
                </c:pt>
                <c:pt idx="7033">
                  <c:v>42122.006469907406</c:v>
                </c:pt>
                <c:pt idx="7034">
                  <c:v>42122.006527777776</c:v>
                </c:pt>
                <c:pt idx="7035">
                  <c:v>42122.006574074076</c:v>
                </c:pt>
                <c:pt idx="7036">
                  <c:v>42122.006631944445</c:v>
                </c:pt>
                <c:pt idx="7037">
                  <c:v>42122.006689814814</c:v>
                </c:pt>
                <c:pt idx="7038">
                  <c:v>42122.006736111114</c:v>
                </c:pt>
                <c:pt idx="7039">
                  <c:v>42122.006793981483</c:v>
                </c:pt>
                <c:pt idx="7040">
                  <c:v>42122.006851851853</c:v>
                </c:pt>
                <c:pt idx="7041">
                  <c:v>42122.006898148145</c:v>
                </c:pt>
                <c:pt idx="7042">
                  <c:v>42122.006956018522</c:v>
                </c:pt>
                <c:pt idx="7043">
                  <c:v>42122.007013888891</c:v>
                </c:pt>
                <c:pt idx="7044">
                  <c:v>42122.007060185184</c:v>
                </c:pt>
                <c:pt idx="7045">
                  <c:v>42122.007118055553</c:v>
                </c:pt>
                <c:pt idx="7046">
                  <c:v>42122.007175925923</c:v>
                </c:pt>
                <c:pt idx="7047">
                  <c:v>42122.007222222222</c:v>
                </c:pt>
                <c:pt idx="7048">
                  <c:v>42122.007280092592</c:v>
                </c:pt>
                <c:pt idx="7049">
                  <c:v>42122.007337962961</c:v>
                </c:pt>
                <c:pt idx="7050">
                  <c:v>42122.007395833331</c:v>
                </c:pt>
                <c:pt idx="7051">
                  <c:v>42122.00744212963</c:v>
                </c:pt>
                <c:pt idx="7052">
                  <c:v>42122.0075</c:v>
                </c:pt>
                <c:pt idx="7053">
                  <c:v>42122.007557870369</c:v>
                </c:pt>
                <c:pt idx="7054">
                  <c:v>42122.007604166669</c:v>
                </c:pt>
                <c:pt idx="7055">
                  <c:v>42122.007662037038</c:v>
                </c:pt>
                <c:pt idx="7056">
                  <c:v>42122.007719907408</c:v>
                </c:pt>
                <c:pt idx="7057">
                  <c:v>42122.0077662037</c:v>
                </c:pt>
                <c:pt idx="7058">
                  <c:v>42122.007824074077</c:v>
                </c:pt>
                <c:pt idx="7059">
                  <c:v>42122.007881944446</c:v>
                </c:pt>
                <c:pt idx="7060">
                  <c:v>42122.007928240739</c:v>
                </c:pt>
                <c:pt idx="7061">
                  <c:v>42122.007986111108</c:v>
                </c:pt>
                <c:pt idx="7062">
                  <c:v>42122.008043981485</c:v>
                </c:pt>
                <c:pt idx="7063">
                  <c:v>42122.008090277777</c:v>
                </c:pt>
                <c:pt idx="7064">
                  <c:v>42122.008148148147</c:v>
                </c:pt>
                <c:pt idx="7065">
                  <c:v>42122.008206018516</c:v>
                </c:pt>
                <c:pt idx="7066">
                  <c:v>42122.008263888885</c:v>
                </c:pt>
                <c:pt idx="7067">
                  <c:v>42122.008310185185</c:v>
                </c:pt>
                <c:pt idx="7068">
                  <c:v>42122.008368055554</c:v>
                </c:pt>
                <c:pt idx="7069">
                  <c:v>42122.008425925924</c:v>
                </c:pt>
                <c:pt idx="7070">
                  <c:v>42122.008472222224</c:v>
                </c:pt>
                <c:pt idx="7071">
                  <c:v>42122.008530092593</c:v>
                </c:pt>
                <c:pt idx="7072">
                  <c:v>42122.008587962962</c:v>
                </c:pt>
                <c:pt idx="7073">
                  <c:v>42122.008634259262</c:v>
                </c:pt>
                <c:pt idx="7074">
                  <c:v>42122.008692129632</c:v>
                </c:pt>
                <c:pt idx="7075">
                  <c:v>42122.008750000001</c:v>
                </c:pt>
                <c:pt idx="7076">
                  <c:v>42122.008796296293</c:v>
                </c:pt>
                <c:pt idx="7077">
                  <c:v>42122.00885416667</c:v>
                </c:pt>
                <c:pt idx="7078">
                  <c:v>42122.008912037039</c:v>
                </c:pt>
                <c:pt idx="7079">
                  <c:v>42122.008958333332</c:v>
                </c:pt>
                <c:pt idx="7080">
                  <c:v>42122.009016203701</c:v>
                </c:pt>
                <c:pt idx="7081">
                  <c:v>42122.009074074071</c:v>
                </c:pt>
                <c:pt idx="7082">
                  <c:v>42122.009131944447</c:v>
                </c:pt>
                <c:pt idx="7083">
                  <c:v>42122.00917824074</c:v>
                </c:pt>
                <c:pt idx="7084">
                  <c:v>42122.009236111109</c:v>
                </c:pt>
                <c:pt idx="7085">
                  <c:v>42122.009293981479</c:v>
                </c:pt>
                <c:pt idx="7086">
                  <c:v>42122.009340277778</c:v>
                </c:pt>
                <c:pt idx="7087">
                  <c:v>42122.009398148148</c:v>
                </c:pt>
                <c:pt idx="7088">
                  <c:v>42122.009456018517</c:v>
                </c:pt>
                <c:pt idx="7089">
                  <c:v>42122.009502314817</c:v>
                </c:pt>
                <c:pt idx="7090">
                  <c:v>42122.009560185186</c:v>
                </c:pt>
                <c:pt idx="7091">
                  <c:v>42122.009618055556</c:v>
                </c:pt>
                <c:pt idx="7092">
                  <c:v>42122.009664351855</c:v>
                </c:pt>
                <c:pt idx="7093">
                  <c:v>42122.009722222225</c:v>
                </c:pt>
                <c:pt idx="7094">
                  <c:v>42122.009780092594</c:v>
                </c:pt>
                <c:pt idx="7095">
                  <c:v>42122.009826388887</c:v>
                </c:pt>
                <c:pt idx="7096">
                  <c:v>42122.009884259256</c:v>
                </c:pt>
                <c:pt idx="7097">
                  <c:v>42122.009942129633</c:v>
                </c:pt>
                <c:pt idx="7098">
                  <c:v>42122.009988425925</c:v>
                </c:pt>
                <c:pt idx="7099">
                  <c:v>42122.010046296295</c:v>
                </c:pt>
                <c:pt idx="7100">
                  <c:v>42122.010104166664</c:v>
                </c:pt>
                <c:pt idx="7101">
                  <c:v>42122.010162037041</c:v>
                </c:pt>
                <c:pt idx="7102">
                  <c:v>42122.010208333333</c:v>
                </c:pt>
                <c:pt idx="7103">
                  <c:v>42122.010266203702</c:v>
                </c:pt>
                <c:pt idx="7104">
                  <c:v>42122.010324074072</c:v>
                </c:pt>
                <c:pt idx="7105">
                  <c:v>42122.010370370372</c:v>
                </c:pt>
                <c:pt idx="7106">
                  <c:v>42122.010428240741</c:v>
                </c:pt>
                <c:pt idx="7107">
                  <c:v>42122.01048611111</c:v>
                </c:pt>
                <c:pt idx="7108">
                  <c:v>42122.01053240741</c:v>
                </c:pt>
                <c:pt idx="7109">
                  <c:v>42122.01059027778</c:v>
                </c:pt>
                <c:pt idx="7110">
                  <c:v>42122.010648148149</c:v>
                </c:pt>
                <c:pt idx="7111">
                  <c:v>42122.010694444441</c:v>
                </c:pt>
                <c:pt idx="7112">
                  <c:v>42122.010752314818</c:v>
                </c:pt>
                <c:pt idx="7113">
                  <c:v>42122.010810185187</c:v>
                </c:pt>
                <c:pt idx="7114">
                  <c:v>42122.01085648148</c:v>
                </c:pt>
                <c:pt idx="7115">
                  <c:v>42122.010914351849</c:v>
                </c:pt>
                <c:pt idx="7116">
                  <c:v>42122.010972222219</c:v>
                </c:pt>
                <c:pt idx="7117">
                  <c:v>42122.011030092595</c:v>
                </c:pt>
                <c:pt idx="7118">
                  <c:v>42122.011076388888</c:v>
                </c:pt>
                <c:pt idx="7119">
                  <c:v>42122.011134259257</c:v>
                </c:pt>
                <c:pt idx="7120">
                  <c:v>42122.011192129627</c:v>
                </c:pt>
                <c:pt idx="7121">
                  <c:v>42122.011238425926</c:v>
                </c:pt>
                <c:pt idx="7122">
                  <c:v>42122.011296296296</c:v>
                </c:pt>
                <c:pt idx="7123">
                  <c:v>42122.011354166665</c:v>
                </c:pt>
                <c:pt idx="7124">
                  <c:v>42122.011400462965</c:v>
                </c:pt>
                <c:pt idx="7125">
                  <c:v>42122.011458333334</c:v>
                </c:pt>
                <c:pt idx="7126">
                  <c:v>42122.011516203704</c:v>
                </c:pt>
                <c:pt idx="7127">
                  <c:v>42122.011562500003</c:v>
                </c:pt>
                <c:pt idx="7128">
                  <c:v>42122.011620370373</c:v>
                </c:pt>
                <c:pt idx="7129">
                  <c:v>42122.011678240742</c:v>
                </c:pt>
                <c:pt idx="7130">
                  <c:v>42122.011724537035</c:v>
                </c:pt>
                <c:pt idx="7131">
                  <c:v>42122.011782407404</c:v>
                </c:pt>
                <c:pt idx="7132">
                  <c:v>42122.011840277781</c:v>
                </c:pt>
                <c:pt idx="7133">
                  <c:v>42122.01189814815</c:v>
                </c:pt>
                <c:pt idx="7134">
                  <c:v>42122.011944444443</c:v>
                </c:pt>
                <c:pt idx="7135">
                  <c:v>42122.012002314812</c:v>
                </c:pt>
                <c:pt idx="7136">
                  <c:v>42122.012060185189</c:v>
                </c:pt>
                <c:pt idx="7137">
                  <c:v>42122.012106481481</c:v>
                </c:pt>
                <c:pt idx="7138">
                  <c:v>42122.012164351851</c:v>
                </c:pt>
                <c:pt idx="7139">
                  <c:v>42122.01222222222</c:v>
                </c:pt>
                <c:pt idx="7140">
                  <c:v>42122.01226851852</c:v>
                </c:pt>
                <c:pt idx="7141">
                  <c:v>42122.012326388889</c:v>
                </c:pt>
                <c:pt idx="7142">
                  <c:v>42122.012384259258</c:v>
                </c:pt>
                <c:pt idx="7143">
                  <c:v>42122.012430555558</c:v>
                </c:pt>
                <c:pt idx="7144">
                  <c:v>42122.012488425928</c:v>
                </c:pt>
                <c:pt idx="7145">
                  <c:v>42122.012546296297</c:v>
                </c:pt>
                <c:pt idx="7146">
                  <c:v>42122.012592592589</c:v>
                </c:pt>
                <c:pt idx="7147">
                  <c:v>42122.012650462966</c:v>
                </c:pt>
                <c:pt idx="7148">
                  <c:v>42122.012708333335</c:v>
                </c:pt>
                <c:pt idx="7149">
                  <c:v>42122.012754629628</c:v>
                </c:pt>
                <c:pt idx="7150">
                  <c:v>42122.012812499997</c:v>
                </c:pt>
                <c:pt idx="7151">
                  <c:v>42122.012870370374</c:v>
                </c:pt>
                <c:pt idx="7152">
                  <c:v>42122.012928240743</c:v>
                </c:pt>
                <c:pt idx="7153">
                  <c:v>42122.012974537036</c:v>
                </c:pt>
                <c:pt idx="7154">
                  <c:v>42122.013032407405</c:v>
                </c:pt>
                <c:pt idx="7155">
                  <c:v>42122.013090277775</c:v>
                </c:pt>
                <c:pt idx="7156">
                  <c:v>42122.013136574074</c:v>
                </c:pt>
                <c:pt idx="7157">
                  <c:v>42122.013194444444</c:v>
                </c:pt>
                <c:pt idx="7158">
                  <c:v>42122.013252314813</c:v>
                </c:pt>
                <c:pt idx="7159">
                  <c:v>42122.013298611113</c:v>
                </c:pt>
                <c:pt idx="7160">
                  <c:v>42122.013356481482</c:v>
                </c:pt>
                <c:pt idx="7161">
                  <c:v>42122.013414351852</c:v>
                </c:pt>
                <c:pt idx="7162">
                  <c:v>42122.013460648152</c:v>
                </c:pt>
                <c:pt idx="7163">
                  <c:v>42122.013518518521</c:v>
                </c:pt>
                <c:pt idx="7164">
                  <c:v>42122.01357638889</c:v>
                </c:pt>
                <c:pt idx="7165">
                  <c:v>42122.013622685183</c:v>
                </c:pt>
                <c:pt idx="7166">
                  <c:v>42122.013680555552</c:v>
                </c:pt>
                <c:pt idx="7167">
                  <c:v>42122.013738425929</c:v>
                </c:pt>
                <c:pt idx="7168">
                  <c:v>42122.013796296298</c:v>
                </c:pt>
                <c:pt idx="7169">
                  <c:v>42122.013842592591</c:v>
                </c:pt>
                <c:pt idx="7170">
                  <c:v>42122.01390046296</c:v>
                </c:pt>
                <c:pt idx="7171">
                  <c:v>42122.013958333337</c:v>
                </c:pt>
                <c:pt idx="7172">
                  <c:v>42122.014004629629</c:v>
                </c:pt>
                <c:pt idx="7173">
                  <c:v>42122.014062499999</c:v>
                </c:pt>
                <c:pt idx="7174">
                  <c:v>42122.014120370368</c:v>
                </c:pt>
                <c:pt idx="7175">
                  <c:v>42122.014166666668</c:v>
                </c:pt>
                <c:pt idx="7176">
                  <c:v>42122.014224537037</c:v>
                </c:pt>
                <c:pt idx="7177">
                  <c:v>42122.014282407406</c:v>
                </c:pt>
                <c:pt idx="7178">
                  <c:v>42122.014328703706</c:v>
                </c:pt>
                <c:pt idx="7179">
                  <c:v>42122.014386574076</c:v>
                </c:pt>
                <c:pt idx="7180">
                  <c:v>42122.014444444445</c:v>
                </c:pt>
                <c:pt idx="7181">
                  <c:v>42122.014490740738</c:v>
                </c:pt>
                <c:pt idx="7182">
                  <c:v>42122.014548611114</c:v>
                </c:pt>
                <c:pt idx="7183">
                  <c:v>42122.014606481483</c:v>
                </c:pt>
                <c:pt idx="7184">
                  <c:v>42122.014664351853</c:v>
                </c:pt>
                <c:pt idx="7185">
                  <c:v>42122.014710648145</c:v>
                </c:pt>
                <c:pt idx="7186">
                  <c:v>42122.014768518522</c:v>
                </c:pt>
                <c:pt idx="7187">
                  <c:v>42122.014826388891</c:v>
                </c:pt>
                <c:pt idx="7188">
                  <c:v>42122.014872685184</c:v>
                </c:pt>
                <c:pt idx="7189">
                  <c:v>42122.014930555553</c:v>
                </c:pt>
                <c:pt idx="7190">
                  <c:v>42122.014988425923</c:v>
                </c:pt>
                <c:pt idx="7191">
                  <c:v>42122.015034722222</c:v>
                </c:pt>
                <c:pt idx="7192">
                  <c:v>42122.015092592592</c:v>
                </c:pt>
                <c:pt idx="7193">
                  <c:v>42122.015150462961</c:v>
                </c:pt>
                <c:pt idx="7194">
                  <c:v>42122.015196759261</c:v>
                </c:pt>
                <c:pt idx="7195">
                  <c:v>42122.01525462963</c:v>
                </c:pt>
                <c:pt idx="7196">
                  <c:v>42122.0153125</c:v>
                </c:pt>
                <c:pt idx="7197">
                  <c:v>42122.0153587963</c:v>
                </c:pt>
                <c:pt idx="7198">
                  <c:v>42122.015416666669</c:v>
                </c:pt>
                <c:pt idx="7199">
                  <c:v>42122.015474537038</c:v>
                </c:pt>
                <c:pt idx="7200">
                  <c:v>42122.015532407408</c:v>
                </c:pt>
                <c:pt idx="7201">
                  <c:v>42122.0155787037</c:v>
                </c:pt>
                <c:pt idx="7202">
                  <c:v>42122.015636574077</c:v>
                </c:pt>
                <c:pt idx="7203">
                  <c:v>42122.015694444446</c:v>
                </c:pt>
                <c:pt idx="7204">
                  <c:v>42122.015740740739</c:v>
                </c:pt>
                <c:pt idx="7205">
                  <c:v>42122.015798611108</c:v>
                </c:pt>
                <c:pt idx="7206">
                  <c:v>42122.015856481485</c:v>
                </c:pt>
                <c:pt idx="7207">
                  <c:v>42122.015902777777</c:v>
                </c:pt>
                <c:pt idx="7208">
                  <c:v>42122.015960648147</c:v>
                </c:pt>
                <c:pt idx="7209">
                  <c:v>42122.016018518516</c:v>
                </c:pt>
                <c:pt idx="7210">
                  <c:v>42122.016064814816</c:v>
                </c:pt>
                <c:pt idx="7211">
                  <c:v>42122.016122685185</c:v>
                </c:pt>
                <c:pt idx="7212">
                  <c:v>42122.016180555554</c:v>
                </c:pt>
                <c:pt idx="7213">
                  <c:v>42122.016226851854</c:v>
                </c:pt>
                <c:pt idx="7214">
                  <c:v>42122.016284722224</c:v>
                </c:pt>
                <c:pt idx="7215">
                  <c:v>42122.016342592593</c:v>
                </c:pt>
                <c:pt idx="7216">
                  <c:v>42122.016400462962</c:v>
                </c:pt>
                <c:pt idx="7217">
                  <c:v>42122.016446759262</c:v>
                </c:pt>
                <c:pt idx="7218">
                  <c:v>42122.016504629632</c:v>
                </c:pt>
                <c:pt idx="7219">
                  <c:v>42122.016562500001</c:v>
                </c:pt>
                <c:pt idx="7220">
                  <c:v>42122.016608796293</c:v>
                </c:pt>
                <c:pt idx="7221">
                  <c:v>42122.01666666667</c:v>
                </c:pt>
                <c:pt idx="7222">
                  <c:v>42122.016724537039</c:v>
                </c:pt>
                <c:pt idx="7223">
                  <c:v>42122.016770833332</c:v>
                </c:pt>
                <c:pt idx="7224">
                  <c:v>42122.016828703701</c:v>
                </c:pt>
                <c:pt idx="7225">
                  <c:v>42122.016886574071</c:v>
                </c:pt>
                <c:pt idx="7226">
                  <c:v>42122.016932870371</c:v>
                </c:pt>
                <c:pt idx="7227">
                  <c:v>42122.01699074074</c:v>
                </c:pt>
                <c:pt idx="7228">
                  <c:v>42122.017048611109</c:v>
                </c:pt>
                <c:pt idx="7229">
                  <c:v>42122.017094907409</c:v>
                </c:pt>
                <c:pt idx="7230">
                  <c:v>42122.017152777778</c:v>
                </c:pt>
                <c:pt idx="7231">
                  <c:v>42122.017210648148</c:v>
                </c:pt>
                <c:pt idx="7232">
                  <c:v>42122.017256944448</c:v>
                </c:pt>
                <c:pt idx="7233">
                  <c:v>42122.017314814817</c:v>
                </c:pt>
                <c:pt idx="7234">
                  <c:v>42122.017372685186</c:v>
                </c:pt>
                <c:pt idx="7235">
                  <c:v>42122.017430555556</c:v>
                </c:pt>
                <c:pt idx="7236">
                  <c:v>42122.017476851855</c:v>
                </c:pt>
                <c:pt idx="7237">
                  <c:v>42122.017534722225</c:v>
                </c:pt>
                <c:pt idx="7238">
                  <c:v>42122.017592592594</c:v>
                </c:pt>
                <c:pt idx="7239">
                  <c:v>42122.017638888887</c:v>
                </c:pt>
                <c:pt idx="7240">
                  <c:v>42122.017696759256</c:v>
                </c:pt>
                <c:pt idx="7241">
                  <c:v>42122.017754629633</c:v>
                </c:pt>
                <c:pt idx="7242">
                  <c:v>42122.017800925925</c:v>
                </c:pt>
                <c:pt idx="7243">
                  <c:v>42122.017858796295</c:v>
                </c:pt>
                <c:pt idx="7244">
                  <c:v>42122.017916666664</c:v>
                </c:pt>
                <c:pt idx="7245">
                  <c:v>42122.017962962964</c:v>
                </c:pt>
                <c:pt idx="7246">
                  <c:v>42122.018020833333</c:v>
                </c:pt>
                <c:pt idx="7247">
                  <c:v>42122.018078703702</c:v>
                </c:pt>
                <c:pt idx="7248">
                  <c:v>42122.018125000002</c:v>
                </c:pt>
                <c:pt idx="7249">
                  <c:v>42122.018182870372</c:v>
                </c:pt>
                <c:pt idx="7250">
                  <c:v>42122.018240740741</c:v>
                </c:pt>
                <c:pt idx="7251">
                  <c:v>42122.01829861111</c:v>
                </c:pt>
                <c:pt idx="7252">
                  <c:v>42122.01834490741</c:v>
                </c:pt>
                <c:pt idx="7253">
                  <c:v>42122.01840277778</c:v>
                </c:pt>
                <c:pt idx="7254">
                  <c:v>42122.018460648149</c:v>
                </c:pt>
                <c:pt idx="7255">
                  <c:v>42122.018506944441</c:v>
                </c:pt>
                <c:pt idx="7256">
                  <c:v>42122.018564814818</c:v>
                </c:pt>
                <c:pt idx="7257">
                  <c:v>42122.018622685187</c:v>
                </c:pt>
                <c:pt idx="7258">
                  <c:v>42122.01866898148</c:v>
                </c:pt>
                <c:pt idx="7259">
                  <c:v>42122.018726851849</c:v>
                </c:pt>
                <c:pt idx="7260">
                  <c:v>42122.018784722219</c:v>
                </c:pt>
                <c:pt idx="7261">
                  <c:v>42122.018831018519</c:v>
                </c:pt>
                <c:pt idx="7262">
                  <c:v>42122.018888888888</c:v>
                </c:pt>
                <c:pt idx="7263">
                  <c:v>42122.018946759257</c:v>
                </c:pt>
                <c:pt idx="7264">
                  <c:v>42122.018993055557</c:v>
                </c:pt>
                <c:pt idx="7265">
                  <c:v>42122.019050925926</c:v>
                </c:pt>
                <c:pt idx="7266">
                  <c:v>42122.019108796296</c:v>
                </c:pt>
                <c:pt idx="7267">
                  <c:v>42122.019166666665</c:v>
                </c:pt>
                <c:pt idx="7268">
                  <c:v>42122.019212962965</c:v>
                </c:pt>
                <c:pt idx="7269">
                  <c:v>42122.019270833334</c:v>
                </c:pt>
                <c:pt idx="7270">
                  <c:v>42122.019328703704</c:v>
                </c:pt>
                <c:pt idx="7271">
                  <c:v>42122.019375000003</c:v>
                </c:pt>
                <c:pt idx="7272">
                  <c:v>42122.019432870373</c:v>
                </c:pt>
                <c:pt idx="7273">
                  <c:v>42122.019490740742</c:v>
                </c:pt>
                <c:pt idx="7274">
                  <c:v>42122.019537037035</c:v>
                </c:pt>
                <c:pt idx="7275">
                  <c:v>42122.019594907404</c:v>
                </c:pt>
                <c:pt idx="7276">
                  <c:v>42122.019652777781</c:v>
                </c:pt>
                <c:pt idx="7277">
                  <c:v>42122.019699074073</c:v>
                </c:pt>
                <c:pt idx="7278">
                  <c:v>42122.019756944443</c:v>
                </c:pt>
                <c:pt idx="7279">
                  <c:v>42122.019814814812</c:v>
                </c:pt>
                <c:pt idx="7280">
                  <c:v>42122.019861111112</c:v>
                </c:pt>
                <c:pt idx="7281">
                  <c:v>42122.019918981481</c:v>
                </c:pt>
                <c:pt idx="7282">
                  <c:v>42122.019976851851</c:v>
                </c:pt>
                <c:pt idx="7283">
                  <c:v>42122.02003472222</c:v>
                </c:pt>
                <c:pt idx="7284">
                  <c:v>42122.02008101852</c:v>
                </c:pt>
                <c:pt idx="7285">
                  <c:v>42122.020138888889</c:v>
                </c:pt>
                <c:pt idx="7286">
                  <c:v>42122.020196759258</c:v>
                </c:pt>
                <c:pt idx="7287">
                  <c:v>42122.020243055558</c:v>
                </c:pt>
                <c:pt idx="7288">
                  <c:v>42122.020300925928</c:v>
                </c:pt>
                <c:pt idx="7289">
                  <c:v>42122.020358796297</c:v>
                </c:pt>
                <c:pt idx="7290">
                  <c:v>42122.020405092589</c:v>
                </c:pt>
                <c:pt idx="7291">
                  <c:v>42122.020462962966</c:v>
                </c:pt>
                <c:pt idx="7292">
                  <c:v>42122.020520833335</c:v>
                </c:pt>
                <c:pt idx="7293">
                  <c:v>42122.020567129628</c:v>
                </c:pt>
                <c:pt idx="7294">
                  <c:v>42122.020624999997</c:v>
                </c:pt>
                <c:pt idx="7295">
                  <c:v>42122.020682870374</c:v>
                </c:pt>
                <c:pt idx="7296">
                  <c:v>42122.020729166667</c:v>
                </c:pt>
                <c:pt idx="7297">
                  <c:v>42122.020787037036</c:v>
                </c:pt>
                <c:pt idx="7298">
                  <c:v>42122.020844907405</c:v>
                </c:pt>
                <c:pt idx="7299">
                  <c:v>42122.020902777775</c:v>
                </c:pt>
                <c:pt idx="7300">
                  <c:v>42122.020949074074</c:v>
                </c:pt>
                <c:pt idx="7301">
                  <c:v>42122.021006944444</c:v>
                </c:pt>
                <c:pt idx="7302">
                  <c:v>42122.021064814813</c:v>
                </c:pt>
                <c:pt idx="7303">
                  <c:v>42122.021111111113</c:v>
                </c:pt>
                <c:pt idx="7304">
                  <c:v>42122.021168981482</c:v>
                </c:pt>
                <c:pt idx="7305">
                  <c:v>42122.021226851852</c:v>
                </c:pt>
                <c:pt idx="7306">
                  <c:v>42122.021273148152</c:v>
                </c:pt>
                <c:pt idx="7307">
                  <c:v>42122.021331018521</c:v>
                </c:pt>
                <c:pt idx="7308">
                  <c:v>42122.02138888889</c:v>
                </c:pt>
                <c:pt idx="7309">
                  <c:v>42122.021435185183</c:v>
                </c:pt>
                <c:pt idx="7310">
                  <c:v>42122.021493055552</c:v>
                </c:pt>
                <c:pt idx="7311">
                  <c:v>42122.021550925929</c:v>
                </c:pt>
                <c:pt idx="7312">
                  <c:v>42122.021597222221</c:v>
                </c:pt>
                <c:pt idx="7313">
                  <c:v>42122.021655092591</c:v>
                </c:pt>
                <c:pt idx="7314">
                  <c:v>42122.02171296296</c:v>
                </c:pt>
                <c:pt idx="7315">
                  <c:v>42122.02175925926</c:v>
                </c:pt>
                <c:pt idx="7316">
                  <c:v>42122.021817129629</c:v>
                </c:pt>
                <c:pt idx="7317">
                  <c:v>42122.021874999999</c:v>
                </c:pt>
                <c:pt idx="7318">
                  <c:v>42122.021932870368</c:v>
                </c:pt>
                <c:pt idx="7319">
                  <c:v>42122.021979166668</c:v>
                </c:pt>
                <c:pt idx="7320">
                  <c:v>42122.022037037037</c:v>
                </c:pt>
                <c:pt idx="7321">
                  <c:v>42122.022094907406</c:v>
                </c:pt>
                <c:pt idx="7322">
                  <c:v>42122.022141203706</c:v>
                </c:pt>
                <c:pt idx="7323">
                  <c:v>42122.022199074076</c:v>
                </c:pt>
                <c:pt idx="7324">
                  <c:v>42122.022256944445</c:v>
                </c:pt>
                <c:pt idx="7325">
                  <c:v>42122.022303240738</c:v>
                </c:pt>
                <c:pt idx="7326">
                  <c:v>42122.022361111114</c:v>
                </c:pt>
                <c:pt idx="7327">
                  <c:v>42122.022418981483</c:v>
                </c:pt>
                <c:pt idx="7328">
                  <c:v>42122.022465277776</c:v>
                </c:pt>
                <c:pt idx="7329">
                  <c:v>42122.022523148145</c:v>
                </c:pt>
                <c:pt idx="7330">
                  <c:v>42122.022581018522</c:v>
                </c:pt>
                <c:pt idx="7331">
                  <c:v>42122.022638888891</c:v>
                </c:pt>
                <c:pt idx="7332">
                  <c:v>42122.022685185184</c:v>
                </c:pt>
                <c:pt idx="7333">
                  <c:v>42122.022743055553</c:v>
                </c:pt>
                <c:pt idx="7334">
                  <c:v>42122.022800925923</c:v>
                </c:pt>
                <c:pt idx="7335">
                  <c:v>42122.022847222222</c:v>
                </c:pt>
                <c:pt idx="7336">
                  <c:v>42122.022905092592</c:v>
                </c:pt>
                <c:pt idx="7337">
                  <c:v>42122.022962962961</c:v>
                </c:pt>
                <c:pt idx="7338">
                  <c:v>42122.023009259261</c:v>
                </c:pt>
                <c:pt idx="7339">
                  <c:v>42122.02306712963</c:v>
                </c:pt>
                <c:pt idx="7340">
                  <c:v>42122.023125</c:v>
                </c:pt>
                <c:pt idx="7341">
                  <c:v>42122.0231712963</c:v>
                </c:pt>
                <c:pt idx="7342">
                  <c:v>42122.023229166669</c:v>
                </c:pt>
                <c:pt idx="7343">
                  <c:v>42122.023287037038</c:v>
                </c:pt>
                <c:pt idx="7344">
                  <c:v>42122.023333333331</c:v>
                </c:pt>
                <c:pt idx="7345">
                  <c:v>42122.0233912037</c:v>
                </c:pt>
                <c:pt idx="7346">
                  <c:v>42122.023449074077</c:v>
                </c:pt>
                <c:pt idx="7347">
                  <c:v>42122.023495370369</c:v>
                </c:pt>
                <c:pt idx="7348">
                  <c:v>42122.023553240739</c:v>
                </c:pt>
                <c:pt idx="7349">
                  <c:v>42122.023611111108</c:v>
                </c:pt>
                <c:pt idx="7350">
                  <c:v>42122.023668981485</c:v>
                </c:pt>
                <c:pt idx="7351">
                  <c:v>42122.023715277777</c:v>
                </c:pt>
                <c:pt idx="7352">
                  <c:v>42122.023773148147</c:v>
                </c:pt>
                <c:pt idx="7353">
                  <c:v>42122.023831018516</c:v>
                </c:pt>
                <c:pt idx="7354">
                  <c:v>42122.023877314816</c:v>
                </c:pt>
                <c:pt idx="7355">
                  <c:v>42122.023935185185</c:v>
                </c:pt>
                <c:pt idx="7356">
                  <c:v>42122.023993055554</c:v>
                </c:pt>
                <c:pt idx="7357">
                  <c:v>42122.024039351854</c:v>
                </c:pt>
                <c:pt idx="7358">
                  <c:v>42122.024097222224</c:v>
                </c:pt>
                <c:pt idx="7359">
                  <c:v>42122.024155092593</c:v>
                </c:pt>
                <c:pt idx="7360">
                  <c:v>42122.024201388886</c:v>
                </c:pt>
                <c:pt idx="7361">
                  <c:v>42122.024259259262</c:v>
                </c:pt>
                <c:pt idx="7362">
                  <c:v>42122.024317129632</c:v>
                </c:pt>
                <c:pt idx="7363">
                  <c:v>42122.024363425924</c:v>
                </c:pt>
                <c:pt idx="7364">
                  <c:v>42122.024421296293</c:v>
                </c:pt>
                <c:pt idx="7365">
                  <c:v>42122.02447916667</c:v>
                </c:pt>
                <c:pt idx="7366">
                  <c:v>42122.024537037039</c:v>
                </c:pt>
                <c:pt idx="7367">
                  <c:v>42122.024583333332</c:v>
                </c:pt>
                <c:pt idx="7368">
                  <c:v>42122.024641203701</c:v>
                </c:pt>
                <c:pt idx="7369">
                  <c:v>42122.024699074071</c:v>
                </c:pt>
                <c:pt idx="7370">
                  <c:v>42122.024745370371</c:v>
                </c:pt>
                <c:pt idx="7371">
                  <c:v>42122.02480324074</c:v>
                </c:pt>
                <c:pt idx="7372">
                  <c:v>42122.024861111109</c:v>
                </c:pt>
                <c:pt idx="7373">
                  <c:v>42122.024907407409</c:v>
                </c:pt>
                <c:pt idx="7374">
                  <c:v>42122.024965277778</c:v>
                </c:pt>
                <c:pt idx="7375">
                  <c:v>42122.025023148148</c:v>
                </c:pt>
                <c:pt idx="7376">
                  <c:v>42122.025069444448</c:v>
                </c:pt>
                <c:pt idx="7377">
                  <c:v>42122.025127314817</c:v>
                </c:pt>
                <c:pt idx="7378">
                  <c:v>42122.025185185186</c:v>
                </c:pt>
                <c:pt idx="7379">
                  <c:v>42122.025231481479</c:v>
                </c:pt>
                <c:pt idx="7380">
                  <c:v>42122.025289351855</c:v>
                </c:pt>
                <c:pt idx="7381">
                  <c:v>42122.025347222225</c:v>
                </c:pt>
                <c:pt idx="7382">
                  <c:v>42122.025405092594</c:v>
                </c:pt>
                <c:pt idx="7383">
                  <c:v>42122.025451388887</c:v>
                </c:pt>
                <c:pt idx="7384">
                  <c:v>42122.025509259256</c:v>
                </c:pt>
                <c:pt idx="7385">
                  <c:v>42122.025567129633</c:v>
                </c:pt>
                <c:pt idx="7386">
                  <c:v>42122.025613425925</c:v>
                </c:pt>
                <c:pt idx="7387">
                  <c:v>42122.025671296295</c:v>
                </c:pt>
                <c:pt idx="7388">
                  <c:v>42122.025729166664</c:v>
                </c:pt>
                <c:pt idx="7389">
                  <c:v>42122.025775462964</c:v>
                </c:pt>
                <c:pt idx="7390">
                  <c:v>42122.025833333333</c:v>
                </c:pt>
                <c:pt idx="7391">
                  <c:v>42122.025891203702</c:v>
                </c:pt>
                <c:pt idx="7392">
                  <c:v>42122.025937500002</c:v>
                </c:pt>
                <c:pt idx="7393">
                  <c:v>42122.025995370372</c:v>
                </c:pt>
                <c:pt idx="7394">
                  <c:v>42122.026053240741</c:v>
                </c:pt>
                <c:pt idx="7395">
                  <c:v>42122.026099537034</c:v>
                </c:pt>
                <c:pt idx="7396">
                  <c:v>42122.02615740741</c:v>
                </c:pt>
                <c:pt idx="7397">
                  <c:v>42122.02621527778</c:v>
                </c:pt>
                <c:pt idx="7398">
                  <c:v>42122.026273148149</c:v>
                </c:pt>
                <c:pt idx="7399">
                  <c:v>42122.026319444441</c:v>
                </c:pt>
                <c:pt idx="7400">
                  <c:v>42122.026377314818</c:v>
                </c:pt>
                <c:pt idx="7401">
                  <c:v>42122.026435185187</c:v>
                </c:pt>
                <c:pt idx="7402">
                  <c:v>42122.02648148148</c:v>
                </c:pt>
                <c:pt idx="7403">
                  <c:v>42122.026539351849</c:v>
                </c:pt>
                <c:pt idx="7404">
                  <c:v>42122.026597222219</c:v>
                </c:pt>
                <c:pt idx="7405">
                  <c:v>42122.026643518519</c:v>
                </c:pt>
                <c:pt idx="7406">
                  <c:v>42122.026701388888</c:v>
                </c:pt>
                <c:pt idx="7407">
                  <c:v>42122.026759259257</c:v>
                </c:pt>
                <c:pt idx="7408">
                  <c:v>42122.026805555557</c:v>
                </c:pt>
                <c:pt idx="7409">
                  <c:v>42122.026863425926</c:v>
                </c:pt>
                <c:pt idx="7410">
                  <c:v>42122.026921296296</c:v>
                </c:pt>
                <c:pt idx="7411">
                  <c:v>42122.026967592596</c:v>
                </c:pt>
                <c:pt idx="7412">
                  <c:v>42122.027025462965</c:v>
                </c:pt>
                <c:pt idx="7413">
                  <c:v>42122.027083333334</c:v>
                </c:pt>
                <c:pt idx="7414">
                  <c:v>42122.027141203704</c:v>
                </c:pt>
                <c:pt idx="7415">
                  <c:v>42122.027187500003</c:v>
                </c:pt>
                <c:pt idx="7416">
                  <c:v>42122.027245370373</c:v>
                </c:pt>
                <c:pt idx="7417">
                  <c:v>42122.027303240742</c:v>
                </c:pt>
                <c:pt idx="7418">
                  <c:v>42122.027349537035</c:v>
                </c:pt>
                <c:pt idx="7419">
                  <c:v>42122.027407407404</c:v>
                </c:pt>
                <c:pt idx="7420">
                  <c:v>42122.027465277781</c:v>
                </c:pt>
                <c:pt idx="7421">
                  <c:v>42122.027511574073</c:v>
                </c:pt>
                <c:pt idx="7422">
                  <c:v>42122.027569444443</c:v>
                </c:pt>
                <c:pt idx="7423">
                  <c:v>42122.027627314812</c:v>
                </c:pt>
                <c:pt idx="7424">
                  <c:v>42122.027673611112</c:v>
                </c:pt>
                <c:pt idx="7425">
                  <c:v>42122.027731481481</c:v>
                </c:pt>
                <c:pt idx="7426">
                  <c:v>42122.027789351851</c:v>
                </c:pt>
                <c:pt idx="7427">
                  <c:v>42122.02783564815</c:v>
                </c:pt>
                <c:pt idx="7428">
                  <c:v>42122.02789351852</c:v>
                </c:pt>
                <c:pt idx="7429">
                  <c:v>42122.027951388889</c:v>
                </c:pt>
                <c:pt idx="7430">
                  <c:v>42122.028009259258</c:v>
                </c:pt>
                <c:pt idx="7431">
                  <c:v>42122.028055555558</c:v>
                </c:pt>
                <c:pt idx="7432">
                  <c:v>42122.028113425928</c:v>
                </c:pt>
                <c:pt idx="7433">
                  <c:v>42122.028171296297</c:v>
                </c:pt>
                <c:pt idx="7434">
                  <c:v>42122.028217592589</c:v>
                </c:pt>
                <c:pt idx="7435">
                  <c:v>42122.028275462966</c:v>
                </c:pt>
                <c:pt idx="7436">
                  <c:v>42122.028333333335</c:v>
                </c:pt>
                <c:pt idx="7437">
                  <c:v>42122.028379629628</c:v>
                </c:pt>
                <c:pt idx="7438">
                  <c:v>42122.028437499997</c:v>
                </c:pt>
                <c:pt idx="7439">
                  <c:v>42122.028495370374</c:v>
                </c:pt>
                <c:pt idx="7440">
                  <c:v>42122.028541666667</c:v>
                </c:pt>
                <c:pt idx="7441">
                  <c:v>42122.028599537036</c:v>
                </c:pt>
                <c:pt idx="7442">
                  <c:v>42122.028657407405</c:v>
                </c:pt>
                <c:pt idx="7443">
                  <c:v>42122.028703703705</c:v>
                </c:pt>
                <c:pt idx="7444">
                  <c:v>42122.028761574074</c:v>
                </c:pt>
                <c:pt idx="7445">
                  <c:v>42122.028819444444</c:v>
                </c:pt>
                <c:pt idx="7446">
                  <c:v>42122.028865740744</c:v>
                </c:pt>
                <c:pt idx="7447">
                  <c:v>42122.028923611113</c:v>
                </c:pt>
                <c:pt idx="7448">
                  <c:v>42122.028981481482</c:v>
                </c:pt>
                <c:pt idx="7449">
                  <c:v>42122.029039351852</c:v>
                </c:pt>
                <c:pt idx="7450">
                  <c:v>42122.029085648152</c:v>
                </c:pt>
                <c:pt idx="7451">
                  <c:v>42122.029143518521</c:v>
                </c:pt>
                <c:pt idx="7452">
                  <c:v>42122.02920138889</c:v>
                </c:pt>
                <c:pt idx="7453">
                  <c:v>42122.029247685183</c:v>
                </c:pt>
                <c:pt idx="7454">
                  <c:v>42122.029305555552</c:v>
                </c:pt>
                <c:pt idx="7455">
                  <c:v>42122.029363425929</c:v>
                </c:pt>
                <c:pt idx="7456">
                  <c:v>42122.029409722221</c:v>
                </c:pt>
                <c:pt idx="7457">
                  <c:v>42122.029467592591</c:v>
                </c:pt>
                <c:pt idx="7458">
                  <c:v>42122.02952546296</c:v>
                </c:pt>
                <c:pt idx="7459">
                  <c:v>42122.02957175926</c:v>
                </c:pt>
                <c:pt idx="7460">
                  <c:v>42122.029629629629</c:v>
                </c:pt>
                <c:pt idx="7461">
                  <c:v>42122.029687499999</c:v>
                </c:pt>
                <c:pt idx="7462">
                  <c:v>42122.029733796298</c:v>
                </c:pt>
                <c:pt idx="7463">
                  <c:v>42122.029791666668</c:v>
                </c:pt>
                <c:pt idx="7464">
                  <c:v>42122.029849537037</c:v>
                </c:pt>
                <c:pt idx="7465">
                  <c:v>42122.029907407406</c:v>
                </c:pt>
                <c:pt idx="7466">
                  <c:v>42122.029953703706</c:v>
                </c:pt>
                <c:pt idx="7467">
                  <c:v>42122.030011574076</c:v>
                </c:pt>
                <c:pt idx="7468">
                  <c:v>42122.030069444445</c:v>
                </c:pt>
                <c:pt idx="7469">
                  <c:v>42122.030115740738</c:v>
                </c:pt>
                <c:pt idx="7470">
                  <c:v>42122.030173611114</c:v>
                </c:pt>
                <c:pt idx="7471">
                  <c:v>42122.030231481483</c:v>
                </c:pt>
                <c:pt idx="7472">
                  <c:v>42122.030277777776</c:v>
                </c:pt>
                <c:pt idx="7473">
                  <c:v>42122.030335648145</c:v>
                </c:pt>
                <c:pt idx="7474">
                  <c:v>42122.030393518522</c:v>
                </c:pt>
                <c:pt idx="7475">
                  <c:v>42122.030439814815</c:v>
                </c:pt>
                <c:pt idx="7476">
                  <c:v>42122.030497685184</c:v>
                </c:pt>
                <c:pt idx="7477">
                  <c:v>42122.030555555553</c:v>
                </c:pt>
                <c:pt idx="7478">
                  <c:v>42122.030601851853</c:v>
                </c:pt>
                <c:pt idx="7479">
                  <c:v>42122.030659722222</c:v>
                </c:pt>
                <c:pt idx="7480">
                  <c:v>42122.030717592592</c:v>
                </c:pt>
                <c:pt idx="7481">
                  <c:v>42122.030775462961</c:v>
                </c:pt>
                <c:pt idx="7482">
                  <c:v>42122.030821759261</c:v>
                </c:pt>
                <c:pt idx="7483">
                  <c:v>42122.03087962963</c:v>
                </c:pt>
                <c:pt idx="7484">
                  <c:v>42122.0309375</c:v>
                </c:pt>
                <c:pt idx="7485">
                  <c:v>42122.0309837963</c:v>
                </c:pt>
                <c:pt idx="7486">
                  <c:v>42122.031041666669</c:v>
                </c:pt>
                <c:pt idx="7487">
                  <c:v>42122.031099537038</c:v>
                </c:pt>
                <c:pt idx="7488">
                  <c:v>42122.031145833331</c:v>
                </c:pt>
                <c:pt idx="7489">
                  <c:v>42122.0312037037</c:v>
                </c:pt>
                <c:pt idx="7490">
                  <c:v>42122.031261574077</c:v>
                </c:pt>
                <c:pt idx="7491">
                  <c:v>42122.031307870369</c:v>
                </c:pt>
                <c:pt idx="7492">
                  <c:v>42122.031365740739</c:v>
                </c:pt>
                <c:pt idx="7493">
                  <c:v>42122.031423611108</c:v>
                </c:pt>
                <c:pt idx="7494">
                  <c:v>42122.031469907408</c:v>
                </c:pt>
                <c:pt idx="7495">
                  <c:v>42122.031527777777</c:v>
                </c:pt>
                <c:pt idx="7496">
                  <c:v>42122.031585648147</c:v>
                </c:pt>
                <c:pt idx="7497">
                  <c:v>42122.031643518516</c:v>
                </c:pt>
                <c:pt idx="7498">
                  <c:v>42122.031689814816</c:v>
                </c:pt>
                <c:pt idx="7499">
                  <c:v>42122.031747685185</c:v>
                </c:pt>
                <c:pt idx="7500">
                  <c:v>42122.031805555554</c:v>
                </c:pt>
                <c:pt idx="7501">
                  <c:v>42122.031851851854</c:v>
                </c:pt>
                <c:pt idx="7502">
                  <c:v>42122.031909722224</c:v>
                </c:pt>
                <c:pt idx="7503">
                  <c:v>42122.031967592593</c:v>
                </c:pt>
                <c:pt idx="7504">
                  <c:v>42122.032013888886</c:v>
                </c:pt>
                <c:pt idx="7505">
                  <c:v>42122.032071759262</c:v>
                </c:pt>
                <c:pt idx="7506">
                  <c:v>42122.032129629632</c:v>
                </c:pt>
                <c:pt idx="7507">
                  <c:v>42122.032175925924</c:v>
                </c:pt>
                <c:pt idx="7508">
                  <c:v>42122.032233796293</c:v>
                </c:pt>
                <c:pt idx="7509">
                  <c:v>42122.03229166667</c:v>
                </c:pt>
                <c:pt idx="7510">
                  <c:v>42122.032337962963</c:v>
                </c:pt>
                <c:pt idx="7511">
                  <c:v>42122.032395833332</c:v>
                </c:pt>
                <c:pt idx="7512">
                  <c:v>42122.032453703701</c:v>
                </c:pt>
                <c:pt idx="7513">
                  <c:v>42122.032511574071</c:v>
                </c:pt>
                <c:pt idx="7514">
                  <c:v>42122.032557870371</c:v>
                </c:pt>
                <c:pt idx="7515">
                  <c:v>42122.03261574074</c:v>
                </c:pt>
                <c:pt idx="7516">
                  <c:v>42122.032673611109</c:v>
                </c:pt>
                <c:pt idx="7517">
                  <c:v>42122.032719907409</c:v>
                </c:pt>
                <c:pt idx="7518">
                  <c:v>42122.032777777778</c:v>
                </c:pt>
                <c:pt idx="7519">
                  <c:v>42122.032835648148</c:v>
                </c:pt>
                <c:pt idx="7520">
                  <c:v>42122.032881944448</c:v>
                </c:pt>
                <c:pt idx="7521">
                  <c:v>42122.032939814817</c:v>
                </c:pt>
                <c:pt idx="7522">
                  <c:v>42122.032997685186</c:v>
                </c:pt>
                <c:pt idx="7523">
                  <c:v>42122.033043981479</c:v>
                </c:pt>
                <c:pt idx="7524">
                  <c:v>42122.033101851855</c:v>
                </c:pt>
                <c:pt idx="7525">
                  <c:v>42122.033159722225</c:v>
                </c:pt>
                <c:pt idx="7526">
                  <c:v>42122.033206018517</c:v>
                </c:pt>
                <c:pt idx="7527">
                  <c:v>42122.033263888887</c:v>
                </c:pt>
                <c:pt idx="7528">
                  <c:v>42122.033321759256</c:v>
                </c:pt>
                <c:pt idx="7529">
                  <c:v>42122.033368055556</c:v>
                </c:pt>
                <c:pt idx="7530">
                  <c:v>42122.033425925925</c:v>
                </c:pt>
                <c:pt idx="7531">
                  <c:v>42122.033483796295</c:v>
                </c:pt>
                <c:pt idx="7532">
                  <c:v>42122.033541666664</c:v>
                </c:pt>
                <c:pt idx="7533">
                  <c:v>42122.033587962964</c:v>
                </c:pt>
                <c:pt idx="7534">
                  <c:v>42122.033645833333</c:v>
                </c:pt>
                <c:pt idx="7535">
                  <c:v>42122.033703703702</c:v>
                </c:pt>
                <c:pt idx="7536">
                  <c:v>42122.033750000002</c:v>
                </c:pt>
                <c:pt idx="7537">
                  <c:v>42122.033807870372</c:v>
                </c:pt>
                <c:pt idx="7538">
                  <c:v>42122.033865740741</c:v>
                </c:pt>
                <c:pt idx="7539">
                  <c:v>42122.033912037034</c:v>
                </c:pt>
                <c:pt idx="7540">
                  <c:v>42122.03396990741</c:v>
                </c:pt>
                <c:pt idx="7541">
                  <c:v>42122.03402777778</c:v>
                </c:pt>
                <c:pt idx="7542">
                  <c:v>42122.034074074072</c:v>
                </c:pt>
                <c:pt idx="7543">
                  <c:v>42122.034131944441</c:v>
                </c:pt>
                <c:pt idx="7544">
                  <c:v>42122.034189814818</c:v>
                </c:pt>
                <c:pt idx="7545">
                  <c:v>42122.034236111111</c:v>
                </c:pt>
                <c:pt idx="7546">
                  <c:v>42122.03429398148</c:v>
                </c:pt>
                <c:pt idx="7547">
                  <c:v>42122.034351851849</c:v>
                </c:pt>
                <c:pt idx="7548">
                  <c:v>42122.034409722219</c:v>
                </c:pt>
                <c:pt idx="7549">
                  <c:v>42122.034456018519</c:v>
                </c:pt>
                <c:pt idx="7550">
                  <c:v>42122.034513888888</c:v>
                </c:pt>
                <c:pt idx="7551">
                  <c:v>42122.034571759257</c:v>
                </c:pt>
                <c:pt idx="7552">
                  <c:v>42122.034618055557</c:v>
                </c:pt>
                <c:pt idx="7553">
                  <c:v>42122.034675925926</c:v>
                </c:pt>
                <c:pt idx="7554">
                  <c:v>42122.034733796296</c:v>
                </c:pt>
                <c:pt idx="7555">
                  <c:v>42122.034780092596</c:v>
                </c:pt>
                <c:pt idx="7556">
                  <c:v>42122.034837962965</c:v>
                </c:pt>
                <c:pt idx="7557">
                  <c:v>42122.034895833334</c:v>
                </c:pt>
                <c:pt idx="7558">
                  <c:v>42122.034942129627</c:v>
                </c:pt>
                <c:pt idx="7559">
                  <c:v>42122.035000000003</c:v>
                </c:pt>
                <c:pt idx="7560">
                  <c:v>42122.035057870373</c:v>
                </c:pt>
                <c:pt idx="7561">
                  <c:v>42122.035104166665</c:v>
                </c:pt>
                <c:pt idx="7562">
                  <c:v>42122.035162037035</c:v>
                </c:pt>
                <c:pt idx="7563">
                  <c:v>42122.035219907404</c:v>
                </c:pt>
                <c:pt idx="7564">
                  <c:v>42122.035277777781</c:v>
                </c:pt>
                <c:pt idx="7565">
                  <c:v>42122.035324074073</c:v>
                </c:pt>
                <c:pt idx="7566">
                  <c:v>42122.035381944443</c:v>
                </c:pt>
                <c:pt idx="7567">
                  <c:v>42122.035439814812</c:v>
                </c:pt>
                <c:pt idx="7568">
                  <c:v>42122.035486111112</c:v>
                </c:pt>
                <c:pt idx="7569">
                  <c:v>42122.035543981481</c:v>
                </c:pt>
                <c:pt idx="7570">
                  <c:v>42122.035601851851</c:v>
                </c:pt>
                <c:pt idx="7571">
                  <c:v>42122.03564814815</c:v>
                </c:pt>
                <c:pt idx="7572">
                  <c:v>42122.03570601852</c:v>
                </c:pt>
                <c:pt idx="7573">
                  <c:v>42122.035763888889</c:v>
                </c:pt>
                <c:pt idx="7574">
                  <c:v>42122.035810185182</c:v>
                </c:pt>
                <c:pt idx="7575">
                  <c:v>42122.035868055558</c:v>
                </c:pt>
                <c:pt idx="7576">
                  <c:v>42122.035925925928</c:v>
                </c:pt>
                <c:pt idx="7577">
                  <c:v>42122.03597222222</c:v>
                </c:pt>
                <c:pt idx="7578">
                  <c:v>42122.036030092589</c:v>
                </c:pt>
                <c:pt idx="7579">
                  <c:v>42122.036087962966</c:v>
                </c:pt>
                <c:pt idx="7580">
                  <c:v>42122.036145833335</c:v>
                </c:pt>
                <c:pt idx="7581">
                  <c:v>42122.036192129628</c:v>
                </c:pt>
                <c:pt idx="7582">
                  <c:v>42122.036249999997</c:v>
                </c:pt>
                <c:pt idx="7583">
                  <c:v>42122.036307870374</c:v>
                </c:pt>
                <c:pt idx="7584">
                  <c:v>42122.036354166667</c:v>
                </c:pt>
                <c:pt idx="7585">
                  <c:v>42122.036412037036</c:v>
                </c:pt>
                <c:pt idx="7586">
                  <c:v>42122.036469907405</c:v>
                </c:pt>
                <c:pt idx="7587">
                  <c:v>42122.036516203705</c:v>
                </c:pt>
                <c:pt idx="7588">
                  <c:v>42122.036574074074</c:v>
                </c:pt>
                <c:pt idx="7589">
                  <c:v>42122.036631944444</c:v>
                </c:pt>
                <c:pt idx="7590">
                  <c:v>42122.036678240744</c:v>
                </c:pt>
                <c:pt idx="7591">
                  <c:v>42122.036736111113</c:v>
                </c:pt>
                <c:pt idx="7592">
                  <c:v>42122.036793981482</c:v>
                </c:pt>
                <c:pt idx="7593">
                  <c:v>42122.036840277775</c:v>
                </c:pt>
                <c:pt idx="7594">
                  <c:v>42122.036898148152</c:v>
                </c:pt>
                <c:pt idx="7595">
                  <c:v>42122.036956018521</c:v>
                </c:pt>
                <c:pt idx="7596">
                  <c:v>42122.037002314813</c:v>
                </c:pt>
                <c:pt idx="7597">
                  <c:v>42122.037060185183</c:v>
                </c:pt>
                <c:pt idx="7598">
                  <c:v>42122.037118055552</c:v>
                </c:pt>
                <c:pt idx="7599">
                  <c:v>42122.037175925929</c:v>
                </c:pt>
                <c:pt idx="7600">
                  <c:v>42122.037222222221</c:v>
                </c:pt>
                <c:pt idx="7601">
                  <c:v>42122.037280092591</c:v>
                </c:pt>
                <c:pt idx="7602">
                  <c:v>42122.03733796296</c:v>
                </c:pt>
                <c:pt idx="7603">
                  <c:v>42122.03738425926</c:v>
                </c:pt>
                <c:pt idx="7604">
                  <c:v>42122.037442129629</c:v>
                </c:pt>
                <c:pt idx="7605">
                  <c:v>42122.037499999999</c:v>
                </c:pt>
                <c:pt idx="7606">
                  <c:v>42122.037546296298</c:v>
                </c:pt>
                <c:pt idx="7607">
                  <c:v>42122.037604166668</c:v>
                </c:pt>
                <c:pt idx="7608">
                  <c:v>42122.037662037037</c:v>
                </c:pt>
                <c:pt idx="7609">
                  <c:v>42122.037708333337</c:v>
                </c:pt>
                <c:pt idx="7610">
                  <c:v>42122.037766203706</c:v>
                </c:pt>
                <c:pt idx="7611">
                  <c:v>42122.037824074076</c:v>
                </c:pt>
                <c:pt idx="7612">
                  <c:v>42122.037870370368</c:v>
                </c:pt>
                <c:pt idx="7613">
                  <c:v>42122.037928240738</c:v>
                </c:pt>
                <c:pt idx="7614">
                  <c:v>42122.037986111114</c:v>
                </c:pt>
                <c:pt idx="7615">
                  <c:v>42122.038043981483</c:v>
                </c:pt>
                <c:pt idx="7616">
                  <c:v>42122.038090277776</c:v>
                </c:pt>
                <c:pt idx="7617">
                  <c:v>42122.038148148145</c:v>
                </c:pt>
                <c:pt idx="7618">
                  <c:v>42122.038206018522</c:v>
                </c:pt>
                <c:pt idx="7619">
                  <c:v>42122.038252314815</c:v>
                </c:pt>
                <c:pt idx="7620">
                  <c:v>42122.038310185184</c:v>
                </c:pt>
                <c:pt idx="7621">
                  <c:v>42122.038368055553</c:v>
                </c:pt>
                <c:pt idx="7622">
                  <c:v>42122.038414351853</c:v>
                </c:pt>
                <c:pt idx="7623">
                  <c:v>42122.038472222222</c:v>
                </c:pt>
                <c:pt idx="7624">
                  <c:v>42122.038530092592</c:v>
                </c:pt>
                <c:pt idx="7625">
                  <c:v>42122.038576388892</c:v>
                </c:pt>
                <c:pt idx="7626">
                  <c:v>42122.038634259261</c:v>
                </c:pt>
                <c:pt idx="7627">
                  <c:v>42122.03869212963</c:v>
                </c:pt>
                <c:pt idx="7628">
                  <c:v>42122.038738425923</c:v>
                </c:pt>
                <c:pt idx="7629">
                  <c:v>42122.0387962963</c:v>
                </c:pt>
                <c:pt idx="7630">
                  <c:v>42122.038854166669</c:v>
                </c:pt>
                <c:pt idx="7631">
                  <c:v>42122.038912037038</c:v>
                </c:pt>
                <c:pt idx="7632">
                  <c:v>42122.038958333331</c:v>
                </c:pt>
                <c:pt idx="7633">
                  <c:v>42122.0390162037</c:v>
                </c:pt>
                <c:pt idx="7634">
                  <c:v>42122.039074074077</c:v>
                </c:pt>
                <c:pt idx="7635">
                  <c:v>42122.039120370369</c:v>
                </c:pt>
                <c:pt idx="7636">
                  <c:v>42122.039178240739</c:v>
                </c:pt>
                <c:pt idx="7637">
                  <c:v>42122.039236111108</c:v>
                </c:pt>
                <c:pt idx="7638">
                  <c:v>42122.039282407408</c:v>
                </c:pt>
                <c:pt idx="7639">
                  <c:v>42122.039340277777</c:v>
                </c:pt>
                <c:pt idx="7640">
                  <c:v>42122.039398148147</c:v>
                </c:pt>
                <c:pt idx="7641">
                  <c:v>42122.039444444446</c:v>
                </c:pt>
                <c:pt idx="7642">
                  <c:v>42122.039502314816</c:v>
                </c:pt>
                <c:pt idx="7643">
                  <c:v>42122.039560185185</c:v>
                </c:pt>
                <c:pt idx="7644">
                  <c:v>42122.039606481485</c:v>
                </c:pt>
                <c:pt idx="7645">
                  <c:v>42122.039664351854</c:v>
                </c:pt>
                <c:pt idx="7646">
                  <c:v>42122.039722222224</c:v>
                </c:pt>
                <c:pt idx="7647">
                  <c:v>42122.039780092593</c:v>
                </c:pt>
                <c:pt idx="7648">
                  <c:v>42122.039826388886</c:v>
                </c:pt>
                <c:pt idx="7649">
                  <c:v>42122.039884259262</c:v>
                </c:pt>
                <c:pt idx="7650">
                  <c:v>42122.039942129632</c:v>
                </c:pt>
                <c:pt idx="7651">
                  <c:v>42122.039988425924</c:v>
                </c:pt>
                <c:pt idx="7652">
                  <c:v>42122.040046296293</c:v>
                </c:pt>
                <c:pt idx="7653">
                  <c:v>42122.04010416667</c:v>
                </c:pt>
                <c:pt idx="7654">
                  <c:v>42122.040150462963</c:v>
                </c:pt>
                <c:pt idx="7655">
                  <c:v>42122.040208333332</c:v>
                </c:pt>
                <c:pt idx="7656">
                  <c:v>42122.040266203701</c:v>
                </c:pt>
                <c:pt idx="7657">
                  <c:v>42122.040312500001</c:v>
                </c:pt>
                <c:pt idx="7658">
                  <c:v>42122.040370370371</c:v>
                </c:pt>
                <c:pt idx="7659">
                  <c:v>42122.04042824074</c:v>
                </c:pt>
                <c:pt idx="7660">
                  <c:v>42122.04047453704</c:v>
                </c:pt>
                <c:pt idx="7661">
                  <c:v>42122.040532407409</c:v>
                </c:pt>
                <c:pt idx="7662">
                  <c:v>42122.040590277778</c:v>
                </c:pt>
                <c:pt idx="7663">
                  <c:v>42122.040636574071</c:v>
                </c:pt>
                <c:pt idx="7664">
                  <c:v>42122.040694444448</c:v>
                </c:pt>
                <c:pt idx="7665">
                  <c:v>42122.040752314817</c:v>
                </c:pt>
                <c:pt idx="7666">
                  <c:v>42122.040810185186</c:v>
                </c:pt>
                <c:pt idx="7667">
                  <c:v>42122.040856481479</c:v>
                </c:pt>
                <c:pt idx="7668">
                  <c:v>42122.040914351855</c:v>
                </c:pt>
                <c:pt idx="7669">
                  <c:v>42122.040972222225</c:v>
                </c:pt>
                <c:pt idx="7670">
                  <c:v>42122.041018518517</c:v>
                </c:pt>
                <c:pt idx="7671">
                  <c:v>42122.041076388887</c:v>
                </c:pt>
                <c:pt idx="7672">
                  <c:v>42122.041134259256</c:v>
                </c:pt>
                <c:pt idx="7673">
                  <c:v>42122.041180555556</c:v>
                </c:pt>
                <c:pt idx="7674">
                  <c:v>42122.041238425925</c:v>
                </c:pt>
                <c:pt idx="7675">
                  <c:v>42122.041296296295</c:v>
                </c:pt>
                <c:pt idx="7676">
                  <c:v>42122.041342592594</c:v>
                </c:pt>
                <c:pt idx="7677">
                  <c:v>42122.041400462964</c:v>
                </c:pt>
                <c:pt idx="7678">
                  <c:v>42122.041458333333</c:v>
                </c:pt>
                <c:pt idx="7679">
                  <c:v>42122.041504629633</c:v>
                </c:pt>
                <c:pt idx="7680">
                  <c:v>42122.041562500002</c:v>
                </c:pt>
                <c:pt idx="7681">
                  <c:v>42122.041620370372</c:v>
                </c:pt>
                <c:pt idx="7682">
                  <c:v>42122.041678240741</c:v>
                </c:pt>
                <c:pt idx="7683">
                  <c:v>42122.041724537034</c:v>
                </c:pt>
                <c:pt idx="7684">
                  <c:v>42122.04178240741</c:v>
                </c:pt>
                <c:pt idx="7685">
                  <c:v>42122.04184027778</c:v>
                </c:pt>
                <c:pt idx="7686">
                  <c:v>42122.041886574072</c:v>
                </c:pt>
                <c:pt idx="7687">
                  <c:v>42122.041944444441</c:v>
                </c:pt>
                <c:pt idx="7688">
                  <c:v>42122.042002314818</c:v>
                </c:pt>
                <c:pt idx="7689">
                  <c:v>42122.042048611111</c:v>
                </c:pt>
                <c:pt idx="7690">
                  <c:v>42122.04210648148</c:v>
                </c:pt>
                <c:pt idx="7691">
                  <c:v>42122.042164351849</c:v>
                </c:pt>
                <c:pt idx="7692">
                  <c:v>42122.042210648149</c:v>
                </c:pt>
                <c:pt idx="7693">
                  <c:v>42122.042268518519</c:v>
                </c:pt>
                <c:pt idx="7694">
                  <c:v>42122.042326388888</c:v>
                </c:pt>
                <c:pt idx="7695">
                  <c:v>42122.042372685188</c:v>
                </c:pt>
                <c:pt idx="7696">
                  <c:v>42122.042430555557</c:v>
                </c:pt>
                <c:pt idx="7697">
                  <c:v>42122.042488425926</c:v>
                </c:pt>
                <c:pt idx="7698">
                  <c:v>42122.042546296296</c:v>
                </c:pt>
                <c:pt idx="7699">
                  <c:v>42122.042592592596</c:v>
                </c:pt>
                <c:pt idx="7700">
                  <c:v>42122.042650462965</c:v>
                </c:pt>
                <c:pt idx="7701">
                  <c:v>42122.042708333334</c:v>
                </c:pt>
                <c:pt idx="7702">
                  <c:v>42122.042754629627</c:v>
                </c:pt>
                <c:pt idx="7703">
                  <c:v>42122.042812500003</c:v>
                </c:pt>
                <c:pt idx="7704">
                  <c:v>42122.042870370373</c:v>
                </c:pt>
                <c:pt idx="7705">
                  <c:v>42122.042916666665</c:v>
                </c:pt>
                <c:pt idx="7706">
                  <c:v>42122.042974537035</c:v>
                </c:pt>
                <c:pt idx="7707">
                  <c:v>42122.043032407404</c:v>
                </c:pt>
                <c:pt idx="7708">
                  <c:v>42122.043078703704</c:v>
                </c:pt>
                <c:pt idx="7709">
                  <c:v>42122.043136574073</c:v>
                </c:pt>
                <c:pt idx="7710">
                  <c:v>42122.043194444443</c:v>
                </c:pt>
                <c:pt idx="7711">
                  <c:v>42122.043240740742</c:v>
                </c:pt>
                <c:pt idx="7712">
                  <c:v>42122.043298611112</c:v>
                </c:pt>
                <c:pt idx="7713">
                  <c:v>42122.043356481481</c:v>
                </c:pt>
                <c:pt idx="7714">
                  <c:v>42122.043414351851</c:v>
                </c:pt>
                <c:pt idx="7715">
                  <c:v>42122.04346064815</c:v>
                </c:pt>
                <c:pt idx="7716">
                  <c:v>42122.04351851852</c:v>
                </c:pt>
                <c:pt idx="7717">
                  <c:v>42122.043576388889</c:v>
                </c:pt>
                <c:pt idx="7718">
                  <c:v>42122.043622685182</c:v>
                </c:pt>
                <c:pt idx="7719">
                  <c:v>42122.043680555558</c:v>
                </c:pt>
                <c:pt idx="7720">
                  <c:v>42122.043738425928</c:v>
                </c:pt>
                <c:pt idx="7721">
                  <c:v>42122.04378472222</c:v>
                </c:pt>
                <c:pt idx="7722">
                  <c:v>42122.043842592589</c:v>
                </c:pt>
                <c:pt idx="7723">
                  <c:v>42122.043900462966</c:v>
                </c:pt>
                <c:pt idx="7724">
                  <c:v>42122.043946759259</c:v>
                </c:pt>
                <c:pt idx="7725">
                  <c:v>42122.044004629628</c:v>
                </c:pt>
                <c:pt idx="7726">
                  <c:v>42122.044062499997</c:v>
                </c:pt>
                <c:pt idx="7727">
                  <c:v>42122.044108796297</c:v>
                </c:pt>
                <c:pt idx="7728">
                  <c:v>42122.044166666667</c:v>
                </c:pt>
                <c:pt idx="7729">
                  <c:v>42122.044224537036</c:v>
                </c:pt>
                <c:pt idx="7730">
                  <c:v>42122.044282407405</c:v>
                </c:pt>
                <c:pt idx="7731">
                  <c:v>42122.044328703705</c:v>
                </c:pt>
                <c:pt idx="7732">
                  <c:v>42122.044386574074</c:v>
                </c:pt>
                <c:pt idx="7733">
                  <c:v>42122.044444444444</c:v>
                </c:pt>
                <c:pt idx="7734">
                  <c:v>42122.044490740744</c:v>
                </c:pt>
                <c:pt idx="7735">
                  <c:v>42122.044548611113</c:v>
                </c:pt>
                <c:pt idx="7736">
                  <c:v>42122.044606481482</c:v>
                </c:pt>
                <c:pt idx="7737">
                  <c:v>42122.044652777775</c:v>
                </c:pt>
                <c:pt idx="7738">
                  <c:v>42122.044710648152</c:v>
                </c:pt>
                <c:pt idx="7739">
                  <c:v>42122.044768518521</c:v>
                </c:pt>
                <c:pt idx="7740">
                  <c:v>42122.044814814813</c:v>
                </c:pt>
                <c:pt idx="7741">
                  <c:v>42122.044872685183</c:v>
                </c:pt>
                <c:pt idx="7742">
                  <c:v>42122.044930555552</c:v>
                </c:pt>
                <c:pt idx="7743">
                  <c:v>42122.044976851852</c:v>
                </c:pt>
                <c:pt idx="7744">
                  <c:v>42122.045034722221</c:v>
                </c:pt>
                <c:pt idx="7745">
                  <c:v>42122.045092592591</c:v>
                </c:pt>
                <c:pt idx="7746">
                  <c:v>42122.045138888891</c:v>
                </c:pt>
                <c:pt idx="7747">
                  <c:v>42122.04519675926</c:v>
                </c:pt>
                <c:pt idx="7748">
                  <c:v>42122.045254629629</c:v>
                </c:pt>
                <c:pt idx="7749">
                  <c:v>42122.045312499999</c:v>
                </c:pt>
                <c:pt idx="7750">
                  <c:v>42122.045358796298</c:v>
                </c:pt>
                <c:pt idx="7751">
                  <c:v>42122.045416666668</c:v>
                </c:pt>
                <c:pt idx="7752">
                  <c:v>42122.045474537037</c:v>
                </c:pt>
                <c:pt idx="7753">
                  <c:v>42122.045520833337</c:v>
                </c:pt>
                <c:pt idx="7754">
                  <c:v>42122.045578703706</c:v>
                </c:pt>
                <c:pt idx="7755">
                  <c:v>42122.045636574076</c:v>
                </c:pt>
                <c:pt idx="7756">
                  <c:v>42122.045682870368</c:v>
                </c:pt>
                <c:pt idx="7757">
                  <c:v>42122.045740740738</c:v>
                </c:pt>
                <c:pt idx="7758">
                  <c:v>42122.045798611114</c:v>
                </c:pt>
                <c:pt idx="7759">
                  <c:v>42122.045844907407</c:v>
                </c:pt>
                <c:pt idx="7760">
                  <c:v>42122.045902777776</c:v>
                </c:pt>
                <c:pt idx="7761">
                  <c:v>42122.045960648145</c:v>
                </c:pt>
                <c:pt idx="7762">
                  <c:v>42122.046006944445</c:v>
                </c:pt>
                <c:pt idx="7763">
                  <c:v>42122.046064814815</c:v>
                </c:pt>
                <c:pt idx="7764">
                  <c:v>42122.046122685184</c:v>
                </c:pt>
                <c:pt idx="7765">
                  <c:v>42122.046180555553</c:v>
                </c:pt>
                <c:pt idx="7766">
                  <c:v>42122.046226851853</c:v>
                </c:pt>
                <c:pt idx="7767">
                  <c:v>42122.046284722222</c:v>
                </c:pt>
                <c:pt idx="7768">
                  <c:v>42122.046342592592</c:v>
                </c:pt>
                <c:pt idx="7769">
                  <c:v>42122.046388888892</c:v>
                </c:pt>
                <c:pt idx="7770">
                  <c:v>42122.046446759261</c:v>
                </c:pt>
                <c:pt idx="7771">
                  <c:v>42122.04650462963</c:v>
                </c:pt>
                <c:pt idx="7772">
                  <c:v>42122.046550925923</c:v>
                </c:pt>
                <c:pt idx="7773">
                  <c:v>42122.0466087963</c:v>
                </c:pt>
                <c:pt idx="7774">
                  <c:v>42122.046666666669</c:v>
                </c:pt>
                <c:pt idx="7775">
                  <c:v>42122.046712962961</c:v>
                </c:pt>
                <c:pt idx="7776">
                  <c:v>42122.046770833331</c:v>
                </c:pt>
                <c:pt idx="7777">
                  <c:v>42122.0468287037</c:v>
                </c:pt>
                <c:pt idx="7778">
                  <c:v>42122.046875</c:v>
                </c:pt>
                <c:pt idx="7779">
                  <c:v>42122.046932870369</c:v>
                </c:pt>
                <c:pt idx="7780">
                  <c:v>42122.046990740739</c:v>
                </c:pt>
                <c:pt idx="7781">
                  <c:v>42122.047048611108</c:v>
                </c:pt>
                <c:pt idx="7782">
                  <c:v>42122.047094907408</c:v>
                </c:pt>
                <c:pt idx="7783">
                  <c:v>42122.047152777777</c:v>
                </c:pt>
                <c:pt idx="7784">
                  <c:v>42122.047210648147</c:v>
                </c:pt>
                <c:pt idx="7785">
                  <c:v>42122.047256944446</c:v>
                </c:pt>
                <c:pt idx="7786">
                  <c:v>42122.047314814816</c:v>
                </c:pt>
                <c:pt idx="7787">
                  <c:v>42122.047372685185</c:v>
                </c:pt>
                <c:pt idx="7788">
                  <c:v>42122.047418981485</c:v>
                </c:pt>
                <c:pt idx="7789">
                  <c:v>42122.047476851854</c:v>
                </c:pt>
                <c:pt idx="7790">
                  <c:v>42122.047534722224</c:v>
                </c:pt>
                <c:pt idx="7791">
                  <c:v>42122.047581018516</c:v>
                </c:pt>
                <c:pt idx="7792">
                  <c:v>42122.047638888886</c:v>
                </c:pt>
                <c:pt idx="7793">
                  <c:v>42122.047696759262</c:v>
                </c:pt>
                <c:pt idx="7794">
                  <c:v>42122.047743055555</c:v>
                </c:pt>
                <c:pt idx="7795">
                  <c:v>42122.047800925924</c:v>
                </c:pt>
                <c:pt idx="7796">
                  <c:v>42122.047858796293</c:v>
                </c:pt>
                <c:pt idx="7797">
                  <c:v>42122.04791666667</c:v>
                </c:pt>
                <c:pt idx="7798">
                  <c:v>42122.047962962963</c:v>
                </c:pt>
                <c:pt idx="7799">
                  <c:v>42122.048020833332</c:v>
                </c:pt>
                <c:pt idx="7800">
                  <c:v>42122.048078703701</c:v>
                </c:pt>
                <c:pt idx="7801">
                  <c:v>42122.048125000001</c:v>
                </c:pt>
                <c:pt idx="7802">
                  <c:v>42122.048182870371</c:v>
                </c:pt>
                <c:pt idx="7803">
                  <c:v>42122.04824074074</c:v>
                </c:pt>
                <c:pt idx="7804">
                  <c:v>42122.04828703704</c:v>
                </c:pt>
                <c:pt idx="7805">
                  <c:v>42122.048344907409</c:v>
                </c:pt>
                <c:pt idx="7806">
                  <c:v>42122.048402777778</c:v>
                </c:pt>
                <c:pt idx="7807">
                  <c:v>42122.048449074071</c:v>
                </c:pt>
                <c:pt idx="7808">
                  <c:v>42122.048506944448</c:v>
                </c:pt>
                <c:pt idx="7809">
                  <c:v>42122.048564814817</c:v>
                </c:pt>
                <c:pt idx="7810">
                  <c:v>42122.048611111109</c:v>
                </c:pt>
                <c:pt idx="7811">
                  <c:v>42122.048668981479</c:v>
                </c:pt>
                <c:pt idx="7812">
                  <c:v>42122.048726851855</c:v>
                </c:pt>
                <c:pt idx="7813">
                  <c:v>42122.048784722225</c:v>
                </c:pt>
                <c:pt idx="7814">
                  <c:v>42122.048831018517</c:v>
                </c:pt>
                <c:pt idx="7815">
                  <c:v>42122.048888888887</c:v>
                </c:pt>
                <c:pt idx="7816">
                  <c:v>42122.048946759256</c:v>
                </c:pt>
                <c:pt idx="7817">
                  <c:v>42122.048993055556</c:v>
                </c:pt>
                <c:pt idx="7818">
                  <c:v>42122.049050925925</c:v>
                </c:pt>
                <c:pt idx="7819">
                  <c:v>42122.049108796295</c:v>
                </c:pt>
                <c:pt idx="7820">
                  <c:v>42122.049155092594</c:v>
                </c:pt>
                <c:pt idx="7821">
                  <c:v>42122.049212962964</c:v>
                </c:pt>
                <c:pt idx="7822">
                  <c:v>42122.049270833333</c:v>
                </c:pt>
                <c:pt idx="7823">
                  <c:v>42122.049317129633</c:v>
                </c:pt>
                <c:pt idx="7824">
                  <c:v>42122.049375000002</c:v>
                </c:pt>
                <c:pt idx="7825">
                  <c:v>42122.049432870372</c:v>
                </c:pt>
                <c:pt idx="7826">
                  <c:v>42122.049479166664</c:v>
                </c:pt>
                <c:pt idx="7827">
                  <c:v>42122.049537037034</c:v>
                </c:pt>
                <c:pt idx="7828">
                  <c:v>42122.04959490741</c:v>
                </c:pt>
                <c:pt idx="7829">
                  <c:v>42122.049641203703</c:v>
                </c:pt>
                <c:pt idx="7830">
                  <c:v>42122.049699074072</c:v>
                </c:pt>
                <c:pt idx="7831">
                  <c:v>42122.049756944441</c:v>
                </c:pt>
                <c:pt idx="7832">
                  <c:v>42122.049814814818</c:v>
                </c:pt>
                <c:pt idx="7833">
                  <c:v>42122.049861111111</c:v>
                </c:pt>
                <c:pt idx="7834">
                  <c:v>42122.04991898148</c:v>
                </c:pt>
                <c:pt idx="7835">
                  <c:v>42122.049976851849</c:v>
                </c:pt>
                <c:pt idx="7836">
                  <c:v>42122.050023148149</c:v>
                </c:pt>
                <c:pt idx="7837">
                  <c:v>42122.050081018519</c:v>
                </c:pt>
                <c:pt idx="7838">
                  <c:v>42122.050138888888</c:v>
                </c:pt>
                <c:pt idx="7839">
                  <c:v>42122.050185185188</c:v>
                </c:pt>
                <c:pt idx="7840">
                  <c:v>42122.050243055557</c:v>
                </c:pt>
                <c:pt idx="7841">
                  <c:v>42122.050300925926</c:v>
                </c:pt>
                <c:pt idx="7842">
                  <c:v>42122.050347222219</c:v>
                </c:pt>
                <c:pt idx="7843">
                  <c:v>42122.050405092596</c:v>
                </c:pt>
                <c:pt idx="7844">
                  <c:v>42122.050462962965</c:v>
                </c:pt>
                <c:pt idx="7845">
                  <c:v>42122.050509259258</c:v>
                </c:pt>
                <c:pt idx="7846">
                  <c:v>42122.050567129627</c:v>
                </c:pt>
                <c:pt idx="7847">
                  <c:v>42122.050625000003</c:v>
                </c:pt>
                <c:pt idx="7848">
                  <c:v>42122.050682870373</c:v>
                </c:pt>
                <c:pt idx="7849">
                  <c:v>42122.050729166665</c:v>
                </c:pt>
                <c:pt idx="7850">
                  <c:v>42122.050787037035</c:v>
                </c:pt>
                <c:pt idx="7851">
                  <c:v>42122.050844907404</c:v>
                </c:pt>
                <c:pt idx="7852">
                  <c:v>42122.050891203704</c:v>
                </c:pt>
                <c:pt idx="7853">
                  <c:v>42122.050949074073</c:v>
                </c:pt>
                <c:pt idx="7854">
                  <c:v>42122.051006944443</c:v>
                </c:pt>
                <c:pt idx="7855">
                  <c:v>42122.051053240742</c:v>
                </c:pt>
                <c:pt idx="7856">
                  <c:v>42122.051111111112</c:v>
                </c:pt>
                <c:pt idx="7857">
                  <c:v>42122.051168981481</c:v>
                </c:pt>
                <c:pt idx="7858">
                  <c:v>42122.051215277781</c:v>
                </c:pt>
                <c:pt idx="7859">
                  <c:v>42122.05127314815</c:v>
                </c:pt>
                <c:pt idx="7860">
                  <c:v>42122.05133101852</c:v>
                </c:pt>
                <c:pt idx="7861">
                  <c:v>42122.051377314812</c:v>
                </c:pt>
                <c:pt idx="7862">
                  <c:v>42122.051435185182</c:v>
                </c:pt>
                <c:pt idx="7863">
                  <c:v>42122.051493055558</c:v>
                </c:pt>
                <c:pt idx="7864">
                  <c:v>42122.051550925928</c:v>
                </c:pt>
                <c:pt idx="7865">
                  <c:v>42122.05159722222</c:v>
                </c:pt>
                <c:pt idx="7866">
                  <c:v>42122.051655092589</c:v>
                </c:pt>
                <c:pt idx="7867">
                  <c:v>42122.051712962966</c:v>
                </c:pt>
                <c:pt idx="7868">
                  <c:v>42122.051759259259</c:v>
                </c:pt>
                <c:pt idx="7869">
                  <c:v>42122.051817129628</c:v>
                </c:pt>
                <c:pt idx="7870">
                  <c:v>42122.051874999997</c:v>
                </c:pt>
                <c:pt idx="7871">
                  <c:v>42122.051921296297</c:v>
                </c:pt>
                <c:pt idx="7872">
                  <c:v>42122.051979166667</c:v>
                </c:pt>
                <c:pt idx="7873">
                  <c:v>42122.052037037036</c:v>
                </c:pt>
                <c:pt idx="7874">
                  <c:v>42122.052083333336</c:v>
                </c:pt>
                <c:pt idx="7875">
                  <c:v>42122.052141203705</c:v>
                </c:pt>
                <c:pt idx="7876">
                  <c:v>42122.052199074074</c:v>
                </c:pt>
                <c:pt idx="7877">
                  <c:v>42122.052245370367</c:v>
                </c:pt>
                <c:pt idx="7878">
                  <c:v>42122.052303240744</c:v>
                </c:pt>
                <c:pt idx="7879">
                  <c:v>42122.052361111113</c:v>
                </c:pt>
                <c:pt idx="7880">
                  <c:v>42122.052407407406</c:v>
                </c:pt>
                <c:pt idx="7881">
                  <c:v>42122.052465277775</c:v>
                </c:pt>
                <c:pt idx="7882">
                  <c:v>42122.052523148152</c:v>
                </c:pt>
                <c:pt idx="7883">
                  <c:v>42122.052581018521</c:v>
                </c:pt>
                <c:pt idx="7884">
                  <c:v>42122.052627314813</c:v>
                </c:pt>
                <c:pt idx="7885">
                  <c:v>42122.052685185183</c:v>
                </c:pt>
                <c:pt idx="7886">
                  <c:v>42122.052743055552</c:v>
                </c:pt>
                <c:pt idx="7887">
                  <c:v>42122.052789351852</c:v>
                </c:pt>
                <c:pt idx="7888">
                  <c:v>42122.052847222221</c:v>
                </c:pt>
                <c:pt idx="7889">
                  <c:v>42122.052905092591</c:v>
                </c:pt>
                <c:pt idx="7890">
                  <c:v>42122.052951388891</c:v>
                </c:pt>
                <c:pt idx="7891">
                  <c:v>42122.05300925926</c:v>
                </c:pt>
                <c:pt idx="7892">
                  <c:v>42122.053067129629</c:v>
                </c:pt>
                <c:pt idx="7893">
                  <c:v>42122.053113425929</c:v>
                </c:pt>
                <c:pt idx="7894">
                  <c:v>42122.053171296298</c:v>
                </c:pt>
                <c:pt idx="7895">
                  <c:v>42122.053229166668</c:v>
                </c:pt>
                <c:pt idx="7896">
                  <c:v>42122.05327546296</c:v>
                </c:pt>
                <c:pt idx="7897">
                  <c:v>42122.053333333337</c:v>
                </c:pt>
                <c:pt idx="7898">
                  <c:v>42122.053391203706</c:v>
                </c:pt>
                <c:pt idx="7899">
                  <c:v>42122.053449074076</c:v>
                </c:pt>
                <c:pt idx="7900">
                  <c:v>42122.053495370368</c:v>
                </c:pt>
                <c:pt idx="7901">
                  <c:v>42122.053553240738</c:v>
                </c:pt>
                <c:pt idx="7902">
                  <c:v>42122.053611111114</c:v>
                </c:pt>
                <c:pt idx="7903">
                  <c:v>42122.053657407407</c:v>
                </c:pt>
                <c:pt idx="7904">
                  <c:v>42122.053715277776</c:v>
                </c:pt>
                <c:pt idx="7905">
                  <c:v>42122.053773148145</c:v>
                </c:pt>
                <c:pt idx="7906">
                  <c:v>42122.053819444445</c:v>
                </c:pt>
                <c:pt idx="7907">
                  <c:v>42122.053877314815</c:v>
                </c:pt>
                <c:pt idx="7908">
                  <c:v>42122.053935185184</c:v>
                </c:pt>
                <c:pt idx="7909">
                  <c:v>42122.053981481484</c:v>
                </c:pt>
                <c:pt idx="7910">
                  <c:v>42122.054039351853</c:v>
                </c:pt>
                <c:pt idx="7911">
                  <c:v>42122.054097222222</c:v>
                </c:pt>
                <c:pt idx="7912">
                  <c:v>42122.054143518515</c:v>
                </c:pt>
                <c:pt idx="7913">
                  <c:v>42122.054201388892</c:v>
                </c:pt>
                <c:pt idx="7914">
                  <c:v>42122.054259259261</c:v>
                </c:pt>
                <c:pt idx="7915">
                  <c:v>42122.05431712963</c:v>
                </c:pt>
                <c:pt idx="7916">
                  <c:v>42122.054363425923</c:v>
                </c:pt>
                <c:pt idx="7917">
                  <c:v>42122.0544212963</c:v>
                </c:pt>
                <c:pt idx="7918">
                  <c:v>42122.054479166669</c:v>
                </c:pt>
                <c:pt idx="7919">
                  <c:v>42122.054525462961</c:v>
                </c:pt>
                <c:pt idx="7920">
                  <c:v>42122.054583333331</c:v>
                </c:pt>
                <c:pt idx="7921">
                  <c:v>42122.0546412037</c:v>
                </c:pt>
                <c:pt idx="7922">
                  <c:v>42122.0546875</c:v>
                </c:pt>
                <c:pt idx="7923">
                  <c:v>42122.054745370369</c:v>
                </c:pt>
                <c:pt idx="7924">
                  <c:v>42122.054803240739</c:v>
                </c:pt>
                <c:pt idx="7925">
                  <c:v>42122.054849537039</c:v>
                </c:pt>
                <c:pt idx="7926">
                  <c:v>42122.054907407408</c:v>
                </c:pt>
                <c:pt idx="7927">
                  <c:v>42122.054965277777</c:v>
                </c:pt>
                <c:pt idx="7928">
                  <c:v>42122.055011574077</c:v>
                </c:pt>
                <c:pt idx="7929">
                  <c:v>42122.055069444446</c:v>
                </c:pt>
                <c:pt idx="7930">
                  <c:v>42122.055127314816</c:v>
                </c:pt>
                <c:pt idx="7931">
                  <c:v>42122.055185185185</c:v>
                </c:pt>
                <c:pt idx="7932">
                  <c:v>42122.055231481485</c:v>
                </c:pt>
                <c:pt idx="7933">
                  <c:v>42122.055289351854</c:v>
                </c:pt>
                <c:pt idx="7934">
                  <c:v>42122.055347222224</c:v>
                </c:pt>
                <c:pt idx="7935">
                  <c:v>42122.055393518516</c:v>
                </c:pt>
                <c:pt idx="7936">
                  <c:v>42122.055451388886</c:v>
                </c:pt>
                <c:pt idx="7937">
                  <c:v>42122.055509259262</c:v>
                </c:pt>
                <c:pt idx="7938">
                  <c:v>42122.055555555555</c:v>
                </c:pt>
                <c:pt idx="7939">
                  <c:v>42122.055613425924</c:v>
                </c:pt>
                <c:pt idx="7940">
                  <c:v>42122.055671296293</c:v>
                </c:pt>
                <c:pt idx="7941">
                  <c:v>42122.055717592593</c:v>
                </c:pt>
                <c:pt idx="7942">
                  <c:v>42122.055775462963</c:v>
                </c:pt>
                <c:pt idx="7943">
                  <c:v>42122.055833333332</c:v>
                </c:pt>
                <c:pt idx="7944">
                  <c:v>42122.055879629632</c:v>
                </c:pt>
                <c:pt idx="7945">
                  <c:v>42122.055937500001</c:v>
                </c:pt>
                <c:pt idx="7946">
                  <c:v>42122.055995370371</c:v>
                </c:pt>
                <c:pt idx="7947">
                  <c:v>42122.05605324074</c:v>
                </c:pt>
                <c:pt idx="7948">
                  <c:v>42122.05609953704</c:v>
                </c:pt>
                <c:pt idx="7949">
                  <c:v>42122.056157407409</c:v>
                </c:pt>
                <c:pt idx="7950">
                  <c:v>42122.056215277778</c:v>
                </c:pt>
                <c:pt idx="7951">
                  <c:v>42122.056261574071</c:v>
                </c:pt>
                <c:pt idx="7952">
                  <c:v>42122.056319444448</c:v>
                </c:pt>
                <c:pt idx="7953">
                  <c:v>42122.056377314817</c:v>
                </c:pt>
                <c:pt idx="7954">
                  <c:v>42122.056423611109</c:v>
                </c:pt>
                <c:pt idx="7955">
                  <c:v>42122.056481481479</c:v>
                </c:pt>
                <c:pt idx="7956">
                  <c:v>42122.056539351855</c:v>
                </c:pt>
                <c:pt idx="7957">
                  <c:v>42122.056585648148</c:v>
                </c:pt>
                <c:pt idx="7958">
                  <c:v>42122.056643518517</c:v>
                </c:pt>
                <c:pt idx="7959">
                  <c:v>42122.056701388887</c:v>
                </c:pt>
                <c:pt idx="7960">
                  <c:v>42122.056747685187</c:v>
                </c:pt>
                <c:pt idx="7961">
                  <c:v>42122.056805555556</c:v>
                </c:pt>
                <c:pt idx="7962">
                  <c:v>42122.056863425925</c:v>
                </c:pt>
                <c:pt idx="7963">
                  <c:v>42122.056909722225</c:v>
                </c:pt>
                <c:pt idx="7964">
                  <c:v>42122.056967592594</c:v>
                </c:pt>
                <c:pt idx="7965">
                  <c:v>42122.057025462964</c:v>
                </c:pt>
                <c:pt idx="7966">
                  <c:v>42122.057083333333</c:v>
                </c:pt>
                <c:pt idx="7967">
                  <c:v>42122.057129629633</c:v>
                </c:pt>
                <c:pt idx="7968">
                  <c:v>42122.057187500002</c:v>
                </c:pt>
                <c:pt idx="7969">
                  <c:v>42122.057245370372</c:v>
                </c:pt>
                <c:pt idx="7970">
                  <c:v>42122.057291666664</c:v>
                </c:pt>
                <c:pt idx="7971">
                  <c:v>42122.057349537034</c:v>
                </c:pt>
                <c:pt idx="7972">
                  <c:v>42122.05740740741</c:v>
                </c:pt>
                <c:pt idx="7973">
                  <c:v>42122.057453703703</c:v>
                </c:pt>
                <c:pt idx="7974">
                  <c:v>42122.057511574072</c:v>
                </c:pt>
                <c:pt idx="7975">
                  <c:v>42122.057569444441</c:v>
                </c:pt>
                <c:pt idx="7976">
                  <c:v>42122.057615740741</c:v>
                </c:pt>
                <c:pt idx="7977">
                  <c:v>42122.057673611111</c:v>
                </c:pt>
                <c:pt idx="7978">
                  <c:v>42122.05773148148</c:v>
                </c:pt>
                <c:pt idx="7979">
                  <c:v>42122.05777777778</c:v>
                </c:pt>
                <c:pt idx="7980">
                  <c:v>42122.057835648149</c:v>
                </c:pt>
                <c:pt idx="7981">
                  <c:v>42122.057893518519</c:v>
                </c:pt>
                <c:pt idx="7982">
                  <c:v>42122.057951388888</c:v>
                </c:pt>
                <c:pt idx="7983">
                  <c:v>42122.057997685188</c:v>
                </c:pt>
                <c:pt idx="7984">
                  <c:v>42122.058055555557</c:v>
                </c:pt>
                <c:pt idx="7985">
                  <c:v>42122.058113425926</c:v>
                </c:pt>
                <c:pt idx="7986">
                  <c:v>42122.058159722219</c:v>
                </c:pt>
                <c:pt idx="7987">
                  <c:v>42122.058217592596</c:v>
                </c:pt>
                <c:pt idx="7988">
                  <c:v>42122.058275462965</c:v>
                </c:pt>
                <c:pt idx="7989">
                  <c:v>42122.058321759258</c:v>
                </c:pt>
                <c:pt idx="7990">
                  <c:v>42122.058379629627</c:v>
                </c:pt>
                <c:pt idx="7991">
                  <c:v>42122.058437500003</c:v>
                </c:pt>
                <c:pt idx="7992">
                  <c:v>42122.058483796296</c:v>
                </c:pt>
                <c:pt idx="7993">
                  <c:v>42122.058541666665</c:v>
                </c:pt>
                <c:pt idx="7994">
                  <c:v>42122.058599537035</c:v>
                </c:pt>
                <c:pt idx="7995">
                  <c:v>42122.058645833335</c:v>
                </c:pt>
                <c:pt idx="7996">
                  <c:v>42122.058703703704</c:v>
                </c:pt>
                <c:pt idx="7997">
                  <c:v>42122.058761574073</c:v>
                </c:pt>
                <c:pt idx="7998">
                  <c:v>42122.058819444443</c:v>
                </c:pt>
                <c:pt idx="7999">
                  <c:v>42122.058865740742</c:v>
                </c:pt>
                <c:pt idx="8000">
                  <c:v>42122.058923611112</c:v>
                </c:pt>
                <c:pt idx="8001">
                  <c:v>42122.058981481481</c:v>
                </c:pt>
                <c:pt idx="8002">
                  <c:v>42122.059027777781</c:v>
                </c:pt>
                <c:pt idx="8003">
                  <c:v>42122.05908564815</c:v>
                </c:pt>
                <c:pt idx="8004">
                  <c:v>42122.05914351852</c:v>
                </c:pt>
                <c:pt idx="8005">
                  <c:v>42122.059189814812</c:v>
                </c:pt>
                <c:pt idx="8006">
                  <c:v>42122.059247685182</c:v>
                </c:pt>
                <c:pt idx="8007">
                  <c:v>42122.059305555558</c:v>
                </c:pt>
                <c:pt idx="8008">
                  <c:v>42122.059351851851</c:v>
                </c:pt>
                <c:pt idx="8009">
                  <c:v>42122.05940972222</c:v>
                </c:pt>
                <c:pt idx="8010">
                  <c:v>42122.059467592589</c:v>
                </c:pt>
                <c:pt idx="8011">
                  <c:v>42122.059513888889</c:v>
                </c:pt>
                <c:pt idx="8012">
                  <c:v>42122.059571759259</c:v>
                </c:pt>
                <c:pt idx="8013">
                  <c:v>42122.059629629628</c:v>
                </c:pt>
                <c:pt idx="8014">
                  <c:v>42122.059687499997</c:v>
                </c:pt>
                <c:pt idx="8015">
                  <c:v>42122.059733796297</c:v>
                </c:pt>
                <c:pt idx="8016">
                  <c:v>42122.059791666667</c:v>
                </c:pt>
                <c:pt idx="8017">
                  <c:v>42122.059849537036</c:v>
                </c:pt>
                <c:pt idx="8018">
                  <c:v>42122.059895833336</c:v>
                </c:pt>
                <c:pt idx="8019">
                  <c:v>42122.059953703705</c:v>
                </c:pt>
                <c:pt idx="8020">
                  <c:v>42122.060011574074</c:v>
                </c:pt>
                <c:pt idx="8021">
                  <c:v>42122.060057870367</c:v>
                </c:pt>
                <c:pt idx="8022">
                  <c:v>42122.060115740744</c:v>
                </c:pt>
                <c:pt idx="8023">
                  <c:v>42122.060173611113</c:v>
                </c:pt>
                <c:pt idx="8024">
                  <c:v>42122.060219907406</c:v>
                </c:pt>
                <c:pt idx="8025">
                  <c:v>42122.060277777775</c:v>
                </c:pt>
                <c:pt idx="8026">
                  <c:v>42122.060335648152</c:v>
                </c:pt>
                <c:pt idx="8027">
                  <c:v>42122.060381944444</c:v>
                </c:pt>
                <c:pt idx="8028">
                  <c:v>42122.060439814813</c:v>
                </c:pt>
                <c:pt idx="8029">
                  <c:v>42122.060497685183</c:v>
                </c:pt>
                <c:pt idx="8030">
                  <c:v>42122.060555555552</c:v>
                </c:pt>
                <c:pt idx="8031">
                  <c:v>42122.060601851852</c:v>
                </c:pt>
                <c:pt idx="8032">
                  <c:v>42122.060659722221</c:v>
                </c:pt>
                <c:pt idx="8033">
                  <c:v>42122.060717592591</c:v>
                </c:pt>
                <c:pt idx="8034">
                  <c:v>42122.060763888891</c:v>
                </c:pt>
                <c:pt idx="8035">
                  <c:v>42122.06082175926</c:v>
                </c:pt>
                <c:pt idx="8036">
                  <c:v>42122.060879629629</c:v>
                </c:pt>
                <c:pt idx="8037">
                  <c:v>42122.060925925929</c:v>
                </c:pt>
                <c:pt idx="8038">
                  <c:v>42122.060983796298</c:v>
                </c:pt>
                <c:pt idx="8039">
                  <c:v>42122.061041666668</c:v>
                </c:pt>
                <c:pt idx="8040">
                  <c:v>42122.06108796296</c:v>
                </c:pt>
                <c:pt idx="8041">
                  <c:v>42122.061145833337</c:v>
                </c:pt>
                <c:pt idx="8042">
                  <c:v>42122.061203703706</c:v>
                </c:pt>
                <c:pt idx="8043">
                  <c:v>42122.061249999999</c:v>
                </c:pt>
                <c:pt idx="8044">
                  <c:v>42122.061307870368</c:v>
                </c:pt>
                <c:pt idx="8045">
                  <c:v>42122.061365740738</c:v>
                </c:pt>
                <c:pt idx="8046">
                  <c:v>42122.061412037037</c:v>
                </c:pt>
                <c:pt idx="8047">
                  <c:v>42122.061469907407</c:v>
                </c:pt>
                <c:pt idx="8048">
                  <c:v>42122.061527777776</c:v>
                </c:pt>
                <c:pt idx="8049">
                  <c:v>42122.061585648145</c:v>
                </c:pt>
                <c:pt idx="8050">
                  <c:v>42122.061631944445</c:v>
                </c:pt>
                <c:pt idx="8051">
                  <c:v>42122.061689814815</c:v>
                </c:pt>
                <c:pt idx="8052">
                  <c:v>42122.061747685184</c:v>
                </c:pt>
                <c:pt idx="8053">
                  <c:v>42122.061793981484</c:v>
                </c:pt>
                <c:pt idx="8054">
                  <c:v>42122.061851851853</c:v>
                </c:pt>
                <c:pt idx="8055">
                  <c:v>42122.061909722222</c:v>
                </c:pt>
                <c:pt idx="8056">
                  <c:v>42122.061956018515</c:v>
                </c:pt>
                <c:pt idx="8057">
                  <c:v>42122.062013888892</c:v>
                </c:pt>
                <c:pt idx="8058">
                  <c:v>42122.062071759261</c:v>
                </c:pt>
                <c:pt idx="8059">
                  <c:v>42122.062118055554</c:v>
                </c:pt>
                <c:pt idx="8060">
                  <c:v>42122.062175925923</c:v>
                </c:pt>
                <c:pt idx="8061">
                  <c:v>42122.0622337963</c:v>
                </c:pt>
                <c:pt idx="8062">
                  <c:v>42122.062280092592</c:v>
                </c:pt>
                <c:pt idx="8063">
                  <c:v>42122.062337962961</c:v>
                </c:pt>
                <c:pt idx="8064">
                  <c:v>42122.062395833331</c:v>
                </c:pt>
                <c:pt idx="8065">
                  <c:v>42122.0624537037</c:v>
                </c:pt>
                <c:pt idx="8066">
                  <c:v>42122.0625</c:v>
                </c:pt>
                <c:pt idx="8067">
                  <c:v>42122.062557870369</c:v>
                </c:pt>
                <c:pt idx="8068">
                  <c:v>42122.062615740739</c:v>
                </c:pt>
                <c:pt idx="8069">
                  <c:v>42122.062662037039</c:v>
                </c:pt>
                <c:pt idx="8070">
                  <c:v>42122.062719907408</c:v>
                </c:pt>
                <c:pt idx="8071">
                  <c:v>42122.062777777777</c:v>
                </c:pt>
                <c:pt idx="8072">
                  <c:v>42122.062824074077</c:v>
                </c:pt>
                <c:pt idx="8073">
                  <c:v>42122.062881944446</c:v>
                </c:pt>
                <c:pt idx="8074">
                  <c:v>42122.062939814816</c:v>
                </c:pt>
                <c:pt idx="8075">
                  <c:v>42122.062986111108</c:v>
                </c:pt>
                <c:pt idx="8076">
                  <c:v>42122.063043981485</c:v>
                </c:pt>
                <c:pt idx="8077">
                  <c:v>42122.063101851854</c:v>
                </c:pt>
                <c:pt idx="8078">
                  <c:v>42122.063148148147</c:v>
                </c:pt>
                <c:pt idx="8079">
                  <c:v>42122.063206018516</c:v>
                </c:pt>
                <c:pt idx="8080">
                  <c:v>42122.063263888886</c:v>
                </c:pt>
                <c:pt idx="8081">
                  <c:v>42122.063321759262</c:v>
                </c:pt>
                <c:pt idx="8082">
                  <c:v>42122.063368055555</c:v>
                </c:pt>
                <c:pt idx="8083">
                  <c:v>42122.063425925924</c:v>
                </c:pt>
                <c:pt idx="8084">
                  <c:v>42122.063483796293</c:v>
                </c:pt>
                <c:pt idx="8085">
                  <c:v>42122.063530092593</c:v>
                </c:pt>
                <c:pt idx="8086">
                  <c:v>42122.063587962963</c:v>
                </c:pt>
                <c:pt idx="8087">
                  <c:v>42122.063645833332</c:v>
                </c:pt>
                <c:pt idx="8088">
                  <c:v>42122.063692129632</c:v>
                </c:pt>
                <c:pt idx="8089">
                  <c:v>42122.063750000001</c:v>
                </c:pt>
                <c:pt idx="8090">
                  <c:v>42122.063807870371</c:v>
                </c:pt>
                <c:pt idx="8091">
                  <c:v>42122.063854166663</c:v>
                </c:pt>
                <c:pt idx="8092">
                  <c:v>42122.06391203704</c:v>
                </c:pt>
                <c:pt idx="8093">
                  <c:v>42122.063969907409</c:v>
                </c:pt>
                <c:pt idx="8094">
                  <c:v>42122.064016203702</c:v>
                </c:pt>
                <c:pt idx="8095">
                  <c:v>42122.064074074071</c:v>
                </c:pt>
                <c:pt idx="8096">
                  <c:v>42122.064131944448</c:v>
                </c:pt>
                <c:pt idx="8097">
                  <c:v>42122.064189814817</c:v>
                </c:pt>
                <c:pt idx="8098">
                  <c:v>42122.064236111109</c:v>
                </c:pt>
                <c:pt idx="8099">
                  <c:v>42122.064293981479</c:v>
                </c:pt>
                <c:pt idx="8100">
                  <c:v>42122.064351851855</c:v>
                </c:pt>
                <c:pt idx="8101">
                  <c:v>42122.064398148148</c:v>
                </c:pt>
                <c:pt idx="8102">
                  <c:v>42122.064456018517</c:v>
                </c:pt>
                <c:pt idx="8103">
                  <c:v>42122.064513888887</c:v>
                </c:pt>
                <c:pt idx="8104">
                  <c:v>42122.064560185187</c:v>
                </c:pt>
                <c:pt idx="8105">
                  <c:v>42122.064618055556</c:v>
                </c:pt>
                <c:pt idx="8106">
                  <c:v>42122.064675925925</c:v>
                </c:pt>
                <c:pt idx="8107">
                  <c:v>42122.064722222225</c:v>
                </c:pt>
                <c:pt idx="8108">
                  <c:v>42122.064780092594</c:v>
                </c:pt>
                <c:pt idx="8109">
                  <c:v>42122.064837962964</c:v>
                </c:pt>
                <c:pt idx="8110">
                  <c:v>42122.064884259256</c:v>
                </c:pt>
                <c:pt idx="8111">
                  <c:v>42122.064942129633</c:v>
                </c:pt>
                <c:pt idx="8112">
                  <c:v>42122.065000000002</c:v>
                </c:pt>
                <c:pt idx="8113">
                  <c:v>42122.065057870372</c:v>
                </c:pt>
                <c:pt idx="8114">
                  <c:v>42122.065104166664</c:v>
                </c:pt>
                <c:pt idx="8115">
                  <c:v>42122.065162037034</c:v>
                </c:pt>
                <c:pt idx="8116">
                  <c:v>42122.06521990741</c:v>
                </c:pt>
                <c:pt idx="8117">
                  <c:v>42122.065266203703</c:v>
                </c:pt>
                <c:pt idx="8118">
                  <c:v>42122.065324074072</c:v>
                </c:pt>
                <c:pt idx="8119">
                  <c:v>42122.065381944441</c:v>
                </c:pt>
                <c:pt idx="8120">
                  <c:v>42122.065428240741</c:v>
                </c:pt>
                <c:pt idx="8121">
                  <c:v>42122.065486111111</c:v>
                </c:pt>
                <c:pt idx="8122">
                  <c:v>42122.06554398148</c:v>
                </c:pt>
                <c:pt idx="8123">
                  <c:v>42122.06559027778</c:v>
                </c:pt>
                <c:pt idx="8124">
                  <c:v>42122.065648148149</c:v>
                </c:pt>
                <c:pt idx="8125">
                  <c:v>42122.065706018519</c:v>
                </c:pt>
                <c:pt idx="8126">
                  <c:v>42122.065752314818</c:v>
                </c:pt>
                <c:pt idx="8127">
                  <c:v>42122.065810185188</c:v>
                </c:pt>
                <c:pt idx="8128">
                  <c:v>42122.065868055557</c:v>
                </c:pt>
                <c:pt idx="8129">
                  <c:v>42122.06591435185</c:v>
                </c:pt>
                <c:pt idx="8130">
                  <c:v>42122.065972222219</c:v>
                </c:pt>
                <c:pt idx="8131">
                  <c:v>42122.066030092596</c:v>
                </c:pt>
                <c:pt idx="8132">
                  <c:v>42122.066087962965</c:v>
                </c:pt>
                <c:pt idx="8133">
                  <c:v>42122.066134259258</c:v>
                </c:pt>
                <c:pt idx="8134">
                  <c:v>42122.066192129627</c:v>
                </c:pt>
                <c:pt idx="8135">
                  <c:v>42122.066250000003</c:v>
                </c:pt>
                <c:pt idx="8136">
                  <c:v>42122.066296296296</c:v>
                </c:pt>
                <c:pt idx="8137">
                  <c:v>42122.066354166665</c:v>
                </c:pt>
                <c:pt idx="8138">
                  <c:v>42122.066412037035</c:v>
                </c:pt>
                <c:pt idx="8139">
                  <c:v>42122.066458333335</c:v>
                </c:pt>
                <c:pt idx="8140">
                  <c:v>42122.066516203704</c:v>
                </c:pt>
                <c:pt idx="8141">
                  <c:v>42122.066574074073</c:v>
                </c:pt>
                <c:pt idx="8142">
                  <c:v>42122.066620370373</c:v>
                </c:pt>
                <c:pt idx="8143">
                  <c:v>42122.066678240742</c:v>
                </c:pt>
                <c:pt idx="8144">
                  <c:v>42122.066736111112</c:v>
                </c:pt>
                <c:pt idx="8145">
                  <c:v>42122.066782407404</c:v>
                </c:pt>
                <c:pt idx="8146">
                  <c:v>42122.066840277781</c:v>
                </c:pt>
                <c:pt idx="8147">
                  <c:v>42122.06689814815</c:v>
                </c:pt>
                <c:pt idx="8148">
                  <c:v>42122.06695601852</c:v>
                </c:pt>
                <c:pt idx="8149">
                  <c:v>42122.067002314812</c:v>
                </c:pt>
                <c:pt idx="8150">
                  <c:v>42122.067060185182</c:v>
                </c:pt>
                <c:pt idx="8151">
                  <c:v>42122.067118055558</c:v>
                </c:pt>
                <c:pt idx="8152">
                  <c:v>42122.067164351851</c:v>
                </c:pt>
                <c:pt idx="8153">
                  <c:v>42122.06722222222</c:v>
                </c:pt>
                <c:pt idx="8154">
                  <c:v>42122.067280092589</c:v>
                </c:pt>
                <c:pt idx="8155">
                  <c:v>42122.067326388889</c:v>
                </c:pt>
                <c:pt idx="8156">
                  <c:v>42122.067384259259</c:v>
                </c:pt>
                <c:pt idx="8157">
                  <c:v>42122.067442129628</c:v>
                </c:pt>
                <c:pt idx="8158">
                  <c:v>42122.067488425928</c:v>
                </c:pt>
                <c:pt idx="8159">
                  <c:v>42122.067546296297</c:v>
                </c:pt>
                <c:pt idx="8160">
                  <c:v>42122.067604166667</c:v>
                </c:pt>
                <c:pt idx="8161">
                  <c:v>42122.067650462966</c:v>
                </c:pt>
                <c:pt idx="8162">
                  <c:v>42122.067708333336</c:v>
                </c:pt>
                <c:pt idx="8163">
                  <c:v>42122.067766203705</c:v>
                </c:pt>
                <c:pt idx="8164">
                  <c:v>42122.067824074074</c:v>
                </c:pt>
                <c:pt idx="8165">
                  <c:v>42122.067870370367</c:v>
                </c:pt>
                <c:pt idx="8166">
                  <c:v>42122.067928240744</c:v>
                </c:pt>
                <c:pt idx="8167">
                  <c:v>42122.067986111113</c:v>
                </c:pt>
                <c:pt idx="8168">
                  <c:v>42122.068032407406</c:v>
                </c:pt>
                <c:pt idx="8169">
                  <c:v>42122.068090277775</c:v>
                </c:pt>
                <c:pt idx="8170">
                  <c:v>42122.068148148152</c:v>
                </c:pt>
                <c:pt idx="8171">
                  <c:v>42122.068194444444</c:v>
                </c:pt>
                <c:pt idx="8172">
                  <c:v>42122.068252314813</c:v>
                </c:pt>
                <c:pt idx="8173">
                  <c:v>42122.068310185183</c:v>
                </c:pt>
                <c:pt idx="8174">
                  <c:v>42122.068356481483</c:v>
                </c:pt>
                <c:pt idx="8175">
                  <c:v>42122.068414351852</c:v>
                </c:pt>
                <c:pt idx="8176">
                  <c:v>42122.068472222221</c:v>
                </c:pt>
                <c:pt idx="8177">
                  <c:v>42122.068518518521</c:v>
                </c:pt>
                <c:pt idx="8178">
                  <c:v>42122.068576388891</c:v>
                </c:pt>
                <c:pt idx="8179">
                  <c:v>42122.06863425926</c:v>
                </c:pt>
                <c:pt idx="8180">
                  <c:v>42122.068680555552</c:v>
                </c:pt>
                <c:pt idx="8181">
                  <c:v>42122.068738425929</c:v>
                </c:pt>
                <c:pt idx="8182">
                  <c:v>42122.068796296298</c:v>
                </c:pt>
                <c:pt idx="8183">
                  <c:v>42122.068854166668</c:v>
                </c:pt>
                <c:pt idx="8184">
                  <c:v>42122.06890046296</c:v>
                </c:pt>
                <c:pt idx="8185">
                  <c:v>42122.068958333337</c:v>
                </c:pt>
                <c:pt idx="8186">
                  <c:v>42122.069016203706</c:v>
                </c:pt>
                <c:pt idx="8187">
                  <c:v>42122.069062499999</c:v>
                </c:pt>
                <c:pt idx="8188">
                  <c:v>42122.069120370368</c:v>
                </c:pt>
                <c:pt idx="8189">
                  <c:v>42122.069178240738</c:v>
                </c:pt>
                <c:pt idx="8190">
                  <c:v>42122.069224537037</c:v>
                </c:pt>
                <c:pt idx="8191">
                  <c:v>42122.069282407407</c:v>
                </c:pt>
                <c:pt idx="8192">
                  <c:v>42122.069340277776</c:v>
                </c:pt>
                <c:pt idx="8193">
                  <c:v>42122.069386574076</c:v>
                </c:pt>
                <c:pt idx="8194">
                  <c:v>42122.069444444445</c:v>
                </c:pt>
                <c:pt idx="8195">
                  <c:v>42122.069502314815</c:v>
                </c:pt>
                <c:pt idx="8196">
                  <c:v>42122.069548611114</c:v>
                </c:pt>
                <c:pt idx="8197">
                  <c:v>42122.069606481484</c:v>
                </c:pt>
                <c:pt idx="8198">
                  <c:v>42122.069664351853</c:v>
                </c:pt>
                <c:pt idx="8199">
                  <c:v>42122.069722222222</c:v>
                </c:pt>
                <c:pt idx="8200">
                  <c:v>42122.069768518515</c:v>
                </c:pt>
                <c:pt idx="8201">
                  <c:v>42122.069826388892</c:v>
                </c:pt>
                <c:pt idx="8202">
                  <c:v>42122.069884259261</c:v>
                </c:pt>
                <c:pt idx="8203">
                  <c:v>42122.069930555554</c:v>
                </c:pt>
                <c:pt idx="8204">
                  <c:v>42122.069988425923</c:v>
                </c:pt>
                <c:pt idx="8205">
                  <c:v>42122.0700462963</c:v>
                </c:pt>
                <c:pt idx="8206">
                  <c:v>42122.070092592592</c:v>
                </c:pt>
                <c:pt idx="8207">
                  <c:v>42122.070150462961</c:v>
                </c:pt>
                <c:pt idx="8208">
                  <c:v>42122.070208333331</c:v>
                </c:pt>
                <c:pt idx="8209">
                  <c:v>42122.070254629631</c:v>
                </c:pt>
                <c:pt idx="8210">
                  <c:v>42122.0703125</c:v>
                </c:pt>
                <c:pt idx="8211">
                  <c:v>42122.070370370369</c:v>
                </c:pt>
                <c:pt idx="8212">
                  <c:v>42122.070416666669</c:v>
                </c:pt>
                <c:pt idx="8213">
                  <c:v>42122.070474537039</c:v>
                </c:pt>
                <c:pt idx="8214">
                  <c:v>42122.070532407408</c:v>
                </c:pt>
                <c:pt idx="8215">
                  <c:v>42122.070590277777</c:v>
                </c:pt>
                <c:pt idx="8216">
                  <c:v>42122.070636574077</c:v>
                </c:pt>
                <c:pt idx="8217">
                  <c:v>42122.070694444446</c:v>
                </c:pt>
                <c:pt idx="8218">
                  <c:v>42122.070752314816</c:v>
                </c:pt>
                <c:pt idx="8219">
                  <c:v>42122.070798611108</c:v>
                </c:pt>
                <c:pt idx="8220">
                  <c:v>42122.070856481485</c:v>
                </c:pt>
                <c:pt idx="8221">
                  <c:v>42122.070914351854</c:v>
                </c:pt>
                <c:pt idx="8222">
                  <c:v>42122.070960648147</c:v>
                </c:pt>
                <c:pt idx="8223">
                  <c:v>42122.071018518516</c:v>
                </c:pt>
                <c:pt idx="8224">
                  <c:v>42122.071076388886</c:v>
                </c:pt>
                <c:pt idx="8225">
                  <c:v>42122.071122685185</c:v>
                </c:pt>
                <c:pt idx="8226">
                  <c:v>42122.071180555555</c:v>
                </c:pt>
                <c:pt idx="8227">
                  <c:v>42122.071238425924</c:v>
                </c:pt>
                <c:pt idx="8228">
                  <c:v>42122.071284722224</c:v>
                </c:pt>
                <c:pt idx="8229">
                  <c:v>42122.071342592593</c:v>
                </c:pt>
                <c:pt idx="8230">
                  <c:v>42122.071400462963</c:v>
                </c:pt>
                <c:pt idx="8231">
                  <c:v>42122.071458333332</c:v>
                </c:pt>
                <c:pt idx="8232">
                  <c:v>42122.071504629632</c:v>
                </c:pt>
                <c:pt idx="8233">
                  <c:v>42122.071562500001</c:v>
                </c:pt>
                <c:pt idx="8234">
                  <c:v>42122.071620370371</c:v>
                </c:pt>
                <c:pt idx="8235">
                  <c:v>42122.071666666663</c:v>
                </c:pt>
                <c:pt idx="8236">
                  <c:v>42122.07172453704</c:v>
                </c:pt>
                <c:pt idx="8237">
                  <c:v>42122.071782407409</c:v>
                </c:pt>
                <c:pt idx="8238">
                  <c:v>42122.071828703702</c:v>
                </c:pt>
                <c:pt idx="8239">
                  <c:v>42122.071886574071</c:v>
                </c:pt>
                <c:pt idx="8240">
                  <c:v>42122.071944444448</c:v>
                </c:pt>
                <c:pt idx="8241">
                  <c:v>42122.07199074074</c:v>
                </c:pt>
                <c:pt idx="8242">
                  <c:v>42122.072048611109</c:v>
                </c:pt>
                <c:pt idx="8243">
                  <c:v>42122.072106481479</c:v>
                </c:pt>
                <c:pt idx="8244">
                  <c:v>42122.072152777779</c:v>
                </c:pt>
                <c:pt idx="8245">
                  <c:v>42122.072210648148</c:v>
                </c:pt>
                <c:pt idx="8246">
                  <c:v>42122.072268518517</c:v>
                </c:pt>
                <c:pt idx="8247">
                  <c:v>42122.072326388887</c:v>
                </c:pt>
                <c:pt idx="8248">
                  <c:v>42122.072372685187</c:v>
                </c:pt>
                <c:pt idx="8249">
                  <c:v>42122.072430555556</c:v>
                </c:pt>
                <c:pt idx="8250">
                  <c:v>42122.072488425925</c:v>
                </c:pt>
                <c:pt idx="8251">
                  <c:v>42122.072534722225</c:v>
                </c:pt>
                <c:pt idx="8252">
                  <c:v>42122.072592592594</c:v>
                </c:pt>
                <c:pt idx="8253">
                  <c:v>42122.072650462964</c:v>
                </c:pt>
                <c:pt idx="8254">
                  <c:v>42122.072696759256</c:v>
                </c:pt>
                <c:pt idx="8255">
                  <c:v>42122.072754629633</c:v>
                </c:pt>
                <c:pt idx="8256">
                  <c:v>42122.072812500002</c:v>
                </c:pt>
                <c:pt idx="8257">
                  <c:v>42122.072858796295</c:v>
                </c:pt>
                <c:pt idx="8258">
                  <c:v>42122.072916666664</c:v>
                </c:pt>
                <c:pt idx="8259">
                  <c:v>42122.072974537034</c:v>
                </c:pt>
                <c:pt idx="8260">
                  <c:v>42122.073020833333</c:v>
                </c:pt>
                <c:pt idx="8261">
                  <c:v>42122.073078703703</c:v>
                </c:pt>
                <c:pt idx="8262">
                  <c:v>42122.073136574072</c:v>
                </c:pt>
                <c:pt idx="8263">
                  <c:v>42122.073194444441</c:v>
                </c:pt>
                <c:pt idx="8264">
                  <c:v>42122.073240740741</c:v>
                </c:pt>
                <c:pt idx="8265">
                  <c:v>42122.073298611111</c:v>
                </c:pt>
                <c:pt idx="8266">
                  <c:v>42122.07335648148</c:v>
                </c:pt>
                <c:pt idx="8267">
                  <c:v>42122.07340277778</c:v>
                </c:pt>
                <c:pt idx="8268">
                  <c:v>42122.073460648149</c:v>
                </c:pt>
                <c:pt idx="8269">
                  <c:v>42122.073518518519</c:v>
                </c:pt>
                <c:pt idx="8270">
                  <c:v>42122.073564814818</c:v>
                </c:pt>
                <c:pt idx="8271">
                  <c:v>42122.073622685188</c:v>
                </c:pt>
                <c:pt idx="8272">
                  <c:v>42122.073680555557</c:v>
                </c:pt>
                <c:pt idx="8273">
                  <c:v>42122.07372685185</c:v>
                </c:pt>
                <c:pt idx="8274">
                  <c:v>42122.073784722219</c:v>
                </c:pt>
                <c:pt idx="8275">
                  <c:v>42122.073842592596</c:v>
                </c:pt>
                <c:pt idx="8276">
                  <c:v>42122.073888888888</c:v>
                </c:pt>
                <c:pt idx="8277">
                  <c:v>42122.073946759258</c:v>
                </c:pt>
                <c:pt idx="8278">
                  <c:v>42122.074004629627</c:v>
                </c:pt>
                <c:pt idx="8279">
                  <c:v>42122.074050925927</c:v>
                </c:pt>
                <c:pt idx="8280">
                  <c:v>42122.074108796296</c:v>
                </c:pt>
                <c:pt idx="8281">
                  <c:v>42122.074166666665</c:v>
                </c:pt>
                <c:pt idx="8282">
                  <c:v>42122.074224537035</c:v>
                </c:pt>
                <c:pt idx="8283">
                  <c:v>42122.074270833335</c:v>
                </c:pt>
                <c:pt idx="8284">
                  <c:v>42122.074328703704</c:v>
                </c:pt>
                <c:pt idx="8285">
                  <c:v>42122.074386574073</c:v>
                </c:pt>
                <c:pt idx="8286">
                  <c:v>42122.074432870373</c:v>
                </c:pt>
                <c:pt idx="8287">
                  <c:v>42122.074490740742</c:v>
                </c:pt>
                <c:pt idx="8288">
                  <c:v>42122.074548611112</c:v>
                </c:pt>
                <c:pt idx="8289">
                  <c:v>42122.074594907404</c:v>
                </c:pt>
                <c:pt idx="8290">
                  <c:v>42122.074652777781</c:v>
                </c:pt>
                <c:pt idx="8291">
                  <c:v>42122.07471064815</c:v>
                </c:pt>
                <c:pt idx="8292">
                  <c:v>42122.074756944443</c:v>
                </c:pt>
                <c:pt idx="8293">
                  <c:v>42122.074814814812</c:v>
                </c:pt>
                <c:pt idx="8294">
                  <c:v>42122.074872685182</c:v>
                </c:pt>
                <c:pt idx="8295">
                  <c:v>42122.074918981481</c:v>
                </c:pt>
                <c:pt idx="8296">
                  <c:v>42122.074976851851</c:v>
                </c:pt>
                <c:pt idx="8297">
                  <c:v>42122.07503472222</c:v>
                </c:pt>
                <c:pt idx="8298">
                  <c:v>42122.075092592589</c:v>
                </c:pt>
                <c:pt idx="8299">
                  <c:v>42122.075138888889</c:v>
                </c:pt>
                <c:pt idx="8300">
                  <c:v>42122.075196759259</c:v>
                </c:pt>
                <c:pt idx="8301">
                  <c:v>42122.075254629628</c:v>
                </c:pt>
                <c:pt idx="8302">
                  <c:v>42122.075300925928</c:v>
                </c:pt>
                <c:pt idx="8303">
                  <c:v>42122.075358796297</c:v>
                </c:pt>
                <c:pt idx="8304">
                  <c:v>42122.075416666667</c:v>
                </c:pt>
                <c:pt idx="8305">
                  <c:v>42122.075462962966</c:v>
                </c:pt>
                <c:pt idx="8306">
                  <c:v>42122.075520833336</c:v>
                </c:pt>
                <c:pt idx="8307">
                  <c:v>42122.075578703705</c:v>
                </c:pt>
                <c:pt idx="8308">
                  <c:v>42122.075624999998</c:v>
                </c:pt>
                <c:pt idx="8309">
                  <c:v>42122.075682870367</c:v>
                </c:pt>
                <c:pt idx="8310">
                  <c:v>42122.075740740744</c:v>
                </c:pt>
                <c:pt idx="8311">
                  <c:v>42122.075787037036</c:v>
                </c:pt>
                <c:pt idx="8312">
                  <c:v>42122.075844907406</c:v>
                </c:pt>
                <c:pt idx="8313">
                  <c:v>42122.075902777775</c:v>
                </c:pt>
                <c:pt idx="8314">
                  <c:v>42122.075960648152</c:v>
                </c:pt>
                <c:pt idx="8315">
                  <c:v>42122.076006944444</c:v>
                </c:pt>
                <c:pt idx="8316">
                  <c:v>42122.076064814813</c:v>
                </c:pt>
                <c:pt idx="8317">
                  <c:v>42122.076122685183</c:v>
                </c:pt>
                <c:pt idx="8318">
                  <c:v>42122.076168981483</c:v>
                </c:pt>
                <c:pt idx="8319">
                  <c:v>42122.076226851852</c:v>
                </c:pt>
                <c:pt idx="8320">
                  <c:v>42122.076284722221</c:v>
                </c:pt>
                <c:pt idx="8321">
                  <c:v>42122.076331018521</c:v>
                </c:pt>
                <c:pt idx="8322">
                  <c:v>42122.076388888891</c:v>
                </c:pt>
                <c:pt idx="8323">
                  <c:v>42122.07644675926</c:v>
                </c:pt>
                <c:pt idx="8324">
                  <c:v>42122.076493055552</c:v>
                </c:pt>
                <c:pt idx="8325">
                  <c:v>42122.076550925929</c:v>
                </c:pt>
                <c:pt idx="8326">
                  <c:v>42122.076608796298</c:v>
                </c:pt>
                <c:pt idx="8327">
                  <c:v>42122.076655092591</c:v>
                </c:pt>
                <c:pt idx="8328">
                  <c:v>42122.07671296296</c:v>
                </c:pt>
                <c:pt idx="8329">
                  <c:v>42122.076770833337</c:v>
                </c:pt>
                <c:pt idx="8330">
                  <c:v>42122.076828703706</c:v>
                </c:pt>
                <c:pt idx="8331">
                  <c:v>42122.076874999999</c:v>
                </c:pt>
                <c:pt idx="8332">
                  <c:v>42122.076932870368</c:v>
                </c:pt>
                <c:pt idx="8333">
                  <c:v>42122.076990740738</c:v>
                </c:pt>
                <c:pt idx="8334">
                  <c:v>42122.077037037037</c:v>
                </c:pt>
                <c:pt idx="8335">
                  <c:v>42122.077094907407</c:v>
                </c:pt>
                <c:pt idx="8336">
                  <c:v>42122.077152777776</c:v>
                </c:pt>
                <c:pt idx="8337">
                  <c:v>42122.077199074076</c:v>
                </c:pt>
                <c:pt idx="8338">
                  <c:v>42122.077256944445</c:v>
                </c:pt>
                <c:pt idx="8339">
                  <c:v>42122.077314814815</c:v>
                </c:pt>
                <c:pt idx="8340">
                  <c:v>42122.077361111114</c:v>
                </c:pt>
                <c:pt idx="8341">
                  <c:v>42122.077418981484</c:v>
                </c:pt>
                <c:pt idx="8342">
                  <c:v>42122.077476851853</c:v>
                </c:pt>
                <c:pt idx="8343">
                  <c:v>42122.077523148146</c:v>
                </c:pt>
                <c:pt idx="8344">
                  <c:v>42122.077581018515</c:v>
                </c:pt>
                <c:pt idx="8345">
                  <c:v>42122.077638888892</c:v>
                </c:pt>
                <c:pt idx="8346">
                  <c:v>42122.077685185184</c:v>
                </c:pt>
                <c:pt idx="8347">
                  <c:v>42122.077743055554</c:v>
                </c:pt>
                <c:pt idx="8348">
                  <c:v>42122.077800925923</c:v>
                </c:pt>
                <c:pt idx="8349">
                  <c:v>42122.0778587963</c:v>
                </c:pt>
                <c:pt idx="8350">
                  <c:v>42122.077905092592</c:v>
                </c:pt>
                <c:pt idx="8351">
                  <c:v>42122.077962962961</c:v>
                </c:pt>
                <c:pt idx="8352">
                  <c:v>42122.078020833331</c:v>
                </c:pt>
                <c:pt idx="8353">
                  <c:v>42122.078067129631</c:v>
                </c:pt>
                <c:pt idx="8354">
                  <c:v>42122.078125</c:v>
                </c:pt>
                <c:pt idx="8355">
                  <c:v>42122.078182870369</c:v>
                </c:pt>
                <c:pt idx="8356">
                  <c:v>42122.078229166669</c:v>
                </c:pt>
                <c:pt idx="8357">
                  <c:v>42122.078287037039</c:v>
                </c:pt>
                <c:pt idx="8358">
                  <c:v>42122.078344907408</c:v>
                </c:pt>
                <c:pt idx="8359">
                  <c:v>42122.0783912037</c:v>
                </c:pt>
                <c:pt idx="8360">
                  <c:v>42122.078449074077</c:v>
                </c:pt>
                <c:pt idx="8361">
                  <c:v>42122.078506944446</c:v>
                </c:pt>
                <c:pt idx="8362">
                  <c:v>42122.078553240739</c:v>
                </c:pt>
                <c:pt idx="8363">
                  <c:v>42122.078611111108</c:v>
                </c:pt>
                <c:pt idx="8364">
                  <c:v>42122.078668981485</c:v>
                </c:pt>
                <c:pt idx="8365">
                  <c:v>42122.078726851854</c:v>
                </c:pt>
                <c:pt idx="8366">
                  <c:v>42122.078773148147</c:v>
                </c:pt>
                <c:pt idx="8367">
                  <c:v>42122.078831018516</c:v>
                </c:pt>
                <c:pt idx="8368">
                  <c:v>42122.078888888886</c:v>
                </c:pt>
                <c:pt idx="8369">
                  <c:v>42122.078935185185</c:v>
                </c:pt>
                <c:pt idx="8370">
                  <c:v>42122.078993055555</c:v>
                </c:pt>
                <c:pt idx="8371">
                  <c:v>42122.079050925924</c:v>
                </c:pt>
                <c:pt idx="8372">
                  <c:v>42122.079097222224</c:v>
                </c:pt>
                <c:pt idx="8373">
                  <c:v>42122.079155092593</c:v>
                </c:pt>
                <c:pt idx="8374">
                  <c:v>42122.079212962963</c:v>
                </c:pt>
                <c:pt idx="8375">
                  <c:v>42122.079259259262</c:v>
                </c:pt>
                <c:pt idx="8376">
                  <c:v>42122.079317129632</c:v>
                </c:pt>
                <c:pt idx="8377">
                  <c:v>42122.079375000001</c:v>
                </c:pt>
                <c:pt idx="8378">
                  <c:v>42122.079421296294</c:v>
                </c:pt>
                <c:pt idx="8379">
                  <c:v>42122.079479166663</c:v>
                </c:pt>
                <c:pt idx="8380">
                  <c:v>42122.07953703704</c:v>
                </c:pt>
                <c:pt idx="8381">
                  <c:v>42122.079594907409</c:v>
                </c:pt>
                <c:pt idx="8382">
                  <c:v>42122.079641203702</c:v>
                </c:pt>
                <c:pt idx="8383">
                  <c:v>42122.079699074071</c:v>
                </c:pt>
                <c:pt idx="8384">
                  <c:v>42122.079756944448</c:v>
                </c:pt>
                <c:pt idx="8385">
                  <c:v>42122.07980324074</c:v>
                </c:pt>
                <c:pt idx="8386">
                  <c:v>42122.079861111109</c:v>
                </c:pt>
                <c:pt idx="8387">
                  <c:v>42122.079918981479</c:v>
                </c:pt>
                <c:pt idx="8388">
                  <c:v>42122.079965277779</c:v>
                </c:pt>
                <c:pt idx="8389">
                  <c:v>42122.080023148148</c:v>
                </c:pt>
                <c:pt idx="8390">
                  <c:v>42122.080081018517</c:v>
                </c:pt>
                <c:pt idx="8391">
                  <c:v>42122.080127314817</c:v>
                </c:pt>
                <c:pt idx="8392">
                  <c:v>42122.080185185187</c:v>
                </c:pt>
                <c:pt idx="8393">
                  <c:v>42122.080243055556</c:v>
                </c:pt>
                <c:pt idx="8394">
                  <c:v>42122.080289351848</c:v>
                </c:pt>
                <c:pt idx="8395">
                  <c:v>42122.080347222225</c:v>
                </c:pt>
                <c:pt idx="8396">
                  <c:v>42122.080405092594</c:v>
                </c:pt>
                <c:pt idx="8397">
                  <c:v>42122.080462962964</c:v>
                </c:pt>
                <c:pt idx="8398">
                  <c:v>42122.080509259256</c:v>
                </c:pt>
                <c:pt idx="8399">
                  <c:v>42122.080567129633</c:v>
                </c:pt>
                <c:pt idx="8400">
                  <c:v>42122.080625000002</c:v>
                </c:pt>
                <c:pt idx="8401">
                  <c:v>42122.080671296295</c:v>
                </c:pt>
                <c:pt idx="8402">
                  <c:v>42122.080729166664</c:v>
                </c:pt>
                <c:pt idx="8403">
                  <c:v>42122.080787037034</c:v>
                </c:pt>
                <c:pt idx="8404">
                  <c:v>42122.080833333333</c:v>
                </c:pt>
                <c:pt idx="8405">
                  <c:v>42122.080891203703</c:v>
                </c:pt>
                <c:pt idx="8406">
                  <c:v>42122.080949074072</c:v>
                </c:pt>
                <c:pt idx="8407">
                  <c:v>42122.080995370372</c:v>
                </c:pt>
                <c:pt idx="8408">
                  <c:v>42122.081053240741</c:v>
                </c:pt>
                <c:pt idx="8409">
                  <c:v>42122.081111111111</c:v>
                </c:pt>
                <c:pt idx="8410">
                  <c:v>42122.081157407411</c:v>
                </c:pt>
                <c:pt idx="8411">
                  <c:v>42122.08121527778</c:v>
                </c:pt>
                <c:pt idx="8412">
                  <c:v>42122.081273148149</c:v>
                </c:pt>
                <c:pt idx="8413">
                  <c:v>42122.081319444442</c:v>
                </c:pt>
                <c:pt idx="8414">
                  <c:v>42122.081377314818</c:v>
                </c:pt>
                <c:pt idx="8415">
                  <c:v>42122.081435185188</c:v>
                </c:pt>
                <c:pt idx="8416">
                  <c:v>42122.081493055557</c:v>
                </c:pt>
                <c:pt idx="8417">
                  <c:v>42122.08153935185</c:v>
                </c:pt>
                <c:pt idx="8418">
                  <c:v>42122.081597222219</c:v>
                </c:pt>
                <c:pt idx="8419">
                  <c:v>42122.081655092596</c:v>
                </c:pt>
                <c:pt idx="8420">
                  <c:v>42122.081701388888</c:v>
                </c:pt>
                <c:pt idx="8421">
                  <c:v>42122.081759259258</c:v>
                </c:pt>
                <c:pt idx="8422">
                  <c:v>42122.081817129627</c:v>
                </c:pt>
                <c:pt idx="8423">
                  <c:v>42122.081863425927</c:v>
                </c:pt>
                <c:pt idx="8424">
                  <c:v>42122.081921296296</c:v>
                </c:pt>
                <c:pt idx="8425">
                  <c:v>42122.081979166665</c:v>
                </c:pt>
                <c:pt idx="8426">
                  <c:v>42122.082025462965</c:v>
                </c:pt>
                <c:pt idx="8427">
                  <c:v>42122.082083333335</c:v>
                </c:pt>
                <c:pt idx="8428">
                  <c:v>42122.082141203704</c:v>
                </c:pt>
                <c:pt idx="8429">
                  <c:v>42122.082187499997</c:v>
                </c:pt>
                <c:pt idx="8430">
                  <c:v>42122.082245370373</c:v>
                </c:pt>
                <c:pt idx="8431">
                  <c:v>42122.082303240742</c:v>
                </c:pt>
                <c:pt idx="8432">
                  <c:v>42122.082361111112</c:v>
                </c:pt>
                <c:pt idx="8433">
                  <c:v>42122.082407407404</c:v>
                </c:pt>
                <c:pt idx="8434">
                  <c:v>42122.082465277781</c:v>
                </c:pt>
                <c:pt idx="8435">
                  <c:v>42122.08252314815</c:v>
                </c:pt>
                <c:pt idx="8436">
                  <c:v>42122.082569444443</c:v>
                </c:pt>
                <c:pt idx="8437">
                  <c:v>42122.082627314812</c:v>
                </c:pt>
                <c:pt idx="8438">
                  <c:v>42122.082685185182</c:v>
                </c:pt>
                <c:pt idx="8439">
                  <c:v>42122.082731481481</c:v>
                </c:pt>
                <c:pt idx="8440">
                  <c:v>42122.082789351851</c:v>
                </c:pt>
                <c:pt idx="8441">
                  <c:v>42122.08284722222</c:v>
                </c:pt>
                <c:pt idx="8442">
                  <c:v>42122.08289351852</c:v>
                </c:pt>
                <c:pt idx="8443">
                  <c:v>42122.082951388889</c:v>
                </c:pt>
                <c:pt idx="8444">
                  <c:v>42122.083009259259</c:v>
                </c:pt>
                <c:pt idx="8445">
                  <c:v>42122.083055555559</c:v>
                </c:pt>
                <c:pt idx="8446">
                  <c:v>42122.083113425928</c:v>
                </c:pt>
                <c:pt idx="8447">
                  <c:v>42122.083171296297</c:v>
                </c:pt>
                <c:pt idx="8448">
                  <c:v>42122.083229166667</c:v>
                </c:pt>
                <c:pt idx="8449">
                  <c:v>42122.083275462966</c:v>
                </c:pt>
                <c:pt idx="8450">
                  <c:v>42122.083333333336</c:v>
                </c:pt>
                <c:pt idx="8451">
                  <c:v>42122.083391203705</c:v>
                </c:pt>
                <c:pt idx="8452">
                  <c:v>42122.083437499998</c:v>
                </c:pt>
                <c:pt idx="8453">
                  <c:v>42122.083495370367</c:v>
                </c:pt>
                <c:pt idx="8454">
                  <c:v>42122.083553240744</c:v>
                </c:pt>
                <c:pt idx="8455">
                  <c:v>42122.083599537036</c:v>
                </c:pt>
                <c:pt idx="8456">
                  <c:v>42122.083657407406</c:v>
                </c:pt>
                <c:pt idx="8457">
                  <c:v>42122.083715277775</c:v>
                </c:pt>
                <c:pt idx="8458">
                  <c:v>42122.083761574075</c:v>
                </c:pt>
                <c:pt idx="8459">
                  <c:v>42122.083819444444</c:v>
                </c:pt>
                <c:pt idx="8460">
                  <c:v>42122.083877314813</c:v>
                </c:pt>
                <c:pt idx="8461">
                  <c:v>42122.083923611113</c:v>
                </c:pt>
                <c:pt idx="8462">
                  <c:v>42122.083981481483</c:v>
                </c:pt>
                <c:pt idx="8463">
                  <c:v>42122.084039351852</c:v>
                </c:pt>
                <c:pt idx="8464">
                  <c:v>42122.084097222221</c:v>
                </c:pt>
                <c:pt idx="8465">
                  <c:v>42122.084143518521</c:v>
                </c:pt>
                <c:pt idx="8466">
                  <c:v>42122.084201388891</c:v>
                </c:pt>
                <c:pt idx="8467">
                  <c:v>42122.08425925926</c:v>
                </c:pt>
                <c:pt idx="8468">
                  <c:v>42122.084305555552</c:v>
                </c:pt>
                <c:pt idx="8469">
                  <c:v>42122.084363425929</c:v>
                </c:pt>
                <c:pt idx="8470">
                  <c:v>42122.084421296298</c:v>
                </c:pt>
                <c:pt idx="8471">
                  <c:v>42122.084467592591</c:v>
                </c:pt>
                <c:pt idx="8472">
                  <c:v>42122.08452546296</c:v>
                </c:pt>
                <c:pt idx="8473">
                  <c:v>42122.084583333337</c:v>
                </c:pt>
                <c:pt idx="8474">
                  <c:v>42122.084629629629</c:v>
                </c:pt>
                <c:pt idx="8475">
                  <c:v>42122.084687499999</c:v>
                </c:pt>
                <c:pt idx="8476">
                  <c:v>42122.084745370368</c:v>
                </c:pt>
                <c:pt idx="8477">
                  <c:v>42122.084791666668</c:v>
                </c:pt>
                <c:pt idx="8478">
                  <c:v>42122.084849537037</c:v>
                </c:pt>
                <c:pt idx="8479">
                  <c:v>42122.084907407407</c:v>
                </c:pt>
                <c:pt idx="8480">
                  <c:v>42122.084965277776</c:v>
                </c:pt>
                <c:pt idx="8481">
                  <c:v>42122.085011574076</c:v>
                </c:pt>
                <c:pt idx="8482">
                  <c:v>42122.085069444445</c:v>
                </c:pt>
                <c:pt idx="8483">
                  <c:v>42122.085127314815</c:v>
                </c:pt>
                <c:pt idx="8484">
                  <c:v>42122.085173611114</c:v>
                </c:pt>
                <c:pt idx="8485">
                  <c:v>42122.085231481484</c:v>
                </c:pt>
                <c:pt idx="8486">
                  <c:v>42122.085289351853</c:v>
                </c:pt>
                <c:pt idx="8487">
                  <c:v>42122.085335648146</c:v>
                </c:pt>
                <c:pt idx="8488">
                  <c:v>42122.085393518515</c:v>
                </c:pt>
                <c:pt idx="8489">
                  <c:v>42122.085451388892</c:v>
                </c:pt>
                <c:pt idx="8490">
                  <c:v>42122.085497685184</c:v>
                </c:pt>
                <c:pt idx="8491">
                  <c:v>42122.085555555554</c:v>
                </c:pt>
                <c:pt idx="8492">
                  <c:v>42122.085613425923</c:v>
                </c:pt>
                <c:pt idx="8493">
                  <c:v>42122.085659722223</c:v>
                </c:pt>
                <c:pt idx="8494">
                  <c:v>42122.085717592592</c:v>
                </c:pt>
                <c:pt idx="8495">
                  <c:v>42122.085775462961</c:v>
                </c:pt>
                <c:pt idx="8496">
                  <c:v>42122.085833333331</c:v>
                </c:pt>
                <c:pt idx="8497">
                  <c:v>42122.085879629631</c:v>
                </c:pt>
                <c:pt idx="8498">
                  <c:v>42122.0859375</c:v>
                </c:pt>
                <c:pt idx="8499">
                  <c:v>42122.085995370369</c:v>
                </c:pt>
                <c:pt idx="8500">
                  <c:v>42122.086041666669</c:v>
                </c:pt>
                <c:pt idx="8501">
                  <c:v>42122.086099537039</c:v>
                </c:pt>
                <c:pt idx="8502">
                  <c:v>42122.086157407408</c:v>
                </c:pt>
                <c:pt idx="8503">
                  <c:v>42122.0862037037</c:v>
                </c:pt>
                <c:pt idx="8504">
                  <c:v>42122.086261574077</c:v>
                </c:pt>
                <c:pt idx="8505">
                  <c:v>42122.086319444446</c:v>
                </c:pt>
                <c:pt idx="8506">
                  <c:v>42122.086365740739</c:v>
                </c:pt>
                <c:pt idx="8507">
                  <c:v>42122.086423611108</c:v>
                </c:pt>
                <c:pt idx="8508">
                  <c:v>42122.086481481485</c:v>
                </c:pt>
                <c:pt idx="8509">
                  <c:v>42122.086527777778</c:v>
                </c:pt>
                <c:pt idx="8510">
                  <c:v>42122.086585648147</c:v>
                </c:pt>
                <c:pt idx="8511">
                  <c:v>42122.086643518516</c:v>
                </c:pt>
                <c:pt idx="8512">
                  <c:v>42122.086701388886</c:v>
                </c:pt>
                <c:pt idx="8513">
                  <c:v>42122.086747685185</c:v>
                </c:pt>
                <c:pt idx="8514">
                  <c:v>42122.086805555555</c:v>
                </c:pt>
                <c:pt idx="8515">
                  <c:v>42122.086863425924</c:v>
                </c:pt>
                <c:pt idx="8516">
                  <c:v>42122.086909722224</c:v>
                </c:pt>
                <c:pt idx="8517">
                  <c:v>42122.086967592593</c:v>
                </c:pt>
                <c:pt idx="8518">
                  <c:v>42122.087025462963</c:v>
                </c:pt>
                <c:pt idx="8519">
                  <c:v>42122.087071759262</c:v>
                </c:pt>
                <c:pt idx="8520">
                  <c:v>42122.087129629632</c:v>
                </c:pt>
                <c:pt idx="8521">
                  <c:v>42122.087187500001</c:v>
                </c:pt>
                <c:pt idx="8522">
                  <c:v>42122.087233796294</c:v>
                </c:pt>
                <c:pt idx="8523">
                  <c:v>42122.087291666663</c:v>
                </c:pt>
                <c:pt idx="8524">
                  <c:v>42122.08734953704</c:v>
                </c:pt>
                <c:pt idx="8525">
                  <c:v>42122.087395833332</c:v>
                </c:pt>
                <c:pt idx="8526">
                  <c:v>42122.087453703702</c:v>
                </c:pt>
                <c:pt idx="8527">
                  <c:v>42122.087511574071</c:v>
                </c:pt>
                <c:pt idx="8528">
                  <c:v>42122.087557870371</c:v>
                </c:pt>
                <c:pt idx="8529">
                  <c:v>42122.08761574074</c:v>
                </c:pt>
                <c:pt idx="8530">
                  <c:v>42122.087673611109</c:v>
                </c:pt>
                <c:pt idx="8531">
                  <c:v>42122.087731481479</c:v>
                </c:pt>
                <c:pt idx="8532">
                  <c:v>42122.087777777779</c:v>
                </c:pt>
                <c:pt idx="8533">
                  <c:v>42122.087835648148</c:v>
                </c:pt>
                <c:pt idx="8534">
                  <c:v>42122.087893518517</c:v>
                </c:pt>
                <c:pt idx="8535">
                  <c:v>42122.087939814817</c:v>
                </c:pt>
                <c:pt idx="8536">
                  <c:v>42122.087997685187</c:v>
                </c:pt>
                <c:pt idx="8537">
                  <c:v>42122.088055555556</c:v>
                </c:pt>
                <c:pt idx="8538">
                  <c:v>42122.088101851848</c:v>
                </c:pt>
                <c:pt idx="8539">
                  <c:v>42122.088159722225</c:v>
                </c:pt>
                <c:pt idx="8540">
                  <c:v>42122.088217592594</c:v>
                </c:pt>
                <c:pt idx="8541">
                  <c:v>42122.088263888887</c:v>
                </c:pt>
                <c:pt idx="8542">
                  <c:v>42122.088321759256</c:v>
                </c:pt>
                <c:pt idx="8543">
                  <c:v>42122.088379629633</c:v>
                </c:pt>
                <c:pt idx="8544">
                  <c:v>42122.088425925926</c:v>
                </c:pt>
                <c:pt idx="8545">
                  <c:v>42122.088483796295</c:v>
                </c:pt>
                <c:pt idx="8546">
                  <c:v>42122.088541666664</c:v>
                </c:pt>
                <c:pt idx="8547">
                  <c:v>42122.088599537034</c:v>
                </c:pt>
                <c:pt idx="8548">
                  <c:v>42122.088645833333</c:v>
                </c:pt>
                <c:pt idx="8549">
                  <c:v>42122.088703703703</c:v>
                </c:pt>
                <c:pt idx="8550">
                  <c:v>42122.088761574072</c:v>
                </c:pt>
                <c:pt idx="8551">
                  <c:v>42122.088807870372</c:v>
                </c:pt>
                <c:pt idx="8552">
                  <c:v>42122.088865740741</c:v>
                </c:pt>
                <c:pt idx="8553">
                  <c:v>42122.088923611111</c:v>
                </c:pt>
                <c:pt idx="8554">
                  <c:v>42122.088969907411</c:v>
                </c:pt>
                <c:pt idx="8555">
                  <c:v>42122.08902777778</c:v>
                </c:pt>
                <c:pt idx="8556">
                  <c:v>42122.089085648149</c:v>
                </c:pt>
                <c:pt idx="8557">
                  <c:v>42122.089131944442</c:v>
                </c:pt>
                <c:pt idx="8558">
                  <c:v>42122.089189814818</c:v>
                </c:pt>
                <c:pt idx="8559">
                  <c:v>42122.089247685188</c:v>
                </c:pt>
                <c:pt idx="8560">
                  <c:v>42122.08929398148</c:v>
                </c:pt>
                <c:pt idx="8561">
                  <c:v>42122.08935185185</c:v>
                </c:pt>
                <c:pt idx="8562">
                  <c:v>42122.089409722219</c:v>
                </c:pt>
                <c:pt idx="8563">
                  <c:v>42122.089467592596</c:v>
                </c:pt>
                <c:pt idx="8564">
                  <c:v>42122.089513888888</c:v>
                </c:pt>
                <c:pt idx="8565">
                  <c:v>42122.089571759258</c:v>
                </c:pt>
                <c:pt idx="8566">
                  <c:v>42122.089629629627</c:v>
                </c:pt>
                <c:pt idx="8567">
                  <c:v>42122.089675925927</c:v>
                </c:pt>
                <c:pt idx="8568">
                  <c:v>42122.089733796296</c:v>
                </c:pt>
                <c:pt idx="8569">
                  <c:v>42122.089791666665</c:v>
                </c:pt>
                <c:pt idx="8570">
                  <c:v>42122.089837962965</c:v>
                </c:pt>
                <c:pt idx="8571">
                  <c:v>42122.089895833335</c:v>
                </c:pt>
                <c:pt idx="8572">
                  <c:v>42122.089953703704</c:v>
                </c:pt>
                <c:pt idx="8573">
                  <c:v>42122.09</c:v>
                </c:pt>
                <c:pt idx="8574">
                  <c:v>42122.090057870373</c:v>
                </c:pt>
                <c:pt idx="8575">
                  <c:v>42122.090115740742</c:v>
                </c:pt>
                <c:pt idx="8576">
                  <c:v>42122.090162037035</c:v>
                </c:pt>
                <c:pt idx="8577">
                  <c:v>42122.090219907404</c:v>
                </c:pt>
                <c:pt idx="8578">
                  <c:v>42122.090277777781</c:v>
                </c:pt>
                <c:pt idx="8579">
                  <c:v>42122.090324074074</c:v>
                </c:pt>
                <c:pt idx="8580">
                  <c:v>42122.090381944443</c:v>
                </c:pt>
                <c:pt idx="8581">
                  <c:v>42122.090439814812</c:v>
                </c:pt>
                <c:pt idx="8582">
                  <c:v>42122.090497685182</c:v>
                </c:pt>
                <c:pt idx="8583">
                  <c:v>42122.090543981481</c:v>
                </c:pt>
                <c:pt idx="8584">
                  <c:v>42122.090601851851</c:v>
                </c:pt>
                <c:pt idx="8585">
                  <c:v>42122.09065972222</c:v>
                </c:pt>
                <c:pt idx="8586">
                  <c:v>42122.09070601852</c:v>
                </c:pt>
                <c:pt idx="8587">
                  <c:v>42122.090763888889</c:v>
                </c:pt>
                <c:pt idx="8588">
                  <c:v>42122.090821759259</c:v>
                </c:pt>
                <c:pt idx="8589">
                  <c:v>42122.090868055559</c:v>
                </c:pt>
                <c:pt idx="8590">
                  <c:v>42122.090925925928</c:v>
                </c:pt>
                <c:pt idx="8591">
                  <c:v>42122.090983796297</c:v>
                </c:pt>
                <c:pt idx="8592">
                  <c:v>42122.09103009259</c:v>
                </c:pt>
                <c:pt idx="8593">
                  <c:v>42122.091087962966</c:v>
                </c:pt>
                <c:pt idx="8594">
                  <c:v>42122.091145833336</c:v>
                </c:pt>
                <c:pt idx="8595">
                  <c:v>42122.091192129628</c:v>
                </c:pt>
                <c:pt idx="8596">
                  <c:v>42122.091249999998</c:v>
                </c:pt>
                <c:pt idx="8597">
                  <c:v>42122.091307870367</c:v>
                </c:pt>
                <c:pt idx="8598">
                  <c:v>42122.091365740744</c:v>
                </c:pt>
                <c:pt idx="8599">
                  <c:v>42122.091412037036</c:v>
                </c:pt>
                <c:pt idx="8600">
                  <c:v>42122.091469907406</c:v>
                </c:pt>
                <c:pt idx="8601">
                  <c:v>42122.091527777775</c:v>
                </c:pt>
                <c:pt idx="8602">
                  <c:v>42122.091574074075</c:v>
                </c:pt>
                <c:pt idx="8603">
                  <c:v>42122.091631944444</c:v>
                </c:pt>
                <c:pt idx="8604">
                  <c:v>42122.091689814813</c:v>
                </c:pt>
                <c:pt idx="8605">
                  <c:v>42122.091736111113</c:v>
                </c:pt>
                <c:pt idx="8606">
                  <c:v>42122.091793981483</c:v>
                </c:pt>
                <c:pt idx="8607">
                  <c:v>42122.091851851852</c:v>
                </c:pt>
                <c:pt idx="8608">
                  <c:v>42122.091898148145</c:v>
                </c:pt>
                <c:pt idx="8609">
                  <c:v>42122.091956018521</c:v>
                </c:pt>
                <c:pt idx="8610">
                  <c:v>42122.092013888891</c:v>
                </c:pt>
                <c:pt idx="8611">
                  <c:v>42122.092060185183</c:v>
                </c:pt>
                <c:pt idx="8612">
                  <c:v>42122.092118055552</c:v>
                </c:pt>
                <c:pt idx="8613">
                  <c:v>42122.092175925929</c:v>
                </c:pt>
                <c:pt idx="8614">
                  <c:v>42122.092233796298</c:v>
                </c:pt>
                <c:pt idx="8615">
                  <c:v>42122.092280092591</c:v>
                </c:pt>
                <c:pt idx="8616">
                  <c:v>42122.09233796296</c:v>
                </c:pt>
                <c:pt idx="8617">
                  <c:v>42122.092395833337</c:v>
                </c:pt>
                <c:pt idx="8618">
                  <c:v>42122.092442129629</c:v>
                </c:pt>
                <c:pt idx="8619">
                  <c:v>42122.092499999999</c:v>
                </c:pt>
                <c:pt idx="8620">
                  <c:v>42122.092557870368</c:v>
                </c:pt>
                <c:pt idx="8621">
                  <c:v>42122.092604166668</c:v>
                </c:pt>
                <c:pt idx="8622">
                  <c:v>42122.092662037037</c:v>
                </c:pt>
                <c:pt idx="8623">
                  <c:v>42122.092719907407</c:v>
                </c:pt>
                <c:pt idx="8624">
                  <c:v>42122.092766203707</c:v>
                </c:pt>
                <c:pt idx="8625">
                  <c:v>42122.092824074076</c:v>
                </c:pt>
                <c:pt idx="8626">
                  <c:v>42122.092881944445</c:v>
                </c:pt>
                <c:pt idx="8627">
                  <c:v>42122.092928240738</c:v>
                </c:pt>
                <c:pt idx="8628">
                  <c:v>42122.092986111114</c:v>
                </c:pt>
                <c:pt idx="8629">
                  <c:v>42122.093043981484</c:v>
                </c:pt>
                <c:pt idx="8630">
                  <c:v>42122.093101851853</c:v>
                </c:pt>
                <c:pt idx="8631">
                  <c:v>42122.093148148146</c:v>
                </c:pt>
                <c:pt idx="8632">
                  <c:v>42122.093206018515</c:v>
                </c:pt>
                <c:pt idx="8633">
                  <c:v>42122.093263888892</c:v>
                </c:pt>
                <c:pt idx="8634">
                  <c:v>42122.093310185184</c:v>
                </c:pt>
                <c:pt idx="8635">
                  <c:v>42122.093368055554</c:v>
                </c:pt>
                <c:pt idx="8636">
                  <c:v>42122.093425925923</c:v>
                </c:pt>
                <c:pt idx="8637">
                  <c:v>42122.093472222223</c:v>
                </c:pt>
                <c:pt idx="8638">
                  <c:v>42122.093530092592</c:v>
                </c:pt>
                <c:pt idx="8639">
                  <c:v>42122.093587962961</c:v>
                </c:pt>
                <c:pt idx="8640">
                  <c:v>42122.093634259261</c:v>
                </c:pt>
                <c:pt idx="8641">
                  <c:v>42122.093692129631</c:v>
                </c:pt>
                <c:pt idx="8642">
                  <c:v>42122.09375</c:v>
                </c:pt>
                <c:pt idx="8643">
                  <c:v>42122.0937962963</c:v>
                </c:pt>
                <c:pt idx="8644">
                  <c:v>42122.093854166669</c:v>
                </c:pt>
                <c:pt idx="8645">
                  <c:v>42122.093912037039</c:v>
                </c:pt>
                <c:pt idx="8646">
                  <c:v>42122.093969907408</c:v>
                </c:pt>
                <c:pt idx="8647">
                  <c:v>42122.0940162037</c:v>
                </c:pt>
                <c:pt idx="8648">
                  <c:v>42122.094074074077</c:v>
                </c:pt>
                <c:pt idx="8649">
                  <c:v>42122.094131944446</c:v>
                </c:pt>
                <c:pt idx="8650">
                  <c:v>42122.094178240739</c:v>
                </c:pt>
                <c:pt idx="8651">
                  <c:v>42122.094236111108</c:v>
                </c:pt>
                <c:pt idx="8652">
                  <c:v>42122.094293981485</c:v>
                </c:pt>
                <c:pt idx="8653">
                  <c:v>42122.094340277778</c:v>
                </c:pt>
                <c:pt idx="8654">
                  <c:v>42122.094398148147</c:v>
                </c:pt>
                <c:pt idx="8655">
                  <c:v>42122.094456018516</c:v>
                </c:pt>
                <c:pt idx="8656">
                  <c:v>42122.094502314816</c:v>
                </c:pt>
                <c:pt idx="8657">
                  <c:v>42122.094560185185</c:v>
                </c:pt>
                <c:pt idx="8658">
                  <c:v>42122.094618055555</c:v>
                </c:pt>
                <c:pt idx="8659">
                  <c:v>42122.094664351855</c:v>
                </c:pt>
                <c:pt idx="8660">
                  <c:v>42122.094722222224</c:v>
                </c:pt>
                <c:pt idx="8661">
                  <c:v>42122.094780092593</c:v>
                </c:pt>
                <c:pt idx="8662">
                  <c:v>42122.094826388886</c:v>
                </c:pt>
                <c:pt idx="8663">
                  <c:v>42122.094884259262</c:v>
                </c:pt>
                <c:pt idx="8664">
                  <c:v>42122.094942129632</c:v>
                </c:pt>
                <c:pt idx="8665">
                  <c:v>42122.095000000001</c:v>
                </c:pt>
                <c:pt idx="8666">
                  <c:v>42122.095046296294</c:v>
                </c:pt>
                <c:pt idx="8667">
                  <c:v>42122.095104166663</c:v>
                </c:pt>
                <c:pt idx="8668">
                  <c:v>42122.09516203704</c:v>
                </c:pt>
                <c:pt idx="8669">
                  <c:v>42122.095208333332</c:v>
                </c:pt>
                <c:pt idx="8670">
                  <c:v>42122.095266203702</c:v>
                </c:pt>
                <c:pt idx="8671">
                  <c:v>42122.095324074071</c:v>
                </c:pt>
                <c:pt idx="8672">
                  <c:v>42122.095370370371</c:v>
                </c:pt>
                <c:pt idx="8673">
                  <c:v>42122.09542824074</c:v>
                </c:pt>
                <c:pt idx="8674">
                  <c:v>42122.095486111109</c:v>
                </c:pt>
                <c:pt idx="8675">
                  <c:v>42122.095532407409</c:v>
                </c:pt>
                <c:pt idx="8676">
                  <c:v>42122.095590277779</c:v>
                </c:pt>
                <c:pt idx="8677">
                  <c:v>42122.095648148148</c:v>
                </c:pt>
                <c:pt idx="8678">
                  <c:v>42122.095694444448</c:v>
                </c:pt>
                <c:pt idx="8679">
                  <c:v>42122.095752314817</c:v>
                </c:pt>
                <c:pt idx="8680">
                  <c:v>42122.095810185187</c:v>
                </c:pt>
                <c:pt idx="8681">
                  <c:v>42122.095868055556</c:v>
                </c:pt>
                <c:pt idx="8682">
                  <c:v>42122.095914351848</c:v>
                </c:pt>
                <c:pt idx="8683">
                  <c:v>42122.095972222225</c:v>
                </c:pt>
                <c:pt idx="8684">
                  <c:v>42122.096030092594</c:v>
                </c:pt>
                <c:pt idx="8685">
                  <c:v>42122.096076388887</c:v>
                </c:pt>
                <c:pt idx="8686">
                  <c:v>42122.096134259256</c:v>
                </c:pt>
                <c:pt idx="8687">
                  <c:v>42122.096192129633</c:v>
                </c:pt>
                <c:pt idx="8688">
                  <c:v>42122.096238425926</c:v>
                </c:pt>
                <c:pt idx="8689">
                  <c:v>42122.096296296295</c:v>
                </c:pt>
                <c:pt idx="8690">
                  <c:v>42122.096354166664</c:v>
                </c:pt>
                <c:pt idx="8691">
                  <c:v>42122.096400462964</c:v>
                </c:pt>
                <c:pt idx="8692">
                  <c:v>42122.096458333333</c:v>
                </c:pt>
                <c:pt idx="8693">
                  <c:v>42122.096516203703</c:v>
                </c:pt>
                <c:pt idx="8694">
                  <c:v>42122.096562500003</c:v>
                </c:pt>
                <c:pt idx="8695">
                  <c:v>42122.096620370372</c:v>
                </c:pt>
                <c:pt idx="8696">
                  <c:v>42122.096678240741</c:v>
                </c:pt>
                <c:pt idx="8697">
                  <c:v>42122.096736111111</c:v>
                </c:pt>
                <c:pt idx="8698">
                  <c:v>42122.096782407411</c:v>
                </c:pt>
                <c:pt idx="8699">
                  <c:v>42122.09684027778</c:v>
                </c:pt>
                <c:pt idx="8700">
                  <c:v>42122.096898148149</c:v>
                </c:pt>
                <c:pt idx="8701">
                  <c:v>42122.096944444442</c:v>
                </c:pt>
                <c:pt idx="8702">
                  <c:v>42122.097002314818</c:v>
                </c:pt>
                <c:pt idx="8703">
                  <c:v>42122.097060185188</c:v>
                </c:pt>
                <c:pt idx="8704">
                  <c:v>42122.09710648148</c:v>
                </c:pt>
                <c:pt idx="8705">
                  <c:v>42122.09716435185</c:v>
                </c:pt>
                <c:pt idx="8706">
                  <c:v>42122.097222222219</c:v>
                </c:pt>
                <c:pt idx="8707">
                  <c:v>42122.097268518519</c:v>
                </c:pt>
                <c:pt idx="8708">
                  <c:v>42122.097326388888</c:v>
                </c:pt>
                <c:pt idx="8709">
                  <c:v>42122.097384259258</c:v>
                </c:pt>
                <c:pt idx="8710">
                  <c:v>42122.097430555557</c:v>
                </c:pt>
                <c:pt idx="8711">
                  <c:v>42122.097488425927</c:v>
                </c:pt>
                <c:pt idx="8712">
                  <c:v>42122.097546296296</c:v>
                </c:pt>
                <c:pt idx="8713">
                  <c:v>42122.097604166665</c:v>
                </c:pt>
                <c:pt idx="8714">
                  <c:v>42122.097650462965</c:v>
                </c:pt>
                <c:pt idx="8715">
                  <c:v>42122.097708333335</c:v>
                </c:pt>
                <c:pt idx="8716">
                  <c:v>42122.097766203704</c:v>
                </c:pt>
                <c:pt idx="8717">
                  <c:v>42122.097812499997</c:v>
                </c:pt>
                <c:pt idx="8718">
                  <c:v>42122.097870370373</c:v>
                </c:pt>
                <c:pt idx="8719">
                  <c:v>42122.097928240742</c:v>
                </c:pt>
                <c:pt idx="8720">
                  <c:v>42122.097974537035</c:v>
                </c:pt>
                <c:pt idx="8721">
                  <c:v>42122.098032407404</c:v>
                </c:pt>
                <c:pt idx="8722">
                  <c:v>42122.098090277781</c:v>
                </c:pt>
                <c:pt idx="8723">
                  <c:v>42122.098136574074</c:v>
                </c:pt>
                <c:pt idx="8724">
                  <c:v>42122.098194444443</c:v>
                </c:pt>
                <c:pt idx="8725">
                  <c:v>42122.098252314812</c:v>
                </c:pt>
                <c:pt idx="8726">
                  <c:v>42122.098298611112</c:v>
                </c:pt>
                <c:pt idx="8727">
                  <c:v>42122.098356481481</c:v>
                </c:pt>
                <c:pt idx="8728">
                  <c:v>42122.098414351851</c:v>
                </c:pt>
                <c:pt idx="8729">
                  <c:v>42122.09847222222</c:v>
                </c:pt>
                <c:pt idx="8730">
                  <c:v>42122.09851851852</c:v>
                </c:pt>
                <c:pt idx="8731">
                  <c:v>42122.098576388889</c:v>
                </c:pt>
                <c:pt idx="8732">
                  <c:v>42122.098634259259</c:v>
                </c:pt>
                <c:pt idx="8733">
                  <c:v>42122.098680555559</c:v>
                </c:pt>
                <c:pt idx="8734">
                  <c:v>42122.098738425928</c:v>
                </c:pt>
                <c:pt idx="8735">
                  <c:v>42122.098796296297</c:v>
                </c:pt>
                <c:pt idx="8736">
                  <c:v>42122.09884259259</c:v>
                </c:pt>
                <c:pt idx="8737">
                  <c:v>42122.098900462966</c:v>
                </c:pt>
                <c:pt idx="8738">
                  <c:v>42122.098958333336</c:v>
                </c:pt>
                <c:pt idx="8739">
                  <c:v>42122.099004629628</c:v>
                </c:pt>
                <c:pt idx="8740">
                  <c:v>42122.099062499998</c:v>
                </c:pt>
                <c:pt idx="8741">
                  <c:v>42122.099120370367</c:v>
                </c:pt>
                <c:pt idx="8742">
                  <c:v>42122.099166666667</c:v>
                </c:pt>
                <c:pt idx="8743">
                  <c:v>42122.099224537036</c:v>
                </c:pt>
                <c:pt idx="8744">
                  <c:v>42122.099282407406</c:v>
                </c:pt>
                <c:pt idx="8745">
                  <c:v>42122.099328703705</c:v>
                </c:pt>
                <c:pt idx="8746">
                  <c:v>42122.099386574075</c:v>
                </c:pt>
                <c:pt idx="8747">
                  <c:v>42122.099444444444</c:v>
                </c:pt>
                <c:pt idx="8748">
                  <c:v>42122.099502314813</c:v>
                </c:pt>
                <c:pt idx="8749">
                  <c:v>42122.099548611113</c:v>
                </c:pt>
                <c:pt idx="8750">
                  <c:v>42122.099606481483</c:v>
                </c:pt>
                <c:pt idx="8751">
                  <c:v>42122.099664351852</c:v>
                </c:pt>
                <c:pt idx="8752">
                  <c:v>42122.099710648145</c:v>
                </c:pt>
                <c:pt idx="8753">
                  <c:v>42122.099768518521</c:v>
                </c:pt>
                <c:pt idx="8754">
                  <c:v>42122.099826388891</c:v>
                </c:pt>
                <c:pt idx="8755">
                  <c:v>42122.099872685183</c:v>
                </c:pt>
                <c:pt idx="8756">
                  <c:v>42122.099930555552</c:v>
                </c:pt>
                <c:pt idx="8757">
                  <c:v>42122.099988425929</c:v>
                </c:pt>
                <c:pt idx="8758">
                  <c:v>42122.100034722222</c:v>
                </c:pt>
                <c:pt idx="8759">
                  <c:v>42122.100092592591</c:v>
                </c:pt>
                <c:pt idx="8760">
                  <c:v>42122.10015046296</c:v>
                </c:pt>
                <c:pt idx="8761">
                  <c:v>42122.10019675926</c:v>
                </c:pt>
                <c:pt idx="8762">
                  <c:v>42122.100254629629</c:v>
                </c:pt>
                <c:pt idx="8763">
                  <c:v>42122.100312499999</c:v>
                </c:pt>
                <c:pt idx="8764">
                  <c:v>42122.100370370368</c:v>
                </c:pt>
                <c:pt idx="8765">
                  <c:v>42122.100416666668</c:v>
                </c:pt>
                <c:pt idx="8766">
                  <c:v>42122.100474537037</c:v>
                </c:pt>
                <c:pt idx="8767">
                  <c:v>42122.100532407407</c:v>
                </c:pt>
                <c:pt idx="8768">
                  <c:v>42122.100578703707</c:v>
                </c:pt>
                <c:pt idx="8769">
                  <c:v>42122.100636574076</c:v>
                </c:pt>
                <c:pt idx="8770">
                  <c:v>42122.100694444445</c:v>
                </c:pt>
                <c:pt idx="8771">
                  <c:v>42122.100740740738</c:v>
                </c:pt>
                <c:pt idx="8772">
                  <c:v>42122.100798611114</c:v>
                </c:pt>
                <c:pt idx="8773">
                  <c:v>42122.100856481484</c:v>
                </c:pt>
                <c:pt idx="8774">
                  <c:v>42122.100902777776</c:v>
                </c:pt>
                <c:pt idx="8775">
                  <c:v>42122.100960648146</c:v>
                </c:pt>
                <c:pt idx="8776">
                  <c:v>42122.101018518515</c:v>
                </c:pt>
                <c:pt idx="8777">
                  <c:v>42122.101064814815</c:v>
                </c:pt>
                <c:pt idx="8778">
                  <c:v>42122.101122685184</c:v>
                </c:pt>
                <c:pt idx="8779">
                  <c:v>42122.101180555554</c:v>
                </c:pt>
                <c:pt idx="8780">
                  <c:v>42122.101238425923</c:v>
                </c:pt>
                <c:pt idx="8781">
                  <c:v>42122.101284722223</c:v>
                </c:pt>
                <c:pt idx="8782">
                  <c:v>42122.101342592592</c:v>
                </c:pt>
                <c:pt idx="8783">
                  <c:v>42122.101400462961</c:v>
                </c:pt>
                <c:pt idx="8784">
                  <c:v>42122.101446759261</c:v>
                </c:pt>
                <c:pt idx="8785">
                  <c:v>42122.101504629631</c:v>
                </c:pt>
                <c:pt idx="8786">
                  <c:v>42122.1015625</c:v>
                </c:pt>
                <c:pt idx="8787">
                  <c:v>42122.1016087963</c:v>
                </c:pt>
                <c:pt idx="8788">
                  <c:v>42122.101666666669</c:v>
                </c:pt>
                <c:pt idx="8789">
                  <c:v>42122.101724537039</c:v>
                </c:pt>
                <c:pt idx="8790">
                  <c:v>42122.101770833331</c:v>
                </c:pt>
                <c:pt idx="8791">
                  <c:v>42122.1018287037</c:v>
                </c:pt>
                <c:pt idx="8792">
                  <c:v>42122.101886574077</c:v>
                </c:pt>
                <c:pt idx="8793">
                  <c:v>42122.10193287037</c:v>
                </c:pt>
                <c:pt idx="8794">
                  <c:v>42122.101990740739</c:v>
                </c:pt>
                <c:pt idx="8795">
                  <c:v>42122.102048611108</c:v>
                </c:pt>
                <c:pt idx="8796">
                  <c:v>42122.102106481485</c:v>
                </c:pt>
                <c:pt idx="8797">
                  <c:v>42122.102152777778</c:v>
                </c:pt>
                <c:pt idx="8798">
                  <c:v>42122.102210648147</c:v>
                </c:pt>
                <c:pt idx="8799">
                  <c:v>42122.102268518516</c:v>
                </c:pt>
                <c:pt idx="8800">
                  <c:v>42122.102314814816</c:v>
                </c:pt>
                <c:pt idx="8801">
                  <c:v>42122.102372685185</c:v>
                </c:pt>
                <c:pt idx="8802">
                  <c:v>42122.102430555555</c:v>
                </c:pt>
                <c:pt idx="8803">
                  <c:v>42122.102476851855</c:v>
                </c:pt>
                <c:pt idx="8804">
                  <c:v>42122.102534722224</c:v>
                </c:pt>
                <c:pt idx="8805">
                  <c:v>42122.102592592593</c:v>
                </c:pt>
                <c:pt idx="8806">
                  <c:v>42122.102638888886</c:v>
                </c:pt>
                <c:pt idx="8807">
                  <c:v>42122.102696759262</c:v>
                </c:pt>
                <c:pt idx="8808">
                  <c:v>42122.102754629632</c:v>
                </c:pt>
                <c:pt idx="8809">
                  <c:v>42122.102800925924</c:v>
                </c:pt>
                <c:pt idx="8810">
                  <c:v>42122.102858796294</c:v>
                </c:pt>
                <c:pt idx="8811">
                  <c:v>42122.102916666663</c:v>
                </c:pt>
                <c:pt idx="8812">
                  <c:v>42122.10297453704</c:v>
                </c:pt>
                <c:pt idx="8813">
                  <c:v>42122.103020833332</c:v>
                </c:pt>
                <c:pt idx="8814">
                  <c:v>42122.103078703702</c:v>
                </c:pt>
                <c:pt idx="8815">
                  <c:v>42122.103136574071</c:v>
                </c:pt>
                <c:pt idx="8816">
                  <c:v>42122.103182870371</c:v>
                </c:pt>
                <c:pt idx="8817">
                  <c:v>42122.10324074074</c:v>
                </c:pt>
                <c:pt idx="8818">
                  <c:v>42122.103298611109</c:v>
                </c:pt>
                <c:pt idx="8819">
                  <c:v>42122.103344907409</c:v>
                </c:pt>
                <c:pt idx="8820">
                  <c:v>42122.103402777779</c:v>
                </c:pt>
                <c:pt idx="8821">
                  <c:v>42122.103460648148</c:v>
                </c:pt>
                <c:pt idx="8822">
                  <c:v>42122.103506944448</c:v>
                </c:pt>
                <c:pt idx="8823">
                  <c:v>42122.103564814817</c:v>
                </c:pt>
                <c:pt idx="8824">
                  <c:v>42122.103622685187</c:v>
                </c:pt>
                <c:pt idx="8825">
                  <c:v>42122.103668981479</c:v>
                </c:pt>
                <c:pt idx="8826">
                  <c:v>42122.103726851848</c:v>
                </c:pt>
                <c:pt idx="8827">
                  <c:v>42122.103784722225</c:v>
                </c:pt>
                <c:pt idx="8828">
                  <c:v>42122.103831018518</c:v>
                </c:pt>
                <c:pt idx="8829">
                  <c:v>42122.103888888887</c:v>
                </c:pt>
                <c:pt idx="8830">
                  <c:v>42122.103946759256</c:v>
                </c:pt>
                <c:pt idx="8831">
                  <c:v>42122.104004629633</c:v>
                </c:pt>
                <c:pt idx="8832">
                  <c:v>42122.104050925926</c:v>
                </c:pt>
                <c:pt idx="8833">
                  <c:v>42122.104108796295</c:v>
                </c:pt>
                <c:pt idx="8834">
                  <c:v>42122.104166666664</c:v>
                </c:pt>
                <c:pt idx="8835">
                  <c:v>42122.104212962964</c:v>
                </c:pt>
                <c:pt idx="8836">
                  <c:v>42122.104270833333</c:v>
                </c:pt>
                <c:pt idx="8837">
                  <c:v>42122.104328703703</c:v>
                </c:pt>
                <c:pt idx="8838">
                  <c:v>42122.104375000003</c:v>
                </c:pt>
                <c:pt idx="8839">
                  <c:v>42122.104432870372</c:v>
                </c:pt>
                <c:pt idx="8840">
                  <c:v>42122.104490740741</c:v>
                </c:pt>
                <c:pt idx="8841">
                  <c:v>42122.104537037034</c:v>
                </c:pt>
                <c:pt idx="8842">
                  <c:v>42122.104594907411</c:v>
                </c:pt>
                <c:pt idx="8843">
                  <c:v>42122.10465277778</c:v>
                </c:pt>
                <c:pt idx="8844">
                  <c:v>42122.104699074072</c:v>
                </c:pt>
                <c:pt idx="8845">
                  <c:v>42122.104756944442</c:v>
                </c:pt>
                <c:pt idx="8846">
                  <c:v>42122.104814814818</c:v>
                </c:pt>
                <c:pt idx="8847">
                  <c:v>42122.104872685188</c:v>
                </c:pt>
                <c:pt idx="8848">
                  <c:v>42122.10491898148</c:v>
                </c:pt>
                <c:pt idx="8849">
                  <c:v>42122.10497685185</c:v>
                </c:pt>
                <c:pt idx="8850">
                  <c:v>42122.105034722219</c:v>
                </c:pt>
                <c:pt idx="8851">
                  <c:v>42122.105081018519</c:v>
                </c:pt>
                <c:pt idx="8852">
                  <c:v>42122.105138888888</c:v>
                </c:pt>
                <c:pt idx="8853">
                  <c:v>42122.105196759258</c:v>
                </c:pt>
                <c:pt idx="8854">
                  <c:v>42122.105243055557</c:v>
                </c:pt>
                <c:pt idx="8855">
                  <c:v>42122.105300925927</c:v>
                </c:pt>
                <c:pt idx="8856">
                  <c:v>42122.105358796296</c:v>
                </c:pt>
                <c:pt idx="8857">
                  <c:v>42122.105405092596</c:v>
                </c:pt>
                <c:pt idx="8858">
                  <c:v>42122.105462962965</c:v>
                </c:pt>
                <c:pt idx="8859">
                  <c:v>42122.105520833335</c:v>
                </c:pt>
                <c:pt idx="8860">
                  <c:v>42122.105567129627</c:v>
                </c:pt>
                <c:pt idx="8861">
                  <c:v>42122.105624999997</c:v>
                </c:pt>
                <c:pt idx="8862">
                  <c:v>42122.105682870373</c:v>
                </c:pt>
                <c:pt idx="8863">
                  <c:v>42122.105740740742</c:v>
                </c:pt>
                <c:pt idx="8864">
                  <c:v>42122.105787037035</c:v>
                </c:pt>
                <c:pt idx="8865">
                  <c:v>42122.105844907404</c:v>
                </c:pt>
                <c:pt idx="8866">
                  <c:v>42122.105902777781</c:v>
                </c:pt>
                <c:pt idx="8867">
                  <c:v>42122.105949074074</c:v>
                </c:pt>
                <c:pt idx="8868">
                  <c:v>42122.106006944443</c:v>
                </c:pt>
                <c:pt idx="8869">
                  <c:v>42122.106064814812</c:v>
                </c:pt>
                <c:pt idx="8870">
                  <c:v>42122.106111111112</c:v>
                </c:pt>
                <c:pt idx="8871">
                  <c:v>42122.106168981481</c:v>
                </c:pt>
                <c:pt idx="8872">
                  <c:v>42122.106226851851</c:v>
                </c:pt>
                <c:pt idx="8873">
                  <c:v>42122.106273148151</c:v>
                </c:pt>
                <c:pt idx="8874">
                  <c:v>42122.10633101852</c:v>
                </c:pt>
                <c:pt idx="8875">
                  <c:v>42122.106388888889</c:v>
                </c:pt>
                <c:pt idx="8876">
                  <c:v>42122.106435185182</c:v>
                </c:pt>
                <c:pt idx="8877">
                  <c:v>42122.106493055559</c:v>
                </c:pt>
                <c:pt idx="8878">
                  <c:v>42122.106550925928</c:v>
                </c:pt>
                <c:pt idx="8879">
                  <c:v>42122.106608796297</c:v>
                </c:pt>
                <c:pt idx="8880">
                  <c:v>42122.10665509259</c:v>
                </c:pt>
                <c:pt idx="8881">
                  <c:v>42122.106712962966</c:v>
                </c:pt>
                <c:pt idx="8882">
                  <c:v>42122.106770833336</c:v>
                </c:pt>
                <c:pt idx="8883">
                  <c:v>42122.106817129628</c:v>
                </c:pt>
                <c:pt idx="8884">
                  <c:v>42122.106874999998</c:v>
                </c:pt>
                <c:pt idx="8885">
                  <c:v>42122.106932870367</c:v>
                </c:pt>
                <c:pt idx="8886">
                  <c:v>42122.106979166667</c:v>
                </c:pt>
                <c:pt idx="8887">
                  <c:v>42122.107037037036</c:v>
                </c:pt>
                <c:pt idx="8888">
                  <c:v>42122.107094907406</c:v>
                </c:pt>
                <c:pt idx="8889">
                  <c:v>42122.107141203705</c:v>
                </c:pt>
                <c:pt idx="8890">
                  <c:v>42122.107199074075</c:v>
                </c:pt>
                <c:pt idx="8891">
                  <c:v>42122.107256944444</c:v>
                </c:pt>
                <c:pt idx="8892">
                  <c:v>42122.107303240744</c:v>
                </c:pt>
                <c:pt idx="8893">
                  <c:v>42122.107361111113</c:v>
                </c:pt>
                <c:pt idx="8894">
                  <c:v>42122.107418981483</c:v>
                </c:pt>
                <c:pt idx="8895">
                  <c:v>42122.107465277775</c:v>
                </c:pt>
                <c:pt idx="8896">
                  <c:v>42122.107523148145</c:v>
                </c:pt>
                <c:pt idx="8897">
                  <c:v>42122.107581018521</c:v>
                </c:pt>
                <c:pt idx="8898">
                  <c:v>42122.107638888891</c:v>
                </c:pt>
                <c:pt idx="8899">
                  <c:v>42122.107685185183</c:v>
                </c:pt>
                <c:pt idx="8900">
                  <c:v>42122.107743055552</c:v>
                </c:pt>
                <c:pt idx="8901">
                  <c:v>42122.107800925929</c:v>
                </c:pt>
                <c:pt idx="8902">
                  <c:v>42122.107847222222</c:v>
                </c:pt>
                <c:pt idx="8903">
                  <c:v>42122.107905092591</c:v>
                </c:pt>
                <c:pt idx="8904">
                  <c:v>42122.10796296296</c:v>
                </c:pt>
                <c:pt idx="8905">
                  <c:v>42122.10800925926</c:v>
                </c:pt>
                <c:pt idx="8906">
                  <c:v>42122.108067129629</c:v>
                </c:pt>
                <c:pt idx="8907">
                  <c:v>42122.108124999999</c:v>
                </c:pt>
                <c:pt idx="8908">
                  <c:v>42122.108171296299</c:v>
                </c:pt>
                <c:pt idx="8909">
                  <c:v>42122.108229166668</c:v>
                </c:pt>
                <c:pt idx="8910">
                  <c:v>42122.108287037037</c:v>
                </c:pt>
                <c:pt idx="8911">
                  <c:v>42122.108344907407</c:v>
                </c:pt>
                <c:pt idx="8912">
                  <c:v>42122.108402777776</c:v>
                </c:pt>
                <c:pt idx="8913">
                  <c:v>42122.108460648145</c:v>
                </c:pt>
                <c:pt idx="8914">
                  <c:v>42122.108506944445</c:v>
                </c:pt>
                <c:pt idx="8915">
                  <c:v>42122.108564814815</c:v>
                </c:pt>
                <c:pt idx="8916">
                  <c:v>42122.108622685184</c:v>
                </c:pt>
                <c:pt idx="8917">
                  <c:v>42122.108668981484</c:v>
                </c:pt>
                <c:pt idx="8918">
                  <c:v>42122.108726851853</c:v>
                </c:pt>
                <c:pt idx="8919">
                  <c:v>42122.108784722222</c:v>
                </c:pt>
                <c:pt idx="8920">
                  <c:v>42122.108831018515</c:v>
                </c:pt>
                <c:pt idx="8921">
                  <c:v>42122.108888888892</c:v>
                </c:pt>
                <c:pt idx="8922">
                  <c:v>42122.108946759261</c:v>
                </c:pt>
                <c:pt idx="8923">
                  <c:v>42122.108993055554</c:v>
                </c:pt>
                <c:pt idx="8924">
                  <c:v>42122.109050925923</c:v>
                </c:pt>
                <c:pt idx="8925">
                  <c:v>42122.1091087963</c:v>
                </c:pt>
                <c:pt idx="8926">
                  <c:v>42122.109166666669</c:v>
                </c:pt>
                <c:pt idx="8927">
                  <c:v>42122.109212962961</c:v>
                </c:pt>
                <c:pt idx="8928">
                  <c:v>42122.109270833331</c:v>
                </c:pt>
                <c:pt idx="8929">
                  <c:v>42122.1093287037</c:v>
                </c:pt>
                <c:pt idx="8930">
                  <c:v>42122.109375</c:v>
                </c:pt>
                <c:pt idx="8931">
                  <c:v>42122.109432870369</c:v>
                </c:pt>
                <c:pt idx="8932">
                  <c:v>42122.109490740739</c:v>
                </c:pt>
                <c:pt idx="8933">
                  <c:v>42122.109537037039</c:v>
                </c:pt>
                <c:pt idx="8934">
                  <c:v>42122.109594907408</c:v>
                </c:pt>
                <c:pt idx="8935">
                  <c:v>42122.109652777777</c:v>
                </c:pt>
                <c:pt idx="8936">
                  <c:v>42122.109699074077</c:v>
                </c:pt>
                <c:pt idx="8937">
                  <c:v>42122.109756944446</c:v>
                </c:pt>
                <c:pt idx="8938">
                  <c:v>42122.109814814816</c:v>
                </c:pt>
                <c:pt idx="8939">
                  <c:v>42122.109861111108</c:v>
                </c:pt>
                <c:pt idx="8940">
                  <c:v>42122.109918981485</c:v>
                </c:pt>
                <c:pt idx="8941">
                  <c:v>42122.109976851854</c:v>
                </c:pt>
                <c:pt idx="8942">
                  <c:v>42122.110034722224</c:v>
                </c:pt>
                <c:pt idx="8943">
                  <c:v>42122.110081018516</c:v>
                </c:pt>
                <c:pt idx="8944">
                  <c:v>42122.110138888886</c:v>
                </c:pt>
                <c:pt idx="8945">
                  <c:v>42122.110196759262</c:v>
                </c:pt>
                <c:pt idx="8946">
                  <c:v>42122.110243055555</c:v>
                </c:pt>
                <c:pt idx="8947">
                  <c:v>42122.110300925924</c:v>
                </c:pt>
                <c:pt idx="8948">
                  <c:v>42122.110358796293</c:v>
                </c:pt>
                <c:pt idx="8949">
                  <c:v>42122.110405092593</c:v>
                </c:pt>
                <c:pt idx="8950">
                  <c:v>42122.110462962963</c:v>
                </c:pt>
                <c:pt idx="8951">
                  <c:v>42122.110520833332</c:v>
                </c:pt>
                <c:pt idx="8952">
                  <c:v>42122.110567129632</c:v>
                </c:pt>
                <c:pt idx="8953">
                  <c:v>42122.110625000001</c:v>
                </c:pt>
                <c:pt idx="8954">
                  <c:v>42122.110682870371</c:v>
                </c:pt>
                <c:pt idx="8955">
                  <c:v>42122.110729166663</c:v>
                </c:pt>
                <c:pt idx="8956">
                  <c:v>42122.11078703704</c:v>
                </c:pt>
                <c:pt idx="8957">
                  <c:v>42122.110844907409</c:v>
                </c:pt>
                <c:pt idx="8958">
                  <c:v>42122.110891203702</c:v>
                </c:pt>
                <c:pt idx="8959">
                  <c:v>42122.110949074071</c:v>
                </c:pt>
                <c:pt idx="8960">
                  <c:v>42122.111006944448</c:v>
                </c:pt>
                <c:pt idx="8961">
                  <c:v>42122.111064814817</c:v>
                </c:pt>
                <c:pt idx="8962">
                  <c:v>42122.111111111109</c:v>
                </c:pt>
                <c:pt idx="8963">
                  <c:v>42122.111168981479</c:v>
                </c:pt>
                <c:pt idx="8964">
                  <c:v>42122.111226851855</c:v>
                </c:pt>
                <c:pt idx="8965">
                  <c:v>42122.111273148148</c:v>
                </c:pt>
                <c:pt idx="8966">
                  <c:v>42122.111331018517</c:v>
                </c:pt>
                <c:pt idx="8967">
                  <c:v>42122.111388888887</c:v>
                </c:pt>
                <c:pt idx="8968">
                  <c:v>42122.111435185187</c:v>
                </c:pt>
                <c:pt idx="8969">
                  <c:v>42122.111493055556</c:v>
                </c:pt>
                <c:pt idx="8970">
                  <c:v>42122.111550925925</c:v>
                </c:pt>
                <c:pt idx="8971">
                  <c:v>42122.111597222225</c:v>
                </c:pt>
                <c:pt idx="8972">
                  <c:v>42122.111655092594</c:v>
                </c:pt>
                <c:pt idx="8973">
                  <c:v>42122.111712962964</c:v>
                </c:pt>
                <c:pt idx="8974">
                  <c:v>42122.111759259256</c:v>
                </c:pt>
                <c:pt idx="8975">
                  <c:v>42122.111817129633</c:v>
                </c:pt>
                <c:pt idx="8976">
                  <c:v>42122.111875000002</c:v>
                </c:pt>
                <c:pt idx="8977">
                  <c:v>42122.111932870372</c:v>
                </c:pt>
                <c:pt idx="8978">
                  <c:v>42122.111979166664</c:v>
                </c:pt>
                <c:pt idx="8979">
                  <c:v>42122.112037037034</c:v>
                </c:pt>
                <c:pt idx="8980">
                  <c:v>42122.11209490741</c:v>
                </c:pt>
                <c:pt idx="8981">
                  <c:v>42122.112141203703</c:v>
                </c:pt>
                <c:pt idx="8982">
                  <c:v>42122.112199074072</c:v>
                </c:pt>
                <c:pt idx="8983">
                  <c:v>42122.112256944441</c:v>
                </c:pt>
                <c:pt idx="8984">
                  <c:v>42122.112303240741</c:v>
                </c:pt>
                <c:pt idx="8985">
                  <c:v>42122.112361111111</c:v>
                </c:pt>
                <c:pt idx="8986">
                  <c:v>42122.11241898148</c:v>
                </c:pt>
                <c:pt idx="8987">
                  <c:v>42122.11246527778</c:v>
                </c:pt>
                <c:pt idx="8988">
                  <c:v>42122.112523148149</c:v>
                </c:pt>
                <c:pt idx="8989">
                  <c:v>42122.112581018519</c:v>
                </c:pt>
                <c:pt idx="8990">
                  <c:v>42122.112627314818</c:v>
                </c:pt>
                <c:pt idx="8991">
                  <c:v>42122.112685185188</c:v>
                </c:pt>
                <c:pt idx="8992">
                  <c:v>42122.112743055557</c:v>
                </c:pt>
                <c:pt idx="8993">
                  <c:v>42122.112800925926</c:v>
                </c:pt>
                <c:pt idx="8994">
                  <c:v>42122.112847222219</c:v>
                </c:pt>
                <c:pt idx="8995">
                  <c:v>42122.112905092596</c:v>
                </c:pt>
                <c:pt idx="8996">
                  <c:v>42122.112962962965</c:v>
                </c:pt>
                <c:pt idx="8997">
                  <c:v>42122.113009259258</c:v>
                </c:pt>
                <c:pt idx="8998">
                  <c:v>42122.113067129627</c:v>
                </c:pt>
                <c:pt idx="8999">
                  <c:v>42122.113125000003</c:v>
                </c:pt>
                <c:pt idx="9000">
                  <c:v>42122.113171296296</c:v>
                </c:pt>
                <c:pt idx="9001">
                  <c:v>42122.113229166665</c:v>
                </c:pt>
                <c:pt idx="9002">
                  <c:v>42122.113287037035</c:v>
                </c:pt>
                <c:pt idx="9003">
                  <c:v>42122.113333333335</c:v>
                </c:pt>
                <c:pt idx="9004">
                  <c:v>42122.113391203704</c:v>
                </c:pt>
                <c:pt idx="9005">
                  <c:v>42122.113449074073</c:v>
                </c:pt>
                <c:pt idx="9006">
                  <c:v>42122.113495370373</c:v>
                </c:pt>
                <c:pt idx="9007">
                  <c:v>42122.113553240742</c:v>
                </c:pt>
                <c:pt idx="9008">
                  <c:v>42122.113611111112</c:v>
                </c:pt>
                <c:pt idx="9009">
                  <c:v>42122.113668981481</c:v>
                </c:pt>
                <c:pt idx="9010">
                  <c:v>42122.113715277781</c:v>
                </c:pt>
                <c:pt idx="9011">
                  <c:v>42122.11377314815</c:v>
                </c:pt>
                <c:pt idx="9012">
                  <c:v>42122.11383101852</c:v>
                </c:pt>
                <c:pt idx="9013">
                  <c:v>42122.113877314812</c:v>
                </c:pt>
                <c:pt idx="9014">
                  <c:v>42122.113935185182</c:v>
                </c:pt>
                <c:pt idx="9015">
                  <c:v>42122.113993055558</c:v>
                </c:pt>
                <c:pt idx="9016">
                  <c:v>42122.114039351851</c:v>
                </c:pt>
                <c:pt idx="9017">
                  <c:v>42122.11409722222</c:v>
                </c:pt>
                <c:pt idx="9018">
                  <c:v>42122.114155092589</c:v>
                </c:pt>
                <c:pt idx="9019">
                  <c:v>42122.114201388889</c:v>
                </c:pt>
                <c:pt idx="9020">
                  <c:v>42122.114259259259</c:v>
                </c:pt>
                <c:pt idx="9021">
                  <c:v>42122.114317129628</c:v>
                </c:pt>
                <c:pt idx="9022">
                  <c:v>42122.114363425928</c:v>
                </c:pt>
                <c:pt idx="9023">
                  <c:v>42122.114421296297</c:v>
                </c:pt>
                <c:pt idx="9024">
                  <c:v>42122.114479166667</c:v>
                </c:pt>
                <c:pt idx="9025">
                  <c:v>42122.114537037036</c:v>
                </c:pt>
                <c:pt idx="9026">
                  <c:v>42122.114583333336</c:v>
                </c:pt>
                <c:pt idx="9027">
                  <c:v>42122.114641203705</c:v>
                </c:pt>
                <c:pt idx="9028">
                  <c:v>42122.114699074074</c:v>
                </c:pt>
                <c:pt idx="9029">
                  <c:v>42122.114745370367</c:v>
                </c:pt>
                <c:pt idx="9030">
                  <c:v>42122.114803240744</c:v>
                </c:pt>
                <c:pt idx="9031">
                  <c:v>42122.114861111113</c:v>
                </c:pt>
                <c:pt idx="9032">
                  <c:v>42122.114907407406</c:v>
                </c:pt>
                <c:pt idx="9033">
                  <c:v>42122.114965277775</c:v>
                </c:pt>
                <c:pt idx="9034">
                  <c:v>42122.115023148152</c:v>
                </c:pt>
                <c:pt idx="9035">
                  <c:v>42122.115069444444</c:v>
                </c:pt>
                <c:pt idx="9036">
                  <c:v>42122.115127314813</c:v>
                </c:pt>
                <c:pt idx="9037">
                  <c:v>42122.115185185183</c:v>
                </c:pt>
                <c:pt idx="9038">
                  <c:v>42122.115231481483</c:v>
                </c:pt>
                <c:pt idx="9039">
                  <c:v>42122.115289351852</c:v>
                </c:pt>
                <c:pt idx="9040">
                  <c:v>42122.115347222221</c:v>
                </c:pt>
                <c:pt idx="9041">
                  <c:v>42122.115393518521</c:v>
                </c:pt>
                <c:pt idx="9042">
                  <c:v>42122.115451388891</c:v>
                </c:pt>
                <c:pt idx="9043">
                  <c:v>42122.11550925926</c:v>
                </c:pt>
                <c:pt idx="9044">
                  <c:v>42122.115567129629</c:v>
                </c:pt>
                <c:pt idx="9045">
                  <c:v>42122.115613425929</c:v>
                </c:pt>
                <c:pt idx="9046">
                  <c:v>42122.115671296298</c:v>
                </c:pt>
                <c:pt idx="9047">
                  <c:v>42122.115729166668</c:v>
                </c:pt>
                <c:pt idx="9048">
                  <c:v>42122.11577546296</c:v>
                </c:pt>
                <c:pt idx="9049">
                  <c:v>42122.115833333337</c:v>
                </c:pt>
                <c:pt idx="9050">
                  <c:v>42122.115891203706</c:v>
                </c:pt>
                <c:pt idx="9051">
                  <c:v>42122.115937499999</c:v>
                </c:pt>
                <c:pt idx="9052">
                  <c:v>42122.115995370368</c:v>
                </c:pt>
                <c:pt idx="9053">
                  <c:v>42122.116053240738</c:v>
                </c:pt>
                <c:pt idx="9054">
                  <c:v>42122.116099537037</c:v>
                </c:pt>
                <c:pt idx="9055">
                  <c:v>42122.116157407407</c:v>
                </c:pt>
                <c:pt idx="9056">
                  <c:v>42122.116215277776</c:v>
                </c:pt>
                <c:pt idx="9057">
                  <c:v>42122.116261574076</c:v>
                </c:pt>
                <c:pt idx="9058">
                  <c:v>42122.116319444445</c:v>
                </c:pt>
                <c:pt idx="9059">
                  <c:v>42122.116377314815</c:v>
                </c:pt>
                <c:pt idx="9060">
                  <c:v>42122.116435185184</c:v>
                </c:pt>
                <c:pt idx="9061">
                  <c:v>42122.116481481484</c:v>
                </c:pt>
                <c:pt idx="9062">
                  <c:v>42122.116539351853</c:v>
                </c:pt>
                <c:pt idx="9063">
                  <c:v>42122.116597222222</c:v>
                </c:pt>
                <c:pt idx="9064">
                  <c:v>42122.116643518515</c:v>
                </c:pt>
                <c:pt idx="9065">
                  <c:v>42122.116701388892</c:v>
                </c:pt>
                <c:pt idx="9066">
                  <c:v>42122.116759259261</c:v>
                </c:pt>
                <c:pt idx="9067">
                  <c:v>42122.116805555554</c:v>
                </c:pt>
                <c:pt idx="9068">
                  <c:v>42122.116863425923</c:v>
                </c:pt>
                <c:pt idx="9069">
                  <c:v>42122.1169212963</c:v>
                </c:pt>
                <c:pt idx="9070">
                  <c:v>42122.116967592592</c:v>
                </c:pt>
                <c:pt idx="9071">
                  <c:v>42122.117025462961</c:v>
                </c:pt>
                <c:pt idx="9072">
                  <c:v>42122.117083333331</c:v>
                </c:pt>
                <c:pt idx="9073">
                  <c:v>42122.117129629631</c:v>
                </c:pt>
                <c:pt idx="9074">
                  <c:v>42122.1171875</c:v>
                </c:pt>
                <c:pt idx="9075">
                  <c:v>42122.117245370369</c:v>
                </c:pt>
                <c:pt idx="9076">
                  <c:v>42122.117303240739</c:v>
                </c:pt>
                <c:pt idx="9077">
                  <c:v>42122.117349537039</c:v>
                </c:pt>
                <c:pt idx="9078">
                  <c:v>42122.117407407408</c:v>
                </c:pt>
                <c:pt idx="9079">
                  <c:v>42122.117465277777</c:v>
                </c:pt>
                <c:pt idx="9080">
                  <c:v>42122.117511574077</c:v>
                </c:pt>
                <c:pt idx="9081">
                  <c:v>42122.117569444446</c:v>
                </c:pt>
                <c:pt idx="9082">
                  <c:v>42122.117627314816</c:v>
                </c:pt>
                <c:pt idx="9083">
                  <c:v>42122.117673611108</c:v>
                </c:pt>
                <c:pt idx="9084">
                  <c:v>42122.117731481485</c:v>
                </c:pt>
                <c:pt idx="9085">
                  <c:v>42122.117789351854</c:v>
                </c:pt>
                <c:pt idx="9086">
                  <c:v>42122.117835648147</c:v>
                </c:pt>
                <c:pt idx="9087">
                  <c:v>42122.117893518516</c:v>
                </c:pt>
                <c:pt idx="9088">
                  <c:v>42122.117951388886</c:v>
                </c:pt>
                <c:pt idx="9089">
                  <c:v>42122.117997685185</c:v>
                </c:pt>
                <c:pt idx="9090">
                  <c:v>42122.118055555555</c:v>
                </c:pt>
                <c:pt idx="9091">
                  <c:v>42122.118113425924</c:v>
                </c:pt>
                <c:pt idx="9092">
                  <c:v>42122.118171296293</c:v>
                </c:pt>
                <c:pt idx="9093">
                  <c:v>42122.118217592593</c:v>
                </c:pt>
                <c:pt idx="9094">
                  <c:v>42122.118275462963</c:v>
                </c:pt>
                <c:pt idx="9095">
                  <c:v>42122.118333333332</c:v>
                </c:pt>
                <c:pt idx="9096">
                  <c:v>42122.118379629632</c:v>
                </c:pt>
                <c:pt idx="9097">
                  <c:v>42122.118437500001</c:v>
                </c:pt>
                <c:pt idx="9098">
                  <c:v>42122.118495370371</c:v>
                </c:pt>
                <c:pt idx="9099">
                  <c:v>42122.118541666663</c:v>
                </c:pt>
                <c:pt idx="9100">
                  <c:v>42122.11859953704</c:v>
                </c:pt>
                <c:pt idx="9101">
                  <c:v>42122.118657407409</c:v>
                </c:pt>
                <c:pt idx="9102">
                  <c:v>42122.118703703702</c:v>
                </c:pt>
                <c:pt idx="9103">
                  <c:v>42122.118761574071</c:v>
                </c:pt>
                <c:pt idx="9104">
                  <c:v>42122.118819444448</c:v>
                </c:pt>
                <c:pt idx="9105">
                  <c:v>42122.11886574074</c:v>
                </c:pt>
                <c:pt idx="9106">
                  <c:v>42122.118923611109</c:v>
                </c:pt>
                <c:pt idx="9107">
                  <c:v>42122.118981481479</c:v>
                </c:pt>
                <c:pt idx="9108">
                  <c:v>42122.119039351855</c:v>
                </c:pt>
                <c:pt idx="9109">
                  <c:v>42122.119085648148</c:v>
                </c:pt>
                <c:pt idx="9110">
                  <c:v>42122.119143518517</c:v>
                </c:pt>
                <c:pt idx="9111">
                  <c:v>42122.119201388887</c:v>
                </c:pt>
                <c:pt idx="9112">
                  <c:v>42122.119247685187</c:v>
                </c:pt>
                <c:pt idx="9113">
                  <c:v>42122.119305555556</c:v>
                </c:pt>
                <c:pt idx="9114">
                  <c:v>42122.119363425925</c:v>
                </c:pt>
                <c:pt idx="9115">
                  <c:v>42122.119409722225</c:v>
                </c:pt>
                <c:pt idx="9116">
                  <c:v>42122.119467592594</c:v>
                </c:pt>
                <c:pt idx="9117">
                  <c:v>42122.119525462964</c:v>
                </c:pt>
                <c:pt idx="9118">
                  <c:v>42122.119571759256</c:v>
                </c:pt>
                <c:pt idx="9119">
                  <c:v>42122.119629629633</c:v>
                </c:pt>
                <c:pt idx="9120">
                  <c:v>42122.119687500002</c:v>
                </c:pt>
                <c:pt idx="9121">
                  <c:v>42122.119733796295</c:v>
                </c:pt>
                <c:pt idx="9122">
                  <c:v>42122.119791666664</c:v>
                </c:pt>
                <c:pt idx="9123">
                  <c:v>42122.119849537034</c:v>
                </c:pt>
                <c:pt idx="9124">
                  <c:v>42122.119895833333</c:v>
                </c:pt>
                <c:pt idx="9125">
                  <c:v>42122.119953703703</c:v>
                </c:pt>
                <c:pt idx="9126">
                  <c:v>42122.120011574072</c:v>
                </c:pt>
                <c:pt idx="9127">
                  <c:v>42122.120069444441</c:v>
                </c:pt>
                <c:pt idx="9128">
                  <c:v>42122.120115740741</c:v>
                </c:pt>
                <c:pt idx="9129">
                  <c:v>42122.120173611111</c:v>
                </c:pt>
                <c:pt idx="9130">
                  <c:v>42122.12023148148</c:v>
                </c:pt>
                <c:pt idx="9131">
                  <c:v>42122.12027777778</c:v>
                </c:pt>
                <c:pt idx="9132">
                  <c:v>42122.120335648149</c:v>
                </c:pt>
                <c:pt idx="9133">
                  <c:v>42122.120393518519</c:v>
                </c:pt>
                <c:pt idx="9134">
                  <c:v>42122.120439814818</c:v>
                </c:pt>
                <c:pt idx="9135">
                  <c:v>42122.120497685188</c:v>
                </c:pt>
                <c:pt idx="9136">
                  <c:v>42122.120555555557</c:v>
                </c:pt>
                <c:pt idx="9137">
                  <c:v>42122.12060185185</c:v>
                </c:pt>
                <c:pt idx="9138">
                  <c:v>42122.120659722219</c:v>
                </c:pt>
                <c:pt idx="9139">
                  <c:v>42122.120717592596</c:v>
                </c:pt>
                <c:pt idx="9140">
                  <c:v>42122.120763888888</c:v>
                </c:pt>
                <c:pt idx="9141">
                  <c:v>42122.120821759258</c:v>
                </c:pt>
                <c:pt idx="9142">
                  <c:v>42122.120879629627</c:v>
                </c:pt>
                <c:pt idx="9143">
                  <c:v>42122.120937500003</c:v>
                </c:pt>
                <c:pt idx="9144">
                  <c:v>42122.120983796296</c:v>
                </c:pt>
                <c:pt idx="9145">
                  <c:v>42122.121041666665</c:v>
                </c:pt>
                <c:pt idx="9146">
                  <c:v>42122.121099537035</c:v>
                </c:pt>
                <c:pt idx="9147">
                  <c:v>42122.121145833335</c:v>
                </c:pt>
                <c:pt idx="9148">
                  <c:v>42122.121203703704</c:v>
                </c:pt>
                <c:pt idx="9149">
                  <c:v>42122.121261574073</c:v>
                </c:pt>
                <c:pt idx="9150">
                  <c:v>42122.121307870373</c:v>
                </c:pt>
                <c:pt idx="9151">
                  <c:v>42122.121365740742</c:v>
                </c:pt>
                <c:pt idx="9152">
                  <c:v>42122.121423611112</c:v>
                </c:pt>
                <c:pt idx="9153">
                  <c:v>42122.121469907404</c:v>
                </c:pt>
                <c:pt idx="9154">
                  <c:v>42122.121527777781</c:v>
                </c:pt>
                <c:pt idx="9155">
                  <c:v>42122.12158564815</c:v>
                </c:pt>
                <c:pt idx="9156">
                  <c:v>42122.121631944443</c:v>
                </c:pt>
                <c:pt idx="9157">
                  <c:v>42122.121689814812</c:v>
                </c:pt>
                <c:pt idx="9158">
                  <c:v>42122.121747685182</c:v>
                </c:pt>
                <c:pt idx="9159">
                  <c:v>42122.121805555558</c:v>
                </c:pt>
                <c:pt idx="9160">
                  <c:v>42122.121851851851</c:v>
                </c:pt>
                <c:pt idx="9161">
                  <c:v>42122.12190972222</c:v>
                </c:pt>
                <c:pt idx="9162">
                  <c:v>42122.121967592589</c:v>
                </c:pt>
                <c:pt idx="9163">
                  <c:v>42122.122013888889</c:v>
                </c:pt>
                <c:pt idx="9164">
                  <c:v>42122.122071759259</c:v>
                </c:pt>
                <c:pt idx="9165">
                  <c:v>42122.122129629628</c:v>
                </c:pt>
                <c:pt idx="9166">
                  <c:v>42122.122175925928</c:v>
                </c:pt>
                <c:pt idx="9167">
                  <c:v>42122.122233796297</c:v>
                </c:pt>
                <c:pt idx="9168">
                  <c:v>42122.122291666667</c:v>
                </c:pt>
                <c:pt idx="9169">
                  <c:v>42122.122337962966</c:v>
                </c:pt>
                <c:pt idx="9170">
                  <c:v>42122.122395833336</c:v>
                </c:pt>
                <c:pt idx="9171">
                  <c:v>42122.122453703705</c:v>
                </c:pt>
                <c:pt idx="9172">
                  <c:v>42122.122499999998</c:v>
                </c:pt>
                <c:pt idx="9173">
                  <c:v>42122.122557870367</c:v>
                </c:pt>
                <c:pt idx="9174">
                  <c:v>42122.122615740744</c:v>
                </c:pt>
                <c:pt idx="9175">
                  <c:v>42122.122673611113</c:v>
                </c:pt>
                <c:pt idx="9176">
                  <c:v>42122.122719907406</c:v>
                </c:pt>
                <c:pt idx="9177">
                  <c:v>42122.122777777775</c:v>
                </c:pt>
                <c:pt idx="9178">
                  <c:v>42122.122835648152</c:v>
                </c:pt>
                <c:pt idx="9179">
                  <c:v>42122.122881944444</c:v>
                </c:pt>
                <c:pt idx="9180">
                  <c:v>42122.122939814813</c:v>
                </c:pt>
                <c:pt idx="9181">
                  <c:v>42122.122997685183</c:v>
                </c:pt>
                <c:pt idx="9182">
                  <c:v>42122.123043981483</c:v>
                </c:pt>
                <c:pt idx="9183">
                  <c:v>42122.123101851852</c:v>
                </c:pt>
                <c:pt idx="9184">
                  <c:v>42122.123159722221</c:v>
                </c:pt>
                <c:pt idx="9185">
                  <c:v>42122.123206018521</c:v>
                </c:pt>
                <c:pt idx="9186">
                  <c:v>42122.123263888891</c:v>
                </c:pt>
                <c:pt idx="9187">
                  <c:v>42122.12332175926</c:v>
                </c:pt>
                <c:pt idx="9188">
                  <c:v>42122.123368055552</c:v>
                </c:pt>
                <c:pt idx="9189">
                  <c:v>42122.123425925929</c:v>
                </c:pt>
                <c:pt idx="9190">
                  <c:v>42122.123483796298</c:v>
                </c:pt>
                <c:pt idx="9191">
                  <c:v>42122.123541666668</c:v>
                </c:pt>
                <c:pt idx="9192">
                  <c:v>42122.12358796296</c:v>
                </c:pt>
                <c:pt idx="9193">
                  <c:v>42122.123645833337</c:v>
                </c:pt>
                <c:pt idx="9194">
                  <c:v>42122.123703703706</c:v>
                </c:pt>
                <c:pt idx="9195">
                  <c:v>42122.123749999999</c:v>
                </c:pt>
                <c:pt idx="9196">
                  <c:v>42122.123807870368</c:v>
                </c:pt>
                <c:pt idx="9197">
                  <c:v>42122.123865740738</c:v>
                </c:pt>
                <c:pt idx="9198">
                  <c:v>42122.123912037037</c:v>
                </c:pt>
                <c:pt idx="9199">
                  <c:v>42122.123969907407</c:v>
                </c:pt>
                <c:pt idx="9200">
                  <c:v>42122.124027777776</c:v>
                </c:pt>
                <c:pt idx="9201">
                  <c:v>42122.124074074076</c:v>
                </c:pt>
                <c:pt idx="9202">
                  <c:v>42122.124131944445</c:v>
                </c:pt>
                <c:pt idx="9203">
                  <c:v>42122.124189814815</c:v>
                </c:pt>
                <c:pt idx="9204">
                  <c:v>42122.124236111114</c:v>
                </c:pt>
                <c:pt idx="9205">
                  <c:v>42122.124293981484</c:v>
                </c:pt>
                <c:pt idx="9206">
                  <c:v>42122.124351851853</c:v>
                </c:pt>
                <c:pt idx="9207">
                  <c:v>42122.124398148146</c:v>
                </c:pt>
                <c:pt idx="9208">
                  <c:v>42122.124456018515</c:v>
                </c:pt>
                <c:pt idx="9209">
                  <c:v>42122.124513888892</c:v>
                </c:pt>
                <c:pt idx="9210">
                  <c:v>42122.124571759261</c:v>
                </c:pt>
                <c:pt idx="9211">
                  <c:v>42122.124618055554</c:v>
                </c:pt>
                <c:pt idx="9212">
                  <c:v>42122.124675925923</c:v>
                </c:pt>
                <c:pt idx="9213">
                  <c:v>42122.1247337963</c:v>
                </c:pt>
                <c:pt idx="9214">
                  <c:v>42122.124780092592</c:v>
                </c:pt>
                <c:pt idx="9215">
                  <c:v>42122.124837962961</c:v>
                </c:pt>
                <c:pt idx="9216">
                  <c:v>42122.124895833331</c:v>
                </c:pt>
                <c:pt idx="9217">
                  <c:v>42122.124942129631</c:v>
                </c:pt>
                <c:pt idx="9218">
                  <c:v>42122.125</c:v>
                </c:pt>
                <c:pt idx="9219">
                  <c:v>42122.125057870369</c:v>
                </c:pt>
                <c:pt idx="9220">
                  <c:v>42122.125104166669</c:v>
                </c:pt>
                <c:pt idx="9221">
                  <c:v>42122.125162037039</c:v>
                </c:pt>
                <c:pt idx="9222">
                  <c:v>42122.125219907408</c:v>
                </c:pt>
                <c:pt idx="9223">
                  <c:v>42122.1252662037</c:v>
                </c:pt>
                <c:pt idx="9224">
                  <c:v>42122.125324074077</c:v>
                </c:pt>
                <c:pt idx="9225">
                  <c:v>42122.125381944446</c:v>
                </c:pt>
                <c:pt idx="9226">
                  <c:v>42122.125439814816</c:v>
                </c:pt>
                <c:pt idx="9227">
                  <c:v>42122.125486111108</c:v>
                </c:pt>
                <c:pt idx="9228">
                  <c:v>42122.125543981485</c:v>
                </c:pt>
                <c:pt idx="9229">
                  <c:v>42122.125601851854</c:v>
                </c:pt>
                <c:pt idx="9230">
                  <c:v>42122.125648148147</c:v>
                </c:pt>
                <c:pt idx="9231">
                  <c:v>42122.125706018516</c:v>
                </c:pt>
                <c:pt idx="9232">
                  <c:v>42122.125763888886</c:v>
                </c:pt>
                <c:pt idx="9233">
                  <c:v>42122.125810185185</c:v>
                </c:pt>
                <c:pt idx="9234">
                  <c:v>42122.125868055555</c:v>
                </c:pt>
                <c:pt idx="9235">
                  <c:v>42122.125925925924</c:v>
                </c:pt>
                <c:pt idx="9236">
                  <c:v>42122.125972222224</c:v>
                </c:pt>
                <c:pt idx="9237">
                  <c:v>42122.126030092593</c:v>
                </c:pt>
                <c:pt idx="9238">
                  <c:v>42122.126087962963</c:v>
                </c:pt>
                <c:pt idx="9239">
                  <c:v>42122.126134259262</c:v>
                </c:pt>
                <c:pt idx="9240">
                  <c:v>42122.126192129632</c:v>
                </c:pt>
                <c:pt idx="9241">
                  <c:v>42122.126250000001</c:v>
                </c:pt>
                <c:pt idx="9242">
                  <c:v>42122.126307870371</c:v>
                </c:pt>
                <c:pt idx="9243">
                  <c:v>42122.126354166663</c:v>
                </c:pt>
                <c:pt idx="9244">
                  <c:v>42122.12641203704</c:v>
                </c:pt>
                <c:pt idx="9245">
                  <c:v>42122.126469907409</c:v>
                </c:pt>
                <c:pt idx="9246">
                  <c:v>42122.126516203702</c:v>
                </c:pt>
                <c:pt idx="9247">
                  <c:v>42122.126574074071</c:v>
                </c:pt>
                <c:pt idx="9248">
                  <c:v>42122.126631944448</c:v>
                </c:pt>
                <c:pt idx="9249">
                  <c:v>42122.12667824074</c:v>
                </c:pt>
                <c:pt idx="9250">
                  <c:v>42122.126736111109</c:v>
                </c:pt>
                <c:pt idx="9251">
                  <c:v>42122.126793981479</c:v>
                </c:pt>
                <c:pt idx="9252">
                  <c:v>42122.126840277779</c:v>
                </c:pt>
                <c:pt idx="9253">
                  <c:v>42122.126898148148</c:v>
                </c:pt>
                <c:pt idx="9254">
                  <c:v>42122.126956018517</c:v>
                </c:pt>
                <c:pt idx="9255">
                  <c:v>42122.127002314817</c:v>
                </c:pt>
                <c:pt idx="9256">
                  <c:v>42122.127060185187</c:v>
                </c:pt>
                <c:pt idx="9257">
                  <c:v>42122.127118055556</c:v>
                </c:pt>
                <c:pt idx="9258">
                  <c:v>42122.127175925925</c:v>
                </c:pt>
                <c:pt idx="9259">
                  <c:v>42122.127222222225</c:v>
                </c:pt>
                <c:pt idx="9260">
                  <c:v>42122.127280092594</c:v>
                </c:pt>
                <c:pt idx="9261">
                  <c:v>42122.127337962964</c:v>
                </c:pt>
                <c:pt idx="9262">
                  <c:v>42122.127384259256</c:v>
                </c:pt>
                <c:pt idx="9263">
                  <c:v>42122.127442129633</c:v>
                </c:pt>
                <c:pt idx="9264">
                  <c:v>42122.127500000002</c:v>
                </c:pt>
                <c:pt idx="9265">
                  <c:v>42122.127546296295</c:v>
                </c:pt>
                <c:pt idx="9266">
                  <c:v>42122.127604166664</c:v>
                </c:pt>
                <c:pt idx="9267">
                  <c:v>42122.127662037034</c:v>
                </c:pt>
                <c:pt idx="9268">
                  <c:v>42122.127708333333</c:v>
                </c:pt>
                <c:pt idx="9269">
                  <c:v>42122.127766203703</c:v>
                </c:pt>
                <c:pt idx="9270">
                  <c:v>42122.127824074072</c:v>
                </c:pt>
                <c:pt idx="9271">
                  <c:v>42122.127870370372</c:v>
                </c:pt>
                <c:pt idx="9272">
                  <c:v>42122.127928240741</c:v>
                </c:pt>
                <c:pt idx="9273">
                  <c:v>42122.127986111111</c:v>
                </c:pt>
                <c:pt idx="9274">
                  <c:v>42122.128032407411</c:v>
                </c:pt>
                <c:pt idx="9275">
                  <c:v>42122.12809027778</c:v>
                </c:pt>
                <c:pt idx="9276">
                  <c:v>42122.128148148149</c:v>
                </c:pt>
                <c:pt idx="9277">
                  <c:v>42122.128206018519</c:v>
                </c:pt>
                <c:pt idx="9278">
                  <c:v>42122.128252314818</c:v>
                </c:pt>
                <c:pt idx="9279">
                  <c:v>42122.128310185188</c:v>
                </c:pt>
                <c:pt idx="9280">
                  <c:v>42122.128368055557</c:v>
                </c:pt>
                <c:pt idx="9281">
                  <c:v>42122.12841435185</c:v>
                </c:pt>
                <c:pt idx="9282">
                  <c:v>42122.128472222219</c:v>
                </c:pt>
                <c:pt idx="9283">
                  <c:v>42122.128530092596</c:v>
                </c:pt>
                <c:pt idx="9284">
                  <c:v>42122.128576388888</c:v>
                </c:pt>
                <c:pt idx="9285">
                  <c:v>42122.128634259258</c:v>
                </c:pt>
                <c:pt idx="9286">
                  <c:v>42122.128692129627</c:v>
                </c:pt>
                <c:pt idx="9287">
                  <c:v>42122.128738425927</c:v>
                </c:pt>
                <c:pt idx="9288">
                  <c:v>42122.128796296296</c:v>
                </c:pt>
                <c:pt idx="9289">
                  <c:v>42122.128854166665</c:v>
                </c:pt>
                <c:pt idx="9290">
                  <c:v>42122.128900462965</c:v>
                </c:pt>
                <c:pt idx="9291">
                  <c:v>42122.128958333335</c:v>
                </c:pt>
                <c:pt idx="9292">
                  <c:v>42122.129016203704</c:v>
                </c:pt>
                <c:pt idx="9293">
                  <c:v>42122.129074074073</c:v>
                </c:pt>
                <c:pt idx="9294">
                  <c:v>42122.129120370373</c:v>
                </c:pt>
                <c:pt idx="9295">
                  <c:v>42122.129178240742</c:v>
                </c:pt>
                <c:pt idx="9296">
                  <c:v>42122.129236111112</c:v>
                </c:pt>
                <c:pt idx="9297">
                  <c:v>42122.129282407404</c:v>
                </c:pt>
                <c:pt idx="9298">
                  <c:v>42122.129340277781</c:v>
                </c:pt>
                <c:pt idx="9299">
                  <c:v>42122.12939814815</c:v>
                </c:pt>
                <c:pt idx="9300">
                  <c:v>42122.129444444443</c:v>
                </c:pt>
                <c:pt idx="9301">
                  <c:v>42122.129502314812</c:v>
                </c:pt>
                <c:pt idx="9302">
                  <c:v>42122.129560185182</c:v>
                </c:pt>
                <c:pt idx="9303">
                  <c:v>42122.129606481481</c:v>
                </c:pt>
                <c:pt idx="9304">
                  <c:v>42122.129664351851</c:v>
                </c:pt>
                <c:pt idx="9305">
                  <c:v>42122.12972222222</c:v>
                </c:pt>
                <c:pt idx="9306">
                  <c:v>42122.12976851852</c:v>
                </c:pt>
                <c:pt idx="9307">
                  <c:v>42122.129826388889</c:v>
                </c:pt>
                <c:pt idx="9308">
                  <c:v>42122.129884259259</c:v>
                </c:pt>
                <c:pt idx="9309">
                  <c:v>42122.129942129628</c:v>
                </c:pt>
                <c:pt idx="9310">
                  <c:v>42122.129988425928</c:v>
                </c:pt>
                <c:pt idx="9311">
                  <c:v>42122.130046296297</c:v>
                </c:pt>
                <c:pt idx="9312">
                  <c:v>42122.130104166667</c:v>
                </c:pt>
                <c:pt idx="9313">
                  <c:v>42122.130150462966</c:v>
                </c:pt>
                <c:pt idx="9314">
                  <c:v>42122.130208333336</c:v>
                </c:pt>
                <c:pt idx="9315">
                  <c:v>42122.130266203705</c:v>
                </c:pt>
                <c:pt idx="9316">
                  <c:v>42122.130312499998</c:v>
                </c:pt>
                <c:pt idx="9317">
                  <c:v>42122.130370370367</c:v>
                </c:pt>
                <c:pt idx="9318">
                  <c:v>42122.130428240744</c:v>
                </c:pt>
                <c:pt idx="9319">
                  <c:v>42122.130474537036</c:v>
                </c:pt>
                <c:pt idx="9320">
                  <c:v>42122.130532407406</c:v>
                </c:pt>
                <c:pt idx="9321">
                  <c:v>42122.130590277775</c:v>
                </c:pt>
                <c:pt idx="9322">
                  <c:v>42122.130636574075</c:v>
                </c:pt>
                <c:pt idx="9323">
                  <c:v>42122.130694444444</c:v>
                </c:pt>
                <c:pt idx="9324">
                  <c:v>42122.130752314813</c:v>
                </c:pt>
                <c:pt idx="9325">
                  <c:v>42122.130810185183</c:v>
                </c:pt>
                <c:pt idx="9326">
                  <c:v>42122.130856481483</c:v>
                </c:pt>
                <c:pt idx="9327">
                  <c:v>42122.130914351852</c:v>
                </c:pt>
                <c:pt idx="9328">
                  <c:v>42122.130972222221</c:v>
                </c:pt>
                <c:pt idx="9329">
                  <c:v>42122.131018518521</c:v>
                </c:pt>
                <c:pt idx="9330">
                  <c:v>42122.131076388891</c:v>
                </c:pt>
                <c:pt idx="9331">
                  <c:v>42122.13113425926</c:v>
                </c:pt>
                <c:pt idx="9332">
                  <c:v>42122.131180555552</c:v>
                </c:pt>
                <c:pt idx="9333">
                  <c:v>42122.131238425929</c:v>
                </c:pt>
                <c:pt idx="9334">
                  <c:v>42122.131296296298</c:v>
                </c:pt>
                <c:pt idx="9335">
                  <c:v>42122.131342592591</c:v>
                </c:pt>
                <c:pt idx="9336">
                  <c:v>42122.13140046296</c:v>
                </c:pt>
                <c:pt idx="9337">
                  <c:v>42122.131458333337</c:v>
                </c:pt>
                <c:pt idx="9338">
                  <c:v>42122.131504629629</c:v>
                </c:pt>
                <c:pt idx="9339">
                  <c:v>42122.131562499999</c:v>
                </c:pt>
                <c:pt idx="9340">
                  <c:v>42122.131620370368</c:v>
                </c:pt>
                <c:pt idx="9341">
                  <c:v>42122.131666666668</c:v>
                </c:pt>
                <c:pt idx="9342">
                  <c:v>42122.131724537037</c:v>
                </c:pt>
                <c:pt idx="9343">
                  <c:v>42122.131782407407</c:v>
                </c:pt>
                <c:pt idx="9344">
                  <c:v>42122.131840277776</c:v>
                </c:pt>
                <c:pt idx="9345">
                  <c:v>42122.131886574076</c:v>
                </c:pt>
                <c:pt idx="9346">
                  <c:v>42122.131944444445</c:v>
                </c:pt>
                <c:pt idx="9347">
                  <c:v>42122.132002314815</c:v>
                </c:pt>
                <c:pt idx="9348">
                  <c:v>42122.132048611114</c:v>
                </c:pt>
                <c:pt idx="9349">
                  <c:v>42122.132106481484</c:v>
                </c:pt>
                <c:pt idx="9350">
                  <c:v>42122.132164351853</c:v>
                </c:pt>
                <c:pt idx="9351">
                  <c:v>42122.132210648146</c:v>
                </c:pt>
                <c:pt idx="9352">
                  <c:v>42122.132268518515</c:v>
                </c:pt>
                <c:pt idx="9353">
                  <c:v>42122.132326388892</c:v>
                </c:pt>
                <c:pt idx="9354">
                  <c:v>42122.132372685184</c:v>
                </c:pt>
                <c:pt idx="9355">
                  <c:v>42122.132430555554</c:v>
                </c:pt>
                <c:pt idx="9356">
                  <c:v>42122.132488425923</c:v>
                </c:pt>
                <c:pt idx="9357">
                  <c:v>42122.132534722223</c:v>
                </c:pt>
                <c:pt idx="9358">
                  <c:v>42122.132592592592</c:v>
                </c:pt>
                <c:pt idx="9359">
                  <c:v>42122.132650462961</c:v>
                </c:pt>
                <c:pt idx="9360">
                  <c:v>42122.132708333331</c:v>
                </c:pt>
                <c:pt idx="9361">
                  <c:v>42122.132754629631</c:v>
                </c:pt>
                <c:pt idx="9362">
                  <c:v>42122.1328125</c:v>
                </c:pt>
                <c:pt idx="9363">
                  <c:v>42122.132870370369</c:v>
                </c:pt>
                <c:pt idx="9364">
                  <c:v>42122.132916666669</c:v>
                </c:pt>
                <c:pt idx="9365">
                  <c:v>42122.132974537039</c:v>
                </c:pt>
                <c:pt idx="9366">
                  <c:v>42122.133032407408</c:v>
                </c:pt>
                <c:pt idx="9367">
                  <c:v>42122.1330787037</c:v>
                </c:pt>
                <c:pt idx="9368">
                  <c:v>42122.133136574077</c:v>
                </c:pt>
                <c:pt idx="9369">
                  <c:v>42122.133194444446</c:v>
                </c:pt>
                <c:pt idx="9370">
                  <c:v>42122.133240740739</c:v>
                </c:pt>
                <c:pt idx="9371">
                  <c:v>42122.133298611108</c:v>
                </c:pt>
                <c:pt idx="9372">
                  <c:v>42122.133356481485</c:v>
                </c:pt>
                <c:pt idx="9373">
                  <c:v>42122.133402777778</c:v>
                </c:pt>
                <c:pt idx="9374">
                  <c:v>42122.133460648147</c:v>
                </c:pt>
                <c:pt idx="9375">
                  <c:v>42122.133518518516</c:v>
                </c:pt>
                <c:pt idx="9376">
                  <c:v>42122.133576388886</c:v>
                </c:pt>
                <c:pt idx="9377">
                  <c:v>42122.133622685185</c:v>
                </c:pt>
                <c:pt idx="9378">
                  <c:v>42122.133680555555</c:v>
                </c:pt>
                <c:pt idx="9379">
                  <c:v>42122.133738425924</c:v>
                </c:pt>
                <c:pt idx="9380">
                  <c:v>42122.133784722224</c:v>
                </c:pt>
                <c:pt idx="9381">
                  <c:v>42122.133842592593</c:v>
                </c:pt>
                <c:pt idx="9382">
                  <c:v>42122.133900462963</c:v>
                </c:pt>
                <c:pt idx="9383">
                  <c:v>42122.133946759262</c:v>
                </c:pt>
                <c:pt idx="9384">
                  <c:v>42122.134004629632</c:v>
                </c:pt>
                <c:pt idx="9385">
                  <c:v>42122.134062500001</c:v>
                </c:pt>
                <c:pt idx="9386">
                  <c:v>42122.134108796294</c:v>
                </c:pt>
                <c:pt idx="9387">
                  <c:v>42122.134166666663</c:v>
                </c:pt>
                <c:pt idx="9388">
                  <c:v>42122.13422453704</c:v>
                </c:pt>
                <c:pt idx="9389">
                  <c:v>42122.134270833332</c:v>
                </c:pt>
                <c:pt idx="9390">
                  <c:v>42122.134328703702</c:v>
                </c:pt>
                <c:pt idx="9391">
                  <c:v>42122.134386574071</c:v>
                </c:pt>
                <c:pt idx="9392">
                  <c:v>42122.134444444448</c:v>
                </c:pt>
                <c:pt idx="9393">
                  <c:v>42122.13449074074</c:v>
                </c:pt>
                <c:pt idx="9394">
                  <c:v>42122.134548611109</c:v>
                </c:pt>
                <c:pt idx="9395">
                  <c:v>42122.134606481479</c:v>
                </c:pt>
                <c:pt idx="9396">
                  <c:v>42122.134652777779</c:v>
                </c:pt>
                <c:pt idx="9397">
                  <c:v>42122.134710648148</c:v>
                </c:pt>
                <c:pt idx="9398">
                  <c:v>42122.134768518517</c:v>
                </c:pt>
                <c:pt idx="9399">
                  <c:v>42122.134814814817</c:v>
                </c:pt>
                <c:pt idx="9400">
                  <c:v>42122.134872685187</c:v>
                </c:pt>
                <c:pt idx="9401">
                  <c:v>42122.134930555556</c:v>
                </c:pt>
                <c:pt idx="9402">
                  <c:v>42122.134976851848</c:v>
                </c:pt>
                <c:pt idx="9403">
                  <c:v>42122.135034722225</c:v>
                </c:pt>
                <c:pt idx="9404">
                  <c:v>42122.135092592594</c:v>
                </c:pt>
                <c:pt idx="9405">
                  <c:v>42122.135138888887</c:v>
                </c:pt>
                <c:pt idx="9406">
                  <c:v>42122.135196759256</c:v>
                </c:pt>
                <c:pt idx="9407">
                  <c:v>42122.135254629633</c:v>
                </c:pt>
                <c:pt idx="9408">
                  <c:v>42122.135312500002</c:v>
                </c:pt>
                <c:pt idx="9409">
                  <c:v>42122.135358796295</c:v>
                </c:pt>
                <c:pt idx="9410">
                  <c:v>42122.135416666664</c:v>
                </c:pt>
                <c:pt idx="9411">
                  <c:v>42122.135474537034</c:v>
                </c:pt>
                <c:pt idx="9412">
                  <c:v>42122.135520833333</c:v>
                </c:pt>
                <c:pt idx="9413">
                  <c:v>42122.135578703703</c:v>
                </c:pt>
                <c:pt idx="9414">
                  <c:v>42122.135636574072</c:v>
                </c:pt>
                <c:pt idx="9415">
                  <c:v>42122.135682870372</c:v>
                </c:pt>
                <c:pt idx="9416">
                  <c:v>42122.135740740741</c:v>
                </c:pt>
                <c:pt idx="9417">
                  <c:v>42122.135798611111</c:v>
                </c:pt>
                <c:pt idx="9418">
                  <c:v>42122.135844907411</c:v>
                </c:pt>
                <c:pt idx="9419">
                  <c:v>42122.13590277778</c:v>
                </c:pt>
                <c:pt idx="9420">
                  <c:v>42122.135960648149</c:v>
                </c:pt>
                <c:pt idx="9421">
                  <c:v>42122.136006944442</c:v>
                </c:pt>
                <c:pt idx="9422">
                  <c:v>42122.136064814818</c:v>
                </c:pt>
                <c:pt idx="9423">
                  <c:v>42122.136122685188</c:v>
                </c:pt>
                <c:pt idx="9424">
                  <c:v>42122.13616898148</c:v>
                </c:pt>
                <c:pt idx="9425">
                  <c:v>42122.13622685185</c:v>
                </c:pt>
                <c:pt idx="9426">
                  <c:v>42122.136284722219</c:v>
                </c:pt>
                <c:pt idx="9427">
                  <c:v>42122.136342592596</c:v>
                </c:pt>
                <c:pt idx="9428">
                  <c:v>42122.136388888888</c:v>
                </c:pt>
                <c:pt idx="9429">
                  <c:v>42122.136446759258</c:v>
                </c:pt>
                <c:pt idx="9430">
                  <c:v>42122.136504629627</c:v>
                </c:pt>
                <c:pt idx="9431">
                  <c:v>42122.136550925927</c:v>
                </c:pt>
                <c:pt idx="9432">
                  <c:v>42122.136608796296</c:v>
                </c:pt>
                <c:pt idx="9433">
                  <c:v>42122.136666666665</c:v>
                </c:pt>
                <c:pt idx="9434">
                  <c:v>42122.136712962965</c:v>
                </c:pt>
                <c:pt idx="9435">
                  <c:v>42122.136770833335</c:v>
                </c:pt>
                <c:pt idx="9436">
                  <c:v>42122.136828703704</c:v>
                </c:pt>
                <c:pt idx="9437">
                  <c:v>42122.136874999997</c:v>
                </c:pt>
                <c:pt idx="9438">
                  <c:v>42122.136932870373</c:v>
                </c:pt>
                <c:pt idx="9439">
                  <c:v>42122.136990740742</c:v>
                </c:pt>
                <c:pt idx="9440">
                  <c:v>42122.137037037035</c:v>
                </c:pt>
                <c:pt idx="9441">
                  <c:v>42122.137094907404</c:v>
                </c:pt>
                <c:pt idx="9442">
                  <c:v>42122.137152777781</c:v>
                </c:pt>
                <c:pt idx="9443">
                  <c:v>42122.13721064815</c:v>
                </c:pt>
                <c:pt idx="9444">
                  <c:v>42122.137256944443</c:v>
                </c:pt>
                <c:pt idx="9445">
                  <c:v>42122.137314814812</c:v>
                </c:pt>
                <c:pt idx="9446">
                  <c:v>42122.137372685182</c:v>
                </c:pt>
                <c:pt idx="9447">
                  <c:v>42122.137418981481</c:v>
                </c:pt>
                <c:pt idx="9448">
                  <c:v>42122.137476851851</c:v>
                </c:pt>
                <c:pt idx="9449">
                  <c:v>42122.13753472222</c:v>
                </c:pt>
                <c:pt idx="9450">
                  <c:v>42122.13758101852</c:v>
                </c:pt>
                <c:pt idx="9451">
                  <c:v>42122.137638888889</c:v>
                </c:pt>
                <c:pt idx="9452">
                  <c:v>42122.137696759259</c:v>
                </c:pt>
                <c:pt idx="9453">
                  <c:v>42122.137743055559</c:v>
                </c:pt>
                <c:pt idx="9454">
                  <c:v>42122.137800925928</c:v>
                </c:pt>
                <c:pt idx="9455">
                  <c:v>42122.137858796297</c:v>
                </c:pt>
                <c:pt idx="9456">
                  <c:v>42122.13790509259</c:v>
                </c:pt>
                <c:pt idx="9457">
                  <c:v>42122.137962962966</c:v>
                </c:pt>
                <c:pt idx="9458">
                  <c:v>42122.138020833336</c:v>
                </c:pt>
                <c:pt idx="9459">
                  <c:v>42122.138078703705</c:v>
                </c:pt>
                <c:pt idx="9460">
                  <c:v>42122.138124999998</c:v>
                </c:pt>
                <c:pt idx="9461">
                  <c:v>42122.138182870367</c:v>
                </c:pt>
                <c:pt idx="9462">
                  <c:v>42122.138240740744</c:v>
                </c:pt>
                <c:pt idx="9463">
                  <c:v>42122.138287037036</c:v>
                </c:pt>
                <c:pt idx="9464">
                  <c:v>42122.138344907406</c:v>
                </c:pt>
                <c:pt idx="9465">
                  <c:v>42122.138402777775</c:v>
                </c:pt>
                <c:pt idx="9466">
                  <c:v>42122.138449074075</c:v>
                </c:pt>
                <c:pt idx="9467">
                  <c:v>42122.138506944444</c:v>
                </c:pt>
                <c:pt idx="9468">
                  <c:v>42122.138564814813</c:v>
                </c:pt>
                <c:pt idx="9469">
                  <c:v>42122.138611111113</c:v>
                </c:pt>
                <c:pt idx="9470">
                  <c:v>42122.138668981483</c:v>
                </c:pt>
                <c:pt idx="9471">
                  <c:v>42122.138726851852</c:v>
                </c:pt>
                <c:pt idx="9472">
                  <c:v>42122.138773148145</c:v>
                </c:pt>
                <c:pt idx="9473">
                  <c:v>42122.138831018521</c:v>
                </c:pt>
                <c:pt idx="9474">
                  <c:v>42122.138888888891</c:v>
                </c:pt>
                <c:pt idx="9475">
                  <c:v>42122.13894675926</c:v>
                </c:pt>
                <c:pt idx="9476">
                  <c:v>42122.138993055552</c:v>
                </c:pt>
                <c:pt idx="9477">
                  <c:v>42122.139050925929</c:v>
                </c:pt>
                <c:pt idx="9478">
                  <c:v>42122.139108796298</c:v>
                </c:pt>
                <c:pt idx="9479">
                  <c:v>42122.139155092591</c:v>
                </c:pt>
                <c:pt idx="9480">
                  <c:v>42122.13921296296</c:v>
                </c:pt>
                <c:pt idx="9481">
                  <c:v>42122.139270833337</c:v>
                </c:pt>
                <c:pt idx="9482">
                  <c:v>42122.139317129629</c:v>
                </c:pt>
                <c:pt idx="9483">
                  <c:v>42122.139374999999</c:v>
                </c:pt>
                <c:pt idx="9484">
                  <c:v>42122.139432870368</c:v>
                </c:pt>
                <c:pt idx="9485">
                  <c:v>42122.139479166668</c:v>
                </c:pt>
                <c:pt idx="9486">
                  <c:v>42122.139537037037</c:v>
                </c:pt>
                <c:pt idx="9487">
                  <c:v>42122.139594907407</c:v>
                </c:pt>
                <c:pt idx="9488">
                  <c:v>42122.139641203707</c:v>
                </c:pt>
                <c:pt idx="9489">
                  <c:v>42122.139699074076</c:v>
                </c:pt>
                <c:pt idx="9490">
                  <c:v>42122.139756944445</c:v>
                </c:pt>
                <c:pt idx="9491">
                  <c:v>42122.139814814815</c:v>
                </c:pt>
                <c:pt idx="9492">
                  <c:v>42122.139861111114</c:v>
                </c:pt>
                <c:pt idx="9493">
                  <c:v>42122.139918981484</c:v>
                </c:pt>
                <c:pt idx="9494">
                  <c:v>42122.139976851853</c:v>
                </c:pt>
                <c:pt idx="9495">
                  <c:v>42122.140023148146</c:v>
                </c:pt>
                <c:pt idx="9496">
                  <c:v>42122.140081018515</c:v>
                </c:pt>
                <c:pt idx="9497">
                  <c:v>42122.140138888892</c:v>
                </c:pt>
                <c:pt idx="9498">
                  <c:v>42122.140185185184</c:v>
                </c:pt>
                <c:pt idx="9499">
                  <c:v>42122.140243055554</c:v>
                </c:pt>
                <c:pt idx="9500">
                  <c:v>42122.140300925923</c:v>
                </c:pt>
                <c:pt idx="9501">
                  <c:v>42122.140347222223</c:v>
                </c:pt>
                <c:pt idx="9502">
                  <c:v>42122.140405092592</c:v>
                </c:pt>
                <c:pt idx="9503">
                  <c:v>42122.140462962961</c:v>
                </c:pt>
                <c:pt idx="9504">
                  <c:v>42122.140509259261</c:v>
                </c:pt>
                <c:pt idx="9505">
                  <c:v>42122.140567129631</c:v>
                </c:pt>
                <c:pt idx="9506">
                  <c:v>42122.140625</c:v>
                </c:pt>
                <c:pt idx="9507">
                  <c:v>42122.140682870369</c:v>
                </c:pt>
                <c:pt idx="9508">
                  <c:v>42122.140729166669</c:v>
                </c:pt>
                <c:pt idx="9509">
                  <c:v>42122.140787037039</c:v>
                </c:pt>
                <c:pt idx="9510">
                  <c:v>42122.140844907408</c:v>
                </c:pt>
                <c:pt idx="9511">
                  <c:v>42122.1408912037</c:v>
                </c:pt>
                <c:pt idx="9512">
                  <c:v>42122.140949074077</c:v>
                </c:pt>
                <c:pt idx="9513">
                  <c:v>42122.141006944446</c:v>
                </c:pt>
                <c:pt idx="9514">
                  <c:v>42122.141053240739</c:v>
                </c:pt>
                <c:pt idx="9515">
                  <c:v>42122.141111111108</c:v>
                </c:pt>
                <c:pt idx="9516">
                  <c:v>42122.141168981485</c:v>
                </c:pt>
                <c:pt idx="9517">
                  <c:v>42122.141215277778</c:v>
                </c:pt>
                <c:pt idx="9518">
                  <c:v>42122.141273148147</c:v>
                </c:pt>
                <c:pt idx="9519">
                  <c:v>42122.141331018516</c:v>
                </c:pt>
                <c:pt idx="9520">
                  <c:v>42122.141377314816</c:v>
                </c:pt>
                <c:pt idx="9521">
                  <c:v>42122.141435185185</c:v>
                </c:pt>
                <c:pt idx="9522">
                  <c:v>42122.141493055555</c:v>
                </c:pt>
                <c:pt idx="9523">
                  <c:v>42122.141539351855</c:v>
                </c:pt>
                <c:pt idx="9524">
                  <c:v>42122.141597222224</c:v>
                </c:pt>
                <c:pt idx="9525">
                  <c:v>42122.141655092593</c:v>
                </c:pt>
                <c:pt idx="9526">
                  <c:v>42122.141712962963</c:v>
                </c:pt>
                <c:pt idx="9527">
                  <c:v>42122.141759259262</c:v>
                </c:pt>
                <c:pt idx="9528">
                  <c:v>42122.141817129632</c:v>
                </c:pt>
                <c:pt idx="9529">
                  <c:v>42122.141875000001</c:v>
                </c:pt>
                <c:pt idx="9530">
                  <c:v>42122.141921296294</c:v>
                </c:pt>
                <c:pt idx="9531">
                  <c:v>42122.141979166663</c:v>
                </c:pt>
                <c:pt idx="9532">
                  <c:v>42122.14203703704</c:v>
                </c:pt>
                <c:pt idx="9533">
                  <c:v>42122.142083333332</c:v>
                </c:pt>
                <c:pt idx="9534">
                  <c:v>42122.142141203702</c:v>
                </c:pt>
                <c:pt idx="9535">
                  <c:v>42122.142199074071</c:v>
                </c:pt>
                <c:pt idx="9536">
                  <c:v>42122.142245370371</c:v>
                </c:pt>
                <c:pt idx="9537">
                  <c:v>42122.14230324074</c:v>
                </c:pt>
                <c:pt idx="9538">
                  <c:v>42122.142361111109</c:v>
                </c:pt>
                <c:pt idx="9539">
                  <c:v>42122.142407407409</c:v>
                </c:pt>
                <c:pt idx="9540">
                  <c:v>42122.142465277779</c:v>
                </c:pt>
                <c:pt idx="9541">
                  <c:v>42122.142523148148</c:v>
                </c:pt>
                <c:pt idx="9542">
                  <c:v>42122.142581018517</c:v>
                </c:pt>
                <c:pt idx="9543">
                  <c:v>42122.142627314817</c:v>
                </c:pt>
                <c:pt idx="9544">
                  <c:v>42122.142685185187</c:v>
                </c:pt>
                <c:pt idx="9545">
                  <c:v>42122.142743055556</c:v>
                </c:pt>
                <c:pt idx="9546">
                  <c:v>42122.142789351848</c:v>
                </c:pt>
                <c:pt idx="9547">
                  <c:v>42122.142847222225</c:v>
                </c:pt>
                <c:pt idx="9548">
                  <c:v>42122.142905092594</c:v>
                </c:pt>
                <c:pt idx="9549">
                  <c:v>42122.142951388887</c:v>
                </c:pt>
                <c:pt idx="9550">
                  <c:v>42122.143009259256</c:v>
                </c:pt>
                <c:pt idx="9551">
                  <c:v>42122.143067129633</c:v>
                </c:pt>
                <c:pt idx="9552">
                  <c:v>42122.143113425926</c:v>
                </c:pt>
                <c:pt idx="9553">
                  <c:v>42122.143171296295</c:v>
                </c:pt>
                <c:pt idx="9554">
                  <c:v>42122.143229166664</c:v>
                </c:pt>
                <c:pt idx="9555">
                  <c:v>42122.143275462964</c:v>
                </c:pt>
                <c:pt idx="9556">
                  <c:v>42122.143333333333</c:v>
                </c:pt>
                <c:pt idx="9557">
                  <c:v>42122.143391203703</c:v>
                </c:pt>
                <c:pt idx="9558">
                  <c:v>42122.143437500003</c:v>
                </c:pt>
                <c:pt idx="9559">
                  <c:v>42122.143495370372</c:v>
                </c:pt>
                <c:pt idx="9560">
                  <c:v>42122.143553240741</c:v>
                </c:pt>
                <c:pt idx="9561">
                  <c:v>42122.143611111111</c:v>
                </c:pt>
                <c:pt idx="9562">
                  <c:v>42122.143657407411</c:v>
                </c:pt>
                <c:pt idx="9563">
                  <c:v>42122.14371527778</c:v>
                </c:pt>
                <c:pt idx="9564">
                  <c:v>42122.143773148149</c:v>
                </c:pt>
                <c:pt idx="9565">
                  <c:v>42122.143819444442</c:v>
                </c:pt>
                <c:pt idx="9566">
                  <c:v>42122.143877314818</c:v>
                </c:pt>
                <c:pt idx="9567">
                  <c:v>42122.143935185188</c:v>
                </c:pt>
                <c:pt idx="9568">
                  <c:v>42122.14398148148</c:v>
                </c:pt>
                <c:pt idx="9569">
                  <c:v>42122.14403935185</c:v>
                </c:pt>
                <c:pt idx="9570">
                  <c:v>42122.144097222219</c:v>
                </c:pt>
                <c:pt idx="9571">
                  <c:v>42122.144143518519</c:v>
                </c:pt>
                <c:pt idx="9572">
                  <c:v>42122.144201388888</c:v>
                </c:pt>
                <c:pt idx="9573">
                  <c:v>42122.144259259258</c:v>
                </c:pt>
                <c:pt idx="9574">
                  <c:v>42122.144305555557</c:v>
                </c:pt>
                <c:pt idx="9575">
                  <c:v>42122.144363425927</c:v>
                </c:pt>
                <c:pt idx="9576">
                  <c:v>42122.144421296296</c:v>
                </c:pt>
                <c:pt idx="9577">
                  <c:v>42122.144479166665</c:v>
                </c:pt>
                <c:pt idx="9578">
                  <c:v>42122.144525462965</c:v>
                </c:pt>
                <c:pt idx="9579">
                  <c:v>42122.144583333335</c:v>
                </c:pt>
                <c:pt idx="9580">
                  <c:v>42122.144641203704</c:v>
                </c:pt>
                <c:pt idx="9581">
                  <c:v>42122.144687499997</c:v>
                </c:pt>
                <c:pt idx="9582">
                  <c:v>42122.144745370373</c:v>
                </c:pt>
                <c:pt idx="9583">
                  <c:v>42122.144803240742</c:v>
                </c:pt>
                <c:pt idx="9584">
                  <c:v>42122.144849537035</c:v>
                </c:pt>
                <c:pt idx="9585">
                  <c:v>42122.144907407404</c:v>
                </c:pt>
                <c:pt idx="9586">
                  <c:v>42122.144965277781</c:v>
                </c:pt>
                <c:pt idx="9587">
                  <c:v>42122.145011574074</c:v>
                </c:pt>
                <c:pt idx="9588">
                  <c:v>42122.145069444443</c:v>
                </c:pt>
                <c:pt idx="9589">
                  <c:v>42122.145127314812</c:v>
                </c:pt>
                <c:pt idx="9590">
                  <c:v>42122.145173611112</c:v>
                </c:pt>
                <c:pt idx="9591">
                  <c:v>42122.145231481481</c:v>
                </c:pt>
                <c:pt idx="9592">
                  <c:v>42122.145289351851</c:v>
                </c:pt>
                <c:pt idx="9593">
                  <c:v>42122.14534722222</c:v>
                </c:pt>
                <c:pt idx="9594">
                  <c:v>42122.14539351852</c:v>
                </c:pt>
                <c:pt idx="9595">
                  <c:v>42122.145451388889</c:v>
                </c:pt>
                <c:pt idx="9596">
                  <c:v>42122.145509259259</c:v>
                </c:pt>
                <c:pt idx="9597">
                  <c:v>42122.145555555559</c:v>
                </c:pt>
                <c:pt idx="9598">
                  <c:v>42122.145613425928</c:v>
                </c:pt>
                <c:pt idx="9599">
                  <c:v>42122.145671296297</c:v>
                </c:pt>
                <c:pt idx="9600">
                  <c:v>42122.14571759259</c:v>
                </c:pt>
                <c:pt idx="9601">
                  <c:v>42122.145775462966</c:v>
                </c:pt>
                <c:pt idx="9602">
                  <c:v>42122.145833333336</c:v>
                </c:pt>
                <c:pt idx="9603">
                  <c:v>42122.145879629628</c:v>
                </c:pt>
                <c:pt idx="9604">
                  <c:v>42122.145937499998</c:v>
                </c:pt>
                <c:pt idx="9605">
                  <c:v>42122.145995370367</c:v>
                </c:pt>
                <c:pt idx="9606">
                  <c:v>42122.146041666667</c:v>
                </c:pt>
                <c:pt idx="9607">
                  <c:v>42122.146099537036</c:v>
                </c:pt>
                <c:pt idx="9608">
                  <c:v>42122.146157407406</c:v>
                </c:pt>
                <c:pt idx="9609">
                  <c:v>42122.146215277775</c:v>
                </c:pt>
                <c:pt idx="9610">
                  <c:v>42122.146261574075</c:v>
                </c:pt>
                <c:pt idx="9611">
                  <c:v>42122.146319444444</c:v>
                </c:pt>
                <c:pt idx="9612">
                  <c:v>42122.146377314813</c:v>
                </c:pt>
                <c:pt idx="9613">
                  <c:v>42122.146423611113</c:v>
                </c:pt>
                <c:pt idx="9614">
                  <c:v>42122.146481481483</c:v>
                </c:pt>
                <c:pt idx="9615">
                  <c:v>42122.146539351852</c:v>
                </c:pt>
                <c:pt idx="9616">
                  <c:v>42122.146585648145</c:v>
                </c:pt>
                <c:pt idx="9617">
                  <c:v>42122.146643518521</c:v>
                </c:pt>
                <c:pt idx="9618">
                  <c:v>42122.146701388891</c:v>
                </c:pt>
                <c:pt idx="9619">
                  <c:v>42122.146747685183</c:v>
                </c:pt>
                <c:pt idx="9620">
                  <c:v>42122.146805555552</c:v>
                </c:pt>
                <c:pt idx="9621">
                  <c:v>42122.146863425929</c:v>
                </c:pt>
                <c:pt idx="9622">
                  <c:v>42122.146909722222</c:v>
                </c:pt>
                <c:pt idx="9623">
                  <c:v>42122.146967592591</c:v>
                </c:pt>
                <c:pt idx="9624">
                  <c:v>42122.14702546296</c:v>
                </c:pt>
                <c:pt idx="9625">
                  <c:v>42122.147083333337</c:v>
                </c:pt>
                <c:pt idx="9626">
                  <c:v>42122.147129629629</c:v>
                </c:pt>
                <c:pt idx="9627">
                  <c:v>42122.147187499999</c:v>
                </c:pt>
                <c:pt idx="9628">
                  <c:v>42122.147245370368</c:v>
                </c:pt>
                <c:pt idx="9629">
                  <c:v>42122.147291666668</c:v>
                </c:pt>
                <c:pt idx="9630">
                  <c:v>42122.147349537037</c:v>
                </c:pt>
                <c:pt idx="9631">
                  <c:v>42122.147407407407</c:v>
                </c:pt>
                <c:pt idx="9632">
                  <c:v>42122.147453703707</c:v>
                </c:pt>
                <c:pt idx="9633">
                  <c:v>42122.147511574076</c:v>
                </c:pt>
                <c:pt idx="9634">
                  <c:v>42122.147569444445</c:v>
                </c:pt>
                <c:pt idx="9635">
                  <c:v>42122.147615740738</c:v>
                </c:pt>
                <c:pt idx="9636">
                  <c:v>42122.147673611114</c:v>
                </c:pt>
                <c:pt idx="9637">
                  <c:v>42122.147731481484</c:v>
                </c:pt>
                <c:pt idx="9638">
                  <c:v>42122.147777777776</c:v>
                </c:pt>
                <c:pt idx="9639">
                  <c:v>42122.147835648146</c:v>
                </c:pt>
                <c:pt idx="9640">
                  <c:v>42122.147893518515</c:v>
                </c:pt>
                <c:pt idx="9641">
                  <c:v>42122.147951388892</c:v>
                </c:pt>
                <c:pt idx="9642">
                  <c:v>42122.147997685184</c:v>
                </c:pt>
                <c:pt idx="9643">
                  <c:v>42122.148055555554</c:v>
                </c:pt>
                <c:pt idx="9644">
                  <c:v>42122.148113425923</c:v>
                </c:pt>
                <c:pt idx="9645">
                  <c:v>42122.148159722223</c:v>
                </c:pt>
                <c:pt idx="9646">
                  <c:v>42122.148217592592</c:v>
                </c:pt>
                <c:pt idx="9647">
                  <c:v>42122.148275462961</c:v>
                </c:pt>
                <c:pt idx="9648">
                  <c:v>42122.148321759261</c:v>
                </c:pt>
                <c:pt idx="9649">
                  <c:v>42122.148379629631</c:v>
                </c:pt>
                <c:pt idx="9650">
                  <c:v>42122.1484375</c:v>
                </c:pt>
                <c:pt idx="9651">
                  <c:v>42122.1484837963</c:v>
                </c:pt>
                <c:pt idx="9652">
                  <c:v>42122.148541666669</c:v>
                </c:pt>
                <c:pt idx="9653">
                  <c:v>42122.148599537039</c:v>
                </c:pt>
                <c:pt idx="9654">
                  <c:v>42122.148645833331</c:v>
                </c:pt>
                <c:pt idx="9655">
                  <c:v>42122.1487037037</c:v>
                </c:pt>
                <c:pt idx="9656">
                  <c:v>42122.148761574077</c:v>
                </c:pt>
                <c:pt idx="9657">
                  <c:v>42122.14880787037</c:v>
                </c:pt>
                <c:pt idx="9658">
                  <c:v>42122.148865740739</c:v>
                </c:pt>
                <c:pt idx="9659">
                  <c:v>42122.148923611108</c:v>
                </c:pt>
                <c:pt idx="9660">
                  <c:v>42122.148981481485</c:v>
                </c:pt>
                <c:pt idx="9661">
                  <c:v>42122.149027777778</c:v>
                </c:pt>
                <c:pt idx="9662">
                  <c:v>42122.149085648147</c:v>
                </c:pt>
                <c:pt idx="9663">
                  <c:v>42122.149143518516</c:v>
                </c:pt>
                <c:pt idx="9664">
                  <c:v>42122.149189814816</c:v>
                </c:pt>
                <c:pt idx="9665">
                  <c:v>42122.149247685185</c:v>
                </c:pt>
                <c:pt idx="9666">
                  <c:v>42122.149305555555</c:v>
                </c:pt>
                <c:pt idx="9667">
                  <c:v>42122.149351851855</c:v>
                </c:pt>
                <c:pt idx="9668">
                  <c:v>42122.149409722224</c:v>
                </c:pt>
                <c:pt idx="9669">
                  <c:v>42122.149467592593</c:v>
                </c:pt>
                <c:pt idx="9670">
                  <c:v>42122.149513888886</c:v>
                </c:pt>
                <c:pt idx="9671">
                  <c:v>42122.149571759262</c:v>
                </c:pt>
                <c:pt idx="9672">
                  <c:v>42122.149629629632</c:v>
                </c:pt>
                <c:pt idx="9673">
                  <c:v>42122.149675925924</c:v>
                </c:pt>
                <c:pt idx="9674">
                  <c:v>42122.149733796294</c:v>
                </c:pt>
                <c:pt idx="9675">
                  <c:v>42122.149791666663</c:v>
                </c:pt>
                <c:pt idx="9676">
                  <c:v>42122.14984953704</c:v>
                </c:pt>
                <c:pt idx="9677">
                  <c:v>42122.149895833332</c:v>
                </c:pt>
                <c:pt idx="9678">
                  <c:v>42122.149953703702</c:v>
                </c:pt>
                <c:pt idx="9679">
                  <c:v>42122.150011574071</c:v>
                </c:pt>
                <c:pt idx="9680">
                  <c:v>42122.150057870371</c:v>
                </c:pt>
                <c:pt idx="9681">
                  <c:v>42122.15011574074</c:v>
                </c:pt>
                <c:pt idx="9682">
                  <c:v>42122.150173611109</c:v>
                </c:pt>
                <c:pt idx="9683">
                  <c:v>42122.150219907409</c:v>
                </c:pt>
                <c:pt idx="9684">
                  <c:v>42122.150277777779</c:v>
                </c:pt>
                <c:pt idx="9685">
                  <c:v>42122.150335648148</c:v>
                </c:pt>
                <c:pt idx="9686">
                  <c:v>42122.150381944448</c:v>
                </c:pt>
                <c:pt idx="9687">
                  <c:v>42122.150439814817</c:v>
                </c:pt>
                <c:pt idx="9688">
                  <c:v>42122.150497685187</c:v>
                </c:pt>
                <c:pt idx="9689">
                  <c:v>42122.150543981479</c:v>
                </c:pt>
                <c:pt idx="9690">
                  <c:v>42122.150601851848</c:v>
                </c:pt>
                <c:pt idx="9691">
                  <c:v>42122.150659722225</c:v>
                </c:pt>
                <c:pt idx="9692">
                  <c:v>42122.150717592594</c:v>
                </c:pt>
                <c:pt idx="9693">
                  <c:v>42122.150763888887</c:v>
                </c:pt>
                <c:pt idx="9694">
                  <c:v>42122.150821759256</c:v>
                </c:pt>
                <c:pt idx="9695">
                  <c:v>42122.150879629633</c:v>
                </c:pt>
                <c:pt idx="9696">
                  <c:v>42122.150925925926</c:v>
                </c:pt>
                <c:pt idx="9697">
                  <c:v>42122.150983796295</c:v>
                </c:pt>
                <c:pt idx="9698">
                  <c:v>42122.151041666664</c:v>
                </c:pt>
                <c:pt idx="9699">
                  <c:v>42122.151087962964</c:v>
                </c:pt>
                <c:pt idx="9700">
                  <c:v>42122.151145833333</c:v>
                </c:pt>
                <c:pt idx="9701">
                  <c:v>42122.151203703703</c:v>
                </c:pt>
                <c:pt idx="9702">
                  <c:v>42122.151250000003</c:v>
                </c:pt>
                <c:pt idx="9703">
                  <c:v>42122.151307870372</c:v>
                </c:pt>
                <c:pt idx="9704">
                  <c:v>42122.151365740741</c:v>
                </c:pt>
                <c:pt idx="9705">
                  <c:v>42122.151412037034</c:v>
                </c:pt>
                <c:pt idx="9706">
                  <c:v>42122.151469907411</c:v>
                </c:pt>
                <c:pt idx="9707">
                  <c:v>42122.15152777778</c:v>
                </c:pt>
                <c:pt idx="9708">
                  <c:v>42122.151585648149</c:v>
                </c:pt>
                <c:pt idx="9709">
                  <c:v>42122.151631944442</c:v>
                </c:pt>
                <c:pt idx="9710">
                  <c:v>42122.151689814818</c:v>
                </c:pt>
                <c:pt idx="9711">
                  <c:v>42122.151747685188</c:v>
                </c:pt>
                <c:pt idx="9712">
                  <c:v>42122.15179398148</c:v>
                </c:pt>
                <c:pt idx="9713">
                  <c:v>42122.15185185185</c:v>
                </c:pt>
                <c:pt idx="9714">
                  <c:v>42122.151909722219</c:v>
                </c:pt>
                <c:pt idx="9715">
                  <c:v>42122.151956018519</c:v>
                </c:pt>
                <c:pt idx="9716">
                  <c:v>42122.152013888888</c:v>
                </c:pt>
                <c:pt idx="9717">
                  <c:v>42122.152071759258</c:v>
                </c:pt>
                <c:pt idx="9718">
                  <c:v>42122.152118055557</c:v>
                </c:pt>
                <c:pt idx="9719">
                  <c:v>42122.152175925927</c:v>
                </c:pt>
                <c:pt idx="9720">
                  <c:v>42122.152233796296</c:v>
                </c:pt>
                <c:pt idx="9721">
                  <c:v>42122.152280092596</c:v>
                </c:pt>
                <c:pt idx="9722">
                  <c:v>42122.152337962965</c:v>
                </c:pt>
                <c:pt idx="9723">
                  <c:v>42122.152395833335</c:v>
                </c:pt>
                <c:pt idx="9724">
                  <c:v>42122.152453703704</c:v>
                </c:pt>
                <c:pt idx="9725">
                  <c:v>42122.152499999997</c:v>
                </c:pt>
                <c:pt idx="9726">
                  <c:v>42122.152557870373</c:v>
                </c:pt>
                <c:pt idx="9727">
                  <c:v>42122.152615740742</c:v>
                </c:pt>
                <c:pt idx="9728">
                  <c:v>42122.152662037035</c:v>
                </c:pt>
                <c:pt idx="9729">
                  <c:v>42122.152719907404</c:v>
                </c:pt>
                <c:pt idx="9730">
                  <c:v>42122.152777777781</c:v>
                </c:pt>
                <c:pt idx="9731">
                  <c:v>42122.152824074074</c:v>
                </c:pt>
                <c:pt idx="9732">
                  <c:v>42122.152881944443</c:v>
                </c:pt>
                <c:pt idx="9733">
                  <c:v>42122.152939814812</c:v>
                </c:pt>
                <c:pt idx="9734">
                  <c:v>42122.152986111112</c:v>
                </c:pt>
                <c:pt idx="9735">
                  <c:v>42122.153043981481</c:v>
                </c:pt>
                <c:pt idx="9736">
                  <c:v>42122.153101851851</c:v>
                </c:pt>
                <c:pt idx="9737">
                  <c:v>42122.153148148151</c:v>
                </c:pt>
                <c:pt idx="9738">
                  <c:v>42122.15320601852</c:v>
                </c:pt>
                <c:pt idx="9739">
                  <c:v>42122.153263888889</c:v>
                </c:pt>
                <c:pt idx="9740">
                  <c:v>42122.153310185182</c:v>
                </c:pt>
                <c:pt idx="9741">
                  <c:v>42122.153368055559</c:v>
                </c:pt>
                <c:pt idx="9742">
                  <c:v>42122.153425925928</c:v>
                </c:pt>
                <c:pt idx="9743">
                  <c:v>42122.153483796297</c:v>
                </c:pt>
                <c:pt idx="9744">
                  <c:v>42122.15353009259</c:v>
                </c:pt>
                <c:pt idx="9745">
                  <c:v>42122.153587962966</c:v>
                </c:pt>
                <c:pt idx="9746">
                  <c:v>42122.153645833336</c:v>
                </c:pt>
                <c:pt idx="9747">
                  <c:v>42122.153692129628</c:v>
                </c:pt>
                <c:pt idx="9748">
                  <c:v>42122.153749999998</c:v>
                </c:pt>
                <c:pt idx="9749">
                  <c:v>42122.153807870367</c:v>
                </c:pt>
                <c:pt idx="9750">
                  <c:v>42122.153854166667</c:v>
                </c:pt>
                <c:pt idx="9751">
                  <c:v>42122.153912037036</c:v>
                </c:pt>
                <c:pt idx="9752">
                  <c:v>42122.153969907406</c:v>
                </c:pt>
                <c:pt idx="9753">
                  <c:v>42122.154016203705</c:v>
                </c:pt>
                <c:pt idx="9754">
                  <c:v>42122.154074074075</c:v>
                </c:pt>
                <c:pt idx="9755">
                  <c:v>42122.154131944444</c:v>
                </c:pt>
                <c:pt idx="9756">
                  <c:v>42122.154178240744</c:v>
                </c:pt>
                <c:pt idx="9757">
                  <c:v>42122.154236111113</c:v>
                </c:pt>
                <c:pt idx="9758">
                  <c:v>42122.154293981483</c:v>
                </c:pt>
                <c:pt idx="9759">
                  <c:v>42122.154351851852</c:v>
                </c:pt>
                <c:pt idx="9760">
                  <c:v>42122.154398148145</c:v>
                </c:pt>
                <c:pt idx="9761">
                  <c:v>42122.154456018521</c:v>
                </c:pt>
                <c:pt idx="9762">
                  <c:v>42122.154513888891</c:v>
                </c:pt>
                <c:pt idx="9763">
                  <c:v>42122.154560185183</c:v>
                </c:pt>
                <c:pt idx="9764">
                  <c:v>42122.154618055552</c:v>
                </c:pt>
                <c:pt idx="9765">
                  <c:v>42122.154675925929</c:v>
                </c:pt>
                <c:pt idx="9766">
                  <c:v>42122.154722222222</c:v>
                </c:pt>
                <c:pt idx="9767">
                  <c:v>42122.154780092591</c:v>
                </c:pt>
                <c:pt idx="9768">
                  <c:v>42122.15483796296</c:v>
                </c:pt>
                <c:pt idx="9769">
                  <c:v>42122.15488425926</c:v>
                </c:pt>
                <c:pt idx="9770">
                  <c:v>42122.154942129629</c:v>
                </c:pt>
                <c:pt idx="9771">
                  <c:v>42122.154999999999</c:v>
                </c:pt>
                <c:pt idx="9772">
                  <c:v>42122.155046296299</c:v>
                </c:pt>
                <c:pt idx="9773">
                  <c:v>42122.155104166668</c:v>
                </c:pt>
                <c:pt idx="9774">
                  <c:v>42122.155162037037</c:v>
                </c:pt>
                <c:pt idx="9775">
                  <c:v>42122.155219907407</c:v>
                </c:pt>
                <c:pt idx="9776">
                  <c:v>42122.155266203707</c:v>
                </c:pt>
                <c:pt idx="9777">
                  <c:v>42122.155324074076</c:v>
                </c:pt>
                <c:pt idx="9778">
                  <c:v>42122.155381944445</c:v>
                </c:pt>
                <c:pt idx="9779">
                  <c:v>42122.155428240738</c:v>
                </c:pt>
                <c:pt idx="9780">
                  <c:v>42122.155486111114</c:v>
                </c:pt>
                <c:pt idx="9781">
                  <c:v>42122.155543981484</c:v>
                </c:pt>
                <c:pt idx="9782">
                  <c:v>42122.155590277776</c:v>
                </c:pt>
                <c:pt idx="9783">
                  <c:v>42122.155648148146</c:v>
                </c:pt>
                <c:pt idx="9784">
                  <c:v>42122.155706018515</c:v>
                </c:pt>
                <c:pt idx="9785">
                  <c:v>42122.155752314815</c:v>
                </c:pt>
                <c:pt idx="9786">
                  <c:v>42122.155810185184</c:v>
                </c:pt>
                <c:pt idx="9787">
                  <c:v>42122.155868055554</c:v>
                </c:pt>
                <c:pt idx="9788">
                  <c:v>42122.155914351853</c:v>
                </c:pt>
                <c:pt idx="9789">
                  <c:v>42122.155972222223</c:v>
                </c:pt>
                <c:pt idx="9790">
                  <c:v>42122.156030092592</c:v>
                </c:pt>
                <c:pt idx="9791">
                  <c:v>42122.156076388892</c:v>
                </c:pt>
                <c:pt idx="9792">
                  <c:v>42122.156134259261</c:v>
                </c:pt>
                <c:pt idx="9793">
                  <c:v>42122.156192129631</c:v>
                </c:pt>
                <c:pt idx="9794">
                  <c:v>42122.15625</c:v>
                </c:pt>
                <c:pt idx="9795">
                  <c:v>42122.1562962963</c:v>
                </c:pt>
                <c:pt idx="9796">
                  <c:v>42122.156354166669</c:v>
                </c:pt>
                <c:pt idx="9797">
                  <c:v>42122.156412037039</c:v>
                </c:pt>
                <c:pt idx="9798">
                  <c:v>42122.156458333331</c:v>
                </c:pt>
                <c:pt idx="9799">
                  <c:v>42122.1565162037</c:v>
                </c:pt>
                <c:pt idx="9800">
                  <c:v>42122.156574074077</c:v>
                </c:pt>
                <c:pt idx="9801">
                  <c:v>42122.15662037037</c:v>
                </c:pt>
                <c:pt idx="9802">
                  <c:v>42122.156678240739</c:v>
                </c:pt>
                <c:pt idx="9803">
                  <c:v>42122.156736111108</c:v>
                </c:pt>
                <c:pt idx="9804">
                  <c:v>42122.156782407408</c:v>
                </c:pt>
                <c:pt idx="9805">
                  <c:v>42122.156840277778</c:v>
                </c:pt>
                <c:pt idx="9806">
                  <c:v>42122.156898148147</c:v>
                </c:pt>
                <c:pt idx="9807">
                  <c:v>42122.156944444447</c:v>
                </c:pt>
                <c:pt idx="9808">
                  <c:v>42122.157002314816</c:v>
                </c:pt>
                <c:pt idx="9809">
                  <c:v>42122.157060185185</c:v>
                </c:pt>
                <c:pt idx="9810">
                  <c:v>42122.157118055555</c:v>
                </c:pt>
                <c:pt idx="9811">
                  <c:v>42122.157164351855</c:v>
                </c:pt>
                <c:pt idx="9812">
                  <c:v>42122.157222222224</c:v>
                </c:pt>
                <c:pt idx="9813">
                  <c:v>42122.157280092593</c:v>
                </c:pt>
                <c:pt idx="9814">
                  <c:v>42122.157326388886</c:v>
                </c:pt>
                <c:pt idx="9815">
                  <c:v>42122.157384259262</c:v>
                </c:pt>
                <c:pt idx="9816">
                  <c:v>42122.157442129632</c:v>
                </c:pt>
                <c:pt idx="9817">
                  <c:v>42122.157488425924</c:v>
                </c:pt>
                <c:pt idx="9818">
                  <c:v>42122.157546296294</c:v>
                </c:pt>
                <c:pt idx="9819">
                  <c:v>42122.157604166663</c:v>
                </c:pt>
                <c:pt idx="9820">
                  <c:v>42122.157650462963</c:v>
                </c:pt>
                <c:pt idx="9821">
                  <c:v>42122.157708333332</c:v>
                </c:pt>
                <c:pt idx="9822">
                  <c:v>42122.157766203702</c:v>
                </c:pt>
                <c:pt idx="9823">
                  <c:v>42122.157812500001</c:v>
                </c:pt>
                <c:pt idx="9824">
                  <c:v>42122.157870370371</c:v>
                </c:pt>
                <c:pt idx="9825">
                  <c:v>42122.15792824074</c:v>
                </c:pt>
                <c:pt idx="9826">
                  <c:v>42122.157986111109</c:v>
                </c:pt>
                <c:pt idx="9827">
                  <c:v>42122.158032407409</c:v>
                </c:pt>
                <c:pt idx="9828">
                  <c:v>42122.158090277779</c:v>
                </c:pt>
                <c:pt idx="9829">
                  <c:v>42122.158148148148</c:v>
                </c:pt>
                <c:pt idx="9830">
                  <c:v>42122.158194444448</c:v>
                </c:pt>
                <c:pt idx="9831">
                  <c:v>42122.158252314817</c:v>
                </c:pt>
                <c:pt idx="9832">
                  <c:v>42122.158310185187</c:v>
                </c:pt>
                <c:pt idx="9833">
                  <c:v>42122.158356481479</c:v>
                </c:pt>
                <c:pt idx="9834">
                  <c:v>42122.158414351848</c:v>
                </c:pt>
                <c:pt idx="9835">
                  <c:v>42122.158472222225</c:v>
                </c:pt>
                <c:pt idx="9836">
                  <c:v>42122.158518518518</c:v>
                </c:pt>
                <c:pt idx="9837">
                  <c:v>42122.158576388887</c:v>
                </c:pt>
                <c:pt idx="9838">
                  <c:v>42122.158634259256</c:v>
                </c:pt>
                <c:pt idx="9839">
                  <c:v>42122.158680555556</c:v>
                </c:pt>
                <c:pt idx="9840">
                  <c:v>42122.158738425926</c:v>
                </c:pt>
                <c:pt idx="9841">
                  <c:v>42122.158796296295</c:v>
                </c:pt>
                <c:pt idx="9842">
                  <c:v>42122.158854166664</c:v>
                </c:pt>
                <c:pt idx="9843">
                  <c:v>42122.158900462964</c:v>
                </c:pt>
                <c:pt idx="9844">
                  <c:v>42122.158958333333</c:v>
                </c:pt>
                <c:pt idx="9845">
                  <c:v>42122.159016203703</c:v>
                </c:pt>
                <c:pt idx="9846">
                  <c:v>42122.159062500003</c:v>
                </c:pt>
                <c:pt idx="9847">
                  <c:v>42122.159120370372</c:v>
                </c:pt>
                <c:pt idx="9848">
                  <c:v>42122.159178240741</c:v>
                </c:pt>
                <c:pt idx="9849">
                  <c:v>42122.159224537034</c:v>
                </c:pt>
                <c:pt idx="9850">
                  <c:v>42122.159282407411</c:v>
                </c:pt>
                <c:pt idx="9851">
                  <c:v>42122.15934027778</c:v>
                </c:pt>
                <c:pt idx="9852">
                  <c:v>42122.159386574072</c:v>
                </c:pt>
                <c:pt idx="9853">
                  <c:v>42122.159444444442</c:v>
                </c:pt>
                <c:pt idx="9854">
                  <c:v>42122.159502314818</c:v>
                </c:pt>
                <c:pt idx="9855">
                  <c:v>42122.159548611111</c:v>
                </c:pt>
                <c:pt idx="9856">
                  <c:v>42122.15960648148</c:v>
                </c:pt>
                <c:pt idx="9857">
                  <c:v>42122.15966435185</c:v>
                </c:pt>
                <c:pt idx="9858">
                  <c:v>42122.159722222219</c:v>
                </c:pt>
                <c:pt idx="9859">
                  <c:v>42122.159768518519</c:v>
                </c:pt>
                <c:pt idx="9860">
                  <c:v>42122.159826388888</c:v>
                </c:pt>
                <c:pt idx="9861">
                  <c:v>42122.159884259258</c:v>
                </c:pt>
                <c:pt idx="9862">
                  <c:v>42122.159930555557</c:v>
                </c:pt>
                <c:pt idx="9863">
                  <c:v>42122.159988425927</c:v>
                </c:pt>
                <c:pt idx="9864">
                  <c:v>42122.160046296296</c:v>
                </c:pt>
                <c:pt idx="9865">
                  <c:v>42122.160092592596</c:v>
                </c:pt>
                <c:pt idx="9866">
                  <c:v>42122.160150462965</c:v>
                </c:pt>
                <c:pt idx="9867">
                  <c:v>42122.160208333335</c:v>
                </c:pt>
                <c:pt idx="9868">
                  <c:v>42122.160254629627</c:v>
                </c:pt>
                <c:pt idx="9869">
                  <c:v>42122.160312499997</c:v>
                </c:pt>
                <c:pt idx="9870">
                  <c:v>42122.160370370373</c:v>
                </c:pt>
                <c:pt idx="9871">
                  <c:v>42122.160416666666</c:v>
                </c:pt>
                <c:pt idx="9872">
                  <c:v>42122.160474537035</c:v>
                </c:pt>
                <c:pt idx="9873">
                  <c:v>42122.160532407404</c:v>
                </c:pt>
                <c:pt idx="9874">
                  <c:v>42122.160578703704</c:v>
                </c:pt>
                <c:pt idx="9875">
                  <c:v>42122.160636574074</c:v>
                </c:pt>
                <c:pt idx="9876">
                  <c:v>42122.160694444443</c:v>
                </c:pt>
                <c:pt idx="9877">
                  <c:v>42122.160752314812</c:v>
                </c:pt>
                <c:pt idx="9878">
                  <c:v>42122.160798611112</c:v>
                </c:pt>
                <c:pt idx="9879">
                  <c:v>42122.160856481481</c:v>
                </c:pt>
                <c:pt idx="9880">
                  <c:v>42122.160914351851</c:v>
                </c:pt>
                <c:pt idx="9881">
                  <c:v>42122.160960648151</c:v>
                </c:pt>
                <c:pt idx="9882">
                  <c:v>42122.16101851852</c:v>
                </c:pt>
                <c:pt idx="9883">
                  <c:v>42122.161076388889</c:v>
                </c:pt>
                <c:pt idx="9884">
                  <c:v>42122.161122685182</c:v>
                </c:pt>
                <c:pt idx="9885">
                  <c:v>42122.161180555559</c:v>
                </c:pt>
                <c:pt idx="9886">
                  <c:v>42122.161238425928</c:v>
                </c:pt>
                <c:pt idx="9887">
                  <c:v>42122.16128472222</c:v>
                </c:pt>
                <c:pt idx="9888">
                  <c:v>42122.16134259259</c:v>
                </c:pt>
                <c:pt idx="9889">
                  <c:v>42122.161400462966</c:v>
                </c:pt>
                <c:pt idx="9890">
                  <c:v>42122.161446759259</c:v>
                </c:pt>
                <c:pt idx="9891">
                  <c:v>42122.161504629628</c:v>
                </c:pt>
                <c:pt idx="9892">
                  <c:v>42122.161562499998</c:v>
                </c:pt>
                <c:pt idx="9893">
                  <c:v>42122.161620370367</c:v>
                </c:pt>
                <c:pt idx="9894">
                  <c:v>42122.161666666667</c:v>
                </c:pt>
                <c:pt idx="9895">
                  <c:v>42122.161724537036</c:v>
                </c:pt>
                <c:pt idx="9896">
                  <c:v>42122.161782407406</c:v>
                </c:pt>
                <c:pt idx="9897">
                  <c:v>42122.161828703705</c:v>
                </c:pt>
                <c:pt idx="9898">
                  <c:v>42122.161886574075</c:v>
                </c:pt>
                <c:pt idx="9899">
                  <c:v>42122.161944444444</c:v>
                </c:pt>
                <c:pt idx="9900">
                  <c:v>42122.161990740744</c:v>
                </c:pt>
                <c:pt idx="9901">
                  <c:v>42122.162048611113</c:v>
                </c:pt>
                <c:pt idx="9902">
                  <c:v>42122.162106481483</c:v>
                </c:pt>
                <c:pt idx="9903">
                  <c:v>42122.162152777775</c:v>
                </c:pt>
                <c:pt idx="9904">
                  <c:v>42122.162210648145</c:v>
                </c:pt>
                <c:pt idx="9905">
                  <c:v>42122.162268518521</c:v>
                </c:pt>
                <c:pt idx="9906">
                  <c:v>42122.162314814814</c:v>
                </c:pt>
                <c:pt idx="9907">
                  <c:v>42122.162372685183</c:v>
                </c:pt>
                <c:pt idx="9908">
                  <c:v>42122.162430555552</c:v>
                </c:pt>
                <c:pt idx="9909">
                  <c:v>42122.162488425929</c:v>
                </c:pt>
                <c:pt idx="9910">
                  <c:v>42122.162534722222</c:v>
                </c:pt>
                <c:pt idx="9911">
                  <c:v>42122.162592592591</c:v>
                </c:pt>
                <c:pt idx="9912">
                  <c:v>42122.16265046296</c:v>
                </c:pt>
                <c:pt idx="9913">
                  <c:v>42122.16269675926</c:v>
                </c:pt>
                <c:pt idx="9914">
                  <c:v>42122.162754629629</c:v>
                </c:pt>
                <c:pt idx="9915">
                  <c:v>42122.162812499999</c:v>
                </c:pt>
                <c:pt idx="9916">
                  <c:v>42122.162858796299</c:v>
                </c:pt>
                <c:pt idx="9917">
                  <c:v>42122.162916666668</c:v>
                </c:pt>
                <c:pt idx="9918">
                  <c:v>42122.162974537037</c:v>
                </c:pt>
                <c:pt idx="9919">
                  <c:v>42122.16302083333</c:v>
                </c:pt>
                <c:pt idx="9920">
                  <c:v>42122.163078703707</c:v>
                </c:pt>
                <c:pt idx="9921">
                  <c:v>42122.163136574076</c:v>
                </c:pt>
                <c:pt idx="9922">
                  <c:v>42122.163182870368</c:v>
                </c:pt>
                <c:pt idx="9923">
                  <c:v>42122.163240740738</c:v>
                </c:pt>
                <c:pt idx="9924">
                  <c:v>42122.163298611114</c:v>
                </c:pt>
                <c:pt idx="9925">
                  <c:v>42122.163356481484</c:v>
                </c:pt>
                <c:pt idx="9926">
                  <c:v>42122.163402777776</c:v>
                </c:pt>
                <c:pt idx="9927">
                  <c:v>42122.163460648146</c:v>
                </c:pt>
                <c:pt idx="9928">
                  <c:v>42122.163518518515</c:v>
                </c:pt>
                <c:pt idx="9929">
                  <c:v>42122.163564814815</c:v>
                </c:pt>
                <c:pt idx="9930">
                  <c:v>42122.163622685184</c:v>
                </c:pt>
                <c:pt idx="9931">
                  <c:v>42122.163680555554</c:v>
                </c:pt>
                <c:pt idx="9932">
                  <c:v>42122.163726851853</c:v>
                </c:pt>
                <c:pt idx="9933">
                  <c:v>42122.163784722223</c:v>
                </c:pt>
                <c:pt idx="9934">
                  <c:v>42122.163842592592</c:v>
                </c:pt>
                <c:pt idx="9935">
                  <c:v>42122.163888888892</c:v>
                </c:pt>
                <c:pt idx="9936">
                  <c:v>42122.163946759261</c:v>
                </c:pt>
                <c:pt idx="9937">
                  <c:v>42122.164004629631</c:v>
                </c:pt>
                <c:pt idx="9938">
                  <c:v>42122.164050925923</c:v>
                </c:pt>
                <c:pt idx="9939">
                  <c:v>42122.1641087963</c:v>
                </c:pt>
                <c:pt idx="9940">
                  <c:v>42122.164166666669</c:v>
                </c:pt>
                <c:pt idx="9941">
                  <c:v>42122.164224537039</c:v>
                </c:pt>
                <c:pt idx="9942">
                  <c:v>42122.164270833331</c:v>
                </c:pt>
                <c:pt idx="9943">
                  <c:v>42122.1643287037</c:v>
                </c:pt>
                <c:pt idx="9944">
                  <c:v>42122.164386574077</c:v>
                </c:pt>
                <c:pt idx="9945">
                  <c:v>42122.16443287037</c:v>
                </c:pt>
                <c:pt idx="9946">
                  <c:v>42122.164490740739</c:v>
                </c:pt>
                <c:pt idx="9947">
                  <c:v>42122.164548611108</c:v>
                </c:pt>
                <c:pt idx="9948">
                  <c:v>42122.164594907408</c:v>
                </c:pt>
                <c:pt idx="9949">
                  <c:v>42122.164652777778</c:v>
                </c:pt>
                <c:pt idx="9950">
                  <c:v>42122.164710648147</c:v>
                </c:pt>
                <c:pt idx="9951">
                  <c:v>42122.164756944447</c:v>
                </c:pt>
                <c:pt idx="9952">
                  <c:v>42122.164814814816</c:v>
                </c:pt>
                <c:pt idx="9953">
                  <c:v>42122.164872685185</c:v>
                </c:pt>
                <c:pt idx="9954">
                  <c:v>42122.164918981478</c:v>
                </c:pt>
                <c:pt idx="9955">
                  <c:v>42122.164976851855</c:v>
                </c:pt>
                <c:pt idx="9956">
                  <c:v>42122.165034722224</c:v>
                </c:pt>
                <c:pt idx="9957">
                  <c:v>42122.165081018517</c:v>
                </c:pt>
                <c:pt idx="9958">
                  <c:v>42122.165138888886</c:v>
                </c:pt>
                <c:pt idx="9959">
                  <c:v>42122.165196759262</c:v>
                </c:pt>
                <c:pt idx="9960">
                  <c:v>42122.165254629632</c:v>
                </c:pt>
                <c:pt idx="9961">
                  <c:v>42122.165300925924</c:v>
                </c:pt>
                <c:pt idx="9962">
                  <c:v>42122.165358796294</c:v>
                </c:pt>
                <c:pt idx="9963">
                  <c:v>42122.165416666663</c:v>
                </c:pt>
                <c:pt idx="9964">
                  <c:v>42122.165462962963</c:v>
                </c:pt>
                <c:pt idx="9965">
                  <c:v>42122.165520833332</c:v>
                </c:pt>
                <c:pt idx="9966">
                  <c:v>42122.165578703702</c:v>
                </c:pt>
                <c:pt idx="9967">
                  <c:v>42122.165625000001</c:v>
                </c:pt>
                <c:pt idx="9968">
                  <c:v>42122.165682870371</c:v>
                </c:pt>
                <c:pt idx="9969">
                  <c:v>42122.16574074074</c:v>
                </c:pt>
                <c:pt idx="9970">
                  <c:v>42122.16578703704</c:v>
                </c:pt>
                <c:pt idx="9971">
                  <c:v>42122.165844907409</c:v>
                </c:pt>
                <c:pt idx="9972">
                  <c:v>42122.165902777779</c:v>
                </c:pt>
                <c:pt idx="9973">
                  <c:v>42122.165949074071</c:v>
                </c:pt>
                <c:pt idx="9974">
                  <c:v>42122.166006944448</c:v>
                </c:pt>
                <c:pt idx="9975">
                  <c:v>42122.166064814817</c:v>
                </c:pt>
                <c:pt idx="9976">
                  <c:v>42122.166122685187</c:v>
                </c:pt>
                <c:pt idx="9977">
                  <c:v>42122.166168981479</c:v>
                </c:pt>
                <c:pt idx="9978">
                  <c:v>42122.166226851848</c:v>
                </c:pt>
                <c:pt idx="9979">
                  <c:v>42122.166284722225</c:v>
                </c:pt>
                <c:pt idx="9980">
                  <c:v>42122.166331018518</c:v>
                </c:pt>
                <c:pt idx="9981">
                  <c:v>42122.166388888887</c:v>
                </c:pt>
                <c:pt idx="9982">
                  <c:v>42122.166446759256</c:v>
                </c:pt>
                <c:pt idx="9983">
                  <c:v>42122.166493055556</c:v>
                </c:pt>
                <c:pt idx="9984">
                  <c:v>42122.166550925926</c:v>
                </c:pt>
                <c:pt idx="9985">
                  <c:v>42122.166608796295</c:v>
                </c:pt>
                <c:pt idx="9986">
                  <c:v>42122.166655092595</c:v>
                </c:pt>
                <c:pt idx="9987">
                  <c:v>42122.166712962964</c:v>
                </c:pt>
                <c:pt idx="9988">
                  <c:v>42122.166770833333</c:v>
                </c:pt>
                <c:pt idx="9989">
                  <c:v>42122.166817129626</c:v>
                </c:pt>
                <c:pt idx="9990">
                  <c:v>42122.166875000003</c:v>
                </c:pt>
                <c:pt idx="9991">
                  <c:v>42122.166932870372</c:v>
                </c:pt>
                <c:pt idx="9992">
                  <c:v>42122.166990740741</c:v>
                </c:pt>
                <c:pt idx="9993">
                  <c:v>42122.167037037034</c:v>
                </c:pt>
                <c:pt idx="9994">
                  <c:v>42122.167094907411</c:v>
                </c:pt>
                <c:pt idx="9995">
                  <c:v>42122.16715277778</c:v>
                </c:pt>
                <c:pt idx="9996">
                  <c:v>42122.167199074072</c:v>
                </c:pt>
                <c:pt idx="9997">
                  <c:v>42122.167256944442</c:v>
                </c:pt>
                <c:pt idx="9998">
                  <c:v>42122.167314814818</c:v>
                </c:pt>
                <c:pt idx="9999">
                  <c:v>42122.167361111111</c:v>
                </c:pt>
                <c:pt idx="10000">
                  <c:v>42122.16741898148</c:v>
                </c:pt>
                <c:pt idx="10001">
                  <c:v>42122.16747685185</c:v>
                </c:pt>
                <c:pt idx="10002">
                  <c:v>42122.167523148149</c:v>
                </c:pt>
                <c:pt idx="10003">
                  <c:v>42122.167581018519</c:v>
                </c:pt>
                <c:pt idx="10004">
                  <c:v>42122.167638888888</c:v>
                </c:pt>
                <c:pt idx="10005">
                  <c:v>42122.167685185188</c:v>
                </c:pt>
                <c:pt idx="10006">
                  <c:v>42122.167743055557</c:v>
                </c:pt>
                <c:pt idx="10007">
                  <c:v>42122.167800925927</c:v>
                </c:pt>
                <c:pt idx="10008">
                  <c:v>42122.167858796296</c:v>
                </c:pt>
                <c:pt idx="10009">
                  <c:v>42122.167905092596</c:v>
                </c:pt>
                <c:pt idx="10010">
                  <c:v>42122.167962962965</c:v>
                </c:pt>
                <c:pt idx="10011">
                  <c:v>42122.168020833335</c:v>
                </c:pt>
                <c:pt idx="10012">
                  <c:v>42122.168067129627</c:v>
                </c:pt>
                <c:pt idx="10013">
                  <c:v>42122.168124999997</c:v>
                </c:pt>
                <c:pt idx="10014">
                  <c:v>42122.168182870373</c:v>
                </c:pt>
                <c:pt idx="10015">
                  <c:v>42122.168229166666</c:v>
                </c:pt>
                <c:pt idx="10016">
                  <c:v>42122.168287037035</c:v>
                </c:pt>
                <c:pt idx="10017">
                  <c:v>42122.168344907404</c:v>
                </c:pt>
                <c:pt idx="10018">
                  <c:v>42122.168391203704</c:v>
                </c:pt>
                <c:pt idx="10019">
                  <c:v>42122.168449074074</c:v>
                </c:pt>
                <c:pt idx="10020">
                  <c:v>42122.168506944443</c:v>
                </c:pt>
                <c:pt idx="10021">
                  <c:v>42122.168553240743</c:v>
                </c:pt>
                <c:pt idx="10022">
                  <c:v>42122.168611111112</c:v>
                </c:pt>
                <c:pt idx="10023">
                  <c:v>42122.168668981481</c:v>
                </c:pt>
                <c:pt idx="10024">
                  <c:v>42122.168726851851</c:v>
                </c:pt>
                <c:pt idx="10025">
                  <c:v>42122.168773148151</c:v>
                </c:pt>
                <c:pt idx="10026">
                  <c:v>42122.16883101852</c:v>
                </c:pt>
                <c:pt idx="10027">
                  <c:v>42122.168888888889</c:v>
                </c:pt>
                <c:pt idx="10028">
                  <c:v>42122.168935185182</c:v>
                </c:pt>
                <c:pt idx="10029">
                  <c:v>42122.168993055559</c:v>
                </c:pt>
                <c:pt idx="10030">
                  <c:v>42122.169050925928</c:v>
                </c:pt>
                <c:pt idx="10031">
                  <c:v>42122.16909722222</c:v>
                </c:pt>
                <c:pt idx="10032">
                  <c:v>42122.16915509259</c:v>
                </c:pt>
                <c:pt idx="10033">
                  <c:v>42122.169212962966</c:v>
                </c:pt>
                <c:pt idx="10034">
                  <c:v>42122.169259259259</c:v>
                </c:pt>
                <c:pt idx="10035">
                  <c:v>42122.169317129628</c:v>
                </c:pt>
                <c:pt idx="10036">
                  <c:v>42122.169374999998</c:v>
                </c:pt>
                <c:pt idx="10037">
                  <c:v>42122.169421296298</c:v>
                </c:pt>
                <c:pt idx="10038">
                  <c:v>42122.169479166667</c:v>
                </c:pt>
                <c:pt idx="10039">
                  <c:v>42122.169537037036</c:v>
                </c:pt>
                <c:pt idx="10040">
                  <c:v>42122.169583333336</c:v>
                </c:pt>
                <c:pt idx="10041">
                  <c:v>42122.169641203705</c:v>
                </c:pt>
                <c:pt idx="10042">
                  <c:v>42122.169699074075</c:v>
                </c:pt>
                <c:pt idx="10043">
                  <c:v>42122.169756944444</c:v>
                </c:pt>
                <c:pt idx="10044">
                  <c:v>42122.169803240744</c:v>
                </c:pt>
                <c:pt idx="10045">
                  <c:v>42122.169861111113</c:v>
                </c:pt>
                <c:pt idx="10046">
                  <c:v>42122.169918981483</c:v>
                </c:pt>
                <c:pt idx="10047">
                  <c:v>42122.169965277775</c:v>
                </c:pt>
                <c:pt idx="10048">
                  <c:v>42122.170023148145</c:v>
                </c:pt>
                <c:pt idx="10049">
                  <c:v>42122.170081018521</c:v>
                </c:pt>
                <c:pt idx="10050">
                  <c:v>42122.170127314814</c:v>
                </c:pt>
                <c:pt idx="10051">
                  <c:v>42122.170185185183</c:v>
                </c:pt>
                <c:pt idx="10052">
                  <c:v>42122.170243055552</c:v>
                </c:pt>
                <c:pt idx="10053">
                  <c:v>42122.170289351852</c:v>
                </c:pt>
                <c:pt idx="10054">
                  <c:v>42122.170347222222</c:v>
                </c:pt>
                <c:pt idx="10055">
                  <c:v>42122.170405092591</c:v>
                </c:pt>
                <c:pt idx="10056">
                  <c:v>42122.170451388891</c:v>
                </c:pt>
                <c:pt idx="10057">
                  <c:v>42122.17050925926</c:v>
                </c:pt>
                <c:pt idx="10058">
                  <c:v>42122.170567129629</c:v>
                </c:pt>
                <c:pt idx="10059">
                  <c:v>42122.170624999999</c:v>
                </c:pt>
                <c:pt idx="10060">
                  <c:v>42122.170671296299</c:v>
                </c:pt>
                <c:pt idx="10061">
                  <c:v>42122.170729166668</c:v>
                </c:pt>
                <c:pt idx="10062">
                  <c:v>42122.170787037037</c:v>
                </c:pt>
                <c:pt idx="10063">
                  <c:v>42122.17083333333</c:v>
                </c:pt>
                <c:pt idx="10064">
                  <c:v>42122.170891203707</c:v>
                </c:pt>
                <c:pt idx="10065">
                  <c:v>42122.170949074076</c:v>
                </c:pt>
                <c:pt idx="10066">
                  <c:v>42122.170995370368</c:v>
                </c:pt>
                <c:pt idx="10067">
                  <c:v>42122.171053240738</c:v>
                </c:pt>
                <c:pt idx="10068">
                  <c:v>42122.171111111114</c:v>
                </c:pt>
                <c:pt idx="10069">
                  <c:v>42122.171157407407</c:v>
                </c:pt>
                <c:pt idx="10070">
                  <c:v>42122.171215277776</c:v>
                </c:pt>
                <c:pt idx="10071">
                  <c:v>42122.171273148146</c:v>
                </c:pt>
                <c:pt idx="10072">
                  <c:v>42122.171319444446</c:v>
                </c:pt>
                <c:pt idx="10073">
                  <c:v>42122.171377314815</c:v>
                </c:pt>
                <c:pt idx="10074">
                  <c:v>42122.171435185184</c:v>
                </c:pt>
                <c:pt idx="10075">
                  <c:v>42122.171493055554</c:v>
                </c:pt>
                <c:pt idx="10076">
                  <c:v>42122.171539351853</c:v>
                </c:pt>
                <c:pt idx="10077">
                  <c:v>42122.171597222223</c:v>
                </c:pt>
                <c:pt idx="10078">
                  <c:v>42122.171655092592</c:v>
                </c:pt>
                <c:pt idx="10079">
                  <c:v>42122.171701388892</c:v>
                </c:pt>
                <c:pt idx="10080">
                  <c:v>42122.171759259261</c:v>
                </c:pt>
                <c:pt idx="10081">
                  <c:v>42122.171817129631</c:v>
                </c:pt>
                <c:pt idx="10082">
                  <c:v>42122.171863425923</c:v>
                </c:pt>
                <c:pt idx="10083">
                  <c:v>42122.1719212963</c:v>
                </c:pt>
                <c:pt idx="10084">
                  <c:v>42122.171979166669</c:v>
                </c:pt>
                <c:pt idx="10085">
                  <c:v>42122.172025462962</c:v>
                </c:pt>
                <c:pt idx="10086">
                  <c:v>42122.172083333331</c:v>
                </c:pt>
                <c:pt idx="10087">
                  <c:v>42122.1721412037</c:v>
                </c:pt>
                <c:pt idx="10088">
                  <c:v>42122.1721875</c:v>
                </c:pt>
                <c:pt idx="10089">
                  <c:v>42122.17224537037</c:v>
                </c:pt>
                <c:pt idx="10090">
                  <c:v>42122.172303240739</c:v>
                </c:pt>
                <c:pt idx="10091">
                  <c:v>42122.172361111108</c:v>
                </c:pt>
                <c:pt idx="10092">
                  <c:v>42122.172407407408</c:v>
                </c:pt>
                <c:pt idx="10093">
                  <c:v>42122.172465277778</c:v>
                </c:pt>
                <c:pt idx="10094">
                  <c:v>42122.172523148147</c:v>
                </c:pt>
                <c:pt idx="10095">
                  <c:v>42122.172569444447</c:v>
                </c:pt>
                <c:pt idx="10096">
                  <c:v>42122.172627314816</c:v>
                </c:pt>
                <c:pt idx="10097">
                  <c:v>42122.172685185185</c:v>
                </c:pt>
                <c:pt idx="10098">
                  <c:v>42122.172731481478</c:v>
                </c:pt>
                <c:pt idx="10099">
                  <c:v>42122.172789351855</c:v>
                </c:pt>
                <c:pt idx="10100">
                  <c:v>42122.172847222224</c:v>
                </c:pt>
                <c:pt idx="10101">
                  <c:v>42122.172893518517</c:v>
                </c:pt>
                <c:pt idx="10102">
                  <c:v>42122.172951388886</c:v>
                </c:pt>
                <c:pt idx="10103">
                  <c:v>42122.173009259262</c:v>
                </c:pt>
                <c:pt idx="10104">
                  <c:v>42122.173055555555</c:v>
                </c:pt>
                <c:pt idx="10105">
                  <c:v>42122.173113425924</c:v>
                </c:pt>
                <c:pt idx="10106">
                  <c:v>42122.173171296294</c:v>
                </c:pt>
                <c:pt idx="10107">
                  <c:v>42122.173229166663</c:v>
                </c:pt>
                <c:pt idx="10108">
                  <c:v>42122.173275462963</c:v>
                </c:pt>
                <c:pt idx="10109">
                  <c:v>42122.173333333332</c:v>
                </c:pt>
                <c:pt idx="10110">
                  <c:v>42122.173391203702</c:v>
                </c:pt>
                <c:pt idx="10111">
                  <c:v>42122.173437500001</c:v>
                </c:pt>
                <c:pt idx="10112">
                  <c:v>42122.173495370371</c:v>
                </c:pt>
                <c:pt idx="10113">
                  <c:v>42122.17355324074</c:v>
                </c:pt>
                <c:pt idx="10114">
                  <c:v>42122.17359953704</c:v>
                </c:pt>
                <c:pt idx="10115">
                  <c:v>42122.173657407409</c:v>
                </c:pt>
                <c:pt idx="10116">
                  <c:v>42122.173715277779</c:v>
                </c:pt>
                <c:pt idx="10117">
                  <c:v>42122.173761574071</c:v>
                </c:pt>
                <c:pt idx="10118">
                  <c:v>42122.173819444448</c:v>
                </c:pt>
                <c:pt idx="10119">
                  <c:v>42122.173877314817</c:v>
                </c:pt>
                <c:pt idx="10120">
                  <c:v>42122.17392361111</c:v>
                </c:pt>
                <c:pt idx="10121">
                  <c:v>42122.173981481479</c:v>
                </c:pt>
                <c:pt idx="10122">
                  <c:v>42122.174039351848</c:v>
                </c:pt>
                <c:pt idx="10123">
                  <c:v>42122.174085648148</c:v>
                </c:pt>
                <c:pt idx="10124">
                  <c:v>42122.174143518518</c:v>
                </c:pt>
                <c:pt idx="10125">
                  <c:v>42122.174201388887</c:v>
                </c:pt>
                <c:pt idx="10126">
                  <c:v>42122.174259259256</c:v>
                </c:pt>
                <c:pt idx="10127">
                  <c:v>42122.174305555556</c:v>
                </c:pt>
                <c:pt idx="10128">
                  <c:v>42122.174363425926</c:v>
                </c:pt>
                <c:pt idx="10129">
                  <c:v>42122.174421296295</c:v>
                </c:pt>
                <c:pt idx="10130">
                  <c:v>42122.174467592595</c:v>
                </c:pt>
                <c:pt idx="10131">
                  <c:v>42122.174525462964</c:v>
                </c:pt>
                <c:pt idx="10132">
                  <c:v>42122.174583333333</c:v>
                </c:pt>
                <c:pt idx="10133">
                  <c:v>42122.174629629626</c:v>
                </c:pt>
                <c:pt idx="10134">
                  <c:v>42122.174687500003</c:v>
                </c:pt>
                <c:pt idx="10135">
                  <c:v>42122.174745370372</c:v>
                </c:pt>
                <c:pt idx="10136">
                  <c:v>42122.174791666665</c:v>
                </c:pt>
                <c:pt idx="10137">
                  <c:v>42122.174849537034</c:v>
                </c:pt>
                <c:pt idx="10138">
                  <c:v>42122.174907407411</c:v>
                </c:pt>
                <c:pt idx="10139">
                  <c:v>42122.174953703703</c:v>
                </c:pt>
                <c:pt idx="10140">
                  <c:v>42122.175011574072</c:v>
                </c:pt>
                <c:pt idx="10141">
                  <c:v>42122.175069444442</c:v>
                </c:pt>
                <c:pt idx="10142">
                  <c:v>42122.175127314818</c:v>
                </c:pt>
                <c:pt idx="10143">
                  <c:v>42122.175173611111</c:v>
                </c:pt>
                <c:pt idx="10144">
                  <c:v>42122.17523148148</c:v>
                </c:pt>
                <c:pt idx="10145">
                  <c:v>42122.17528935185</c:v>
                </c:pt>
                <c:pt idx="10146">
                  <c:v>42122.175335648149</c:v>
                </c:pt>
                <c:pt idx="10147">
                  <c:v>42122.175393518519</c:v>
                </c:pt>
                <c:pt idx="10148">
                  <c:v>42122.175451388888</c:v>
                </c:pt>
                <c:pt idx="10149">
                  <c:v>42122.175497685188</c:v>
                </c:pt>
                <c:pt idx="10150">
                  <c:v>42122.175555555557</c:v>
                </c:pt>
                <c:pt idx="10151">
                  <c:v>42122.175613425927</c:v>
                </c:pt>
                <c:pt idx="10152">
                  <c:v>42122.175659722219</c:v>
                </c:pt>
                <c:pt idx="10153">
                  <c:v>42122.175717592596</c:v>
                </c:pt>
                <c:pt idx="10154">
                  <c:v>42122.175775462965</c:v>
                </c:pt>
                <c:pt idx="10155">
                  <c:v>42122.175821759258</c:v>
                </c:pt>
                <c:pt idx="10156">
                  <c:v>42122.175879629627</c:v>
                </c:pt>
                <c:pt idx="10157">
                  <c:v>42122.175937499997</c:v>
                </c:pt>
                <c:pt idx="10158">
                  <c:v>42122.175995370373</c:v>
                </c:pt>
                <c:pt idx="10159">
                  <c:v>42122.176041666666</c:v>
                </c:pt>
                <c:pt idx="10160">
                  <c:v>42122.176099537035</c:v>
                </c:pt>
                <c:pt idx="10161">
                  <c:v>42122.176157407404</c:v>
                </c:pt>
                <c:pt idx="10162">
                  <c:v>42122.176203703704</c:v>
                </c:pt>
                <c:pt idx="10163">
                  <c:v>42122.176261574074</c:v>
                </c:pt>
                <c:pt idx="10164">
                  <c:v>42122.176319444443</c:v>
                </c:pt>
                <c:pt idx="10165">
                  <c:v>42122.176365740743</c:v>
                </c:pt>
                <c:pt idx="10166">
                  <c:v>42122.176423611112</c:v>
                </c:pt>
                <c:pt idx="10167">
                  <c:v>42122.176481481481</c:v>
                </c:pt>
                <c:pt idx="10168">
                  <c:v>42122.176527777781</c:v>
                </c:pt>
                <c:pt idx="10169">
                  <c:v>42122.176585648151</c:v>
                </c:pt>
                <c:pt idx="10170">
                  <c:v>42122.17664351852</c:v>
                </c:pt>
                <c:pt idx="10171">
                  <c:v>42122.176689814813</c:v>
                </c:pt>
                <c:pt idx="10172">
                  <c:v>42122.176747685182</c:v>
                </c:pt>
                <c:pt idx="10173">
                  <c:v>42122.176805555559</c:v>
                </c:pt>
                <c:pt idx="10174">
                  <c:v>42122.176863425928</c:v>
                </c:pt>
                <c:pt idx="10175">
                  <c:v>42122.17690972222</c:v>
                </c:pt>
                <c:pt idx="10176">
                  <c:v>42122.17696759259</c:v>
                </c:pt>
                <c:pt idx="10177">
                  <c:v>42122.177025462966</c:v>
                </c:pt>
                <c:pt idx="10178">
                  <c:v>42122.177071759259</c:v>
                </c:pt>
                <c:pt idx="10179">
                  <c:v>42122.177129629628</c:v>
                </c:pt>
                <c:pt idx="10180">
                  <c:v>42122.177187499998</c:v>
                </c:pt>
                <c:pt idx="10181">
                  <c:v>42122.177233796298</c:v>
                </c:pt>
                <c:pt idx="10182">
                  <c:v>42122.177291666667</c:v>
                </c:pt>
                <c:pt idx="10183">
                  <c:v>42122.177349537036</c:v>
                </c:pt>
                <c:pt idx="10184">
                  <c:v>42122.177395833336</c:v>
                </c:pt>
                <c:pt idx="10185">
                  <c:v>42122.177453703705</c:v>
                </c:pt>
                <c:pt idx="10186">
                  <c:v>42122.177511574075</c:v>
                </c:pt>
                <c:pt idx="10187">
                  <c:v>42122.177557870367</c:v>
                </c:pt>
                <c:pt idx="10188">
                  <c:v>42122.177615740744</c:v>
                </c:pt>
                <c:pt idx="10189">
                  <c:v>42122.177673611113</c:v>
                </c:pt>
                <c:pt idx="10190">
                  <c:v>42122.177731481483</c:v>
                </c:pt>
                <c:pt idx="10191">
                  <c:v>42122.177777777775</c:v>
                </c:pt>
                <c:pt idx="10192">
                  <c:v>42122.177835648145</c:v>
                </c:pt>
                <c:pt idx="10193">
                  <c:v>42122.177893518521</c:v>
                </c:pt>
                <c:pt idx="10194">
                  <c:v>42122.177939814814</c:v>
                </c:pt>
                <c:pt idx="10195">
                  <c:v>42122.177997685183</c:v>
                </c:pt>
                <c:pt idx="10196">
                  <c:v>42122.178055555552</c:v>
                </c:pt>
                <c:pt idx="10197">
                  <c:v>42122.178101851852</c:v>
                </c:pt>
                <c:pt idx="10198">
                  <c:v>42122.178159722222</c:v>
                </c:pt>
                <c:pt idx="10199">
                  <c:v>42122.178217592591</c:v>
                </c:pt>
                <c:pt idx="10200">
                  <c:v>42122.178263888891</c:v>
                </c:pt>
                <c:pt idx="10201">
                  <c:v>42122.17832175926</c:v>
                </c:pt>
                <c:pt idx="10202">
                  <c:v>42122.178379629629</c:v>
                </c:pt>
                <c:pt idx="10203">
                  <c:v>42122.178425925929</c:v>
                </c:pt>
                <c:pt idx="10204">
                  <c:v>42122.178483796299</c:v>
                </c:pt>
                <c:pt idx="10205">
                  <c:v>42122.178541666668</c:v>
                </c:pt>
                <c:pt idx="10206">
                  <c:v>42122.178587962961</c:v>
                </c:pt>
                <c:pt idx="10207">
                  <c:v>42122.17864583333</c:v>
                </c:pt>
                <c:pt idx="10208">
                  <c:v>42122.178703703707</c:v>
                </c:pt>
                <c:pt idx="10209">
                  <c:v>42122.178761574076</c:v>
                </c:pt>
                <c:pt idx="10210">
                  <c:v>42122.178807870368</c:v>
                </c:pt>
                <c:pt idx="10211">
                  <c:v>42122.178865740738</c:v>
                </c:pt>
                <c:pt idx="10212">
                  <c:v>42122.178923611114</c:v>
                </c:pt>
                <c:pt idx="10213">
                  <c:v>42122.178969907407</c:v>
                </c:pt>
                <c:pt idx="10214">
                  <c:v>42122.179027777776</c:v>
                </c:pt>
                <c:pt idx="10215">
                  <c:v>42122.179085648146</c:v>
                </c:pt>
                <c:pt idx="10216">
                  <c:v>42122.179131944446</c:v>
                </c:pt>
                <c:pt idx="10217">
                  <c:v>42122.179189814815</c:v>
                </c:pt>
                <c:pt idx="10218">
                  <c:v>42122.179247685184</c:v>
                </c:pt>
                <c:pt idx="10219">
                  <c:v>42122.179293981484</c:v>
                </c:pt>
                <c:pt idx="10220">
                  <c:v>42122.179351851853</c:v>
                </c:pt>
                <c:pt idx="10221">
                  <c:v>42122.179409722223</c:v>
                </c:pt>
                <c:pt idx="10222">
                  <c:v>42122.179456018515</c:v>
                </c:pt>
                <c:pt idx="10223">
                  <c:v>42122.179513888892</c:v>
                </c:pt>
                <c:pt idx="10224">
                  <c:v>42122.179571759261</c:v>
                </c:pt>
                <c:pt idx="10225">
                  <c:v>42122.179629629631</c:v>
                </c:pt>
                <c:pt idx="10226">
                  <c:v>42122.179675925923</c:v>
                </c:pt>
                <c:pt idx="10227">
                  <c:v>42122.1797337963</c:v>
                </c:pt>
                <c:pt idx="10228">
                  <c:v>42122.179791666669</c:v>
                </c:pt>
                <c:pt idx="10229">
                  <c:v>42122.179837962962</c:v>
                </c:pt>
                <c:pt idx="10230">
                  <c:v>42122.179895833331</c:v>
                </c:pt>
                <c:pt idx="10231">
                  <c:v>42122.1799537037</c:v>
                </c:pt>
                <c:pt idx="10232">
                  <c:v>42122.18</c:v>
                </c:pt>
                <c:pt idx="10233">
                  <c:v>42122.18005787037</c:v>
                </c:pt>
                <c:pt idx="10234">
                  <c:v>42122.180115740739</c:v>
                </c:pt>
                <c:pt idx="10235">
                  <c:v>42122.180162037039</c:v>
                </c:pt>
                <c:pt idx="10236">
                  <c:v>42122.180219907408</c:v>
                </c:pt>
                <c:pt idx="10237">
                  <c:v>42122.180277777778</c:v>
                </c:pt>
                <c:pt idx="10238">
                  <c:v>42122.180324074077</c:v>
                </c:pt>
                <c:pt idx="10239">
                  <c:v>42122.180381944447</c:v>
                </c:pt>
                <c:pt idx="10240">
                  <c:v>42122.180439814816</c:v>
                </c:pt>
                <c:pt idx="10241">
                  <c:v>42122.180497685185</c:v>
                </c:pt>
                <c:pt idx="10242">
                  <c:v>42122.180543981478</c:v>
                </c:pt>
                <c:pt idx="10243">
                  <c:v>42122.180601851855</c:v>
                </c:pt>
                <c:pt idx="10244">
                  <c:v>42122.180659722224</c:v>
                </c:pt>
                <c:pt idx="10245">
                  <c:v>42122.180706018517</c:v>
                </c:pt>
                <c:pt idx="10246">
                  <c:v>42122.180763888886</c:v>
                </c:pt>
                <c:pt idx="10247">
                  <c:v>42122.180821759262</c:v>
                </c:pt>
                <c:pt idx="10248">
                  <c:v>42122.180868055555</c:v>
                </c:pt>
                <c:pt idx="10249">
                  <c:v>42122.180925925924</c:v>
                </c:pt>
                <c:pt idx="10250">
                  <c:v>42122.180983796294</c:v>
                </c:pt>
                <c:pt idx="10251">
                  <c:v>42122.181030092594</c:v>
                </c:pt>
                <c:pt idx="10252">
                  <c:v>42122.181087962963</c:v>
                </c:pt>
                <c:pt idx="10253">
                  <c:v>42122.181145833332</c:v>
                </c:pt>
                <c:pt idx="10254">
                  <c:v>42122.181192129632</c:v>
                </c:pt>
                <c:pt idx="10255">
                  <c:v>42122.181250000001</c:v>
                </c:pt>
                <c:pt idx="10256">
                  <c:v>42122.181307870371</c:v>
                </c:pt>
                <c:pt idx="10257">
                  <c:v>42122.181354166663</c:v>
                </c:pt>
                <c:pt idx="10258">
                  <c:v>42122.18141203704</c:v>
                </c:pt>
                <c:pt idx="10259">
                  <c:v>42122.181469907409</c:v>
                </c:pt>
                <c:pt idx="10260">
                  <c:v>42122.181527777779</c:v>
                </c:pt>
                <c:pt idx="10261">
                  <c:v>42122.181574074071</c:v>
                </c:pt>
                <c:pt idx="10262">
                  <c:v>42122.181631944448</c:v>
                </c:pt>
                <c:pt idx="10263">
                  <c:v>42122.181689814817</c:v>
                </c:pt>
                <c:pt idx="10264">
                  <c:v>42122.18173611111</c:v>
                </c:pt>
                <c:pt idx="10265">
                  <c:v>42122.181793981479</c:v>
                </c:pt>
                <c:pt idx="10266">
                  <c:v>42122.181851851848</c:v>
                </c:pt>
                <c:pt idx="10267">
                  <c:v>42122.181898148148</c:v>
                </c:pt>
                <c:pt idx="10268">
                  <c:v>42122.181956018518</c:v>
                </c:pt>
                <c:pt idx="10269">
                  <c:v>42122.182013888887</c:v>
                </c:pt>
                <c:pt idx="10270">
                  <c:v>42122.182060185187</c:v>
                </c:pt>
                <c:pt idx="10271">
                  <c:v>42122.182118055556</c:v>
                </c:pt>
                <c:pt idx="10272">
                  <c:v>42122.182175925926</c:v>
                </c:pt>
                <c:pt idx="10273">
                  <c:v>42122.182222222225</c:v>
                </c:pt>
                <c:pt idx="10274">
                  <c:v>42122.182280092595</c:v>
                </c:pt>
                <c:pt idx="10275">
                  <c:v>42122.182337962964</c:v>
                </c:pt>
                <c:pt idx="10276">
                  <c:v>42122.182395833333</c:v>
                </c:pt>
                <c:pt idx="10277">
                  <c:v>42122.182442129626</c:v>
                </c:pt>
                <c:pt idx="10278">
                  <c:v>42122.182500000003</c:v>
                </c:pt>
                <c:pt idx="10279">
                  <c:v>42122.182557870372</c:v>
                </c:pt>
                <c:pt idx="10280">
                  <c:v>42122.182604166665</c:v>
                </c:pt>
                <c:pt idx="10281">
                  <c:v>42122.182662037034</c:v>
                </c:pt>
                <c:pt idx="10282">
                  <c:v>42122.182719907411</c:v>
                </c:pt>
                <c:pt idx="10283">
                  <c:v>42122.182766203703</c:v>
                </c:pt>
                <c:pt idx="10284">
                  <c:v>42122.182824074072</c:v>
                </c:pt>
                <c:pt idx="10285">
                  <c:v>42122.182881944442</c:v>
                </c:pt>
                <c:pt idx="10286">
                  <c:v>42122.182928240742</c:v>
                </c:pt>
                <c:pt idx="10287">
                  <c:v>42122.182986111111</c:v>
                </c:pt>
                <c:pt idx="10288">
                  <c:v>42122.18304398148</c:v>
                </c:pt>
                <c:pt idx="10289">
                  <c:v>42122.18309027778</c:v>
                </c:pt>
                <c:pt idx="10290">
                  <c:v>42122.183148148149</c:v>
                </c:pt>
                <c:pt idx="10291">
                  <c:v>42122.183206018519</c:v>
                </c:pt>
                <c:pt idx="10292">
                  <c:v>42122.183263888888</c:v>
                </c:pt>
                <c:pt idx="10293">
                  <c:v>42122.183310185188</c:v>
                </c:pt>
                <c:pt idx="10294">
                  <c:v>42122.183368055557</c:v>
                </c:pt>
                <c:pt idx="10295">
                  <c:v>42122.183425925927</c:v>
                </c:pt>
                <c:pt idx="10296">
                  <c:v>42122.183472222219</c:v>
                </c:pt>
                <c:pt idx="10297">
                  <c:v>42122.183530092596</c:v>
                </c:pt>
                <c:pt idx="10298">
                  <c:v>42122.183587962965</c:v>
                </c:pt>
                <c:pt idx="10299">
                  <c:v>42122.183634259258</c:v>
                </c:pt>
                <c:pt idx="10300">
                  <c:v>42122.183692129627</c:v>
                </c:pt>
                <c:pt idx="10301">
                  <c:v>42122.183749999997</c:v>
                </c:pt>
                <c:pt idx="10302">
                  <c:v>42122.183796296296</c:v>
                </c:pt>
                <c:pt idx="10303">
                  <c:v>42122.183854166666</c:v>
                </c:pt>
                <c:pt idx="10304">
                  <c:v>42122.183912037035</c:v>
                </c:pt>
                <c:pt idx="10305">
                  <c:v>42122.183958333335</c:v>
                </c:pt>
                <c:pt idx="10306">
                  <c:v>42122.184016203704</c:v>
                </c:pt>
                <c:pt idx="10307">
                  <c:v>42122.184074074074</c:v>
                </c:pt>
                <c:pt idx="10308">
                  <c:v>42122.184131944443</c:v>
                </c:pt>
                <c:pt idx="10309">
                  <c:v>42122.184178240743</c:v>
                </c:pt>
                <c:pt idx="10310">
                  <c:v>42122.184236111112</c:v>
                </c:pt>
                <c:pt idx="10311">
                  <c:v>42122.184293981481</c:v>
                </c:pt>
                <c:pt idx="10312">
                  <c:v>42122.184340277781</c:v>
                </c:pt>
                <c:pt idx="10313">
                  <c:v>42122.184398148151</c:v>
                </c:pt>
                <c:pt idx="10314">
                  <c:v>42122.18445601852</c:v>
                </c:pt>
                <c:pt idx="10315">
                  <c:v>42122.184502314813</c:v>
                </c:pt>
                <c:pt idx="10316">
                  <c:v>42122.184560185182</c:v>
                </c:pt>
                <c:pt idx="10317">
                  <c:v>42122.184618055559</c:v>
                </c:pt>
                <c:pt idx="10318">
                  <c:v>42122.184664351851</c:v>
                </c:pt>
                <c:pt idx="10319">
                  <c:v>42122.18472222222</c:v>
                </c:pt>
                <c:pt idx="10320">
                  <c:v>42122.18478009259</c:v>
                </c:pt>
                <c:pt idx="10321">
                  <c:v>42122.18482638889</c:v>
                </c:pt>
                <c:pt idx="10322">
                  <c:v>42122.184884259259</c:v>
                </c:pt>
                <c:pt idx="10323">
                  <c:v>42122.184942129628</c:v>
                </c:pt>
                <c:pt idx="10324">
                  <c:v>42122.184999999998</c:v>
                </c:pt>
                <c:pt idx="10325">
                  <c:v>42122.185046296298</c:v>
                </c:pt>
                <c:pt idx="10326">
                  <c:v>42122.185104166667</c:v>
                </c:pt>
                <c:pt idx="10327">
                  <c:v>42122.185162037036</c:v>
                </c:pt>
                <c:pt idx="10328">
                  <c:v>42122.185208333336</c:v>
                </c:pt>
                <c:pt idx="10329">
                  <c:v>42122.185266203705</c:v>
                </c:pt>
                <c:pt idx="10330">
                  <c:v>42122.185324074075</c:v>
                </c:pt>
                <c:pt idx="10331">
                  <c:v>42122.185370370367</c:v>
                </c:pt>
                <c:pt idx="10332">
                  <c:v>42122.185428240744</c:v>
                </c:pt>
                <c:pt idx="10333">
                  <c:v>42122.185486111113</c:v>
                </c:pt>
                <c:pt idx="10334">
                  <c:v>42122.185532407406</c:v>
                </c:pt>
                <c:pt idx="10335">
                  <c:v>42122.185590277775</c:v>
                </c:pt>
                <c:pt idx="10336">
                  <c:v>42122.185648148145</c:v>
                </c:pt>
                <c:pt idx="10337">
                  <c:v>42122.185694444444</c:v>
                </c:pt>
                <c:pt idx="10338">
                  <c:v>42122.185752314814</c:v>
                </c:pt>
                <c:pt idx="10339">
                  <c:v>42122.185810185183</c:v>
                </c:pt>
                <c:pt idx="10340">
                  <c:v>42122.185856481483</c:v>
                </c:pt>
                <c:pt idx="10341">
                  <c:v>42122.185914351852</c:v>
                </c:pt>
                <c:pt idx="10342">
                  <c:v>42122.185972222222</c:v>
                </c:pt>
                <c:pt idx="10343">
                  <c:v>42122.186030092591</c:v>
                </c:pt>
                <c:pt idx="10344">
                  <c:v>42122.186076388891</c:v>
                </c:pt>
                <c:pt idx="10345">
                  <c:v>42122.18613425926</c:v>
                </c:pt>
                <c:pt idx="10346">
                  <c:v>42122.186192129629</c:v>
                </c:pt>
                <c:pt idx="10347">
                  <c:v>42122.186238425929</c:v>
                </c:pt>
                <c:pt idx="10348">
                  <c:v>42122.186296296299</c:v>
                </c:pt>
                <c:pt idx="10349">
                  <c:v>42122.186354166668</c:v>
                </c:pt>
                <c:pt idx="10350">
                  <c:v>42122.186400462961</c:v>
                </c:pt>
                <c:pt idx="10351">
                  <c:v>42122.18645833333</c:v>
                </c:pt>
                <c:pt idx="10352">
                  <c:v>42122.186516203707</c:v>
                </c:pt>
                <c:pt idx="10353">
                  <c:v>42122.186562499999</c:v>
                </c:pt>
                <c:pt idx="10354">
                  <c:v>42122.186620370368</c:v>
                </c:pt>
                <c:pt idx="10355">
                  <c:v>42122.186678240738</c:v>
                </c:pt>
                <c:pt idx="10356">
                  <c:v>42122.186724537038</c:v>
                </c:pt>
                <c:pt idx="10357">
                  <c:v>42122.186782407407</c:v>
                </c:pt>
                <c:pt idx="10358">
                  <c:v>42122.186840277776</c:v>
                </c:pt>
                <c:pt idx="10359">
                  <c:v>42122.186898148146</c:v>
                </c:pt>
                <c:pt idx="10360">
                  <c:v>42122.186944444446</c:v>
                </c:pt>
                <c:pt idx="10361">
                  <c:v>42122.187002314815</c:v>
                </c:pt>
                <c:pt idx="10362">
                  <c:v>42122.187060185184</c:v>
                </c:pt>
                <c:pt idx="10363">
                  <c:v>42122.187106481484</c:v>
                </c:pt>
                <c:pt idx="10364">
                  <c:v>42122.187164351853</c:v>
                </c:pt>
                <c:pt idx="10365">
                  <c:v>42122.187222222223</c:v>
                </c:pt>
                <c:pt idx="10366">
                  <c:v>42122.187268518515</c:v>
                </c:pt>
                <c:pt idx="10367">
                  <c:v>42122.187326388892</c:v>
                </c:pt>
                <c:pt idx="10368">
                  <c:v>42122.187384259261</c:v>
                </c:pt>
                <c:pt idx="10369">
                  <c:v>42122.187430555554</c:v>
                </c:pt>
                <c:pt idx="10370">
                  <c:v>42122.187488425923</c:v>
                </c:pt>
                <c:pt idx="10371">
                  <c:v>42122.1875462963</c:v>
                </c:pt>
                <c:pt idx="10372">
                  <c:v>42122.187592592592</c:v>
                </c:pt>
                <c:pt idx="10373">
                  <c:v>42122.187650462962</c:v>
                </c:pt>
                <c:pt idx="10374">
                  <c:v>42122.187708333331</c:v>
                </c:pt>
                <c:pt idx="10375">
                  <c:v>42122.1877662037</c:v>
                </c:pt>
                <c:pt idx="10376">
                  <c:v>42122.1878125</c:v>
                </c:pt>
                <c:pt idx="10377">
                  <c:v>42122.18787037037</c:v>
                </c:pt>
                <c:pt idx="10378">
                  <c:v>42122.187928240739</c:v>
                </c:pt>
                <c:pt idx="10379">
                  <c:v>42122.187974537039</c:v>
                </c:pt>
                <c:pt idx="10380">
                  <c:v>42122.188032407408</c:v>
                </c:pt>
                <c:pt idx="10381">
                  <c:v>42122.188090277778</c:v>
                </c:pt>
                <c:pt idx="10382">
                  <c:v>42122.188136574077</c:v>
                </c:pt>
                <c:pt idx="10383">
                  <c:v>42122.188194444447</c:v>
                </c:pt>
                <c:pt idx="10384">
                  <c:v>42122.188252314816</c:v>
                </c:pt>
                <c:pt idx="10385">
                  <c:v>42122.188298611109</c:v>
                </c:pt>
                <c:pt idx="10386">
                  <c:v>42122.188356481478</c:v>
                </c:pt>
                <c:pt idx="10387">
                  <c:v>42122.188414351855</c:v>
                </c:pt>
                <c:pt idx="10388">
                  <c:v>42122.188460648147</c:v>
                </c:pt>
                <c:pt idx="10389">
                  <c:v>42122.188518518517</c:v>
                </c:pt>
                <c:pt idx="10390">
                  <c:v>42122.188576388886</c:v>
                </c:pt>
                <c:pt idx="10391">
                  <c:v>42122.188634259262</c:v>
                </c:pt>
                <c:pt idx="10392">
                  <c:v>42122.188680555555</c:v>
                </c:pt>
                <c:pt idx="10393">
                  <c:v>42122.188738425924</c:v>
                </c:pt>
                <c:pt idx="10394">
                  <c:v>42122.188796296294</c:v>
                </c:pt>
                <c:pt idx="10395">
                  <c:v>42122.188842592594</c:v>
                </c:pt>
                <c:pt idx="10396">
                  <c:v>42122.188900462963</c:v>
                </c:pt>
                <c:pt idx="10397">
                  <c:v>42122.188958333332</c:v>
                </c:pt>
                <c:pt idx="10398">
                  <c:v>42122.189004629632</c:v>
                </c:pt>
                <c:pt idx="10399">
                  <c:v>42122.189062500001</c:v>
                </c:pt>
                <c:pt idx="10400">
                  <c:v>42122.189120370371</c:v>
                </c:pt>
                <c:pt idx="10401">
                  <c:v>42122.189166666663</c:v>
                </c:pt>
                <c:pt idx="10402">
                  <c:v>42122.18922453704</c:v>
                </c:pt>
                <c:pt idx="10403">
                  <c:v>42122.189282407409</c:v>
                </c:pt>
                <c:pt idx="10404">
                  <c:v>42122.189328703702</c:v>
                </c:pt>
                <c:pt idx="10405">
                  <c:v>42122.189386574071</c:v>
                </c:pt>
                <c:pt idx="10406">
                  <c:v>42122.189444444448</c:v>
                </c:pt>
                <c:pt idx="10407">
                  <c:v>42122.189502314817</c:v>
                </c:pt>
                <c:pt idx="10408">
                  <c:v>42122.18954861111</c:v>
                </c:pt>
                <c:pt idx="10409">
                  <c:v>42122.189606481479</c:v>
                </c:pt>
                <c:pt idx="10410">
                  <c:v>42122.189664351848</c:v>
                </c:pt>
                <c:pt idx="10411">
                  <c:v>42122.189710648148</c:v>
                </c:pt>
                <c:pt idx="10412">
                  <c:v>42122.189768518518</c:v>
                </c:pt>
                <c:pt idx="10413">
                  <c:v>42122.189826388887</c:v>
                </c:pt>
                <c:pt idx="10414">
                  <c:v>42122.189872685187</c:v>
                </c:pt>
                <c:pt idx="10415">
                  <c:v>42122.189930555556</c:v>
                </c:pt>
                <c:pt idx="10416">
                  <c:v>42122.189988425926</c:v>
                </c:pt>
                <c:pt idx="10417">
                  <c:v>42122.190034722225</c:v>
                </c:pt>
                <c:pt idx="10418">
                  <c:v>42122.190092592595</c:v>
                </c:pt>
                <c:pt idx="10419">
                  <c:v>42122.190150462964</c:v>
                </c:pt>
                <c:pt idx="10420">
                  <c:v>42122.190196759257</c:v>
                </c:pt>
                <c:pt idx="10421">
                  <c:v>42122.190254629626</c:v>
                </c:pt>
                <c:pt idx="10422">
                  <c:v>42122.190312500003</c:v>
                </c:pt>
                <c:pt idx="10423">
                  <c:v>42122.190358796295</c:v>
                </c:pt>
                <c:pt idx="10424">
                  <c:v>42122.190416666665</c:v>
                </c:pt>
                <c:pt idx="10425">
                  <c:v>42122.190474537034</c:v>
                </c:pt>
                <c:pt idx="10426">
                  <c:v>42122.190532407411</c:v>
                </c:pt>
                <c:pt idx="10427">
                  <c:v>42122.190578703703</c:v>
                </c:pt>
                <c:pt idx="10428">
                  <c:v>42122.190636574072</c:v>
                </c:pt>
                <c:pt idx="10429">
                  <c:v>42122.190694444442</c:v>
                </c:pt>
                <c:pt idx="10430">
                  <c:v>42122.190740740742</c:v>
                </c:pt>
                <c:pt idx="10431">
                  <c:v>42122.190798611111</c:v>
                </c:pt>
                <c:pt idx="10432">
                  <c:v>42122.19085648148</c:v>
                </c:pt>
                <c:pt idx="10433">
                  <c:v>42122.19090277778</c:v>
                </c:pt>
                <c:pt idx="10434">
                  <c:v>42122.190960648149</c:v>
                </c:pt>
                <c:pt idx="10435">
                  <c:v>42122.191018518519</c:v>
                </c:pt>
                <c:pt idx="10436">
                  <c:v>42122.191064814811</c:v>
                </c:pt>
                <c:pt idx="10437">
                  <c:v>42122.191122685188</c:v>
                </c:pt>
                <c:pt idx="10438">
                  <c:v>42122.191180555557</c:v>
                </c:pt>
                <c:pt idx="10439">
                  <c:v>42122.19122685185</c:v>
                </c:pt>
                <c:pt idx="10440">
                  <c:v>42122.191284722219</c:v>
                </c:pt>
                <c:pt idx="10441">
                  <c:v>42122.191342592596</c:v>
                </c:pt>
                <c:pt idx="10442">
                  <c:v>42122.191400462965</c:v>
                </c:pt>
                <c:pt idx="10443">
                  <c:v>42122.191446759258</c:v>
                </c:pt>
                <c:pt idx="10444">
                  <c:v>42122.191504629627</c:v>
                </c:pt>
                <c:pt idx="10445">
                  <c:v>42122.191562499997</c:v>
                </c:pt>
                <c:pt idx="10446">
                  <c:v>42122.191608796296</c:v>
                </c:pt>
                <c:pt idx="10447">
                  <c:v>42122.191666666666</c:v>
                </c:pt>
                <c:pt idx="10448">
                  <c:v>42122.191724537035</c:v>
                </c:pt>
                <c:pt idx="10449">
                  <c:v>42122.191770833335</c:v>
                </c:pt>
                <c:pt idx="10450">
                  <c:v>42122.191828703704</c:v>
                </c:pt>
                <c:pt idx="10451">
                  <c:v>42122.191886574074</c:v>
                </c:pt>
                <c:pt idx="10452">
                  <c:v>42122.191932870373</c:v>
                </c:pt>
                <c:pt idx="10453">
                  <c:v>42122.191990740743</c:v>
                </c:pt>
                <c:pt idx="10454">
                  <c:v>42122.192048611112</c:v>
                </c:pt>
                <c:pt idx="10455">
                  <c:v>42122.192094907405</c:v>
                </c:pt>
                <c:pt idx="10456">
                  <c:v>42122.192152777781</c:v>
                </c:pt>
                <c:pt idx="10457">
                  <c:v>42122.192210648151</c:v>
                </c:pt>
                <c:pt idx="10458">
                  <c:v>42122.19226851852</c:v>
                </c:pt>
                <c:pt idx="10459">
                  <c:v>42122.192314814813</c:v>
                </c:pt>
                <c:pt idx="10460">
                  <c:v>42122.192372685182</c:v>
                </c:pt>
                <c:pt idx="10461">
                  <c:v>42122.192430555559</c:v>
                </c:pt>
                <c:pt idx="10462">
                  <c:v>42122.192476851851</c:v>
                </c:pt>
                <c:pt idx="10463">
                  <c:v>42122.19253472222</c:v>
                </c:pt>
                <c:pt idx="10464">
                  <c:v>42122.19259259259</c:v>
                </c:pt>
                <c:pt idx="10465">
                  <c:v>42122.19263888889</c:v>
                </c:pt>
                <c:pt idx="10466">
                  <c:v>42122.192696759259</c:v>
                </c:pt>
                <c:pt idx="10467">
                  <c:v>42122.192754629628</c:v>
                </c:pt>
                <c:pt idx="10468">
                  <c:v>42122.192800925928</c:v>
                </c:pt>
                <c:pt idx="10469">
                  <c:v>42122.192858796298</c:v>
                </c:pt>
                <c:pt idx="10470">
                  <c:v>42122.192916666667</c:v>
                </c:pt>
                <c:pt idx="10471">
                  <c:v>42122.192962962959</c:v>
                </c:pt>
                <c:pt idx="10472">
                  <c:v>42122.193020833336</c:v>
                </c:pt>
                <c:pt idx="10473">
                  <c:v>42122.193078703705</c:v>
                </c:pt>
                <c:pt idx="10474">
                  <c:v>42122.193136574075</c:v>
                </c:pt>
                <c:pt idx="10475">
                  <c:v>42122.193182870367</c:v>
                </c:pt>
                <c:pt idx="10476">
                  <c:v>42122.193240740744</c:v>
                </c:pt>
                <c:pt idx="10477">
                  <c:v>42122.193298611113</c:v>
                </c:pt>
                <c:pt idx="10478">
                  <c:v>42122.193344907406</c:v>
                </c:pt>
                <c:pt idx="10479">
                  <c:v>42122.193402777775</c:v>
                </c:pt>
                <c:pt idx="10480">
                  <c:v>42122.193460648145</c:v>
                </c:pt>
                <c:pt idx="10481">
                  <c:v>42122.193506944444</c:v>
                </c:pt>
                <c:pt idx="10482">
                  <c:v>42122.193564814814</c:v>
                </c:pt>
                <c:pt idx="10483">
                  <c:v>42122.193622685183</c:v>
                </c:pt>
                <c:pt idx="10484">
                  <c:v>42122.193668981483</c:v>
                </c:pt>
                <c:pt idx="10485">
                  <c:v>42122.193726851852</c:v>
                </c:pt>
                <c:pt idx="10486">
                  <c:v>42122.193784722222</c:v>
                </c:pt>
                <c:pt idx="10487">
                  <c:v>42122.193831018521</c:v>
                </c:pt>
                <c:pt idx="10488">
                  <c:v>42122.193888888891</c:v>
                </c:pt>
                <c:pt idx="10489">
                  <c:v>42122.19394675926</c:v>
                </c:pt>
                <c:pt idx="10490">
                  <c:v>42122.193993055553</c:v>
                </c:pt>
                <c:pt idx="10491">
                  <c:v>42122.194050925929</c:v>
                </c:pt>
                <c:pt idx="10492">
                  <c:v>42122.194108796299</c:v>
                </c:pt>
                <c:pt idx="10493">
                  <c:v>42122.194166666668</c:v>
                </c:pt>
                <c:pt idx="10494">
                  <c:v>42122.194212962961</c:v>
                </c:pt>
                <c:pt idx="10495">
                  <c:v>42122.19427083333</c:v>
                </c:pt>
                <c:pt idx="10496">
                  <c:v>42122.194328703707</c:v>
                </c:pt>
                <c:pt idx="10497">
                  <c:v>42122.194374999999</c:v>
                </c:pt>
                <c:pt idx="10498">
                  <c:v>42122.194432870368</c:v>
                </c:pt>
                <c:pt idx="10499">
                  <c:v>42122.194490740738</c:v>
                </c:pt>
                <c:pt idx="10500">
                  <c:v>42122.194537037038</c:v>
                </c:pt>
                <c:pt idx="10501">
                  <c:v>42122.194594907407</c:v>
                </c:pt>
                <c:pt idx="10502">
                  <c:v>42122.194652777776</c:v>
                </c:pt>
                <c:pt idx="10503">
                  <c:v>42122.194699074076</c:v>
                </c:pt>
                <c:pt idx="10504">
                  <c:v>42122.194756944446</c:v>
                </c:pt>
                <c:pt idx="10505">
                  <c:v>42122.194814814815</c:v>
                </c:pt>
                <c:pt idx="10506">
                  <c:v>42122.194861111115</c:v>
                </c:pt>
                <c:pt idx="10507">
                  <c:v>42122.194918981484</c:v>
                </c:pt>
                <c:pt idx="10508">
                  <c:v>42122.194976851853</c:v>
                </c:pt>
                <c:pt idx="10509">
                  <c:v>42122.195034722223</c:v>
                </c:pt>
                <c:pt idx="10510">
                  <c:v>42122.195081018515</c:v>
                </c:pt>
                <c:pt idx="10511">
                  <c:v>42122.195138888892</c:v>
                </c:pt>
                <c:pt idx="10512">
                  <c:v>42122.195196759261</c:v>
                </c:pt>
                <c:pt idx="10513">
                  <c:v>42122.195243055554</c:v>
                </c:pt>
                <c:pt idx="10514">
                  <c:v>42122.195300925923</c:v>
                </c:pt>
                <c:pt idx="10515">
                  <c:v>42122.1953587963</c:v>
                </c:pt>
                <c:pt idx="10516">
                  <c:v>42122.195405092592</c:v>
                </c:pt>
                <c:pt idx="10517">
                  <c:v>42122.195462962962</c:v>
                </c:pt>
                <c:pt idx="10518">
                  <c:v>42122.195520833331</c:v>
                </c:pt>
                <c:pt idx="10519">
                  <c:v>42122.195567129631</c:v>
                </c:pt>
                <c:pt idx="10520">
                  <c:v>42122.195625</c:v>
                </c:pt>
                <c:pt idx="10521">
                  <c:v>42122.19568287037</c:v>
                </c:pt>
                <c:pt idx="10522">
                  <c:v>42122.195729166669</c:v>
                </c:pt>
                <c:pt idx="10523">
                  <c:v>42122.195787037039</c:v>
                </c:pt>
                <c:pt idx="10524">
                  <c:v>42122.195844907408</c:v>
                </c:pt>
                <c:pt idx="10525">
                  <c:v>42122.195902777778</c:v>
                </c:pt>
                <c:pt idx="10526">
                  <c:v>42122.195949074077</c:v>
                </c:pt>
                <c:pt idx="10527">
                  <c:v>42122.196006944447</c:v>
                </c:pt>
                <c:pt idx="10528">
                  <c:v>42122.196064814816</c:v>
                </c:pt>
                <c:pt idx="10529">
                  <c:v>42122.196111111109</c:v>
                </c:pt>
                <c:pt idx="10530">
                  <c:v>42122.196168981478</c:v>
                </c:pt>
                <c:pt idx="10531">
                  <c:v>42122.196226851855</c:v>
                </c:pt>
                <c:pt idx="10532">
                  <c:v>42122.196273148147</c:v>
                </c:pt>
                <c:pt idx="10533">
                  <c:v>42122.196331018517</c:v>
                </c:pt>
                <c:pt idx="10534">
                  <c:v>42122.196388888886</c:v>
                </c:pt>
                <c:pt idx="10535">
                  <c:v>42122.196435185186</c:v>
                </c:pt>
                <c:pt idx="10536">
                  <c:v>42122.196493055555</c:v>
                </c:pt>
                <c:pt idx="10537">
                  <c:v>42122.196550925924</c:v>
                </c:pt>
                <c:pt idx="10538">
                  <c:v>42122.196597222224</c:v>
                </c:pt>
                <c:pt idx="10539">
                  <c:v>42122.196655092594</c:v>
                </c:pt>
                <c:pt idx="10540">
                  <c:v>42122.196712962963</c:v>
                </c:pt>
                <c:pt idx="10541">
                  <c:v>42122.196770833332</c:v>
                </c:pt>
                <c:pt idx="10542">
                  <c:v>42122.196817129632</c:v>
                </c:pt>
                <c:pt idx="10543">
                  <c:v>42122.196875000001</c:v>
                </c:pt>
                <c:pt idx="10544">
                  <c:v>42122.196932870371</c:v>
                </c:pt>
                <c:pt idx="10545">
                  <c:v>42122.196979166663</c:v>
                </c:pt>
                <c:pt idx="10546">
                  <c:v>42122.19703703704</c:v>
                </c:pt>
                <c:pt idx="10547">
                  <c:v>42122.197094907409</c:v>
                </c:pt>
                <c:pt idx="10548">
                  <c:v>42122.197141203702</c:v>
                </c:pt>
                <c:pt idx="10549">
                  <c:v>42122.197199074071</c:v>
                </c:pt>
                <c:pt idx="10550">
                  <c:v>42122.197256944448</c:v>
                </c:pt>
                <c:pt idx="10551">
                  <c:v>42122.19730324074</c:v>
                </c:pt>
                <c:pt idx="10552">
                  <c:v>42122.19736111111</c:v>
                </c:pt>
                <c:pt idx="10553">
                  <c:v>42122.197418981479</c:v>
                </c:pt>
                <c:pt idx="10554">
                  <c:v>42122.197465277779</c:v>
                </c:pt>
                <c:pt idx="10555">
                  <c:v>42122.197523148148</c:v>
                </c:pt>
                <c:pt idx="10556">
                  <c:v>42122.197581018518</c:v>
                </c:pt>
                <c:pt idx="10557">
                  <c:v>42122.197638888887</c:v>
                </c:pt>
                <c:pt idx="10558">
                  <c:v>42122.197685185187</c:v>
                </c:pt>
                <c:pt idx="10559">
                  <c:v>42122.197743055556</c:v>
                </c:pt>
                <c:pt idx="10560">
                  <c:v>42122.197800925926</c:v>
                </c:pt>
                <c:pt idx="10561">
                  <c:v>42122.197847222225</c:v>
                </c:pt>
                <c:pt idx="10562">
                  <c:v>42122.197905092595</c:v>
                </c:pt>
                <c:pt idx="10563">
                  <c:v>42122.197962962964</c:v>
                </c:pt>
                <c:pt idx="10564">
                  <c:v>42122.198009259257</c:v>
                </c:pt>
                <c:pt idx="10565">
                  <c:v>42122.198067129626</c:v>
                </c:pt>
                <c:pt idx="10566">
                  <c:v>42122.198125000003</c:v>
                </c:pt>
                <c:pt idx="10567">
                  <c:v>42122.198171296295</c:v>
                </c:pt>
                <c:pt idx="10568">
                  <c:v>42122.198229166665</c:v>
                </c:pt>
                <c:pt idx="10569">
                  <c:v>42122.198287037034</c:v>
                </c:pt>
                <c:pt idx="10570">
                  <c:v>42122.198333333334</c:v>
                </c:pt>
                <c:pt idx="10571">
                  <c:v>42122.198391203703</c:v>
                </c:pt>
                <c:pt idx="10572">
                  <c:v>42122.198449074072</c:v>
                </c:pt>
                <c:pt idx="10573">
                  <c:v>42122.198495370372</c:v>
                </c:pt>
                <c:pt idx="10574">
                  <c:v>42122.198553240742</c:v>
                </c:pt>
                <c:pt idx="10575">
                  <c:v>42122.198611111111</c:v>
                </c:pt>
                <c:pt idx="10576">
                  <c:v>42122.19866898148</c:v>
                </c:pt>
                <c:pt idx="10577">
                  <c:v>42122.19871527778</c:v>
                </c:pt>
                <c:pt idx="10578">
                  <c:v>42122.198773148149</c:v>
                </c:pt>
                <c:pt idx="10579">
                  <c:v>42122.198831018519</c:v>
                </c:pt>
                <c:pt idx="10580">
                  <c:v>42122.198877314811</c:v>
                </c:pt>
                <c:pt idx="10581">
                  <c:v>42122.198935185188</c:v>
                </c:pt>
                <c:pt idx="10582">
                  <c:v>42122.198993055557</c:v>
                </c:pt>
                <c:pt idx="10583">
                  <c:v>42122.19903935185</c:v>
                </c:pt>
                <c:pt idx="10584">
                  <c:v>42122.199097222219</c:v>
                </c:pt>
                <c:pt idx="10585">
                  <c:v>42122.199155092596</c:v>
                </c:pt>
                <c:pt idx="10586">
                  <c:v>42122.199201388888</c:v>
                </c:pt>
                <c:pt idx="10587">
                  <c:v>42122.199259259258</c:v>
                </c:pt>
                <c:pt idx="10588">
                  <c:v>42122.199317129627</c:v>
                </c:pt>
                <c:pt idx="10589">
                  <c:v>42122.199363425927</c:v>
                </c:pt>
                <c:pt idx="10590">
                  <c:v>42122.199421296296</c:v>
                </c:pt>
                <c:pt idx="10591">
                  <c:v>42122.199479166666</c:v>
                </c:pt>
                <c:pt idx="10592">
                  <c:v>42122.199537037035</c:v>
                </c:pt>
                <c:pt idx="10593">
                  <c:v>42122.199583333335</c:v>
                </c:pt>
                <c:pt idx="10594">
                  <c:v>42122.199641203704</c:v>
                </c:pt>
                <c:pt idx="10595">
                  <c:v>42122.199699074074</c:v>
                </c:pt>
                <c:pt idx="10596">
                  <c:v>42122.199745370373</c:v>
                </c:pt>
                <c:pt idx="10597">
                  <c:v>42122.199803240743</c:v>
                </c:pt>
                <c:pt idx="10598">
                  <c:v>42122.199861111112</c:v>
                </c:pt>
                <c:pt idx="10599">
                  <c:v>42122.199907407405</c:v>
                </c:pt>
                <c:pt idx="10600">
                  <c:v>42122.199965277781</c:v>
                </c:pt>
                <c:pt idx="10601">
                  <c:v>42122.200023148151</c:v>
                </c:pt>
                <c:pt idx="10602">
                  <c:v>42122.200069444443</c:v>
                </c:pt>
                <c:pt idx="10603">
                  <c:v>42122.200127314813</c:v>
                </c:pt>
                <c:pt idx="10604">
                  <c:v>42122.200185185182</c:v>
                </c:pt>
                <c:pt idx="10605">
                  <c:v>42122.200231481482</c:v>
                </c:pt>
                <c:pt idx="10606">
                  <c:v>42122.200289351851</c:v>
                </c:pt>
                <c:pt idx="10607">
                  <c:v>42122.20034722222</c:v>
                </c:pt>
                <c:pt idx="10608">
                  <c:v>42122.20040509259</c:v>
                </c:pt>
                <c:pt idx="10609">
                  <c:v>42122.20045138889</c:v>
                </c:pt>
                <c:pt idx="10610">
                  <c:v>42122.200509259259</c:v>
                </c:pt>
                <c:pt idx="10611">
                  <c:v>42122.200567129628</c:v>
                </c:pt>
                <c:pt idx="10612">
                  <c:v>42122.200613425928</c:v>
                </c:pt>
                <c:pt idx="10613">
                  <c:v>42122.200671296298</c:v>
                </c:pt>
                <c:pt idx="10614">
                  <c:v>42122.200729166667</c:v>
                </c:pt>
                <c:pt idx="10615">
                  <c:v>42122.200775462959</c:v>
                </c:pt>
                <c:pt idx="10616">
                  <c:v>42122.200833333336</c:v>
                </c:pt>
                <c:pt idx="10617">
                  <c:v>42122.200891203705</c:v>
                </c:pt>
                <c:pt idx="10618">
                  <c:v>42122.200937499998</c:v>
                </c:pt>
                <c:pt idx="10619">
                  <c:v>42122.200995370367</c:v>
                </c:pt>
                <c:pt idx="10620">
                  <c:v>42122.201053240744</c:v>
                </c:pt>
                <c:pt idx="10621">
                  <c:v>42122.201099537036</c:v>
                </c:pt>
                <c:pt idx="10622">
                  <c:v>42122.201157407406</c:v>
                </c:pt>
                <c:pt idx="10623">
                  <c:v>42122.201215277775</c:v>
                </c:pt>
                <c:pt idx="10624">
                  <c:v>42122.201273148145</c:v>
                </c:pt>
                <c:pt idx="10625">
                  <c:v>42122.201319444444</c:v>
                </c:pt>
                <c:pt idx="10626">
                  <c:v>42122.201377314814</c:v>
                </c:pt>
                <c:pt idx="10627">
                  <c:v>42122.201435185183</c:v>
                </c:pt>
                <c:pt idx="10628">
                  <c:v>42122.201481481483</c:v>
                </c:pt>
                <c:pt idx="10629">
                  <c:v>42122.201539351852</c:v>
                </c:pt>
                <c:pt idx="10630">
                  <c:v>42122.201597222222</c:v>
                </c:pt>
                <c:pt idx="10631">
                  <c:v>42122.201643518521</c:v>
                </c:pt>
                <c:pt idx="10632">
                  <c:v>42122.201701388891</c:v>
                </c:pt>
                <c:pt idx="10633">
                  <c:v>42122.20175925926</c:v>
                </c:pt>
                <c:pt idx="10634">
                  <c:v>42122.201805555553</c:v>
                </c:pt>
                <c:pt idx="10635">
                  <c:v>42122.201863425929</c:v>
                </c:pt>
                <c:pt idx="10636">
                  <c:v>42122.201921296299</c:v>
                </c:pt>
                <c:pt idx="10637">
                  <c:v>42122.201967592591</c:v>
                </c:pt>
                <c:pt idx="10638">
                  <c:v>42122.202025462961</c:v>
                </c:pt>
                <c:pt idx="10639">
                  <c:v>42122.20208333333</c:v>
                </c:pt>
                <c:pt idx="10640">
                  <c:v>42122.20212962963</c:v>
                </c:pt>
                <c:pt idx="10641">
                  <c:v>42122.202187499999</c:v>
                </c:pt>
                <c:pt idx="10642">
                  <c:v>42122.202245370368</c:v>
                </c:pt>
                <c:pt idx="10643">
                  <c:v>42122.202303240738</c:v>
                </c:pt>
                <c:pt idx="10644">
                  <c:v>42122.202349537038</c:v>
                </c:pt>
                <c:pt idx="10645">
                  <c:v>42122.202407407407</c:v>
                </c:pt>
                <c:pt idx="10646">
                  <c:v>42122.202465277776</c:v>
                </c:pt>
                <c:pt idx="10647">
                  <c:v>42122.202511574076</c:v>
                </c:pt>
                <c:pt idx="10648">
                  <c:v>42122.202569444446</c:v>
                </c:pt>
                <c:pt idx="10649">
                  <c:v>42122.202627314815</c:v>
                </c:pt>
                <c:pt idx="10650">
                  <c:v>42122.202673611115</c:v>
                </c:pt>
                <c:pt idx="10651">
                  <c:v>42122.202731481484</c:v>
                </c:pt>
                <c:pt idx="10652">
                  <c:v>42122.202789351853</c:v>
                </c:pt>
                <c:pt idx="10653">
                  <c:v>42122.202835648146</c:v>
                </c:pt>
                <c:pt idx="10654">
                  <c:v>42122.202893518515</c:v>
                </c:pt>
                <c:pt idx="10655">
                  <c:v>42122.202951388892</c:v>
                </c:pt>
                <c:pt idx="10656">
                  <c:v>42122.202997685185</c:v>
                </c:pt>
                <c:pt idx="10657">
                  <c:v>42122.203055555554</c:v>
                </c:pt>
                <c:pt idx="10658">
                  <c:v>42122.203113425923</c:v>
                </c:pt>
                <c:pt idx="10659">
                  <c:v>42122.2031712963</c:v>
                </c:pt>
                <c:pt idx="10660">
                  <c:v>42122.203217592592</c:v>
                </c:pt>
                <c:pt idx="10661">
                  <c:v>42122.203275462962</c:v>
                </c:pt>
                <c:pt idx="10662">
                  <c:v>42122.203333333331</c:v>
                </c:pt>
                <c:pt idx="10663">
                  <c:v>42122.203379629631</c:v>
                </c:pt>
                <c:pt idx="10664">
                  <c:v>42122.2034375</c:v>
                </c:pt>
                <c:pt idx="10665">
                  <c:v>42122.20349537037</c:v>
                </c:pt>
                <c:pt idx="10666">
                  <c:v>42122.203541666669</c:v>
                </c:pt>
                <c:pt idx="10667">
                  <c:v>42122.203599537039</c:v>
                </c:pt>
                <c:pt idx="10668">
                  <c:v>42122.203657407408</c:v>
                </c:pt>
                <c:pt idx="10669">
                  <c:v>42122.203703703701</c:v>
                </c:pt>
                <c:pt idx="10670">
                  <c:v>42122.203761574077</c:v>
                </c:pt>
                <c:pt idx="10671">
                  <c:v>42122.203819444447</c:v>
                </c:pt>
                <c:pt idx="10672">
                  <c:v>42122.203865740739</c:v>
                </c:pt>
                <c:pt idx="10673">
                  <c:v>42122.203923611109</c:v>
                </c:pt>
                <c:pt idx="10674">
                  <c:v>42122.203981481478</c:v>
                </c:pt>
                <c:pt idx="10675">
                  <c:v>42122.204039351855</c:v>
                </c:pt>
                <c:pt idx="10676">
                  <c:v>42122.204085648147</c:v>
                </c:pt>
                <c:pt idx="10677">
                  <c:v>42122.204143518517</c:v>
                </c:pt>
                <c:pt idx="10678">
                  <c:v>42122.204201388886</c:v>
                </c:pt>
                <c:pt idx="10679">
                  <c:v>42122.204247685186</c:v>
                </c:pt>
                <c:pt idx="10680">
                  <c:v>42122.204305555555</c:v>
                </c:pt>
                <c:pt idx="10681">
                  <c:v>42122.204363425924</c:v>
                </c:pt>
                <c:pt idx="10682">
                  <c:v>42122.204409722224</c:v>
                </c:pt>
                <c:pt idx="10683">
                  <c:v>42122.204467592594</c:v>
                </c:pt>
                <c:pt idx="10684">
                  <c:v>42122.204525462963</c:v>
                </c:pt>
                <c:pt idx="10685">
                  <c:v>42122.204571759263</c:v>
                </c:pt>
                <c:pt idx="10686">
                  <c:v>42122.204629629632</c:v>
                </c:pt>
                <c:pt idx="10687">
                  <c:v>42122.204687500001</c:v>
                </c:pt>
                <c:pt idx="10688">
                  <c:v>42122.204733796294</c:v>
                </c:pt>
                <c:pt idx="10689">
                  <c:v>42122.204791666663</c:v>
                </c:pt>
                <c:pt idx="10690">
                  <c:v>42122.20484953704</c:v>
                </c:pt>
                <c:pt idx="10691">
                  <c:v>42122.204907407409</c:v>
                </c:pt>
                <c:pt idx="10692">
                  <c:v>42122.204953703702</c:v>
                </c:pt>
                <c:pt idx="10693">
                  <c:v>42122.205011574071</c:v>
                </c:pt>
                <c:pt idx="10694">
                  <c:v>42122.205069444448</c:v>
                </c:pt>
                <c:pt idx="10695">
                  <c:v>42122.20511574074</c:v>
                </c:pt>
                <c:pt idx="10696">
                  <c:v>42122.20517361111</c:v>
                </c:pt>
                <c:pt idx="10697">
                  <c:v>42122.205231481479</c:v>
                </c:pt>
                <c:pt idx="10698">
                  <c:v>42122.205277777779</c:v>
                </c:pt>
                <c:pt idx="10699">
                  <c:v>42122.205335648148</c:v>
                </c:pt>
                <c:pt idx="10700">
                  <c:v>42122.205393518518</c:v>
                </c:pt>
                <c:pt idx="10701">
                  <c:v>42122.205439814818</c:v>
                </c:pt>
                <c:pt idx="10702">
                  <c:v>42122.205497685187</c:v>
                </c:pt>
                <c:pt idx="10703">
                  <c:v>42122.205555555556</c:v>
                </c:pt>
                <c:pt idx="10704">
                  <c:v>42122.205601851849</c:v>
                </c:pt>
                <c:pt idx="10705">
                  <c:v>42122.205659722225</c:v>
                </c:pt>
                <c:pt idx="10706">
                  <c:v>42122.205717592595</c:v>
                </c:pt>
                <c:pt idx="10707">
                  <c:v>42122.205775462964</c:v>
                </c:pt>
                <c:pt idx="10708">
                  <c:v>42122.205821759257</c:v>
                </c:pt>
                <c:pt idx="10709">
                  <c:v>42122.205879629626</c:v>
                </c:pt>
                <c:pt idx="10710">
                  <c:v>42122.205937500003</c:v>
                </c:pt>
                <c:pt idx="10711">
                  <c:v>42122.205983796295</c:v>
                </c:pt>
                <c:pt idx="10712">
                  <c:v>42122.206041666665</c:v>
                </c:pt>
                <c:pt idx="10713">
                  <c:v>42122.206099537034</c:v>
                </c:pt>
                <c:pt idx="10714">
                  <c:v>42122.206145833334</c:v>
                </c:pt>
                <c:pt idx="10715">
                  <c:v>42122.206203703703</c:v>
                </c:pt>
                <c:pt idx="10716">
                  <c:v>42122.206261574072</c:v>
                </c:pt>
                <c:pt idx="10717">
                  <c:v>42122.206307870372</c:v>
                </c:pt>
                <c:pt idx="10718">
                  <c:v>42122.206365740742</c:v>
                </c:pt>
                <c:pt idx="10719">
                  <c:v>42122.206423611111</c:v>
                </c:pt>
                <c:pt idx="10720">
                  <c:v>42122.206469907411</c:v>
                </c:pt>
                <c:pt idx="10721">
                  <c:v>42122.20652777778</c:v>
                </c:pt>
                <c:pt idx="10722">
                  <c:v>42122.206585648149</c:v>
                </c:pt>
                <c:pt idx="10723">
                  <c:v>42122.206643518519</c:v>
                </c:pt>
                <c:pt idx="10724">
                  <c:v>42122.206689814811</c:v>
                </c:pt>
                <c:pt idx="10725">
                  <c:v>42122.206747685188</c:v>
                </c:pt>
                <c:pt idx="10726">
                  <c:v>42122.206805555557</c:v>
                </c:pt>
                <c:pt idx="10727">
                  <c:v>42122.20685185185</c:v>
                </c:pt>
                <c:pt idx="10728">
                  <c:v>42122.206909722219</c:v>
                </c:pt>
                <c:pt idx="10729">
                  <c:v>42122.206967592596</c:v>
                </c:pt>
                <c:pt idx="10730">
                  <c:v>42122.207013888888</c:v>
                </c:pt>
                <c:pt idx="10731">
                  <c:v>42122.207071759258</c:v>
                </c:pt>
                <c:pt idx="10732">
                  <c:v>42122.207129629627</c:v>
                </c:pt>
                <c:pt idx="10733">
                  <c:v>42122.207175925927</c:v>
                </c:pt>
                <c:pt idx="10734">
                  <c:v>42122.207233796296</c:v>
                </c:pt>
                <c:pt idx="10735">
                  <c:v>42122.207291666666</c:v>
                </c:pt>
                <c:pt idx="10736">
                  <c:v>42122.207337962966</c:v>
                </c:pt>
                <c:pt idx="10737">
                  <c:v>42122.207395833335</c:v>
                </c:pt>
                <c:pt idx="10738">
                  <c:v>42122.207453703704</c:v>
                </c:pt>
                <c:pt idx="10739">
                  <c:v>42122.207499999997</c:v>
                </c:pt>
                <c:pt idx="10740">
                  <c:v>42122.207557870373</c:v>
                </c:pt>
                <c:pt idx="10741">
                  <c:v>42122.207615740743</c:v>
                </c:pt>
                <c:pt idx="10742">
                  <c:v>42122.207673611112</c:v>
                </c:pt>
                <c:pt idx="10743">
                  <c:v>42122.207719907405</c:v>
                </c:pt>
                <c:pt idx="10744">
                  <c:v>42122.207777777781</c:v>
                </c:pt>
                <c:pt idx="10745">
                  <c:v>42122.207835648151</c:v>
                </c:pt>
                <c:pt idx="10746">
                  <c:v>42122.207881944443</c:v>
                </c:pt>
                <c:pt idx="10747">
                  <c:v>42122.207939814813</c:v>
                </c:pt>
                <c:pt idx="10748">
                  <c:v>42122.207997685182</c:v>
                </c:pt>
                <c:pt idx="10749">
                  <c:v>42122.208043981482</c:v>
                </c:pt>
                <c:pt idx="10750">
                  <c:v>42122.208101851851</c:v>
                </c:pt>
                <c:pt idx="10751">
                  <c:v>42122.20815972222</c:v>
                </c:pt>
                <c:pt idx="10752">
                  <c:v>42122.20820601852</c:v>
                </c:pt>
                <c:pt idx="10753">
                  <c:v>42122.20826388889</c:v>
                </c:pt>
                <c:pt idx="10754">
                  <c:v>42122.208321759259</c:v>
                </c:pt>
                <c:pt idx="10755">
                  <c:v>42122.208368055559</c:v>
                </c:pt>
                <c:pt idx="10756">
                  <c:v>42122.208425925928</c:v>
                </c:pt>
                <c:pt idx="10757">
                  <c:v>42122.208483796298</c:v>
                </c:pt>
                <c:pt idx="10758">
                  <c:v>42122.208541666667</c:v>
                </c:pt>
                <c:pt idx="10759">
                  <c:v>42122.208587962959</c:v>
                </c:pt>
                <c:pt idx="10760">
                  <c:v>42122.208645833336</c:v>
                </c:pt>
                <c:pt idx="10761">
                  <c:v>42122.208703703705</c:v>
                </c:pt>
                <c:pt idx="10762">
                  <c:v>42122.208749999998</c:v>
                </c:pt>
                <c:pt idx="10763">
                  <c:v>42122.208807870367</c:v>
                </c:pt>
                <c:pt idx="10764">
                  <c:v>42122.208865740744</c:v>
                </c:pt>
                <c:pt idx="10765">
                  <c:v>42122.208912037036</c:v>
                </c:pt>
                <c:pt idx="10766">
                  <c:v>42122.208969907406</c:v>
                </c:pt>
                <c:pt idx="10767">
                  <c:v>42122.209027777775</c:v>
                </c:pt>
                <c:pt idx="10768">
                  <c:v>42122.209074074075</c:v>
                </c:pt>
                <c:pt idx="10769">
                  <c:v>42122.209131944444</c:v>
                </c:pt>
                <c:pt idx="10770">
                  <c:v>42122.209189814814</c:v>
                </c:pt>
                <c:pt idx="10771">
                  <c:v>42122.209236111114</c:v>
                </c:pt>
                <c:pt idx="10772">
                  <c:v>42122.209293981483</c:v>
                </c:pt>
                <c:pt idx="10773">
                  <c:v>42122.209351851852</c:v>
                </c:pt>
                <c:pt idx="10774">
                  <c:v>42122.209409722222</c:v>
                </c:pt>
                <c:pt idx="10775">
                  <c:v>42122.209456018521</c:v>
                </c:pt>
                <c:pt idx="10776">
                  <c:v>42122.209513888891</c:v>
                </c:pt>
                <c:pt idx="10777">
                  <c:v>42122.20957175926</c:v>
                </c:pt>
                <c:pt idx="10778">
                  <c:v>42122.209618055553</c:v>
                </c:pt>
                <c:pt idx="10779">
                  <c:v>42122.209675925929</c:v>
                </c:pt>
                <c:pt idx="10780">
                  <c:v>42122.209733796299</c:v>
                </c:pt>
                <c:pt idx="10781">
                  <c:v>42122.209780092591</c:v>
                </c:pt>
                <c:pt idx="10782">
                  <c:v>42122.209837962961</c:v>
                </c:pt>
                <c:pt idx="10783">
                  <c:v>42122.20989583333</c:v>
                </c:pt>
                <c:pt idx="10784">
                  <c:v>42122.20994212963</c:v>
                </c:pt>
                <c:pt idx="10785">
                  <c:v>42122.21</c:v>
                </c:pt>
                <c:pt idx="10786">
                  <c:v>42122.210057870368</c:v>
                </c:pt>
                <c:pt idx="10787">
                  <c:v>42122.210104166668</c:v>
                </c:pt>
                <c:pt idx="10788">
                  <c:v>42122.210162037038</c:v>
                </c:pt>
                <c:pt idx="10789">
                  <c:v>42122.210219907407</c:v>
                </c:pt>
                <c:pt idx="10790">
                  <c:v>42122.210277777776</c:v>
                </c:pt>
                <c:pt idx="10791">
                  <c:v>42122.210324074076</c:v>
                </c:pt>
                <c:pt idx="10792">
                  <c:v>42122.210381944446</c:v>
                </c:pt>
                <c:pt idx="10793">
                  <c:v>42122.210439814815</c:v>
                </c:pt>
                <c:pt idx="10794">
                  <c:v>42122.210486111115</c:v>
                </c:pt>
                <c:pt idx="10795">
                  <c:v>42122.210543981484</c:v>
                </c:pt>
                <c:pt idx="10796">
                  <c:v>42122.210601851853</c:v>
                </c:pt>
                <c:pt idx="10797">
                  <c:v>42122.210648148146</c:v>
                </c:pt>
                <c:pt idx="10798">
                  <c:v>42122.210706018515</c:v>
                </c:pt>
                <c:pt idx="10799">
                  <c:v>42122.210763888892</c:v>
                </c:pt>
                <c:pt idx="10800">
                  <c:v>42122.210810185185</c:v>
                </c:pt>
                <c:pt idx="10801">
                  <c:v>42122.210868055554</c:v>
                </c:pt>
                <c:pt idx="10802">
                  <c:v>42122.210925925923</c:v>
                </c:pt>
                <c:pt idx="10803">
                  <c:v>42122.210972222223</c:v>
                </c:pt>
                <c:pt idx="10804">
                  <c:v>42122.211030092592</c:v>
                </c:pt>
                <c:pt idx="10805">
                  <c:v>42122.211087962962</c:v>
                </c:pt>
                <c:pt idx="10806">
                  <c:v>42122.211134259262</c:v>
                </c:pt>
                <c:pt idx="10807">
                  <c:v>42122.211192129631</c:v>
                </c:pt>
                <c:pt idx="10808">
                  <c:v>42122.21125</c:v>
                </c:pt>
                <c:pt idx="10809">
                  <c:v>42122.21130787037</c:v>
                </c:pt>
                <c:pt idx="10810">
                  <c:v>42122.211354166669</c:v>
                </c:pt>
                <c:pt idx="10811">
                  <c:v>42122.211412037039</c:v>
                </c:pt>
                <c:pt idx="10812">
                  <c:v>42122.211469907408</c:v>
                </c:pt>
                <c:pt idx="10813">
                  <c:v>42122.211516203701</c:v>
                </c:pt>
                <c:pt idx="10814">
                  <c:v>42122.211574074077</c:v>
                </c:pt>
                <c:pt idx="10815">
                  <c:v>42122.211631944447</c:v>
                </c:pt>
                <c:pt idx="10816">
                  <c:v>42122.211678240739</c:v>
                </c:pt>
                <c:pt idx="10817">
                  <c:v>42122.211736111109</c:v>
                </c:pt>
                <c:pt idx="10818">
                  <c:v>42122.211793981478</c:v>
                </c:pt>
                <c:pt idx="10819">
                  <c:v>42122.211840277778</c:v>
                </c:pt>
                <c:pt idx="10820">
                  <c:v>42122.211898148147</c:v>
                </c:pt>
                <c:pt idx="10821">
                  <c:v>42122.211956018517</c:v>
                </c:pt>
                <c:pt idx="10822">
                  <c:v>42122.212002314816</c:v>
                </c:pt>
                <c:pt idx="10823">
                  <c:v>42122.212060185186</c:v>
                </c:pt>
                <c:pt idx="10824">
                  <c:v>42122.212118055555</c:v>
                </c:pt>
                <c:pt idx="10825">
                  <c:v>42122.212175925924</c:v>
                </c:pt>
                <c:pt idx="10826">
                  <c:v>42122.212222222224</c:v>
                </c:pt>
                <c:pt idx="10827">
                  <c:v>42122.212280092594</c:v>
                </c:pt>
                <c:pt idx="10828">
                  <c:v>42122.212337962963</c:v>
                </c:pt>
                <c:pt idx="10829">
                  <c:v>42122.212384259263</c:v>
                </c:pt>
                <c:pt idx="10830">
                  <c:v>42122.212442129632</c:v>
                </c:pt>
                <c:pt idx="10831">
                  <c:v>42122.212500000001</c:v>
                </c:pt>
                <c:pt idx="10832">
                  <c:v>42122.212546296294</c:v>
                </c:pt>
                <c:pt idx="10833">
                  <c:v>42122.212604166663</c:v>
                </c:pt>
                <c:pt idx="10834">
                  <c:v>42122.21266203704</c:v>
                </c:pt>
                <c:pt idx="10835">
                  <c:v>42122.212708333333</c:v>
                </c:pt>
                <c:pt idx="10836">
                  <c:v>42122.212766203702</c:v>
                </c:pt>
                <c:pt idx="10837">
                  <c:v>42122.212824074071</c:v>
                </c:pt>
                <c:pt idx="10838">
                  <c:v>42122.212870370371</c:v>
                </c:pt>
                <c:pt idx="10839">
                  <c:v>42122.21292824074</c:v>
                </c:pt>
                <c:pt idx="10840">
                  <c:v>42122.21298611111</c:v>
                </c:pt>
                <c:pt idx="10841">
                  <c:v>42122.213043981479</c:v>
                </c:pt>
                <c:pt idx="10842">
                  <c:v>42122.213090277779</c:v>
                </c:pt>
                <c:pt idx="10843">
                  <c:v>42122.213148148148</c:v>
                </c:pt>
                <c:pt idx="10844">
                  <c:v>42122.213206018518</c:v>
                </c:pt>
                <c:pt idx="10845">
                  <c:v>42122.213252314818</c:v>
                </c:pt>
                <c:pt idx="10846">
                  <c:v>42122.213310185187</c:v>
                </c:pt>
                <c:pt idx="10847">
                  <c:v>42122.213368055556</c:v>
                </c:pt>
                <c:pt idx="10848">
                  <c:v>42122.213414351849</c:v>
                </c:pt>
                <c:pt idx="10849">
                  <c:v>42122.213472222225</c:v>
                </c:pt>
                <c:pt idx="10850">
                  <c:v>42122.213530092595</c:v>
                </c:pt>
                <c:pt idx="10851">
                  <c:v>42122.213576388887</c:v>
                </c:pt>
                <c:pt idx="10852">
                  <c:v>42122.213634259257</c:v>
                </c:pt>
                <c:pt idx="10853">
                  <c:v>42122.213692129626</c:v>
                </c:pt>
                <c:pt idx="10854">
                  <c:v>42122.213738425926</c:v>
                </c:pt>
                <c:pt idx="10855">
                  <c:v>42122.213796296295</c:v>
                </c:pt>
                <c:pt idx="10856">
                  <c:v>42122.213854166665</c:v>
                </c:pt>
                <c:pt idx="10857">
                  <c:v>42122.213912037034</c:v>
                </c:pt>
                <c:pt idx="10858">
                  <c:v>42122.213958333334</c:v>
                </c:pt>
                <c:pt idx="10859">
                  <c:v>42122.214016203703</c:v>
                </c:pt>
                <c:pt idx="10860">
                  <c:v>42122.214074074072</c:v>
                </c:pt>
                <c:pt idx="10861">
                  <c:v>42122.214120370372</c:v>
                </c:pt>
                <c:pt idx="10862">
                  <c:v>42122.214178240742</c:v>
                </c:pt>
                <c:pt idx="10863">
                  <c:v>42122.214236111111</c:v>
                </c:pt>
                <c:pt idx="10864">
                  <c:v>42122.214282407411</c:v>
                </c:pt>
                <c:pt idx="10865">
                  <c:v>42122.21434027778</c:v>
                </c:pt>
                <c:pt idx="10866">
                  <c:v>42122.214398148149</c:v>
                </c:pt>
                <c:pt idx="10867">
                  <c:v>42122.214444444442</c:v>
                </c:pt>
                <c:pt idx="10868">
                  <c:v>42122.214502314811</c:v>
                </c:pt>
                <c:pt idx="10869">
                  <c:v>42122.214560185188</c:v>
                </c:pt>
                <c:pt idx="10870">
                  <c:v>42122.214606481481</c:v>
                </c:pt>
                <c:pt idx="10871">
                  <c:v>42122.21466435185</c:v>
                </c:pt>
                <c:pt idx="10872">
                  <c:v>42122.214722222219</c:v>
                </c:pt>
                <c:pt idx="10873">
                  <c:v>42122.214780092596</c:v>
                </c:pt>
                <c:pt idx="10874">
                  <c:v>42122.214826388888</c:v>
                </c:pt>
                <c:pt idx="10875">
                  <c:v>42122.214884259258</c:v>
                </c:pt>
                <c:pt idx="10876">
                  <c:v>42122.214942129627</c:v>
                </c:pt>
                <c:pt idx="10877">
                  <c:v>42122.214988425927</c:v>
                </c:pt>
                <c:pt idx="10878">
                  <c:v>42122.215046296296</c:v>
                </c:pt>
                <c:pt idx="10879">
                  <c:v>42122.215104166666</c:v>
                </c:pt>
                <c:pt idx="10880">
                  <c:v>42122.215150462966</c:v>
                </c:pt>
                <c:pt idx="10881">
                  <c:v>42122.215208333335</c:v>
                </c:pt>
                <c:pt idx="10882">
                  <c:v>42122.215266203704</c:v>
                </c:pt>
                <c:pt idx="10883">
                  <c:v>42122.215312499997</c:v>
                </c:pt>
                <c:pt idx="10884">
                  <c:v>42122.215370370373</c:v>
                </c:pt>
                <c:pt idx="10885">
                  <c:v>42122.215428240743</c:v>
                </c:pt>
                <c:pt idx="10886">
                  <c:v>42122.215474537035</c:v>
                </c:pt>
                <c:pt idx="10887">
                  <c:v>42122.215532407405</c:v>
                </c:pt>
                <c:pt idx="10888">
                  <c:v>42122.215590277781</c:v>
                </c:pt>
                <c:pt idx="10889">
                  <c:v>42122.215648148151</c:v>
                </c:pt>
                <c:pt idx="10890">
                  <c:v>42122.215694444443</c:v>
                </c:pt>
                <c:pt idx="10891">
                  <c:v>42122.215752314813</c:v>
                </c:pt>
                <c:pt idx="10892">
                  <c:v>42122.215810185182</c:v>
                </c:pt>
                <c:pt idx="10893">
                  <c:v>42122.215856481482</c:v>
                </c:pt>
                <c:pt idx="10894">
                  <c:v>42122.215914351851</c:v>
                </c:pt>
                <c:pt idx="10895">
                  <c:v>42122.21597222222</c:v>
                </c:pt>
                <c:pt idx="10896">
                  <c:v>42122.21601851852</c:v>
                </c:pt>
                <c:pt idx="10897">
                  <c:v>42122.21607638889</c:v>
                </c:pt>
                <c:pt idx="10898">
                  <c:v>42122.216134259259</c:v>
                </c:pt>
                <c:pt idx="10899">
                  <c:v>42122.216180555559</c:v>
                </c:pt>
                <c:pt idx="10900">
                  <c:v>42122.216238425928</c:v>
                </c:pt>
                <c:pt idx="10901">
                  <c:v>42122.216296296298</c:v>
                </c:pt>
                <c:pt idx="10902">
                  <c:v>42122.21634259259</c:v>
                </c:pt>
                <c:pt idx="10903">
                  <c:v>42122.216400462959</c:v>
                </c:pt>
                <c:pt idx="10904">
                  <c:v>42122.216458333336</c:v>
                </c:pt>
                <c:pt idx="10905">
                  <c:v>42122.216504629629</c:v>
                </c:pt>
                <c:pt idx="10906">
                  <c:v>42122.216562499998</c:v>
                </c:pt>
                <c:pt idx="10907">
                  <c:v>42122.216620370367</c:v>
                </c:pt>
                <c:pt idx="10908">
                  <c:v>42122.216678240744</c:v>
                </c:pt>
                <c:pt idx="10909">
                  <c:v>42122.216724537036</c:v>
                </c:pt>
                <c:pt idx="10910">
                  <c:v>42122.216782407406</c:v>
                </c:pt>
                <c:pt idx="10911">
                  <c:v>42122.216840277775</c:v>
                </c:pt>
                <c:pt idx="10912">
                  <c:v>42122.216886574075</c:v>
                </c:pt>
                <c:pt idx="10913">
                  <c:v>42122.216944444444</c:v>
                </c:pt>
                <c:pt idx="10914">
                  <c:v>42122.217002314814</c:v>
                </c:pt>
                <c:pt idx="10915">
                  <c:v>42122.217048611114</c:v>
                </c:pt>
                <c:pt idx="10916">
                  <c:v>42122.217106481483</c:v>
                </c:pt>
                <c:pt idx="10917">
                  <c:v>42122.217164351852</c:v>
                </c:pt>
                <c:pt idx="10918">
                  <c:v>42122.217210648145</c:v>
                </c:pt>
                <c:pt idx="10919">
                  <c:v>42122.217268518521</c:v>
                </c:pt>
                <c:pt idx="10920">
                  <c:v>42122.217326388891</c:v>
                </c:pt>
                <c:pt idx="10921">
                  <c:v>42122.217372685183</c:v>
                </c:pt>
                <c:pt idx="10922">
                  <c:v>42122.217430555553</c:v>
                </c:pt>
                <c:pt idx="10923">
                  <c:v>42122.217488425929</c:v>
                </c:pt>
                <c:pt idx="10924">
                  <c:v>42122.217546296299</c:v>
                </c:pt>
                <c:pt idx="10925">
                  <c:v>42122.217592592591</c:v>
                </c:pt>
                <c:pt idx="10926">
                  <c:v>42122.217650462961</c:v>
                </c:pt>
                <c:pt idx="10927">
                  <c:v>42122.21770833333</c:v>
                </c:pt>
                <c:pt idx="10928">
                  <c:v>42122.21775462963</c:v>
                </c:pt>
                <c:pt idx="10929">
                  <c:v>42122.217812499999</c:v>
                </c:pt>
                <c:pt idx="10930">
                  <c:v>42122.217870370368</c:v>
                </c:pt>
                <c:pt idx="10931">
                  <c:v>42122.217916666668</c:v>
                </c:pt>
                <c:pt idx="10932">
                  <c:v>42122.217974537038</c:v>
                </c:pt>
                <c:pt idx="10933">
                  <c:v>42122.218032407407</c:v>
                </c:pt>
                <c:pt idx="10934">
                  <c:v>42122.218078703707</c:v>
                </c:pt>
                <c:pt idx="10935">
                  <c:v>42122.218136574076</c:v>
                </c:pt>
                <c:pt idx="10936">
                  <c:v>42122.218194444446</c:v>
                </c:pt>
                <c:pt idx="10937">
                  <c:v>42122.218240740738</c:v>
                </c:pt>
                <c:pt idx="10938">
                  <c:v>42122.218298611115</c:v>
                </c:pt>
                <c:pt idx="10939">
                  <c:v>42122.218356481484</c:v>
                </c:pt>
                <c:pt idx="10940">
                  <c:v>42122.218414351853</c:v>
                </c:pt>
                <c:pt idx="10941">
                  <c:v>42122.218460648146</c:v>
                </c:pt>
                <c:pt idx="10942">
                  <c:v>42122.218518518515</c:v>
                </c:pt>
                <c:pt idx="10943">
                  <c:v>42122.218576388892</c:v>
                </c:pt>
                <c:pt idx="10944">
                  <c:v>42122.218622685185</c:v>
                </c:pt>
                <c:pt idx="10945">
                  <c:v>42122.218680555554</c:v>
                </c:pt>
                <c:pt idx="10946">
                  <c:v>42122.218738425923</c:v>
                </c:pt>
                <c:pt idx="10947">
                  <c:v>42122.218784722223</c:v>
                </c:pt>
                <c:pt idx="10948">
                  <c:v>42122.218842592592</c:v>
                </c:pt>
                <c:pt idx="10949">
                  <c:v>42122.218900462962</c:v>
                </c:pt>
                <c:pt idx="10950">
                  <c:v>42122.218946759262</c:v>
                </c:pt>
                <c:pt idx="10951">
                  <c:v>42122.219004629631</c:v>
                </c:pt>
                <c:pt idx="10952">
                  <c:v>42122.2190625</c:v>
                </c:pt>
                <c:pt idx="10953">
                  <c:v>42122.219108796293</c:v>
                </c:pt>
                <c:pt idx="10954">
                  <c:v>42122.219166666669</c:v>
                </c:pt>
                <c:pt idx="10955">
                  <c:v>42122.219224537039</c:v>
                </c:pt>
                <c:pt idx="10956">
                  <c:v>42122.219282407408</c:v>
                </c:pt>
                <c:pt idx="10957">
                  <c:v>42122.219328703701</c:v>
                </c:pt>
                <c:pt idx="10958">
                  <c:v>42122.219386574077</c:v>
                </c:pt>
                <c:pt idx="10959">
                  <c:v>42122.219444444447</c:v>
                </c:pt>
                <c:pt idx="10960">
                  <c:v>42122.219490740739</c:v>
                </c:pt>
                <c:pt idx="10961">
                  <c:v>42122.219548611109</c:v>
                </c:pt>
                <c:pt idx="10962">
                  <c:v>42122.219606481478</c:v>
                </c:pt>
                <c:pt idx="10963">
                  <c:v>42122.219652777778</c:v>
                </c:pt>
                <c:pt idx="10964">
                  <c:v>42122.219710648147</c:v>
                </c:pt>
                <c:pt idx="10965">
                  <c:v>42122.219768518517</c:v>
                </c:pt>
                <c:pt idx="10966">
                  <c:v>42122.219814814816</c:v>
                </c:pt>
                <c:pt idx="10967">
                  <c:v>42122.219872685186</c:v>
                </c:pt>
                <c:pt idx="10968">
                  <c:v>42122.219930555555</c:v>
                </c:pt>
                <c:pt idx="10969">
                  <c:v>42122.219976851855</c:v>
                </c:pt>
                <c:pt idx="10970">
                  <c:v>42122.220034722224</c:v>
                </c:pt>
                <c:pt idx="10971">
                  <c:v>42122.220092592594</c:v>
                </c:pt>
                <c:pt idx="10972">
                  <c:v>42122.220138888886</c:v>
                </c:pt>
                <c:pt idx="10973">
                  <c:v>42122.220196759263</c:v>
                </c:pt>
                <c:pt idx="10974">
                  <c:v>42122.220254629632</c:v>
                </c:pt>
                <c:pt idx="10975">
                  <c:v>42122.220312500001</c:v>
                </c:pt>
                <c:pt idx="10976">
                  <c:v>42122.220358796294</c:v>
                </c:pt>
                <c:pt idx="10977">
                  <c:v>42122.220416666663</c:v>
                </c:pt>
                <c:pt idx="10978">
                  <c:v>42122.22047453704</c:v>
                </c:pt>
                <c:pt idx="10979">
                  <c:v>42122.220520833333</c:v>
                </c:pt>
                <c:pt idx="10980">
                  <c:v>42122.220578703702</c:v>
                </c:pt>
                <c:pt idx="10981">
                  <c:v>42122.220636574071</c:v>
                </c:pt>
                <c:pt idx="10982">
                  <c:v>42122.220682870371</c:v>
                </c:pt>
                <c:pt idx="10983">
                  <c:v>42122.22074074074</c:v>
                </c:pt>
                <c:pt idx="10984">
                  <c:v>42122.22079861111</c:v>
                </c:pt>
                <c:pt idx="10985">
                  <c:v>42122.22084490741</c:v>
                </c:pt>
                <c:pt idx="10986">
                  <c:v>42122.220902777779</c:v>
                </c:pt>
                <c:pt idx="10987">
                  <c:v>42122.220960648148</c:v>
                </c:pt>
                <c:pt idx="10988">
                  <c:v>42122.221006944441</c:v>
                </c:pt>
                <c:pt idx="10989">
                  <c:v>42122.221064814818</c:v>
                </c:pt>
                <c:pt idx="10990">
                  <c:v>42122.221122685187</c:v>
                </c:pt>
                <c:pt idx="10991">
                  <c:v>42122.221180555556</c:v>
                </c:pt>
                <c:pt idx="10992">
                  <c:v>42122.221226851849</c:v>
                </c:pt>
                <c:pt idx="10993">
                  <c:v>42122.221284722225</c:v>
                </c:pt>
                <c:pt idx="10994">
                  <c:v>42122.221342592595</c:v>
                </c:pt>
                <c:pt idx="10995">
                  <c:v>42122.221388888887</c:v>
                </c:pt>
                <c:pt idx="10996">
                  <c:v>42122.221446759257</c:v>
                </c:pt>
                <c:pt idx="10997">
                  <c:v>42122.221504629626</c:v>
                </c:pt>
                <c:pt idx="10998">
                  <c:v>42122.221550925926</c:v>
                </c:pt>
                <c:pt idx="10999">
                  <c:v>42122.221608796295</c:v>
                </c:pt>
                <c:pt idx="11000">
                  <c:v>42122.221666666665</c:v>
                </c:pt>
                <c:pt idx="11001">
                  <c:v>42122.221712962964</c:v>
                </c:pt>
                <c:pt idx="11002">
                  <c:v>42122.221770833334</c:v>
                </c:pt>
                <c:pt idx="11003">
                  <c:v>42122.221828703703</c:v>
                </c:pt>
                <c:pt idx="11004">
                  <c:v>42122.221875000003</c:v>
                </c:pt>
                <c:pt idx="11005">
                  <c:v>42122.221932870372</c:v>
                </c:pt>
                <c:pt idx="11006">
                  <c:v>42122.221990740742</c:v>
                </c:pt>
                <c:pt idx="11007">
                  <c:v>42122.222048611111</c:v>
                </c:pt>
                <c:pt idx="11008">
                  <c:v>42122.222094907411</c:v>
                </c:pt>
                <c:pt idx="11009">
                  <c:v>42122.22215277778</c:v>
                </c:pt>
                <c:pt idx="11010">
                  <c:v>42122.222210648149</c:v>
                </c:pt>
                <c:pt idx="11011">
                  <c:v>42122.222256944442</c:v>
                </c:pt>
                <c:pt idx="11012">
                  <c:v>42122.222314814811</c:v>
                </c:pt>
                <c:pt idx="11013">
                  <c:v>42122.222372685188</c:v>
                </c:pt>
                <c:pt idx="11014">
                  <c:v>42122.222418981481</c:v>
                </c:pt>
                <c:pt idx="11015">
                  <c:v>42122.22247685185</c:v>
                </c:pt>
                <c:pt idx="11016">
                  <c:v>42122.222534722219</c:v>
                </c:pt>
                <c:pt idx="11017">
                  <c:v>42122.222581018519</c:v>
                </c:pt>
                <c:pt idx="11018">
                  <c:v>42122.222638888888</c:v>
                </c:pt>
                <c:pt idx="11019">
                  <c:v>42122.222696759258</c:v>
                </c:pt>
                <c:pt idx="11020">
                  <c:v>42122.222743055558</c:v>
                </c:pt>
                <c:pt idx="11021">
                  <c:v>42122.222800925927</c:v>
                </c:pt>
                <c:pt idx="11022">
                  <c:v>42122.222858796296</c:v>
                </c:pt>
                <c:pt idx="11023">
                  <c:v>42122.222916666666</c:v>
                </c:pt>
                <c:pt idx="11024">
                  <c:v>42122.222962962966</c:v>
                </c:pt>
                <c:pt idx="11025">
                  <c:v>42122.223020833335</c:v>
                </c:pt>
                <c:pt idx="11026">
                  <c:v>42122.223078703704</c:v>
                </c:pt>
                <c:pt idx="11027">
                  <c:v>42122.223124999997</c:v>
                </c:pt>
                <c:pt idx="11028">
                  <c:v>42122.223182870373</c:v>
                </c:pt>
                <c:pt idx="11029">
                  <c:v>42122.223240740743</c:v>
                </c:pt>
                <c:pt idx="11030">
                  <c:v>42122.223287037035</c:v>
                </c:pt>
                <c:pt idx="11031">
                  <c:v>42122.223344907405</c:v>
                </c:pt>
                <c:pt idx="11032">
                  <c:v>42122.223402777781</c:v>
                </c:pt>
                <c:pt idx="11033">
                  <c:v>42122.223449074074</c:v>
                </c:pt>
                <c:pt idx="11034">
                  <c:v>42122.223506944443</c:v>
                </c:pt>
                <c:pt idx="11035">
                  <c:v>42122.223564814813</c:v>
                </c:pt>
                <c:pt idx="11036">
                  <c:v>42122.223611111112</c:v>
                </c:pt>
                <c:pt idx="11037">
                  <c:v>42122.223668981482</c:v>
                </c:pt>
                <c:pt idx="11038">
                  <c:v>42122.223726851851</c:v>
                </c:pt>
                <c:pt idx="11039">
                  <c:v>42122.223773148151</c:v>
                </c:pt>
                <c:pt idx="11040">
                  <c:v>42122.22383101852</c:v>
                </c:pt>
                <c:pt idx="11041">
                  <c:v>42122.22388888889</c:v>
                </c:pt>
                <c:pt idx="11042">
                  <c:v>42122.223946759259</c:v>
                </c:pt>
                <c:pt idx="11043">
                  <c:v>42122.223993055559</c:v>
                </c:pt>
                <c:pt idx="11044">
                  <c:v>42122.224050925928</c:v>
                </c:pt>
                <c:pt idx="11045">
                  <c:v>42122.224108796298</c:v>
                </c:pt>
                <c:pt idx="11046">
                  <c:v>42122.22415509259</c:v>
                </c:pt>
                <c:pt idx="11047">
                  <c:v>42122.224212962959</c:v>
                </c:pt>
                <c:pt idx="11048">
                  <c:v>42122.224270833336</c:v>
                </c:pt>
                <c:pt idx="11049">
                  <c:v>42122.224317129629</c:v>
                </c:pt>
                <c:pt idx="11050">
                  <c:v>42122.224374999998</c:v>
                </c:pt>
                <c:pt idx="11051">
                  <c:v>42122.224432870367</c:v>
                </c:pt>
                <c:pt idx="11052">
                  <c:v>42122.224479166667</c:v>
                </c:pt>
                <c:pt idx="11053">
                  <c:v>42122.224537037036</c:v>
                </c:pt>
                <c:pt idx="11054">
                  <c:v>42122.224594907406</c:v>
                </c:pt>
                <c:pt idx="11055">
                  <c:v>42122.224641203706</c:v>
                </c:pt>
                <c:pt idx="11056">
                  <c:v>42122.224699074075</c:v>
                </c:pt>
                <c:pt idx="11057">
                  <c:v>42122.224756944444</c:v>
                </c:pt>
                <c:pt idx="11058">
                  <c:v>42122.224814814814</c:v>
                </c:pt>
                <c:pt idx="11059">
                  <c:v>42122.224861111114</c:v>
                </c:pt>
                <c:pt idx="11060">
                  <c:v>42122.224918981483</c:v>
                </c:pt>
                <c:pt idx="11061">
                  <c:v>42122.224976851852</c:v>
                </c:pt>
                <c:pt idx="11062">
                  <c:v>42122.225023148145</c:v>
                </c:pt>
                <c:pt idx="11063">
                  <c:v>42122.225081018521</c:v>
                </c:pt>
                <c:pt idx="11064">
                  <c:v>42122.225138888891</c:v>
                </c:pt>
                <c:pt idx="11065">
                  <c:v>42122.225185185183</c:v>
                </c:pt>
                <c:pt idx="11066">
                  <c:v>42122.225243055553</c:v>
                </c:pt>
                <c:pt idx="11067">
                  <c:v>42122.225300925929</c:v>
                </c:pt>
                <c:pt idx="11068">
                  <c:v>42122.225347222222</c:v>
                </c:pt>
                <c:pt idx="11069">
                  <c:v>42122.225405092591</c:v>
                </c:pt>
                <c:pt idx="11070">
                  <c:v>42122.225462962961</c:v>
                </c:pt>
                <c:pt idx="11071">
                  <c:v>42122.22550925926</c:v>
                </c:pt>
                <c:pt idx="11072">
                  <c:v>42122.22556712963</c:v>
                </c:pt>
                <c:pt idx="11073">
                  <c:v>42122.225624999999</c:v>
                </c:pt>
                <c:pt idx="11074">
                  <c:v>42122.225682870368</c:v>
                </c:pt>
                <c:pt idx="11075">
                  <c:v>42122.225729166668</c:v>
                </c:pt>
                <c:pt idx="11076">
                  <c:v>42122.225787037038</c:v>
                </c:pt>
                <c:pt idx="11077">
                  <c:v>42122.225844907407</c:v>
                </c:pt>
                <c:pt idx="11078">
                  <c:v>42122.225891203707</c:v>
                </c:pt>
                <c:pt idx="11079">
                  <c:v>42122.225949074076</c:v>
                </c:pt>
                <c:pt idx="11080">
                  <c:v>42122.226006944446</c:v>
                </c:pt>
                <c:pt idx="11081">
                  <c:v>42122.226053240738</c:v>
                </c:pt>
                <c:pt idx="11082">
                  <c:v>42122.226111111115</c:v>
                </c:pt>
                <c:pt idx="11083">
                  <c:v>42122.226168981484</c:v>
                </c:pt>
                <c:pt idx="11084">
                  <c:v>42122.226215277777</c:v>
                </c:pt>
                <c:pt idx="11085">
                  <c:v>42122.226273148146</c:v>
                </c:pt>
                <c:pt idx="11086">
                  <c:v>42122.226331018515</c:v>
                </c:pt>
                <c:pt idx="11087">
                  <c:v>42122.226377314815</c:v>
                </c:pt>
                <c:pt idx="11088">
                  <c:v>42122.226435185185</c:v>
                </c:pt>
                <c:pt idx="11089">
                  <c:v>42122.226493055554</c:v>
                </c:pt>
                <c:pt idx="11090">
                  <c:v>42122.226550925923</c:v>
                </c:pt>
                <c:pt idx="11091">
                  <c:v>42122.226597222223</c:v>
                </c:pt>
                <c:pt idx="11092">
                  <c:v>42122.226655092592</c:v>
                </c:pt>
                <c:pt idx="11093">
                  <c:v>42122.226712962962</c:v>
                </c:pt>
                <c:pt idx="11094">
                  <c:v>42122.226759259262</c:v>
                </c:pt>
                <c:pt idx="11095">
                  <c:v>42122.226817129631</c:v>
                </c:pt>
                <c:pt idx="11096">
                  <c:v>42122.226875</c:v>
                </c:pt>
                <c:pt idx="11097">
                  <c:v>42122.226921296293</c:v>
                </c:pt>
                <c:pt idx="11098">
                  <c:v>42122.226979166669</c:v>
                </c:pt>
                <c:pt idx="11099">
                  <c:v>42122.227037037039</c:v>
                </c:pt>
                <c:pt idx="11100">
                  <c:v>42122.227083333331</c:v>
                </c:pt>
                <c:pt idx="11101">
                  <c:v>42122.227141203701</c:v>
                </c:pt>
                <c:pt idx="11102">
                  <c:v>42122.227199074077</c:v>
                </c:pt>
                <c:pt idx="11103">
                  <c:v>42122.22724537037</c:v>
                </c:pt>
                <c:pt idx="11104">
                  <c:v>42122.227303240739</c:v>
                </c:pt>
                <c:pt idx="11105">
                  <c:v>42122.227361111109</c:v>
                </c:pt>
                <c:pt idx="11106">
                  <c:v>42122.227407407408</c:v>
                </c:pt>
                <c:pt idx="11107">
                  <c:v>42122.227465277778</c:v>
                </c:pt>
                <c:pt idx="11108">
                  <c:v>42122.227523148147</c:v>
                </c:pt>
                <c:pt idx="11109">
                  <c:v>42122.227581018517</c:v>
                </c:pt>
                <c:pt idx="11110">
                  <c:v>42122.227627314816</c:v>
                </c:pt>
                <c:pt idx="11111">
                  <c:v>42122.227685185186</c:v>
                </c:pt>
                <c:pt idx="11112">
                  <c:v>42122.227743055555</c:v>
                </c:pt>
                <c:pt idx="11113">
                  <c:v>42122.227789351855</c:v>
                </c:pt>
                <c:pt idx="11114">
                  <c:v>42122.227847222224</c:v>
                </c:pt>
                <c:pt idx="11115">
                  <c:v>42122.227905092594</c:v>
                </c:pt>
                <c:pt idx="11116">
                  <c:v>42122.227951388886</c:v>
                </c:pt>
                <c:pt idx="11117">
                  <c:v>42122.228009259263</c:v>
                </c:pt>
                <c:pt idx="11118">
                  <c:v>42122.228067129632</c:v>
                </c:pt>
                <c:pt idx="11119">
                  <c:v>42122.228113425925</c:v>
                </c:pt>
                <c:pt idx="11120">
                  <c:v>42122.228171296294</c:v>
                </c:pt>
                <c:pt idx="11121">
                  <c:v>42122.228229166663</c:v>
                </c:pt>
                <c:pt idx="11122">
                  <c:v>42122.228275462963</c:v>
                </c:pt>
                <c:pt idx="11123">
                  <c:v>42122.228333333333</c:v>
                </c:pt>
                <c:pt idx="11124">
                  <c:v>42122.228391203702</c:v>
                </c:pt>
                <c:pt idx="11125">
                  <c:v>42122.228449074071</c:v>
                </c:pt>
                <c:pt idx="11126">
                  <c:v>42122.228495370371</c:v>
                </c:pt>
                <c:pt idx="11127">
                  <c:v>42122.22855324074</c:v>
                </c:pt>
                <c:pt idx="11128">
                  <c:v>42122.22861111111</c:v>
                </c:pt>
                <c:pt idx="11129">
                  <c:v>42122.22865740741</c:v>
                </c:pt>
                <c:pt idx="11130">
                  <c:v>42122.228715277779</c:v>
                </c:pt>
                <c:pt idx="11131">
                  <c:v>42122.228773148148</c:v>
                </c:pt>
                <c:pt idx="11132">
                  <c:v>42122.228819444441</c:v>
                </c:pt>
                <c:pt idx="11133">
                  <c:v>42122.228877314818</c:v>
                </c:pt>
                <c:pt idx="11134">
                  <c:v>42122.228935185187</c:v>
                </c:pt>
                <c:pt idx="11135">
                  <c:v>42122.228981481479</c:v>
                </c:pt>
                <c:pt idx="11136">
                  <c:v>42122.229039351849</c:v>
                </c:pt>
                <c:pt idx="11137">
                  <c:v>42122.229097222225</c:v>
                </c:pt>
                <c:pt idx="11138">
                  <c:v>42122.229143518518</c:v>
                </c:pt>
                <c:pt idx="11139">
                  <c:v>42122.229201388887</c:v>
                </c:pt>
                <c:pt idx="11140">
                  <c:v>42122.229259259257</c:v>
                </c:pt>
                <c:pt idx="11141">
                  <c:v>42122.229317129626</c:v>
                </c:pt>
                <c:pt idx="11142">
                  <c:v>42122.229363425926</c:v>
                </c:pt>
                <c:pt idx="11143">
                  <c:v>42122.229421296295</c:v>
                </c:pt>
                <c:pt idx="11144">
                  <c:v>42122.229479166665</c:v>
                </c:pt>
                <c:pt idx="11145">
                  <c:v>42122.229525462964</c:v>
                </c:pt>
                <c:pt idx="11146">
                  <c:v>42122.229583333334</c:v>
                </c:pt>
                <c:pt idx="11147">
                  <c:v>42122.229641203703</c:v>
                </c:pt>
                <c:pt idx="11148">
                  <c:v>42122.229687500003</c:v>
                </c:pt>
                <c:pt idx="11149">
                  <c:v>42122.229745370372</c:v>
                </c:pt>
                <c:pt idx="11150">
                  <c:v>42122.229803240742</c:v>
                </c:pt>
                <c:pt idx="11151">
                  <c:v>42122.229849537034</c:v>
                </c:pt>
                <c:pt idx="11152">
                  <c:v>42122.229907407411</c:v>
                </c:pt>
                <c:pt idx="11153">
                  <c:v>42122.22996527778</c:v>
                </c:pt>
                <c:pt idx="11154">
                  <c:v>42122.230011574073</c:v>
                </c:pt>
                <c:pt idx="11155">
                  <c:v>42122.230069444442</c:v>
                </c:pt>
                <c:pt idx="11156">
                  <c:v>42122.230127314811</c:v>
                </c:pt>
                <c:pt idx="11157">
                  <c:v>42122.230185185188</c:v>
                </c:pt>
                <c:pt idx="11158">
                  <c:v>42122.230231481481</c:v>
                </c:pt>
                <c:pt idx="11159">
                  <c:v>42122.23028935185</c:v>
                </c:pt>
                <c:pt idx="11160">
                  <c:v>42122.230347222219</c:v>
                </c:pt>
                <c:pt idx="11161">
                  <c:v>42122.230393518519</c:v>
                </c:pt>
                <c:pt idx="11162">
                  <c:v>42122.230451388888</c:v>
                </c:pt>
                <c:pt idx="11163">
                  <c:v>42122.230509259258</c:v>
                </c:pt>
                <c:pt idx="11164">
                  <c:v>42122.230555555558</c:v>
                </c:pt>
                <c:pt idx="11165">
                  <c:v>42122.230613425927</c:v>
                </c:pt>
                <c:pt idx="11166">
                  <c:v>42122.230671296296</c:v>
                </c:pt>
                <c:pt idx="11167">
                  <c:v>42122.230717592596</c:v>
                </c:pt>
                <c:pt idx="11168">
                  <c:v>42122.230775462966</c:v>
                </c:pt>
                <c:pt idx="11169">
                  <c:v>42122.230833333335</c:v>
                </c:pt>
                <c:pt idx="11170">
                  <c:v>42122.230879629627</c:v>
                </c:pt>
                <c:pt idx="11171">
                  <c:v>42122.230937499997</c:v>
                </c:pt>
                <c:pt idx="11172">
                  <c:v>42122.230995370373</c:v>
                </c:pt>
                <c:pt idx="11173">
                  <c:v>42122.231053240743</c:v>
                </c:pt>
                <c:pt idx="11174">
                  <c:v>42122.231099537035</c:v>
                </c:pt>
                <c:pt idx="11175">
                  <c:v>42122.231157407405</c:v>
                </c:pt>
                <c:pt idx="11176">
                  <c:v>42122.231215277781</c:v>
                </c:pt>
                <c:pt idx="11177">
                  <c:v>42122.231261574074</c:v>
                </c:pt>
                <c:pt idx="11178">
                  <c:v>42122.231319444443</c:v>
                </c:pt>
                <c:pt idx="11179">
                  <c:v>42122.231377314813</c:v>
                </c:pt>
                <c:pt idx="11180">
                  <c:v>42122.231435185182</c:v>
                </c:pt>
                <c:pt idx="11181">
                  <c:v>42122.231493055559</c:v>
                </c:pt>
                <c:pt idx="11182">
                  <c:v>42122.231539351851</c:v>
                </c:pt>
                <c:pt idx="11183">
                  <c:v>42122.23159722222</c:v>
                </c:pt>
                <c:pt idx="11184">
                  <c:v>42122.23165509259</c:v>
                </c:pt>
                <c:pt idx="11185">
                  <c:v>42122.23170138889</c:v>
                </c:pt>
                <c:pt idx="11186">
                  <c:v>42122.231759259259</c:v>
                </c:pt>
                <c:pt idx="11187">
                  <c:v>42122.231817129628</c:v>
                </c:pt>
                <c:pt idx="11188">
                  <c:v>42122.231874999998</c:v>
                </c:pt>
                <c:pt idx="11189">
                  <c:v>42122.231921296298</c:v>
                </c:pt>
                <c:pt idx="11190">
                  <c:v>42122.231979166667</c:v>
                </c:pt>
                <c:pt idx="11191">
                  <c:v>42122.232037037036</c:v>
                </c:pt>
                <c:pt idx="11192">
                  <c:v>42122.232083333336</c:v>
                </c:pt>
                <c:pt idx="11193">
                  <c:v>42122.232141203705</c:v>
                </c:pt>
                <c:pt idx="11194">
                  <c:v>42122.232199074075</c:v>
                </c:pt>
                <c:pt idx="11195">
                  <c:v>42122.232245370367</c:v>
                </c:pt>
                <c:pt idx="11196">
                  <c:v>42122.232303240744</c:v>
                </c:pt>
                <c:pt idx="11197">
                  <c:v>42122.232361111113</c:v>
                </c:pt>
                <c:pt idx="11198">
                  <c:v>42122.232407407406</c:v>
                </c:pt>
                <c:pt idx="11199">
                  <c:v>42122.232465277775</c:v>
                </c:pt>
                <c:pt idx="11200">
                  <c:v>42122.232523148145</c:v>
                </c:pt>
                <c:pt idx="11201">
                  <c:v>42122.232569444444</c:v>
                </c:pt>
                <c:pt idx="11202">
                  <c:v>42122.232627314814</c:v>
                </c:pt>
                <c:pt idx="11203">
                  <c:v>42122.232685185183</c:v>
                </c:pt>
                <c:pt idx="11204">
                  <c:v>42122.232743055552</c:v>
                </c:pt>
                <c:pt idx="11205">
                  <c:v>42122.232789351852</c:v>
                </c:pt>
                <c:pt idx="11206">
                  <c:v>42122.232847222222</c:v>
                </c:pt>
                <c:pt idx="11207">
                  <c:v>42122.232905092591</c:v>
                </c:pt>
                <c:pt idx="11208">
                  <c:v>42122.232951388891</c:v>
                </c:pt>
                <c:pt idx="11209">
                  <c:v>42122.23300925926</c:v>
                </c:pt>
                <c:pt idx="11210">
                  <c:v>42122.233067129629</c:v>
                </c:pt>
                <c:pt idx="11211">
                  <c:v>42122.233113425929</c:v>
                </c:pt>
                <c:pt idx="11212">
                  <c:v>42122.233171296299</c:v>
                </c:pt>
                <c:pt idx="11213">
                  <c:v>42122.233229166668</c:v>
                </c:pt>
                <c:pt idx="11214">
                  <c:v>42122.233275462961</c:v>
                </c:pt>
                <c:pt idx="11215">
                  <c:v>42122.23333333333</c:v>
                </c:pt>
                <c:pt idx="11216">
                  <c:v>42122.233391203707</c:v>
                </c:pt>
                <c:pt idx="11217">
                  <c:v>42122.233437499999</c:v>
                </c:pt>
                <c:pt idx="11218">
                  <c:v>42122.233495370368</c:v>
                </c:pt>
                <c:pt idx="11219">
                  <c:v>42122.233553240738</c:v>
                </c:pt>
                <c:pt idx="11220">
                  <c:v>42122.233611111114</c:v>
                </c:pt>
                <c:pt idx="11221">
                  <c:v>42122.233657407407</c:v>
                </c:pt>
                <c:pt idx="11222">
                  <c:v>42122.233715277776</c:v>
                </c:pt>
                <c:pt idx="11223">
                  <c:v>42122.233773148146</c:v>
                </c:pt>
                <c:pt idx="11224">
                  <c:v>42122.233819444446</c:v>
                </c:pt>
                <c:pt idx="11225">
                  <c:v>42122.233877314815</c:v>
                </c:pt>
                <c:pt idx="11226">
                  <c:v>42122.233935185184</c:v>
                </c:pt>
                <c:pt idx="11227">
                  <c:v>42122.233981481484</c:v>
                </c:pt>
                <c:pt idx="11228">
                  <c:v>42122.234039351853</c:v>
                </c:pt>
                <c:pt idx="11229">
                  <c:v>42122.234097222223</c:v>
                </c:pt>
                <c:pt idx="11230">
                  <c:v>42122.234143518515</c:v>
                </c:pt>
                <c:pt idx="11231">
                  <c:v>42122.234201388892</c:v>
                </c:pt>
                <c:pt idx="11232">
                  <c:v>42122.234259259261</c:v>
                </c:pt>
                <c:pt idx="11233">
                  <c:v>42122.234305555554</c:v>
                </c:pt>
                <c:pt idx="11234">
                  <c:v>42122.234363425923</c:v>
                </c:pt>
                <c:pt idx="11235">
                  <c:v>42122.2344212963</c:v>
                </c:pt>
                <c:pt idx="11236">
                  <c:v>42122.234479166669</c:v>
                </c:pt>
                <c:pt idx="11237">
                  <c:v>42122.234525462962</c:v>
                </c:pt>
                <c:pt idx="11238">
                  <c:v>42122.234583333331</c:v>
                </c:pt>
                <c:pt idx="11239">
                  <c:v>42122.2346412037</c:v>
                </c:pt>
                <c:pt idx="11240">
                  <c:v>42122.2346875</c:v>
                </c:pt>
                <c:pt idx="11241">
                  <c:v>42122.23474537037</c:v>
                </c:pt>
                <c:pt idx="11242">
                  <c:v>42122.234803240739</c:v>
                </c:pt>
                <c:pt idx="11243">
                  <c:v>42122.234849537039</c:v>
                </c:pt>
                <c:pt idx="11244">
                  <c:v>42122.234907407408</c:v>
                </c:pt>
                <c:pt idx="11245">
                  <c:v>42122.234965277778</c:v>
                </c:pt>
                <c:pt idx="11246">
                  <c:v>42122.235011574077</c:v>
                </c:pt>
                <c:pt idx="11247">
                  <c:v>42122.235069444447</c:v>
                </c:pt>
                <c:pt idx="11248">
                  <c:v>42122.235127314816</c:v>
                </c:pt>
                <c:pt idx="11249">
                  <c:v>42122.235173611109</c:v>
                </c:pt>
                <c:pt idx="11250">
                  <c:v>42122.235231481478</c:v>
                </c:pt>
                <c:pt idx="11251">
                  <c:v>42122.235289351855</c:v>
                </c:pt>
                <c:pt idx="11252">
                  <c:v>42122.235347222224</c:v>
                </c:pt>
                <c:pt idx="11253">
                  <c:v>42122.235393518517</c:v>
                </c:pt>
                <c:pt idx="11254">
                  <c:v>42122.235451388886</c:v>
                </c:pt>
                <c:pt idx="11255">
                  <c:v>42122.235509259262</c:v>
                </c:pt>
                <c:pt idx="11256">
                  <c:v>42122.235555555555</c:v>
                </c:pt>
                <c:pt idx="11257">
                  <c:v>42122.235613425924</c:v>
                </c:pt>
                <c:pt idx="11258">
                  <c:v>42122.235671296294</c:v>
                </c:pt>
                <c:pt idx="11259">
                  <c:v>42122.235717592594</c:v>
                </c:pt>
                <c:pt idx="11260">
                  <c:v>42122.235775462963</c:v>
                </c:pt>
                <c:pt idx="11261">
                  <c:v>42122.235833333332</c:v>
                </c:pt>
                <c:pt idx="11262">
                  <c:v>42122.235879629632</c:v>
                </c:pt>
                <c:pt idx="11263">
                  <c:v>42122.235937500001</c:v>
                </c:pt>
                <c:pt idx="11264">
                  <c:v>42122.235995370371</c:v>
                </c:pt>
                <c:pt idx="11265">
                  <c:v>42122.236041666663</c:v>
                </c:pt>
                <c:pt idx="11266">
                  <c:v>42122.23609953704</c:v>
                </c:pt>
                <c:pt idx="11267">
                  <c:v>42122.236157407409</c:v>
                </c:pt>
                <c:pt idx="11268">
                  <c:v>42122.236203703702</c:v>
                </c:pt>
                <c:pt idx="11269">
                  <c:v>42122.236261574071</c:v>
                </c:pt>
                <c:pt idx="11270">
                  <c:v>42122.236319444448</c:v>
                </c:pt>
                <c:pt idx="11271">
                  <c:v>42122.236377314817</c:v>
                </c:pt>
                <c:pt idx="11272">
                  <c:v>42122.23642361111</c:v>
                </c:pt>
                <c:pt idx="11273">
                  <c:v>42122.236481481479</c:v>
                </c:pt>
                <c:pt idx="11274">
                  <c:v>42122.236539351848</c:v>
                </c:pt>
                <c:pt idx="11275">
                  <c:v>42122.236585648148</c:v>
                </c:pt>
                <c:pt idx="11276">
                  <c:v>42122.236643518518</c:v>
                </c:pt>
                <c:pt idx="11277">
                  <c:v>42122.236701388887</c:v>
                </c:pt>
                <c:pt idx="11278">
                  <c:v>42122.236747685187</c:v>
                </c:pt>
                <c:pt idx="11279">
                  <c:v>42122.236805555556</c:v>
                </c:pt>
                <c:pt idx="11280">
                  <c:v>42122.236863425926</c:v>
                </c:pt>
                <c:pt idx="11281">
                  <c:v>42122.236909722225</c:v>
                </c:pt>
                <c:pt idx="11282">
                  <c:v>42122.236967592595</c:v>
                </c:pt>
                <c:pt idx="11283">
                  <c:v>42122.237025462964</c:v>
                </c:pt>
                <c:pt idx="11284">
                  <c:v>42122.237071759257</c:v>
                </c:pt>
                <c:pt idx="11285">
                  <c:v>42122.237129629626</c:v>
                </c:pt>
                <c:pt idx="11286">
                  <c:v>42122.237187500003</c:v>
                </c:pt>
                <c:pt idx="11287">
                  <c:v>42122.237245370372</c:v>
                </c:pt>
                <c:pt idx="11288">
                  <c:v>42122.237291666665</c:v>
                </c:pt>
                <c:pt idx="11289">
                  <c:v>42122.237349537034</c:v>
                </c:pt>
                <c:pt idx="11290">
                  <c:v>42122.237407407411</c:v>
                </c:pt>
                <c:pt idx="11291">
                  <c:v>42122.237453703703</c:v>
                </c:pt>
                <c:pt idx="11292">
                  <c:v>42122.237511574072</c:v>
                </c:pt>
                <c:pt idx="11293">
                  <c:v>42122.237569444442</c:v>
                </c:pt>
                <c:pt idx="11294">
                  <c:v>42122.237615740742</c:v>
                </c:pt>
                <c:pt idx="11295">
                  <c:v>42122.237673611111</c:v>
                </c:pt>
                <c:pt idx="11296">
                  <c:v>42122.23773148148</c:v>
                </c:pt>
                <c:pt idx="11297">
                  <c:v>42122.23777777778</c:v>
                </c:pt>
                <c:pt idx="11298">
                  <c:v>42122.237835648149</c:v>
                </c:pt>
                <c:pt idx="11299">
                  <c:v>42122.237893518519</c:v>
                </c:pt>
                <c:pt idx="11300">
                  <c:v>42122.237939814811</c:v>
                </c:pt>
                <c:pt idx="11301">
                  <c:v>42122.237997685188</c:v>
                </c:pt>
                <c:pt idx="11302">
                  <c:v>42122.238055555557</c:v>
                </c:pt>
                <c:pt idx="11303">
                  <c:v>42122.238113425927</c:v>
                </c:pt>
                <c:pt idx="11304">
                  <c:v>42122.238159722219</c:v>
                </c:pt>
                <c:pt idx="11305">
                  <c:v>42122.238217592596</c:v>
                </c:pt>
                <c:pt idx="11306">
                  <c:v>42122.238275462965</c:v>
                </c:pt>
                <c:pt idx="11307">
                  <c:v>42122.238321759258</c:v>
                </c:pt>
                <c:pt idx="11308">
                  <c:v>42122.238379629627</c:v>
                </c:pt>
                <c:pt idx="11309">
                  <c:v>42122.238437499997</c:v>
                </c:pt>
                <c:pt idx="11310">
                  <c:v>42122.238483796296</c:v>
                </c:pt>
                <c:pt idx="11311">
                  <c:v>42122.238541666666</c:v>
                </c:pt>
                <c:pt idx="11312">
                  <c:v>42122.238599537035</c:v>
                </c:pt>
                <c:pt idx="11313">
                  <c:v>42122.238645833335</c:v>
                </c:pt>
                <c:pt idx="11314">
                  <c:v>42122.238703703704</c:v>
                </c:pt>
                <c:pt idx="11315">
                  <c:v>42122.238761574074</c:v>
                </c:pt>
                <c:pt idx="11316">
                  <c:v>42122.238807870373</c:v>
                </c:pt>
                <c:pt idx="11317">
                  <c:v>42122.238865740743</c:v>
                </c:pt>
                <c:pt idx="11318">
                  <c:v>42122.238923611112</c:v>
                </c:pt>
                <c:pt idx="11319">
                  <c:v>42122.238981481481</c:v>
                </c:pt>
                <c:pt idx="11320">
                  <c:v>42122.239027777781</c:v>
                </c:pt>
                <c:pt idx="11321">
                  <c:v>42122.239085648151</c:v>
                </c:pt>
                <c:pt idx="11322">
                  <c:v>42122.23914351852</c:v>
                </c:pt>
                <c:pt idx="11323">
                  <c:v>42122.239189814813</c:v>
                </c:pt>
                <c:pt idx="11324">
                  <c:v>42122.239247685182</c:v>
                </c:pt>
                <c:pt idx="11325">
                  <c:v>42122.239305555559</c:v>
                </c:pt>
                <c:pt idx="11326">
                  <c:v>42122.239351851851</c:v>
                </c:pt>
                <c:pt idx="11327">
                  <c:v>42122.23940972222</c:v>
                </c:pt>
                <c:pt idx="11328">
                  <c:v>42122.23946759259</c:v>
                </c:pt>
                <c:pt idx="11329">
                  <c:v>42122.23951388889</c:v>
                </c:pt>
                <c:pt idx="11330">
                  <c:v>42122.239571759259</c:v>
                </c:pt>
                <c:pt idx="11331">
                  <c:v>42122.239629629628</c:v>
                </c:pt>
                <c:pt idx="11332">
                  <c:v>42122.239675925928</c:v>
                </c:pt>
                <c:pt idx="11333">
                  <c:v>42122.239733796298</c:v>
                </c:pt>
                <c:pt idx="11334">
                  <c:v>42122.239791666667</c:v>
                </c:pt>
                <c:pt idx="11335">
                  <c:v>42122.239837962959</c:v>
                </c:pt>
                <c:pt idx="11336">
                  <c:v>42122.239895833336</c:v>
                </c:pt>
                <c:pt idx="11337">
                  <c:v>42122.239953703705</c:v>
                </c:pt>
                <c:pt idx="11338">
                  <c:v>42122.240011574075</c:v>
                </c:pt>
                <c:pt idx="11339">
                  <c:v>42122.240057870367</c:v>
                </c:pt>
                <c:pt idx="11340">
                  <c:v>42122.240115740744</c:v>
                </c:pt>
                <c:pt idx="11341">
                  <c:v>42122.240173611113</c:v>
                </c:pt>
                <c:pt idx="11342">
                  <c:v>42122.240219907406</c:v>
                </c:pt>
                <c:pt idx="11343">
                  <c:v>42122.240277777775</c:v>
                </c:pt>
                <c:pt idx="11344">
                  <c:v>42122.240335648145</c:v>
                </c:pt>
                <c:pt idx="11345">
                  <c:v>42122.240381944444</c:v>
                </c:pt>
                <c:pt idx="11346">
                  <c:v>42122.240439814814</c:v>
                </c:pt>
                <c:pt idx="11347">
                  <c:v>42122.240497685183</c:v>
                </c:pt>
                <c:pt idx="11348">
                  <c:v>42122.240543981483</c:v>
                </c:pt>
                <c:pt idx="11349">
                  <c:v>42122.240601851852</c:v>
                </c:pt>
                <c:pt idx="11350">
                  <c:v>42122.240659722222</c:v>
                </c:pt>
                <c:pt idx="11351">
                  <c:v>42122.240706018521</c:v>
                </c:pt>
                <c:pt idx="11352">
                  <c:v>42122.240763888891</c:v>
                </c:pt>
                <c:pt idx="11353">
                  <c:v>42122.24082175926</c:v>
                </c:pt>
                <c:pt idx="11354">
                  <c:v>42122.240879629629</c:v>
                </c:pt>
                <c:pt idx="11355">
                  <c:v>42122.240925925929</c:v>
                </c:pt>
                <c:pt idx="11356">
                  <c:v>42122.240983796299</c:v>
                </c:pt>
                <c:pt idx="11357">
                  <c:v>42122.241041666668</c:v>
                </c:pt>
                <c:pt idx="11358">
                  <c:v>42122.241087962961</c:v>
                </c:pt>
                <c:pt idx="11359">
                  <c:v>42122.24114583333</c:v>
                </c:pt>
                <c:pt idx="11360">
                  <c:v>42122.241203703707</c:v>
                </c:pt>
                <c:pt idx="11361">
                  <c:v>42122.241249999999</c:v>
                </c:pt>
                <c:pt idx="11362">
                  <c:v>42122.241307870368</c:v>
                </c:pt>
                <c:pt idx="11363">
                  <c:v>42122.241365740738</c:v>
                </c:pt>
                <c:pt idx="11364">
                  <c:v>42122.241412037038</c:v>
                </c:pt>
                <c:pt idx="11365">
                  <c:v>42122.241469907407</c:v>
                </c:pt>
                <c:pt idx="11366">
                  <c:v>42122.241527777776</c:v>
                </c:pt>
                <c:pt idx="11367">
                  <c:v>42122.241574074076</c:v>
                </c:pt>
                <c:pt idx="11368">
                  <c:v>42122.241631944446</c:v>
                </c:pt>
                <c:pt idx="11369">
                  <c:v>42122.241689814815</c:v>
                </c:pt>
                <c:pt idx="11370">
                  <c:v>42122.241747685184</c:v>
                </c:pt>
                <c:pt idx="11371">
                  <c:v>42122.241793981484</c:v>
                </c:pt>
                <c:pt idx="11372">
                  <c:v>42122.241851851853</c:v>
                </c:pt>
                <c:pt idx="11373">
                  <c:v>42122.241909722223</c:v>
                </c:pt>
                <c:pt idx="11374">
                  <c:v>42122.241956018515</c:v>
                </c:pt>
                <c:pt idx="11375">
                  <c:v>42122.242013888892</c:v>
                </c:pt>
                <c:pt idx="11376">
                  <c:v>42122.242071759261</c:v>
                </c:pt>
                <c:pt idx="11377">
                  <c:v>42122.242118055554</c:v>
                </c:pt>
                <c:pt idx="11378">
                  <c:v>42122.242175925923</c:v>
                </c:pt>
                <c:pt idx="11379">
                  <c:v>42122.2422337963</c:v>
                </c:pt>
                <c:pt idx="11380">
                  <c:v>42122.242280092592</c:v>
                </c:pt>
                <c:pt idx="11381">
                  <c:v>42122.242337962962</c:v>
                </c:pt>
                <c:pt idx="11382">
                  <c:v>42122.242395833331</c:v>
                </c:pt>
                <c:pt idx="11383">
                  <c:v>42122.242442129631</c:v>
                </c:pt>
                <c:pt idx="11384">
                  <c:v>42122.2425</c:v>
                </c:pt>
                <c:pt idx="11385">
                  <c:v>42122.24255787037</c:v>
                </c:pt>
                <c:pt idx="11386">
                  <c:v>42122.242615740739</c:v>
                </c:pt>
                <c:pt idx="11387">
                  <c:v>42122.242662037039</c:v>
                </c:pt>
                <c:pt idx="11388">
                  <c:v>42122.242719907408</c:v>
                </c:pt>
                <c:pt idx="11389">
                  <c:v>42122.242777777778</c:v>
                </c:pt>
                <c:pt idx="11390">
                  <c:v>42122.242824074077</c:v>
                </c:pt>
                <c:pt idx="11391">
                  <c:v>42122.242881944447</c:v>
                </c:pt>
                <c:pt idx="11392">
                  <c:v>42122.242939814816</c:v>
                </c:pt>
                <c:pt idx="11393">
                  <c:v>42122.242986111109</c:v>
                </c:pt>
                <c:pt idx="11394">
                  <c:v>42122.243043981478</c:v>
                </c:pt>
                <c:pt idx="11395">
                  <c:v>42122.243101851855</c:v>
                </c:pt>
                <c:pt idx="11396">
                  <c:v>42122.243148148147</c:v>
                </c:pt>
                <c:pt idx="11397">
                  <c:v>42122.243206018517</c:v>
                </c:pt>
                <c:pt idx="11398">
                  <c:v>42122.243263888886</c:v>
                </c:pt>
                <c:pt idx="11399">
                  <c:v>42122.243310185186</c:v>
                </c:pt>
                <c:pt idx="11400">
                  <c:v>42122.243368055555</c:v>
                </c:pt>
                <c:pt idx="11401">
                  <c:v>42122.243425925924</c:v>
                </c:pt>
                <c:pt idx="11402">
                  <c:v>42122.243483796294</c:v>
                </c:pt>
                <c:pt idx="11403">
                  <c:v>42122.243530092594</c:v>
                </c:pt>
                <c:pt idx="11404">
                  <c:v>42122.243587962963</c:v>
                </c:pt>
                <c:pt idx="11405">
                  <c:v>42122.243645833332</c:v>
                </c:pt>
                <c:pt idx="11406">
                  <c:v>42122.243692129632</c:v>
                </c:pt>
                <c:pt idx="11407">
                  <c:v>42122.243750000001</c:v>
                </c:pt>
                <c:pt idx="11408">
                  <c:v>42122.243807870371</c:v>
                </c:pt>
                <c:pt idx="11409">
                  <c:v>42122.243854166663</c:v>
                </c:pt>
                <c:pt idx="11410">
                  <c:v>42122.24391203704</c:v>
                </c:pt>
                <c:pt idx="11411">
                  <c:v>42122.243969907409</c:v>
                </c:pt>
                <c:pt idx="11412">
                  <c:v>42122.244016203702</c:v>
                </c:pt>
                <c:pt idx="11413">
                  <c:v>42122.244074074071</c:v>
                </c:pt>
                <c:pt idx="11414">
                  <c:v>42122.244131944448</c:v>
                </c:pt>
                <c:pt idx="11415">
                  <c:v>42122.24417824074</c:v>
                </c:pt>
                <c:pt idx="11416">
                  <c:v>42122.24423611111</c:v>
                </c:pt>
                <c:pt idx="11417">
                  <c:v>42122.244293981479</c:v>
                </c:pt>
                <c:pt idx="11418">
                  <c:v>42122.244340277779</c:v>
                </c:pt>
                <c:pt idx="11419">
                  <c:v>42122.244398148148</c:v>
                </c:pt>
                <c:pt idx="11420">
                  <c:v>42122.244456018518</c:v>
                </c:pt>
                <c:pt idx="11421">
                  <c:v>42122.244513888887</c:v>
                </c:pt>
                <c:pt idx="11422">
                  <c:v>42122.244560185187</c:v>
                </c:pt>
                <c:pt idx="11423">
                  <c:v>42122.244618055556</c:v>
                </c:pt>
                <c:pt idx="11424">
                  <c:v>42122.244675925926</c:v>
                </c:pt>
                <c:pt idx="11425">
                  <c:v>42122.244722222225</c:v>
                </c:pt>
                <c:pt idx="11426">
                  <c:v>42122.244780092595</c:v>
                </c:pt>
                <c:pt idx="11427">
                  <c:v>42122.244837962964</c:v>
                </c:pt>
                <c:pt idx="11428">
                  <c:v>42122.244884259257</c:v>
                </c:pt>
                <c:pt idx="11429">
                  <c:v>42122.244942129626</c:v>
                </c:pt>
                <c:pt idx="11430">
                  <c:v>42122.245000000003</c:v>
                </c:pt>
                <c:pt idx="11431">
                  <c:v>42122.245046296295</c:v>
                </c:pt>
                <c:pt idx="11432">
                  <c:v>42122.245104166665</c:v>
                </c:pt>
                <c:pt idx="11433">
                  <c:v>42122.245162037034</c:v>
                </c:pt>
                <c:pt idx="11434">
                  <c:v>42122.245208333334</c:v>
                </c:pt>
                <c:pt idx="11435">
                  <c:v>42122.245266203703</c:v>
                </c:pt>
                <c:pt idx="11436">
                  <c:v>42122.245324074072</c:v>
                </c:pt>
                <c:pt idx="11437">
                  <c:v>42122.245381944442</c:v>
                </c:pt>
                <c:pt idx="11438">
                  <c:v>42122.245428240742</c:v>
                </c:pt>
                <c:pt idx="11439">
                  <c:v>42122.245486111111</c:v>
                </c:pt>
                <c:pt idx="11440">
                  <c:v>42122.24554398148</c:v>
                </c:pt>
                <c:pt idx="11441">
                  <c:v>42122.24559027778</c:v>
                </c:pt>
                <c:pt idx="11442">
                  <c:v>42122.245648148149</c:v>
                </c:pt>
                <c:pt idx="11443">
                  <c:v>42122.245706018519</c:v>
                </c:pt>
                <c:pt idx="11444">
                  <c:v>42122.245752314811</c:v>
                </c:pt>
                <c:pt idx="11445">
                  <c:v>42122.245810185188</c:v>
                </c:pt>
                <c:pt idx="11446">
                  <c:v>42122.245868055557</c:v>
                </c:pt>
                <c:pt idx="11447">
                  <c:v>42122.24591435185</c:v>
                </c:pt>
                <c:pt idx="11448">
                  <c:v>42122.245972222219</c:v>
                </c:pt>
                <c:pt idx="11449">
                  <c:v>42122.246030092596</c:v>
                </c:pt>
                <c:pt idx="11450">
                  <c:v>42122.246076388888</c:v>
                </c:pt>
                <c:pt idx="11451">
                  <c:v>42122.246134259258</c:v>
                </c:pt>
                <c:pt idx="11452">
                  <c:v>42122.246192129627</c:v>
                </c:pt>
                <c:pt idx="11453">
                  <c:v>42122.246249999997</c:v>
                </c:pt>
                <c:pt idx="11454">
                  <c:v>42122.246296296296</c:v>
                </c:pt>
                <c:pt idx="11455">
                  <c:v>42122.246354166666</c:v>
                </c:pt>
                <c:pt idx="11456">
                  <c:v>42122.246412037035</c:v>
                </c:pt>
                <c:pt idx="11457">
                  <c:v>42122.246458333335</c:v>
                </c:pt>
                <c:pt idx="11458">
                  <c:v>42122.246516203704</c:v>
                </c:pt>
                <c:pt idx="11459">
                  <c:v>42122.246574074074</c:v>
                </c:pt>
                <c:pt idx="11460">
                  <c:v>42122.246620370373</c:v>
                </c:pt>
                <c:pt idx="11461">
                  <c:v>42122.246678240743</c:v>
                </c:pt>
                <c:pt idx="11462">
                  <c:v>42122.246736111112</c:v>
                </c:pt>
                <c:pt idx="11463">
                  <c:v>42122.246782407405</c:v>
                </c:pt>
                <c:pt idx="11464">
                  <c:v>42122.246840277781</c:v>
                </c:pt>
                <c:pt idx="11465">
                  <c:v>42122.246898148151</c:v>
                </c:pt>
                <c:pt idx="11466">
                  <c:v>42122.246944444443</c:v>
                </c:pt>
                <c:pt idx="11467">
                  <c:v>42122.247002314813</c:v>
                </c:pt>
                <c:pt idx="11468">
                  <c:v>42122.247060185182</c:v>
                </c:pt>
                <c:pt idx="11469">
                  <c:v>42122.247118055559</c:v>
                </c:pt>
                <c:pt idx="11470">
                  <c:v>42122.247164351851</c:v>
                </c:pt>
                <c:pt idx="11471">
                  <c:v>42122.24722222222</c:v>
                </c:pt>
                <c:pt idx="11472">
                  <c:v>42122.24728009259</c:v>
                </c:pt>
                <c:pt idx="11473">
                  <c:v>42122.24732638889</c:v>
                </c:pt>
                <c:pt idx="11474">
                  <c:v>42122.247384259259</c:v>
                </c:pt>
                <c:pt idx="11475">
                  <c:v>42122.247442129628</c:v>
                </c:pt>
                <c:pt idx="11476">
                  <c:v>42122.247488425928</c:v>
                </c:pt>
                <c:pt idx="11477">
                  <c:v>42122.247546296298</c:v>
                </c:pt>
                <c:pt idx="11478">
                  <c:v>42122.247604166667</c:v>
                </c:pt>
                <c:pt idx="11479">
                  <c:v>42122.247650462959</c:v>
                </c:pt>
                <c:pt idx="11480">
                  <c:v>42122.247708333336</c:v>
                </c:pt>
                <c:pt idx="11481">
                  <c:v>42122.247766203705</c:v>
                </c:pt>
                <c:pt idx="11482">
                  <c:v>42122.247812499998</c:v>
                </c:pt>
                <c:pt idx="11483">
                  <c:v>42122.247870370367</c:v>
                </c:pt>
                <c:pt idx="11484">
                  <c:v>42122.247928240744</c:v>
                </c:pt>
                <c:pt idx="11485">
                  <c:v>42122.247974537036</c:v>
                </c:pt>
                <c:pt idx="11486">
                  <c:v>42122.248032407406</c:v>
                </c:pt>
                <c:pt idx="11487">
                  <c:v>42122.248090277775</c:v>
                </c:pt>
                <c:pt idx="11488">
                  <c:v>42122.248148148145</c:v>
                </c:pt>
                <c:pt idx="11489">
                  <c:v>42122.248194444444</c:v>
                </c:pt>
                <c:pt idx="11490">
                  <c:v>42122.248252314814</c:v>
                </c:pt>
                <c:pt idx="11491">
                  <c:v>42122.248310185183</c:v>
                </c:pt>
                <c:pt idx="11492">
                  <c:v>42122.248356481483</c:v>
                </c:pt>
                <c:pt idx="11493">
                  <c:v>42122.248414351852</c:v>
                </c:pt>
                <c:pt idx="11494">
                  <c:v>42122.248472222222</c:v>
                </c:pt>
                <c:pt idx="11495">
                  <c:v>42122.248518518521</c:v>
                </c:pt>
                <c:pt idx="11496">
                  <c:v>42122.248576388891</c:v>
                </c:pt>
                <c:pt idx="11497">
                  <c:v>42122.24863425926</c:v>
                </c:pt>
                <c:pt idx="11498">
                  <c:v>42122.248680555553</c:v>
                </c:pt>
                <c:pt idx="11499">
                  <c:v>42122.248738425929</c:v>
                </c:pt>
                <c:pt idx="11500">
                  <c:v>42122.248796296299</c:v>
                </c:pt>
                <c:pt idx="11501">
                  <c:v>42122.248842592591</c:v>
                </c:pt>
                <c:pt idx="11502">
                  <c:v>42122.248900462961</c:v>
                </c:pt>
                <c:pt idx="11503">
                  <c:v>42122.24895833333</c:v>
                </c:pt>
                <c:pt idx="11504">
                  <c:v>42122.249016203707</c:v>
                </c:pt>
                <c:pt idx="11505">
                  <c:v>42122.249062499999</c:v>
                </c:pt>
                <c:pt idx="11506">
                  <c:v>42122.249120370368</c:v>
                </c:pt>
                <c:pt idx="11507">
                  <c:v>42122.249178240738</c:v>
                </c:pt>
                <c:pt idx="11508">
                  <c:v>42122.249224537038</c:v>
                </c:pt>
                <c:pt idx="11509">
                  <c:v>42122.249282407407</c:v>
                </c:pt>
                <c:pt idx="11510">
                  <c:v>42122.249340277776</c:v>
                </c:pt>
                <c:pt idx="11511">
                  <c:v>42122.249386574076</c:v>
                </c:pt>
                <c:pt idx="11512">
                  <c:v>42122.249444444446</c:v>
                </c:pt>
                <c:pt idx="11513">
                  <c:v>42122.249502314815</c:v>
                </c:pt>
                <c:pt idx="11514">
                  <c:v>42122.249548611115</c:v>
                </c:pt>
                <c:pt idx="11515">
                  <c:v>42122.249606481484</c:v>
                </c:pt>
                <c:pt idx="11516">
                  <c:v>42122.249664351853</c:v>
                </c:pt>
                <c:pt idx="11517">
                  <c:v>42122.249710648146</c:v>
                </c:pt>
                <c:pt idx="11518">
                  <c:v>42122.249768518515</c:v>
                </c:pt>
                <c:pt idx="11519">
                  <c:v>42122.249826388892</c:v>
                </c:pt>
                <c:pt idx="11520">
                  <c:v>42122.249884259261</c:v>
                </c:pt>
                <c:pt idx="11521">
                  <c:v>42122.249930555554</c:v>
                </c:pt>
                <c:pt idx="11522">
                  <c:v>42122.249988425923</c:v>
                </c:pt>
                <c:pt idx="11523">
                  <c:v>42122.2500462963</c:v>
                </c:pt>
                <c:pt idx="11524">
                  <c:v>42122.250092592592</c:v>
                </c:pt>
                <c:pt idx="11525">
                  <c:v>42122.250150462962</c:v>
                </c:pt>
                <c:pt idx="11526">
                  <c:v>42122.250208333331</c:v>
                </c:pt>
                <c:pt idx="11527">
                  <c:v>42122.250254629631</c:v>
                </c:pt>
                <c:pt idx="11528">
                  <c:v>42122.2503125</c:v>
                </c:pt>
                <c:pt idx="11529">
                  <c:v>42122.25037037037</c:v>
                </c:pt>
                <c:pt idx="11530">
                  <c:v>42122.250416666669</c:v>
                </c:pt>
                <c:pt idx="11531">
                  <c:v>42122.250474537039</c:v>
                </c:pt>
                <c:pt idx="11532">
                  <c:v>42122.250532407408</c:v>
                </c:pt>
                <c:pt idx="11533">
                  <c:v>42122.250578703701</c:v>
                </c:pt>
                <c:pt idx="11534">
                  <c:v>42122.250636574077</c:v>
                </c:pt>
                <c:pt idx="11535">
                  <c:v>42122.250694444447</c:v>
                </c:pt>
                <c:pt idx="11536">
                  <c:v>42122.250752314816</c:v>
                </c:pt>
                <c:pt idx="11537">
                  <c:v>42122.250798611109</c:v>
                </c:pt>
                <c:pt idx="11538">
                  <c:v>42122.250856481478</c:v>
                </c:pt>
                <c:pt idx="11539">
                  <c:v>42122.250914351855</c:v>
                </c:pt>
                <c:pt idx="11540">
                  <c:v>42122.250960648147</c:v>
                </c:pt>
                <c:pt idx="11541">
                  <c:v>42122.251018518517</c:v>
                </c:pt>
                <c:pt idx="11542">
                  <c:v>42122.251076388886</c:v>
                </c:pt>
                <c:pt idx="11543">
                  <c:v>42122.251122685186</c:v>
                </c:pt>
                <c:pt idx="11544">
                  <c:v>42122.251180555555</c:v>
                </c:pt>
                <c:pt idx="11545">
                  <c:v>42122.251238425924</c:v>
                </c:pt>
                <c:pt idx="11546">
                  <c:v>42122.251284722224</c:v>
                </c:pt>
                <c:pt idx="11547">
                  <c:v>42122.251342592594</c:v>
                </c:pt>
                <c:pt idx="11548">
                  <c:v>42122.251400462963</c:v>
                </c:pt>
                <c:pt idx="11549">
                  <c:v>42122.251446759263</c:v>
                </c:pt>
                <c:pt idx="11550">
                  <c:v>42122.251504629632</c:v>
                </c:pt>
                <c:pt idx="11551">
                  <c:v>42122.251562500001</c:v>
                </c:pt>
                <c:pt idx="11552">
                  <c:v>42122.251608796294</c:v>
                </c:pt>
                <c:pt idx="11553">
                  <c:v>42122.251666666663</c:v>
                </c:pt>
                <c:pt idx="11554">
                  <c:v>42122.25172453704</c:v>
                </c:pt>
                <c:pt idx="11555">
                  <c:v>42122.251782407409</c:v>
                </c:pt>
                <c:pt idx="11556">
                  <c:v>42122.251828703702</c:v>
                </c:pt>
                <c:pt idx="11557">
                  <c:v>42122.251886574071</c:v>
                </c:pt>
                <c:pt idx="11558">
                  <c:v>42122.251944444448</c:v>
                </c:pt>
                <c:pt idx="11559">
                  <c:v>42122.25199074074</c:v>
                </c:pt>
                <c:pt idx="11560">
                  <c:v>42122.25204861111</c:v>
                </c:pt>
                <c:pt idx="11561">
                  <c:v>42122.252106481479</c:v>
                </c:pt>
                <c:pt idx="11562">
                  <c:v>42122.252152777779</c:v>
                </c:pt>
                <c:pt idx="11563">
                  <c:v>42122.252210648148</c:v>
                </c:pt>
                <c:pt idx="11564">
                  <c:v>42122.252268518518</c:v>
                </c:pt>
                <c:pt idx="11565">
                  <c:v>42122.252314814818</c:v>
                </c:pt>
                <c:pt idx="11566">
                  <c:v>42122.252372685187</c:v>
                </c:pt>
                <c:pt idx="11567">
                  <c:v>42122.252430555556</c:v>
                </c:pt>
                <c:pt idx="11568">
                  <c:v>42122.252476851849</c:v>
                </c:pt>
                <c:pt idx="11569">
                  <c:v>42122.252534722225</c:v>
                </c:pt>
                <c:pt idx="11570">
                  <c:v>42122.252592592595</c:v>
                </c:pt>
                <c:pt idx="11571">
                  <c:v>42122.252650462964</c:v>
                </c:pt>
                <c:pt idx="11572">
                  <c:v>42122.252696759257</c:v>
                </c:pt>
                <c:pt idx="11573">
                  <c:v>42122.252754629626</c:v>
                </c:pt>
                <c:pt idx="11574">
                  <c:v>42122.252812500003</c:v>
                </c:pt>
                <c:pt idx="11575">
                  <c:v>42122.252858796295</c:v>
                </c:pt>
                <c:pt idx="11576">
                  <c:v>42122.252916666665</c:v>
                </c:pt>
                <c:pt idx="11577">
                  <c:v>42122.252974537034</c:v>
                </c:pt>
                <c:pt idx="11578">
                  <c:v>42122.253020833334</c:v>
                </c:pt>
                <c:pt idx="11579">
                  <c:v>42122.253078703703</c:v>
                </c:pt>
                <c:pt idx="11580">
                  <c:v>42122.253136574072</c:v>
                </c:pt>
                <c:pt idx="11581">
                  <c:v>42122.253182870372</c:v>
                </c:pt>
                <c:pt idx="11582">
                  <c:v>42122.253240740742</c:v>
                </c:pt>
                <c:pt idx="11583">
                  <c:v>42122.253298611111</c:v>
                </c:pt>
                <c:pt idx="11584">
                  <c:v>42122.253344907411</c:v>
                </c:pt>
                <c:pt idx="11585">
                  <c:v>42122.25340277778</c:v>
                </c:pt>
                <c:pt idx="11586">
                  <c:v>42122.253460648149</c:v>
                </c:pt>
                <c:pt idx="11587">
                  <c:v>42122.253518518519</c:v>
                </c:pt>
                <c:pt idx="11588">
                  <c:v>42122.253564814811</c:v>
                </c:pt>
                <c:pt idx="11589">
                  <c:v>42122.253622685188</c:v>
                </c:pt>
                <c:pt idx="11590">
                  <c:v>42122.253680555557</c:v>
                </c:pt>
                <c:pt idx="11591">
                  <c:v>42122.25372685185</c:v>
                </c:pt>
                <c:pt idx="11592">
                  <c:v>42122.253784722219</c:v>
                </c:pt>
                <c:pt idx="11593">
                  <c:v>42122.253842592596</c:v>
                </c:pt>
                <c:pt idx="11594">
                  <c:v>42122.253888888888</c:v>
                </c:pt>
                <c:pt idx="11595">
                  <c:v>42122.253946759258</c:v>
                </c:pt>
                <c:pt idx="11596">
                  <c:v>42122.254004629627</c:v>
                </c:pt>
                <c:pt idx="11597">
                  <c:v>42122.254050925927</c:v>
                </c:pt>
                <c:pt idx="11598">
                  <c:v>42122.254108796296</c:v>
                </c:pt>
                <c:pt idx="11599">
                  <c:v>42122.254166666666</c:v>
                </c:pt>
                <c:pt idx="11600">
                  <c:v>42122.254212962966</c:v>
                </c:pt>
                <c:pt idx="11601">
                  <c:v>42122.254270833335</c:v>
                </c:pt>
                <c:pt idx="11602">
                  <c:v>42122.254328703704</c:v>
                </c:pt>
                <c:pt idx="11603">
                  <c:v>42122.254386574074</c:v>
                </c:pt>
                <c:pt idx="11604">
                  <c:v>42122.254432870373</c:v>
                </c:pt>
                <c:pt idx="11605">
                  <c:v>42122.254490740743</c:v>
                </c:pt>
                <c:pt idx="11606">
                  <c:v>42122.254548611112</c:v>
                </c:pt>
                <c:pt idx="11607">
                  <c:v>42122.254594907405</c:v>
                </c:pt>
                <c:pt idx="11608">
                  <c:v>42122.254652777781</c:v>
                </c:pt>
                <c:pt idx="11609">
                  <c:v>42122.254710648151</c:v>
                </c:pt>
                <c:pt idx="11610">
                  <c:v>42122.254756944443</c:v>
                </c:pt>
                <c:pt idx="11611">
                  <c:v>42122.254814814813</c:v>
                </c:pt>
                <c:pt idx="11612">
                  <c:v>42122.254872685182</c:v>
                </c:pt>
                <c:pt idx="11613">
                  <c:v>42122.254918981482</c:v>
                </c:pt>
                <c:pt idx="11614">
                  <c:v>42122.254976851851</c:v>
                </c:pt>
                <c:pt idx="11615">
                  <c:v>42122.25503472222</c:v>
                </c:pt>
                <c:pt idx="11616">
                  <c:v>42122.25508101852</c:v>
                </c:pt>
                <c:pt idx="11617">
                  <c:v>42122.25513888889</c:v>
                </c:pt>
                <c:pt idx="11618">
                  <c:v>42122.255196759259</c:v>
                </c:pt>
                <c:pt idx="11619">
                  <c:v>42122.255254629628</c:v>
                </c:pt>
                <c:pt idx="11620">
                  <c:v>42122.255300925928</c:v>
                </c:pt>
                <c:pt idx="11621">
                  <c:v>42122.255358796298</c:v>
                </c:pt>
                <c:pt idx="11622">
                  <c:v>42122.255416666667</c:v>
                </c:pt>
                <c:pt idx="11623">
                  <c:v>42122.255462962959</c:v>
                </c:pt>
                <c:pt idx="11624">
                  <c:v>42122.255520833336</c:v>
                </c:pt>
                <c:pt idx="11625">
                  <c:v>42122.255578703705</c:v>
                </c:pt>
                <c:pt idx="11626">
                  <c:v>42122.255624999998</c:v>
                </c:pt>
                <c:pt idx="11627">
                  <c:v>42122.255682870367</c:v>
                </c:pt>
                <c:pt idx="11628">
                  <c:v>42122.255740740744</c:v>
                </c:pt>
                <c:pt idx="11629">
                  <c:v>42122.255787037036</c:v>
                </c:pt>
                <c:pt idx="11630">
                  <c:v>42122.255844907406</c:v>
                </c:pt>
                <c:pt idx="11631">
                  <c:v>42122.255902777775</c:v>
                </c:pt>
                <c:pt idx="11632">
                  <c:v>42122.255949074075</c:v>
                </c:pt>
                <c:pt idx="11633">
                  <c:v>42122.256006944444</c:v>
                </c:pt>
                <c:pt idx="11634">
                  <c:v>42122.256064814814</c:v>
                </c:pt>
                <c:pt idx="11635">
                  <c:v>42122.256111111114</c:v>
                </c:pt>
                <c:pt idx="11636">
                  <c:v>42122.256168981483</c:v>
                </c:pt>
                <c:pt idx="11637">
                  <c:v>42122.256226851852</c:v>
                </c:pt>
                <c:pt idx="11638">
                  <c:v>42122.256284722222</c:v>
                </c:pt>
                <c:pt idx="11639">
                  <c:v>42122.256331018521</c:v>
                </c:pt>
                <c:pt idx="11640">
                  <c:v>42122.256388888891</c:v>
                </c:pt>
                <c:pt idx="11641">
                  <c:v>42122.25644675926</c:v>
                </c:pt>
                <c:pt idx="11642">
                  <c:v>42122.256493055553</c:v>
                </c:pt>
                <c:pt idx="11643">
                  <c:v>42122.256550925929</c:v>
                </c:pt>
                <c:pt idx="11644">
                  <c:v>42122.256608796299</c:v>
                </c:pt>
                <c:pt idx="11645">
                  <c:v>42122.256655092591</c:v>
                </c:pt>
                <c:pt idx="11646">
                  <c:v>42122.256712962961</c:v>
                </c:pt>
                <c:pt idx="11647">
                  <c:v>42122.25677083333</c:v>
                </c:pt>
                <c:pt idx="11648">
                  <c:v>42122.25681712963</c:v>
                </c:pt>
                <c:pt idx="11649">
                  <c:v>42122.256874999999</c:v>
                </c:pt>
                <c:pt idx="11650">
                  <c:v>42122.256932870368</c:v>
                </c:pt>
                <c:pt idx="11651">
                  <c:v>42122.256979166668</c:v>
                </c:pt>
                <c:pt idx="11652">
                  <c:v>42122.257037037038</c:v>
                </c:pt>
                <c:pt idx="11653">
                  <c:v>42122.257094907407</c:v>
                </c:pt>
                <c:pt idx="11654">
                  <c:v>42122.257152777776</c:v>
                </c:pt>
                <c:pt idx="11655">
                  <c:v>42122.257199074076</c:v>
                </c:pt>
                <c:pt idx="11656">
                  <c:v>42122.257256944446</c:v>
                </c:pt>
                <c:pt idx="11657">
                  <c:v>42122.257314814815</c:v>
                </c:pt>
                <c:pt idx="11658">
                  <c:v>42122.257361111115</c:v>
                </c:pt>
                <c:pt idx="11659">
                  <c:v>42122.257418981484</c:v>
                </c:pt>
                <c:pt idx="11660">
                  <c:v>42122.257476851853</c:v>
                </c:pt>
                <c:pt idx="11661">
                  <c:v>42122.257523148146</c:v>
                </c:pt>
                <c:pt idx="11662">
                  <c:v>42122.257581018515</c:v>
                </c:pt>
                <c:pt idx="11663">
                  <c:v>42122.257638888892</c:v>
                </c:pt>
                <c:pt idx="11664">
                  <c:v>42122.257685185185</c:v>
                </c:pt>
                <c:pt idx="11665">
                  <c:v>42122.257743055554</c:v>
                </c:pt>
                <c:pt idx="11666">
                  <c:v>42122.257800925923</c:v>
                </c:pt>
                <c:pt idx="11667">
                  <c:v>42122.257847222223</c:v>
                </c:pt>
                <c:pt idx="11668">
                  <c:v>42122.257905092592</c:v>
                </c:pt>
                <c:pt idx="11669">
                  <c:v>42122.257962962962</c:v>
                </c:pt>
                <c:pt idx="11670">
                  <c:v>42122.258020833331</c:v>
                </c:pt>
                <c:pt idx="11671">
                  <c:v>42122.258067129631</c:v>
                </c:pt>
                <c:pt idx="11672">
                  <c:v>42122.258125</c:v>
                </c:pt>
                <c:pt idx="11673">
                  <c:v>42122.25818287037</c:v>
                </c:pt>
                <c:pt idx="11674">
                  <c:v>42122.258229166669</c:v>
                </c:pt>
                <c:pt idx="11675">
                  <c:v>42122.258287037039</c:v>
                </c:pt>
                <c:pt idx="11676">
                  <c:v>42122.258344907408</c:v>
                </c:pt>
                <c:pt idx="11677">
                  <c:v>42122.258391203701</c:v>
                </c:pt>
                <c:pt idx="11678">
                  <c:v>42122.258449074077</c:v>
                </c:pt>
                <c:pt idx="11679">
                  <c:v>42122.258506944447</c:v>
                </c:pt>
                <c:pt idx="11680">
                  <c:v>42122.258553240739</c:v>
                </c:pt>
                <c:pt idx="11681">
                  <c:v>42122.258611111109</c:v>
                </c:pt>
                <c:pt idx="11682">
                  <c:v>42122.258668981478</c:v>
                </c:pt>
                <c:pt idx="11683">
                  <c:v>42122.258715277778</c:v>
                </c:pt>
                <c:pt idx="11684">
                  <c:v>42122.258773148147</c:v>
                </c:pt>
                <c:pt idx="11685">
                  <c:v>42122.258831018517</c:v>
                </c:pt>
                <c:pt idx="11686">
                  <c:v>42122.258888888886</c:v>
                </c:pt>
                <c:pt idx="11687">
                  <c:v>42122.258935185186</c:v>
                </c:pt>
                <c:pt idx="11688">
                  <c:v>42122.258993055555</c:v>
                </c:pt>
                <c:pt idx="11689">
                  <c:v>42122.259050925924</c:v>
                </c:pt>
                <c:pt idx="11690">
                  <c:v>42122.259097222224</c:v>
                </c:pt>
                <c:pt idx="11691">
                  <c:v>42122.259155092594</c:v>
                </c:pt>
                <c:pt idx="11692">
                  <c:v>42122.259212962963</c:v>
                </c:pt>
                <c:pt idx="11693">
                  <c:v>42122.259259259263</c:v>
                </c:pt>
                <c:pt idx="11694">
                  <c:v>42122.259317129632</c:v>
                </c:pt>
                <c:pt idx="11695">
                  <c:v>42122.259375000001</c:v>
                </c:pt>
                <c:pt idx="11696">
                  <c:v>42122.259421296294</c:v>
                </c:pt>
                <c:pt idx="11697">
                  <c:v>42122.259479166663</c:v>
                </c:pt>
                <c:pt idx="11698">
                  <c:v>42122.25953703704</c:v>
                </c:pt>
                <c:pt idx="11699">
                  <c:v>42122.259583333333</c:v>
                </c:pt>
                <c:pt idx="11700">
                  <c:v>42122.259641203702</c:v>
                </c:pt>
                <c:pt idx="11701">
                  <c:v>42122.259699074071</c:v>
                </c:pt>
                <c:pt idx="11702">
                  <c:v>42122.259745370371</c:v>
                </c:pt>
                <c:pt idx="11703">
                  <c:v>42122.25980324074</c:v>
                </c:pt>
                <c:pt idx="11704">
                  <c:v>42122.25986111111</c:v>
                </c:pt>
                <c:pt idx="11705">
                  <c:v>42122.259918981479</c:v>
                </c:pt>
                <c:pt idx="11706">
                  <c:v>42122.259965277779</c:v>
                </c:pt>
                <c:pt idx="11707">
                  <c:v>42122.260023148148</c:v>
                </c:pt>
                <c:pt idx="11708">
                  <c:v>42122.260081018518</c:v>
                </c:pt>
                <c:pt idx="11709">
                  <c:v>42122.260127314818</c:v>
                </c:pt>
                <c:pt idx="11710">
                  <c:v>42122.260185185187</c:v>
                </c:pt>
                <c:pt idx="11711">
                  <c:v>42122.260243055556</c:v>
                </c:pt>
                <c:pt idx="11712">
                  <c:v>42122.260289351849</c:v>
                </c:pt>
                <c:pt idx="11713">
                  <c:v>42122.260347222225</c:v>
                </c:pt>
                <c:pt idx="11714">
                  <c:v>42122.260405092595</c:v>
                </c:pt>
                <c:pt idx="11715">
                  <c:v>42122.260451388887</c:v>
                </c:pt>
                <c:pt idx="11716">
                  <c:v>42122.260509259257</c:v>
                </c:pt>
                <c:pt idx="11717">
                  <c:v>42122.260567129626</c:v>
                </c:pt>
                <c:pt idx="11718">
                  <c:v>42122.260613425926</c:v>
                </c:pt>
                <c:pt idx="11719">
                  <c:v>42122.260671296295</c:v>
                </c:pt>
                <c:pt idx="11720">
                  <c:v>42122.260729166665</c:v>
                </c:pt>
                <c:pt idx="11721">
                  <c:v>42122.260787037034</c:v>
                </c:pt>
                <c:pt idx="11722">
                  <c:v>42122.260833333334</c:v>
                </c:pt>
                <c:pt idx="11723">
                  <c:v>42122.260891203703</c:v>
                </c:pt>
                <c:pt idx="11724">
                  <c:v>42122.260949074072</c:v>
                </c:pt>
                <c:pt idx="11725">
                  <c:v>42122.260995370372</c:v>
                </c:pt>
                <c:pt idx="11726">
                  <c:v>42122.261053240742</c:v>
                </c:pt>
                <c:pt idx="11727">
                  <c:v>42122.261111111111</c:v>
                </c:pt>
                <c:pt idx="11728">
                  <c:v>42122.261157407411</c:v>
                </c:pt>
                <c:pt idx="11729">
                  <c:v>42122.26121527778</c:v>
                </c:pt>
                <c:pt idx="11730">
                  <c:v>42122.261273148149</c:v>
                </c:pt>
                <c:pt idx="11731">
                  <c:v>42122.261319444442</c:v>
                </c:pt>
                <c:pt idx="11732">
                  <c:v>42122.261377314811</c:v>
                </c:pt>
                <c:pt idx="11733">
                  <c:v>42122.261435185188</c:v>
                </c:pt>
                <c:pt idx="11734">
                  <c:v>42122.261481481481</c:v>
                </c:pt>
                <c:pt idx="11735">
                  <c:v>42122.26153935185</c:v>
                </c:pt>
                <c:pt idx="11736">
                  <c:v>42122.261597222219</c:v>
                </c:pt>
                <c:pt idx="11737">
                  <c:v>42122.261655092596</c:v>
                </c:pt>
                <c:pt idx="11738">
                  <c:v>42122.261701388888</c:v>
                </c:pt>
                <c:pt idx="11739">
                  <c:v>42122.261759259258</c:v>
                </c:pt>
                <c:pt idx="11740">
                  <c:v>42122.261817129627</c:v>
                </c:pt>
                <c:pt idx="11741">
                  <c:v>42122.261863425927</c:v>
                </c:pt>
                <c:pt idx="11742">
                  <c:v>42122.261921296296</c:v>
                </c:pt>
                <c:pt idx="11743">
                  <c:v>42122.261979166666</c:v>
                </c:pt>
                <c:pt idx="11744">
                  <c:v>42122.262025462966</c:v>
                </c:pt>
                <c:pt idx="11745">
                  <c:v>42122.262083333335</c:v>
                </c:pt>
                <c:pt idx="11746">
                  <c:v>42122.262141203704</c:v>
                </c:pt>
                <c:pt idx="11747">
                  <c:v>42122.262187499997</c:v>
                </c:pt>
                <c:pt idx="11748">
                  <c:v>42122.262245370373</c:v>
                </c:pt>
                <c:pt idx="11749">
                  <c:v>42122.262303240743</c:v>
                </c:pt>
                <c:pt idx="11750">
                  <c:v>42122.262349537035</c:v>
                </c:pt>
                <c:pt idx="11751">
                  <c:v>42122.262407407405</c:v>
                </c:pt>
                <c:pt idx="11752">
                  <c:v>42122.262465277781</c:v>
                </c:pt>
                <c:pt idx="11753">
                  <c:v>42122.262523148151</c:v>
                </c:pt>
                <c:pt idx="11754">
                  <c:v>42122.262569444443</c:v>
                </c:pt>
                <c:pt idx="11755">
                  <c:v>42122.262627314813</c:v>
                </c:pt>
                <c:pt idx="11756">
                  <c:v>42122.262685185182</c:v>
                </c:pt>
                <c:pt idx="11757">
                  <c:v>42122.262731481482</c:v>
                </c:pt>
                <c:pt idx="11758">
                  <c:v>42122.262789351851</c:v>
                </c:pt>
                <c:pt idx="11759">
                  <c:v>42122.26284722222</c:v>
                </c:pt>
                <c:pt idx="11760">
                  <c:v>42122.26289351852</c:v>
                </c:pt>
                <c:pt idx="11761">
                  <c:v>42122.26295138889</c:v>
                </c:pt>
                <c:pt idx="11762">
                  <c:v>42122.263009259259</c:v>
                </c:pt>
                <c:pt idx="11763">
                  <c:v>42122.263055555559</c:v>
                </c:pt>
                <c:pt idx="11764">
                  <c:v>42122.263113425928</c:v>
                </c:pt>
                <c:pt idx="11765">
                  <c:v>42122.263171296298</c:v>
                </c:pt>
                <c:pt idx="11766">
                  <c:v>42122.26321759259</c:v>
                </c:pt>
                <c:pt idx="11767">
                  <c:v>42122.263275462959</c:v>
                </c:pt>
                <c:pt idx="11768">
                  <c:v>42122.263333333336</c:v>
                </c:pt>
                <c:pt idx="11769">
                  <c:v>42122.263391203705</c:v>
                </c:pt>
                <c:pt idx="11770">
                  <c:v>42122.263437499998</c:v>
                </c:pt>
                <c:pt idx="11771">
                  <c:v>42122.263495370367</c:v>
                </c:pt>
                <c:pt idx="11772">
                  <c:v>42122.263553240744</c:v>
                </c:pt>
                <c:pt idx="11773">
                  <c:v>42122.263599537036</c:v>
                </c:pt>
                <c:pt idx="11774">
                  <c:v>42122.263657407406</c:v>
                </c:pt>
                <c:pt idx="11775">
                  <c:v>42122.263715277775</c:v>
                </c:pt>
                <c:pt idx="11776">
                  <c:v>42122.263761574075</c:v>
                </c:pt>
                <c:pt idx="11777">
                  <c:v>42122.263819444444</c:v>
                </c:pt>
                <c:pt idx="11778">
                  <c:v>42122.263877314814</c:v>
                </c:pt>
                <c:pt idx="11779">
                  <c:v>42122.263923611114</c:v>
                </c:pt>
                <c:pt idx="11780">
                  <c:v>42122.263981481483</c:v>
                </c:pt>
                <c:pt idx="11781">
                  <c:v>42122.264039351852</c:v>
                </c:pt>
                <c:pt idx="11782">
                  <c:v>42122.264085648145</c:v>
                </c:pt>
                <c:pt idx="11783">
                  <c:v>42122.264143518521</c:v>
                </c:pt>
                <c:pt idx="11784">
                  <c:v>42122.264201388891</c:v>
                </c:pt>
                <c:pt idx="11785">
                  <c:v>42122.264247685183</c:v>
                </c:pt>
                <c:pt idx="11786">
                  <c:v>42122.264305555553</c:v>
                </c:pt>
                <c:pt idx="11787">
                  <c:v>42122.264363425929</c:v>
                </c:pt>
                <c:pt idx="11788">
                  <c:v>42122.264421296299</c:v>
                </c:pt>
                <c:pt idx="11789">
                  <c:v>42122.264467592591</c:v>
                </c:pt>
                <c:pt idx="11790">
                  <c:v>42122.264525462961</c:v>
                </c:pt>
                <c:pt idx="11791">
                  <c:v>42122.26458333333</c:v>
                </c:pt>
                <c:pt idx="11792">
                  <c:v>42122.26462962963</c:v>
                </c:pt>
                <c:pt idx="11793">
                  <c:v>42122.264687499999</c:v>
                </c:pt>
                <c:pt idx="11794">
                  <c:v>42122.264745370368</c:v>
                </c:pt>
                <c:pt idx="11795">
                  <c:v>42122.264791666668</c:v>
                </c:pt>
                <c:pt idx="11796">
                  <c:v>42122.264849537038</c:v>
                </c:pt>
                <c:pt idx="11797">
                  <c:v>42122.264907407407</c:v>
                </c:pt>
                <c:pt idx="11798">
                  <c:v>42122.264953703707</c:v>
                </c:pt>
                <c:pt idx="11799">
                  <c:v>42122.265011574076</c:v>
                </c:pt>
                <c:pt idx="11800">
                  <c:v>42122.265069444446</c:v>
                </c:pt>
                <c:pt idx="11801">
                  <c:v>42122.265115740738</c:v>
                </c:pt>
                <c:pt idx="11802">
                  <c:v>42122.265173611115</c:v>
                </c:pt>
                <c:pt idx="11803">
                  <c:v>42122.265231481484</c:v>
                </c:pt>
                <c:pt idx="11804">
                  <c:v>42122.265289351853</c:v>
                </c:pt>
                <c:pt idx="11805">
                  <c:v>42122.265335648146</c:v>
                </c:pt>
                <c:pt idx="11806">
                  <c:v>42122.265393518515</c:v>
                </c:pt>
                <c:pt idx="11807">
                  <c:v>42122.265451388892</c:v>
                </c:pt>
                <c:pt idx="11808">
                  <c:v>42122.265497685185</c:v>
                </c:pt>
                <c:pt idx="11809">
                  <c:v>42122.265555555554</c:v>
                </c:pt>
                <c:pt idx="11810">
                  <c:v>42122.265613425923</c:v>
                </c:pt>
                <c:pt idx="11811">
                  <c:v>42122.265659722223</c:v>
                </c:pt>
                <c:pt idx="11812">
                  <c:v>42122.265717592592</c:v>
                </c:pt>
                <c:pt idx="11813">
                  <c:v>42122.265775462962</c:v>
                </c:pt>
                <c:pt idx="11814">
                  <c:v>42122.265821759262</c:v>
                </c:pt>
                <c:pt idx="11815">
                  <c:v>42122.265879629631</c:v>
                </c:pt>
                <c:pt idx="11816">
                  <c:v>42122.2659375</c:v>
                </c:pt>
                <c:pt idx="11817">
                  <c:v>42122.265983796293</c:v>
                </c:pt>
                <c:pt idx="11818">
                  <c:v>42122.266041666669</c:v>
                </c:pt>
                <c:pt idx="11819">
                  <c:v>42122.266099537039</c:v>
                </c:pt>
                <c:pt idx="11820">
                  <c:v>42122.266157407408</c:v>
                </c:pt>
                <c:pt idx="11821">
                  <c:v>42122.266203703701</c:v>
                </c:pt>
                <c:pt idx="11822">
                  <c:v>42122.266261574077</c:v>
                </c:pt>
                <c:pt idx="11823">
                  <c:v>42122.266319444447</c:v>
                </c:pt>
                <c:pt idx="11824">
                  <c:v>42122.266365740739</c:v>
                </c:pt>
                <c:pt idx="11825">
                  <c:v>42122.266423611109</c:v>
                </c:pt>
                <c:pt idx="11826">
                  <c:v>42122.266481481478</c:v>
                </c:pt>
                <c:pt idx="11827">
                  <c:v>42122.266527777778</c:v>
                </c:pt>
                <c:pt idx="11828">
                  <c:v>42122.266585648147</c:v>
                </c:pt>
                <c:pt idx="11829">
                  <c:v>42122.266643518517</c:v>
                </c:pt>
                <c:pt idx="11830">
                  <c:v>42122.266689814816</c:v>
                </c:pt>
                <c:pt idx="11831">
                  <c:v>42122.266747685186</c:v>
                </c:pt>
                <c:pt idx="11832">
                  <c:v>42122.266805555555</c:v>
                </c:pt>
                <c:pt idx="11833">
                  <c:v>42122.266851851855</c:v>
                </c:pt>
                <c:pt idx="11834">
                  <c:v>42122.266909722224</c:v>
                </c:pt>
                <c:pt idx="11835">
                  <c:v>42122.266967592594</c:v>
                </c:pt>
                <c:pt idx="11836">
                  <c:v>42122.267025462963</c:v>
                </c:pt>
                <c:pt idx="11837">
                  <c:v>42122.267071759263</c:v>
                </c:pt>
                <c:pt idx="11838">
                  <c:v>42122.267129629632</c:v>
                </c:pt>
                <c:pt idx="11839">
                  <c:v>42122.267187500001</c:v>
                </c:pt>
                <c:pt idx="11840">
                  <c:v>42122.267233796294</c:v>
                </c:pt>
                <c:pt idx="11841">
                  <c:v>42122.267291666663</c:v>
                </c:pt>
                <c:pt idx="11842">
                  <c:v>42122.26734953704</c:v>
                </c:pt>
                <c:pt idx="11843">
                  <c:v>42122.267395833333</c:v>
                </c:pt>
                <c:pt idx="11844">
                  <c:v>42122.267453703702</c:v>
                </c:pt>
                <c:pt idx="11845">
                  <c:v>42122.267511574071</c:v>
                </c:pt>
                <c:pt idx="11846">
                  <c:v>42122.267557870371</c:v>
                </c:pt>
                <c:pt idx="11847">
                  <c:v>42122.26761574074</c:v>
                </c:pt>
                <c:pt idx="11848">
                  <c:v>42122.26767361111</c:v>
                </c:pt>
                <c:pt idx="11849">
                  <c:v>42122.26771990741</c:v>
                </c:pt>
                <c:pt idx="11850">
                  <c:v>42122.267777777779</c:v>
                </c:pt>
                <c:pt idx="11851">
                  <c:v>42122.267835648148</c:v>
                </c:pt>
                <c:pt idx="11852">
                  <c:v>42122.267881944441</c:v>
                </c:pt>
                <c:pt idx="11853">
                  <c:v>42122.267939814818</c:v>
                </c:pt>
                <c:pt idx="11854">
                  <c:v>42122.267997685187</c:v>
                </c:pt>
                <c:pt idx="11855">
                  <c:v>42122.268055555556</c:v>
                </c:pt>
                <c:pt idx="11856">
                  <c:v>42122.268101851849</c:v>
                </c:pt>
                <c:pt idx="11857">
                  <c:v>42122.268159722225</c:v>
                </c:pt>
                <c:pt idx="11858">
                  <c:v>42122.268217592595</c:v>
                </c:pt>
                <c:pt idx="11859">
                  <c:v>42122.268263888887</c:v>
                </c:pt>
                <c:pt idx="11860">
                  <c:v>42122.268321759257</c:v>
                </c:pt>
                <c:pt idx="11861">
                  <c:v>42122.268379629626</c:v>
                </c:pt>
                <c:pt idx="11862">
                  <c:v>42122.268425925926</c:v>
                </c:pt>
                <c:pt idx="11863">
                  <c:v>42122.268483796295</c:v>
                </c:pt>
                <c:pt idx="11864">
                  <c:v>42122.268541666665</c:v>
                </c:pt>
                <c:pt idx="11865">
                  <c:v>42122.268587962964</c:v>
                </c:pt>
                <c:pt idx="11866">
                  <c:v>42122.268645833334</c:v>
                </c:pt>
                <c:pt idx="11867">
                  <c:v>42122.268703703703</c:v>
                </c:pt>
                <c:pt idx="11868">
                  <c:v>42122.268750000003</c:v>
                </c:pt>
                <c:pt idx="11869">
                  <c:v>42122.268807870372</c:v>
                </c:pt>
                <c:pt idx="11870">
                  <c:v>42122.268865740742</c:v>
                </c:pt>
                <c:pt idx="11871">
                  <c:v>42122.268923611111</c:v>
                </c:pt>
                <c:pt idx="11872">
                  <c:v>42122.268969907411</c:v>
                </c:pt>
                <c:pt idx="11873">
                  <c:v>42122.26902777778</c:v>
                </c:pt>
                <c:pt idx="11874">
                  <c:v>42122.269085648149</c:v>
                </c:pt>
                <c:pt idx="11875">
                  <c:v>42122.269131944442</c:v>
                </c:pt>
                <c:pt idx="11876">
                  <c:v>42122.269189814811</c:v>
                </c:pt>
                <c:pt idx="11877">
                  <c:v>42122.269247685188</c:v>
                </c:pt>
                <c:pt idx="11878">
                  <c:v>42122.269293981481</c:v>
                </c:pt>
                <c:pt idx="11879">
                  <c:v>42122.26935185185</c:v>
                </c:pt>
                <c:pt idx="11880">
                  <c:v>42122.269409722219</c:v>
                </c:pt>
                <c:pt idx="11881">
                  <c:v>42122.269456018519</c:v>
                </c:pt>
                <c:pt idx="11882">
                  <c:v>42122.269513888888</c:v>
                </c:pt>
                <c:pt idx="11883">
                  <c:v>42122.269571759258</c:v>
                </c:pt>
                <c:pt idx="11884">
                  <c:v>42122.269618055558</c:v>
                </c:pt>
                <c:pt idx="11885">
                  <c:v>42122.269675925927</c:v>
                </c:pt>
                <c:pt idx="11886">
                  <c:v>42122.269733796296</c:v>
                </c:pt>
                <c:pt idx="11887">
                  <c:v>42122.269791666666</c:v>
                </c:pt>
                <c:pt idx="11888">
                  <c:v>42122.269837962966</c:v>
                </c:pt>
                <c:pt idx="11889">
                  <c:v>42122.269895833335</c:v>
                </c:pt>
                <c:pt idx="11890">
                  <c:v>42122.269953703704</c:v>
                </c:pt>
                <c:pt idx="11891">
                  <c:v>42122.27</c:v>
                </c:pt>
                <c:pt idx="11892">
                  <c:v>42122.270057870373</c:v>
                </c:pt>
                <c:pt idx="11893">
                  <c:v>42122.270115740743</c:v>
                </c:pt>
                <c:pt idx="11894">
                  <c:v>42122.270162037035</c:v>
                </c:pt>
                <c:pt idx="11895">
                  <c:v>42122.270219907405</c:v>
                </c:pt>
                <c:pt idx="11896">
                  <c:v>42122.270277777781</c:v>
                </c:pt>
                <c:pt idx="11897">
                  <c:v>42122.270324074074</c:v>
                </c:pt>
                <c:pt idx="11898">
                  <c:v>42122.270381944443</c:v>
                </c:pt>
                <c:pt idx="11899">
                  <c:v>42122.270439814813</c:v>
                </c:pt>
                <c:pt idx="11900">
                  <c:v>42122.270486111112</c:v>
                </c:pt>
                <c:pt idx="11901">
                  <c:v>42122.270543981482</c:v>
                </c:pt>
                <c:pt idx="11902">
                  <c:v>42122.270601851851</c:v>
                </c:pt>
                <c:pt idx="11903">
                  <c:v>42122.27065972222</c:v>
                </c:pt>
                <c:pt idx="11904">
                  <c:v>42122.27070601852</c:v>
                </c:pt>
                <c:pt idx="11905">
                  <c:v>42122.27076388889</c:v>
                </c:pt>
                <c:pt idx="11906">
                  <c:v>42122.270821759259</c:v>
                </c:pt>
                <c:pt idx="11907">
                  <c:v>42122.270868055559</c:v>
                </c:pt>
                <c:pt idx="11908">
                  <c:v>42122.270925925928</c:v>
                </c:pt>
                <c:pt idx="11909">
                  <c:v>42122.270983796298</c:v>
                </c:pt>
                <c:pt idx="11910">
                  <c:v>42122.27103009259</c:v>
                </c:pt>
                <c:pt idx="11911">
                  <c:v>42122.271087962959</c:v>
                </c:pt>
                <c:pt idx="11912">
                  <c:v>42122.271145833336</c:v>
                </c:pt>
                <c:pt idx="11913">
                  <c:v>42122.271192129629</c:v>
                </c:pt>
                <c:pt idx="11914">
                  <c:v>42122.271249999998</c:v>
                </c:pt>
                <c:pt idx="11915">
                  <c:v>42122.271307870367</c:v>
                </c:pt>
                <c:pt idx="11916">
                  <c:v>42122.271354166667</c:v>
                </c:pt>
                <c:pt idx="11917">
                  <c:v>42122.271412037036</c:v>
                </c:pt>
                <c:pt idx="11918">
                  <c:v>42122.271469907406</c:v>
                </c:pt>
                <c:pt idx="11919">
                  <c:v>42122.271516203706</c:v>
                </c:pt>
                <c:pt idx="11920">
                  <c:v>42122.271574074075</c:v>
                </c:pt>
                <c:pt idx="11921">
                  <c:v>42122.271631944444</c:v>
                </c:pt>
                <c:pt idx="11922">
                  <c:v>42122.271689814814</c:v>
                </c:pt>
                <c:pt idx="11923">
                  <c:v>42122.271736111114</c:v>
                </c:pt>
                <c:pt idx="11924">
                  <c:v>42122.271793981483</c:v>
                </c:pt>
                <c:pt idx="11925">
                  <c:v>42122.271851851852</c:v>
                </c:pt>
                <c:pt idx="11926">
                  <c:v>42122.271898148145</c:v>
                </c:pt>
                <c:pt idx="11927">
                  <c:v>42122.271956018521</c:v>
                </c:pt>
                <c:pt idx="11928">
                  <c:v>42122.272013888891</c:v>
                </c:pt>
                <c:pt idx="11929">
                  <c:v>42122.272060185183</c:v>
                </c:pt>
                <c:pt idx="11930">
                  <c:v>42122.272118055553</c:v>
                </c:pt>
                <c:pt idx="11931">
                  <c:v>42122.272175925929</c:v>
                </c:pt>
                <c:pt idx="11932">
                  <c:v>42122.272222222222</c:v>
                </c:pt>
                <c:pt idx="11933">
                  <c:v>42122.272280092591</c:v>
                </c:pt>
                <c:pt idx="11934">
                  <c:v>42122.272337962961</c:v>
                </c:pt>
                <c:pt idx="11935">
                  <c:v>42122.27239583333</c:v>
                </c:pt>
                <c:pt idx="11936">
                  <c:v>42122.27244212963</c:v>
                </c:pt>
                <c:pt idx="11937">
                  <c:v>42122.272499999999</c:v>
                </c:pt>
                <c:pt idx="11938">
                  <c:v>42122.272557870368</c:v>
                </c:pt>
                <c:pt idx="11939">
                  <c:v>42122.272604166668</c:v>
                </c:pt>
                <c:pt idx="11940">
                  <c:v>42122.272662037038</c:v>
                </c:pt>
                <c:pt idx="11941">
                  <c:v>42122.272719907407</c:v>
                </c:pt>
                <c:pt idx="11942">
                  <c:v>42122.272766203707</c:v>
                </c:pt>
                <c:pt idx="11943">
                  <c:v>42122.272824074076</c:v>
                </c:pt>
                <c:pt idx="11944">
                  <c:v>42122.272881944446</c:v>
                </c:pt>
                <c:pt idx="11945">
                  <c:v>42122.272928240738</c:v>
                </c:pt>
                <c:pt idx="11946">
                  <c:v>42122.272986111115</c:v>
                </c:pt>
                <c:pt idx="11947">
                  <c:v>42122.273043981484</c:v>
                </c:pt>
                <c:pt idx="11948">
                  <c:v>42122.273090277777</c:v>
                </c:pt>
                <c:pt idx="11949">
                  <c:v>42122.273148148146</c:v>
                </c:pt>
                <c:pt idx="11950">
                  <c:v>42122.273206018515</c:v>
                </c:pt>
                <c:pt idx="11951">
                  <c:v>42122.273252314815</c:v>
                </c:pt>
                <c:pt idx="11952">
                  <c:v>42122.273310185185</c:v>
                </c:pt>
                <c:pt idx="11953">
                  <c:v>42122.273368055554</c:v>
                </c:pt>
                <c:pt idx="11954">
                  <c:v>42122.273425925923</c:v>
                </c:pt>
                <c:pt idx="11955">
                  <c:v>42122.273472222223</c:v>
                </c:pt>
                <c:pt idx="11956">
                  <c:v>42122.273530092592</c:v>
                </c:pt>
                <c:pt idx="11957">
                  <c:v>42122.273587962962</c:v>
                </c:pt>
                <c:pt idx="11958">
                  <c:v>42122.273634259262</c:v>
                </c:pt>
                <c:pt idx="11959">
                  <c:v>42122.273692129631</c:v>
                </c:pt>
                <c:pt idx="11960">
                  <c:v>42122.27375</c:v>
                </c:pt>
                <c:pt idx="11961">
                  <c:v>42122.273796296293</c:v>
                </c:pt>
                <c:pt idx="11962">
                  <c:v>42122.273854166669</c:v>
                </c:pt>
                <c:pt idx="11963">
                  <c:v>42122.273912037039</c:v>
                </c:pt>
                <c:pt idx="11964">
                  <c:v>42122.273958333331</c:v>
                </c:pt>
                <c:pt idx="11965">
                  <c:v>42122.274016203701</c:v>
                </c:pt>
                <c:pt idx="11966">
                  <c:v>42122.274074074077</c:v>
                </c:pt>
                <c:pt idx="11967">
                  <c:v>42122.27412037037</c:v>
                </c:pt>
                <c:pt idx="11968">
                  <c:v>42122.274178240739</c:v>
                </c:pt>
                <c:pt idx="11969">
                  <c:v>42122.274236111109</c:v>
                </c:pt>
                <c:pt idx="11970">
                  <c:v>42122.274293981478</c:v>
                </c:pt>
                <c:pt idx="11971">
                  <c:v>42122.274340277778</c:v>
                </c:pt>
                <c:pt idx="11972">
                  <c:v>42122.274398148147</c:v>
                </c:pt>
                <c:pt idx="11973">
                  <c:v>42122.274456018517</c:v>
                </c:pt>
                <c:pt idx="11974">
                  <c:v>42122.274502314816</c:v>
                </c:pt>
                <c:pt idx="11975">
                  <c:v>42122.274560185186</c:v>
                </c:pt>
                <c:pt idx="11976">
                  <c:v>42122.274618055555</c:v>
                </c:pt>
                <c:pt idx="11977">
                  <c:v>42122.274664351855</c:v>
                </c:pt>
                <c:pt idx="11978">
                  <c:v>42122.274722222224</c:v>
                </c:pt>
                <c:pt idx="11979">
                  <c:v>42122.274780092594</c:v>
                </c:pt>
                <c:pt idx="11980">
                  <c:v>42122.274826388886</c:v>
                </c:pt>
                <c:pt idx="11981">
                  <c:v>42122.274884259263</c:v>
                </c:pt>
                <c:pt idx="11982">
                  <c:v>42122.274942129632</c:v>
                </c:pt>
                <c:pt idx="11983">
                  <c:v>42122.274988425925</c:v>
                </c:pt>
                <c:pt idx="11984">
                  <c:v>42122.275046296294</c:v>
                </c:pt>
                <c:pt idx="11985">
                  <c:v>42122.275104166663</c:v>
                </c:pt>
                <c:pt idx="11986">
                  <c:v>42122.275150462963</c:v>
                </c:pt>
                <c:pt idx="11987">
                  <c:v>42122.275208333333</c:v>
                </c:pt>
                <c:pt idx="11988">
                  <c:v>42122.275266203702</c:v>
                </c:pt>
                <c:pt idx="11989">
                  <c:v>42122.275324074071</c:v>
                </c:pt>
                <c:pt idx="11990">
                  <c:v>42122.275370370371</c:v>
                </c:pt>
                <c:pt idx="11991">
                  <c:v>42122.27542824074</c:v>
                </c:pt>
                <c:pt idx="11992">
                  <c:v>42122.27548611111</c:v>
                </c:pt>
                <c:pt idx="11993">
                  <c:v>42122.27553240741</c:v>
                </c:pt>
                <c:pt idx="11994">
                  <c:v>42122.275590277779</c:v>
                </c:pt>
                <c:pt idx="11995">
                  <c:v>42122.275648148148</c:v>
                </c:pt>
                <c:pt idx="11996">
                  <c:v>42122.275694444441</c:v>
                </c:pt>
                <c:pt idx="11997">
                  <c:v>42122.275752314818</c:v>
                </c:pt>
                <c:pt idx="11998">
                  <c:v>42122.275810185187</c:v>
                </c:pt>
                <c:pt idx="11999">
                  <c:v>42122.275856481479</c:v>
                </c:pt>
                <c:pt idx="12000">
                  <c:v>42122.275914351849</c:v>
                </c:pt>
                <c:pt idx="12001">
                  <c:v>42122.275972222225</c:v>
                </c:pt>
                <c:pt idx="12002">
                  <c:v>42122.276030092595</c:v>
                </c:pt>
                <c:pt idx="12003">
                  <c:v>42122.276076388887</c:v>
                </c:pt>
                <c:pt idx="12004">
                  <c:v>42122.276134259257</c:v>
                </c:pt>
                <c:pt idx="12005">
                  <c:v>42122.276192129626</c:v>
                </c:pt>
                <c:pt idx="12006">
                  <c:v>42122.276238425926</c:v>
                </c:pt>
                <c:pt idx="12007">
                  <c:v>42122.276296296295</c:v>
                </c:pt>
                <c:pt idx="12008">
                  <c:v>42122.276354166665</c:v>
                </c:pt>
                <c:pt idx="12009">
                  <c:v>42122.276400462964</c:v>
                </c:pt>
                <c:pt idx="12010">
                  <c:v>42122.276458333334</c:v>
                </c:pt>
                <c:pt idx="12011">
                  <c:v>42122.276516203703</c:v>
                </c:pt>
                <c:pt idx="12012">
                  <c:v>42122.276562500003</c:v>
                </c:pt>
                <c:pt idx="12013">
                  <c:v>42122.276620370372</c:v>
                </c:pt>
                <c:pt idx="12014">
                  <c:v>42122.276678240742</c:v>
                </c:pt>
                <c:pt idx="12015">
                  <c:v>42122.276724537034</c:v>
                </c:pt>
                <c:pt idx="12016">
                  <c:v>42122.276782407411</c:v>
                </c:pt>
                <c:pt idx="12017">
                  <c:v>42122.27684027778</c:v>
                </c:pt>
                <c:pt idx="12018">
                  <c:v>42122.276886574073</c:v>
                </c:pt>
                <c:pt idx="12019">
                  <c:v>42122.276944444442</c:v>
                </c:pt>
                <c:pt idx="12020">
                  <c:v>42122.277002314811</c:v>
                </c:pt>
                <c:pt idx="12021">
                  <c:v>42122.277060185188</c:v>
                </c:pt>
                <c:pt idx="12022">
                  <c:v>42122.277106481481</c:v>
                </c:pt>
                <c:pt idx="12023">
                  <c:v>42122.27716435185</c:v>
                </c:pt>
                <c:pt idx="12024">
                  <c:v>42122.277222222219</c:v>
                </c:pt>
                <c:pt idx="12025">
                  <c:v>42122.277268518519</c:v>
                </c:pt>
                <c:pt idx="12026">
                  <c:v>42122.277326388888</c:v>
                </c:pt>
                <c:pt idx="12027">
                  <c:v>42122.277384259258</c:v>
                </c:pt>
                <c:pt idx="12028">
                  <c:v>42122.277430555558</c:v>
                </c:pt>
                <c:pt idx="12029">
                  <c:v>42122.277488425927</c:v>
                </c:pt>
                <c:pt idx="12030">
                  <c:v>42122.277546296296</c:v>
                </c:pt>
                <c:pt idx="12031">
                  <c:v>42122.277592592596</c:v>
                </c:pt>
                <c:pt idx="12032">
                  <c:v>42122.277650462966</c:v>
                </c:pt>
                <c:pt idx="12033">
                  <c:v>42122.277708333335</c:v>
                </c:pt>
                <c:pt idx="12034">
                  <c:v>42122.277754629627</c:v>
                </c:pt>
                <c:pt idx="12035">
                  <c:v>42122.277812499997</c:v>
                </c:pt>
                <c:pt idx="12036">
                  <c:v>42122.277870370373</c:v>
                </c:pt>
                <c:pt idx="12037">
                  <c:v>42122.277928240743</c:v>
                </c:pt>
                <c:pt idx="12038">
                  <c:v>42122.277974537035</c:v>
                </c:pt>
                <c:pt idx="12039">
                  <c:v>42122.278032407405</c:v>
                </c:pt>
                <c:pt idx="12040">
                  <c:v>42122.278090277781</c:v>
                </c:pt>
                <c:pt idx="12041">
                  <c:v>42122.278136574074</c:v>
                </c:pt>
                <c:pt idx="12042">
                  <c:v>42122.278194444443</c:v>
                </c:pt>
                <c:pt idx="12043">
                  <c:v>42122.278252314813</c:v>
                </c:pt>
                <c:pt idx="12044">
                  <c:v>42122.278298611112</c:v>
                </c:pt>
                <c:pt idx="12045">
                  <c:v>42122.278356481482</c:v>
                </c:pt>
                <c:pt idx="12046">
                  <c:v>42122.278414351851</c:v>
                </c:pt>
                <c:pt idx="12047">
                  <c:v>42122.278460648151</c:v>
                </c:pt>
                <c:pt idx="12048">
                  <c:v>42122.27851851852</c:v>
                </c:pt>
                <c:pt idx="12049">
                  <c:v>42122.27857638889</c:v>
                </c:pt>
                <c:pt idx="12050">
                  <c:v>42122.278622685182</c:v>
                </c:pt>
                <c:pt idx="12051">
                  <c:v>42122.278680555559</c:v>
                </c:pt>
                <c:pt idx="12052">
                  <c:v>42122.278738425928</c:v>
                </c:pt>
                <c:pt idx="12053">
                  <c:v>42122.278796296298</c:v>
                </c:pt>
                <c:pt idx="12054">
                  <c:v>42122.27884259259</c:v>
                </c:pt>
                <c:pt idx="12055">
                  <c:v>42122.278900462959</c:v>
                </c:pt>
                <c:pt idx="12056">
                  <c:v>42122.278958333336</c:v>
                </c:pt>
                <c:pt idx="12057">
                  <c:v>42122.279004629629</c:v>
                </c:pt>
                <c:pt idx="12058">
                  <c:v>42122.279062499998</c:v>
                </c:pt>
                <c:pt idx="12059">
                  <c:v>42122.279120370367</c:v>
                </c:pt>
                <c:pt idx="12060">
                  <c:v>42122.279166666667</c:v>
                </c:pt>
                <c:pt idx="12061">
                  <c:v>42122.279224537036</c:v>
                </c:pt>
                <c:pt idx="12062">
                  <c:v>42122.279282407406</c:v>
                </c:pt>
                <c:pt idx="12063">
                  <c:v>42122.279328703706</c:v>
                </c:pt>
                <c:pt idx="12064">
                  <c:v>42122.279386574075</c:v>
                </c:pt>
                <c:pt idx="12065">
                  <c:v>42122.279444444444</c:v>
                </c:pt>
                <c:pt idx="12066">
                  <c:v>42122.279490740744</c:v>
                </c:pt>
                <c:pt idx="12067">
                  <c:v>42122.279548611114</c:v>
                </c:pt>
                <c:pt idx="12068">
                  <c:v>42122.279606481483</c:v>
                </c:pt>
                <c:pt idx="12069">
                  <c:v>42122.279664351852</c:v>
                </c:pt>
                <c:pt idx="12070">
                  <c:v>42122.279710648145</c:v>
                </c:pt>
                <c:pt idx="12071">
                  <c:v>42122.279768518521</c:v>
                </c:pt>
                <c:pt idx="12072">
                  <c:v>42122.279826388891</c:v>
                </c:pt>
                <c:pt idx="12073">
                  <c:v>42122.279872685183</c:v>
                </c:pt>
                <c:pt idx="12074">
                  <c:v>42122.279930555553</c:v>
                </c:pt>
                <c:pt idx="12075">
                  <c:v>42122.279988425929</c:v>
                </c:pt>
                <c:pt idx="12076">
                  <c:v>42122.280034722222</c:v>
                </c:pt>
                <c:pt idx="12077">
                  <c:v>42122.280092592591</c:v>
                </c:pt>
                <c:pt idx="12078">
                  <c:v>42122.280150462961</c:v>
                </c:pt>
                <c:pt idx="12079">
                  <c:v>42122.28019675926</c:v>
                </c:pt>
                <c:pt idx="12080">
                  <c:v>42122.28025462963</c:v>
                </c:pt>
                <c:pt idx="12081">
                  <c:v>42122.280312499999</c:v>
                </c:pt>
                <c:pt idx="12082">
                  <c:v>42122.280358796299</c:v>
                </c:pt>
                <c:pt idx="12083">
                  <c:v>42122.280416666668</c:v>
                </c:pt>
                <c:pt idx="12084">
                  <c:v>42122.280474537038</c:v>
                </c:pt>
                <c:pt idx="12085">
                  <c:v>42122.28052083333</c:v>
                </c:pt>
                <c:pt idx="12086">
                  <c:v>42122.280578703707</c:v>
                </c:pt>
                <c:pt idx="12087">
                  <c:v>42122.280636574076</c:v>
                </c:pt>
                <c:pt idx="12088">
                  <c:v>42122.280694444446</c:v>
                </c:pt>
                <c:pt idx="12089">
                  <c:v>42122.280740740738</c:v>
                </c:pt>
                <c:pt idx="12090">
                  <c:v>42122.280798611115</c:v>
                </c:pt>
                <c:pt idx="12091">
                  <c:v>42122.280856481484</c:v>
                </c:pt>
                <c:pt idx="12092">
                  <c:v>42122.280902777777</c:v>
                </c:pt>
                <c:pt idx="12093">
                  <c:v>42122.280960648146</c:v>
                </c:pt>
                <c:pt idx="12094">
                  <c:v>42122.281018518515</c:v>
                </c:pt>
                <c:pt idx="12095">
                  <c:v>42122.281064814815</c:v>
                </c:pt>
                <c:pt idx="12096">
                  <c:v>42122.281122685185</c:v>
                </c:pt>
                <c:pt idx="12097">
                  <c:v>42122.281180555554</c:v>
                </c:pt>
                <c:pt idx="12098">
                  <c:v>42122.281226851854</c:v>
                </c:pt>
                <c:pt idx="12099">
                  <c:v>42122.281284722223</c:v>
                </c:pt>
                <c:pt idx="12100">
                  <c:v>42122.281342592592</c:v>
                </c:pt>
                <c:pt idx="12101">
                  <c:v>42122.281388888892</c:v>
                </c:pt>
                <c:pt idx="12102">
                  <c:v>42122.281446759262</c:v>
                </c:pt>
                <c:pt idx="12103">
                  <c:v>42122.281504629631</c:v>
                </c:pt>
                <c:pt idx="12104">
                  <c:v>42122.2815625</c:v>
                </c:pt>
                <c:pt idx="12105">
                  <c:v>42122.281608796293</c:v>
                </c:pt>
                <c:pt idx="12106">
                  <c:v>42122.281666666669</c:v>
                </c:pt>
                <c:pt idx="12107">
                  <c:v>42122.281724537039</c:v>
                </c:pt>
                <c:pt idx="12108">
                  <c:v>42122.281770833331</c:v>
                </c:pt>
                <c:pt idx="12109">
                  <c:v>42122.281828703701</c:v>
                </c:pt>
                <c:pt idx="12110">
                  <c:v>42122.281886574077</c:v>
                </c:pt>
                <c:pt idx="12111">
                  <c:v>42122.28193287037</c:v>
                </c:pt>
                <c:pt idx="12112">
                  <c:v>42122.281990740739</c:v>
                </c:pt>
                <c:pt idx="12113">
                  <c:v>42122.282048611109</c:v>
                </c:pt>
                <c:pt idx="12114">
                  <c:v>42122.282094907408</c:v>
                </c:pt>
                <c:pt idx="12115">
                  <c:v>42122.282152777778</c:v>
                </c:pt>
                <c:pt idx="12116">
                  <c:v>42122.282210648147</c:v>
                </c:pt>
                <c:pt idx="12117">
                  <c:v>42122.282256944447</c:v>
                </c:pt>
                <c:pt idx="12118">
                  <c:v>42122.282314814816</c:v>
                </c:pt>
                <c:pt idx="12119">
                  <c:v>42122.282372685186</c:v>
                </c:pt>
                <c:pt idx="12120">
                  <c:v>42122.282430555555</c:v>
                </c:pt>
                <c:pt idx="12121">
                  <c:v>42122.282476851855</c:v>
                </c:pt>
                <c:pt idx="12122">
                  <c:v>42122.282534722224</c:v>
                </c:pt>
                <c:pt idx="12123">
                  <c:v>42122.282592592594</c:v>
                </c:pt>
                <c:pt idx="12124">
                  <c:v>42122.282638888886</c:v>
                </c:pt>
                <c:pt idx="12125">
                  <c:v>42122.282696759263</c:v>
                </c:pt>
                <c:pt idx="12126">
                  <c:v>42122.282754629632</c:v>
                </c:pt>
                <c:pt idx="12127">
                  <c:v>42122.282800925925</c:v>
                </c:pt>
                <c:pt idx="12128">
                  <c:v>42122.282858796294</c:v>
                </c:pt>
                <c:pt idx="12129">
                  <c:v>42122.282916666663</c:v>
                </c:pt>
                <c:pt idx="12130">
                  <c:v>42122.282962962963</c:v>
                </c:pt>
                <c:pt idx="12131">
                  <c:v>42122.283020833333</c:v>
                </c:pt>
                <c:pt idx="12132">
                  <c:v>42122.283078703702</c:v>
                </c:pt>
                <c:pt idx="12133">
                  <c:v>42122.283125000002</c:v>
                </c:pt>
                <c:pt idx="12134">
                  <c:v>42122.283182870371</c:v>
                </c:pt>
                <c:pt idx="12135">
                  <c:v>42122.28324074074</c:v>
                </c:pt>
                <c:pt idx="12136">
                  <c:v>42122.28329861111</c:v>
                </c:pt>
                <c:pt idx="12137">
                  <c:v>42122.28334490741</c:v>
                </c:pt>
                <c:pt idx="12138">
                  <c:v>42122.283402777779</c:v>
                </c:pt>
                <c:pt idx="12139">
                  <c:v>42122.283460648148</c:v>
                </c:pt>
                <c:pt idx="12140">
                  <c:v>42122.283506944441</c:v>
                </c:pt>
                <c:pt idx="12141">
                  <c:v>42122.283564814818</c:v>
                </c:pt>
                <c:pt idx="12142">
                  <c:v>42122.283622685187</c:v>
                </c:pt>
                <c:pt idx="12143">
                  <c:v>42122.283668981479</c:v>
                </c:pt>
                <c:pt idx="12144">
                  <c:v>42122.283726851849</c:v>
                </c:pt>
                <c:pt idx="12145">
                  <c:v>42122.283784722225</c:v>
                </c:pt>
                <c:pt idx="12146">
                  <c:v>42122.283831018518</c:v>
                </c:pt>
                <c:pt idx="12147">
                  <c:v>42122.283888888887</c:v>
                </c:pt>
                <c:pt idx="12148">
                  <c:v>42122.283946759257</c:v>
                </c:pt>
                <c:pt idx="12149">
                  <c:v>42122.283993055556</c:v>
                </c:pt>
                <c:pt idx="12150">
                  <c:v>42122.284050925926</c:v>
                </c:pt>
                <c:pt idx="12151">
                  <c:v>42122.284108796295</c:v>
                </c:pt>
                <c:pt idx="12152">
                  <c:v>42122.284155092595</c:v>
                </c:pt>
                <c:pt idx="12153">
                  <c:v>42122.284212962964</c:v>
                </c:pt>
                <c:pt idx="12154">
                  <c:v>42122.284270833334</c:v>
                </c:pt>
                <c:pt idx="12155">
                  <c:v>42122.284328703703</c:v>
                </c:pt>
                <c:pt idx="12156">
                  <c:v>42122.284375000003</c:v>
                </c:pt>
                <c:pt idx="12157">
                  <c:v>42122.284432870372</c:v>
                </c:pt>
                <c:pt idx="12158">
                  <c:v>42122.284490740742</c:v>
                </c:pt>
                <c:pt idx="12159">
                  <c:v>42122.284537037034</c:v>
                </c:pt>
                <c:pt idx="12160">
                  <c:v>42122.284594907411</c:v>
                </c:pt>
                <c:pt idx="12161">
                  <c:v>42122.28465277778</c:v>
                </c:pt>
                <c:pt idx="12162">
                  <c:v>42122.284699074073</c:v>
                </c:pt>
                <c:pt idx="12163">
                  <c:v>42122.284756944442</c:v>
                </c:pt>
                <c:pt idx="12164">
                  <c:v>42122.284814814811</c:v>
                </c:pt>
                <c:pt idx="12165">
                  <c:v>42122.284861111111</c:v>
                </c:pt>
                <c:pt idx="12166">
                  <c:v>42122.284918981481</c:v>
                </c:pt>
                <c:pt idx="12167">
                  <c:v>42122.28497685185</c:v>
                </c:pt>
                <c:pt idx="12168">
                  <c:v>42122.28502314815</c:v>
                </c:pt>
                <c:pt idx="12169">
                  <c:v>42122.285081018519</c:v>
                </c:pt>
                <c:pt idx="12170">
                  <c:v>42122.285138888888</c:v>
                </c:pt>
                <c:pt idx="12171">
                  <c:v>42122.285196759258</c:v>
                </c:pt>
                <c:pt idx="12172">
                  <c:v>42122.285243055558</c:v>
                </c:pt>
                <c:pt idx="12173">
                  <c:v>42122.285300925927</c:v>
                </c:pt>
                <c:pt idx="12174">
                  <c:v>42122.285358796296</c:v>
                </c:pt>
                <c:pt idx="12175">
                  <c:v>42122.285405092596</c:v>
                </c:pt>
                <c:pt idx="12176">
                  <c:v>42122.285462962966</c:v>
                </c:pt>
                <c:pt idx="12177">
                  <c:v>42122.285520833335</c:v>
                </c:pt>
                <c:pt idx="12178">
                  <c:v>42122.285567129627</c:v>
                </c:pt>
                <c:pt idx="12179">
                  <c:v>42122.285624999997</c:v>
                </c:pt>
                <c:pt idx="12180">
                  <c:v>42122.285682870373</c:v>
                </c:pt>
                <c:pt idx="12181">
                  <c:v>42122.285729166666</c:v>
                </c:pt>
                <c:pt idx="12182">
                  <c:v>42122.285787037035</c:v>
                </c:pt>
                <c:pt idx="12183">
                  <c:v>42122.285844907405</c:v>
                </c:pt>
                <c:pt idx="12184">
                  <c:v>42122.285891203705</c:v>
                </c:pt>
                <c:pt idx="12185">
                  <c:v>42122.285949074074</c:v>
                </c:pt>
                <c:pt idx="12186">
                  <c:v>42122.286006944443</c:v>
                </c:pt>
                <c:pt idx="12187">
                  <c:v>42122.286064814813</c:v>
                </c:pt>
                <c:pt idx="12188">
                  <c:v>42122.286111111112</c:v>
                </c:pt>
                <c:pt idx="12189">
                  <c:v>42122.286168981482</c:v>
                </c:pt>
                <c:pt idx="12190">
                  <c:v>42122.286226851851</c:v>
                </c:pt>
                <c:pt idx="12191">
                  <c:v>42122.286273148151</c:v>
                </c:pt>
                <c:pt idx="12192">
                  <c:v>42122.28633101852</c:v>
                </c:pt>
                <c:pt idx="12193">
                  <c:v>42122.28638888889</c:v>
                </c:pt>
                <c:pt idx="12194">
                  <c:v>42122.286435185182</c:v>
                </c:pt>
                <c:pt idx="12195">
                  <c:v>42122.286493055559</c:v>
                </c:pt>
                <c:pt idx="12196">
                  <c:v>42122.286550925928</c:v>
                </c:pt>
                <c:pt idx="12197">
                  <c:v>42122.286597222221</c:v>
                </c:pt>
                <c:pt idx="12198">
                  <c:v>42122.28665509259</c:v>
                </c:pt>
                <c:pt idx="12199">
                  <c:v>42122.286712962959</c:v>
                </c:pt>
                <c:pt idx="12200">
                  <c:v>42122.286759259259</c:v>
                </c:pt>
                <c:pt idx="12201">
                  <c:v>42122.286817129629</c:v>
                </c:pt>
                <c:pt idx="12202">
                  <c:v>42122.286874999998</c:v>
                </c:pt>
                <c:pt idx="12203">
                  <c:v>42122.286921296298</c:v>
                </c:pt>
                <c:pt idx="12204">
                  <c:v>42122.286979166667</c:v>
                </c:pt>
                <c:pt idx="12205">
                  <c:v>42122.287037037036</c:v>
                </c:pt>
                <c:pt idx="12206">
                  <c:v>42122.287094907406</c:v>
                </c:pt>
                <c:pt idx="12207">
                  <c:v>42122.287141203706</c:v>
                </c:pt>
                <c:pt idx="12208">
                  <c:v>42122.287199074075</c:v>
                </c:pt>
                <c:pt idx="12209">
                  <c:v>42122.287256944444</c:v>
                </c:pt>
                <c:pt idx="12210">
                  <c:v>42122.287303240744</c:v>
                </c:pt>
                <c:pt idx="12211">
                  <c:v>42122.287361111114</c:v>
                </c:pt>
                <c:pt idx="12212">
                  <c:v>42122.287418981483</c:v>
                </c:pt>
                <c:pt idx="12213">
                  <c:v>42122.287465277775</c:v>
                </c:pt>
                <c:pt idx="12214">
                  <c:v>42122.287523148145</c:v>
                </c:pt>
                <c:pt idx="12215">
                  <c:v>42122.287581018521</c:v>
                </c:pt>
                <c:pt idx="12216">
                  <c:v>42122.287627314814</c:v>
                </c:pt>
                <c:pt idx="12217">
                  <c:v>42122.287685185183</c:v>
                </c:pt>
                <c:pt idx="12218">
                  <c:v>42122.287743055553</c:v>
                </c:pt>
                <c:pt idx="12219">
                  <c:v>42122.287789351853</c:v>
                </c:pt>
                <c:pt idx="12220">
                  <c:v>42122.287847222222</c:v>
                </c:pt>
                <c:pt idx="12221">
                  <c:v>42122.287905092591</c:v>
                </c:pt>
                <c:pt idx="12222">
                  <c:v>42122.287951388891</c:v>
                </c:pt>
                <c:pt idx="12223">
                  <c:v>42122.28800925926</c:v>
                </c:pt>
                <c:pt idx="12224">
                  <c:v>42122.28806712963</c:v>
                </c:pt>
                <c:pt idx="12225">
                  <c:v>42122.288124999999</c:v>
                </c:pt>
                <c:pt idx="12226">
                  <c:v>42122.288171296299</c:v>
                </c:pt>
                <c:pt idx="12227">
                  <c:v>42122.288229166668</c:v>
                </c:pt>
                <c:pt idx="12228">
                  <c:v>42122.288287037038</c:v>
                </c:pt>
                <c:pt idx="12229">
                  <c:v>42122.28833333333</c:v>
                </c:pt>
                <c:pt idx="12230">
                  <c:v>42122.288391203707</c:v>
                </c:pt>
                <c:pt idx="12231">
                  <c:v>42122.288449074076</c:v>
                </c:pt>
                <c:pt idx="12232">
                  <c:v>42122.288495370369</c:v>
                </c:pt>
                <c:pt idx="12233">
                  <c:v>42122.288553240738</c:v>
                </c:pt>
                <c:pt idx="12234">
                  <c:v>42122.288611111115</c:v>
                </c:pt>
                <c:pt idx="12235">
                  <c:v>42122.288657407407</c:v>
                </c:pt>
                <c:pt idx="12236">
                  <c:v>42122.288715277777</c:v>
                </c:pt>
                <c:pt idx="12237">
                  <c:v>42122.288773148146</c:v>
                </c:pt>
                <c:pt idx="12238">
                  <c:v>42122.288819444446</c:v>
                </c:pt>
                <c:pt idx="12239">
                  <c:v>42122.288877314815</c:v>
                </c:pt>
                <c:pt idx="12240">
                  <c:v>42122.288935185185</c:v>
                </c:pt>
                <c:pt idx="12241">
                  <c:v>42122.288993055554</c:v>
                </c:pt>
                <c:pt idx="12242">
                  <c:v>42122.289039351854</c:v>
                </c:pt>
                <c:pt idx="12243">
                  <c:v>42122.289097222223</c:v>
                </c:pt>
                <c:pt idx="12244">
                  <c:v>42122.289155092592</c:v>
                </c:pt>
                <c:pt idx="12245">
                  <c:v>42122.289201388892</c:v>
                </c:pt>
                <c:pt idx="12246">
                  <c:v>42122.289259259262</c:v>
                </c:pt>
                <c:pt idx="12247">
                  <c:v>42122.289317129631</c:v>
                </c:pt>
                <c:pt idx="12248">
                  <c:v>42122.289363425924</c:v>
                </c:pt>
                <c:pt idx="12249">
                  <c:v>42122.289421296293</c:v>
                </c:pt>
                <c:pt idx="12250">
                  <c:v>42122.289479166669</c:v>
                </c:pt>
                <c:pt idx="12251">
                  <c:v>42122.289525462962</c:v>
                </c:pt>
                <c:pt idx="12252">
                  <c:v>42122.289583333331</c:v>
                </c:pt>
                <c:pt idx="12253">
                  <c:v>42122.289641203701</c:v>
                </c:pt>
                <c:pt idx="12254">
                  <c:v>42122.289687500001</c:v>
                </c:pt>
                <c:pt idx="12255">
                  <c:v>42122.28974537037</c:v>
                </c:pt>
                <c:pt idx="12256">
                  <c:v>42122.289803240739</c:v>
                </c:pt>
                <c:pt idx="12257">
                  <c:v>42122.289861111109</c:v>
                </c:pt>
                <c:pt idx="12258">
                  <c:v>42122.289907407408</c:v>
                </c:pt>
                <c:pt idx="12259">
                  <c:v>42122.289965277778</c:v>
                </c:pt>
                <c:pt idx="12260">
                  <c:v>42122.290023148147</c:v>
                </c:pt>
                <c:pt idx="12261">
                  <c:v>42122.290069444447</c:v>
                </c:pt>
                <c:pt idx="12262">
                  <c:v>42122.290127314816</c:v>
                </c:pt>
                <c:pt idx="12263">
                  <c:v>42122.290185185186</c:v>
                </c:pt>
                <c:pt idx="12264">
                  <c:v>42122.290231481478</c:v>
                </c:pt>
                <c:pt idx="12265">
                  <c:v>42122.290289351855</c:v>
                </c:pt>
                <c:pt idx="12266">
                  <c:v>42122.290347222224</c:v>
                </c:pt>
                <c:pt idx="12267">
                  <c:v>42122.290393518517</c:v>
                </c:pt>
                <c:pt idx="12268">
                  <c:v>42122.290451388886</c:v>
                </c:pt>
                <c:pt idx="12269">
                  <c:v>42122.290509259263</c:v>
                </c:pt>
                <c:pt idx="12270">
                  <c:v>42122.290555555555</c:v>
                </c:pt>
                <c:pt idx="12271">
                  <c:v>42122.290613425925</c:v>
                </c:pt>
                <c:pt idx="12272">
                  <c:v>42122.290671296294</c:v>
                </c:pt>
                <c:pt idx="12273">
                  <c:v>42122.290717592594</c:v>
                </c:pt>
                <c:pt idx="12274">
                  <c:v>42122.290775462963</c:v>
                </c:pt>
                <c:pt idx="12275">
                  <c:v>42122.290833333333</c:v>
                </c:pt>
                <c:pt idx="12276">
                  <c:v>42122.290891203702</c:v>
                </c:pt>
                <c:pt idx="12277">
                  <c:v>42122.290937500002</c:v>
                </c:pt>
                <c:pt idx="12278">
                  <c:v>42122.290995370371</c:v>
                </c:pt>
                <c:pt idx="12279">
                  <c:v>42122.29105324074</c:v>
                </c:pt>
                <c:pt idx="12280">
                  <c:v>42122.29109953704</c:v>
                </c:pt>
                <c:pt idx="12281">
                  <c:v>42122.29115740741</c:v>
                </c:pt>
                <c:pt idx="12282">
                  <c:v>42122.291215277779</c:v>
                </c:pt>
                <c:pt idx="12283">
                  <c:v>42122.291261574072</c:v>
                </c:pt>
                <c:pt idx="12284">
                  <c:v>42122.291319444441</c:v>
                </c:pt>
                <c:pt idx="12285">
                  <c:v>42122.291377314818</c:v>
                </c:pt>
                <c:pt idx="12286">
                  <c:v>42122.29142361111</c:v>
                </c:pt>
                <c:pt idx="12287">
                  <c:v>42122.291481481479</c:v>
                </c:pt>
                <c:pt idx="12288">
                  <c:v>42122.291539351849</c:v>
                </c:pt>
                <c:pt idx="12289">
                  <c:v>42122.291585648149</c:v>
                </c:pt>
                <c:pt idx="12290">
                  <c:v>42122.291643518518</c:v>
                </c:pt>
                <c:pt idx="12291">
                  <c:v>42122.291701388887</c:v>
                </c:pt>
                <c:pt idx="12292">
                  <c:v>42122.291759259257</c:v>
                </c:pt>
                <c:pt idx="12293">
                  <c:v>42122.291805555556</c:v>
                </c:pt>
                <c:pt idx="12294">
                  <c:v>42122.291863425926</c:v>
                </c:pt>
                <c:pt idx="12295">
                  <c:v>42122.291921296295</c:v>
                </c:pt>
                <c:pt idx="12296">
                  <c:v>42122.291967592595</c:v>
                </c:pt>
                <c:pt idx="12297">
                  <c:v>42122.292025462964</c:v>
                </c:pt>
                <c:pt idx="12298">
                  <c:v>42122.292083333334</c:v>
                </c:pt>
                <c:pt idx="12299">
                  <c:v>42122.292129629626</c:v>
                </c:pt>
                <c:pt idx="12300">
                  <c:v>42122.292187500003</c:v>
                </c:pt>
                <c:pt idx="12301">
                  <c:v>42122.292245370372</c:v>
                </c:pt>
                <c:pt idx="12302">
                  <c:v>42122.292291666665</c:v>
                </c:pt>
                <c:pt idx="12303">
                  <c:v>42122.292349537034</c:v>
                </c:pt>
                <c:pt idx="12304">
                  <c:v>42122.292407407411</c:v>
                </c:pt>
                <c:pt idx="12305">
                  <c:v>42122.292453703703</c:v>
                </c:pt>
                <c:pt idx="12306">
                  <c:v>42122.292511574073</c:v>
                </c:pt>
                <c:pt idx="12307">
                  <c:v>42122.292569444442</c:v>
                </c:pt>
                <c:pt idx="12308">
                  <c:v>42122.292627314811</c:v>
                </c:pt>
                <c:pt idx="12309">
                  <c:v>42122.292673611111</c:v>
                </c:pt>
                <c:pt idx="12310">
                  <c:v>42122.292731481481</c:v>
                </c:pt>
                <c:pt idx="12311">
                  <c:v>42122.29278935185</c:v>
                </c:pt>
                <c:pt idx="12312">
                  <c:v>42122.29283564815</c:v>
                </c:pt>
                <c:pt idx="12313">
                  <c:v>42122.292893518519</c:v>
                </c:pt>
                <c:pt idx="12314">
                  <c:v>42122.292951388888</c:v>
                </c:pt>
                <c:pt idx="12315">
                  <c:v>42122.292997685188</c:v>
                </c:pt>
                <c:pt idx="12316">
                  <c:v>42122.293055555558</c:v>
                </c:pt>
                <c:pt idx="12317">
                  <c:v>42122.293113425927</c:v>
                </c:pt>
                <c:pt idx="12318">
                  <c:v>42122.29315972222</c:v>
                </c:pt>
                <c:pt idx="12319">
                  <c:v>42122.293217592596</c:v>
                </c:pt>
                <c:pt idx="12320">
                  <c:v>42122.293275462966</c:v>
                </c:pt>
                <c:pt idx="12321">
                  <c:v>42122.293321759258</c:v>
                </c:pt>
                <c:pt idx="12322">
                  <c:v>42122.293379629627</c:v>
                </c:pt>
                <c:pt idx="12323">
                  <c:v>42122.293437499997</c:v>
                </c:pt>
                <c:pt idx="12324">
                  <c:v>42122.293483796297</c:v>
                </c:pt>
                <c:pt idx="12325">
                  <c:v>42122.293541666666</c:v>
                </c:pt>
                <c:pt idx="12326">
                  <c:v>42122.293599537035</c:v>
                </c:pt>
                <c:pt idx="12327">
                  <c:v>42122.293657407405</c:v>
                </c:pt>
                <c:pt idx="12328">
                  <c:v>42122.293703703705</c:v>
                </c:pt>
                <c:pt idx="12329">
                  <c:v>42122.293761574074</c:v>
                </c:pt>
                <c:pt idx="12330">
                  <c:v>42122.293819444443</c:v>
                </c:pt>
                <c:pt idx="12331">
                  <c:v>42122.293865740743</c:v>
                </c:pt>
                <c:pt idx="12332">
                  <c:v>42122.293923611112</c:v>
                </c:pt>
                <c:pt idx="12333">
                  <c:v>42122.293981481482</c:v>
                </c:pt>
                <c:pt idx="12334">
                  <c:v>42122.294027777774</c:v>
                </c:pt>
                <c:pt idx="12335">
                  <c:v>42122.294085648151</c:v>
                </c:pt>
                <c:pt idx="12336">
                  <c:v>42122.29414351852</c:v>
                </c:pt>
                <c:pt idx="12337">
                  <c:v>42122.294189814813</c:v>
                </c:pt>
                <c:pt idx="12338">
                  <c:v>42122.294247685182</c:v>
                </c:pt>
                <c:pt idx="12339">
                  <c:v>42122.294305555559</c:v>
                </c:pt>
                <c:pt idx="12340">
                  <c:v>42122.294351851851</c:v>
                </c:pt>
                <c:pt idx="12341">
                  <c:v>42122.294409722221</c:v>
                </c:pt>
                <c:pt idx="12342">
                  <c:v>42122.29446759259</c:v>
                </c:pt>
                <c:pt idx="12343">
                  <c:v>42122.294525462959</c:v>
                </c:pt>
                <c:pt idx="12344">
                  <c:v>42122.294571759259</c:v>
                </c:pt>
                <c:pt idx="12345">
                  <c:v>42122.294629629629</c:v>
                </c:pt>
                <c:pt idx="12346">
                  <c:v>42122.294687499998</c:v>
                </c:pt>
                <c:pt idx="12347">
                  <c:v>42122.294733796298</c:v>
                </c:pt>
                <c:pt idx="12348">
                  <c:v>42122.294791666667</c:v>
                </c:pt>
                <c:pt idx="12349">
                  <c:v>42122.294849537036</c:v>
                </c:pt>
                <c:pt idx="12350">
                  <c:v>42122.294895833336</c:v>
                </c:pt>
                <c:pt idx="12351">
                  <c:v>42122.294953703706</c:v>
                </c:pt>
                <c:pt idx="12352">
                  <c:v>42122.295011574075</c:v>
                </c:pt>
                <c:pt idx="12353">
                  <c:v>42122.295057870368</c:v>
                </c:pt>
                <c:pt idx="12354">
                  <c:v>42122.295115740744</c:v>
                </c:pt>
                <c:pt idx="12355">
                  <c:v>42122.295173611114</c:v>
                </c:pt>
                <c:pt idx="12356">
                  <c:v>42122.295219907406</c:v>
                </c:pt>
                <c:pt idx="12357">
                  <c:v>42122.295277777775</c:v>
                </c:pt>
                <c:pt idx="12358">
                  <c:v>42122.295335648145</c:v>
                </c:pt>
                <c:pt idx="12359">
                  <c:v>42122.295381944445</c:v>
                </c:pt>
                <c:pt idx="12360">
                  <c:v>42122.295439814814</c:v>
                </c:pt>
                <c:pt idx="12361">
                  <c:v>42122.295497685183</c:v>
                </c:pt>
                <c:pt idx="12362">
                  <c:v>42122.295555555553</c:v>
                </c:pt>
                <c:pt idx="12363">
                  <c:v>42122.295601851853</c:v>
                </c:pt>
                <c:pt idx="12364">
                  <c:v>42122.295659722222</c:v>
                </c:pt>
                <c:pt idx="12365">
                  <c:v>42122.295717592591</c:v>
                </c:pt>
                <c:pt idx="12366">
                  <c:v>42122.295763888891</c:v>
                </c:pt>
                <c:pt idx="12367">
                  <c:v>42122.29582175926</c:v>
                </c:pt>
                <c:pt idx="12368">
                  <c:v>42122.29587962963</c:v>
                </c:pt>
                <c:pt idx="12369">
                  <c:v>42122.295925925922</c:v>
                </c:pt>
                <c:pt idx="12370">
                  <c:v>42122.295983796299</c:v>
                </c:pt>
                <c:pt idx="12371">
                  <c:v>42122.296041666668</c:v>
                </c:pt>
                <c:pt idx="12372">
                  <c:v>42122.296087962961</c:v>
                </c:pt>
                <c:pt idx="12373">
                  <c:v>42122.29614583333</c:v>
                </c:pt>
                <c:pt idx="12374">
                  <c:v>42122.296203703707</c:v>
                </c:pt>
                <c:pt idx="12375">
                  <c:v>42122.296249999999</c:v>
                </c:pt>
                <c:pt idx="12376">
                  <c:v>42122.296307870369</c:v>
                </c:pt>
                <c:pt idx="12377">
                  <c:v>42122.296365740738</c:v>
                </c:pt>
                <c:pt idx="12378">
                  <c:v>42122.296412037038</c:v>
                </c:pt>
                <c:pt idx="12379">
                  <c:v>42122.296469907407</c:v>
                </c:pt>
                <c:pt idx="12380">
                  <c:v>42122.296527777777</c:v>
                </c:pt>
                <c:pt idx="12381">
                  <c:v>42122.296585648146</c:v>
                </c:pt>
                <c:pt idx="12382">
                  <c:v>42122.296631944446</c:v>
                </c:pt>
                <c:pt idx="12383">
                  <c:v>42122.296689814815</c:v>
                </c:pt>
                <c:pt idx="12384">
                  <c:v>42122.296747685185</c:v>
                </c:pt>
                <c:pt idx="12385">
                  <c:v>42122.296793981484</c:v>
                </c:pt>
                <c:pt idx="12386">
                  <c:v>42122.296851851854</c:v>
                </c:pt>
                <c:pt idx="12387">
                  <c:v>42122.296909722223</c:v>
                </c:pt>
                <c:pt idx="12388">
                  <c:v>42122.296956018516</c:v>
                </c:pt>
                <c:pt idx="12389">
                  <c:v>42122.297013888892</c:v>
                </c:pt>
                <c:pt idx="12390">
                  <c:v>42122.297071759262</c:v>
                </c:pt>
                <c:pt idx="12391">
                  <c:v>42122.297118055554</c:v>
                </c:pt>
                <c:pt idx="12392">
                  <c:v>42122.297175925924</c:v>
                </c:pt>
                <c:pt idx="12393">
                  <c:v>42122.297233796293</c:v>
                </c:pt>
                <c:pt idx="12394">
                  <c:v>42122.297280092593</c:v>
                </c:pt>
                <c:pt idx="12395">
                  <c:v>42122.297337962962</c:v>
                </c:pt>
                <c:pt idx="12396">
                  <c:v>42122.297395833331</c:v>
                </c:pt>
                <c:pt idx="12397">
                  <c:v>42122.297442129631</c:v>
                </c:pt>
                <c:pt idx="12398">
                  <c:v>42122.297500000001</c:v>
                </c:pt>
                <c:pt idx="12399">
                  <c:v>42122.29755787037</c:v>
                </c:pt>
                <c:pt idx="12400">
                  <c:v>42122.297615740739</c:v>
                </c:pt>
                <c:pt idx="12401">
                  <c:v>42122.297662037039</c:v>
                </c:pt>
                <c:pt idx="12402">
                  <c:v>42122.297719907408</c:v>
                </c:pt>
                <c:pt idx="12403">
                  <c:v>42122.297777777778</c:v>
                </c:pt>
                <c:pt idx="12404">
                  <c:v>42122.297824074078</c:v>
                </c:pt>
                <c:pt idx="12405">
                  <c:v>42122.297881944447</c:v>
                </c:pt>
                <c:pt idx="12406">
                  <c:v>42122.297939814816</c:v>
                </c:pt>
                <c:pt idx="12407">
                  <c:v>42122.297986111109</c:v>
                </c:pt>
                <c:pt idx="12408">
                  <c:v>42122.298043981478</c:v>
                </c:pt>
                <c:pt idx="12409">
                  <c:v>42122.298101851855</c:v>
                </c:pt>
                <c:pt idx="12410">
                  <c:v>42122.298148148147</c:v>
                </c:pt>
                <c:pt idx="12411">
                  <c:v>42122.298206018517</c:v>
                </c:pt>
                <c:pt idx="12412">
                  <c:v>42122.298263888886</c:v>
                </c:pt>
                <c:pt idx="12413">
                  <c:v>42122.298310185186</c:v>
                </c:pt>
                <c:pt idx="12414">
                  <c:v>42122.298368055555</c:v>
                </c:pt>
                <c:pt idx="12415">
                  <c:v>42122.298425925925</c:v>
                </c:pt>
                <c:pt idx="12416">
                  <c:v>42122.298472222225</c:v>
                </c:pt>
                <c:pt idx="12417">
                  <c:v>42122.298530092594</c:v>
                </c:pt>
                <c:pt idx="12418">
                  <c:v>42122.298587962963</c:v>
                </c:pt>
                <c:pt idx="12419">
                  <c:v>42122.298645833333</c:v>
                </c:pt>
                <c:pt idx="12420">
                  <c:v>42122.298692129632</c:v>
                </c:pt>
                <c:pt idx="12421">
                  <c:v>42122.298750000002</c:v>
                </c:pt>
                <c:pt idx="12422">
                  <c:v>42122.298807870371</c:v>
                </c:pt>
                <c:pt idx="12423">
                  <c:v>42122.298854166664</c:v>
                </c:pt>
                <c:pt idx="12424">
                  <c:v>42122.29891203704</c:v>
                </c:pt>
                <c:pt idx="12425">
                  <c:v>42122.29896990741</c:v>
                </c:pt>
                <c:pt idx="12426">
                  <c:v>42122.299016203702</c:v>
                </c:pt>
                <c:pt idx="12427">
                  <c:v>42122.299074074072</c:v>
                </c:pt>
                <c:pt idx="12428">
                  <c:v>42122.299131944441</c:v>
                </c:pt>
                <c:pt idx="12429">
                  <c:v>42122.299178240741</c:v>
                </c:pt>
                <c:pt idx="12430">
                  <c:v>42122.29923611111</c:v>
                </c:pt>
                <c:pt idx="12431">
                  <c:v>42122.299293981479</c:v>
                </c:pt>
                <c:pt idx="12432">
                  <c:v>42122.299340277779</c:v>
                </c:pt>
                <c:pt idx="12433">
                  <c:v>42122.299398148149</c:v>
                </c:pt>
                <c:pt idx="12434">
                  <c:v>42122.299456018518</c:v>
                </c:pt>
                <c:pt idx="12435">
                  <c:v>42122.299502314818</c:v>
                </c:pt>
                <c:pt idx="12436">
                  <c:v>42122.299560185187</c:v>
                </c:pt>
                <c:pt idx="12437">
                  <c:v>42122.299618055556</c:v>
                </c:pt>
                <c:pt idx="12438">
                  <c:v>42122.299675925926</c:v>
                </c:pt>
                <c:pt idx="12439">
                  <c:v>42122.299722222226</c:v>
                </c:pt>
                <c:pt idx="12440">
                  <c:v>42122.299780092595</c:v>
                </c:pt>
                <c:pt idx="12441">
                  <c:v>42122.299837962964</c:v>
                </c:pt>
                <c:pt idx="12442">
                  <c:v>42122.299884259257</c:v>
                </c:pt>
                <c:pt idx="12443">
                  <c:v>42122.299942129626</c:v>
                </c:pt>
                <c:pt idx="12444">
                  <c:v>42122.3</c:v>
                </c:pt>
                <c:pt idx="12445">
                  <c:v>42122.300046296295</c:v>
                </c:pt>
                <c:pt idx="12446">
                  <c:v>42122.300104166665</c:v>
                </c:pt>
                <c:pt idx="12447">
                  <c:v>42122.300162037034</c:v>
                </c:pt>
                <c:pt idx="12448">
                  <c:v>42122.300208333334</c:v>
                </c:pt>
                <c:pt idx="12449">
                  <c:v>42122.300266203703</c:v>
                </c:pt>
                <c:pt idx="12450">
                  <c:v>42122.300324074073</c:v>
                </c:pt>
                <c:pt idx="12451">
                  <c:v>42122.300370370373</c:v>
                </c:pt>
                <c:pt idx="12452">
                  <c:v>42122.300428240742</c:v>
                </c:pt>
                <c:pt idx="12453">
                  <c:v>42122.300486111111</c:v>
                </c:pt>
                <c:pt idx="12454">
                  <c:v>42122.300543981481</c:v>
                </c:pt>
                <c:pt idx="12455">
                  <c:v>42122.30059027778</c:v>
                </c:pt>
                <c:pt idx="12456">
                  <c:v>42122.30064814815</c:v>
                </c:pt>
                <c:pt idx="12457">
                  <c:v>42122.300706018519</c:v>
                </c:pt>
                <c:pt idx="12458">
                  <c:v>42122.300752314812</c:v>
                </c:pt>
                <c:pt idx="12459">
                  <c:v>42122.300810185188</c:v>
                </c:pt>
                <c:pt idx="12460">
                  <c:v>42122.300868055558</c:v>
                </c:pt>
                <c:pt idx="12461">
                  <c:v>42122.30091435185</c:v>
                </c:pt>
                <c:pt idx="12462">
                  <c:v>42122.30097222222</c:v>
                </c:pt>
                <c:pt idx="12463">
                  <c:v>42122.301030092596</c:v>
                </c:pt>
                <c:pt idx="12464">
                  <c:v>42122.301076388889</c:v>
                </c:pt>
                <c:pt idx="12465">
                  <c:v>42122.301134259258</c:v>
                </c:pt>
                <c:pt idx="12466">
                  <c:v>42122.301192129627</c:v>
                </c:pt>
                <c:pt idx="12467">
                  <c:v>42122.301238425927</c:v>
                </c:pt>
                <c:pt idx="12468">
                  <c:v>42122.301296296297</c:v>
                </c:pt>
                <c:pt idx="12469">
                  <c:v>42122.301354166666</c:v>
                </c:pt>
                <c:pt idx="12470">
                  <c:v>42122.301400462966</c:v>
                </c:pt>
                <c:pt idx="12471">
                  <c:v>42122.301458333335</c:v>
                </c:pt>
                <c:pt idx="12472">
                  <c:v>42122.301516203705</c:v>
                </c:pt>
                <c:pt idx="12473">
                  <c:v>42122.301574074074</c:v>
                </c:pt>
                <c:pt idx="12474">
                  <c:v>42122.301620370374</c:v>
                </c:pt>
                <c:pt idx="12475">
                  <c:v>42122.301678240743</c:v>
                </c:pt>
                <c:pt idx="12476">
                  <c:v>42122.301736111112</c:v>
                </c:pt>
                <c:pt idx="12477">
                  <c:v>42122.301782407405</c:v>
                </c:pt>
                <c:pt idx="12478">
                  <c:v>42122.301840277774</c:v>
                </c:pt>
                <c:pt idx="12479">
                  <c:v>42122.301898148151</c:v>
                </c:pt>
                <c:pt idx="12480">
                  <c:v>42122.301944444444</c:v>
                </c:pt>
                <c:pt idx="12481">
                  <c:v>42122.302002314813</c:v>
                </c:pt>
                <c:pt idx="12482">
                  <c:v>42122.302060185182</c:v>
                </c:pt>
                <c:pt idx="12483">
                  <c:v>42122.302106481482</c:v>
                </c:pt>
                <c:pt idx="12484">
                  <c:v>42122.302164351851</c:v>
                </c:pt>
                <c:pt idx="12485">
                  <c:v>42122.302222222221</c:v>
                </c:pt>
                <c:pt idx="12486">
                  <c:v>42122.302268518521</c:v>
                </c:pt>
                <c:pt idx="12487">
                  <c:v>42122.30232638889</c:v>
                </c:pt>
                <c:pt idx="12488">
                  <c:v>42122.302384259259</c:v>
                </c:pt>
                <c:pt idx="12489">
                  <c:v>42122.302430555559</c:v>
                </c:pt>
                <c:pt idx="12490">
                  <c:v>42122.302488425928</c:v>
                </c:pt>
                <c:pt idx="12491">
                  <c:v>42122.302546296298</c:v>
                </c:pt>
                <c:pt idx="12492">
                  <c:v>42122.302604166667</c:v>
                </c:pt>
                <c:pt idx="12493">
                  <c:v>42122.30265046296</c:v>
                </c:pt>
                <c:pt idx="12494">
                  <c:v>42122.302708333336</c:v>
                </c:pt>
                <c:pt idx="12495">
                  <c:v>42122.302766203706</c:v>
                </c:pt>
                <c:pt idx="12496">
                  <c:v>42122.302812499998</c:v>
                </c:pt>
                <c:pt idx="12497">
                  <c:v>42122.302870370368</c:v>
                </c:pt>
                <c:pt idx="12498">
                  <c:v>42122.302928240744</c:v>
                </c:pt>
                <c:pt idx="12499">
                  <c:v>42122.302974537037</c:v>
                </c:pt>
                <c:pt idx="12500">
                  <c:v>42122.303032407406</c:v>
                </c:pt>
                <c:pt idx="12501">
                  <c:v>42122.303090277775</c:v>
                </c:pt>
                <c:pt idx="12502">
                  <c:v>42122.303136574075</c:v>
                </c:pt>
                <c:pt idx="12503">
                  <c:v>42122.303194444445</c:v>
                </c:pt>
                <c:pt idx="12504">
                  <c:v>42122.303252314814</c:v>
                </c:pt>
                <c:pt idx="12505">
                  <c:v>42122.303298611114</c:v>
                </c:pt>
                <c:pt idx="12506">
                  <c:v>42122.303356481483</c:v>
                </c:pt>
                <c:pt idx="12507">
                  <c:v>42122.303414351853</c:v>
                </c:pt>
                <c:pt idx="12508">
                  <c:v>42122.303460648145</c:v>
                </c:pt>
                <c:pt idx="12509">
                  <c:v>42122.303518518522</c:v>
                </c:pt>
                <c:pt idx="12510">
                  <c:v>42122.303576388891</c:v>
                </c:pt>
                <c:pt idx="12511">
                  <c:v>42122.30363425926</c:v>
                </c:pt>
                <c:pt idx="12512">
                  <c:v>42122.303680555553</c:v>
                </c:pt>
                <c:pt idx="12513">
                  <c:v>42122.303738425922</c:v>
                </c:pt>
                <c:pt idx="12514">
                  <c:v>42122.303796296299</c:v>
                </c:pt>
                <c:pt idx="12515">
                  <c:v>42122.303842592592</c:v>
                </c:pt>
                <c:pt idx="12516">
                  <c:v>42122.303900462961</c:v>
                </c:pt>
                <c:pt idx="12517">
                  <c:v>42122.30395833333</c:v>
                </c:pt>
                <c:pt idx="12518">
                  <c:v>42122.30400462963</c:v>
                </c:pt>
                <c:pt idx="12519">
                  <c:v>42122.304062499999</c:v>
                </c:pt>
                <c:pt idx="12520">
                  <c:v>42122.304120370369</c:v>
                </c:pt>
                <c:pt idx="12521">
                  <c:v>42122.304166666669</c:v>
                </c:pt>
                <c:pt idx="12522">
                  <c:v>42122.304224537038</c:v>
                </c:pt>
                <c:pt idx="12523">
                  <c:v>42122.304282407407</c:v>
                </c:pt>
                <c:pt idx="12524">
                  <c:v>42122.304328703707</c:v>
                </c:pt>
                <c:pt idx="12525">
                  <c:v>42122.304386574076</c:v>
                </c:pt>
                <c:pt idx="12526">
                  <c:v>42122.304444444446</c:v>
                </c:pt>
                <c:pt idx="12527">
                  <c:v>42122.304490740738</c:v>
                </c:pt>
                <c:pt idx="12528">
                  <c:v>42122.304548611108</c:v>
                </c:pt>
                <c:pt idx="12529">
                  <c:v>42122.304606481484</c:v>
                </c:pt>
                <c:pt idx="12530">
                  <c:v>42122.304664351854</c:v>
                </c:pt>
                <c:pt idx="12531">
                  <c:v>42122.304710648146</c:v>
                </c:pt>
                <c:pt idx="12532">
                  <c:v>42122.304768518516</c:v>
                </c:pt>
                <c:pt idx="12533">
                  <c:v>42122.304826388892</c:v>
                </c:pt>
                <c:pt idx="12534">
                  <c:v>42122.304872685185</c:v>
                </c:pt>
                <c:pt idx="12535">
                  <c:v>42122.304930555554</c:v>
                </c:pt>
                <c:pt idx="12536">
                  <c:v>42122.304988425924</c:v>
                </c:pt>
                <c:pt idx="12537">
                  <c:v>42122.305034722223</c:v>
                </c:pt>
                <c:pt idx="12538">
                  <c:v>42122.305092592593</c:v>
                </c:pt>
                <c:pt idx="12539">
                  <c:v>42122.305150462962</c:v>
                </c:pt>
                <c:pt idx="12540">
                  <c:v>42122.305196759262</c:v>
                </c:pt>
                <c:pt idx="12541">
                  <c:v>42122.305254629631</c:v>
                </c:pt>
                <c:pt idx="12542">
                  <c:v>42122.305312500001</c:v>
                </c:pt>
                <c:pt idx="12543">
                  <c:v>42122.305358796293</c:v>
                </c:pt>
                <c:pt idx="12544">
                  <c:v>42122.30541666667</c:v>
                </c:pt>
                <c:pt idx="12545">
                  <c:v>42122.305474537039</c:v>
                </c:pt>
                <c:pt idx="12546">
                  <c:v>42122.305520833332</c:v>
                </c:pt>
                <c:pt idx="12547">
                  <c:v>42122.305578703701</c:v>
                </c:pt>
                <c:pt idx="12548">
                  <c:v>42122.305636574078</c:v>
                </c:pt>
                <c:pt idx="12549">
                  <c:v>42122.30568287037</c:v>
                </c:pt>
                <c:pt idx="12550">
                  <c:v>42122.30574074074</c:v>
                </c:pt>
                <c:pt idx="12551">
                  <c:v>42122.305798611109</c:v>
                </c:pt>
                <c:pt idx="12552">
                  <c:v>42122.305856481478</c:v>
                </c:pt>
                <c:pt idx="12553">
                  <c:v>42122.305902777778</c:v>
                </c:pt>
                <c:pt idx="12554">
                  <c:v>42122.305960648147</c:v>
                </c:pt>
                <c:pt idx="12555">
                  <c:v>42122.306018518517</c:v>
                </c:pt>
                <c:pt idx="12556">
                  <c:v>42122.306064814817</c:v>
                </c:pt>
                <c:pt idx="12557">
                  <c:v>42122.306122685186</c:v>
                </c:pt>
                <c:pt idx="12558">
                  <c:v>42122.306180555555</c:v>
                </c:pt>
                <c:pt idx="12559">
                  <c:v>42122.306226851855</c:v>
                </c:pt>
                <c:pt idx="12560">
                  <c:v>42122.306284722225</c:v>
                </c:pt>
                <c:pt idx="12561">
                  <c:v>42122.306342592594</c:v>
                </c:pt>
                <c:pt idx="12562">
                  <c:v>42122.306388888886</c:v>
                </c:pt>
                <c:pt idx="12563">
                  <c:v>42122.306446759256</c:v>
                </c:pt>
                <c:pt idx="12564">
                  <c:v>42122.306504629632</c:v>
                </c:pt>
                <c:pt idx="12565">
                  <c:v>42122.306550925925</c:v>
                </c:pt>
                <c:pt idx="12566">
                  <c:v>42122.306608796294</c:v>
                </c:pt>
                <c:pt idx="12567">
                  <c:v>42122.306666666664</c:v>
                </c:pt>
                <c:pt idx="12568">
                  <c:v>42122.306712962964</c:v>
                </c:pt>
                <c:pt idx="12569">
                  <c:v>42122.306770833333</c:v>
                </c:pt>
                <c:pt idx="12570">
                  <c:v>42122.306828703702</c:v>
                </c:pt>
                <c:pt idx="12571">
                  <c:v>42122.306886574072</c:v>
                </c:pt>
                <c:pt idx="12572">
                  <c:v>42122.306932870371</c:v>
                </c:pt>
                <c:pt idx="12573">
                  <c:v>42122.306990740741</c:v>
                </c:pt>
                <c:pt idx="12574">
                  <c:v>42122.30704861111</c:v>
                </c:pt>
                <c:pt idx="12575">
                  <c:v>42122.30709490741</c:v>
                </c:pt>
                <c:pt idx="12576">
                  <c:v>42122.307152777779</c:v>
                </c:pt>
                <c:pt idx="12577">
                  <c:v>42122.307210648149</c:v>
                </c:pt>
                <c:pt idx="12578">
                  <c:v>42122.307256944441</c:v>
                </c:pt>
                <c:pt idx="12579">
                  <c:v>42122.307314814818</c:v>
                </c:pt>
                <c:pt idx="12580">
                  <c:v>42122.307372685187</c:v>
                </c:pt>
                <c:pt idx="12581">
                  <c:v>42122.30741898148</c:v>
                </c:pt>
                <c:pt idx="12582">
                  <c:v>42122.307476851849</c:v>
                </c:pt>
                <c:pt idx="12583">
                  <c:v>42122.307534722226</c:v>
                </c:pt>
                <c:pt idx="12584">
                  <c:v>42122.307581018518</c:v>
                </c:pt>
                <c:pt idx="12585">
                  <c:v>42122.307638888888</c:v>
                </c:pt>
                <c:pt idx="12586">
                  <c:v>42122.307696759257</c:v>
                </c:pt>
                <c:pt idx="12587">
                  <c:v>42122.307743055557</c:v>
                </c:pt>
                <c:pt idx="12588">
                  <c:v>42122.307800925926</c:v>
                </c:pt>
                <c:pt idx="12589">
                  <c:v>42122.307858796295</c:v>
                </c:pt>
                <c:pt idx="12590">
                  <c:v>42122.307916666665</c:v>
                </c:pt>
                <c:pt idx="12591">
                  <c:v>42122.307962962965</c:v>
                </c:pt>
                <c:pt idx="12592">
                  <c:v>42122.308020833334</c:v>
                </c:pt>
                <c:pt idx="12593">
                  <c:v>42122.308078703703</c:v>
                </c:pt>
                <c:pt idx="12594">
                  <c:v>42122.308125000003</c:v>
                </c:pt>
                <c:pt idx="12595">
                  <c:v>42122.308182870373</c:v>
                </c:pt>
                <c:pt idx="12596">
                  <c:v>42122.308240740742</c:v>
                </c:pt>
                <c:pt idx="12597">
                  <c:v>42122.308287037034</c:v>
                </c:pt>
                <c:pt idx="12598">
                  <c:v>42122.308344907404</c:v>
                </c:pt>
                <c:pt idx="12599">
                  <c:v>42122.30840277778</c:v>
                </c:pt>
                <c:pt idx="12600">
                  <c:v>42122.308449074073</c:v>
                </c:pt>
                <c:pt idx="12601">
                  <c:v>42122.308506944442</c:v>
                </c:pt>
                <c:pt idx="12602">
                  <c:v>42122.308564814812</c:v>
                </c:pt>
                <c:pt idx="12603">
                  <c:v>42122.308611111112</c:v>
                </c:pt>
                <c:pt idx="12604">
                  <c:v>42122.308668981481</c:v>
                </c:pt>
                <c:pt idx="12605">
                  <c:v>42122.30872685185</c:v>
                </c:pt>
                <c:pt idx="12606">
                  <c:v>42122.30877314815</c:v>
                </c:pt>
                <c:pt idx="12607">
                  <c:v>42122.308831018519</c:v>
                </c:pt>
                <c:pt idx="12608">
                  <c:v>42122.308888888889</c:v>
                </c:pt>
                <c:pt idx="12609">
                  <c:v>42122.308946759258</c:v>
                </c:pt>
                <c:pt idx="12610">
                  <c:v>42122.308993055558</c:v>
                </c:pt>
                <c:pt idx="12611">
                  <c:v>42122.309050925927</c:v>
                </c:pt>
                <c:pt idx="12612">
                  <c:v>42122.309108796297</c:v>
                </c:pt>
                <c:pt idx="12613">
                  <c:v>42122.309155092589</c:v>
                </c:pt>
                <c:pt idx="12614">
                  <c:v>42122.309212962966</c:v>
                </c:pt>
                <c:pt idx="12615">
                  <c:v>42122.309270833335</c:v>
                </c:pt>
                <c:pt idx="12616">
                  <c:v>42122.309317129628</c:v>
                </c:pt>
                <c:pt idx="12617">
                  <c:v>42122.309374999997</c:v>
                </c:pt>
                <c:pt idx="12618">
                  <c:v>42122.309432870374</c:v>
                </c:pt>
                <c:pt idx="12619">
                  <c:v>42122.309479166666</c:v>
                </c:pt>
                <c:pt idx="12620">
                  <c:v>42122.309537037036</c:v>
                </c:pt>
                <c:pt idx="12621">
                  <c:v>42122.309594907405</c:v>
                </c:pt>
                <c:pt idx="12622">
                  <c:v>42122.309641203705</c:v>
                </c:pt>
                <c:pt idx="12623">
                  <c:v>42122.309699074074</c:v>
                </c:pt>
                <c:pt idx="12624">
                  <c:v>42122.309756944444</c:v>
                </c:pt>
                <c:pt idx="12625">
                  <c:v>42122.309814814813</c:v>
                </c:pt>
                <c:pt idx="12626">
                  <c:v>42122.309861111113</c:v>
                </c:pt>
                <c:pt idx="12627">
                  <c:v>42122.309918981482</c:v>
                </c:pt>
                <c:pt idx="12628">
                  <c:v>42122.309976851851</c:v>
                </c:pt>
                <c:pt idx="12629">
                  <c:v>42122.310023148151</c:v>
                </c:pt>
                <c:pt idx="12630">
                  <c:v>42122.310081018521</c:v>
                </c:pt>
                <c:pt idx="12631">
                  <c:v>42122.31013888889</c:v>
                </c:pt>
                <c:pt idx="12632">
                  <c:v>42122.310185185182</c:v>
                </c:pt>
                <c:pt idx="12633">
                  <c:v>42122.310243055559</c:v>
                </c:pt>
                <c:pt idx="12634">
                  <c:v>42122.310300925928</c:v>
                </c:pt>
                <c:pt idx="12635">
                  <c:v>42122.310347222221</c:v>
                </c:pt>
                <c:pt idx="12636">
                  <c:v>42122.31040509259</c:v>
                </c:pt>
                <c:pt idx="12637">
                  <c:v>42122.31046296296</c:v>
                </c:pt>
                <c:pt idx="12638">
                  <c:v>42122.31050925926</c:v>
                </c:pt>
                <c:pt idx="12639">
                  <c:v>42122.310567129629</c:v>
                </c:pt>
                <c:pt idx="12640">
                  <c:v>42122.310624999998</c:v>
                </c:pt>
                <c:pt idx="12641">
                  <c:v>42122.310671296298</c:v>
                </c:pt>
                <c:pt idx="12642">
                  <c:v>42122.310729166667</c:v>
                </c:pt>
                <c:pt idx="12643">
                  <c:v>42122.310787037037</c:v>
                </c:pt>
                <c:pt idx="12644">
                  <c:v>42122.310844907406</c:v>
                </c:pt>
                <c:pt idx="12645">
                  <c:v>42122.310891203706</c:v>
                </c:pt>
                <c:pt idx="12646">
                  <c:v>42122.310949074075</c:v>
                </c:pt>
                <c:pt idx="12647">
                  <c:v>42122.311006944445</c:v>
                </c:pt>
                <c:pt idx="12648">
                  <c:v>42122.311053240737</c:v>
                </c:pt>
                <c:pt idx="12649">
                  <c:v>42122.311111111114</c:v>
                </c:pt>
                <c:pt idx="12650">
                  <c:v>42122.311168981483</c:v>
                </c:pt>
                <c:pt idx="12651">
                  <c:v>42122.311215277776</c:v>
                </c:pt>
                <c:pt idx="12652">
                  <c:v>42122.311273148145</c:v>
                </c:pt>
                <c:pt idx="12653">
                  <c:v>42122.311331018522</c:v>
                </c:pt>
                <c:pt idx="12654">
                  <c:v>42122.311377314814</c:v>
                </c:pt>
                <c:pt idx="12655">
                  <c:v>42122.311435185184</c:v>
                </c:pt>
                <c:pt idx="12656">
                  <c:v>42122.311493055553</c:v>
                </c:pt>
                <c:pt idx="12657">
                  <c:v>42122.311539351853</c:v>
                </c:pt>
                <c:pt idx="12658">
                  <c:v>42122.311597222222</c:v>
                </c:pt>
                <c:pt idx="12659">
                  <c:v>42122.311655092592</c:v>
                </c:pt>
                <c:pt idx="12660">
                  <c:v>42122.311701388891</c:v>
                </c:pt>
                <c:pt idx="12661">
                  <c:v>42122.311759259261</c:v>
                </c:pt>
                <c:pt idx="12662">
                  <c:v>42122.31181712963</c:v>
                </c:pt>
                <c:pt idx="12663">
                  <c:v>42122.311863425923</c:v>
                </c:pt>
                <c:pt idx="12664">
                  <c:v>42122.311921296299</c:v>
                </c:pt>
                <c:pt idx="12665">
                  <c:v>42122.311979166669</c:v>
                </c:pt>
                <c:pt idx="12666">
                  <c:v>42122.312037037038</c:v>
                </c:pt>
                <c:pt idx="12667">
                  <c:v>42122.312083333331</c:v>
                </c:pt>
                <c:pt idx="12668">
                  <c:v>42122.312141203707</c:v>
                </c:pt>
                <c:pt idx="12669">
                  <c:v>42122.312199074076</c:v>
                </c:pt>
                <c:pt idx="12670">
                  <c:v>42122.312245370369</c:v>
                </c:pt>
                <c:pt idx="12671">
                  <c:v>42122.312303240738</c:v>
                </c:pt>
                <c:pt idx="12672">
                  <c:v>42122.312361111108</c:v>
                </c:pt>
                <c:pt idx="12673">
                  <c:v>42122.312407407408</c:v>
                </c:pt>
                <c:pt idx="12674">
                  <c:v>42122.312465277777</c:v>
                </c:pt>
                <c:pt idx="12675">
                  <c:v>42122.312523148146</c:v>
                </c:pt>
                <c:pt idx="12676">
                  <c:v>42122.312569444446</c:v>
                </c:pt>
                <c:pt idx="12677">
                  <c:v>42122.312627314815</c:v>
                </c:pt>
                <c:pt idx="12678">
                  <c:v>42122.312685185185</c:v>
                </c:pt>
                <c:pt idx="12679">
                  <c:v>42122.312731481485</c:v>
                </c:pt>
                <c:pt idx="12680">
                  <c:v>42122.312789351854</c:v>
                </c:pt>
                <c:pt idx="12681">
                  <c:v>42122.312847222223</c:v>
                </c:pt>
                <c:pt idx="12682">
                  <c:v>42122.312893518516</c:v>
                </c:pt>
                <c:pt idx="12683">
                  <c:v>42122.312951388885</c:v>
                </c:pt>
                <c:pt idx="12684">
                  <c:v>42122.313009259262</c:v>
                </c:pt>
                <c:pt idx="12685">
                  <c:v>42122.313067129631</c:v>
                </c:pt>
                <c:pt idx="12686">
                  <c:v>42122.313113425924</c:v>
                </c:pt>
                <c:pt idx="12687">
                  <c:v>42122.313171296293</c:v>
                </c:pt>
                <c:pt idx="12688">
                  <c:v>42122.31322916667</c:v>
                </c:pt>
                <c:pt idx="12689">
                  <c:v>42122.313275462962</c:v>
                </c:pt>
                <c:pt idx="12690">
                  <c:v>42122.313333333332</c:v>
                </c:pt>
                <c:pt idx="12691">
                  <c:v>42122.313391203701</c:v>
                </c:pt>
                <c:pt idx="12692">
                  <c:v>42122.313437500001</c:v>
                </c:pt>
                <c:pt idx="12693">
                  <c:v>42122.31349537037</c:v>
                </c:pt>
                <c:pt idx="12694">
                  <c:v>42122.31355324074</c:v>
                </c:pt>
                <c:pt idx="12695">
                  <c:v>42122.313599537039</c:v>
                </c:pt>
                <c:pt idx="12696">
                  <c:v>42122.313657407409</c:v>
                </c:pt>
                <c:pt idx="12697">
                  <c:v>42122.313715277778</c:v>
                </c:pt>
                <c:pt idx="12698">
                  <c:v>42122.313761574071</c:v>
                </c:pt>
                <c:pt idx="12699">
                  <c:v>42122.313819444447</c:v>
                </c:pt>
                <c:pt idx="12700">
                  <c:v>42122.313877314817</c:v>
                </c:pt>
                <c:pt idx="12701">
                  <c:v>42122.313923611109</c:v>
                </c:pt>
                <c:pt idx="12702">
                  <c:v>42122.313981481479</c:v>
                </c:pt>
                <c:pt idx="12703">
                  <c:v>42122.314039351855</c:v>
                </c:pt>
                <c:pt idx="12704">
                  <c:v>42122.314097222225</c:v>
                </c:pt>
                <c:pt idx="12705">
                  <c:v>42122.314143518517</c:v>
                </c:pt>
                <c:pt idx="12706">
                  <c:v>42122.314201388886</c:v>
                </c:pt>
                <c:pt idx="12707">
                  <c:v>42122.314259259256</c:v>
                </c:pt>
                <c:pt idx="12708">
                  <c:v>42122.314305555556</c:v>
                </c:pt>
                <c:pt idx="12709">
                  <c:v>42122.314363425925</c:v>
                </c:pt>
                <c:pt idx="12710">
                  <c:v>42122.314421296294</c:v>
                </c:pt>
                <c:pt idx="12711">
                  <c:v>42122.314467592594</c:v>
                </c:pt>
                <c:pt idx="12712">
                  <c:v>42122.314525462964</c:v>
                </c:pt>
                <c:pt idx="12713">
                  <c:v>42122.314583333333</c:v>
                </c:pt>
                <c:pt idx="12714">
                  <c:v>42122.314629629633</c:v>
                </c:pt>
                <c:pt idx="12715">
                  <c:v>42122.314687500002</c:v>
                </c:pt>
                <c:pt idx="12716">
                  <c:v>42122.314745370371</c:v>
                </c:pt>
                <c:pt idx="12717">
                  <c:v>42122.314791666664</c:v>
                </c:pt>
                <c:pt idx="12718">
                  <c:v>42122.314849537041</c:v>
                </c:pt>
                <c:pt idx="12719">
                  <c:v>42122.31490740741</c:v>
                </c:pt>
                <c:pt idx="12720">
                  <c:v>42122.314953703702</c:v>
                </c:pt>
                <c:pt idx="12721">
                  <c:v>42122.315011574072</c:v>
                </c:pt>
                <c:pt idx="12722">
                  <c:v>42122.315069444441</c:v>
                </c:pt>
                <c:pt idx="12723">
                  <c:v>42122.315127314818</c:v>
                </c:pt>
                <c:pt idx="12724">
                  <c:v>42122.31517361111</c:v>
                </c:pt>
                <c:pt idx="12725">
                  <c:v>42122.31523148148</c:v>
                </c:pt>
                <c:pt idx="12726">
                  <c:v>42122.315289351849</c:v>
                </c:pt>
                <c:pt idx="12727">
                  <c:v>42122.315335648149</c:v>
                </c:pt>
                <c:pt idx="12728">
                  <c:v>42122.315393518518</c:v>
                </c:pt>
                <c:pt idx="12729">
                  <c:v>42122.315451388888</c:v>
                </c:pt>
                <c:pt idx="12730">
                  <c:v>42122.315497685187</c:v>
                </c:pt>
                <c:pt idx="12731">
                  <c:v>42122.315555555557</c:v>
                </c:pt>
                <c:pt idx="12732">
                  <c:v>42122.315613425926</c:v>
                </c:pt>
                <c:pt idx="12733">
                  <c:v>42122.315659722219</c:v>
                </c:pt>
                <c:pt idx="12734">
                  <c:v>42122.315717592595</c:v>
                </c:pt>
                <c:pt idx="12735">
                  <c:v>42122.315775462965</c:v>
                </c:pt>
                <c:pt idx="12736">
                  <c:v>42122.315821759257</c:v>
                </c:pt>
                <c:pt idx="12737">
                  <c:v>42122.315879629627</c:v>
                </c:pt>
                <c:pt idx="12738">
                  <c:v>42122.315937500003</c:v>
                </c:pt>
                <c:pt idx="12739">
                  <c:v>42122.315983796296</c:v>
                </c:pt>
                <c:pt idx="12740">
                  <c:v>42122.316041666665</c:v>
                </c:pt>
                <c:pt idx="12741">
                  <c:v>42122.316099537034</c:v>
                </c:pt>
                <c:pt idx="12742">
                  <c:v>42122.316145833334</c:v>
                </c:pt>
                <c:pt idx="12743">
                  <c:v>42122.316203703704</c:v>
                </c:pt>
                <c:pt idx="12744">
                  <c:v>42122.316261574073</c:v>
                </c:pt>
                <c:pt idx="12745">
                  <c:v>42122.316319444442</c:v>
                </c:pt>
                <c:pt idx="12746">
                  <c:v>42122.316365740742</c:v>
                </c:pt>
                <c:pt idx="12747">
                  <c:v>42122.316423611112</c:v>
                </c:pt>
                <c:pt idx="12748">
                  <c:v>42122.316481481481</c:v>
                </c:pt>
                <c:pt idx="12749">
                  <c:v>42122.316527777781</c:v>
                </c:pt>
                <c:pt idx="12750">
                  <c:v>42122.31658564815</c:v>
                </c:pt>
                <c:pt idx="12751">
                  <c:v>42122.316643518519</c:v>
                </c:pt>
                <c:pt idx="12752">
                  <c:v>42122.316689814812</c:v>
                </c:pt>
                <c:pt idx="12753">
                  <c:v>42122.316747685189</c:v>
                </c:pt>
                <c:pt idx="12754">
                  <c:v>42122.316805555558</c:v>
                </c:pt>
                <c:pt idx="12755">
                  <c:v>42122.316851851851</c:v>
                </c:pt>
                <c:pt idx="12756">
                  <c:v>42122.31690972222</c:v>
                </c:pt>
                <c:pt idx="12757">
                  <c:v>42122.316967592589</c:v>
                </c:pt>
                <c:pt idx="12758">
                  <c:v>42122.317013888889</c:v>
                </c:pt>
                <c:pt idx="12759">
                  <c:v>42122.317071759258</c:v>
                </c:pt>
                <c:pt idx="12760">
                  <c:v>42122.317129629628</c:v>
                </c:pt>
                <c:pt idx="12761">
                  <c:v>42122.317175925928</c:v>
                </c:pt>
                <c:pt idx="12762">
                  <c:v>42122.317233796297</c:v>
                </c:pt>
                <c:pt idx="12763">
                  <c:v>42122.317291666666</c:v>
                </c:pt>
                <c:pt idx="12764">
                  <c:v>42122.317349537036</c:v>
                </c:pt>
                <c:pt idx="12765">
                  <c:v>42122.317395833335</c:v>
                </c:pt>
                <c:pt idx="12766">
                  <c:v>42122.317453703705</c:v>
                </c:pt>
                <c:pt idx="12767">
                  <c:v>42122.317511574074</c:v>
                </c:pt>
                <c:pt idx="12768">
                  <c:v>42122.317557870374</c:v>
                </c:pt>
                <c:pt idx="12769">
                  <c:v>42122.317615740743</c:v>
                </c:pt>
                <c:pt idx="12770">
                  <c:v>42122.317673611113</c:v>
                </c:pt>
                <c:pt idx="12771">
                  <c:v>42122.317719907405</c:v>
                </c:pt>
                <c:pt idx="12772">
                  <c:v>42122.317777777775</c:v>
                </c:pt>
                <c:pt idx="12773">
                  <c:v>42122.317835648151</c:v>
                </c:pt>
                <c:pt idx="12774">
                  <c:v>42122.317881944444</c:v>
                </c:pt>
                <c:pt idx="12775">
                  <c:v>42122.317939814813</c:v>
                </c:pt>
                <c:pt idx="12776">
                  <c:v>42122.317997685182</c:v>
                </c:pt>
                <c:pt idx="12777">
                  <c:v>42122.318043981482</c:v>
                </c:pt>
                <c:pt idx="12778">
                  <c:v>42122.318101851852</c:v>
                </c:pt>
                <c:pt idx="12779">
                  <c:v>42122.318159722221</c:v>
                </c:pt>
                <c:pt idx="12780">
                  <c:v>42122.318206018521</c:v>
                </c:pt>
                <c:pt idx="12781">
                  <c:v>42122.31826388889</c:v>
                </c:pt>
                <c:pt idx="12782">
                  <c:v>42122.31832175926</c:v>
                </c:pt>
                <c:pt idx="12783">
                  <c:v>42122.318379629629</c:v>
                </c:pt>
                <c:pt idx="12784">
                  <c:v>42122.318425925929</c:v>
                </c:pt>
                <c:pt idx="12785">
                  <c:v>42122.318483796298</c:v>
                </c:pt>
                <c:pt idx="12786">
                  <c:v>42122.318541666667</c:v>
                </c:pt>
                <c:pt idx="12787">
                  <c:v>42122.31858796296</c:v>
                </c:pt>
                <c:pt idx="12788">
                  <c:v>42122.318645833337</c:v>
                </c:pt>
                <c:pt idx="12789">
                  <c:v>42122.318703703706</c:v>
                </c:pt>
                <c:pt idx="12790">
                  <c:v>42122.318749999999</c:v>
                </c:pt>
                <c:pt idx="12791">
                  <c:v>42122.318807870368</c:v>
                </c:pt>
                <c:pt idx="12792">
                  <c:v>42122.318865740737</c:v>
                </c:pt>
                <c:pt idx="12793">
                  <c:v>42122.318912037037</c:v>
                </c:pt>
                <c:pt idx="12794">
                  <c:v>42122.318969907406</c:v>
                </c:pt>
                <c:pt idx="12795">
                  <c:v>42122.319027777776</c:v>
                </c:pt>
                <c:pt idx="12796">
                  <c:v>42122.319074074076</c:v>
                </c:pt>
                <c:pt idx="12797">
                  <c:v>42122.319131944445</c:v>
                </c:pt>
                <c:pt idx="12798">
                  <c:v>42122.319189814814</c:v>
                </c:pt>
                <c:pt idx="12799">
                  <c:v>42122.319236111114</c:v>
                </c:pt>
                <c:pt idx="12800">
                  <c:v>42122.319293981483</c:v>
                </c:pt>
                <c:pt idx="12801">
                  <c:v>42122.319351851853</c:v>
                </c:pt>
                <c:pt idx="12802">
                  <c:v>42122.319409722222</c:v>
                </c:pt>
                <c:pt idx="12803">
                  <c:v>42122.319456018522</c:v>
                </c:pt>
                <c:pt idx="12804">
                  <c:v>42122.319513888891</c:v>
                </c:pt>
                <c:pt idx="12805">
                  <c:v>42122.319571759261</c:v>
                </c:pt>
                <c:pt idx="12806">
                  <c:v>42122.319618055553</c:v>
                </c:pt>
                <c:pt idx="12807">
                  <c:v>42122.319675925923</c:v>
                </c:pt>
                <c:pt idx="12808">
                  <c:v>42122.319733796299</c:v>
                </c:pt>
                <c:pt idx="12809">
                  <c:v>42122.319780092592</c:v>
                </c:pt>
                <c:pt idx="12810">
                  <c:v>42122.319837962961</c:v>
                </c:pt>
                <c:pt idx="12811">
                  <c:v>42122.319895833331</c:v>
                </c:pt>
                <c:pt idx="12812">
                  <c:v>42122.31994212963</c:v>
                </c:pt>
                <c:pt idx="12813">
                  <c:v>42122.32</c:v>
                </c:pt>
                <c:pt idx="12814">
                  <c:v>42122.320057870369</c:v>
                </c:pt>
                <c:pt idx="12815">
                  <c:v>42122.320104166669</c:v>
                </c:pt>
                <c:pt idx="12816">
                  <c:v>42122.320162037038</c:v>
                </c:pt>
                <c:pt idx="12817">
                  <c:v>42122.320219907408</c:v>
                </c:pt>
                <c:pt idx="12818">
                  <c:v>42122.3202662037</c:v>
                </c:pt>
                <c:pt idx="12819">
                  <c:v>42122.320324074077</c:v>
                </c:pt>
                <c:pt idx="12820">
                  <c:v>42122.320381944446</c:v>
                </c:pt>
                <c:pt idx="12821">
                  <c:v>42122.320428240739</c:v>
                </c:pt>
                <c:pt idx="12822">
                  <c:v>42122.320486111108</c:v>
                </c:pt>
                <c:pt idx="12823">
                  <c:v>42122.320543981485</c:v>
                </c:pt>
                <c:pt idx="12824">
                  <c:v>42122.320601851854</c:v>
                </c:pt>
                <c:pt idx="12825">
                  <c:v>42122.320648148147</c:v>
                </c:pt>
                <c:pt idx="12826">
                  <c:v>42122.320706018516</c:v>
                </c:pt>
                <c:pt idx="12827">
                  <c:v>42122.320763888885</c:v>
                </c:pt>
                <c:pt idx="12828">
                  <c:v>42122.320810185185</c:v>
                </c:pt>
                <c:pt idx="12829">
                  <c:v>42122.320868055554</c:v>
                </c:pt>
                <c:pt idx="12830">
                  <c:v>42122.320925925924</c:v>
                </c:pt>
                <c:pt idx="12831">
                  <c:v>42122.320972222224</c:v>
                </c:pt>
                <c:pt idx="12832">
                  <c:v>42122.321030092593</c:v>
                </c:pt>
                <c:pt idx="12833">
                  <c:v>42122.321087962962</c:v>
                </c:pt>
                <c:pt idx="12834">
                  <c:v>42122.321134259262</c:v>
                </c:pt>
                <c:pt idx="12835">
                  <c:v>42122.321192129632</c:v>
                </c:pt>
                <c:pt idx="12836">
                  <c:v>42122.321250000001</c:v>
                </c:pt>
                <c:pt idx="12837">
                  <c:v>42122.321296296293</c:v>
                </c:pt>
                <c:pt idx="12838">
                  <c:v>42122.32135416667</c:v>
                </c:pt>
                <c:pt idx="12839">
                  <c:v>42122.321412037039</c:v>
                </c:pt>
                <c:pt idx="12840">
                  <c:v>42122.321458333332</c:v>
                </c:pt>
                <c:pt idx="12841">
                  <c:v>42122.321516203701</c:v>
                </c:pt>
                <c:pt idx="12842">
                  <c:v>42122.321574074071</c:v>
                </c:pt>
                <c:pt idx="12843">
                  <c:v>42122.321631944447</c:v>
                </c:pt>
                <c:pt idx="12844">
                  <c:v>42122.32167824074</c:v>
                </c:pt>
                <c:pt idx="12845">
                  <c:v>42122.321736111109</c:v>
                </c:pt>
                <c:pt idx="12846">
                  <c:v>42122.321793981479</c:v>
                </c:pt>
                <c:pt idx="12847">
                  <c:v>42122.321840277778</c:v>
                </c:pt>
                <c:pt idx="12848">
                  <c:v>42122.321898148148</c:v>
                </c:pt>
                <c:pt idx="12849">
                  <c:v>42122.321956018517</c:v>
                </c:pt>
                <c:pt idx="12850">
                  <c:v>42122.322002314817</c:v>
                </c:pt>
                <c:pt idx="12851">
                  <c:v>42122.322060185186</c:v>
                </c:pt>
                <c:pt idx="12852">
                  <c:v>42122.322118055556</c:v>
                </c:pt>
                <c:pt idx="12853">
                  <c:v>42122.322164351855</c:v>
                </c:pt>
                <c:pt idx="12854">
                  <c:v>42122.322222222225</c:v>
                </c:pt>
                <c:pt idx="12855">
                  <c:v>42122.322280092594</c:v>
                </c:pt>
                <c:pt idx="12856">
                  <c:v>42122.322326388887</c:v>
                </c:pt>
                <c:pt idx="12857">
                  <c:v>42122.322384259256</c:v>
                </c:pt>
                <c:pt idx="12858">
                  <c:v>42122.322442129633</c:v>
                </c:pt>
                <c:pt idx="12859">
                  <c:v>42122.322488425925</c:v>
                </c:pt>
                <c:pt idx="12860">
                  <c:v>42122.322546296295</c:v>
                </c:pt>
                <c:pt idx="12861">
                  <c:v>42122.322604166664</c:v>
                </c:pt>
                <c:pt idx="12862">
                  <c:v>42122.322662037041</c:v>
                </c:pt>
                <c:pt idx="12863">
                  <c:v>42122.322708333333</c:v>
                </c:pt>
                <c:pt idx="12864">
                  <c:v>42122.322766203702</c:v>
                </c:pt>
                <c:pt idx="12865">
                  <c:v>42122.322824074072</c:v>
                </c:pt>
                <c:pt idx="12866">
                  <c:v>42122.322870370372</c:v>
                </c:pt>
                <c:pt idx="12867">
                  <c:v>42122.322928240741</c:v>
                </c:pt>
                <c:pt idx="12868">
                  <c:v>42122.32298611111</c:v>
                </c:pt>
                <c:pt idx="12869">
                  <c:v>42122.32303240741</c:v>
                </c:pt>
                <c:pt idx="12870">
                  <c:v>42122.32309027778</c:v>
                </c:pt>
                <c:pt idx="12871">
                  <c:v>42122.323148148149</c:v>
                </c:pt>
                <c:pt idx="12872">
                  <c:v>42122.323194444441</c:v>
                </c:pt>
                <c:pt idx="12873">
                  <c:v>42122.323252314818</c:v>
                </c:pt>
                <c:pt idx="12874">
                  <c:v>42122.323310185187</c:v>
                </c:pt>
                <c:pt idx="12875">
                  <c:v>42122.32335648148</c:v>
                </c:pt>
                <c:pt idx="12876">
                  <c:v>42122.323414351849</c:v>
                </c:pt>
                <c:pt idx="12877">
                  <c:v>42122.323472222219</c:v>
                </c:pt>
                <c:pt idx="12878">
                  <c:v>42122.323518518519</c:v>
                </c:pt>
                <c:pt idx="12879">
                  <c:v>42122.323576388888</c:v>
                </c:pt>
                <c:pt idx="12880">
                  <c:v>42122.323634259257</c:v>
                </c:pt>
                <c:pt idx="12881">
                  <c:v>42122.323692129627</c:v>
                </c:pt>
                <c:pt idx="12882">
                  <c:v>42122.323738425926</c:v>
                </c:pt>
                <c:pt idx="12883">
                  <c:v>42122.323796296296</c:v>
                </c:pt>
                <c:pt idx="12884">
                  <c:v>42122.323854166665</c:v>
                </c:pt>
                <c:pt idx="12885">
                  <c:v>42122.323900462965</c:v>
                </c:pt>
                <c:pt idx="12886">
                  <c:v>42122.323958333334</c:v>
                </c:pt>
                <c:pt idx="12887">
                  <c:v>42122.324016203704</c:v>
                </c:pt>
                <c:pt idx="12888">
                  <c:v>42122.324062500003</c:v>
                </c:pt>
                <c:pt idx="12889">
                  <c:v>42122.324120370373</c:v>
                </c:pt>
                <c:pt idx="12890">
                  <c:v>42122.324178240742</c:v>
                </c:pt>
                <c:pt idx="12891">
                  <c:v>42122.324224537035</c:v>
                </c:pt>
                <c:pt idx="12892">
                  <c:v>42122.324282407404</c:v>
                </c:pt>
                <c:pt idx="12893">
                  <c:v>42122.324340277781</c:v>
                </c:pt>
                <c:pt idx="12894">
                  <c:v>42122.324386574073</c:v>
                </c:pt>
                <c:pt idx="12895">
                  <c:v>42122.324444444443</c:v>
                </c:pt>
                <c:pt idx="12896">
                  <c:v>42122.324502314812</c:v>
                </c:pt>
                <c:pt idx="12897">
                  <c:v>42122.324548611112</c:v>
                </c:pt>
                <c:pt idx="12898">
                  <c:v>42122.324606481481</c:v>
                </c:pt>
                <c:pt idx="12899">
                  <c:v>42122.324664351851</c:v>
                </c:pt>
                <c:pt idx="12900">
                  <c:v>42122.32472222222</c:v>
                </c:pt>
                <c:pt idx="12901">
                  <c:v>42122.32476851852</c:v>
                </c:pt>
                <c:pt idx="12902">
                  <c:v>42122.324826388889</c:v>
                </c:pt>
                <c:pt idx="12903">
                  <c:v>42122.324884259258</c:v>
                </c:pt>
                <c:pt idx="12904">
                  <c:v>42122.324930555558</c:v>
                </c:pt>
                <c:pt idx="12905">
                  <c:v>42122.324988425928</c:v>
                </c:pt>
                <c:pt idx="12906">
                  <c:v>42122.325046296297</c:v>
                </c:pt>
                <c:pt idx="12907">
                  <c:v>42122.325092592589</c:v>
                </c:pt>
                <c:pt idx="12908">
                  <c:v>42122.325150462966</c:v>
                </c:pt>
                <c:pt idx="12909">
                  <c:v>42122.325208333335</c:v>
                </c:pt>
                <c:pt idx="12910">
                  <c:v>42122.325254629628</c:v>
                </c:pt>
                <c:pt idx="12911">
                  <c:v>42122.325312499997</c:v>
                </c:pt>
                <c:pt idx="12912">
                  <c:v>42122.325370370374</c:v>
                </c:pt>
                <c:pt idx="12913">
                  <c:v>42122.325416666667</c:v>
                </c:pt>
                <c:pt idx="12914">
                  <c:v>42122.325474537036</c:v>
                </c:pt>
                <c:pt idx="12915">
                  <c:v>42122.325532407405</c:v>
                </c:pt>
                <c:pt idx="12916">
                  <c:v>42122.325578703705</c:v>
                </c:pt>
                <c:pt idx="12917">
                  <c:v>42122.325636574074</c:v>
                </c:pt>
                <c:pt idx="12918">
                  <c:v>42122.325694444444</c:v>
                </c:pt>
                <c:pt idx="12919">
                  <c:v>42122.325740740744</c:v>
                </c:pt>
                <c:pt idx="12920">
                  <c:v>42122.325798611113</c:v>
                </c:pt>
                <c:pt idx="12921">
                  <c:v>42122.325856481482</c:v>
                </c:pt>
                <c:pt idx="12922">
                  <c:v>42122.325914351852</c:v>
                </c:pt>
                <c:pt idx="12923">
                  <c:v>42122.325960648152</c:v>
                </c:pt>
                <c:pt idx="12924">
                  <c:v>42122.326018518521</c:v>
                </c:pt>
                <c:pt idx="12925">
                  <c:v>42122.32607638889</c:v>
                </c:pt>
                <c:pt idx="12926">
                  <c:v>42122.326122685183</c:v>
                </c:pt>
                <c:pt idx="12927">
                  <c:v>42122.326180555552</c:v>
                </c:pt>
                <c:pt idx="12928">
                  <c:v>42122.326238425929</c:v>
                </c:pt>
                <c:pt idx="12929">
                  <c:v>42122.326284722221</c:v>
                </c:pt>
                <c:pt idx="12930">
                  <c:v>42122.326342592591</c:v>
                </c:pt>
                <c:pt idx="12931">
                  <c:v>42122.32640046296</c:v>
                </c:pt>
                <c:pt idx="12932">
                  <c:v>42122.32644675926</c:v>
                </c:pt>
                <c:pt idx="12933">
                  <c:v>42122.326504629629</c:v>
                </c:pt>
                <c:pt idx="12934">
                  <c:v>42122.326562499999</c:v>
                </c:pt>
                <c:pt idx="12935">
                  <c:v>42122.326608796298</c:v>
                </c:pt>
                <c:pt idx="12936">
                  <c:v>42122.326666666668</c:v>
                </c:pt>
                <c:pt idx="12937">
                  <c:v>42122.326724537037</c:v>
                </c:pt>
                <c:pt idx="12938">
                  <c:v>42122.326770833337</c:v>
                </c:pt>
                <c:pt idx="12939">
                  <c:v>42122.326828703706</c:v>
                </c:pt>
                <c:pt idx="12940">
                  <c:v>42122.326886574076</c:v>
                </c:pt>
                <c:pt idx="12941">
                  <c:v>42122.326944444445</c:v>
                </c:pt>
                <c:pt idx="12942">
                  <c:v>42122.326990740738</c:v>
                </c:pt>
                <c:pt idx="12943">
                  <c:v>42122.327048611114</c:v>
                </c:pt>
                <c:pt idx="12944">
                  <c:v>42122.327106481483</c:v>
                </c:pt>
                <c:pt idx="12945">
                  <c:v>42122.327152777776</c:v>
                </c:pt>
                <c:pt idx="12946">
                  <c:v>42122.327210648145</c:v>
                </c:pt>
                <c:pt idx="12947">
                  <c:v>42122.327268518522</c:v>
                </c:pt>
                <c:pt idx="12948">
                  <c:v>42122.327314814815</c:v>
                </c:pt>
                <c:pt idx="12949">
                  <c:v>42122.327372685184</c:v>
                </c:pt>
                <c:pt idx="12950">
                  <c:v>42122.327430555553</c:v>
                </c:pt>
                <c:pt idx="12951">
                  <c:v>42122.327476851853</c:v>
                </c:pt>
                <c:pt idx="12952">
                  <c:v>42122.327534722222</c:v>
                </c:pt>
                <c:pt idx="12953">
                  <c:v>42122.327592592592</c:v>
                </c:pt>
                <c:pt idx="12954">
                  <c:v>42122.327638888892</c:v>
                </c:pt>
                <c:pt idx="12955">
                  <c:v>42122.327696759261</c:v>
                </c:pt>
                <c:pt idx="12956">
                  <c:v>42122.32775462963</c:v>
                </c:pt>
                <c:pt idx="12957">
                  <c:v>42122.327800925923</c:v>
                </c:pt>
                <c:pt idx="12958">
                  <c:v>42122.3278587963</c:v>
                </c:pt>
                <c:pt idx="12959">
                  <c:v>42122.327916666669</c:v>
                </c:pt>
                <c:pt idx="12960">
                  <c:v>42122.327974537038</c:v>
                </c:pt>
                <c:pt idx="12961">
                  <c:v>42122.328020833331</c:v>
                </c:pt>
                <c:pt idx="12962">
                  <c:v>42122.3280787037</c:v>
                </c:pt>
                <c:pt idx="12963">
                  <c:v>42122.328136574077</c:v>
                </c:pt>
                <c:pt idx="12964">
                  <c:v>42122.328182870369</c:v>
                </c:pt>
                <c:pt idx="12965">
                  <c:v>42122.328240740739</c:v>
                </c:pt>
                <c:pt idx="12966">
                  <c:v>42122.328298611108</c:v>
                </c:pt>
                <c:pt idx="12967">
                  <c:v>42122.328344907408</c:v>
                </c:pt>
                <c:pt idx="12968">
                  <c:v>42122.328402777777</c:v>
                </c:pt>
                <c:pt idx="12969">
                  <c:v>42122.328460648147</c:v>
                </c:pt>
                <c:pt idx="12970">
                  <c:v>42122.328506944446</c:v>
                </c:pt>
                <c:pt idx="12971">
                  <c:v>42122.328564814816</c:v>
                </c:pt>
                <c:pt idx="12972">
                  <c:v>42122.328622685185</c:v>
                </c:pt>
                <c:pt idx="12973">
                  <c:v>42122.328668981485</c:v>
                </c:pt>
                <c:pt idx="12974">
                  <c:v>42122.328726851854</c:v>
                </c:pt>
                <c:pt idx="12975">
                  <c:v>42122.328784722224</c:v>
                </c:pt>
                <c:pt idx="12976">
                  <c:v>42122.328831018516</c:v>
                </c:pt>
                <c:pt idx="12977">
                  <c:v>42122.328888888886</c:v>
                </c:pt>
                <c:pt idx="12978">
                  <c:v>42122.328946759262</c:v>
                </c:pt>
                <c:pt idx="12979">
                  <c:v>42122.329004629632</c:v>
                </c:pt>
                <c:pt idx="12980">
                  <c:v>42122.329050925924</c:v>
                </c:pt>
                <c:pt idx="12981">
                  <c:v>42122.329108796293</c:v>
                </c:pt>
                <c:pt idx="12982">
                  <c:v>42122.32916666667</c:v>
                </c:pt>
                <c:pt idx="12983">
                  <c:v>42122.329212962963</c:v>
                </c:pt>
                <c:pt idx="12984">
                  <c:v>42122.329270833332</c:v>
                </c:pt>
                <c:pt idx="12985">
                  <c:v>42122.329328703701</c:v>
                </c:pt>
                <c:pt idx="12986">
                  <c:v>42122.329375000001</c:v>
                </c:pt>
                <c:pt idx="12987">
                  <c:v>42122.329432870371</c:v>
                </c:pt>
                <c:pt idx="12988">
                  <c:v>42122.32949074074</c:v>
                </c:pt>
                <c:pt idx="12989">
                  <c:v>42122.32953703704</c:v>
                </c:pt>
                <c:pt idx="12990">
                  <c:v>42122.329594907409</c:v>
                </c:pt>
                <c:pt idx="12991">
                  <c:v>42122.329652777778</c:v>
                </c:pt>
                <c:pt idx="12992">
                  <c:v>42122.329699074071</c:v>
                </c:pt>
                <c:pt idx="12993">
                  <c:v>42122.329756944448</c:v>
                </c:pt>
                <c:pt idx="12994">
                  <c:v>42122.329814814817</c:v>
                </c:pt>
                <c:pt idx="12995">
                  <c:v>42122.329861111109</c:v>
                </c:pt>
                <c:pt idx="12996">
                  <c:v>42122.329918981479</c:v>
                </c:pt>
                <c:pt idx="12997">
                  <c:v>42122.329976851855</c:v>
                </c:pt>
                <c:pt idx="12998">
                  <c:v>42122.330034722225</c:v>
                </c:pt>
                <c:pt idx="12999">
                  <c:v>42122.330081018517</c:v>
                </c:pt>
                <c:pt idx="13000">
                  <c:v>42122.330138888887</c:v>
                </c:pt>
                <c:pt idx="13001">
                  <c:v>42122.330196759256</c:v>
                </c:pt>
                <c:pt idx="13002">
                  <c:v>42122.330243055556</c:v>
                </c:pt>
                <c:pt idx="13003">
                  <c:v>42122.330300925925</c:v>
                </c:pt>
                <c:pt idx="13004">
                  <c:v>42122.330358796295</c:v>
                </c:pt>
                <c:pt idx="13005">
                  <c:v>42122.330405092594</c:v>
                </c:pt>
                <c:pt idx="13006">
                  <c:v>42122.330462962964</c:v>
                </c:pt>
                <c:pt idx="13007">
                  <c:v>42122.330520833333</c:v>
                </c:pt>
                <c:pt idx="13008">
                  <c:v>42122.330567129633</c:v>
                </c:pt>
                <c:pt idx="13009">
                  <c:v>42122.330625000002</c:v>
                </c:pt>
                <c:pt idx="13010">
                  <c:v>42122.330682870372</c:v>
                </c:pt>
                <c:pt idx="13011">
                  <c:v>42122.330729166664</c:v>
                </c:pt>
                <c:pt idx="13012">
                  <c:v>42122.330787037034</c:v>
                </c:pt>
                <c:pt idx="13013">
                  <c:v>42122.33084490741</c:v>
                </c:pt>
                <c:pt idx="13014">
                  <c:v>42122.330891203703</c:v>
                </c:pt>
                <c:pt idx="13015">
                  <c:v>42122.330949074072</c:v>
                </c:pt>
                <c:pt idx="13016">
                  <c:v>42122.331006944441</c:v>
                </c:pt>
                <c:pt idx="13017">
                  <c:v>42122.331064814818</c:v>
                </c:pt>
                <c:pt idx="13018">
                  <c:v>42122.331111111111</c:v>
                </c:pt>
                <c:pt idx="13019">
                  <c:v>42122.33116898148</c:v>
                </c:pt>
                <c:pt idx="13020">
                  <c:v>42122.331226851849</c:v>
                </c:pt>
                <c:pt idx="13021">
                  <c:v>42122.331273148149</c:v>
                </c:pt>
                <c:pt idx="13022">
                  <c:v>42122.331331018519</c:v>
                </c:pt>
                <c:pt idx="13023">
                  <c:v>42122.331388888888</c:v>
                </c:pt>
                <c:pt idx="13024">
                  <c:v>42122.331435185188</c:v>
                </c:pt>
                <c:pt idx="13025">
                  <c:v>42122.331493055557</c:v>
                </c:pt>
                <c:pt idx="13026">
                  <c:v>42122.331550925926</c:v>
                </c:pt>
                <c:pt idx="13027">
                  <c:v>42122.331597222219</c:v>
                </c:pt>
                <c:pt idx="13028">
                  <c:v>42122.331655092596</c:v>
                </c:pt>
                <c:pt idx="13029">
                  <c:v>42122.331712962965</c:v>
                </c:pt>
                <c:pt idx="13030">
                  <c:v>42122.331759259258</c:v>
                </c:pt>
                <c:pt idx="13031">
                  <c:v>42122.331817129627</c:v>
                </c:pt>
                <c:pt idx="13032">
                  <c:v>42122.331875000003</c:v>
                </c:pt>
                <c:pt idx="13033">
                  <c:v>42122.331921296296</c:v>
                </c:pt>
                <c:pt idx="13034">
                  <c:v>42122.331979166665</c:v>
                </c:pt>
                <c:pt idx="13035">
                  <c:v>42122.332037037035</c:v>
                </c:pt>
                <c:pt idx="13036">
                  <c:v>42122.332083333335</c:v>
                </c:pt>
                <c:pt idx="13037">
                  <c:v>42122.332141203704</c:v>
                </c:pt>
                <c:pt idx="13038">
                  <c:v>42122.332199074073</c:v>
                </c:pt>
                <c:pt idx="13039">
                  <c:v>42122.332256944443</c:v>
                </c:pt>
                <c:pt idx="13040">
                  <c:v>42122.332303240742</c:v>
                </c:pt>
                <c:pt idx="13041">
                  <c:v>42122.332361111112</c:v>
                </c:pt>
                <c:pt idx="13042">
                  <c:v>42122.332418981481</c:v>
                </c:pt>
                <c:pt idx="13043">
                  <c:v>42122.332465277781</c:v>
                </c:pt>
                <c:pt idx="13044">
                  <c:v>42122.33252314815</c:v>
                </c:pt>
                <c:pt idx="13045">
                  <c:v>42122.33258101852</c:v>
                </c:pt>
                <c:pt idx="13046">
                  <c:v>42122.332627314812</c:v>
                </c:pt>
                <c:pt idx="13047">
                  <c:v>42122.332685185182</c:v>
                </c:pt>
                <c:pt idx="13048">
                  <c:v>42122.332743055558</c:v>
                </c:pt>
                <c:pt idx="13049">
                  <c:v>42122.332789351851</c:v>
                </c:pt>
                <c:pt idx="13050">
                  <c:v>42122.33284722222</c:v>
                </c:pt>
                <c:pt idx="13051">
                  <c:v>42122.332905092589</c:v>
                </c:pt>
                <c:pt idx="13052">
                  <c:v>42122.332951388889</c:v>
                </c:pt>
                <c:pt idx="13053">
                  <c:v>42122.333009259259</c:v>
                </c:pt>
                <c:pt idx="13054">
                  <c:v>42122.333067129628</c:v>
                </c:pt>
                <c:pt idx="13055">
                  <c:v>42122.333113425928</c:v>
                </c:pt>
                <c:pt idx="13056">
                  <c:v>42122.333171296297</c:v>
                </c:pt>
                <c:pt idx="13057">
                  <c:v>42122.333229166667</c:v>
                </c:pt>
                <c:pt idx="13058">
                  <c:v>42122.333287037036</c:v>
                </c:pt>
                <c:pt idx="13059">
                  <c:v>42122.333333333336</c:v>
                </c:pt>
                <c:pt idx="13060">
                  <c:v>42122.333391203705</c:v>
                </c:pt>
                <c:pt idx="13061">
                  <c:v>42122.333449074074</c:v>
                </c:pt>
                <c:pt idx="13062">
                  <c:v>42122.333495370367</c:v>
                </c:pt>
                <c:pt idx="13063">
                  <c:v>42122.333553240744</c:v>
                </c:pt>
                <c:pt idx="13064">
                  <c:v>42122.333611111113</c:v>
                </c:pt>
                <c:pt idx="13065">
                  <c:v>42122.333657407406</c:v>
                </c:pt>
                <c:pt idx="13066">
                  <c:v>42122.333715277775</c:v>
                </c:pt>
                <c:pt idx="13067">
                  <c:v>42122.333773148152</c:v>
                </c:pt>
                <c:pt idx="13068">
                  <c:v>42122.333819444444</c:v>
                </c:pt>
                <c:pt idx="13069">
                  <c:v>42122.333877314813</c:v>
                </c:pt>
                <c:pt idx="13070">
                  <c:v>42122.333935185183</c:v>
                </c:pt>
                <c:pt idx="13071">
                  <c:v>42122.333981481483</c:v>
                </c:pt>
                <c:pt idx="13072">
                  <c:v>42122.334039351852</c:v>
                </c:pt>
                <c:pt idx="13073">
                  <c:v>42122.334097222221</c:v>
                </c:pt>
                <c:pt idx="13074">
                  <c:v>42122.334143518521</c:v>
                </c:pt>
                <c:pt idx="13075">
                  <c:v>42122.334201388891</c:v>
                </c:pt>
                <c:pt idx="13076">
                  <c:v>42122.33425925926</c:v>
                </c:pt>
                <c:pt idx="13077">
                  <c:v>42122.334317129629</c:v>
                </c:pt>
                <c:pt idx="13078">
                  <c:v>42122.334363425929</c:v>
                </c:pt>
                <c:pt idx="13079">
                  <c:v>42122.334421296298</c:v>
                </c:pt>
                <c:pt idx="13080">
                  <c:v>42122.334479166668</c:v>
                </c:pt>
                <c:pt idx="13081">
                  <c:v>42122.33452546296</c:v>
                </c:pt>
                <c:pt idx="13082">
                  <c:v>42122.334583333337</c:v>
                </c:pt>
                <c:pt idx="13083">
                  <c:v>42122.334641203706</c:v>
                </c:pt>
                <c:pt idx="13084">
                  <c:v>42122.334687499999</c:v>
                </c:pt>
                <c:pt idx="13085">
                  <c:v>42122.334745370368</c:v>
                </c:pt>
                <c:pt idx="13086">
                  <c:v>42122.334803240738</c:v>
                </c:pt>
                <c:pt idx="13087">
                  <c:v>42122.334849537037</c:v>
                </c:pt>
                <c:pt idx="13088">
                  <c:v>42122.334907407407</c:v>
                </c:pt>
                <c:pt idx="13089">
                  <c:v>42122.334965277776</c:v>
                </c:pt>
                <c:pt idx="13090">
                  <c:v>42122.335011574076</c:v>
                </c:pt>
                <c:pt idx="13091">
                  <c:v>42122.335069444445</c:v>
                </c:pt>
                <c:pt idx="13092">
                  <c:v>42122.335127314815</c:v>
                </c:pt>
                <c:pt idx="13093">
                  <c:v>42122.335173611114</c:v>
                </c:pt>
                <c:pt idx="13094">
                  <c:v>42122.335231481484</c:v>
                </c:pt>
                <c:pt idx="13095">
                  <c:v>42122.335289351853</c:v>
                </c:pt>
                <c:pt idx="13096">
                  <c:v>42122.335347222222</c:v>
                </c:pt>
                <c:pt idx="13097">
                  <c:v>42122.335393518515</c:v>
                </c:pt>
                <c:pt idx="13098">
                  <c:v>42122.335451388892</c:v>
                </c:pt>
                <c:pt idx="13099">
                  <c:v>42122.335509259261</c:v>
                </c:pt>
                <c:pt idx="13100">
                  <c:v>42122.335555555554</c:v>
                </c:pt>
                <c:pt idx="13101">
                  <c:v>42122.335613425923</c:v>
                </c:pt>
                <c:pt idx="13102">
                  <c:v>42122.3356712963</c:v>
                </c:pt>
                <c:pt idx="13103">
                  <c:v>42122.335717592592</c:v>
                </c:pt>
                <c:pt idx="13104">
                  <c:v>42122.335775462961</c:v>
                </c:pt>
                <c:pt idx="13105">
                  <c:v>42122.335833333331</c:v>
                </c:pt>
                <c:pt idx="13106">
                  <c:v>42122.335879629631</c:v>
                </c:pt>
                <c:pt idx="13107">
                  <c:v>42122.3359375</c:v>
                </c:pt>
                <c:pt idx="13108">
                  <c:v>42122.335995370369</c:v>
                </c:pt>
                <c:pt idx="13109">
                  <c:v>42122.336041666669</c:v>
                </c:pt>
                <c:pt idx="13110">
                  <c:v>42122.336099537039</c:v>
                </c:pt>
                <c:pt idx="13111">
                  <c:v>42122.336157407408</c:v>
                </c:pt>
                <c:pt idx="13112">
                  <c:v>42122.3362037037</c:v>
                </c:pt>
                <c:pt idx="13113">
                  <c:v>42122.336261574077</c:v>
                </c:pt>
                <c:pt idx="13114">
                  <c:v>42122.336319444446</c:v>
                </c:pt>
                <c:pt idx="13115">
                  <c:v>42122.336365740739</c:v>
                </c:pt>
                <c:pt idx="13116">
                  <c:v>42122.336423611108</c:v>
                </c:pt>
                <c:pt idx="13117">
                  <c:v>42122.336481481485</c:v>
                </c:pt>
                <c:pt idx="13118">
                  <c:v>42122.336539351854</c:v>
                </c:pt>
                <c:pt idx="13119">
                  <c:v>42122.336585648147</c:v>
                </c:pt>
                <c:pt idx="13120">
                  <c:v>42122.336643518516</c:v>
                </c:pt>
                <c:pt idx="13121">
                  <c:v>42122.336701388886</c:v>
                </c:pt>
                <c:pt idx="13122">
                  <c:v>42122.336747685185</c:v>
                </c:pt>
                <c:pt idx="13123">
                  <c:v>42122.336805555555</c:v>
                </c:pt>
                <c:pt idx="13124">
                  <c:v>42122.336863425924</c:v>
                </c:pt>
                <c:pt idx="13125">
                  <c:v>42122.336909722224</c:v>
                </c:pt>
                <c:pt idx="13126">
                  <c:v>42122.336967592593</c:v>
                </c:pt>
                <c:pt idx="13127">
                  <c:v>42122.337025462963</c:v>
                </c:pt>
                <c:pt idx="13128">
                  <c:v>42122.337071759262</c:v>
                </c:pt>
                <c:pt idx="13129">
                  <c:v>42122.337129629632</c:v>
                </c:pt>
                <c:pt idx="13130">
                  <c:v>42122.337187500001</c:v>
                </c:pt>
                <c:pt idx="13131">
                  <c:v>42122.337233796294</c:v>
                </c:pt>
                <c:pt idx="13132">
                  <c:v>42122.337291666663</c:v>
                </c:pt>
                <c:pt idx="13133">
                  <c:v>42122.33734953704</c:v>
                </c:pt>
                <c:pt idx="13134">
                  <c:v>42122.337395833332</c:v>
                </c:pt>
                <c:pt idx="13135">
                  <c:v>42122.337453703702</c:v>
                </c:pt>
                <c:pt idx="13136">
                  <c:v>42122.337511574071</c:v>
                </c:pt>
                <c:pt idx="13137">
                  <c:v>42122.337569444448</c:v>
                </c:pt>
                <c:pt idx="13138">
                  <c:v>42122.33761574074</c:v>
                </c:pt>
                <c:pt idx="13139">
                  <c:v>42122.337673611109</c:v>
                </c:pt>
                <c:pt idx="13140">
                  <c:v>42122.337731481479</c:v>
                </c:pt>
                <c:pt idx="13141">
                  <c:v>42122.337777777779</c:v>
                </c:pt>
                <c:pt idx="13142">
                  <c:v>42122.337835648148</c:v>
                </c:pt>
                <c:pt idx="13143">
                  <c:v>42122.337893518517</c:v>
                </c:pt>
                <c:pt idx="13144">
                  <c:v>42122.337939814817</c:v>
                </c:pt>
                <c:pt idx="13145">
                  <c:v>42122.337997685187</c:v>
                </c:pt>
                <c:pt idx="13146">
                  <c:v>42122.338055555556</c:v>
                </c:pt>
                <c:pt idx="13147">
                  <c:v>42122.338101851848</c:v>
                </c:pt>
                <c:pt idx="13148">
                  <c:v>42122.338159722225</c:v>
                </c:pt>
                <c:pt idx="13149">
                  <c:v>42122.338217592594</c:v>
                </c:pt>
                <c:pt idx="13150">
                  <c:v>42122.338263888887</c:v>
                </c:pt>
                <c:pt idx="13151">
                  <c:v>42122.338321759256</c:v>
                </c:pt>
                <c:pt idx="13152">
                  <c:v>42122.338379629633</c:v>
                </c:pt>
                <c:pt idx="13153">
                  <c:v>42122.338425925926</c:v>
                </c:pt>
                <c:pt idx="13154">
                  <c:v>42122.338483796295</c:v>
                </c:pt>
                <c:pt idx="13155">
                  <c:v>42122.338541666664</c:v>
                </c:pt>
                <c:pt idx="13156">
                  <c:v>42122.338599537034</c:v>
                </c:pt>
                <c:pt idx="13157">
                  <c:v>42122.338645833333</c:v>
                </c:pt>
                <c:pt idx="13158">
                  <c:v>42122.338703703703</c:v>
                </c:pt>
                <c:pt idx="13159">
                  <c:v>42122.338761574072</c:v>
                </c:pt>
                <c:pt idx="13160">
                  <c:v>42122.338807870372</c:v>
                </c:pt>
                <c:pt idx="13161">
                  <c:v>42122.338865740741</c:v>
                </c:pt>
                <c:pt idx="13162">
                  <c:v>42122.338923611111</c:v>
                </c:pt>
                <c:pt idx="13163">
                  <c:v>42122.338969907411</c:v>
                </c:pt>
                <c:pt idx="13164">
                  <c:v>42122.33902777778</c:v>
                </c:pt>
                <c:pt idx="13165">
                  <c:v>42122.339085648149</c:v>
                </c:pt>
                <c:pt idx="13166">
                  <c:v>42122.339131944442</c:v>
                </c:pt>
                <c:pt idx="13167">
                  <c:v>42122.339189814818</c:v>
                </c:pt>
                <c:pt idx="13168">
                  <c:v>42122.339247685188</c:v>
                </c:pt>
                <c:pt idx="13169">
                  <c:v>42122.33929398148</c:v>
                </c:pt>
                <c:pt idx="13170">
                  <c:v>42122.33935185185</c:v>
                </c:pt>
                <c:pt idx="13171">
                  <c:v>42122.339409722219</c:v>
                </c:pt>
                <c:pt idx="13172">
                  <c:v>42122.339456018519</c:v>
                </c:pt>
                <c:pt idx="13173">
                  <c:v>42122.339513888888</c:v>
                </c:pt>
                <c:pt idx="13174">
                  <c:v>42122.339571759258</c:v>
                </c:pt>
                <c:pt idx="13175">
                  <c:v>42122.339629629627</c:v>
                </c:pt>
                <c:pt idx="13176">
                  <c:v>42122.339675925927</c:v>
                </c:pt>
                <c:pt idx="13177">
                  <c:v>42122.339733796296</c:v>
                </c:pt>
                <c:pt idx="13178">
                  <c:v>42122.339791666665</c:v>
                </c:pt>
                <c:pt idx="13179">
                  <c:v>42122.339837962965</c:v>
                </c:pt>
                <c:pt idx="13180">
                  <c:v>42122.339895833335</c:v>
                </c:pt>
                <c:pt idx="13181">
                  <c:v>42122.339953703704</c:v>
                </c:pt>
                <c:pt idx="13182">
                  <c:v>42122.34</c:v>
                </c:pt>
                <c:pt idx="13183">
                  <c:v>42122.340057870373</c:v>
                </c:pt>
                <c:pt idx="13184">
                  <c:v>42122.340115740742</c:v>
                </c:pt>
                <c:pt idx="13185">
                  <c:v>42122.340162037035</c:v>
                </c:pt>
                <c:pt idx="13186">
                  <c:v>42122.340219907404</c:v>
                </c:pt>
                <c:pt idx="13187">
                  <c:v>42122.340277777781</c:v>
                </c:pt>
                <c:pt idx="13188">
                  <c:v>42122.340324074074</c:v>
                </c:pt>
                <c:pt idx="13189">
                  <c:v>42122.340381944443</c:v>
                </c:pt>
                <c:pt idx="13190">
                  <c:v>42122.340439814812</c:v>
                </c:pt>
                <c:pt idx="13191">
                  <c:v>42122.340486111112</c:v>
                </c:pt>
                <c:pt idx="13192">
                  <c:v>42122.340543981481</c:v>
                </c:pt>
                <c:pt idx="13193">
                  <c:v>42122.340601851851</c:v>
                </c:pt>
                <c:pt idx="13194">
                  <c:v>42122.34065972222</c:v>
                </c:pt>
                <c:pt idx="13195">
                  <c:v>42122.34070601852</c:v>
                </c:pt>
                <c:pt idx="13196">
                  <c:v>42122.340763888889</c:v>
                </c:pt>
                <c:pt idx="13197">
                  <c:v>42122.340821759259</c:v>
                </c:pt>
                <c:pt idx="13198">
                  <c:v>42122.340868055559</c:v>
                </c:pt>
                <c:pt idx="13199">
                  <c:v>42122.340925925928</c:v>
                </c:pt>
                <c:pt idx="13200">
                  <c:v>42122.340983796297</c:v>
                </c:pt>
                <c:pt idx="13201">
                  <c:v>42122.34103009259</c:v>
                </c:pt>
                <c:pt idx="13202">
                  <c:v>42122.341087962966</c:v>
                </c:pt>
                <c:pt idx="13203">
                  <c:v>42122.341145833336</c:v>
                </c:pt>
                <c:pt idx="13204">
                  <c:v>42122.341192129628</c:v>
                </c:pt>
                <c:pt idx="13205">
                  <c:v>42122.341249999998</c:v>
                </c:pt>
                <c:pt idx="13206">
                  <c:v>42122.341307870367</c:v>
                </c:pt>
                <c:pt idx="13207">
                  <c:v>42122.341354166667</c:v>
                </c:pt>
                <c:pt idx="13208">
                  <c:v>42122.341412037036</c:v>
                </c:pt>
                <c:pt idx="13209">
                  <c:v>42122.341469907406</c:v>
                </c:pt>
                <c:pt idx="13210">
                  <c:v>42122.341516203705</c:v>
                </c:pt>
                <c:pt idx="13211">
                  <c:v>42122.341574074075</c:v>
                </c:pt>
                <c:pt idx="13212">
                  <c:v>42122.341631944444</c:v>
                </c:pt>
                <c:pt idx="13213">
                  <c:v>42122.341689814813</c:v>
                </c:pt>
                <c:pt idx="13214">
                  <c:v>42122.341736111113</c:v>
                </c:pt>
                <c:pt idx="13215">
                  <c:v>42122.341793981483</c:v>
                </c:pt>
                <c:pt idx="13216">
                  <c:v>42122.341851851852</c:v>
                </c:pt>
                <c:pt idx="13217">
                  <c:v>42122.341898148145</c:v>
                </c:pt>
                <c:pt idx="13218">
                  <c:v>42122.341956018521</c:v>
                </c:pt>
                <c:pt idx="13219">
                  <c:v>42122.342013888891</c:v>
                </c:pt>
                <c:pt idx="13220">
                  <c:v>42122.342060185183</c:v>
                </c:pt>
                <c:pt idx="13221">
                  <c:v>42122.342118055552</c:v>
                </c:pt>
                <c:pt idx="13222">
                  <c:v>42122.342175925929</c:v>
                </c:pt>
                <c:pt idx="13223">
                  <c:v>42122.342222222222</c:v>
                </c:pt>
                <c:pt idx="13224">
                  <c:v>42122.342280092591</c:v>
                </c:pt>
                <c:pt idx="13225">
                  <c:v>42122.34233796296</c:v>
                </c:pt>
                <c:pt idx="13226">
                  <c:v>42122.34238425926</c:v>
                </c:pt>
                <c:pt idx="13227">
                  <c:v>42122.342442129629</c:v>
                </c:pt>
                <c:pt idx="13228">
                  <c:v>42122.342499999999</c:v>
                </c:pt>
                <c:pt idx="13229">
                  <c:v>42122.342546296299</c:v>
                </c:pt>
                <c:pt idx="13230">
                  <c:v>42122.342604166668</c:v>
                </c:pt>
                <c:pt idx="13231">
                  <c:v>42122.342662037037</c:v>
                </c:pt>
                <c:pt idx="13232">
                  <c:v>42122.342719907407</c:v>
                </c:pt>
                <c:pt idx="13233">
                  <c:v>42122.342766203707</c:v>
                </c:pt>
                <c:pt idx="13234">
                  <c:v>42122.342824074076</c:v>
                </c:pt>
                <c:pt idx="13235">
                  <c:v>42122.342881944445</c:v>
                </c:pt>
                <c:pt idx="13236">
                  <c:v>42122.342928240738</c:v>
                </c:pt>
                <c:pt idx="13237">
                  <c:v>42122.342986111114</c:v>
                </c:pt>
                <c:pt idx="13238">
                  <c:v>42122.343043981484</c:v>
                </c:pt>
                <c:pt idx="13239">
                  <c:v>42122.343090277776</c:v>
                </c:pt>
                <c:pt idx="13240">
                  <c:v>42122.343148148146</c:v>
                </c:pt>
                <c:pt idx="13241">
                  <c:v>42122.343206018515</c:v>
                </c:pt>
                <c:pt idx="13242">
                  <c:v>42122.343252314815</c:v>
                </c:pt>
                <c:pt idx="13243">
                  <c:v>42122.343310185184</c:v>
                </c:pt>
                <c:pt idx="13244">
                  <c:v>42122.343368055554</c:v>
                </c:pt>
                <c:pt idx="13245">
                  <c:v>42122.343414351853</c:v>
                </c:pt>
                <c:pt idx="13246">
                  <c:v>42122.343472222223</c:v>
                </c:pt>
                <c:pt idx="13247">
                  <c:v>42122.343530092592</c:v>
                </c:pt>
                <c:pt idx="13248">
                  <c:v>42122.343576388892</c:v>
                </c:pt>
                <c:pt idx="13249">
                  <c:v>42122.343634259261</c:v>
                </c:pt>
                <c:pt idx="13250">
                  <c:v>42122.343692129631</c:v>
                </c:pt>
                <c:pt idx="13251">
                  <c:v>42122.343738425923</c:v>
                </c:pt>
                <c:pt idx="13252">
                  <c:v>42122.3437962963</c:v>
                </c:pt>
                <c:pt idx="13253">
                  <c:v>42122.343854166669</c:v>
                </c:pt>
                <c:pt idx="13254">
                  <c:v>42122.343912037039</c:v>
                </c:pt>
                <c:pt idx="13255">
                  <c:v>42122.343958333331</c:v>
                </c:pt>
                <c:pt idx="13256">
                  <c:v>42122.3440162037</c:v>
                </c:pt>
                <c:pt idx="13257">
                  <c:v>42122.344074074077</c:v>
                </c:pt>
                <c:pt idx="13258">
                  <c:v>42122.34412037037</c:v>
                </c:pt>
                <c:pt idx="13259">
                  <c:v>42122.344178240739</c:v>
                </c:pt>
                <c:pt idx="13260">
                  <c:v>42122.344236111108</c:v>
                </c:pt>
                <c:pt idx="13261">
                  <c:v>42122.344282407408</c:v>
                </c:pt>
                <c:pt idx="13262">
                  <c:v>42122.344340277778</c:v>
                </c:pt>
                <c:pt idx="13263">
                  <c:v>42122.344398148147</c:v>
                </c:pt>
                <c:pt idx="13264">
                  <c:v>42122.344444444447</c:v>
                </c:pt>
                <c:pt idx="13265">
                  <c:v>42122.344502314816</c:v>
                </c:pt>
                <c:pt idx="13266">
                  <c:v>42122.344560185185</c:v>
                </c:pt>
                <c:pt idx="13267">
                  <c:v>42122.344606481478</c:v>
                </c:pt>
                <c:pt idx="13268">
                  <c:v>42122.344664351855</c:v>
                </c:pt>
                <c:pt idx="13269">
                  <c:v>42122.344722222224</c:v>
                </c:pt>
                <c:pt idx="13270">
                  <c:v>42122.344768518517</c:v>
                </c:pt>
                <c:pt idx="13271">
                  <c:v>42122.344826388886</c:v>
                </c:pt>
                <c:pt idx="13272">
                  <c:v>42122.344884259262</c:v>
                </c:pt>
                <c:pt idx="13273">
                  <c:v>42122.344942129632</c:v>
                </c:pt>
                <c:pt idx="13274">
                  <c:v>42122.344988425924</c:v>
                </c:pt>
                <c:pt idx="13275">
                  <c:v>42122.345046296294</c:v>
                </c:pt>
                <c:pt idx="13276">
                  <c:v>42122.345104166663</c:v>
                </c:pt>
                <c:pt idx="13277">
                  <c:v>42122.345150462963</c:v>
                </c:pt>
                <c:pt idx="13278">
                  <c:v>42122.345208333332</c:v>
                </c:pt>
                <c:pt idx="13279">
                  <c:v>42122.345266203702</c:v>
                </c:pt>
                <c:pt idx="13280">
                  <c:v>42122.345312500001</c:v>
                </c:pt>
                <c:pt idx="13281">
                  <c:v>42122.345370370371</c:v>
                </c:pt>
                <c:pt idx="13282">
                  <c:v>42122.34542824074</c:v>
                </c:pt>
                <c:pt idx="13283">
                  <c:v>42122.34547453704</c:v>
                </c:pt>
                <c:pt idx="13284">
                  <c:v>42122.345532407409</c:v>
                </c:pt>
                <c:pt idx="13285">
                  <c:v>42122.345590277779</c:v>
                </c:pt>
                <c:pt idx="13286">
                  <c:v>42122.345636574071</c:v>
                </c:pt>
                <c:pt idx="13287">
                  <c:v>42122.345694444448</c:v>
                </c:pt>
                <c:pt idx="13288">
                  <c:v>42122.345752314817</c:v>
                </c:pt>
                <c:pt idx="13289">
                  <c:v>42122.34579861111</c:v>
                </c:pt>
                <c:pt idx="13290">
                  <c:v>42122.345856481479</c:v>
                </c:pt>
                <c:pt idx="13291">
                  <c:v>42122.345914351848</c:v>
                </c:pt>
                <c:pt idx="13292">
                  <c:v>42122.345972222225</c:v>
                </c:pt>
                <c:pt idx="13293">
                  <c:v>42122.346018518518</c:v>
                </c:pt>
                <c:pt idx="13294">
                  <c:v>42122.346076388887</c:v>
                </c:pt>
                <c:pt idx="13295">
                  <c:v>42122.346134259256</c:v>
                </c:pt>
                <c:pt idx="13296">
                  <c:v>42122.346180555556</c:v>
                </c:pt>
                <c:pt idx="13297">
                  <c:v>42122.346238425926</c:v>
                </c:pt>
                <c:pt idx="13298">
                  <c:v>42122.346296296295</c:v>
                </c:pt>
                <c:pt idx="13299">
                  <c:v>42122.346342592595</c:v>
                </c:pt>
                <c:pt idx="13300">
                  <c:v>42122.346400462964</c:v>
                </c:pt>
                <c:pt idx="13301">
                  <c:v>42122.346458333333</c:v>
                </c:pt>
                <c:pt idx="13302">
                  <c:v>42122.346504629626</c:v>
                </c:pt>
                <c:pt idx="13303">
                  <c:v>42122.346562500003</c:v>
                </c:pt>
                <c:pt idx="13304">
                  <c:v>42122.346620370372</c:v>
                </c:pt>
                <c:pt idx="13305">
                  <c:v>42122.346666666665</c:v>
                </c:pt>
                <c:pt idx="13306">
                  <c:v>42122.346724537034</c:v>
                </c:pt>
                <c:pt idx="13307">
                  <c:v>42122.346782407411</c:v>
                </c:pt>
                <c:pt idx="13308">
                  <c:v>42122.346828703703</c:v>
                </c:pt>
                <c:pt idx="13309">
                  <c:v>42122.346886574072</c:v>
                </c:pt>
                <c:pt idx="13310">
                  <c:v>42122.346944444442</c:v>
                </c:pt>
                <c:pt idx="13311">
                  <c:v>42122.346990740742</c:v>
                </c:pt>
                <c:pt idx="13312">
                  <c:v>42122.347048611111</c:v>
                </c:pt>
                <c:pt idx="13313">
                  <c:v>42122.34710648148</c:v>
                </c:pt>
                <c:pt idx="13314">
                  <c:v>42122.34716435185</c:v>
                </c:pt>
                <c:pt idx="13315">
                  <c:v>42122.347210648149</c:v>
                </c:pt>
                <c:pt idx="13316">
                  <c:v>42122.347268518519</c:v>
                </c:pt>
                <c:pt idx="13317">
                  <c:v>42122.347326388888</c:v>
                </c:pt>
                <c:pt idx="13318">
                  <c:v>42122.347372685188</c:v>
                </c:pt>
                <c:pt idx="13319">
                  <c:v>42122.347430555557</c:v>
                </c:pt>
                <c:pt idx="13320">
                  <c:v>42122.347488425927</c:v>
                </c:pt>
                <c:pt idx="13321">
                  <c:v>42122.347534722219</c:v>
                </c:pt>
                <c:pt idx="13322">
                  <c:v>42122.347592592596</c:v>
                </c:pt>
                <c:pt idx="13323">
                  <c:v>42122.347650462965</c:v>
                </c:pt>
                <c:pt idx="13324">
                  <c:v>42122.347696759258</c:v>
                </c:pt>
                <c:pt idx="13325">
                  <c:v>42122.347754629627</c:v>
                </c:pt>
                <c:pt idx="13326">
                  <c:v>42122.347812499997</c:v>
                </c:pt>
                <c:pt idx="13327">
                  <c:v>42122.347858796296</c:v>
                </c:pt>
                <c:pt idx="13328">
                  <c:v>42122.347916666666</c:v>
                </c:pt>
                <c:pt idx="13329">
                  <c:v>42122.347974537035</c:v>
                </c:pt>
                <c:pt idx="13330">
                  <c:v>42122.348020833335</c:v>
                </c:pt>
                <c:pt idx="13331">
                  <c:v>42122.348078703704</c:v>
                </c:pt>
                <c:pt idx="13332">
                  <c:v>42122.348136574074</c:v>
                </c:pt>
                <c:pt idx="13333">
                  <c:v>42122.348194444443</c:v>
                </c:pt>
                <c:pt idx="13334">
                  <c:v>42122.348240740743</c:v>
                </c:pt>
                <c:pt idx="13335">
                  <c:v>42122.348298611112</c:v>
                </c:pt>
                <c:pt idx="13336">
                  <c:v>42122.348356481481</c:v>
                </c:pt>
                <c:pt idx="13337">
                  <c:v>42122.348402777781</c:v>
                </c:pt>
                <c:pt idx="13338">
                  <c:v>42122.348460648151</c:v>
                </c:pt>
                <c:pt idx="13339">
                  <c:v>42122.34851851852</c:v>
                </c:pt>
                <c:pt idx="13340">
                  <c:v>42122.348564814813</c:v>
                </c:pt>
                <c:pt idx="13341">
                  <c:v>42122.348622685182</c:v>
                </c:pt>
                <c:pt idx="13342">
                  <c:v>42122.348680555559</c:v>
                </c:pt>
                <c:pt idx="13343">
                  <c:v>42122.348726851851</c:v>
                </c:pt>
                <c:pt idx="13344">
                  <c:v>42122.34878472222</c:v>
                </c:pt>
                <c:pt idx="13345">
                  <c:v>42122.34884259259</c:v>
                </c:pt>
                <c:pt idx="13346">
                  <c:v>42122.34888888889</c:v>
                </c:pt>
                <c:pt idx="13347">
                  <c:v>42122.348946759259</c:v>
                </c:pt>
                <c:pt idx="13348">
                  <c:v>42122.349004629628</c:v>
                </c:pt>
                <c:pt idx="13349">
                  <c:v>42122.349050925928</c:v>
                </c:pt>
                <c:pt idx="13350">
                  <c:v>42122.349108796298</c:v>
                </c:pt>
                <c:pt idx="13351">
                  <c:v>42122.349166666667</c:v>
                </c:pt>
                <c:pt idx="13352">
                  <c:v>42122.349224537036</c:v>
                </c:pt>
                <c:pt idx="13353">
                  <c:v>42122.349270833336</c:v>
                </c:pt>
                <c:pt idx="13354">
                  <c:v>42122.349328703705</c:v>
                </c:pt>
                <c:pt idx="13355">
                  <c:v>42122.349386574075</c:v>
                </c:pt>
                <c:pt idx="13356">
                  <c:v>42122.349432870367</c:v>
                </c:pt>
                <c:pt idx="13357">
                  <c:v>42122.349490740744</c:v>
                </c:pt>
                <c:pt idx="13358">
                  <c:v>42122.349548611113</c:v>
                </c:pt>
                <c:pt idx="13359">
                  <c:v>42122.349594907406</c:v>
                </c:pt>
                <c:pt idx="13360">
                  <c:v>42122.349652777775</c:v>
                </c:pt>
                <c:pt idx="13361">
                  <c:v>42122.349710648145</c:v>
                </c:pt>
                <c:pt idx="13362">
                  <c:v>42122.349756944444</c:v>
                </c:pt>
                <c:pt idx="13363">
                  <c:v>42122.349814814814</c:v>
                </c:pt>
                <c:pt idx="13364">
                  <c:v>42122.349872685183</c:v>
                </c:pt>
                <c:pt idx="13365">
                  <c:v>42122.349918981483</c:v>
                </c:pt>
                <c:pt idx="13366">
                  <c:v>42122.349976851852</c:v>
                </c:pt>
                <c:pt idx="13367">
                  <c:v>42122.350034722222</c:v>
                </c:pt>
                <c:pt idx="13368">
                  <c:v>42122.350081018521</c:v>
                </c:pt>
                <c:pt idx="13369">
                  <c:v>42122.350138888891</c:v>
                </c:pt>
                <c:pt idx="13370">
                  <c:v>42122.35019675926</c:v>
                </c:pt>
                <c:pt idx="13371">
                  <c:v>42122.350254629629</c:v>
                </c:pt>
                <c:pt idx="13372">
                  <c:v>42122.350300925929</c:v>
                </c:pt>
                <c:pt idx="13373">
                  <c:v>42122.350358796299</c:v>
                </c:pt>
                <c:pt idx="13374">
                  <c:v>42122.350416666668</c:v>
                </c:pt>
                <c:pt idx="13375">
                  <c:v>42122.350462962961</c:v>
                </c:pt>
                <c:pt idx="13376">
                  <c:v>42122.35052083333</c:v>
                </c:pt>
                <c:pt idx="13377">
                  <c:v>42122.350578703707</c:v>
                </c:pt>
                <c:pt idx="13378">
                  <c:v>42122.350624999999</c:v>
                </c:pt>
                <c:pt idx="13379">
                  <c:v>42122.350682870368</c:v>
                </c:pt>
                <c:pt idx="13380">
                  <c:v>42122.350740740738</c:v>
                </c:pt>
                <c:pt idx="13381">
                  <c:v>42122.350787037038</c:v>
                </c:pt>
                <c:pt idx="13382">
                  <c:v>42122.350844907407</c:v>
                </c:pt>
                <c:pt idx="13383">
                  <c:v>42122.350902777776</c:v>
                </c:pt>
                <c:pt idx="13384">
                  <c:v>42122.350949074076</c:v>
                </c:pt>
                <c:pt idx="13385">
                  <c:v>42122.351006944446</c:v>
                </c:pt>
                <c:pt idx="13386">
                  <c:v>42122.351064814815</c:v>
                </c:pt>
                <c:pt idx="13387">
                  <c:v>42122.351111111115</c:v>
                </c:pt>
                <c:pt idx="13388">
                  <c:v>42122.351168981484</c:v>
                </c:pt>
                <c:pt idx="13389">
                  <c:v>42122.351226851853</c:v>
                </c:pt>
                <c:pt idx="13390">
                  <c:v>42122.351284722223</c:v>
                </c:pt>
                <c:pt idx="13391">
                  <c:v>42122.351331018515</c:v>
                </c:pt>
                <c:pt idx="13392">
                  <c:v>42122.351388888892</c:v>
                </c:pt>
                <c:pt idx="13393">
                  <c:v>42122.351446759261</c:v>
                </c:pt>
                <c:pt idx="13394">
                  <c:v>42122.351493055554</c:v>
                </c:pt>
                <c:pt idx="13395">
                  <c:v>42122.351550925923</c:v>
                </c:pt>
                <c:pt idx="13396">
                  <c:v>42122.3516087963</c:v>
                </c:pt>
                <c:pt idx="13397">
                  <c:v>42122.351655092592</c:v>
                </c:pt>
                <c:pt idx="13398">
                  <c:v>42122.351712962962</c:v>
                </c:pt>
                <c:pt idx="13399">
                  <c:v>42122.351770833331</c:v>
                </c:pt>
                <c:pt idx="13400">
                  <c:v>42122.351817129631</c:v>
                </c:pt>
                <c:pt idx="13401">
                  <c:v>42122.351875</c:v>
                </c:pt>
                <c:pt idx="13402">
                  <c:v>42122.35193287037</c:v>
                </c:pt>
                <c:pt idx="13403">
                  <c:v>42122.351979166669</c:v>
                </c:pt>
                <c:pt idx="13404">
                  <c:v>42122.352037037039</c:v>
                </c:pt>
                <c:pt idx="13405">
                  <c:v>42122.352094907408</c:v>
                </c:pt>
                <c:pt idx="13406">
                  <c:v>42122.352141203701</c:v>
                </c:pt>
                <c:pt idx="13407">
                  <c:v>42122.352199074077</c:v>
                </c:pt>
                <c:pt idx="13408">
                  <c:v>42122.352256944447</c:v>
                </c:pt>
                <c:pt idx="13409">
                  <c:v>42122.352314814816</c:v>
                </c:pt>
                <c:pt idx="13410">
                  <c:v>42122.352361111109</c:v>
                </c:pt>
                <c:pt idx="13411">
                  <c:v>42122.352418981478</c:v>
                </c:pt>
                <c:pt idx="13412">
                  <c:v>42122.352476851855</c:v>
                </c:pt>
                <c:pt idx="13413">
                  <c:v>42122.352523148147</c:v>
                </c:pt>
                <c:pt idx="13414">
                  <c:v>42122.352581018517</c:v>
                </c:pt>
                <c:pt idx="13415">
                  <c:v>42122.352638888886</c:v>
                </c:pt>
                <c:pt idx="13416">
                  <c:v>42122.352685185186</c:v>
                </c:pt>
                <c:pt idx="13417">
                  <c:v>42122.352743055555</c:v>
                </c:pt>
                <c:pt idx="13418">
                  <c:v>42122.352800925924</c:v>
                </c:pt>
                <c:pt idx="13419">
                  <c:v>42122.352847222224</c:v>
                </c:pt>
                <c:pt idx="13420">
                  <c:v>42122.352905092594</c:v>
                </c:pt>
                <c:pt idx="13421">
                  <c:v>42122.352962962963</c:v>
                </c:pt>
                <c:pt idx="13422">
                  <c:v>42122.353009259263</c:v>
                </c:pt>
                <c:pt idx="13423">
                  <c:v>42122.353067129632</c:v>
                </c:pt>
                <c:pt idx="13424">
                  <c:v>42122.353125000001</c:v>
                </c:pt>
                <c:pt idx="13425">
                  <c:v>42122.353171296294</c:v>
                </c:pt>
                <c:pt idx="13426">
                  <c:v>42122.353229166663</c:v>
                </c:pt>
                <c:pt idx="13427">
                  <c:v>42122.35328703704</c:v>
                </c:pt>
                <c:pt idx="13428">
                  <c:v>42122.353333333333</c:v>
                </c:pt>
                <c:pt idx="13429">
                  <c:v>42122.353391203702</c:v>
                </c:pt>
                <c:pt idx="13430">
                  <c:v>42122.353449074071</c:v>
                </c:pt>
                <c:pt idx="13431">
                  <c:v>42122.353506944448</c:v>
                </c:pt>
                <c:pt idx="13432">
                  <c:v>42122.35355324074</c:v>
                </c:pt>
                <c:pt idx="13433">
                  <c:v>42122.35361111111</c:v>
                </c:pt>
                <c:pt idx="13434">
                  <c:v>42122.353668981479</c:v>
                </c:pt>
                <c:pt idx="13435">
                  <c:v>42122.353715277779</c:v>
                </c:pt>
                <c:pt idx="13436">
                  <c:v>42122.353773148148</c:v>
                </c:pt>
                <c:pt idx="13437">
                  <c:v>42122.353831018518</c:v>
                </c:pt>
                <c:pt idx="13438">
                  <c:v>42122.353877314818</c:v>
                </c:pt>
                <c:pt idx="13439">
                  <c:v>42122.353935185187</c:v>
                </c:pt>
                <c:pt idx="13440">
                  <c:v>42122.353993055556</c:v>
                </c:pt>
                <c:pt idx="13441">
                  <c:v>42122.354039351849</c:v>
                </c:pt>
                <c:pt idx="13442">
                  <c:v>42122.354097222225</c:v>
                </c:pt>
                <c:pt idx="13443">
                  <c:v>42122.354155092595</c:v>
                </c:pt>
                <c:pt idx="13444">
                  <c:v>42122.354201388887</c:v>
                </c:pt>
                <c:pt idx="13445">
                  <c:v>42122.354259259257</c:v>
                </c:pt>
                <c:pt idx="13446">
                  <c:v>42122.354317129626</c:v>
                </c:pt>
                <c:pt idx="13447">
                  <c:v>42122.354363425926</c:v>
                </c:pt>
                <c:pt idx="13448">
                  <c:v>42122.354421296295</c:v>
                </c:pt>
                <c:pt idx="13449">
                  <c:v>42122.354479166665</c:v>
                </c:pt>
                <c:pt idx="13450">
                  <c:v>42122.354537037034</c:v>
                </c:pt>
                <c:pt idx="13451">
                  <c:v>42122.354583333334</c:v>
                </c:pt>
                <c:pt idx="13452">
                  <c:v>42122.354641203703</c:v>
                </c:pt>
                <c:pt idx="13453">
                  <c:v>42122.354699074072</c:v>
                </c:pt>
                <c:pt idx="13454">
                  <c:v>42122.354745370372</c:v>
                </c:pt>
                <c:pt idx="13455">
                  <c:v>42122.354803240742</c:v>
                </c:pt>
                <c:pt idx="13456">
                  <c:v>42122.354861111111</c:v>
                </c:pt>
                <c:pt idx="13457">
                  <c:v>42122.354907407411</c:v>
                </c:pt>
                <c:pt idx="13458">
                  <c:v>42122.35496527778</c:v>
                </c:pt>
                <c:pt idx="13459">
                  <c:v>42122.355023148149</c:v>
                </c:pt>
                <c:pt idx="13460">
                  <c:v>42122.355069444442</c:v>
                </c:pt>
                <c:pt idx="13461">
                  <c:v>42122.355127314811</c:v>
                </c:pt>
                <c:pt idx="13462">
                  <c:v>42122.355185185188</c:v>
                </c:pt>
                <c:pt idx="13463">
                  <c:v>42122.355231481481</c:v>
                </c:pt>
                <c:pt idx="13464">
                  <c:v>42122.35528935185</c:v>
                </c:pt>
                <c:pt idx="13465">
                  <c:v>42122.355347222219</c:v>
                </c:pt>
                <c:pt idx="13466">
                  <c:v>42122.355405092596</c:v>
                </c:pt>
                <c:pt idx="13467">
                  <c:v>42122.355462962965</c:v>
                </c:pt>
                <c:pt idx="13468">
                  <c:v>42122.355520833335</c:v>
                </c:pt>
                <c:pt idx="13469">
                  <c:v>42122.355567129627</c:v>
                </c:pt>
                <c:pt idx="13470">
                  <c:v>42122.355624999997</c:v>
                </c:pt>
                <c:pt idx="13471">
                  <c:v>42122.355682870373</c:v>
                </c:pt>
                <c:pt idx="13472">
                  <c:v>42122.355729166666</c:v>
                </c:pt>
                <c:pt idx="13473">
                  <c:v>42122.355787037035</c:v>
                </c:pt>
                <c:pt idx="13474">
                  <c:v>42122.355844907404</c:v>
                </c:pt>
                <c:pt idx="13475">
                  <c:v>42122.355891203704</c:v>
                </c:pt>
                <c:pt idx="13476">
                  <c:v>42122.355949074074</c:v>
                </c:pt>
                <c:pt idx="13477">
                  <c:v>42122.356006944443</c:v>
                </c:pt>
                <c:pt idx="13478">
                  <c:v>42122.356053240743</c:v>
                </c:pt>
                <c:pt idx="13479">
                  <c:v>42122.356111111112</c:v>
                </c:pt>
                <c:pt idx="13480">
                  <c:v>42122.356168981481</c:v>
                </c:pt>
                <c:pt idx="13481">
                  <c:v>42122.356215277781</c:v>
                </c:pt>
                <c:pt idx="13482">
                  <c:v>42122.356273148151</c:v>
                </c:pt>
                <c:pt idx="13483">
                  <c:v>42122.35633101852</c:v>
                </c:pt>
                <c:pt idx="13484">
                  <c:v>42122.356388888889</c:v>
                </c:pt>
                <c:pt idx="13485">
                  <c:v>42122.356435185182</c:v>
                </c:pt>
                <c:pt idx="13486">
                  <c:v>42122.356493055559</c:v>
                </c:pt>
                <c:pt idx="13487">
                  <c:v>42122.356550925928</c:v>
                </c:pt>
                <c:pt idx="13488">
                  <c:v>42122.35659722222</c:v>
                </c:pt>
                <c:pt idx="13489">
                  <c:v>42122.35665509259</c:v>
                </c:pt>
                <c:pt idx="13490">
                  <c:v>42122.356712962966</c:v>
                </c:pt>
                <c:pt idx="13491">
                  <c:v>42122.356759259259</c:v>
                </c:pt>
                <c:pt idx="13492">
                  <c:v>42122.356817129628</c:v>
                </c:pt>
                <c:pt idx="13493">
                  <c:v>42122.356874999998</c:v>
                </c:pt>
                <c:pt idx="13494">
                  <c:v>42122.356921296298</c:v>
                </c:pt>
                <c:pt idx="13495">
                  <c:v>42122.356979166667</c:v>
                </c:pt>
                <c:pt idx="13496">
                  <c:v>42122.357037037036</c:v>
                </c:pt>
                <c:pt idx="13497">
                  <c:v>42122.357083333336</c:v>
                </c:pt>
                <c:pt idx="13498">
                  <c:v>42122.357141203705</c:v>
                </c:pt>
                <c:pt idx="13499">
                  <c:v>42122.357199074075</c:v>
                </c:pt>
                <c:pt idx="13500">
                  <c:v>42122.357245370367</c:v>
                </c:pt>
                <c:pt idx="13501">
                  <c:v>42122.357303240744</c:v>
                </c:pt>
                <c:pt idx="13502">
                  <c:v>42122.357361111113</c:v>
                </c:pt>
                <c:pt idx="13503">
                  <c:v>42122.357418981483</c:v>
                </c:pt>
                <c:pt idx="13504">
                  <c:v>42122.357465277775</c:v>
                </c:pt>
                <c:pt idx="13505">
                  <c:v>42122.357523148145</c:v>
                </c:pt>
                <c:pt idx="13506">
                  <c:v>42122.357581018521</c:v>
                </c:pt>
                <c:pt idx="13507">
                  <c:v>42122.357627314814</c:v>
                </c:pt>
                <c:pt idx="13508">
                  <c:v>42122.357685185183</c:v>
                </c:pt>
                <c:pt idx="13509">
                  <c:v>42122.357743055552</c:v>
                </c:pt>
                <c:pt idx="13510">
                  <c:v>42122.357789351852</c:v>
                </c:pt>
                <c:pt idx="13511">
                  <c:v>42122.357847222222</c:v>
                </c:pt>
                <c:pt idx="13512">
                  <c:v>42122.357905092591</c:v>
                </c:pt>
                <c:pt idx="13513">
                  <c:v>42122.357951388891</c:v>
                </c:pt>
                <c:pt idx="13514">
                  <c:v>42122.35800925926</c:v>
                </c:pt>
                <c:pt idx="13515">
                  <c:v>42122.358067129629</c:v>
                </c:pt>
                <c:pt idx="13516">
                  <c:v>42122.358113425929</c:v>
                </c:pt>
                <c:pt idx="13517">
                  <c:v>42122.358171296299</c:v>
                </c:pt>
                <c:pt idx="13518">
                  <c:v>42122.358229166668</c:v>
                </c:pt>
                <c:pt idx="13519">
                  <c:v>42122.358275462961</c:v>
                </c:pt>
                <c:pt idx="13520">
                  <c:v>42122.35833333333</c:v>
                </c:pt>
                <c:pt idx="13521">
                  <c:v>42122.358391203707</c:v>
                </c:pt>
                <c:pt idx="13522">
                  <c:v>42122.358437499999</c:v>
                </c:pt>
                <c:pt idx="13523">
                  <c:v>42122.358495370368</c:v>
                </c:pt>
                <c:pt idx="13524">
                  <c:v>42122.358553240738</c:v>
                </c:pt>
                <c:pt idx="13525">
                  <c:v>42122.358611111114</c:v>
                </c:pt>
                <c:pt idx="13526">
                  <c:v>42122.358657407407</c:v>
                </c:pt>
                <c:pt idx="13527">
                  <c:v>42122.358715277776</c:v>
                </c:pt>
                <c:pt idx="13528">
                  <c:v>42122.358773148146</c:v>
                </c:pt>
                <c:pt idx="13529">
                  <c:v>42122.358819444446</c:v>
                </c:pt>
                <c:pt idx="13530">
                  <c:v>42122.358877314815</c:v>
                </c:pt>
                <c:pt idx="13531">
                  <c:v>42122.358935185184</c:v>
                </c:pt>
                <c:pt idx="13532">
                  <c:v>42122.358981481484</c:v>
                </c:pt>
                <c:pt idx="13533">
                  <c:v>42122.359039351853</c:v>
                </c:pt>
                <c:pt idx="13534">
                  <c:v>42122.359097222223</c:v>
                </c:pt>
                <c:pt idx="13535">
                  <c:v>42122.359143518515</c:v>
                </c:pt>
                <c:pt idx="13536">
                  <c:v>42122.359201388892</c:v>
                </c:pt>
                <c:pt idx="13537">
                  <c:v>42122.359259259261</c:v>
                </c:pt>
                <c:pt idx="13538">
                  <c:v>42122.359305555554</c:v>
                </c:pt>
                <c:pt idx="13539">
                  <c:v>42122.359363425923</c:v>
                </c:pt>
                <c:pt idx="13540">
                  <c:v>42122.3594212963</c:v>
                </c:pt>
                <c:pt idx="13541">
                  <c:v>42122.359467592592</c:v>
                </c:pt>
                <c:pt idx="13542">
                  <c:v>42122.359525462962</c:v>
                </c:pt>
                <c:pt idx="13543">
                  <c:v>42122.359583333331</c:v>
                </c:pt>
                <c:pt idx="13544">
                  <c:v>42122.3596412037</c:v>
                </c:pt>
                <c:pt idx="13545">
                  <c:v>42122.3596875</c:v>
                </c:pt>
                <c:pt idx="13546">
                  <c:v>42122.35974537037</c:v>
                </c:pt>
                <c:pt idx="13547">
                  <c:v>42122.359803240739</c:v>
                </c:pt>
                <c:pt idx="13548">
                  <c:v>42122.359849537039</c:v>
                </c:pt>
                <c:pt idx="13549">
                  <c:v>42122.359907407408</c:v>
                </c:pt>
                <c:pt idx="13550">
                  <c:v>42122.359965277778</c:v>
                </c:pt>
                <c:pt idx="13551">
                  <c:v>42122.360011574077</c:v>
                </c:pt>
                <c:pt idx="13552">
                  <c:v>42122.360069444447</c:v>
                </c:pt>
                <c:pt idx="13553">
                  <c:v>42122.360127314816</c:v>
                </c:pt>
                <c:pt idx="13554">
                  <c:v>42122.360173611109</c:v>
                </c:pt>
                <c:pt idx="13555">
                  <c:v>42122.360231481478</c:v>
                </c:pt>
                <c:pt idx="13556">
                  <c:v>42122.360289351855</c:v>
                </c:pt>
                <c:pt idx="13557">
                  <c:v>42122.360335648147</c:v>
                </c:pt>
                <c:pt idx="13558">
                  <c:v>42122.360393518517</c:v>
                </c:pt>
                <c:pt idx="13559">
                  <c:v>42122.360451388886</c:v>
                </c:pt>
                <c:pt idx="13560">
                  <c:v>42122.360497685186</c:v>
                </c:pt>
                <c:pt idx="13561">
                  <c:v>42122.360555555555</c:v>
                </c:pt>
                <c:pt idx="13562">
                  <c:v>42122.360613425924</c:v>
                </c:pt>
                <c:pt idx="13563">
                  <c:v>42122.360671296294</c:v>
                </c:pt>
                <c:pt idx="13564">
                  <c:v>42122.360717592594</c:v>
                </c:pt>
                <c:pt idx="13565">
                  <c:v>42122.360775462963</c:v>
                </c:pt>
                <c:pt idx="13566">
                  <c:v>42122.360833333332</c:v>
                </c:pt>
                <c:pt idx="13567">
                  <c:v>42122.360879629632</c:v>
                </c:pt>
                <c:pt idx="13568">
                  <c:v>42122.360937500001</c:v>
                </c:pt>
                <c:pt idx="13569">
                  <c:v>42122.360995370371</c:v>
                </c:pt>
                <c:pt idx="13570">
                  <c:v>42122.361041666663</c:v>
                </c:pt>
                <c:pt idx="13571">
                  <c:v>42122.36109953704</c:v>
                </c:pt>
                <c:pt idx="13572">
                  <c:v>42122.361157407409</c:v>
                </c:pt>
                <c:pt idx="13573">
                  <c:v>42122.361203703702</c:v>
                </c:pt>
                <c:pt idx="13574">
                  <c:v>42122.361261574071</c:v>
                </c:pt>
                <c:pt idx="13575">
                  <c:v>42122.361319444448</c:v>
                </c:pt>
                <c:pt idx="13576">
                  <c:v>42122.36136574074</c:v>
                </c:pt>
                <c:pt idx="13577">
                  <c:v>42122.36142361111</c:v>
                </c:pt>
                <c:pt idx="13578">
                  <c:v>42122.361481481479</c:v>
                </c:pt>
                <c:pt idx="13579">
                  <c:v>42122.361527777779</c:v>
                </c:pt>
                <c:pt idx="13580">
                  <c:v>42122.361585648148</c:v>
                </c:pt>
                <c:pt idx="13581">
                  <c:v>42122.361643518518</c:v>
                </c:pt>
                <c:pt idx="13582">
                  <c:v>42122.361701388887</c:v>
                </c:pt>
                <c:pt idx="13583">
                  <c:v>42122.361747685187</c:v>
                </c:pt>
                <c:pt idx="13584">
                  <c:v>42122.361805555556</c:v>
                </c:pt>
                <c:pt idx="13585">
                  <c:v>42122.361863425926</c:v>
                </c:pt>
                <c:pt idx="13586">
                  <c:v>42122.361909722225</c:v>
                </c:pt>
                <c:pt idx="13587">
                  <c:v>42122.361967592595</c:v>
                </c:pt>
                <c:pt idx="13588">
                  <c:v>42122.362025462964</c:v>
                </c:pt>
                <c:pt idx="13589">
                  <c:v>42122.362071759257</c:v>
                </c:pt>
                <c:pt idx="13590">
                  <c:v>42122.362129629626</c:v>
                </c:pt>
                <c:pt idx="13591">
                  <c:v>42122.362187500003</c:v>
                </c:pt>
                <c:pt idx="13592">
                  <c:v>42122.362233796295</c:v>
                </c:pt>
                <c:pt idx="13593">
                  <c:v>42122.362291666665</c:v>
                </c:pt>
                <c:pt idx="13594">
                  <c:v>42122.362349537034</c:v>
                </c:pt>
                <c:pt idx="13595">
                  <c:v>42122.362395833334</c:v>
                </c:pt>
                <c:pt idx="13596">
                  <c:v>42122.362453703703</c:v>
                </c:pt>
                <c:pt idx="13597">
                  <c:v>42122.362511574072</c:v>
                </c:pt>
                <c:pt idx="13598">
                  <c:v>42122.362557870372</c:v>
                </c:pt>
                <c:pt idx="13599">
                  <c:v>42122.362615740742</c:v>
                </c:pt>
                <c:pt idx="13600">
                  <c:v>42122.362673611111</c:v>
                </c:pt>
                <c:pt idx="13601">
                  <c:v>42122.36273148148</c:v>
                </c:pt>
                <c:pt idx="13602">
                  <c:v>42122.36277777778</c:v>
                </c:pt>
                <c:pt idx="13603">
                  <c:v>42122.362835648149</c:v>
                </c:pt>
                <c:pt idx="13604">
                  <c:v>42122.362893518519</c:v>
                </c:pt>
                <c:pt idx="13605">
                  <c:v>42122.362939814811</c:v>
                </c:pt>
                <c:pt idx="13606">
                  <c:v>42122.362997685188</c:v>
                </c:pt>
                <c:pt idx="13607">
                  <c:v>42122.363055555557</c:v>
                </c:pt>
                <c:pt idx="13608">
                  <c:v>42122.36310185185</c:v>
                </c:pt>
                <c:pt idx="13609">
                  <c:v>42122.363159722219</c:v>
                </c:pt>
                <c:pt idx="13610">
                  <c:v>42122.363217592596</c:v>
                </c:pt>
                <c:pt idx="13611">
                  <c:v>42122.363263888888</c:v>
                </c:pt>
                <c:pt idx="13612">
                  <c:v>42122.363321759258</c:v>
                </c:pt>
                <c:pt idx="13613">
                  <c:v>42122.363379629627</c:v>
                </c:pt>
                <c:pt idx="13614">
                  <c:v>42122.363425925927</c:v>
                </c:pt>
                <c:pt idx="13615">
                  <c:v>42122.363483796296</c:v>
                </c:pt>
                <c:pt idx="13616">
                  <c:v>42122.363541666666</c:v>
                </c:pt>
                <c:pt idx="13617">
                  <c:v>42122.363587962966</c:v>
                </c:pt>
                <c:pt idx="13618">
                  <c:v>42122.363645833335</c:v>
                </c:pt>
                <c:pt idx="13619">
                  <c:v>42122.363703703704</c:v>
                </c:pt>
                <c:pt idx="13620">
                  <c:v>42122.363761574074</c:v>
                </c:pt>
                <c:pt idx="13621">
                  <c:v>42122.363807870373</c:v>
                </c:pt>
                <c:pt idx="13622">
                  <c:v>42122.363865740743</c:v>
                </c:pt>
                <c:pt idx="13623">
                  <c:v>42122.363923611112</c:v>
                </c:pt>
                <c:pt idx="13624">
                  <c:v>42122.363969907405</c:v>
                </c:pt>
                <c:pt idx="13625">
                  <c:v>42122.364027777781</c:v>
                </c:pt>
                <c:pt idx="13626">
                  <c:v>42122.364085648151</c:v>
                </c:pt>
                <c:pt idx="13627">
                  <c:v>42122.364131944443</c:v>
                </c:pt>
                <c:pt idx="13628">
                  <c:v>42122.364189814813</c:v>
                </c:pt>
                <c:pt idx="13629">
                  <c:v>42122.364247685182</c:v>
                </c:pt>
                <c:pt idx="13630">
                  <c:v>42122.364293981482</c:v>
                </c:pt>
                <c:pt idx="13631">
                  <c:v>42122.364351851851</c:v>
                </c:pt>
                <c:pt idx="13632">
                  <c:v>42122.36440972222</c:v>
                </c:pt>
                <c:pt idx="13633">
                  <c:v>42122.36445601852</c:v>
                </c:pt>
                <c:pt idx="13634">
                  <c:v>42122.36451388889</c:v>
                </c:pt>
                <c:pt idx="13635">
                  <c:v>42122.364571759259</c:v>
                </c:pt>
                <c:pt idx="13636">
                  <c:v>42122.364618055559</c:v>
                </c:pt>
                <c:pt idx="13637">
                  <c:v>42122.364675925928</c:v>
                </c:pt>
                <c:pt idx="13638">
                  <c:v>42122.364733796298</c:v>
                </c:pt>
                <c:pt idx="13639">
                  <c:v>42122.36478009259</c:v>
                </c:pt>
                <c:pt idx="13640">
                  <c:v>42122.364837962959</c:v>
                </c:pt>
                <c:pt idx="13641">
                  <c:v>42122.364895833336</c:v>
                </c:pt>
                <c:pt idx="13642">
                  <c:v>42122.364953703705</c:v>
                </c:pt>
                <c:pt idx="13643">
                  <c:v>42122.364999999998</c:v>
                </c:pt>
                <c:pt idx="13644">
                  <c:v>42122.365057870367</c:v>
                </c:pt>
                <c:pt idx="13645">
                  <c:v>42122.365115740744</c:v>
                </c:pt>
                <c:pt idx="13646">
                  <c:v>42122.365162037036</c:v>
                </c:pt>
                <c:pt idx="13647">
                  <c:v>42122.365219907406</c:v>
                </c:pt>
                <c:pt idx="13648">
                  <c:v>42122.365277777775</c:v>
                </c:pt>
                <c:pt idx="13649">
                  <c:v>42122.365324074075</c:v>
                </c:pt>
                <c:pt idx="13650">
                  <c:v>42122.365381944444</c:v>
                </c:pt>
                <c:pt idx="13651">
                  <c:v>42122.365439814814</c:v>
                </c:pt>
                <c:pt idx="13652">
                  <c:v>42122.365486111114</c:v>
                </c:pt>
                <c:pt idx="13653">
                  <c:v>42122.365543981483</c:v>
                </c:pt>
                <c:pt idx="13654">
                  <c:v>42122.365601851852</c:v>
                </c:pt>
                <c:pt idx="13655">
                  <c:v>42122.365648148145</c:v>
                </c:pt>
                <c:pt idx="13656">
                  <c:v>42122.365706018521</c:v>
                </c:pt>
                <c:pt idx="13657">
                  <c:v>42122.365763888891</c:v>
                </c:pt>
                <c:pt idx="13658">
                  <c:v>42122.365810185183</c:v>
                </c:pt>
                <c:pt idx="13659">
                  <c:v>42122.365868055553</c:v>
                </c:pt>
                <c:pt idx="13660">
                  <c:v>42122.365925925929</c:v>
                </c:pt>
                <c:pt idx="13661">
                  <c:v>42122.365983796299</c:v>
                </c:pt>
                <c:pt idx="13662">
                  <c:v>42122.366030092591</c:v>
                </c:pt>
                <c:pt idx="13663">
                  <c:v>42122.366087962961</c:v>
                </c:pt>
                <c:pt idx="13664">
                  <c:v>42122.36614583333</c:v>
                </c:pt>
                <c:pt idx="13665">
                  <c:v>42122.36619212963</c:v>
                </c:pt>
                <c:pt idx="13666">
                  <c:v>42122.366249999999</c:v>
                </c:pt>
                <c:pt idx="13667">
                  <c:v>42122.366307870368</c:v>
                </c:pt>
                <c:pt idx="13668">
                  <c:v>42122.366354166668</c:v>
                </c:pt>
                <c:pt idx="13669">
                  <c:v>42122.366412037038</c:v>
                </c:pt>
                <c:pt idx="13670">
                  <c:v>42122.366469907407</c:v>
                </c:pt>
                <c:pt idx="13671">
                  <c:v>42122.366516203707</c:v>
                </c:pt>
                <c:pt idx="13672">
                  <c:v>42122.366574074076</c:v>
                </c:pt>
                <c:pt idx="13673">
                  <c:v>42122.366631944446</c:v>
                </c:pt>
                <c:pt idx="13674">
                  <c:v>42122.366678240738</c:v>
                </c:pt>
                <c:pt idx="13675">
                  <c:v>42122.366736111115</c:v>
                </c:pt>
                <c:pt idx="13676">
                  <c:v>42122.366793981484</c:v>
                </c:pt>
                <c:pt idx="13677">
                  <c:v>42122.366840277777</c:v>
                </c:pt>
                <c:pt idx="13678">
                  <c:v>42122.366898148146</c:v>
                </c:pt>
                <c:pt idx="13679">
                  <c:v>42122.366956018515</c:v>
                </c:pt>
                <c:pt idx="13680">
                  <c:v>42122.367013888892</c:v>
                </c:pt>
                <c:pt idx="13681">
                  <c:v>42122.367060185185</c:v>
                </c:pt>
                <c:pt idx="13682">
                  <c:v>42122.367118055554</c:v>
                </c:pt>
                <c:pt idx="13683">
                  <c:v>42122.367175925923</c:v>
                </c:pt>
                <c:pt idx="13684">
                  <c:v>42122.367222222223</c:v>
                </c:pt>
                <c:pt idx="13685">
                  <c:v>42122.367280092592</c:v>
                </c:pt>
                <c:pt idx="13686">
                  <c:v>42122.367337962962</c:v>
                </c:pt>
                <c:pt idx="13687">
                  <c:v>42122.367384259262</c:v>
                </c:pt>
                <c:pt idx="13688">
                  <c:v>42122.367442129631</c:v>
                </c:pt>
                <c:pt idx="13689">
                  <c:v>42122.3675</c:v>
                </c:pt>
                <c:pt idx="13690">
                  <c:v>42122.367546296293</c:v>
                </c:pt>
                <c:pt idx="13691">
                  <c:v>42122.367604166669</c:v>
                </c:pt>
                <c:pt idx="13692">
                  <c:v>42122.367662037039</c:v>
                </c:pt>
                <c:pt idx="13693">
                  <c:v>42122.367708333331</c:v>
                </c:pt>
                <c:pt idx="13694">
                  <c:v>42122.367766203701</c:v>
                </c:pt>
                <c:pt idx="13695">
                  <c:v>42122.367824074077</c:v>
                </c:pt>
                <c:pt idx="13696">
                  <c:v>42122.36787037037</c:v>
                </c:pt>
                <c:pt idx="13697">
                  <c:v>42122.367928240739</c:v>
                </c:pt>
                <c:pt idx="13698">
                  <c:v>42122.367986111109</c:v>
                </c:pt>
                <c:pt idx="13699">
                  <c:v>42122.368043981478</c:v>
                </c:pt>
                <c:pt idx="13700">
                  <c:v>42122.368090277778</c:v>
                </c:pt>
                <c:pt idx="13701">
                  <c:v>42122.368148148147</c:v>
                </c:pt>
                <c:pt idx="13702">
                  <c:v>42122.368206018517</c:v>
                </c:pt>
                <c:pt idx="13703">
                  <c:v>42122.368252314816</c:v>
                </c:pt>
                <c:pt idx="13704">
                  <c:v>42122.368310185186</c:v>
                </c:pt>
                <c:pt idx="13705">
                  <c:v>42122.368368055555</c:v>
                </c:pt>
                <c:pt idx="13706">
                  <c:v>42122.368414351855</c:v>
                </c:pt>
                <c:pt idx="13707">
                  <c:v>42122.368472222224</c:v>
                </c:pt>
                <c:pt idx="13708">
                  <c:v>42122.368530092594</c:v>
                </c:pt>
                <c:pt idx="13709">
                  <c:v>42122.368576388886</c:v>
                </c:pt>
                <c:pt idx="13710">
                  <c:v>42122.368634259263</c:v>
                </c:pt>
                <c:pt idx="13711">
                  <c:v>42122.368692129632</c:v>
                </c:pt>
                <c:pt idx="13712">
                  <c:v>42122.368738425925</c:v>
                </c:pt>
                <c:pt idx="13713">
                  <c:v>42122.368796296294</c:v>
                </c:pt>
                <c:pt idx="13714">
                  <c:v>42122.368854166663</c:v>
                </c:pt>
                <c:pt idx="13715">
                  <c:v>42122.368900462963</c:v>
                </c:pt>
                <c:pt idx="13716">
                  <c:v>42122.368958333333</c:v>
                </c:pt>
                <c:pt idx="13717">
                  <c:v>42122.369016203702</c:v>
                </c:pt>
                <c:pt idx="13718">
                  <c:v>42122.369074074071</c:v>
                </c:pt>
                <c:pt idx="13719">
                  <c:v>42122.369120370371</c:v>
                </c:pt>
                <c:pt idx="13720">
                  <c:v>42122.36917824074</c:v>
                </c:pt>
                <c:pt idx="13721">
                  <c:v>42122.36923611111</c:v>
                </c:pt>
                <c:pt idx="13722">
                  <c:v>42122.36928240741</c:v>
                </c:pt>
                <c:pt idx="13723">
                  <c:v>42122.369340277779</c:v>
                </c:pt>
                <c:pt idx="13724">
                  <c:v>42122.369398148148</c:v>
                </c:pt>
                <c:pt idx="13725">
                  <c:v>42122.369444444441</c:v>
                </c:pt>
                <c:pt idx="13726">
                  <c:v>42122.369502314818</c:v>
                </c:pt>
                <c:pt idx="13727">
                  <c:v>42122.369560185187</c:v>
                </c:pt>
                <c:pt idx="13728">
                  <c:v>42122.369606481479</c:v>
                </c:pt>
                <c:pt idx="13729">
                  <c:v>42122.369664351849</c:v>
                </c:pt>
                <c:pt idx="13730">
                  <c:v>42122.369722222225</c:v>
                </c:pt>
                <c:pt idx="13731">
                  <c:v>42122.369768518518</c:v>
                </c:pt>
                <c:pt idx="13732">
                  <c:v>42122.369826388887</c:v>
                </c:pt>
                <c:pt idx="13733">
                  <c:v>42122.369884259257</c:v>
                </c:pt>
                <c:pt idx="13734">
                  <c:v>42122.369930555556</c:v>
                </c:pt>
                <c:pt idx="13735">
                  <c:v>42122.369988425926</c:v>
                </c:pt>
                <c:pt idx="13736">
                  <c:v>42122.370046296295</c:v>
                </c:pt>
                <c:pt idx="13737">
                  <c:v>42122.370092592595</c:v>
                </c:pt>
                <c:pt idx="13738">
                  <c:v>42122.370150462964</c:v>
                </c:pt>
                <c:pt idx="13739">
                  <c:v>42122.370208333334</c:v>
                </c:pt>
                <c:pt idx="13740">
                  <c:v>42122.370266203703</c:v>
                </c:pt>
                <c:pt idx="13741">
                  <c:v>42122.370312500003</c:v>
                </c:pt>
                <c:pt idx="13742">
                  <c:v>42122.370370370372</c:v>
                </c:pt>
                <c:pt idx="13743">
                  <c:v>42122.370428240742</c:v>
                </c:pt>
                <c:pt idx="13744">
                  <c:v>42122.370474537034</c:v>
                </c:pt>
                <c:pt idx="13745">
                  <c:v>42122.370532407411</c:v>
                </c:pt>
                <c:pt idx="13746">
                  <c:v>42122.37059027778</c:v>
                </c:pt>
                <c:pt idx="13747">
                  <c:v>42122.370636574073</c:v>
                </c:pt>
                <c:pt idx="13748">
                  <c:v>42122.370694444442</c:v>
                </c:pt>
                <c:pt idx="13749">
                  <c:v>42122.370752314811</c:v>
                </c:pt>
                <c:pt idx="13750">
                  <c:v>42122.370798611111</c:v>
                </c:pt>
                <c:pt idx="13751">
                  <c:v>42122.370856481481</c:v>
                </c:pt>
                <c:pt idx="13752">
                  <c:v>42122.37091435185</c:v>
                </c:pt>
                <c:pt idx="13753">
                  <c:v>42122.37096064815</c:v>
                </c:pt>
                <c:pt idx="13754">
                  <c:v>42122.371018518519</c:v>
                </c:pt>
                <c:pt idx="13755">
                  <c:v>42122.371076388888</c:v>
                </c:pt>
                <c:pt idx="13756">
                  <c:v>42122.371122685188</c:v>
                </c:pt>
                <c:pt idx="13757">
                  <c:v>42122.371180555558</c:v>
                </c:pt>
                <c:pt idx="13758">
                  <c:v>42122.371238425927</c:v>
                </c:pt>
                <c:pt idx="13759">
                  <c:v>42122.371296296296</c:v>
                </c:pt>
                <c:pt idx="13760">
                  <c:v>42122.371342592596</c:v>
                </c:pt>
                <c:pt idx="13761">
                  <c:v>42122.371400462966</c:v>
                </c:pt>
                <c:pt idx="13762">
                  <c:v>42122.371458333335</c:v>
                </c:pt>
                <c:pt idx="13763">
                  <c:v>42122.371504629627</c:v>
                </c:pt>
                <c:pt idx="13764">
                  <c:v>42122.371562499997</c:v>
                </c:pt>
                <c:pt idx="13765">
                  <c:v>42122.371620370373</c:v>
                </c:pt>
                <c:pt idx="13766">
                  <c:v>42122.371666666666</c:v>
                </c:pt>
                <c:pt idx="13767">
                  <c:v>42122.371724537035</c:v>
                </c:pt>
                <c:pt idx="13768">
                  <c:v>42122.371782407405</c:v>
                </c:pt>
                <c:pt idx="13769">
                  <c:v>42122.371828703705</c:v>
                </c:pt>
                <c:pt idx="13770">
                  <c:v>42122.371886574074</c:v>
                </c:pt>
                <c:pt idx="13771">
                  <c:v>42122.371944444443</c:v>
                </c:pt>
                <c:pt idx="13772">
                  <c:v>42122.371990740743</c:v>
                </c:pt>
                <c:pt idx="13773">
                  <c:v>42122.372048611112</c:v>
                </c:pt>
                <c:pt idx="13774">
                  <c:v>42122.372106481482</c:v>
                </c:pt>
                <c:pt idx="13775">
                  <c:v>42122.372152777774</c:v>
                </c:pt>
                <c:pt idx="13776">
                  <c:v>42122.372210648151</c:v>
                </c:pt>
                <c:pt idx="13777">
                  <c:v>42122.37226851852</c:v>
                </c:pt>
                <c:pt idx="13778">
                  <c:v>42122.37232638889</c:v>
                </c:pt>
                <c:pt idx="13779">
                  <c:v>42122.372372685182</c:v>
                </c:pt>
                <c:pt idx="13780">
                  <c:v>42122.372430555559</c:v>
                </c:pt>
                <c:pt idx="13781">
                  <c:v>42122.372488425928</c:v>
                </c:pt>
                <c:pt idx="13782">
                  <c:v>42122.372534722221</c:v>
                </c:pt>
                <c:pt idx="13783">
                  <c:v>42122.37259259259</c:v>
                </c:pt>
                <c:pt idx="13784">
                  <c:v>42122.372650462959</c:v>
                </c:pt>
                <c:pt idx="13785">
                  <c:v>42122.372696759259</c:v>
                </c:pt>
                <c:pt idx="13786">
                  <c:v>42122.372754629629</c:v>
                </c:pt>
                <c:pt idx="13787">
                  <c:v>42122.372812499998</c:v>
                </c:pt>
                <c:pt idx="13788">
                  <c:v>42122.372858796298</c:v>
                </c:pt>
                <c:pt idx="13789">
                  <c:v>42122.372916666667</c:v>
                </c:pt>
                <c:pt idx="13790">
                  <c:v>42122.372974537036</c:v>
                </c:pt>
                <c:pt idx="13791">
                  <c:v>42122.373020833336</c:v>
                </c:pt>
                <c:pt idx="13792">
                  <c:v>42122.373078703706</c:v>
                </c:pt>
                <c:pt idx="13793">
                  <c:v>42122.373136574075</c:v>
                </c:pt>
                <c:pt idx="13794">
                  <c:v>42122.373182870368</c:v>
                </c:pt>
                <c:pt idx="13795">
                  <c:v>42122.373240740744</c:v>
                </c:pt>
                <c:pt idx="13796">
                  <c:v>42122.373298611114</c:v>
                </c:pt>
                <c:pt idx="13797">
                  <c:v>42122.373356481483</c:v>
                </c:pt>
                <c:pt idx="13798">
                  <c:v>42122.373402777775</c:v>
                </c:pt>
                <c:pt idx="13799">
                  <c:v>42122.373460648145</c:v>
                </c:pt>
                <c:pt idx="13800">
                  <c:v>42122.373518518521</c:v>
                </c:pt>
                <c:pt idx="13801">
                  <c:v>42122.373564814814</c:v>
                </c:pt>
                <c:pt idx="13802">
                  <c:v>42122.373622685183</c:v>
                </c:pt>
                <c:pt idx="13803">
                  <c:v>42122.373680555553</c:v>
                </c:pt>
                <c:pt idx="13804">
                  <c:v>42122.373726851853</c:v>
                </c:pt>
                <c:pt idx="13805">
                  <c:v>42122.373784722222</c:v>
                </c:pt>
                <c:pt idx="13806">
                  <c:v>42122.373842592591</c:v>
                </c:pt>
                <c:pt idx="13807">
                  <c:v>42122.373888888891</c:v>
                </c:pt>
                <c:pt idx="13808">
                  <c:v>42122.37394675926</c:v>
                </c:pt>
                <c:pt idx="13809">
                  <c:v>42122.37400462963</c:v>
                </c:pt>
                <c:pt idx="13810">
                  <c:v>42122.374050925922</c:v>
                </c:pt>
                <c:pt idx="13811">
                  <c:v>42122.374108796299</c:v>
                </c:pt>
                <c:pt idx="13812">
                  <c:v>42122.374166666668</c:v>
                </c:pt>
                <c:pt idx="13813">
                  <c:v>42122.374212962961</c:v>
                </c:pt>
                <c:pt idx="13814">
                  <c:v>42122.37427083333</c:v>
                </c:pt>
                <c:pt idx="13815">
                  <c:v>42122.374328703707</c:v>
                </c:pt>
                <c:pt idx="13816">
                  <c:v>42122.374374999999</c:v>
                </c:pt>
                <c:pt idx="13817">
                  <c:v>42122.374432870369</c:v>
                </c:pt>
                <c:pt idx="13818">
                  <c:v>42122.374490740738</c:v>
                </c:pt>
                <c:pt idx="13819">
                  <c:v>42122.374548611115</c:v>
                </c:pt>
                <c:pt idx="13820">
                  <c:v>42122.374594907407</c:v>
                </c:pt>
                <c:pt idx="13821">
                  <c:v>42122.374652777777</c:v>
                </c:pt>
                <c:pt idx="13822">
                  <c:v>42122.374710648146</c:v>
                </c:pt>
                <c:pt idx="13823">
                  <c:v>42122.374756944446</c:v>
                </c:pt>
                <c:pt idx="13824">
                  <c:v>42122.374814814815</c:v>
                </c:pt>
                <c:pt idx="13825">
                  <c:v>42122.374872685185</c:v>
                </c:pt>
                <c:pt idx="13826">
                  <c:v>42122.374918981484</c:v>
                </c:pt>
                <c:pt idx="13827">
                  <c:v>42122.374976851854</c:v>
                </c:pt>
                <c:pt idx="13828">
                  <c:v>42122.375034722223</c:v>
                </c:pt>
                <c:pt idx="13829">
                  <c:v>42122.375081018516</c:v>
                </c:pt>
                <c:pt idx="13830">
                  <c:v>42122.375138888892</c:v>
                </c:pt>
                <c:pt idx="13831">
                  <c:v>42122.375196759262</c:v>
                </c:pt>
                <c:pt idx="13832">
                  <c:v>42122.375243055554</c:v>
                </c:pt>
                <c:pt idx="13833">
                  <c:v>42122.375300925924</c:v>
                </c:pt>
                <c:pt idx="13834">
                  <c:v>42122.375358796293</c:v>
                </c:pt>
                <c:pt idx="13835">
                  <c:v>42122.375405092593</c:v>
                </c:pt>
                <c:pt idx="13836">
                  <c:v>42122.375462962962</c:v>
                </c:pt>
                <c:pt idx="13837">
                  <c:v>42122.375520833331</c:v>
                </c:pt>
                <c:pt idx="13838">
                  <c:v>42122.375578703701</c:v>
                </c:pt>
                <c:pt idx="13839">
                  <c:v>42122.375625000001</c:v>
                </c:pt>
                <c:pt idx="13840">
                  <c:v>42122.37568287037</c:v>
                </c:pt>
                <c:pt idx="13841">
                  <c:v>42122.375740740739</c:v>
                </c:pt>
                <c:pt idx="13842">
                  <c:v>42122.375787037039</c:v>
                </c:pt>
                <c:pt idx="13843">
                  <c:v>42122.375844907408</c:v>
                </c:pt>
                <c:pt idx="13844">
                  <c:v>42122.375902777778</c:v>
                </c:pt>
                <c:pt idx="13845">
                  <c:v>42122.375949074078</c:v>
                </c:pt>
                <c:pt idx="13846">
                  <c:v>42122.376006944447</c:v>
                </c:pt>
                <c:pt idx="13847">
                  <c:v>42122.376064814816</c:v>
                </c:pt>
                <c:pt idx="13848">
                  <c:v>42122.376111111109</c:v>
                </c:pt>
                <c:pt idx="13849">
                  <c:v>42122.376168981478</c:v>
                </c:pt>
                <c:pt idx="13850">
                  <c:v>42122.376226851855</c:v>
                </c:pt>
                <c:pt idx="13851">
                  <c:v>42122.376273148147</c:v>
                </c:pt>
                <c:pt idx="13852">
                  <c:v>42122.376331018517</c:v>
                </c:pt>
                <c:pt idx="13853">
                  <c:v>42122.376388888886</c:v>
                </c:pt>
                <c:pt idx="13854">
                  <c:v>42122.376435185186</c:v>
                </c:pt>
                <c:pt idx="13855">
                  <c:v>42122.376493055555</c:v>
                </c:pt>
                <c:pt idx="13856">
                  <c:v>42122.376550925925</c:v>
                </c:pt>
                <c:pt idx="13857">
                  <c:v>42122.376608796294</c:v>
                </c:pt>
                <c:pt idx="13858">
                  <c:v>42122.376655092594</c:v>
                </c:pt>
                <c:pt idx="13859">
                  <c:v>42122.376712962963</c:v>
                </c:pt>
                <c:pt idx="13860">
                  <c:v>42122.376770833333</c:v>
                </c:pt>
                <c:pt idx="13861">
                  <c:v>42122.376817129632</c:v>
                </c:pt>
                <c:pt idx="13862">
                  <c:v>42122.376875000002</c:v>
                </c:pt>
                <c:pt idx="13863">
                  <c:v>42122.376932870371</c:v>
                </c:pt>
                <c:pt idx="13864">
                  <c:v>42122.376979166664</c:v>
                </c:pt>
                <c:pt idx="13865">
                  <c:v>42122.37703703704</c:v>
                </c:pt>
                <c:pt idx="13866">
                  <c:v>42122.37709490741</c:v>
                </c:pt>
                <c:pt idx="13867">
                  <c:v>42122.377141203702</c:v>
                </c:pt>
                <c:pt idx="13868">
                  <c:v>42122.377199074072</c:v>
                </c:pt>
                <c:pt idx="13869">
                  <c:v>42122.377256944441</c:v>
                </c:pt>
                <c:pt idx="13870">
                  <c:v>42122.377303240741</c:v>
                </c:pt>
                <c:pt idx="13871">
                  <c:v>42122.37736111111</c:v>
                </c:pt>
                <c:pt idx="13872">
                  <c:v>42122.377418981479</c:v>
                </c:pt>
                <c:pt idx="13873">
                  <c:v>42122.377465277779</c:v>
                </c:pt>
                <c:pt idx="13874">
                  <c:v>42122.377523148149</c:v>
                </c:pt>
                <c:pt idx="13875">
                  <c:v>42122.377581018518</c:v>
                </c:pt>
                <c:pt idx="13876">
                  <c:v>42122.377638888887</c:v>
                </c:pt>
                <c:pt idx="13877">
                  <c:v>42122.377685185187</c:v>
                </c:pt>
                <c:pt idx="13878">
                  <c:v>42122.377743055556</c:v>
                </c:pt>
                <c:pt idx="13879">
                  <c:v>42122.377800925926</c:v>
                </c:pt>
                <c:pt idx="13880">
                  <c:v>42122.377847222226</c:v>
                </c:pt>
                <c:pt idx="13881">
                  <c:v>42122.377905092595</c:v>
                </c:pt>
                <c:pt idx="13882">
                  <c:v>42122.377962962964</c:v>
                </c:pt>
                <c:pt idx="13883">
                  <c:v>42122.378009259257</c:v>
                </c:pt>
                <c:pt idx="13884">
                  <c:v>42122.378067129626</c:v>
                </c:pt>
                <c:pt idx="13885">
                  <c:v>42122.378125000003</c:v>
                </c:pt>
                <c:pt idx="13886">
                  <c:v>42122.378171296295</c:v>
                </c:pt>
                <c:pt idx="13887">
                  <c:v>42122.378229166665</c:v>
                </c:pt>
                <c:pt idx="13888">
                  <c:v>42122.378287037034</c:v>
                </c:pt>
                <c:pt idx="13889">
                  <c:v>42122.378333333334</c:v>
                </c:pt>
                <c:pt idx="13890">
                  <c:v>42122.378391203703</c:v>
                </c:pt>
                <c:pt idx="13891">
                  <c:v>42122.378449074073</c:v>
                </c:pt>
                <c:pt idx="13892">
                  <c:v>42122.378495370373</c:v>
                </c:pt>
                <c:pt idx="13893">
                  <c:v>42122.378553240742</c:v>
                </c:pt>
                <c:pt idx="13894">
                  <c:v>42122.378611111111</c:v>
                </c:pt>
                <c:pt idx="13895">
                  <c:v>42122.378657407404</c:v>
                </c:pt>
                <c:pt idx="13896">
                  <c:v>42122.37871527778</c:v>
                </c:pt>
                <c:pt idx="13897">
                  <c:v>42122.37877314815</c:v>
                </c:pt>
                <c:pt idx="13898">
                  <c:v>42122.378831018519</c:v>
                </c:pt>
                <c:pt idx="13899">
                  <c:v>42122.378877314812</c:v>
                </c:pt>
                <c:pt idx="13900">
                  <c:v>42122.378935185188</c:v>
                </c:pt>
                <c:pt idx="13901">
                  <c:v>42122.378993055558</c:v>
                </c:pt>
                <c:pt idx="13902">
                  <c:v>42122.37903935185</c:v>
                </c:pt>
                <c:pt idx="13903">
                  <c:v>42122.37909722222</c:v>
                </c:pt>
                <c:pt idx="13904">
                  <c:v>42122.379155092596</c:v>
                </c:pt>
                <c:pt idx="13905">
                  <c:v>42122.379201388889</c:v>
                </c:pt>
                <c:pt idx="13906">
                  <c:v>42122.379259259258</c:v>
                </c:pt>
                <c:pt idx="13907">
                  <c:v>42122.379317129627</c:v>
                </c:pt>
                <c:pt idx="13908">
                  <c:v>42122.379363425927</c:v>
                </c:pt>
                <c:pt idx="13909">
                  <c:v>42122.379421296297</c:v>
                </c:pt>
                <c:pt idx="13910">
                  <c:v>42122.379479166666</c:v>
                </c:pt>
                <c:pt idx="13911">
                  <c:v>42122.379525462966</c:v>
                </c:pt>
                <c:pt idx="13912">
                  <c:v>42122.379583333335</c:v>
                </c:pt>
                <c:pt idx="13913">
                  <c:v>42122.379641203705</c:v>
                </c:pt>
                <c:pt idx="13914">
                  <c:v>42122.379687499997</c:v>
                </c:pt>
                <c:pt idx="13915">
                  <c:v>42122.379745370374</c:v>
                </c:pt>
                <c:pt idx="13916">
                  <c:v>42122.379803240743</c:v>
                </c:pt>
                <c:pt idx="13917">
                  <c:v>42122.379861111112</c:v>
                </c:pt>
                <c:pt idx="13918">
                  <c:v>42122.379907407405</c:v>
                </c:pt>
                <c:pt idx="13919">
                  <c:v>42122.379965277774</c:v>
                </c:pt>
                <c:pt idx="13920">
                  <c:v>42122.380023148151</c:v>
                </c:pt>
                <c:pt idx="13921">
                  <c:v>42122.380069444444</c:v>
                </c:pt>
                <c:pt idx="13922">
                  <c:v>42122.380127314813</c:v>
                </c:pt>
                <c:pt idx="13923">
                  <c:v>42122.380185185182</c:v>
                </c:pt>
                <c:pt idx="13924">
                  <c:v>42122.380231481482</c:v>
                </c:pt>
                <c:pt idx="13925">
                  <c:v>42122.380289351851</c:v>
                </c:pt>
                <c:pt idx="13926">
                  <c:v>42122.380347222221</c:v>
                </c:pt>
                <c:pt idx="13927">
                  <c:v>42122.380393518521</c:v>
                </c:pt>
                <c:pt idx="13928">
                  <c:v>42122.38045138889</c:v>
                </c:pt>
                <c:pt idx="13929">
                  <c:v>42122.380509259259</c:v>
                </c:pt>
                <c:pt idx="13930">
                  <c:v>42122.380555555559</c:v>
                </c:pt>
                <c:pt idx="13931">
                  <c:v>42122.380613425928</c:v>
                </c:pt>
                <c:pt idx="13932">
                  <c:v>42122.380671296298</c:v>
                </c:pt>
                <c:pt idx="13933">
                  <c:v>42122.380729166667</c:v>
                </c:pt>
                <c:pt idx="13934">
                  <c:v>42122.38077546296</c:v>
                </c:pt>
                <c:pt idx="13935">
                  <c:v>42122.380833333336</c:v>
                </c:pt>
                <c:pt idx="13936">
                  <c:v>42122.380891203706</c:v>
                </c:pt>
                <c:pt idx="13937">
                  <c:v>42122.380937499998</c:v>
                </c:pt>
                <c:pt idx="13938">
                  <c:v>42122.380995370368</c:v>
                </c:pt>
                <c:pt idx="13939">
                  <c:v>42122.381053240744</c:v>
                </c:pt>
                <c:pt idx="13940">
                  <c:v>42122.381099537037</c:v>
                </c:pt>
                <c:pt idx="13941">
                  <c:v>42122.381157407406</c:v>
                </c:pt>
                <c:pt idx="13942">
                  <c:v>42122.381215277775</c:v>
                </c:pt>
                <c:pt idx="13943">
                  <c:v>42122.381261574075</c:v>
                </c:pt>
                <c:pt idx="13944">
                  <c:v>42122.381319444445</c:v>
                </c:pt>
                <c:pt idx="13945">
                  <c:v>42122.381377314814</c:v>
                </c:pt>
                <c:pt idx="13946">
                  <c:v>42122.381423611114</c:v>
                </c:pt>
                <c:pt idx="13947">
                  <c:v>42122.381481481483</c:v>
                </c:pt>
                <c:pt idx="13948">
                  <c:v>42122.381539351853</c:v>
                </c:pt>
                <c:pt idx="13949">
                  <c:v>42122.381585648145</c:v>
                </c:pt>
                <c:pt idx="13950">
                  <c:v>42122.381643518522</c:v>
                </c:pt>
                <c:pt idx="13951">
                  <c:v>42122.381701388891</c:v>
                </c:pt>
                <c:pt idx="13952">
                  <c:v>42122.381747685184</c:v>
                </c:pt>
                <c:pt idx="13953">
                  <c:v>42122.381805555553</c:v>
                </c:pt>
                <c:pt idx="13954">
                  <c:v>42122.381863425922</c:v>
                </c:pt>
                <c:pt idx="13955">
                  <c:v>42122.381921296299</c:v>
                </c:pt>
                <c:pt idx="13956">
                  <c:v>42122.381967592592</c:v>
                </c:pt>
                <c:pt idx="13957">
                  <c:v>42122.382025462961</c:v>
                </c:pt>
                <c:pt idx="13958">
                  <c:v>42122.38208333333</c:v>
                </c:pt>
                <c:pt idx="13959">
                  <c:v>42122.38212962963</c:v>
                </c:pt>
                <c:pt idx="13960">
                  <c:v>42122.382187499999</c:v>
                </c:pt>
                <c:pt idx="13961">
                  <c:v>42122.382245370369</c:v>
                </c:pt>
                <c:pt idx="13962">
                  <c:v>42122.382291666669</c:v>
                </c:pt>
                <c:pt idx="13963">
                  <c:v>42122.382349537038</c:v>
                </c:pt>
                <c:pt idx="13964">
                  <c:v>42122.382407407407</c:v>
                </c:pt>
                <c:pt idx="13965">
                  <c:v>42122.382453703707</c:v>
                </c:pt>
                <c:pt idx="13966">
                  <c:v>42122.382511574076</c:v>
                </c:pt>
                <c:pt idx="13967">
                  <c:v>42122.382569444446</c:v>
                </c:pt>
                <c:pt idx="13968">
                  <c:v>42122.382615740738</c:v>
                </c:pt>
                <c:pt idx="13969">
                  <c:v>42122.382673611108</c:v>
                </c:pt>
                <c:pt idx="13970">
                  <c:v>42122.382731481484</c:v>
                </c:pt>
                <c:pt idx="13971">
                  <c:v>42122.382777777777</c:v>
                </c:pt>
                <c:pt idx="13972">
                  <c:v>42122.382835648146</c:v>
                </c:pt>
                <c:pt idx="13973">
                  <c:v>42122.382893518516</c:v>
                </c:pt>
                <c:pt idx="13974">
                  <c:v>42122.382951388892</c:v>
                </c:pt>
                <c:pt idx="13975">
                  <c:v>42122.382997685185</c:v>
                </c:pt>
                <c:pt idx="13976">
                  <c:v>42122.383055555554</c:v>
                </c:pt>
                <c:pt idx="13977">
                  <c:v>42122.383113425924</c:v>
                </c:pt>
                <c:pt idx="13978">
                  <c:v>42122.383159722223</c:v>
                </c:pt>
                <c:pt idx="13979">
                  <c:v>42122.383217592593</c:v>
                </c:pt>
                <c:pt idx="13980">
                  <c:v>42122.383275462962</c:v>
                </c:pt>
                <c:pt idx="13981">
                  <c:v>42122.383321759262</c:v>
                </c:pt>
                <c:pt idx="13982">
                  <c:v>42122.383379629631</c:v>
                </c:pt>
                <c:pt idx="13983">
                  <c:v>42122.383437500001</c:v>
                </c:pt>
                <c:pt idx="13984">
                  <c:v>42122.383483796293</c:v>
                </c:pt>
                <c:pt idx="13985">
                  <c:v>42122.38354166667</c:v>
                </c:pt>
                <c:pt idx="13986">
                  <c:v>42122.383599537039</c:v>
                </c:pt>
                <c:pt idx="13987">
                  <c:v>42122.383645833332</c:v>
                </c:pt>
                <c:pt idx="13988">
                  <c:v>42122.383703703701</c:v>
                </c:pt>
                <c:pt idx="13989">
                  <c:v>42122.383761574078</c:v>
                </c:pt>
                <c:pt idx="13990">
                  <c:v>42122.38380787037</c:v>
                </c:pt>
                <c:pt idx="13991">
                  <c:v>42122.38386574074</c:v>
                </c:pt>
                <c:pt idx="13992">
                  <c:v>42122.383923611109</c:v>
                </c:pt>
                <c:pt idx="13993">
                  <c:v>42122.383981481478</c:v>
                </c:pt>
                <c:pt idx="13994">
                  <c:v>42122.384027777778</c:v>
                </c:pt>
                <c:pt idx="13995">
                  <c:v>42122.384085648147</c:v>
                </c:pt>
                <c:pt idx="13996">
                  <c:v>42122.384143518517</c:v>
                </c:pt>
                <c:pt idx="13997">
                  <c:v>42122.384189814817</c:v>
                </c:pt>
                <c:pt idx="13998">
                  <c:v>42122.384247685186</c:v>
                </c:pt>
                <c:pt idx="13999">
                  <c:v>42122.384305555555</c:v>
                </c:pt>
                <c:pt idx="14000">
                  <c:v>42122.384351851855</c:v>
                </c:pt>
                <c:pt idx="14001">
                  <c:v>42122.384409722225</c:v>
                </c:pt>
                <c:pt idx="14002">
                  <c:v>42122.384467592594</c:v>
                </c:pt>
                <c:pt idx="14003">
                  <c:v>42122.384513888886</c:v>
                </c:pt>
                <c:pt idx="14004">
                  <c:v>42122.384571759256</c:v>
                </c:pt>
                <c:pt idx="14005">
                  <c:v>42122.384629629632</c:v>
                </c:pt>
                <c:pt idx="14006">
                  <c:v>42122.384675925925</c:v>
                </c:pt>
                <c:pt idx="14007">
                  <c:v>42122.384733796294</c:v>
                </c:pt>
                <c:pt idx="14008">
                  <c:v>42122.384791666664</c:v>
                </c:pt>
                <c:pt idx="14009">
                  <c:v>42122.384837962964</c:v>
                </c:pt>
                <c:pt idx="14010">
                  <c:v>42122.384895833333</c:v>
                </c:pt>
                <c:pt idx="14011">
                  <c:v>42122.384953703702</c:v>
                </c:pt>
                <c:pt idx="14012">
                  <c:v>42122.385000000002</c:v>
                </c:pt>
                <c:pt idx="14013">
                  <c:v>42122.385057870371</c:v>
                </c:pt>
                <c:pt idx="14014">
                  <c:v>42122.385115740741</c:v>
                </c:pt>
                <c:pt idx="14015">
                  <c:v>42122.38517361111</c:v>
                </c:pt>
                <c:pt idx="14016">
                  <c:v>42122.38521990741</c:v>
                </c:pt>
                <c:pt idx="14017">
                  <c:v>42122.385277777779</c:v>
                </c:pt>
                <c:pt idx="14018">
                  <c:v>42122.385335648149</c:v>
                </c:pt>
                <c:pt idx="14019">
                  <c:v>42122.385381944441</c:v>
                </c:pt>
                <c:pt idx="14020">
                  <c:v>42122.385439814818</c:v>
                </c:pt>
                <c:pt idx="14021">
                  <c:v>42122.385497685187</c:v>
                </c:pt>
                <c:pt idx="14022">
                  <c:v>42122.38554398148</c:v>
                </c:pt>
                <c:pt idx="14023">
                  <c:v>42122.385601851849</c:v>
                </c:pt>
                <c:pt idx="14024">
                  <c:v>42122.385659722226</c:v>
                </c:pt>
                <c:pt idx="14025">
                  <c:v>42122.385706018518</c:v>
                </c:pt>
                <c:pt idx="14026">
                  <c:v>42122.385763888888</c:v>
                </c:pt>
                <c:pt idx="14027">
                  <c:v>42122.385821759257</c:v>
                </c:pt>
                <c:pt idx="14028">
                  <c:v>42122.385868055557</c:v>
                </c:pt>
                <c:pt idx="14029">
                  <c:v>42122.385925925926</c:v>
                </c:pt>
                <c:pt idx="14030">
                  <c:v>42122.385983796295</c:v>
                </c:pt>
                <c:pt idx="14031">
                  <c:v>42122.386030092595</c:v>
                </c:pt>
                <c:pt idx="14032">
                  <c:v>42122.386087962965</c:v>
                </c:pt>
                <c:pt idx="14033">
                  <c:v>42122.386145833334</c:v>
                </c:pt>
                <c:pt idx="14034">
                  <c:v>42122.386203703703</c:v>
                </c:pt>
                <c:pt idx="14035">
                  <c:v>42122.386250000003</c:v>
                </c:pt>
                <c:pt idx="14036">
                  <c:v>42122.386307870373</c:v>
                </c:pt>
                <c:pt idx="14037">
                  <c:v>42122.386365740742</c:v>
                </c:pt>
                <c:pt idx="14038">
                  <c:v>42122.386412037034</c:v>
                </c:pt>
                <c:pt idx="14039">
                  <c:v>42122.386469907404</c:v>
                </c:pt>
                <c:pt idx="14040">
                  <c:v>42122.38652777778</c:v>
                </c:pt>
                <c:pt idx="14041">
                  <c:v>42122.386574074073</c:v>
                </c:pt>
                <c:pt idx="14042">
                  <c:v>42122.386631944442</c:v>
                </c:pt>
                <c:pt idx="14043">
                  <c:v>42122.386689814812</c:v>
                </c:pt>
                <c:pt idx="14044">
                  <c:v>42122.386736111112</c:v>
                </c:pt>
                <c:pt idx="14045">
                  <c:v>42122.386793981481</c:v>
                </c:pt>
                <c:pt idx="14046">
                  <c:v>42122.38685185185</c:v>
                </c:pt>
                <c:pt idx="14047">
                  <c:v>42122.38689814815</c:v>
                </c:pt>
                <c:pt idx="14048">
                  <c:v>42122.386956018519</c:v>
                </c:pt>
                <c:pt idx="14049">
                  <c:v>42122.387013888889</c:v>
                </c:pt>
                <c:pt idx="14050">
                  <c:v>42122.387060185189</c:v>
                </c:pt>
                <c:pt idx="14051">
                  <c:v>42122.387118055558</c:v>
                </c:pt>
                <c:pt idx="14052">
                  <c:v>42122.387175925927</c:v>
                </c:pt>
                <c:pt idx="14053">
                  <c:v>42122.387233796297</c:v>
                </c:pt>
                <c:pt idx="14054">
                  <c:v>42122.387280092589</c:v>
                </c:pt>
                <c:pt idx="14055">
                  <c:v>42122.387337962966</c:v>
                </c:pt>
                <c:pt idx="14056">
                  <c:v>42122.387395833335</c:v>
                </c:pt>
                <c:pt idx="14057">
                  <c:v>42122.387442129628</c:v>
                </c:pt>
                <c:pt idx="14058">
                  <c:v>42122.387499999997</c:v>
                </c:pt>
                <c:pt idx="14059">
                  <c:v>42122.387557870374</c:v>
                </c:pt>
                <c:pt idx="14060">
                  <c:v>42122.387604166666</c:v>
                </c:pt>
                <c:pt idx="14061">
                  <c:v>42122.387662037036</c:v>
                </c:pt>
                <c:pt idx="14062">
                  <c:v>42122.387719907405</c:v>
                </c:pt>
                <c:pt idx="14063">
                  <c:v>42122.387766203705</c:v>
                </c:pt>
                <c:pt idx="14064">
                  <c:v>42122.387824074074</c:v>
                </c:pt>
                <c:pt idx="14065">
                  <c:v>42122.387881944444</c:v>
                </c:pt>
                <c:pt idx="14066">
                  <c:v>42122.387928240743</c:v>
                </c:pt>
                <c:pt idx="14067">
                  <c:v>42122.387986111113</c:v>
                </c:pt>
                <c:pt idx="14068">
                  <c:v>42122.388043981482</c:v>
                </c:pt>
                <c:pt idx="14069">
                  <c:v>42122.388090277775</c:v>
                </c:pt>
                <c:pt idx="14070">
                  <c:v>42122.388148148151</c:v>
                </c:pt>
                <c:pt idx="14071">
                  <c:v>42122.388206018521</c:v>
                </c:pt>
                <c:pt idx="14072">
                  <c:v>42122.38826388889</c:v>
                </c:pt>
                <c:pt idx="14073">
                  <c:v>42122.388310185182</c:v>
                </c:pt>
                <c:pt idx="14074">
                  <c:v>42122.388368055559</c:v>
                </c:pt>
                <c:pt idx="14075">
                  <c:v>42122.388425925928</c:v>
                </c:pt>
                <c:pt idx="14076">
                  <c:v>42122.388472222221</c:v>
                </c:pt>
                <c:pt idx="14077">
                  <c:v>42122.38853009259</c:v>
                </c:pt>
                <c:pt idx="14078">
                  <c:v>42122.38858796296</c:v>
                </c:pt>
                <c:pt idx="14079">
                  <c:v>42122.38863425926</c:v>
                </c:pt>
                <c:pt idx="14080">
                  <c:v>42122.388692129629</c:v>
                </c:pt>
                <c:pt idx="14081">
                  <c:v>42122.388749999998</c:v>
                </c:pt>
                <c:pt idx="14082">
                  <c:v>42122.388796296298</c:v>
                </c:pt>
                <c:pt idx="14083">
                  <c:v>42122.388854166667</c:v>
                </c:pt>
                <c:pt idx="14084">
                  <c:v>42122.388912037037</c:v>
                </c:pt>
                <c:pt idx="14085">
                  <c:v>42122.388958333337</c:v>
                </c:pt>
                <c:pt idx="14086">
                  <c:v>42122.389016203706</c:v>
                </c:pt>
                <c:pt idx="14087">
                  <c:v>42122.389074074075</c:v>
                </c:pt>
                <c:pt idx="14088">
                  <c:v>42122.389120370368</c:v>
                </c:pt>
                <c:pt idx="14089">
                  <c:v>42122.389178240737</c:v>
                </c:pt>
                <c:pt idx="14090">
                  <c:v>42122.389236111114</c:v>
                </c:pt>
                <c:pt idx="14091">
                  <c:v>42122.389293981483</c:v>
                </c:pt>
                <c:pt idx="14092">
                  <c:v>42122.389340277776</c:v>
                </c:pt>
                <c:pt idx="14093">
                  <c:v>42122.389398148145</c:v>
                </c:pt>
                <c:pt idx="14094">
                  <c:v>42122.389456018522</c:v>
                </c:pt>
                <c:pt idx="14095">
                  <c:v>42122.389502314814</c:v>
                </c:pt>
                <c:pt idx="14096">
                  <c:v>42122.389560185184</c:v>
                </c:pt>
                <c:pt idx="14097">
                  <c:v>42122.389618055553</c:v>
                </c:pt>
                <c:pt idx="14098">
                  <c:v>42122.389664351853</c:v>
                </c:pt>
                <c:pt idx="14099">
                  <c:v>42122.389722222222</c:v>
                </c:pt>
                <c:pt idx="14100">
                  <c:v>42122.389780092592</c:v>
                </c:pt>
                <c:pt idx="14101">
                  <c:v>42122.389826388891</c:v>
                </c:pt>
                <c:pt idx="14102">
                  <c:v>42122.389884259261</c:v>
                </c:pt>
                <c:pt idx="14103">
                  <c:v>42122.38994212963</c:v>
                </c:pt>
                <c:pt idx="14104">
                  <c:v>42122.389988425923</c:v>
                </c:pt>
                <c:pt idx="14105">
                  <c:v>42122.390046296299</c:v>
                </c:pt>
                <c:pt idx="14106">
                  <c:v>42122.390104166669</c:v>
                </c:pt>
                <c:pt idx="14107">
                  <c:v>42122.390150462961</c:v>
                </c:pt>
                <c:pt idx="14108">
                  <c:v>42122.390208333331</c:v>
                </c:pt>
                <c:pt idx="14109">
                  <c:v>42122.390266203707</c:v>
                </c:pt>
                <c:pt idx="14110">
                  <c:v>42122.3903125</c:v>
                </c:pt>
                <c:pt idx="14111">
                  <c:v>42122.390370370369</c:v>
                </c:pt>
                <c:pt idx="14112">
                  <c:v>42122.390428240738</c:v>
                </c:pt>
                <c:pt idx="14113">
                  <c:v>42122.390486111108</c:v>
                </c:pt>
                <c:pt idx="14114">
                  <c:v>42122.390532407408</c:v>
                </c:pt>
                <c:pt idx="14115">
                  <c:v>42122.390590277777</c:v>
                </c:pt>
                <c:pt idx="14116">
                  <c:v>42122.390648148146</c:v>
                </c:pt>
                <c:pt idx="14117">
                  <c:v>42122.390694444446</c:v>
                </c:pt>
                <c:pt idx="14118">
                  <c:v>42122.390752314815</c:v>
                </c:pt>
                <c:pt idx="14119">
                  <c:v>42122.390810185185</c:v>
                </c:pt>
                <c:pt idx="14120">
                  <c:v>42122.390856481485</c:v>
                </c:pt>
                <c:pt idx="14121">
                  <c:v>42122.390914351854</c:v>
                </c:pt>
                <c:pt idx="14122">
                  <c:v>42122.390972222223</c:v>
                </c:pt>
                <c:pt idx="14123">
                  <c:v>42122.391018518516</c:v>
                </c:pt>
                <c:pt idx="14124">
                  <c:v>42122.391076388885</c:v>
                </c:pt>
                <c:pt idx="14125">
                  <c:v>42122.391134259262</c:v>
                </c:pt>
                <c:pt idx="14126">
                  <c:v>42122.391180555554</c:v>
                </c:pt>
                <c:pt idx="14127">
                  <c:v>42122.391238425924</c:v>
                </c:pt>
                <c:pt idx="14128">
                  <c:v>42122.391296296293</c:v>
                </c:pt>
                <c:pt idx="14129">
                  <c:v>42122.391342592593</c:v>
                </c:pt>
                <c:pt idx="14130">
                  <c:v>42122.391400462962</c:v>
                </c:pt>
                <c:pt idx="14131">
                  <c:v>42122.391458333332</c:v>
                </c:pt>
                <c:pt idx="14132">
                  <c:v>42122.391516203701</c:v>
                </c:pt>
                <c:pt idx="14133">
                  <c:v>42122.391562500001</c:v>
                </c:pt>
                <c:pt idx="14134">
                  <c:v>42122.39162037037</c:v>
                </c:pt>
                <c:pt idx="14135">
                  <c:v>42122.39167824074</c:v>
                </c:pt>
                <c:pt idx="14136">
                  <c:v>42122.391724537039</c:v>
                </c:pt>
                <c:pt idx="14137">
                  <c:v>42122.391782407409</c:v>
                </c:pt>
                <c:pt idx="14138">
                  <c:v>42122.391840277778</c:v>
                </c:pt>
                <c:pt idx="14139">
                  <c:v>42122.391886574071</c:v>
                </c:pt>
                <c:pt idx="14140">
                  <c:v>42122.391944444447</c:v>
                </c:pt>
                <c:pt idx="14141">
                  <c:v>42122.392002314817</c:v>
                </c:pt>
                <c:pt idx="14142">
                  <c:v>42122.392048611109</c:v>
                </c:pt>
                <c:pt idx="14143">
                  <c:v>42122.392106481479</c:v>
                </c:pt>
                <c:pt idx="14144">
                  <c:v>42122.392164351855</c:v>
                </c:pt>
                <c:pt idx="14145">
                  <c:v>42122.392210648148</c:v>
                </c:pt>
                <c:pt idx="14146">
                  <c:v>42122.392268518517</c:v>
                </c:pt>
                <c:pt idx="14147">
                  <c:v>42122.392326388886</c:v>
                </c:pt>
                <c:pt idx="14148">
                  <c:v>42122.392372685186</c:v>
                </c:pt>
                <c:pt idx="14149">
                  <c:v>42122.392430555556</c:v>
                </c:pt>
                <c:pt idx="14150">
                  <c:v>42122.392488425925</c:v>
                </c:pt>
                <c:pt idx="14151">
                  <c:v>42122.392546296294</c:v>
                </c:pt>
                <c:pt idx="14152">
                  <c:v>42122.392592592594</c:v>
                </c:pt>
                <c:pt idx="14153">
                  <c:v>42122.392650462964</c:v>
                </c:pt>
                <c:pt idx="14154">
                  <c:v>42122.392708333333</c:v>
                </c:pt>
                <c:pt idx="14155">
                  <c:v>42122.392754629633</c:v>
                </c:pt>
                <c:pt idx="14156">
                  <c:v>42122.392812500002</c:v>
                </c:pt>
                <c:pt idx="14157">
                  <c:v>42122.392870370371</c:v>
                </c:pt>
                <c:pt idx="14158">
                  <c:v>42122.392916666664</c:v>
                </c:pt>
                <c:pt idx="14159">
                  <c:v>42122.392974537041</c:v>
                </c:pt>
                <c:pt idx="14160">
                  <c:v>42122.39303240741</c:v>
                </c:pt>
                <c:pt idx="14161">
                  <c:v>42122.393078703702</c:v>
                </c:pt>
                <c:pt idx="14162">
                  <c:v>42122.393136574072</c:v>
                </c:pt>
                <c:pt idx="14163">
                  <c:v>42122.393194444441</c:v>
                </c:pt>
                <c:pt idx="14164">
                  <c:v>42122.393240740741</c:v>
                </c:pt>
                <c:pt idx="14165">
                  <c:v>42122.39329861111</c:v>
                </c:pt>
                <c:pt idx="14166">
                  <c:v>42122.39335648148</c:v>
                </c:pt>
                <c:pt idx="14167">
                  <c:v>42122.39340277778</c:v>
                </c:pt>
                <c:pt idx="14168">
                  <c:v>42122.393460648149</c:v>
                </c:pt>
                <c:pt idx="14169">
                  <c:v>42122.393518518518</c:v>
                </c:pt>
                <c:pt idx="14170">
                  <c:v>42122.393564814818</c:v>
                </c:pt>
                <c:pt idx="14171">
                  <c:v>42122.393622685187</c:v>
                </c:pt>
                <c:pt idx="14172">
                  <c:v>42122.393680555557</c:v>
                </c:pt>
                <c:pt idx="14173">
                  <c:v>42122.393738425926</c:v>
                </c:pt>
                <c:pt idx="14174">
                  <c:v>42122.393784722219</c:v>
                </c:pt>
                <c:pt idx="14175">
                  <c:v>42122.393842592595</c:v>
                </c:pt>
                <c:pt idx="14176">
                  <c:v>42122.393900462965</c:v>
                </c:pt>
                <c:pt idx="14177">
                  <c:v>42122.393946759257</c:v>
                </c:pt>
                <c:pt idx="14178">
                  <c:v>42122.394004629627</c:v>
                </c:pt>
                <c:pt idx="14179">
                  <c:v>42122.394062500003</c:v>
                </c:pt>
                <c:pt idx="14180">
                  <c:v>42122.394108796296</c:v>
                </c:pt>
                <c:pt idx="14181">
                  <c:v>42122.394166666665</c:v>
                </c:pt>
                <c:pt idx="14182">
                  <c:v>42122.394224537034</c:v>
                </c:pt>
                <c:pt idx="14183">
                  <c:v>42122.394270833334</c:v>
                </c:pt>
                <c:pt idx="14184">
                  <c:v>42122.394328703704</c:v>
                </c:pt>
                <c:pt idx="14185">
                  <c:v>42122.394386574073</c:v>
                </c:pt>
                <c:pt idx="14186">
                  <c:v>42122.394432870373</c:v>
                </c:pt>
                <c:pt idx="14187">
                  <c:v>42122.394490740742</c:v>
                </c:pt>
                <c:pt idx="14188">
                  <c:v>42122.394548611112</c:v>
                </c:pt>
                <c:pt idx="14189">
                  <c:v>42122.394594907404</c:v>
                </c:pt>
                <c:pt idx="14190">
                  <c:v>42122.394652777781</c:v>
                </c:pt>
                <c:pt idx="14191">
                  <c:v>42122.39471064815</c:v>
                </c:pt>
                <c:pt idx="14192">
                  <c:v>42122.394768518519</c:v>
                </c:pt>
                <c:pt idx="14193">
                  <c:v>42122.394814814812</c:v>
                </c:pt>
                <c:pt idx="14194">
                  <c:v>42122.394872685189</c:v>
                </c:pt>
                <c:pt idx="14195">
                  <c:v>42122.394930555558</c:v>
                </c:pt>
                <c:pt idx="14196">
                  <c:v>42122.394976851851</c:v>
                </c:pt>
                <c:pt idx="14197">
                  <c:v>42122.39503472222</c:v>
                </c:pt>
                <c:pt idx="14198">
                  <c:v>42122.395092592589</c:v>
                </c:pt>
                <c:pt idx="14199">
                  <c:v>42122.395138888889</c:v>
                </c:pt>
                <c:pt idx="14200">
                  <c:v>42122.395196759258</c:v>
                </c:pt>
                <c:pt idx="14201">
                  <c:v>42122.395254629628</c:v>
                </c:pt>
                <c:pt idx="14202">
                  <c:v>42122.395300925928</c:v>
                </c:pt>
                <c:pt idx="14203">
                  <c:v>42122.395358796297</c:v>
                </c:pt>
                <c:pt idx="14204">
                  <c:v>42122.395416666666</c:v>
                </c:pt>
                <c:pt idx="14205">
                  <c:v>42122.395462962966</c:v>
                </c:pt>
                <c:pt idx="14206">
                  <c:v>42122.395520833335</c:v>
                </c:pt>
                <c:pt idx="14207">
                  <c:v>42122.395578703705</c:v>
                </c:pt>
                <c:pt idx="14208">
                  <c:v>42122.395624999997</c:v>
                </c:pt>
                <c:pt idx="14209">
                  <c:v>42122.395682870374</c:v>
                </c:pt>
                <c:pt idx="14210">
                  <c:v>42122.395740740743</c:v>
                </c:pt>
                <c:pt idx="14211">
                  <c:v>42122.395798611113</c:v>
                </c:pt>
                <c:pt idx="14212">
                  <c:v>42122.395844907405</c:v>
                </c:pt>
                <c:pt idx="14213">
                  <c:v>42122.395902777775</c:v>
                </c:pt>
                <c:pt idx="14214">
                  <c:v>42122.395960648151</c:v>
                </c:pt>
                <c:pt idx="14215">
                  <c:v>42122.396006944444</c:v>
                </c:pt>
                <c:pt idx="14216">
                  <c:v>42122.396064814813</c:v>
                </c:pt>
                <c:pt idx="14217">
                  <c:v>42122.396122685182</c:v>
                </c:pt>
                <c:pt idx="14218">
                  <c:v>42122.396168981482</c:v>
                </c:pt>
                <c:pt idx="14219">
                  <c:v>42122.396226851852</c:v>
                </c:pt>
                <c:pt idx="14220">
                  <c:v>42122.396284722221</c:v>
                </c:pt>
                <c:pt idx="14221">
                  <c:v>42122.396331018521</c:v>
                </c:pt>
                <c:pt idx="14222">
                  <c:v>42122.39638888889</c:v>
                </c:pt>
                <c:pt idx="14223">
                  <c:v>42122.39644675926</c:v>
                </c:pt>
                <c:pt idx="14224">
                  <c:v>42122.396493055552</c:v>
                </c:pt>
                <c:pt idx="14225">
                  <c:v>42122.396550925929</c:v>
                </c:pt>
                <c:pt idx="14226">
                  <c:v>42122.396608796298</c:v>
                </c:pt>
                <c:pt idx="14227">
                  <c:v>42122.396655092591</c:v>
                </c:pt>
                <c:pt idx="14228">
                  <c:v>42122.39671296296</c:v>
                </c:pt>
                <c:pt idx="14229">
                  <c:v>42122.396770833337</c:v>
                </c:pt>
                <c:pt idx="14230">
                  <c:v>42122.396828703706</c:v>
                </c:pt>
                <c:pt idx="14231">
                  <c:v>42122.396874999999</c:v>
                </c:pt>
                <c:pt idx="14232">
                  <c:v>42122.396932870368</c:v>
                </c:pt>
                <c:pt idx="14233">
                  <c:v>42122.396990740737</c:v>
                </c:pt>
                <c:pt idx="14234">
                  <c:v>42122.397037037037</c:v>
                </c:pt>
                <c:pt idx="14235">
                  <c:v>42122.397094907406</c:v>
                </c:pt>
                <c:pt idx="14236">
                  <c:v>42122.397152777776</c:v>
                </c:pt>
                <c:pt idx="14237">
                  <c:v>42122.397199074076</c:v>
                </c:pt>
                <c:pt idx="14238">
                  <c:v>42122.397256944445</c:v>
                </c:pt>
                <c:pt idx="14239">
                  <c:v>42122.397314814814</c:v>
                </c:pt>
                <c:pt idx="14240">
                  <c:v>42122.397361111114</c:v>
                </c:pt>
                <c:pt idx="14241">
                  <c:v>42122.397418981483</c:v>
                </c:pt>
                <c:pt idx="14242">
                  <c:v>42122.397476851853</c:v>
                </c:pt>
                <c:pt idx="14243">
                  <c:v>42122.397523148145</c:v>
                </c:pt>
                <c:pt idx="14244">
                  <c:v>42122.397581018522</c:v>
                </c:pt>
                <c:pt idx="14245">
                  <c:v>42122.397638888891</c:v>
                </c:pt>
                <c:pt idx="14246">
                  <c:v>42122.397685185184</c:v>
                </c:pt>
                <c:pt idx="14247">
                  <c:v>42122.397743055553</c:v>
                </c:pt>
                <c:pt idx="14248">
                  <c:v>42122.397800925923</c:v>
                </c:pt>
                <c:pt idx="14249">
                  <c:v>42122.397858796299</c:v>
                </c:pt>
                <c:pt idx="14250">
                  <c:v>42122.397905092592</c:v>
                </c:pt>
                <c:pt idx="14251">
                  <c:v>42122.397962962961</c:v>
                </c:pt>
                <c:pt idx="14252">
                  <c:v>42122.398020833331</c:v>
                </c:pt>
                <c:pt idx="14253">
                  <c:v>42122.39806712963</c:v>
                </c:pt>
                <c:pt idx="14254">
                  <c:v>42122.398125</c:v>
                </c:pt>
                <c:pt idx="14255">
                  <c:v>42122.398182870369</c:v>
                </c:pt>
                <c:pt idx="14256">
                  <c:v>42122.398229166669</c:v>
                </c:pt>
                <c:pt idx="14257">
                  <c:v>42122.398287037038</c:v>
                </c:pt>
                <c:pt idx="14258">
                  <c:v>42122.398344907408</c:v>
                </c:pt>
                <c:pt idx="14259">
                  <c:v>42122.3983912037</c:v>
                </c:pt>
                <c:pt idx="14260">
                  <c:v>42122.398449074077</c:v>
                </c:pt>
                <c:pt idx="14261">
                  <c:v>42122.398506944446</c:v>
                </c:pt>
                <c:pt idx="14262">
                  <c:v>42122.398553240739</c:v>
                </c:pt>
                <c:pt idx="14263">
                  <c:v>42122.398611111108</c:v>
                </c:pt>
                <c:pt idx="14264">
                  <c:v>42122.398668981485</c:v>
                </c:pt>
                <c:pt idx="14265">
                  <c:v>42122.398715277777</c:v>
                </c:pt>
                <c:pt idx="14266">
                  <c:v>42122.398773148147</c:v>
                </c:pt>
                <c:pt idx="14267">
                  <c:v>42122.398831018516</c:v>
                </c:pt>
                <c:pt idx="14268">
                  <c:v>42122.398888888885</c:v>
                </c:pt>
                <c:pt idx="14269">
                  <c:v>42122.398935185185</c:v>
                </c:pt>
                <c:pt idx="14270">
                  <c:v>42122.398993055554</c:v>
                </c:pt>
                <c:pt idx="14271">
                  <c:v>42122.399050925924</c:v>
                </c:pt>
                <c:pt idx="14272">
                  <c:v>42122.399097222224</c:v>
                </c:pt>
                <c:pt idx="14273">
                  <c:v>42122.399155092593</c:v>
                </c:pt>
                <c:pt idx="14274">
                  <c:v>42122.399212962962</c:v>
                </c:pt>
                <c:pt idx="14275">
                  <c:v>42122.399259259262</c:v>
                </c:pt>
                <c:pt idx="14276">
                  <c:v>42122.399317129632</c:v>
                </c:pt>
                <c:pt idx="14277">
                  <c:v>42122.399375000001</c:v>
                </c:pt>
                <c:pt idx="14278">
                  <c:v>42122.399421296293</c:v>
                </c:pt>
                <c:pt idx="14279">
                  <c:v>42122.39947916667</c:v>
                </c:pt>
                <c:pt idx="14280">
                  <c:v>42122.399537037039</c:v>
                </c:pt>
                <c:pt idx="14281">
                  <c:v>42122.399583333332</c:v>
                </c:pt>
                <c:pt idx="14282">
                  <c:v>42122.399641203701</c:v>
                </c:pt>
                <c:pt idx="14283">
                  <c:v>42122.399699074071</c:v>
                </c:pt>
                <c:pt idx="14284">
                  <c:v>42122.399745370371</c:v>
                </c:pt>
                <c:pt idx="14285">
                  <c:v>42122.39980324074</c:v>
                </c:pt>
                <c:pt idx="14286">
                  <c:v>42122.399861111109</c:v>
                </c:pt>
                <c:pt idx="14287">
                  <c:v>42122.399907407409</c:v>
                </c:pt>
                <c:pt idx="14288">
                  <c:v>42122.399965277778</c:v>
                </c:pt>
                <c:pt idx="14289">
                  <c:v>42122.400023148148</c:v>
                </c:pt>
                <c:pt idx="14290">
                  <c:v>42122.400081018517</c:v>
                </c:pt>
                <c:pt idx="14291">
                  <c:v>42122.400127314817</c:v>
                </c:pt>
                <c:pt idx="14292">
                  <c:v>42122.400185185186</c:v>
                </c:pt>
                <c:pt idx="14293">
                  <c:v>42122.400243055556</c:v>
                </c:pt>
                <c:pt idx="14294">
                  <c:v>42122.400289351855</c:v>
                </c:pt>
                <c:pt idx="14295">
                  <c:v>42122.400347222225</c:v>
                </c:pt>
                <c:pt idx="14296">
                  <c:v>42122.400405092594</c:v>
                </c:pt>
                <c:pt idx="14297">
                  <c:v>42122.400451388887</c:v>
                </c:pt>
                <c:pt idx="14298">
                  <c:v>42122.400509259256</c:v>
                </c:pt>
                <c:pt idx="14299">
                  <c:v>42122.400567129633</c:v>
                </c:pt>
                <c:pt idx="14300">
                  <c:v>42122.400613425925</c:v>
                </c:pt>
                <c:pt idx="14301">
                  <c:v>42122.400671296295</c:v>
                </c:pt>
                <c:pt idx="14302">
                  <c:v>42122.400729166664</c:v>
                </c:pt>
                <c:pt idx="14303">
                  <c:v>42122.400775462964</c:v>
                </c:pt>
                <c:pt idx="14304">
                  <c:v>42122.400833333333</c:v>
                </c:pt>
                <c:pt idx="14305">
                  <c:v>42122.400891203702</c:v>
                </c:pt>
                <c:pt idx="14306">
                  <c:v>42122.400937500002</c:v>
                </c:pt>
                <c:pt idx="14307">
                  <c:v>42122.400995370372</c:v>
                </c:pt>
                <c:pt idx="14308">
                  <c:v>42122.401053240741</c:v>
                </c:pt>
                <c:pt idx="14309">
                  <c:v>42122.40111111111</c:v>
                </c:pt>
                <c:pt idx="14310">
                  <c:v>42122.40115740741</c:v>
                </c:pt>
                <c:pt idx="14311">
                  <c:v>42122.40121527778</c:v>
                </c:pt>
                <c:pt idx="14312">
                  <c:v>42122.401273148149</c:v>
                </c:pt>
                <c:pt idx="14313">
                  <c:v>42122.401319444441</c:v>
                </c:pt>
                <c:pt idx="14314">
                  <c:v>42122.401377314818</c:v>
                </c:pt>
                <c:pt idx="14315">
                  <c:v>42122.401435185187</c:v>
                </c:pt>
                <c:pt idx="14316">
                  <c:v>42122.40148148148</c:v>
                </c:pt>
                <c:pt idx="14317">
                  <c:v>42122.401539351849</c:v>
                </c:pt>
                <c:pt idx="14318">
                  <c:v>42122.401597222219</c:v>
                </c:pt>
                <c:pt idx="14319">
                  <c:v>42122.401643518519</c:v>
                </c:pt>
                <c:pt idx="14320">
                  <c:v>42122.401701388888</c:v>
                </c:pt>
                <c:pt idx="14321">
                  <c:v>42122.401759259257</c:v>
                </c:pt>
                <c:pt idx="14322">
                  <c:v>42122.401805555557</c:v>
                </c:pt>
                <c:pt idx="14323">
                  <c:v>42122.401863425926</c:v>
                </c:pt>
                <c:pt idx="14324">
                  <c:v>42122.401921296296</c:v>
                </c:pt>
                <c:pt idx="14325">
                  <c:v>42122.401967592596</c:v>
                </c:pt>
                <c:pt idx="14326">
                  <c:v>42122.402025462965</c:v>
                </c:pt>
                <c:pt idx="14327">
                  <c:v>42122.402083333334</c:v>
                </c:pt>
                <c:pt idx="14328">
                  <c:v>42122.402141203704</c:v>
                </c:pt>
                <c:pt idx="14329">
                  <c:v>42122.402187500003</c:v>
                </c:pt>
                <c:pt idx="14330">
                  <c:v>42122.402245370373</c:v>
                </c:pt>
                <c:pt idx="14331">
                  <c:v>42122.402303240742</c:v>
                </c:pt>
                <c:pt idx="14332">
                  <c:v>42122.402349537035</c:v>
                </c:pt>
                <c:pt idx="14333">
                  <c:v>42122.402407407404</c:v>
                </c:pt>
                <c:pt idx="14334">
                  <c:v>42122.402465277781</c:v>
                </c:pt>
                <c:pt idx="14335">
                  <c:v>42122.402511574073</c:v>
                </c:pt>
                <c:pt idx="14336">
                  <c:v>42122.402569444443</c:v>
                </c:pt>
                <c:pt idx="14337">
                  <c:v>42122.402627314812</c:v>
                </c:pt>
                <c:pt idx="14338">
                  <c:v>42122.402673611112</c:v>
                </c:pt>
                <c:pt idx="14339">
                  <c:v>42122.402731481481</c:v>
                </c:pt>
                <c:pt idx="14340">
                  <c:v>42122.402789351851</c:v>
                </c:pt>
                <c:pt idx="14341">
                  <c:v>42122.40283564815</c:v>
                </c:pt>
                <c:pt idx="14342">
                  <c:v>42122.40289351852</c:v>
                </c:pt>
                <c:pt idx="14343">
                  <c:v>42122.402951388889</c:v>
                </c:pt>
                <c:pt idx="14344">
                  <c:v>42122.402997685182</c:v>
                </c:pt>
                <c:pt idx="14345">
                  <c:v>42122.403055555558</c:v>
                </c:pt>
                <c:pt idx="14346">
                  <c:v>42122.403113425928</c:v>
                </c:pt>
                <c:pt idx="14347">
                  <c:v>42122.403171296297</c:v>
                </c:pt>
                <c:pt idx="14348">
                  <c:v>42122.403217592589</c:v>
                </c:pt>
                <c:pt idx="14349">
                  <c:v>42122.403275462966</c:v>
                </c:pt>
                <c:pt idx="14350">
                  <c:v>42122.403333333335</c:v>
                </c:pt>
                <c:pt idx="14351">
                  <c:v>42122.403379629628</c:v>
                </c:pt>
                <c:pt idx="14352">
                  <c:v>42122.403437499997</c:v>
                </c:pt>
                <c:pt idx="14353">
                  <c:v>42122.403495370374</c:v>
                </c:pt>
                <c:pt idx="14354">
                  <c:v>42122.403541666667</c:v>
                </c:pt>
                <c:pt idx="14355">
                  <c:v>42122.403599537036</c:v>
                </c:pt>
                <c:pt idx="14356">
                  <c:v>42122.403657407405</c:v>
                </c:pt>
                <c:pt idx="14357">
                  <c:v>42122.403703703705</c:v>
                </c:pt>
                <c:pt idx="14358">
                  <c:v>42122.403761574074</c:v>
                </c:pt>
                <c:pt idx="14359">
                  <c:v>42122.403819444444</c:v>
                </c:pt>
                <c:pt idx="14360">
                  <c:v>42122.403865740744</c:v>
                </c:pt>
                <c:pt idx="14361">
                  <c:v>42122.403923611113</c:v>
                </c:pt>
                <c:pt idx="14362">
                  <c:v>42122.403981481482</c:v>
                </c:pt>
                <c:pt idx="14363">
                  <c:v>42122.404027777775</c:v>
                </c:pt>
                <c:pt idx="14364">
                  <c:v>42122.404085648152</c:v>
                </c:pt>
                <c:pt idx="14365">
                  <c:v>42122.404143518521</c:v>
                </c:pt>
                <c:pt idx="14366">
                  <c:v>42122.404189814813</c:v>
                </c:pt>
                <c:pt idx="14367">
                  <c:v>42122.404247685183</c:v>
                </c:pt>
                <c:pt idx="14368">
                  <c:v>42122.404305555552</c:v>
                </c:pt>
                <c:pt idx="14369">
                  <c:v>42122.404363425929</c:v>
                </c:pt>
                <c:pt idx="14370">
                  <c:v>42122.404409722221</c:v>
                </c:pt>
                <c:pt idx="14371">
                  <c:v>42122.404467592591</c:v>
                </c:pt>
                <c:pt idx="14372">
                  <c:v>42122.40452546296</c:v>
                </c:pt>
                <c:pt idx="14373">
                  <c:v>42122.40457175926</c:v>
                </c:pt>
                <c:pt idx="14374">
                  <c:v>42122.404629629629</c:v>
                </c:pt>
                <c:pt idx="14375">
                  <c:v>42122.404687499999</c:v>
                </c:pt>
                <c:pt idx="14376">
                  <c:v>42122.404733796298</c:v>
                </c:pt>
                <c:pt idx="14377">
                  <c:v>42122.404791666668</c:v>
                </c:pt>
                <c:pt idx="14378">
                  <c:v>42122.404849537037</c:v>
                </c:pt>
                <c:pt idx="14379">
                  <c:v>42122.404895833337</c:v>
                </c:pt>
                <c:pt idx="14380">
                  <c:v>42122.404953703706</c:v>
                </c:pt>
                <c:pt idx="14381">
                  <c:v>42122.405011574076</c:v>
                </c:pt>
                <c:pt idx="14382">
                  <c:v>42122.405057870368</c:v>
                </c:pt>
                <c:pt idx="14383">
                  <c:v>42122.405115740738</c:v>
                </c:pt>
                <c:pt idx="14384">
                  <c:v>42122.405173611114</c:v>
                </c:pt>
                <c:pt idx="14385">
                  <c:v>42122.405231481483</c:v>
                </c:pt>
                <c:pt idx="14386">
                  <c:v>42122.405277777776</c:v>
                </c:pt>
                <c:pt idx="14387">
                  <c:v>42122.405335648145</c:v>
                </c:pt>
                <c:pt idx="14388">
                  <c:v>42122.405393518522</c:v>
                </c:pt>
                <c:pt idx="14389">
                  <c:v>42122.405439814815</c:v>
                </c:pt>
                <c:pt idx="14390">
                  <c:v>42122.405497685184</c:v>
                </c:pt>
                <c:pt idx="14391">
                  <c:v>42122.405555555553</c:v>
                </c:pt>
                <c:pt idx="14392">
                  <c:v>42122.405601851853</c:v>
                </c:pt>
                <c:pt idx="14393">
                  <c:v>42122.405659722222</c:v>
                </c:pt>
                <c:pt idx="14394">
                  <c:v>42122.405717592592</c:v>
                </c:pt>
                <c:pt idx="14395">
                  <c:v>42122.405763888892</c:v>
                </c:pt>
                <c:pt idx="14396">
                  <c:v>42122.405821759261</c:v>
                </c:pt>
                <c:pt idx="14397">
                  <c:v>42122.40587962963</c:v>
                </c:pt>
                <c:pt idx="14398">
                  <c:v>42122.405925925923</c:v>
                </c:pt>
                <c:pt idx="14399">
                  <c:v>42122.4059837963</c:v>
                </c:pt>
                <c:pt idx="14400">
                  <c:v>42122.406041666669</c:v>
                </c:pt>
                <c:pt idx="14401">
                  <c:v>42122.406087962961</c:v>
                </c:pt>
                <c:pt idx="14402">
                  <c:v>42122.406145833331</c:v>
                </c:pt>
                <c:pt idx="14403">
                  <c:v>42122.4062037037</c:v>
                </c:pt>
                <c:pt idx="14404">
                  <c:v>42122.40625</c:v>
                </c:pt>
                <c:pt idx="14405">
                  <c:v>42122.406307870369</c:v>
                </c:pt>
                <c:pt idx="14406">
                  <c:v>42122.406365740739</c:v>
                </c:pt>
                <c:pt idx="14407">
                  <c:v>42122.406423611108</c:v>
                </c:pt>
                <c:pt idx="14408">
                  <c:v>42122.406469907408</c:v>
                </c:pt>
                <c:pt idx="14409">
                  <c:v>42122.406527777777</c:v>
                </c:pt>
                <c:pt idx="14410">
                  <c:v>42122.406585648147</c:v>
                </c:pt>
                <c:pt idx="14411">
                  <c:v>42122.406631944446</c:v>
                </c:pt>
                <c:pt idx="14412">
                  <c:v>42122.406689814816</c:v>
                </c:pt>
                <c:pt idx="14413">
                  <c:v>42122.406747685185</c:v>
                </c:pt>
                <c:pt idx="14414">
                  <c:v>42122.406793981485</c:v>
                </c:pt>
                <c:pt idx="14415">
                  <c:v>42122.406851851854</c:v>
                </c:pt>
                <c:pt idx="14416">
                  <c:v>42122.406909722224</c:v>
                </c:pt>
                <c:pt idx="14417">
                  <c:v>42122.406956018516</c:v>
                </c:pt>
                <c:pt idx="14418">
                  <c:v>42122.407013888886</c:v>
                </c:pt>
                <c:pt idx="14419">
                  <c:v>42122.407071759262</c:v>
                </c:pt>
                <c:pt idx="14420">
                  <c:v>42122.407118055555</c:v>
                </c:pt>
                <c:pt idx="14421">
                  <c:v>42122.407175925924</c:v>
                </c:pt>
                <c:pt idx="14422">
                  <c:v>42122.407233796293</c:v>
                </c:pt>
                <c:pt idx="14423">
                  <c:v>42122.407280092593</c:v>
                </c:pt>
                <c:pt idx="14424">
                  <c:v>42122.407337962963</c:v>
                </c:pt>
                <c:pt idx="14425">
                  <c:v>42122.407395833332</c:v>
                </c:pt>
                <c:pt idx="14426">
                  <c:v>42122.407453703701</c:v>
                </c:pt>
                <c:pt idx="14427">
                  <c:v>42122.407500000001</c:v>
                </c:pt>
                <c:pt idx="14428">
                  <c:v>42122.407557870371</c:v>
                </c:pt>
                <c:pt idx="14429">
                  <c:v>42122.40761574074</c:v>
                </c:pt>
                <c:pt idx="14430">
                  <c:v>42122.40766203704</c:v>
                </c:pt>
                <c:pt idx="14431">
                  <c:v>42122.407719907409</c:v>
                </c:pt>
                <c:pt idx="14432">
                  <c:v>42122.407777777778</c:v>
                </c:pt>
                <c:pt idx="14433">
                  <c:v>42122.407824074071</c:v>
                </c:pt>
                <c:pt idx="14434">
                  <c:v>42122.407881944448</c:v>
                </c:pt>
                <c:pt idx="14435">
                  <c:v>42122.407939814817</c:v>
                </c:pt>
                <c:pt idx="14436">
                  <c:v>42122.407986111109</c:v>
                </c:pt>
                <c:pt idx="14437">
                  <c:v>42122.408043981479</c:v>
                </c:pt>
                <c:pt idx="14438">
                  <c:v>42122.408101851855</c:v>
                </c:pt>
                <c:pt idx="14439">
                  <c:v>42122.408148148148</c:v>
                </c:pt>
                <c:pt idx="14440">
                  <c:v>42122.408206018517</c:v>
                </c:pt>
                <c:pt idx="14441">
                  <c:v>42122.408263888887</c:v>
                </c:pt>
                <c:pt idx="14442">
                  <c:v>42122.408310185187</c:v>
                </c:pt>
                <c:pt idx="14443">
                  <c:v>42122.408368055556</c:v>
                </c:pt>
                <c:pt idx="14444">
                  <c:v>42122.408425925925</c:v>
                </c:pt>
                <c:pt idx="14445">
                  <c:v>42122.408483796295</c:v>
                </c:pt>
                <c:pt idx="14446">
                  <c:v>42122.408530092594</c:v>
                </c:pt>
                <c:pt idx="14447">
                  <c:v>42122.408587962964</c:v>
                </c:pt>
                <c:pt idx="14448">
                  <c:v>42122.408645833333</c:v>
                </c:pt>
                <c:pt idx="14449">
                  <c:v>42122.408692129633</c:v>
                </c:pt>
                <c:pt idx="14450">
                  <c:v>42122.408750000002</c:v>
                </c:pt>
                <c:pt idx="14451">
                  <c:v>42122.408807870372</c:v>
                </c:pt>
                <c:pt idx="14452">
                  <c:v>42122.408854166664</c:v>
                </c:pt>
                <c:pt idx="14453">
                  <c:v>42122.408912037034</c:v>
                </c:pt>
                <c:pt idx="14454">
                  <c:v>42122.40896990741</c:v>
                </c:pt>
                <c:pt idx="14455">
                  <c:v>42122.409016203703</c:v>
                </c:pt>
                <c:pt idx="14456">
                  <c:v>42122.409074074072</c:v>
                </c:pt>
                <c:pt idx="14457">
                  <c:v>42122.409131944441</c:v>
                </c:pt>
                <c:pt idx="14458">
                  <c:v>42122.409178240741</c:v>
                </c:pt>
                <c:pt idx="14459">
                  <c:v>42122.409236111111</c:v>
                </c:pt>
                <c:pt idx="14460">
                  <c:v>42122.40929398148</c:v>
                </c:pt>
                <c:pt idx="14461">
                  <c:v>42122.40934027778</c:v>
                </c:pt>
                <c:pt idx="14462">
                  <c:v>42122.409398148149</c:v>
                </c:pt>
                <c:pt idx="14463">
                  <c:v>42122.409456018519</c:v>
                </c:pt>
                <c:pt idx="14464">
                  <c:v>42122.409513888888</c:v>
                </c:pt>
                <c:pt idx="14465">
                  <c:v>42122.409560185188</c:v>
                </c:pt>
                <c:pt idx="14466">
                  <c:v>42122.409618055557</c:v>
                </c:pt>
                <c:pt idx="14467">
                  <c:v>42122.409675925926</c:v>
                </c:pt>
                <c:pt idx="14468">
                  <c:v>42122.409722222219</c:v>
                </c:pt>
                <c:pt idx="14469">
                  <c:v>42122.409780092596</c:v>
                </c:pt>
                <c:pt idx="14470">
                  <c:v>42122.409837962965</c:v>
                </c:pt>
                <c:pt idx="14471">
                  <c:v>42122.409884259258</c:v>
                </c:pt>
                <c:pt idx="14472">
                  <c:v>42122.409942129627</c:v>
                </c:pt>
                <c:pt idx="14473">
                  <c:v>42122.41</c:v>
                </c:pt>
                <c:pt idx="14474">
                  <c:v>42122.410046296296</c:v>
                </c:pt>
                <c:pt idx="14475">
                  <c:v>42122.410104166665</c:v>
                </c:pt>
                <c:pt idx="14476">
                  <c:v>42122.410162037035</c:v>
                </c:pt>
                <c:pt idx="14477">
                  <c:v>42122.410208333335</c:v>
                </c:pt>
                <c:pt idx="14478">
                  <c:v>42122.410266203704</c:v>
                </c:pt>
                <c:pt idx="14479">
                  <c:v>42122.410324074073</c:v>
                </c:pt>
                <c:pt idx="14480">
                  <c:v>42122.410370370373</c:v>
                </c:pt>
                <c:pt idx="14481">
                  <c:v>42122.410428240742</c:v>
                </c:pt>
                <c:pt idx="14482">
                  <c:v>42122.410486111112</c:v>
                </c:pt>
                <c:pt idx="14483">
                  <c:v>42122.410543981481</c:v>
                </c:pt>
                <c:pt idx="14484">
                  <c:v>42122.410590277781</c:v>
                </c:pt>
                <c:pt idx="14485">
                  <c:v>42122.41064814815</c:v>
                </c:pt>
                <c:pt idx="14486">
                  <c:v>42122.41070601852</c:v>
                </c:pt>
                <c:pt idx="14487">
                  <c:v>42122.410752314812</c:v>
                </c:pt>
                <c:pt idx="14488">
                  <c:v>42122.410810185182</c:v>
                </c:pt>
                <c:pt idx="14489">
                  <c:v>42122.410868055558</c:v>
                </c:pt>
                <c:pt idx="14490">
                  <c:v>42122.410914351851</c:v>
                </c:pt>
                <c:pt idx="14491">
                  <c:v>42122.41097222222</c:v>
                </c:pt>
                <c:pt idx="14492">
                  <c:v>42122.411030092589</c:v>
                </c:pt>
                <c:pt idx="14493">
                  <c:v>42122.411076388889</c:v>
                </c:pt>
                <c:pt idx="14494">
                  <c:v>42122.411134259259</c:v>
                </c:pt>
                <c:pt idx="14495">
                  <c:v>42122.411192129628</c:v>
                </c:pt>
                <c:pt idx="14496">
                  <c:v>42122.411238425928</c:v>
                </c:pt>
                <c:pt idx="14497">
                  <c:v>42122.411296296297</c:v>
                </c:pt>
                <c:pt idx="14498">
                  <c:v>42122.411354166667</c:v>
                </c:pt>
                <c:pt idx="14499">
                  <c:v>42122.411400462966</c:v>
                </c:pt>
                <c:pt idx="14500">
                  <c:v>42122.411458333336</c:v>
                </c:pt>
                <c:pt idx="14501">
                  <c:v>42122.411516203705</c:v>
                </c:pt>
                <c:pt idx="14502">
                  <c:v>42122.411562499998</c:v>
                </c:pt>
                <c:pt idx="14503">
                  <c:v>42122.411620370367</c:v>
                </c:pt>
                <c:pt idx="14504">
                  <c:v>42122.411678240744</c:v>
                </c:pt>
                <c:pt idx="14505">
                  <c:v>42122.411736111113</c:v>
                </c:pt>
                <c:pt idx="14506">
                  <c:v>42122.411782407406</c:v>
                </c:pt>
                <c:pt idx="14507">
                  <c:v>42122.411840277775</c:v>
                </c:pt>
                <c:pt idx="14508">
                  <c:v>42122.411898148152</c:v>
                </c:pt>
                <c:pt idx="14509">
                  <c:v>42122.411944444444</c:v>
                </c:pt>
                <c:pt idx="14510">
                  <c:v>42122.412002314813</c:v>
                </c:pt>
                <c:pt idx="14511">
                  <c:v>42122.412060185183</c:v>
                </c:pt>
                <c:pt idx="14512">
                  <c:v>42122.412106481483</c:v>
                </c:pt>
                <c:pt idx="14513">
                  <c:v>42122.412164351852</c:v>
                </c:pt>
                <c:pt idx="14514">
                  <c:v>42122.412222222221</c:v>
                </c:pt>
                <c:pt idx="14515">
                  <c:v>42122.412268518521</c:v>
                </c:pt>
                <c:pt idx="14516">
                  <c:v>42122.412326388891</c:v>
                </c:pt>
                <c:pt idx="14517">
                  <c:v>42122.41238425926</c:v>
                </c:pt>
                <c:pt idx="14518">
                  <c:v>42122.412430555552</c:v>
                </c:pt>
                <c:pt idx="14519">
                  <c:v>42122.412488425929</c:v>
                </c:pt>
                <c:pt idx="14520">
                  <c:v>42122.412546296298</c:v>
                </c:pt>
                <c:pt idx="14521">
                  <c:v>42122.412592592591</c:v>
                </c:pt>
                <c:pt idx="14522">
                  <c:v>42122.41265046296</c:v>
                </c:pt>
                <c:pt idx="14523">
                  <c:v>42122.412708333337</c:v>
                </c:pt>
                <c:pt idx="14524">
                  <c:v>42122.412766203706</c:v>
                </c:pt>
                <c:pt idx="14525">
                  <c:v>42122.412812499999</c:v>
                </c:pt>
                <c:pt idx="14526">
                  <c:v>42122.412870370368</c:v>
                </c:pt>
                <c:pt idx="14527">
                  <c:v>42122.412928240738</c:v>
                </c:pt>
                <c:pt idx="14528">
                  <c:v>42122.412974537037</c:v>
                </c:pt>
                <c:pt idx="14529">
                  <c:v>42122.413032407407</c:v>
                </c:pt>
                <c:pt idx="14530">
                  <c:v>42122.413090277776</c:v>
                </c:pt>
                <c:pt idx="14531">
                  <c:v>42122.413136574076</c:v>
                </c:pt>
                <c:pt idx="14532">
                  <c:v>42122.413194444445</c:v>
                </c:pt>
                <c:pt idx="14533">
                  <c:v>42122.413252314815</c:v>
                </c:pt>
                <c:pt idx="14534">
                  <c:v>42122.413298611114</c:v>
                </c:pt>
                <c:pt idx="14535">
                  <c:v>42122.413356481484</c:v>
                </c:pt>
                <c:pt idx="14536">
                  <c:v>42122.413414351853</c:v>
                </c:pt>
                <c:pt idx="14537">
                  <c:v>42122.413460648146</c:v>
                </c:pt>
                <c:pt idx="14538">
                  <c:v>42122.413518518515</c:v>
                </c:pt>
                <c:pt idx="14539">
                  <c:v>42122.413576388892</c:v>
                </c:pt>
                <c:pt idx="14540">
                  <c:v>42122.413622685184</c:v>
                </c:pt>
                <c:pt idx="14541">
                  <c:v>42122.413680555554</c:v>
                </c:pt>
                <c:pt idx="14542">
                  <c:v>42122.413738425923</c:v>
                </c:pt>
                <c:pt idx="14543">
                  <c:v>42122.4137962963</c:v>
                </c:pt>
                <c:pt idx="14544">
                  <c:v>42122.413842592592</c:v>
                </c:pt>
                <c:pt idx="14545">
                  <c:v>42122.413900462961</c:v>
                </c:pt>
                <c:pt idx="14546">
                  <c:v>42122.413958333331</c:v>
                </c:pt>
                <c:pt idx="14547">
                  <c:v>42122.414004629631</c:v>
                </c:pt>
                <c:pt idx="14548">
                  <c:v>42122.4140625</c:v>
                </c:pt>
                <c:pt idx="14549">
                  <c:v>42122.414120370369</c:v>
                </c:pt>
                <c:pt idx="14550">
                  <c:v>42122.414166666669</c:v>
                </c:pt>
                <c:pt idx="14551">
                  <c:v>42122.414224537039</c:v>
                </c:pt>
                <c:pt idx="14552">
                  <c:v>42122.414282407408</c:v>
                </c:pt>
                <c:pt idx="14553">
                  <c:v>42122.4143287037</c:v>
                </c:pt>
                <c:pt idx="14554">
                  <c:v>42122.414386574077</c:v>
                </c:pt>
                <c:pt idx="14555">
                  <c:v>42122.414444444446</c:v>
                </c:pt>
                <c:pt idx="14556">
                  <c:v>42122.414490740739</c:v>
                </c:pt>
                <c:pt idx="14557">
                  <c:v>42122.414548611108</c:v>
                </c:pt>
                <c:pt idx="14558">
                  <c:v>42122.414606481485</c:v>
                </c:pt>
                <c:pt idx="14559">
                  <c:v>42122.414652777778</c:v>
                </c:pt>
                <c:pt idx="14560">
                  <c:v>42122.414710648147</c:v>
                </c:pt>
                <c:pt idx="14561">
                  <c:v>42122.414768518516</c:v>
                </c:pt>
                <c:pt idx="14562">
                  <c:v>42122.414826388886</c:v>
                </c:pt>
                <c:pt idx="14563">
                  <c:v>42122.414872685185</c:v>
                </c:pt>
                <c:pt idx="14564">
                  <c:v>42122.414930555555</c:v>
                </c:pt>
                <c:pt idx="14565">
                  <c:v>42122.414988425924</c:v>
                </c:pt>
                <c:pt idx="14566">
                  <c:v>42122.415034722224</c:v>
                </c:pt>
                <c:pt idx="14567">
                  <c:v>42122.415092592593</c:v>
                </c:pt>
                <c:pt idx="14568">
                  <c:v>42122.415150462963</c:v>
                </c:pt>
                <c:pt idx="14569">
                  <c:v>42122.415196759262</c:v>
                </c:pt>
                <c:pt idx="14570">
                  <c:v>42122.415254629632</c:v>
                </c:pt>
                <c:pt idx="14571">
                  <c:v>42122.415312500001</c:v>
                </c:pt>
                <c:pt idx="14572">
                  <c:v>42122.415358796294</c:v>
                </c:pt>
                <c:pt idx="14573">
                  <c:v>42122.415416666663</c:v>
                </c:pt>
                <c:pt idx="14574">
                  <c:v>42122.41547453704</c:v>
                </c:pt>
                <c:pt idx="14575">
                  <c:v>42122.415520833332</c:v>
                </c:pt>
                <c:pt idx="14576">
                  <c:v>42122.415578703702</c:v>
                </c:pt>
                <c:pt idx="14577">
                  <c:v>42122.415636574071</c:v>
                </c:pt>
                <c:pt idx="14578">
                  <c:v>42122.415682870371</c:v>
                </c:pt>
                <c:pt idx="14579">
                  <c:v>42122.41574074074</c:v>
                </c:pt>
                <c:pt idx="14580">
                  <c:v>42122.415798611109</c:v>
                </c:pt>
                <c:pt idx="14581">
                  <c:v>42122.415844907409</c:v>
                </c:pt>
                <c:pt idx="14582">
                  <c:v>42122.415902777779</c:v>
                </c:pt>
                <c:pt idx="14583">
                  <c:v>42122.415960648148</c:v>
                </c:pt>
                <c:pt idx="14584">
                  <c:v>42122.416018518517</c:v>
                </c:pt>
                <c:pt idx="14585">
                  <c:v>42122.416064814817</c:v>
                </c:pt>
                <c:pt idx="14586">
                  <c:v>42122.416122685187</c:v>
                </c:pt>
                <c:pt idx="14587">
                  <c:v>42122.416180555556</c:v>
                </c:pt>
                <c:pt idx="14588">
                  <c:v>42122.416226851848</c:v>
                </c:pt>
                <c:pt idx="14589">
                  <c:v>42122.416284722225</c:v>
                </c:pt>
                <c:pt idx="14590">
                  <c:v>42122.416342592594</c:v>
                </c:pt>
                <c:pt idx="14591">
                  <c:v>42122.416388888887</c:v>
                </c:pt>
                <c:pt idx="14592">
                  <c:v>42122.416446759256</c:v>
                </c:pt>
                <c:pt idx="14593">
                  <c:v>42122.416504629633</c:v>
                </c:pt>
                <c:pt idx="14594">
                  <c:v>42122.416550925926</c:v>
                </c:pt>
                <c:pt idx="14595">
                  <c:v>42122.416608796295</c:v>
                </c:pt>
                <c:pt idx="14596">
                  <c:v>42122.416666666664</c:v>
                </c:pt>
                <c:pt idx="14597">
                  <c:v>42122.416712962964</c:v>
                </c:pt>
                <c:pt idx="14598">
                  <c:v>42122.416770833333</c:v>
                </c:pt>
                <c:pt idx="14599">
                  <c:v>42122.416828703703</c:v>
                </c:pt>
                <c:pt idx="14600">
                  <c:v>42122.416875000003</c:v>
                </c:pt>
                <c:pt idx="14601">
                  <c:v>42122.416932870372</c:v>
                </c:pt>
                <c:pt idx="14602">
                  <c:v>42122.416990740741</c:v>
                </c:pt>
                <c:pt idx="14603">
                  <c:v>42122.417048611111</c:v>
                </c:pt>
                <c:pt idx="14604">
                  <c:v>42122.417094907411</c:v>
                </c:pt>
                <c:pt idx="14605">
                  <c:v>42122.41715277778</c:v>
                </c:pt>
                <c:pt idx="14606">
                  <c:v>42122.417210648149</c:v>
                </c:pt>
                <c:pt idx="14607">
                  <c:v>42122.417256944442</c:v>
                </c:pt>
                <c:pt idx="14608">
                  <c:v>42122.417314814818</c:v>
                </c:pt>
                <c:pt idx="14609">
                  <c:v>42122.417372685188</c:v>
                </c:pt>
                <c:pt idx="14610">
                  <c:v>42122.41741898148</c:v>
                </c:pt>
                <c:pt idx="14611">
                  <c:v>42122.41747685185</c:v>
                </c:pt>
                <c:pt idx="14612">
                  <c:v>42122.417534722219</c:v>
                </c:pt>
                <c:pt idx="14613">
                  <c:v>42122.417581018519</c:v>
                </c:pt>
                <c:pt idx="14614">
                  <c:v>42122.417638888888</c:v>
                </c:pt>
                <c:pt idx="14615">
                  <c:v>42122.417696759258</c:v>
                </c:pt>
                <c:pt idx="14616">
                  <c:v>42122.417743055557</c:v>
                </c:pt>
                <c:pt idx="14617">
                  <c:v>42122.417800925927</c:v>
                </c:pt>
                <c:pt idx="14618">
                  <c:v>42122.417858796296</c:v>
                </c:pt>
                <c:pt idx="14619">
                  <c:v>42122.417905092596</c:v>
                </c:pt>
                <c:pt idx="14620">
                  <c:v>42122.417962962965</c:v>
                </c:pt>
                <c:pt idx="14621">
                  <c:v>42122.418020833335</c:v>
                </c:pt>
                <c:pt idx="14622">
                  <c:v>42122.418078703704</c:v>
                </c:pt>
                <c:pt idx="14623">
                  <c:v>42122.418124999997</c:v>
                </c:pt>
                <c:pt idx="14624">
                  <c:v>42122.418182870373</c:v>
                </c:pt>
                <c:pt idx="14625">
                  <c:v>42122.418240740742</c:v>
                </c:pt>
                <c:pt idx="14626">
                  <c:v>42122.418287037035</c:v>
                </c:pt>
                <c:pt idx="14627">
                  <c:v>42122.418344907404</c:v>
                </c:pt>
                <c:pt idx="14628">
                  <c:v>42122.418402777781</c:v>
                </c:pt>
                <c:pt idx="14629">
                  <c:v>42122.418449074074</c:v>
                </c:pt>
                <c:pt idx="14630">
                  <c:v>42122.418506944443</c:v>
                </c:pt>
                <c:pt idx="14631">
                  <c:v>42122.418564814812</c:v>
                </c:pt>
                <c:pt idx="14632">
                  <c:v>42122.418611111112</c:v>
                </c:pt>
                <c:pt idx="14633">
                  <c:v>42122.418668981481</c:v>
                </c:pt>
                <c:pt idx="14634">
                  <c:v>42122.418726851851</c:v>
                </c:pt>
                <c:pt idx="14635">
                  <c:v>42122.418773148151</c:v>
                </c:pt>
                <c:pt idx="14636">
                  <c:v>42122.41883101852</c:v>
                </c:pt>
                <c:pt idx="14637">
                  <c:v>42122.418888888889</c:v>
                </c:pt>
                <c:pt idx="14638">
                  <c:v>42122.418935185182</c:v>
                </c:pt>
                <c:pt idx="14639">
                  <c:v>42122.418993055559</c:v>
                </c:pt>
                <c:pt idx="14640">
                  <c:v>42122.419050925928</c:v>
                </c:pt>
                <c:pt idx="14641">
                  <c:v>42122.419108796297</c:v>
                </c:pt>
                <c:pt idx="14642">
                  <c:v>42122.41915509259</c:v>
                </c:pt>
                <c:pt idx="14643">
                  <c:v>42122.419212962966</c:v>
                </c:pt>
                <c:pt idx="14644">
                  <c:v>42122.419270833336</c:v>
                </c:pt>
                <c:pt idx="14645">
                  <c:v>42122.419317129628</c:v>
                </c:pt>
                <c:pt idx="14646">
                  <c:v>42122.419374999998</c:v>
                </c:pt>
                <c:pt idx="14647">
                  <c:v>42122.419432870367</c:v>
                </c:pt>
                <c:pt idx="14648">
                  <c:v>42122.419479166667</c:v>
                </c:pt>
                <c:pt idx="14649">
                  <c:v>42122.419537037036</c:v>
                </c:pt>
                <c:pt idx="14650">
                  <c:v>42122.419594907406</c:v>
                </c:pt>
                <c:pt idx="14651">
                  <c:v>42122.419641203705</c:v>
                </c:pt>
                <c:pt idx="14652">
                  <c:v>42122.419699074075</c:v>
                </c:pt>
                <c:pt idx="14653">
                  <c:v>42122.419756944444</c:v>
                </c:pt>
                <c:pt idx="14654">
                  <c:v>42122.419803240744</c:v>
                </c:pt>
                <c:pt idx="14655">
                  <c:v>42122.419861111113</c:v>
                </c:pt>
                <c:pt idx="14656">
                  <c:v>42122.419918981483</c:v>
                </c:pt>
                <c:pt idx="14657">
                  <c:v>42122.419965277775</c:v>
                </c:pt>
                <c:pt idx="14658">
                  <c:v>42122.420023148145</c:v>
                </c:pt>
                <c:pt idx="14659">
                  <c:v>42122.420081018521</c:v>
                </c:pt>
                <c:pt idx="14660">
                  <c:v>42122.420127314814</c:v>
                </c:pt>
                <c:pt idx="14661">
                  <c:v>42122.420185185183</c:v>
                </c:pt>
                <c:pt idx="14662">
                  <c:v>42122.420243055552</c:v>
                </c:pt>
                <c:pt idx="14663">
                  <c:v>42122.420300925929</c:v>
                </c:pt>
                <c:pt idx="14664">
                  <c:v>42122.420347222222</c:v>
                </c:pt>
                <c:pt idx="14665">
                  <c:v>42122.420405092591</c:v>
                </c:pt>
                <c:pt idx="14666">
                  <c:v>42122.42046296296</c:v>
                </c:pt>
                <c:pt idx="14667">
                  <c:v>42122.42050925926</c:v>
                </c:pt>
                <c:pt idx="14668">
                  <c:v>42122.420567129629</c:v>
                </c:pt>
                <c:pt idx="14669">
                  <c:v>42122.420624999999</c:v>
                </c:pt>
                <c:pt idx="14670">
                  <c:v>42122.420671296299</c:v>
                </c:pt>
                <c:pt idx="14671">
                  <c:v>42122.420729166668</c:v>
                </c:pt>
                <c:pt idx="14672">
                  <c:v>42122.420787037037</c:v>
                </c:pt>
                <c:pt idx="14673">
                  <c:v>42122.42083333333</c:v>
                </c:pt>
                <c:pt idx="14674">
                  <c:v>42122.420891203707</c:v>
                </c:pt>
                <c:pt idx="14675">
                  <c:v>42122.420949074076</c:v>
                </c:pt>
                <c:pt idx="14676">
                  <c:v>42122.420995370368</c:v>
                </c:pt>
                <c:pt idx="14677">
                  <c:v>42122.421053240738</c:v>
                </c:pt>
                <c:pt idx="14678">
                  <c:v>42122.421111111114</c:v>
                </c:pt>
                <c:pt idx="14679">
                  <c:v>42122.421168981484</c:v>
                </c:pt>
                <c:pt idx="14680">
                  <c:v>42122.421215277776</c:v>
                </c:pt>
                <c:pt idx="14681">
                  <c:v>42122.421273148146</c:v>
                </c:pt>
                <c:pt idx="14682">
                  <c:v>42122.421331018515</c:v>
                </c:pt>
                <c:pt idx="14683">
                  <c:v>42122.421377314815</c:v>
                </c:pt>
                <c:pt idx="14684">
                  <c:v>42122.421435185184</c:v>
                </c:pt>
                <c:pt idx="14685">
                  <c:v>42122.421493055554</c:v>
                </c:pt>
                <c:pt idx="14686">
                  <c:v>42122.421539351853</c:v>
                </c:pt>
                <c:pt idx="14687">
                  <c:v>42122.421597222223</c:v>
                </c:pt>
                <c:pt idx="14688">
                  <c:v>42122.421655092592</c:v>
                </c:pt>
                <c:pt idx="14689">
                  <c:v>42122.421701388892</c:v>
                </c:pt>
                <c:pt idx="14690">
                  <c:v>42122.421759259261</c:v>
                </c:pt>
                <c:pt idx="14691">
                  <c:v>42122.421817129631</c:v>
                </c:pt>
                <c:pt idx="14692">
                  <c:v>42122.421863425923</c:v>
                </c:pt>
                <c:pt idx="14693">
                  <c:v>42122.4219212963</c:v>
                </c:pt>
                <c:pt idx="14694">
                  <c:v>42122.421979166669</c:v>
                </c:pt>
                <c:pt idx="14695">
                  <c:v>42122.422025462962</c:v>
                </c:pt>
                <c:pt idx="14696">
                  <c:v>42122.422083333331</c:v>
                </c:pt>
                <c:pt idx="14697">
                  <c:v>42122.4221412037</c:v>
                </c:pt>
                <c:pt idx="14698">
                  <c:v>42122.422199074077</c:v>
                </c:pt>
                <c:pt idx="14699">
                  <c:v>42122.42224537037</c:v>
                </c:pt>
                <c:pt idx="14700">
                  <c:v>42122.422303240739</c:v>
                </c:pt>
                <c:pt idx="14701">
                  <c:v>42122.422361111108</c:v>
                </c:pt>
                <c:pt idx="14702">
                  <c:v>42122.422407407408</c:v>
                </c:pt>
                <c:pt idx="14703">
                  <c:v>42122.422465277778</c:v>
                </c:pt>
                <c:pt idx="14704">
                  <c:v>42122.422523148147</c:v>
                </c:pt>
                <c:pt idx="14705">
                  <c:v>42122.422569444447</c:v>
                </c:pt>
                <c:pt idx="14706">
                  <c:v>42122.422627314816</c:v>
                </c:pt>
                <c:pt idx="14707">
                  <c:v>42122.422685185185</c:v>
                </c:pt>
                <c:pt idx="14708">
                  <c:v>42122.422731481478</c:v>
                </c:pt>
                <c:pt idx="14709">
                  <c:v>42122.422789351855</c:v>
                </c:pt>
                <c:pt idx="14710">
                  <c:v>42122.422847222224</c:v>
                </c:pt>
                <c:pt idx="14711">
                  <c:v>42122.422893518517</c:v>
                </c:pt>
                <c:pt idx="14712">
                  <c:v>42122.422951388886</c:v>
                </c:pt>
                <c:pt idx="14713">
                  <c:v>42122.423009259262</c:v>
                </c:pt>
                <c:pt idx="14714">
                  <c:v>42122.423055555555</c:v>
                </c:pt>
                <c:pt idx="14715">
                  <c:v>42122.423113425924</c:v>
                </c:pt>
                <c:pt idx="14716">
                  <c:v>42122.423171296294</c:v>
                </c:pt>
                <c:pt idx="14717">
                  <c:v>42122.423217592594</c:v>
                </c:pt>
                <c:pt idx="14718">
                  <c:v>42122.423275462963</c:v>
                </c:pt>
                <c:pt idx="14719">
                  <c:v>42122.423333333332</c:v>
                </c:pt>
                <c:pt idx="14720">
                  <c:v>42122.423391203702</c:v>
                </c:pt>
                <c:pt idx="14721">
                  <c:v>42122.423437500001</c:v>
                </c:pt>
                <c:pt idx="14722">
                  <c:v>42122.423495370371</c:v>
                </c:pt>
                <c:pt idx="14723">
                  <c:v>42122.42355324074</c:v>
                </c:pt>
                <c:pt idx="14724">
                  <c:v>42122.42359953704</c:v>
                </c:pt>
                <c:pt idx="14725">
                  <c:v>42122.423657407409</c:v>
                </c:pt>
                <c:pt idx="14726">
                  <c:v>42122.423715277779</c:v>
                </c:pt>
                <c:pt idx="14727">
                  <c:v>42122.423761574071</c:v>
                </c:pt>
                <c:pt idx="14728">
                  <c:v>42122.423819444448</c:v>
                </c:pt>
                <c:pt idx="14729">
                  <c:v>42122.423877314817</c:v>
                </c:pt>
                <c:pt idx="14730">
                  <c:v>42122.42392361111</c:v>
                </c:pt>
                <c:pt idx="14731">
                  <c:v>42122.423981481479</c:v>
                </c:pt>
                <c:pt idx="14732">
                  <c:v>42122.424039351848</c:v>
                </c:pt>
                <c:pt idx="14733">
                  <c:v>42122.424085648148</c:v>
                </c:pt>
                <c:pt idx="14734">
                  <c:v>42122.424143518518</c:v>
                </c:pt>
                <c:pt idx="14735">
                  <c:v>42122.424201388887</c:v>
                </c:pt>
                <c:pt idx="14736">
                  <c:v>42122.424247685187</c:v>
                </c:pt>
                <c:pt idx="14737">
                  <c:v>42122.424305555556</c:v>
                </c:pt>
                <c:pt idx="14738">
                  <c:v>42122.424363425926</c:v>
                </c:pt>
                <c:pt idx="14739">
                  <c:v>42122.424421296295</c:v>
                </c:pt>
                <c:pt idx="14740">
                  <c:v>42122.424467592595</c:v>
                </c:pt>
                <c:pt idx="14741">
                  <c:v>42122.424525462964</c:v>
                </c:pt>
                <c:pt idx="14742">
                  <c:v>42122.424583333333</c:v>
                </c:pt>
                <c:pt idx="14743">
                  <c:v>42122.424629629626</c:v>
                </c:pt>
                <c:pt idx="14744">
                  <c:v>42122.424687500003</c:v>
                </c:pt>
                <c:pt idx="14745">
                  <c:v>42122.424745370372</c:v>
                </c:pt>
                <c:pt idx="14746">
                  <c:v>42122.424791666665</c:v>
                </c:pt>
                <c:pt idx="14747">
                  <c:v>42122.424849537034</c:v>
                </c:pt>
                <c:pt idx="14748">
                  <c:v>42122.424907407411</c:v>
                </c:pt>
                <c:pt idx="14749">
                  <c:v>42122.424953703703</c:v>
                </c:pt>
                <c:pt idx="14750">
                  <c:v>42122.425011574072</c:v>
                </c:pt>
                <c:pt idx="14751">
                  <c:v>42122.425069444442</c:v>
                </c:pt>
                <c:pt idx="14752">
                  <c:v>42122.425115740742</c:v>
                </c:pt>
                <c:pt idx="14753">
                  <c:v>42122.425173611111</c:v>
                </c:pt>
                <c:pt idx="14754">
                  <c:v>42122.42523148148</c:v>
                </c:pt>
                <c:pt idx="14755">
                  <c:v>42122.42527777778</c:v>
                </c:pt>
                <c:pt idx="14756">
                  <c:v>42122.425335648149</c:v>
                </c:pt>
                <c:pt idx="14757">
                  <c:v>42122.425393518519</c:v>
                </c:pt>
                <c:pt idx="14758">
                  <c:v>42122.425451388888</c:v>
                </c:pt>
                <c:pt idx="14759">
                  <c:v>42122.425497685188</c:v>
                </c:pt>
                <c:pt idx="14760">
                  <c:v>42122.425555555557</c:v>
                </c:pt>
                <c:pt idx="14761">
                  <c:v>42122.425613425927</c:v>
                </c:pt>
                <c:pt idx="14762">
                  <c:v>42122.425659722219</c:v>
                </c:pt>
                <c:pt idx="14763">
                  <c:v>42122.425717592596</c:v>
                </c:pt>
                <c:pt idx="14764">
                  <c:v>42122.425775462965</c:v>
                </c:pt>
                <c:pt idx="14765">
                  <c:v>42122.425821759258</c:v>
                </c:pt>
                <c:pt idx="14766">
                  <c:v>42122.425879629627</c:v>
                </c:pt>
                <c:pt idx="14767">
                  <c:v>42122.425937499997</c:v>
                </c:pt>
                <c:pt idx="14768">
                  <c:v>42122.425983796296</c:v>
                </c:pt>
                <c:pt idx="14769">
                  <c:v>42122.426041666666</c:v>
                </c:pt>
                <c:pt idx="14770">
                  <c:v>42122.426099537035</c:v>
                </c:pt>
                <c:pt idx="14771">
                  <c:v>42122.426145833335</c:v>
                </c:pt>
                <c:pt idx="14772">
                  <c:v>42122.426203703704</c:v>
                </c:pt>
                <c:pt idx="14773">
                  <c:v>42122.426261574074</c:v>
                </c:pt>
                <c:pt idx="14774">
                  <c:v>42122.426307870373</c:v>
                </c:pt>
                <c:pt idx="14775">
                  <c:v>42122.426365740743</c:v>
                </c:pt>
                <c:pt idx="14776">
                  <c:v>42122.426423611112</c:v>
                </c:pt>
                <c:pt idx="14777">
                  <c:v>42122.426481481481</c:v>
                </c:pt>
                <c:pt idx="14778">
                  <c:v>42122.426527777781</c:v>
                </c:pt>
                <c:pt idx="14779">
                  <c:v>42122.426585648151</c:v>
                </c:pt>
                <c:pt idx="14780">
                  <c:v>42122.42664351852</c:v>
                </c:pt>
                <c:pt idx="14781">
                  <c:v>42122.426689814813</c:v>
                </c:pt>
                <c:pt idx="14782">
                  <c:v>42122.426747685182</c:v>
                </c:pt>
                <c:pt idx="14783">
                  <c:v>42122.426805555559</c:v>
                </c:pt>
                <c:pt idx="14784">
                  <c:v>42122.426851851851</c:v>
                </c:pt>
                <c:pt idx="14785">
                  <c:v>42122.42690972222</c:v>
                </c:pt>
                <c:pt idx="14786">
                  <c:v>42122.42696759259</c:v>
                </c:pt>
                <c:pt idx="14787">
                  <c:v>42122.42701388889</c:v>
                </c:pt>
                <c:pt idx="14788">
                  <c:v>42122.427071759259</c:v>
                </c:pt>
                <c:pt idx="14789">
                  <c:v>42122.427129629628</c:v>
                </c:pt>
                <c:pt idx="14790">
                  <c:v>42122.427175925928</c:v>
                </c:pt>
                <c:pt idx="14791">
                  <c:v>42122.427233796298</c:v>
                </c:pt>
                <c:pt idx="14792">
                  <c:v>42122.427291666667</c:v>
                </c:pt>
                <c:pt idx="14793">
                  <c:v>42122.427337962959</c:v>
                </c:pt>
                <c:pt idx="14794">
                  <c:v>42122.427395833336</c:v>
                </c:pt>
                <c:pt idx="14795">
                  <c:v>42122.427453703705</c:v>
                </c:pt>
                <c:pt idx="14796">
                  <c:v>42122.427499999998</c:v>
                </c:pt>
                <c:pt idx="14797">
                  <c:v>42122.427557870367</c:v>
                </c:pt>
                <c:pt idx="14798">
                  <c:v>42122.427615740744</c:v>
                </c:pt>
                <c:pt idx="14799">
                  <c:v>42122.427673611113</c:v>
                </c:pt>
                <c:pt idx="14800">
                  <c:v>42122.427719907406</c:v>
                </c:pt>
                <c:pt idx="14801">
                  <c:v>42122.427777777775</c:v>
                </c:pt>
                <c:pt idx="14802">
                  <c:v>42122.427835648145</c:v>
                </c:pt>
                <c:pt idx="14803">
                  <c:v>42122.427881944444</c:v>
                </c:pt>
                <c:pt idx="14804">
                  <c:v>42122.427939814814</c:v>
                </c:pt>
                <c:pt idx="14805">
                  <c:v>42122.427997685183</c:v>
                </c:pt>
                <c:pt idx="14806">
                  <c:v>42122.428043981483</c:v>
                </c:pt>
                <c:pt idx="14807">
                  <c:v>42122.428101851852</c:v>
                </c:pt>
                <c:pt idx="14808">
                  <c:v>42122.428159722222</c:v>
                </c:pt>
                <c:pt idx="14809">
                  <c:v>42122.428206018521</c:v>
                </c:pt>
                <c:pt idx="14810">
                  <c:v>42122.428263888891</c:v>
                </c:pt>
                <c:pt idx="14811">
                  <c:v>42122.42832175926</c:v>
                </c:pt>
                <c:pt idx="14812">
                  <c:v>42122.428368055553</c:v>
                </c:pt>
                <c:pt idx="14813">
                  <c:v>42122.428425925929</c:v>
                </c:pt>
                <c:pt idx="14814">
                  <c:v>42122.428483796299</c:v>
                </c:pt>
                <c:pt idx="14815">
                  <c:v>42122.428530092591</c:v>
                </c:pt>
                <c:pt idx="14816">
                  <c:v>42122.428587962961</c:v>
                </c:pt>
                <c:pt idx="14817">
                  <c:v>42122.42864583333</c:v>
                </c:pt>
                <c:pt idx="14818">
                  <c:v>42122.428703703707</c:v>
                </c:pt>
                <c:pt idx="14819">
                  <c:v>42122.428749999999</c:v>
                </c:pt>
                <c:pt idx="14820">
                  <c:v>42122.428807870368</c:v>
                </c:pt>
                <c:pt idx="14821">
                  <c:v>42122.428865740738</c:v>
                </c:pt>
                <c:pt idx="14822">
                  <c:v>42122.428912037038</c:v>
                </c:pt>
                <c:pt idx="14823">
                  <c:v>42122.428969907407</c:v>
                </c:pt>
                <c:pt idx="14824">
                  <c:v>42122.429027777776</c:v>
                </c:pt>
                <c:pt idx="14825">
                  <c:v>42122.429074074076</c:v>
                </c:pt>
                <c:pt idx="14826">
                  <c:v>42122.429131944446</c:v>
                </c:pt>
                <c:pt idx="14827">
                  <c:v>42122.429189814815</c:v>
                </c:pt>
                <c:pt idx="14828">
                  <c:v>42122.429236111115</c:v>
                </c:pt>
                <c:pt idx="14829">
                  <c:v>42122.429293981484</c:v>
                </c:pt>
                <c:pt idx="14830">
                  <c:v>42122.429351851853</c:v>
                </c:pt>
                <c:pt idx="14831">
                  <c:v>42122.429398148146</c:v>
                </c:pt>
                <c:pt idx="14832">
                  <c:v>42122.429456018515</c:v>
                </c:pt>
                <c:pt idx="14833">
                  <c:v>42122.429513888892</c:v>
                </c:pt>
                <c:pt idx="14834">
                  <c:v>42122.429560185185</c:v>
                </c:pt>
                <c:pt idx="14835">
                  <c:v>42122.429618055554</c:v>
                </c:pt>
                <c:pt idx="14836">
                  <c:v>42122.429675925923</c:v>
                </c:pt>
                <c:pt idx="14837">
                  <c:v>42122.4297337963</c:v>
                </c:pt>
                <c:pt idx="14838">
                  <c:v>42122.429780092592</c:v>
                </c:pt>
                <c:pt idx="14839">
                  <c:v>42122.429837962962</c:v>
                </c:pt>
                <c:pt idx="14840">
                  <c:v>42122.429895833331</c:v>
                </c:pt>
                <c:pt idx="14841">
                  <c:v>42122.429942129631</c:v>
                </c:pt>
                <c:pt idx="14842">
                  <c:v>42122.43</c:v>
                </c:pt>
                <c:pt idx="14843">
                  <c:v>42122.43005787037</c:v>
                </c:pt>
                <c:pt idx="14844">
                  <c:v>42122.430104166669</c:v>
                </c:pt>
                <c:pt idx="14845">
                  <c:v>42122.430162037039</c:v>
                </c:pt>
                <c:pt idx="14846">
                  <c:v>42122.430219907408</c:v>
                </c:pt>
                <c:pt idx="14847">
                  <c:v>42122.430266203701</c:v>
                </c:pt>
                <c:pt idx="14848">
                  <c:v>42122.430324074077</c:v>
                </c:pt>
                <c:pt idx="14849">
                  <c:v>42122.430381944447</c:v>
                </c:pt>
                <c:pt idx="14850">
                  <c:v>42122.430428240739</c:v>
                </c:pt>
                <c:pt idx="14851">
                  <c:v>42122.430486111109</c:v>
                </c:pt>
                <c:pt idx="14852">
                  <c:v>42122.430543981478</c:v>
                </c:pt>
                <c:pt idx="14853">
                  <c:v>42122.430590277778</c:v>
                </c:pt>
                <c:pt idx="14854">
                  <c:v>42122.430648148147</c:v>
                </c:pt>
                <c:pt idx="14855">
                  <c:v>42122.430706018517</c:v>
                </c:pt>
                <c:pt idx="14856">
                  <c:v>42122.430763888886</c:v>
                </c:pt>
                <c:pt idx="14857">
                  <c:v>42122.430810185186</c:v>
                </c:pt>
                <c:pt idx="14858">
                  <c:v>42122.430868055555</c:v>
                </c:pt>
                <c:pt idx="14859">
                  <c:v>42122.430925925924</c:v>
                </c:pt>
                <c:pt idx="14860">
                  <c:v>42122.430972222224</c:v>
                </c:pt>
                <c:pt idx="14861">
                  <c:v>42122.431030092594</c:v>
                </c:pt>
                <c:pt idx="14862">
                  <c:v>42122.431087962963</c:v>
                </c:pt>
                <c:pt idx="14863">
                  <c:v>42122.431134259263</c:v>
                </c:pt>
                <c:pt idx="14864">
                  <c:v>42122.431192129632</c:v>
                </c:pt>
                <c:pt idx="14865">
                  <c:v>42122.431250000001</c:v>
                </c:pt>
                <c:pt idx="14866">
                  <c:v>42122.431296296294</c:v>
                </c:pt>
                <c:pt idx="14867">
                  <c:v>42122.431354166663</c:v>
                </c:pt>
                <c:pt idx="14868">
                  <c:v>42122.43141203704</c:v>
                </c:pt>
                <c:pt idx="14869">
                  <c:v>42122.431458333333</c:v>
                </c:pt>
                <c:pt idx="14870">
                  <c:v>42122.431516203702</c:v>
                </c:pt>
                <c:pt idx="14871">
                  <c:v>42122.431574074071</c:v>
                </c:pt>
                <c:pt idx="14872">
                  <c:v>42122.431620370371</c:v>
                </c:pt>
                <c:pt idx="14873">
                  <c:v>42122.43167824074</c:v>
                </c:pt>
                <c:pt idx="14874">
                  <c:v>42122.43173611111</c:v>
                </c:pt>
                <c:pt idx="14875">
                  <c:v>42122.43178240741</c:v>
                </c:pt>
                <c:pt idx="14876">
                  <c:v>42122.431840277779</c:v>
                </c:pt>
                <c:pt idx="14877">
                  <c:v>42122.431898148148</c:v>
                </c:pt>
                <c:pt idx="14878">
                  <c:v>42122.431956018518</c:v>
                </c:pt>
                <c:pt idx="14879">
                  <c:v>42122.432002314818</c:v>
                </c:pt>
                <c:pt idx="14880">
                  <c:v>42122.432060185187</c:v>
                </c:pt>
                <c:pt idx="14881">
                  <c:v>42122.432118055556</c:v>
                </c:pt>
                <c:pt idx="14882">
                  <c:v>42122.432164351849</c:v>
                </c:pt>
                <c:pt idx="14883">
                  <c:v>42122.432222222225</c:v>
                </c:pt>
                <c:pt idx="14884">
                  <c:v>42122.432280092595</c:v>
                </c:pt>
                <c:pt idx="14885">
                  <c:v>42122.432326388887</c:v>
                </c:pt>
                <c:pt idx="14886">
                  <c:v>42122.432384259257</c:v>
                </c:pt>
                <c:pt idx="14887">
                  <c:v>42122.432442129626</c:v>
                </c:pt>
                <c:pt idx="14888">
                  <c:v>42122.432488425926</c:v>
                </c:pt>
                <c:pt idx="14889">
                  <c:v>42122.432546296295</c:v>
                </c:pt>
                <c:pt idx="14890">
                  <c:v>42122.432604166665</c:v>
                </c:pt>
                <c:pt idx="14891">
                  <c:v>42122.432650462964</c:v>
                </c:pt>
                <c:pt idx="14892">
                  <c:v>42122.432708333334</c:v>
                </c:pt>
                <c:pt idx="14893">
                  <c:v>42122.432766203703</c:v>
                </c:pt>
                <c:pt idx="14894">
                  <c:v>42122.432812500003</c:v>
                </c:pt>
                <c:pt idx="14895">
                  <c:v>42122.432870370372</c:v>
                </c:pt>
                <c:pt idx="14896">
                  <c:v>42122.432928240742</c:v>
                </c:pt>
                <c:pt idx="14897">
                  <c:v>42122.432986111111</c:v>
                </c:pt>
                <c:pt idx="14898">
                  <c:v>42122.433032407411</c:v>
                </c:pt>
                <c:pt idx="14899">
                  <c:v>42122.43309027778</c:v>
                </c:pt>
                <c:pt idx="14900">
                  <c:v>42122.433148148149</c:v>
                </c:pt>
                <c:pt idx="14901">
                  <c:v>42122.433194444442</c:v>
                </c:pt>
                <c:pt idx="14902">
                  <c:v>42122.433252314811</c:v>
                </c:pt>
                <c:pt idx="14903">
                  <c:v>42122.433310185188</c:v>
                </c:pt>
                <c:pt idx="14904">
                  <c:v>42122.433356481481</c:v>
                </c:pt>
                <c:pt idx="14905">
                  <c:v>42122.43341435185</c:v>
                </c:pt>
                <c:pt idx="14906">
                  <c:v>42122.433472222219</c:v>
                </c:pt>
                <c:pt idx="14907">
                  <c:v>42122.433518518519</c:v>
                </c:pt>
                <c:pt idx="14908">
                  <c:v>42122.433576388888</c:v>
                </c:pt>
                <c:pt idx="14909">
                  <c:v>42122.433634259258</c:v>
                </c:pt>
                <c:pt idx="14910">
                  <c:v>42122.433680555558</c:v>
                </c:pt>
                <c:pt idx="14911">
                  <c:v>42122.433738425927</c:v>
                </c:pt>
                <c:pt idx="14912">
                  <c:v>42122.433796296296</c:v>
                </c:pt>
                <c:pt idx="14913">
                  <c:v>42122.433842592596</c:v>
                </c:pt>
                <c:pt idx="14914">
                  <c:v>42122.433900462966</c:v>
                </c:pt>
                <c:pt idx="14915">
                  <c:v>42122.433958333335</c:v>
                </c:pt>
                <c:pt idx="14916">
                  <c:v>42122.434016203704</c:v>
                </c:pt>
                <c:pt idx="14917">
                  <c:v>42122.434062499997</c:v>
                </c:pt>
                <c:pt idx="14918">
                  <c:v>42122.434120370373</c:v>
                </c:pt>
                <c:pt idx="14919">
                  <c:v>42122.434178240743</c:v>
                </c:pt>
                <c:pt idx="14920">
                  <c:v>42122.434224537035</c:v>
                </c:pt>
                <c:pt idx="14921">
                  <c:v>42122.434282407405</c:v>
                </c:pt>
                <c:pt idx="14922">
                  <c:v>42122.434340277781</c:v>
                </c:pt>
                <c:pt idx="14923">
                  <c:v>42122.434386574074</c:v>
                </c:pt>
                <c:pt idx="14924">
                  <c:v>42122.434444444443</c:v>
                </c:pt>
                <c:pt idx="14925">
                  <c:v>42122.434502314813</c:v>
                </c:pt>
                <c:pt idx="14926">
                  <c:v>42122.434548611112</c:v>
                </c:pt>
                <c:pt idx="14927">
                  <c:v>42122.434606481482</c:v>
                </c:pt>
                <c:pt idx="14928">
                  <c:v>42122.434664351851</c:v>
                </c:pt>
                <c:pt idx="14929">
                  <c:v>42122.434710648151</c:v>
                </c:pt>
                <c:pt idx="14930">
                  <c:v>42122.43476851852</c:v>
                </c:pt>
                <c:pt idx="14931">
                  <c:v>42122.43482638889</c:v>
                </c:pt>
                <c:pt idx="14932">
                  <c:v>42122.434872685182</c:v>
                </c:pt>
                <c:pt idx="14933">
                  <c:v>42122.434930555559</c:v>
                </c:pt>
                <c:pt idx="14934">
                  <c:v>42122.434988425928</c:v>
                </c:pt>
                <c:pt idx="14935">
                  <c:v>42122.435046296298</c:v>
                </c:pt>
                <c:pt idx="14936">
                  <c:v>42122.43509259259</c:v>
                </c:pt>
                <c:pt idx="14937">
                  <c:v>42122.435150462959</c:v>
                </c:pt>
                <c:pt idx="14938">
                  <c:v>42122.435208333336</c:v>
                </c:pt>
                <c:pt idx="14939">
                  <c:v>42122.435254629629</c:v>
                </c:pt>
                <c:pt idx="14940">
                  <c:v>42122.435312499998</c:v>
                </c:pt>
                <c:pt idx="14941">
                  <c:v>42122.435370370367</c:v>
                </c:pt>
                <c:pt idx="14942">
                  <c:v>42122.435416666667</c:v>
                </c:pt>
                <c:pt idx="14943">
                  <c:v>42122.435474537036</c:v>
                </c:pt>
                <c:pt idx="14944">
                  <c:v>42122.435532407406</c:v>
                </c:pt>
                <c:pt idx="14945">
                  <c:v>42122.435578703706</c:v>
                </c:pt>
                <c:pt idx="14946">
                  <c:v>42122.435636574075</c:v>
                </c:pt>
                <c:pt idx="14947">
                  <c:v>42122.435694444444</c:v>
                </c:pt>
                <c:pt idx="14948">
                  <c:v>42122.435740740744</c:v>
                </c:pt>
                <c:pt idx="14949">
                  <c:v>42122.435798611114</c:v>
                </c:pt>
                <c:pt idx="14950">
                  <c:v>42122.435856481483</c:v>
                </c:pt>
                <c:pt idx="14951">
                  <c:v>42122.435902777775</c:v>
                </c:pt>
                <c:pt idx="14952">
                  <c:v>42122.435960648145</c:v>
                </c:pt>
                <c:pt idx="14953">
                  <c:v>42122.436018518521</c:v>
                </c:pt>
                <c:pt idx="14954">
                  <c:v>42122.436064814814</c:v>
                </c:pt>
                <c:pt idx="14955">
                  <c:v>42122.436122685183</c:v>
                </c:pt>
                <c:pt idx="14956">
                  <c:v>42122.436180555553</c:v>
                </c:pt>
                <c:pt idx="14957">
                  <c:v>42122.436238425929</c:v>
                </c:pt>
                <c:pt idx="14958">
                  <c:v>42122.436284722222</c:v>
                </c:pt>
                <c:pt idx="14959">
                  <c:v>42122.436342592591</c:v>
                </c:pt>
                <c:pt idx="14960">
                  <c:v>42122.436400462961</c:v>
                </c:pt>
                <c:pt idx="14961">
                  <c:v>42122.43644675926</c:v>
                </c:pt>
                <c:pt idx="14962">
                  <c:v>42122.43650462963</c:v>
                </c:pt>
                <c:pt idx="14963">
                  <c:v>42122.436562499999</c:v>
                </c:pt>
                <c:pt idx="14964">
                  <c:v>42122.436608796299</c:v>
                </c:pt>
                <c:pt idx="14965">
                  <c:v>42122.436666666668</c:v>
                </c:pt>
                <c:pt idx="14966">
                  <c:v>42122.436724537038</c:v>
                </c:pt>
                <c:pt idx="14967">
                  <c:v>42122.43677083333</c:v>
                </c:pt>
                <c:pt idx="14968">
                  <c:v>42122.436828703707</c:v>
                </c:pt>
                <c:pt idx="14969">
                  <c:v>42122.436886574076</c:v>
                </c:pt>
                <c:pt idx="14970">
                  <c:v>42122.436932870369</c:v>
                </c:pt>
                <c:pt idx="14971">
                  <c:v>42122.436990740738</c:v>
                </c:pt>
                <c:pt idx="14972">
                  <c:v>42122.437048611115</c:v>
                </c:pt>
                <c:pt idx="14973">
                  <c:v>42122.437094907407</c:v>
                </c:pt>
                <c:pt idx="14974">
                  <c:v>42122.437152777777</c:v>
                </c:pt>
                <c:pt idx="14975">
                  <c:v>42122.437210648146</c:v>
                </c:pt>
                <c:pt idx="14976">
                  <c:v>42122.437268518515</c:v>
                </c:pt>
                <c:pt idx="14977">
                  <c:v>42122.437314814815</c:v>
                </c:pt>
                <c:pt idx="14978">
                  <c:v>42122.437372685185</c:v>
                </c:pt>
                <c:pt idx="14979">
                  <c:v>42122.437430555554</c:v>
                </c:pt>
                <c:pt idx="14980">
                  <c:v>42122.437476851854</c:v>
                </c:pt>
                <c:pt idx="14981">
                  <c:v>42122.437534722223</c:v>
                </c:pt>
                <c:pt idx="14982">
                  <c:v>42122.437592592592</c:v>
                </c:pt>
                <c:pt idx="14983">
                  <c:v>42122.437638888892</c:v>
                </c:pt>
                <c:pt idx="14984">
                  <c:v>42122.437696759262</c:v>
                </c:pt>
                <c:pt idx="14985">
                  <c:v>42122.437754629631</c:v>
                </c:pt>
                <c:pt idx="14986">
                  <c:v>42122.437800925924</c:v>
                </c:pt>
                <c:pt idx="14987">
                  <c:v>42122.437858796293</c:v>
                </c:pt>
                <c:pt idx="14988">
                  <c:v>42122.437916666669</c:v>
                </c:pt>
                <c:pt idx="14989">
                  <c:v>42122.437962962962</c:v>
                </c:pt>
                <c:pt idx="14990">
                  <c:v>42122.438020833331</c:v>
                </c:pt>
                <c:pt idx="14991">
                  <c:v>42122.438078703701</c:v>
                </c:pt>
                <c:pt idx="14992">
                  <c:v>42122.438125000001</c:v>
                </c:pt>
                <c:pt idx="14993">
                  <c:v>42122.43818287037</c:v>
                </c:pt>
                <c:pt idx="14994">
                  <c:v>42122.438240740739</c:v>
                </c:pt>
                <c:pt idx="14995">
                  <c:v>42122.438298611109</c:v>
                </c:pt>
                <c:pt idx="14996">
                  <c:v>42122.438344907408</c:v>
                </c:pt>
                <c:pt idx="14997">
                  <c:v>42122.438402777778</c:v>
                </c:pt>
                <c:pt idx="14998">
                  <c:v>42122.438460648147</c:v>
                </c:pt>
                <c:pt idx="14999">
                  <c:v>42122.438506944447</c:v>
                </c:pt>
                <c:pt idx="15000">
                  <c:v>42122.438564814816</c:v>
                </c:pt>
                <c:pt idx="15001">
                  <c:v>42122.438622685186</c:v>
                </c:pt>
                <c:pt idx="15002">
                  <c:v>42122.438668981478</c:v>
                </c:pt>
                <c:pt idx="15003">
                  <c:v>42122.438726851855</c:v>
                </c:pt>
                <c:pt idx="15004">
                  <c:v>42122.438784722224</c:v>
                </c:pt>
                <c:pt idx="15005">
                  <c:v>42122.438831018517</c:v>
                </c:pt>
                <c:pt idx="15006">
                  <c:v>42122.438888888886</c:v>
                </c:pt>
                <c:pt idx="15007">
                  <c:v>42122.438946759263</c:v>
                </c:pt>
                <c:pt idx="15008">
                  <c:v>42122.438993055555</c:v>
                </c:pt>
                <c:pt idx="15009">
                  <c:v>42122.439050925925</c:v>
                </c:pt>
                <c:pt idx="15010">
                  <c:v>42122.439108796294</c:v>
                </c:pt>
                <c:pt idx="15011">
                  <c:v>42122.439155092594</c:v>
                </c:pt>
                <c:pt idx="15012">
                  <c:v>42122.439212962963</c:v>
                </c:pt>
                <c:pt idx="15013">
                  <c:v>42122.439270833333</c:v>
                </c:pt>
                <c:pt idx="15014">
                  <c:v>42122.439328703702</c:v>
                </c:pt>
                <c:pt idx="15015">
                  <c:v>42122.439375000002</c:v>
                </c:pt>
                <c:pt idx="15016">
                  <c:v>42122.439432870371</c:v>
                </c:pt>
                <c:pt idx="15017">
                  <c:v>42122.43949074074</c:v>
                </c:pt>
                <c:pt idx="15018">
                  <c:v>42122.43953703704</c:v>
                </c:pt>
                <c:pt idx="15019">
                  <c:v>42122.43959490741</c:v>
                </c:pt>
                <c:pt idx="15020">
                  <c:v>42122.439652777779</c:v>
                </c:pt>
                <c:pt idx="15021">
                  <c:v>42122.439699074072</c:v>
                </c:pt>
                <c:pt idx="15022">
                  <c:v>42122.439756944441</c:v>
                </c:pt>
                <c:pt idx="15023">
                  <c:v>42122.439814814818</c:v>
                </c:pt>
                <c:pt idx="15024">
                  <c:v>42122.43986111111</c:v>
                </c:pt>
                <c:pt idx="15025">
                  <c:v>42122.439918981479</c:v>
                </c:pt>
                <c:pt idx="15026">
                  <c:v>42122.439976851849</c:v>
                </c:pt>
                <c:pt idx="15027">
                  <c:v>42122.440023148149</c:v>
                </c:pt>
                <c:pt idx="15028">
                  <c:v>42122.440081018518</c:v>
                </c:pt>
                <c:pt idx="15029">
                  <c:v>42122.440138888887</c:v>
                </c:pt>
                <c:pt idx="15030">
                  <c:v>42122.440185185187</c:v>
                </c:pt>
                <c:pt idx="15031">
                  <c:v>42122.440243055556</c:v>
                </c:pt>
                <c:pt idx="15032">
                  <c:v>42122.440300925926</c:v>
                </c:pt>
                <c:pt idx="15033">
                  <c:v>42122.440358796295</c:v>
                </c:pt>
                <c:pt idx="15034">
                  <c:v>42122.440405092595</c:v>
                </c:pt>
                <c:pt idx="15035">
                  <c:v>42122.440462962964</c:v>
                </c:pt>
                <c:pt idx="15036">
                  <c:v>42122.440520833334</c:v>
                </c:pt>
                <c:pt idx="15037">
                  <c:v>42122.440567129626</c:v>
                </c:pt>
                <c:pt idx="15038">
                  <c:v>42122.440625000003</c:v>
                </c:pt>
                <c:pt idx="15039">
                  <c:v>42122.440682870372</c:v>
                </c:pt>
                <c:pt idx="15040">
                  <c:v>42122.440729166665</c:v>
                </c:pt>
                <c:pt idx="15041">
                  <c:v>42122.440787037034</c:v>
                </c:pt>
                <c:pt idx="15042">
                  <c:v>42122.440844907411</c:v>
                </c:pt>
                <c:pt idx="15043">
                  <c:v>42122.440891203703</c:v>
                </c:pt>
                <c:pt idx="15044">
                  <c:v>42122.440949074073</c:v>
                </c:pt>
                <c:pt idx="15045">
                  <c:v>42122.441006944442</c:v>
                </c:pt>
                <c:pt idx="15046">
                  <c:v>42122.441053240742</c:v>
                </c:pt>
                <c:pt idx="15047">
                  <c:v>42122.441111111111</c:v>
                </c:pt>
                <c:pt idx="15048">
                  <c:v>42122.441168981481</c:v>
                </c:pt>
                <c:pt idx="15049">
                  <c:v>42122.44121527778</c:v>
                </c:pt>
                <c:pt idx="15050">
                  <c:v>42122.44127314815</c:v>
                </c:pt>
                <c:pt idx="15051">
                  <c:v>42122.441331018519</c:v>
                </c:pt>
                <c:pt idx="15052">
                  <c:v>42122.441388888888</c:v>
                </c:pt>
                <c:pt idx="15053">
                  <c:v>42122.441435185188</c:v>
                </c:pt>
                <c:pt idx="15054">
                  <c:v>42122.441493055558</c:v>
                </c:pt>
                <c:pt idx="15055">
                  <c:v>42122.441550925927</c:v>
                </c:pt>
                <c:pt idx="15056">
                  <c:v>42122.44159722222</c:v>
                </c:pt>
                <c:pt idx="15057">
                  <c:v>42122.441655092596</c:v>
                </c:pt>
                <c:pt idx="15058">
                  <c:v>42122.441712962966</c:v>
                </c:pt>
                <c:pt idx="15059">
                  <c:v>42122.441759259258</c:v>
                </c:pt>
                <c:pt idx="15060">
                  <c:v>42122.441817129627</c:v>
                </c:pt>
                <c:pt idx="15061">
                  <c:v>42122.441874999997</c:v>
                </c:pt>
                <c:pt idx="15062">
                  <c:v>42122.441921296297</c:v>
                </c:pt>
                <c:pt idx="15063">
                  <c:v>42122.441979166666</c:v>
                </c:pt>
                <c:pt idx="15064">
                  <c:v>42122.442037037035</c:v>
                </c:pt>
                <c:pt idx="15065">
                  <c:v>42122.442083333335</c:v>
                </c:pt>
                <c:pt idx="15066">
                  <c:v>42122.442141203705</c:v>
                </c:pt>
                <c:pt idx="15067">
                  <c:v>42122.442199074074</c:v>
                </c:pt>
                <c:pt idx="15068">
                  <c:v>42122.442245370374</c:v>
                </c:pt>
                <c:pt idx="15069">
                  <c:v>42122.442303240743</c:v>
                </c:pt>
                <c:pt idx="15070">
                  <c:v>42122.442361111112</c:v>
                </c:pt>
                <c:pt idx="15071">
                  <c:v>42122.442407407405</c:v>
                </c:pt>
                <c:pt idx="15072">
                  <c:v>42122.442465277774</c:v>
                </c:pt>
                <c:pt idx="15073">
                  <c:v>42122.442523148151</c:v>
                </c:pt>
                <c:pt idx="15074">
                  <c:v>42122.44258101852</c:v>
                </c:pt>
                <c:pt idx="15075">
                  <c:v>42122.442627314813</c:v>
                </c:pt>
                <c:pt idx="15076">
                  <c:v>42122.442685185182</c:v>
                </c:pt>
                <c:pt idx="15077">
                  <c:v>42122.442743055559</c:v>
                </c:pt>
                <c:pt idx="15078">
                  <c:v>42122.442789351851</c:v>
                </c:pt>
                <c:pt idx="15079">
                  <c:v>42122.442847222221</c:v>
                </c:pt>
                <c:pt idx="15080">
                  <c:v>42122.44290509259</c:v>
                </c:pt>
                <c:pt idx="15081">
                  <c:v>42122.44295138889</c:v>
                </c:pt>
                <c:pt idx="15082">
                  <c:v>42122.443009259259</c:v>
                </c:pt>
                <c:pt idx="15083">
                  <c:v>42122.443067129629</c:v>
                </c:pt>
                <c:pt idx="15084">
                  <c:v>42122.443113425928</c:v>
                </c:pt>
                <c:pt idx="15085">
                  <c:v>42122.443171296298</c:v>
                </c:pt>
                <c:pt idx="15086">
                  <c:v>42122.443229166667</c:v>
                </c:pt>
                <c:pt idx="15087">
                  <c:v>42122.44327546296</c:v>
                </c:pt>
                <c:pt idx="15088">
                  <c:v>42122.443333333336</c:v>
                </c:pt>
                <c:pt idx="15089">
                  <c:v>42122.443391203706</c:v>
                </c:pt>
                <c:pt idx="15090">
                  <c:v>42122.443437499998</c:v>
                </c:pt>
                <c:pt idx="15091">
                  <c:v>42122.443495370368</c:v>
                </c:pt>
                <c:pt idx="15092">
                  <c:v>42122.443553240744</c:v>
                </c:pt>
                <c:pt idx="15093">
                  <c:v>42122.443611111114</c:v>
                </c:pt>
                <c:pt idx="15094">
                  <c:v>42122.443657407406</c:v>
                </c:pt>
                <c:pt idx="15095">
                  <c:v>42122.443715277775</c:v>
                </c:pt>
                <c:pt idx="15096">
                  <c:v>42122.443773148145</c:v>
                </c:pt>
                <c:pt idx="15097">
                  <c:v>42122.443819444445</c:v>
                </c:pt>
                <c:pt idx="15098">
                  <c:v>42122.443877314814</c:v>
                </c:pt>
                <c:pt idx="15099">
                  <c:v>42122.443935185183</c:v>
                </c:pt>
                <c:pt idx="15100">
                  <c:v>42122.443981481483</c:v>
                </c:pt>
                <c:pt idx="15101">
                  <c:v>42122.444039351853</c:v>
                </c:pt>
                <c:pt idx="15102">
                  <c:v>42122.444097222222</c:v>
                </c:pt>
                <c:pt idx="15103">
                  <c:v>42122.444143518522</c:v>
                </c:pt>
                <c:pt idx="15104">
                  <c:v>42122.444201388891</c:v>
                </c:pt>
                <c:pt idx="15105">
                  <c:v>42122.44425925926</c:v>
                </c:pt>
                <c:pt idx="15106">
                  <c:v>42122.444305555553</c:v>
                </c:pt>
                <c:pt idx="15107">
                  <c:v>42122.444363425922</c:v>
                </c:pt>
                <c:pt idx="15108">
                  <c:v>42122.444421296299</c:v>
                </c:pt>
                <c:pt idx="15109">
                  <c:v>42122.444467592592</c:v>
                </c:pt>
                <c:pt idx="15110">
                  <c:v>42122.444525462961</c:v>
                </c:pt>
                <c:pt idx="15111">
                  <c:v>42122.44458333333</c:v>
                </c:pt>
                <c:pt idx="15112">
                  <c:v>42122.444641203707</c:v>
                </c:pt>
                <c:pt idx="15113">
                  <c:v>42122.444687499999</c:v>
                </c:pt>
                <c:pt idx="15114">
                  <c:v>42122.444745370369</c:v>
                </c:pt>
                <c:pt idx="15115">
                  <c:v>42122.444803240738</c:v>
                </c:pt>
                <c:pt idx="15116">
                  <c:v>42122.444849537038</c:v>
                </c:pt>
                <c:pt idx="15117">
                  <c:v>42122.444907407407</c:v>
                </c:pt>
                <c:pt idx="15118">
                  <c:v>42122.444965277777</c:v>
                </c:pt>
                <c:pt idx="15119">
                  <c:v>42122.445011574076</c:v>
                </c:pt>
                <c:pt idx="15120">
                  <c:v>42122.445069444446</c:v>
                </c:pt>
                <c:pt idx="15121">
                  <c:v>42122.445127314815</c:v>
                </c:pt>
                <c:pt idx="15122">
                  <c:v>42122.445173611108</c:v>
                </c:pt>
                <c:pt idx="15123">
                  <c:v>42122.445231481484</c:v>
                </c:pt>
                <c:pt idx="15124">
                  <c:v>42122.445289351854</c:v>
                </c:pt>
                <c:pt idx="15125">
                  <c:v>42122.445335648146</c:v>
                </c:pt>
                <c:pt idx="15126">
                  <c:v>42122.445393518516</c:v>
                </c:pt>
                <c:pt idx="15127">
                  <c:v>42122.445451388892</c:v>
                </c:pt>
                <c:pt idx="15128">
                  <c:v>42122.445497685185</c:v>
                </c:pt>
                <c:pt idx="15129">
                  <c:v>42122.445555555554</c:v>
                </c:pt>
                <c:pt idx="15130">
                  <c:v>42122.445613425924</c:v>
                </c:pt>
                <c:pt idx="15131">
                  <c:v>42122.445671296293</c:v>
                </c:pt>
                <c:pt idx="15132">
                  <c:v>42122.445717592593</c:v>
                </c:pt>
                <c:pt idx="15133">
                  <c:v>42122.445775462962</c:v>
                </c:pt>
                <c:pt idx="15134">
                  <c:v>42122.445833333331</c:v>
                </c:pt>
                <c:pt idx="15135">
                  <c:v>42122.445879629631</c:v>
                </c:pt>
                <c:pt idx="15136">
                  <c:v>42122.445937500001</c:v>
                </c:pt>
                <c:pt idx="15137">
                  <c:v>42122.44599537037</c:v>
                </c:pt>
                <c:pt idx="15138">
                  <c:v>42122.44604166667</c:v>
                </c:pt>
                <c:pt idx="15139">
                  <c:v>42122.446099537039</c:v>
                </c:pt>
                <c:pt idx="15140">
                  <c:v>42122.446157407408</c:v>
                </c:pt>
                <c:pt idx="15141">
                  <c:v>42122.446203703701</c:v>
                </c:pt>
                <c:pt idx="15142">
                  <c:v>42122.446261574078</c:v>
                </c:pt>
                <c:pt idx="15143">
                  <c:v>42122.446319444447</c:v>
                </c:pt>
                <c:pt idx="15144">
                  <c:v>42122.44636574074</c:v>
                </c:pt>
                <c:pt idx="15145">
                  <c:v>42122.446423611109</c:v>
                </c:pt>
                <c:pt idx="15146">
                  <c:v>42122.446481481478</c:v>
                </c:pt>
                <c:pt idx="15147">
                  <c:v>42122.446527777778</c:v>
                </c:pt>
                <c:pt idx="15148">
                  <c:v>42122.446585648147</c:v>
                </c:pt>
                <c:pt idx="15149">
                  <c:v>42122.446643518517</c:v>
                </c:pt>
                <c:pt idx="15150">
                  <c:v>42122.446689814817</c:v>
                </c:pt>
                <c:pt idx="15151">
                  <c:v>42122.446747685186</c:v>
                </c:pt>
                <c:pt idx="15152">
                  <c:v>42122.446805555555</c:v>
                </c:pt>
                <c:pt idx="15153">
                  <c:v>42122.446863425925</c:v>
                </c:pt>
                <c:pt idx="15154">
                  <c:v>42122.446909722225</c:v>
                </c:pt>
                <c:pt idx="15155">
                  <c:v>42122.446967592594</c:v>
                </c:pt>
                <c:pt idx="15156">
                  <c:v>42122.447025462963</c:v>
                </c:pt>
                <c:pt idx="15157">
                  <c:v>42122.447071759256</c:v>
                </c:pt>
                <c:pt idx="15158">
                  <c:v>42122.447129629632</c:v>
                </c:pt>
                <c:pt idx="15159">
                  <c:v>42122.447187500002</c:v>
                </c:pt>
                <c:pt idx="15160">
                  <c:v>42122.447233796294</c:v>
                </c:pt>
                <c:pt idx="15161">
                  <c:v>42122.447291666664</c:v>
                </c:pt>
                <c:pt idx="15162">
                  <c:v>42122.44734953704</c:v>
                </c:pt>
                <c:pt idx="15163">
                  <c:v>42122.447395833333</c:v>
                </c:pt>
                <c:pt idx="15164">
                  <c:v>42122.447453703702</c:v>
                </c:pt>
                <c:pt idx="15165">
                  <c:v>42122.447511574072</c:v>
                </c:pt>
                <c:pt idx="15166">
                  <c:v>42122.447557870371</c:v>
                </c:pt>
                <c:pt idx="15167">
                  <c:v>42122.447615740741</c:v>
                </c:pt>
                <c:pt idx="15168">
                  <c:v>42122.44767361111</c:v>
                </c:pt>
                <c:pt idx="15169">
                  <c:v>42122.44771990741</c:v>
                </c:pt>
                <c:pt idx="15170">
                  <c:v>42122.447777777779</c:v>
                </c:pt>
                <c:pt idx="15171">
                  <c:v>42122.447835648149</c:v>
                </c:pt>
                <c:pt idx="15172">
                  <c:v>42122.447893518518</c:v>
                </c:pt>
                <c:pt idx="15173">
                  <c:v>42122.447939814818</c:v>
                </c:pt>
                <c:pt idx="15174">
                  <c:v>42122.447997685187</c:v>
                </c:pt>
                <c:pt idx="15175">
                  <c:v>42122.448055555556</c:v>
                </c:pt>
                <c:pt idx="15176">
                  <c:v>42122.448101851849</c:v>
                </c:pt>
                <c:pt idx="15177">
                  <c:v>42122.448159722226</c:v>
                </c:pt>
                <c:pt idx="15178">
                  <c:v>42122.448217592595</c:v>
                </c:pt>
                <c:pt idx="15179">
                  <c:v>42122.448263888888</c:v>
                </c:pt>
                <c:pt idx="15180">
                  <c:v>42122.448321759257</c:v>
                </c:pt>
                <c:pt idx="15181">
                  <c:v>42122.448379629626</c:v>
                </c:pt>
                <c:pt idx="15182">
                  <c:v>42122.448425925926</c:v>
                </c:pt>
                <c:pt idx="15183">
                  <c:v>42122.448483796295</c:v>
                </c:pt>
                <c:pt idx="15184">
                  <c:v>42122.448541666665</c:v>
                </c:pt>
                <c:pt idx="15185">
                  <c:v>42122.448587962965</c:v>
                </c:pt>
                <c:pt idx="15186">
                  <c:v>42122.448645833334</c:v>
                </c:pt>
                <c:pt idx="15187">
                  <c:v>42122.448703703703</c:v>
                </c:pt>
                <c:pt idx="15188">
                  <c:v>42122.448750000003</c:v>
                </c:pt>
                <c:pt idx="15189">
                  <c:v>42122.448807870373</c:v>
                </c:pt>
                <c:pt idx="15190">
                  <c:v>42122.448865740742</c:v>
                </c:pt>
                <c:pt idx="15191">
                  <c:v>42122.448923611111</c:v>
                </c:pt>
                <c:pt idx="15192">
                  <c:v>42122.448969907404</c:v>
                </c:pt>
                <c:pt idx="15193">
                  <c:v>42122.44902777778</c:v>
                </c:pt>
                <c:pt idx="15194">
                  <c:v>42122.44908564815</c:v>
                </c:pt>
                <c:pt idx="15195">
                  <c:v>42122.449131944442</c:v>
                </c:pt>
                <c:pt idx="15196">
                  <c:v>42122.449189814812</c:v>
                </c:pt>
                <c:pt idx="15197">
                  <c:v>42122.449247685188</c:v>
                </c:pt>
                <c:pt idx="15198">
                  <c:v>42122.449293981481</c:v>
                </c:pt>
                <c:pt idx="15199">
                  <c:v>42122.44935185185</c:v>
                </c:pt>
                <c:pt idx="15200">
                  <c:v>42122.44940972222</c:v>
                </c:pt>
                <c:pt idx="15201">
                  <c:v>42122.449456018519</c:v>
                </c:pt>
                <c:pt idx="15202">
                  <c:v>42122.449513888889</c:v>
                </c:pt>
                <c:pt idx="15203">
                  <c:v>42122.449571759258</c:v>
                </c:pt>
                <c:pt idx="15204">
                  <c:v>42122.449618055558</c:v>
                </c:pt>
                <c:pt idx="15205">
                  <c:v>42122.449675925927</c:v>
                </c:pt>
                <c:pt idx="15206">
                  <c:v>42122.449733796297</c:v>
                </c:pt>
                <c:pt idx="15207">
                  <c:v>42122.449780092589</c:v>
                </c:pt>
                <c:pt idx="15208">
                  <c:v>42122.449837962966</c:v>
                </c:pt>
                <c:pt idx="15209">
                  <c:v>42122.449895833335</c:v>
                </c:pt>
                <c:pt idx="15210">
                  <c:v>42122.449953703705</c:v>
                </c:pt>
                <c:pt idx="15211">
                  <c:v>42122.45</c:v>
                </c:pt>
                <c:pt idx="15212">
                  <c:v>42122.450057870374</c:v>
                </c:pt>
                <c:pt idx="15213">
                  <c:v>42122.450115740743</c:v>
                </c:pt>
                <c:pt idx="15214">
                  <c:v>42122.450162037036</c:v>
                </c:pt>
                <c:pt idx="15215">
                  <c:v>42122.450219907405</c:v>
                </c:pt>
                <c:pt idx="15216">
                  <c:v>42122.450277777774</c:v>
                </c:pt>
                <c:pt idx="15217">
                  <c:v>42122.450324074074</c:v>
                </c:pt>
                <c:pt idx="15218">
                  <c:v>42122.450381944444</c:v>
                </c:pt>
                <c:pt idx="15219">
                  <c:v>42122.450439814813</c:v>
                </c:pt>
                <c:pt idx="15220">
                  <c:v>42122.450486111113</c:v>
                </c:pt>
                <c:pt idx="15221">
                  <c:v>42122.450543981482</c:v>
                </c:pt>
                <c:pt idx="15222">
                  <c:v>42122.450601851851</c:v>
                </c:pt>
                <c:pt idx="15223">
                  <c:v>42122.450648148151</c:v>
                </c:pt>
                <c:pt idx="15224">
                  <c:v>42122.450706018521</c:v>
                </c:pt>
                <c:pt idx="15225">
                  <c:v>42122.45076388889</c:v>
                </c:pt>
                <c:pt idx="15226">
                  <c:v>42122.450810185182</c:v>
                </c:pt>
                <c:pt idx="15227">
                  <c:v>42122.450868055559</c:v>
                </c:pt>
                <c:pt idx="15228">
                  <c:v>42122.450925925928</c:v>
                </c:pt>
                <c:pt idx="15229">
                  <c:v>42122.450972222221</c:v>
                </c:pt>
                <c:pt idx="15230">
                  <c:v>42122.45103009259</c:v>
                </c:pt>
                <c:pt idx="15231">
                  <c:v>42122.45108796296</c:v>
                </c:pt>
                <c:pt idx="15232">
                  <c:v>42122.451145833336</c:v>
                </c:pt>
                <c:pt idx="15233">
                  <c:v>42122.451192129629</c:v>
                </c:pt>
                <c:pt idx="15234">
                  <c:v>42122.451249999998</c:v>
                </c:pt>
                <c:pt idx="15235">
                  <c:v>42122.451307870368</c:v>
                </c:pt>
                <c:pt idx="15236">
                  <c:v>42122.451354166667</c:v>
                </c:pt>
                <c:pt idx="15237">
                  <c:v>42122.451412037037</c:v>
                </c:pt>
                <c:pt idx="15238">
                  <c:v>42122.451469907406</c:v>
                </c:pt>
                <c:pt idx="15239">
                  <c:v>42122.451516203706</c:v>
                </c:pt>
                <c:pt idx="15240">
                  <c:v>42122.451574074075</c:v>
                </c:pt>
                <c:pt idx="15241">
                  <c:v>42122.451631944445</c:v>
                </c:pt>
                <c:pt idx="15242">
                  <c:v>42122.451678240737</c:v>
                </c:pt>
                <c:pt idx="15243">
                  <c:v>42122.451736111114</c:v>
                </c:pt>
                <c:pt idx="15244">
                  <c:v>42122.451793981483</c:v>
                </c:pt>
                <c:pt idx="15245">
                  <c:v>42122.451840277776</c:v>
                </c:pt>
                <c:pt idx="15246">
                  <c:v>42122.451898148145</c:v>
                </c:pt>
                <c:pt idx="15247">
                  <c:v>42122.451956018522</c:v>
                </c:pt>
                <c:pt idx="15248">
                  <c:v>42122.452002314814</c:v>
                </c:pt>
                <c:pt idx="15249">
                  <c:v>42122.452060185184</c:v>
                </c:pt>
                <c:pt idx="15250">
                  <c:v>42122.452118055553</c:v>
                </c:pt>
                <c:pt idx="15251">
                  <c:v>42122.452175925922</c:v>
                </c:pt>
                <c:pt idx="15252">
                  <c:v>42122.452222222222</c:v>
                </c:pt>
                <c:pt idx="15253">
                  <c:v>42122.452280092592</c:v>
                </c:pt>
                <c:pt idx="15254">
                  <c:v>42122.452337962961</c:v>
                </c:pt>
                <c:pt idx="15255">
                  <c:v>42122.452384259261</c:v>
                </c:pt>
                <c:pt idx="15256">
                  <c:v>42122.45244212963</c:v>
                </c:pt>
                <c:pt idx="15257">
                  <c:v>42122.452499999999</c:v>
                </c:pt>
                <c:pt idx="15258">
                  <c:v>42122.452546296299</c:v>
                </c:pt>
                <c:pt idx="15259">
                  <c:v>42122.452604166669</c:v>
                </c:pt>
                <c:pt idx="15260">
                  <c:v>42122.452662037038</c:v>
                </c:pt>
                <c:pt idx="15261">
                  <c:v>42122.452708333331</c:v>
                </c:pt>
                <c:pt idx="15262">
                  <c:v>42122.452766203707</c:v>
                </c:pt>
                <c:pt idx="15263">
                  <c:v>42122.452824074076</c:v>
                </c:pt>
                <c:pt idx="15264">
                  <c:v>42122.452870370369</c:v>
                </c:pt>
                <c:pt idx="15265">
                  <c:v>42122.452928240738</c:v>
                </c:pt>
                <c:pt idx="15266">
                  <c:v>42122.452986111108</c:v>
                </c:pt>
                <c:pt idx="15267">
                  <c:v>42122.453032407408</c:v>
                </c:pt>
                <c:pt idx="15268">
                  <c:v>42122.453090277777</c:v>
                </c:pt>
                <c:pt idx="15269">
                  <c:v>42122.453148148146</c:v>
                </c:pt>
                <c:pt idx="15270">
                  <c:v>42122.453206018516</c:v>
                </c:pt>
                <c:pt idx="15271">
                  <c:v>42122.453252314815</c:v>
                </c:pt>
                <c:pt idx="15272">
                  <c:v>42122.453310185185</c:v>
                </c:pt>
                <c:pt idx="15273">
                  <c:v>42122.453368055554</c:v>
                </c:pt>
                <c:pt idx="15274">
                  <c:v>42122.453414351854</c:v>
                </c:pt>
                <c:pt idx="15275">
                  <c:v>42122.453472222223</c:v>
                </c:pt>
                <c:pt idx="15276">
                  <c:v>42122.453530092593</c:v>
                </c:pt>
                <c:pt idx="15277">
                  <c:v>42122.453576388885</c:v>
                </c:pt>
                <c:pt idx="15278">
                  <c:v>42122.453634259262</c:v>
                </c:pt>
                <c:pt idx="15279">
                  <c:v>42122.453692129631</c:v>
                </c:pt>
                <c:pt idx="15280">
                  <c:v>42122.453738425924</c:v>
                </c:pt>
                <c:pt idx="15281">
                  <c:v>42122.453796296293</c:v>
                </c:pt>
                <c:pt idx="15282">
                  <c:v>42122.45385416667</c:v>
                </c:pt>
                <c:pt idx="15283">
                  <c:v>42122.453900462962</c:v>
                </c:pt>
                <c:pt idx="15284">
                  <c:v>42122.453958333332</c:v>
                </c:pt>
                <c:pt idx="15285">
                  <c:v>42122.454016203701</c:v>
                </c:pt>
                <c:pt idx="15286">
                  <c:v>42122.454062500001</c:v>
                </c:pt>
                <c:pt idx="15287">
                  <c:v>42122.45412037037</c:v>
                </c:pt>
                <c:pt idx="15288">
                  <c:v>42122.45417824074</c:v>
                </c:pt>
                <c:pt idx="15289">
                  <c:v>42122.454236111109</c:v>
                </c:pt>
                <c:pt idx="15290">
                  <c:v>42122.454282407409</c:v>
                </c:pt>
                <c:pt idx="15291">
                  <c:v>42122.454340277778</c:v>
                </c:pt>
                <c:pt idx="15292">
                  <c:v>42122.454398148147</c:v>
                </c:pt>
                <c:pt idx="15293">
                  <c:v>42122.454444444447</c:v>
                </c:pt>
                <c:pt idx="15294">
                  <c:v>42122.454502314817</c:v>
                </c:pt>
                <c:pt idx="15295">
                  <c:v>42122.454560185186</c:v>
                </c:pt>
                <c:pt idx="15296">
                  <c:v>42122.454606481479</c:v>
                </c:pt>
                <c:pt idx="15297">
                  <c:v>42122.454664351855</c:v>
                </c:pt>
                <c:pt idx="15298">
                  <c:v>42122.454722222225</c:v>
                </c:pt>
                <c:pt idx="15299">
                  <c:v>42122.454768518517</c:v>
                </c:pt>
                <c:pt idx="15300">
                  <c:v>42122.454826388886</c:v>
                </c:pt>
                <c:pt idx="15301">
                  <c:v>42122.454884259256</c:v>
                </c:pt>
                <c:pt idx="15302">
                  <c:v>42122.454930555556</c:v>
                </c:pt>
                <c:pt idx="15303">
                  <c:v>42122.454988425925</c:v>
                </c:pt>
                <c:pt idx="15304">
                  <c:v>42122.455046296294</c:v>
                </c:pt>
                <c:pt idx="15305">
                  <c:v>42122.455092592594</c:v>
                </c:pt>
                <c:pt idx="15306">
                  <c:v>42122.455150462964</c:v>
                </c:pt>
                <c:pt idx="15307">
                  <c:v>42122.455208333333</c:v>
                </c:pt>
                <c:pt idx="15308">
                  <c:v>42122.455266203702</c:v>
                </c:pt>
                <c:pt idx="15309">
                  <c:v>42122.455312500002</c:v>
                </c:pt>
                <c:pt idx="15310">
                  <c:v>42122.455370370371</c:v>
                </c:pt>
                <c:pt idx="15311">
                  <c:v>42122.455428240741</c:v>
                </c:pt>
                <c:pt idx="15312">
                  <c:v>42122.455474537041</c:v>
                </c:pt>
                <c:pt idx="15313">
                  <c:v>42122.45553240741</c:v>
                </c:pt>
                <c:pt idx="15314">
                  <c:v>42122.455590277779</c:v>
                </c:pt>
                <c:pt idx="15315">
                  <c:v>42122.455636574072</c:v>
                </c:pt>
                <c:pt idx="15316">
                  <c:v>42122.455694444441</c:v>
                </c:pt>
                <c:pt idx="15317">
                  <c:v>42122.455752314818</c:v>
                </c:pt>
                <c:pt idx="15318">
                  <c:v>42122.45579861111</c:v>
                </c:pt>
                <c:pt idx="15319">
                  <c:v>42122.45585648148</c:v>
                </c:pt>
                <c:pt idx="15320">
                  <c:v>42122.455914351849</c:v>
                </c:pt>
                <c:pt idx="15321">
                  <c:v>42122.455960648149</c:v>
                </c:pt>
                <c:pt idx="15322">
                  <c:v>42122.456018518518</c:v>
                </c:pt>
                <c:pt idx="15323">
                  <c:v>42122.456076388888</c:v>
                </c:pt>
                <c:pt idx="15324">
                  <c:v>42122.456122685187</c:v>
                </c:pt>
                <c:pt idx="15325">
                  <c:v>42122.456180555557</c:v>
                </c:pt>
                <c:pt idx="15326">
                  <c:v>42122.456238425926</c:v>
                </c:pt>
                <c:pt idx="15327">
                  <c:v>42122.456296296295</c:v>
                </c:pt>
                <c:pt idx="15328">
                  <c:v>42122.456342592595</c:v>
                </c:pt>
                <c:pt idx="15329">
                  <c:v>42122.456400462965</c:v>
                </c:pt>
                <c:pt idx="15330">
                  <c:v>42122.456458333334</c:v>
                </c:pt>
                <c:pt idx="15331">
                  <c:v>42122.456504629627</c:v>
                </c:pt>
                <c:pt idx="15332">
                  <c:v>42122.456562500003</c:v>
                </c:pt>
                <c:pt idx="15333">
                  <c:v>42122.456620370373</c:v>
                </c:pt>
                <c:pt idx="15334">
                  <c:v>42122.456666666665</c:v>
                </c:pt>
                <c:pt idx="15335">
                  <c:v>42122.456724537034</c:v>
                </c:pt>
                <c:pt idx="15336">
                  <c:v>42122.456782407404</c:v>
                </c:pt>
                <c:pt idx="15337">
                  <c:v>42122.456828703704</c:v>
                </c:pt>
                <c:pt idx="15338">
                  <c:v>42122.456886574073</c:v>
                </c:pt>
                <c:pt idx="15339">
                  <c:v>42122.456944444442</c:v>
                </c:pt>
                <c:pt idx="15340">
                  <c:v>42122.456990740742</c:v>
                </c:pt>
                <c:pt idx="15341">
                  <c:v>42122.457048611112</c:v>
                </c:pt>
                <c:pt idx="15342">
                  <c:v>42122.457106481481</c:v>
                </c:pt>
                <c:pt idx="15343">
                  <c:v>42122.457152777781</c:v>
                </c:pt>
                <c:pt idx="15344">
                  <c:v>42122.45721064815</c:v>
                </c:pt>
                <c:pt idx="15345">
                  <c:v>42122.457268518519</c:v>
                </c:pt>
                <c:pt idx="15346">
                  <c:v>42122.457326388889</c:v>
                </c:pt>
                <c:pt idx="15347">
                  <c:v>42122.457372685189</c:v>
                </c:pt>
                <c:pt idx="15348">
                  <c:v>42122.457430555558</c:v>
                </c:pt>
                <c:pt idx="15349">
                  <c:v>42122.457488425927</c:v>
                </c:pt>
                <c:pt idx="15350">
                  <c:v>42122.45753472222</c:v>
                </c:pt>
                <c:pt idx="15351">
                  <c:v>42122.457592592589</c:v>
                </c:pt>
                <c:pt idx="15352">
                  <c:v>42122.457650462966</c:v>
                </c:pt>
                <c:pt idx="15353">
                  <c:v>42122.457696759258</c:v>
                </c:pt>
                <c:pt idx="15354">
                  <c:v>42122.457754629628</c:v>
                </c:pt>
                <c:pt idx="15355">
                  <c:v>42122.457812499997</c:v>
                </c:pt>
                <c:pt idx="15356">
                  <c:v>42122.457858796297</c:v>
                </c:pt>
                <c:pt idx="15357">
                  <c:v>42122.457916666666</c:v>
                </c:pt>
                <c:pt idx="15358">
                  <c:v>42122.457974537036</c:v>
                </c:pt>
                <c:pt idx="15359">
                  <c:v>42122.458020833335</c:v>
                </c:pt>
                <c:pt idx="15360">
                  <c:v>42122.458078703705</c:v>
                </c:pt>
                <c:pt idx="15361">
                  <c:v>42122.458136574074</c:v>
                </c:pt>
                <c:pt idx="15362">
                  <c:v>42122.458182870374</c:v>
                </c:pt>
                <c:pt idx="15363">
                  <c:v>42122.458240740743</c:v>
                </c:pt>
                <c:pt idx="15364">
                  <c:v>42122.458298611113</c:v>
                </c:pt>
                <c:pt idx="15365">
                  <c:v>42122.458344907405</c:v>
                </c:pt>
                <c:pt idx="15366">
                  <c:v>42122.458402777775</c:v>
                </c:pt>
                <c:pt idx="15367">
                  <c:v>42122.458460648151</c:v>
                </c:pt>
                <c:pt idx="15368">
                  <c:v>42122.458518518521</c:v>
                </c:pt>
                <c:pt idx="15369">
                  <c:v>42122.458564814813</c:v>
                </c:pt>
                <c:pt idx="15370">
                  <c:v>42122.458622685182</c:v>
                </c:pt>
                <c:pt idx="15371">
                  <c:v>42122.458680555559</c:v>
                </c:pt>
                <c:pt idx="15372">
                  <c:v>42122.458726851852</c:v>
                </c:pt>
                <c:pt idx="15373">
                  <c:v>42122.458784722221</c:v>
                </c:pt>
                <c:pt idx="15374">
                  <c:v>42122.45884259259</c:v>
                </c:pt>
                <c:pt idx="15375">
                  <c:v>42122.45888888889</c:v>
                </c:pt>
                <c:pt idx="15376">
                  <c:v>42122.45894675926</c:v>
                </c:pt>
                <c:pt idx="15377">
                  <c:v>42122.459004629629</c:v>
                </c:pt>
                <c:pt idx="15378">
                  <c:v>42122.459050925929</c:v>
                </c:pt>
                <c:pt idx="15379">
                  <c:v>42122.459108796298</c:v>
                </c:pt>
                <c:pt idx="15380">
                  <c:v>42122.459166666667</c:v>
                </c:pt>
                <c:pt idx="15381">
                  <c:v>42122.45921296296</c:v>
                </c:pt>
                <c:pt idx="15382">
                  <c:v>42122.459270833337</c:v>
                </c:pt>
                <c:pt idx="15383">
                  <c:v>42122.459328703706</c:v>
                </c:pt>
                <c:pt idx="15384">
                  <c:v>42122.459374999999</c:v>
                </c:pt>
                <c:pt idx="15385">
                  <c:v>42122.459432870368</c:v>
                </c:pt>
                <c:pt idx="15386">
                  <c:v>42122.459490740737</c:v>
                </c:pt>
                <c:pt idx="15387">
                  <c:v>42122.459548611114</c:v>
                </c:pt>
                <c:pt idx="15388">
                  <c:v>42122.459594907406</c:v>
                </c:pt>
                <c:pt idx="15389">
                  <c:v>42122.459652777776</c:v>
                </c:pt>
                <c:pt idx="15390">
                  <c:v>42122.459710648145</c:v>
                </c:pt>
                <c:pt idx="15391">
                  <c:v>42122.459756944445</c:v>
                </c:pt>
                <c:pt idx="15392">
                  <c:v>42122.459814814814</c:v>
                </c:pt>
                <c:pt idx="15393">
                  <c:v>42122.459872685184</c:v>
                </c:pt>
                <c:pt idx="15394">
                  <c:v>42122.459918981483</c:v>
                </c:pt>
                <c:pt idx="15395">
                  <c:v>42122.459976851853</c:v>
                </c:pt>
                <c:pt idx="15396">
                  <c:v>42122.460034722222</c:v>
                </c:pt>
                <c:pt idx="15397">
                  <c:v>42122.460081018522</c:v>
                </c:pt>
                <c:pt idx="15398">
                  <c:v>42122.460138888891</c:v>
                </c:pt>
                <c:pt idx="15399">
                  <c:v>42122.460196759261</c:v>
                </c:pt>
                <c:pt idx="15400">
                  <c:v>42122.460243055553</c:v>
                </c:pt>
                <c:pt idx="15401">
                  <c:v>42122.460300925923</c:v>
                </c:pt>
                <c:pt idx="15402">
                  <c:v>42122.460358796299</c:v>
                </c:pt>
                <c:pt idx="15403">
                  <c:v>42122.460405092592</c:v>
                </c:pt>
                <c:pt idx="15404">
                  <c:v>42122.460462962961</c:v>
                </c:pt>
                <c:pt idx="15405">
                  <c:v>42122.460520833331</c:v>
                </c:pt>
                <c:pt idx="15406">
                  <c:v>42122.460578703707</c:v>
                </c:pt>
                <c:pt idx="15407">
                  <c:v>42122.460625</c:v>
                </c:pt>
                <c:pt idx="15408">
                  <c:v>42122.460682870369</c:v>
                </c:pt>
                <c:pt idx="15409">
                  <c:v>42122.460740740738</c:v>
                </c:pt>
                <c:pt idx="15410">
                  <c:v>42122.460787037038</c:v>
                </c:pt>
                <c:pt idx="15411">
                  <c:v>42122.460844907408</c:v>
                </c:pt>
                <c:pt idx="15412">
                  <c:v>42122.460902777777</c:v>
                </c:pt>
                <c:pt idx="15413">
                  <c:v>42122.460949074077</c:v>
                </c:pt>
                <c:pt idx="15414">
                  <c:v>42122.461006944446</c:v>
                </c:pt>
                <c:pt idx="15415">
                  <c:v>42122.461064814815</c:v>
                </c:pt>
                <c:pt idx="15416">
                  <c:v>42122.461111111108</c:v>
                </c:pt>
                <c:pt idx="15417">
                  <c:v>42122.461168981485</c:v>
                </c:pt>
                <c:pt idx="15418">
                  <c:v>42122.461226851854</c:v>
                </c:pt>
                <c:pt idx="15419">
                  <c:v>42122.461273148147</c:v>
                </c:pt>
                <c:pt idx="15420">
                  <c:v>42122.461331018516</c:v>
                </c:pt>
                <c:pt idx="15421">
                  <c:v>42122.461388888885</c:v>
                </c:pt>
                <c:pt idx="15422">
                  <c:v>42122.461435185185</c:v>
                </c:pt>
                <c:pt idx="15423">
                  <c:v>42122.461493055554</c:v>
                </c:pt>
                <c:pt idx="15424">
                  <c:v>42122.461550925924</c:v>
                </c:pt>
                <c:pt idx="15425">
                  <c:v>42122.461608796293</c:v>
                </c:pt>
                <c:pt idx="15426">
                  <c:v>42122.461655092593</c:v>
                </c:pt>
                <c:pt idx="15427">
                  <c:v>42122.461712962962</c:v>
                </c:pt>
                <c:pt idx="15428">
                  <c:v>42122.461770833332</c:v>
                </c:pt>
                <c:pt idx="15429">
                  <c:v>42122.461817129632</c:v>
                </c:pt>
                <c:pt idx="15430">
                  <c:v>42122.461875000001</c:v>
                </c:pt>
                <c:pt idx="15431">
                  <c:v>42122.46193287037</c:v>
                </c:pt>
                <c:pt idx="15432">
                  <c:v>42122.46197916667</c:v>
                </c:pt>
                <c:pt idx="15433">
                  <c:v>42122.462037037039</c:v>
                </c:pt>
                <c:pt idx="15434">
                  <c:v>42122.462094907409</c:v>
                </c:pt>
                <c:pt idx="15435">
                  <c:v>42122.462141203701</c:v>
                </c:pt>
                <c:pt idx="15436">
                  <c:v>42122.462199074071</c:v>
                </c:pt>
                <c:pt idx="15437">
                  <c:v>42122.462256944447</c:v>
                </c:pt>
                <c:pt idx="15438">
                  <c:v>42122.46230324074</c:v>
                </c:pt>
                <c:pt idx="15439">
                  <c:v>42122.462361111109</c:v>
                </c:pt>
                <c:pt idx="15440">
                  <c:v>42122.462418981479</c:v>
                </c:pt>
                <c:pt idx="15441">
                  <c:v>42122.462465277778</c:v>
                </c:pt>
                <c:pt idx="15442">
                  <c:v>42122.462523148148</c:v>
                </c:pt>
                <c:pt idx="15443">
                  <c:v>42122.462581018517</c:v>
                </c:pt>
                <c:pt idx="15444">
                  <c:v>42122.462627314817</c:v>
                </c:pt>
                <c:pt idx="15445">
                  <c:v>42122.462685185186</c:v>
                </c:pt>
                <c:pt idx="15446">
                  <c:v>42122.462743055556</c:v>
                </c:pt>
                <c:pt idx="15447">
                  <c:v>42122.462800925925</c:v>
                </c:pt>
                <c:pt idx="15448">
                  <c:v>42122.462847222225</c:v>
                </c:pt>
                <c:pt idx="15449">
                  <c:v>42122.462905092594</c:v>
                </c:pt>
                <c:pt idx="15450">
                  <c:v>42122.462962962964</c:v>
                </c:pt>
                <c:pt idx="15451">
                  <c:v>42122.463009259256</c:v>
                </c:pt>
                <c:pt idx="15452">
                  <c:v>42122.463067129633</c:v>
                </c:pt>
                <c:pt idx="15453">
                  <c:v>42122.463125000002</c:v>
                </c:pt>
                <c:pt idx="15454">
                  <c:v>42122.463171296295</c:v>
                </c:pt>
                <c:pt idx="15455">
                  <c:v>42122.463229166664</c:v>
                </c:pt>
                <c:pt idx="15456">
                  <c:v>42122.463287037041</c:v>
                </c:pt>
                <c:pt idx="15457">
                  <c:v>42122.463333333333</c:v>
                </c:pt>
                <c:pt idx="15458">
                  <c:v>42122.463391203702</c:v>
                </c:pt>
                <c:pt idx="15459">
                  <c:v>42122.463449074072</c:v>
                </c:pt>
                <c:pt idx="15460">
                  <c:v>42122.463495370372</c:v>
                </c:pt>
                <c:pt idx="15461">
                  <c:v>42122.463553240741</c:v>
                </c:pt>
                <c:pt idx="15462">
                  <c:v>42122.46361111111</c:v>
                </c:pt>
                <c:pt idx="15463">
                  <c:v>42122.46365740741</c:v>
                </c:pt>
                <c:pt idx="15464">
                  <c:v>42122.46371527778</c:v>
                </c:pt>
                <c:pt idx="15465">
                  <c:v>42122.463773148149</c:v>
                </c:pt>
                <c:pt idx="15466">
                  <c:v>42122.463831018518</c:v>
                </c:pt>
                <c:pt idx="15467">
                  <c:v>42122.463877314818</c:v>
                </c:pt>
                <c:pt idx="15468">
                  <c:v>42122.463935185187</c:v>
                </c:pt>
                <c:pt idx="15469">
                  <c:v>42122.463993055557</c:v>
                </c:pt>
                <c:pt idx="15470">
                  <c:v>42122.464039351849</c:v>
                </c:pt>
                <c:pt idx="15471">
                  <c:v>42122.464097222219</c:v>
                </c:pt>
                <c:pt idx="15472">
                  <c:v>42122.464155092595</c:v>
                </c:pt>
                <c:pt idx="15473">
                  <c:v>42122.464201388888</c:v>
                </c:pt>
                <c:pt idx="15474">
                  <c:v>42122.464259259257</c:v>
                </c:pt>
                <c:pt idx="15475">
                  <c:v>42122.464317129627</c:v>
                </c:pt>
                <c:pt idx="15476">
                  <c:v>42122.464363425926</c:v>
                </c:pt>
                <c:pt idx="15477">
                  <c:v>42122.464421296296</c:v>
                </c:pt>
                <c:pt idx="15478">
                  <c:v>42122.464479166665</c:v>
                </c:pt>
                <c:pt idx="15479">
                  <c:v>42122.464525462965</c:v>
                </c:pt>
                <c:pt idx="15480">
                  <c:v>42122.464583333334</c:v>
                </c:pt>
                <c:pt idx="15481">
                  <c:v>42122.464641203704</c:v>
                </c:pt>
                <c:pt idx="15482">
                  <c:v>42122.464687500003</c:v>
                </c:pt>
                <c:pt idx="15483">
                  <c:v>42122.464745370373</c:v>
                </c:pt>
                <c:pt idx="15484">
                  <c:v>42122.464803240742</c:v>
                </c:pt>
                <c:pt idx="15485">
                  <c:v>42122.464861111112</c:v>
                </c:pt>
                <c:pt idx="15486">
                  <c:v>42122.464907407404</c:v>
                </c:pt>
                <c:pt idx="15487">
                  <c:v>42122.464965277781</c:v>
                </c:pt>
                <c:pt idx="15488">
                  <c:v>42122.46502314815</c:v>
                </c:pt>
                <c:pt idx="15489">
                  <c:v>42122.465069444443</c:v>
                </c:pt>
                <c:pt idx="15490">
                  <c:v>42122.465127314812</c:v>
                </c:pt>
                <c:pt idx="15491">
                  <c:v>42122.465185185189</c:v>
                </c:pt>
                <c:pt idx="15492">
                  <c:v>42122.465231481481</c:v>
                </c:pt>
                <c:pt idx="15493">
                  <c:v>42122.465289351851</c:v>
                </c:pt>
                <c:pt idx="15494">
                  <c:v>42122.46534722222</c:v>
                </c:pt>
                <c:pt idx="15495">
                  <c:v>42122.46539351852</c:v>
                </c:pt>
                <c:pt idx="15496">
                  <c:v>42122.465451388889</c:v>
                </c:pt>
                <c:pt idx="15497">
                  <c:v>42122.465509259258</c:v>
                </c:pt>
                <c:pt idx="15498">
                  <c:v>42122.465555555558</c:v>
                </c:pt>
                <c:pt idx="15499">
                  <c:v>42122.465613425928</c:v>
                </c:pt>
                <c:pt idx="15500">
                  <c:v>42122.465671296297</c:v>
                </c:pt>
                <c:pt idx="15501">
                  <c:v>42122.465717592589</c:v>
                </c:pt>
                <c:pt idx="15502">
                  <c:v>42122.465775462966</c:v>
                </c:pt>
                <c:pt idx="15503">
                  <c:v>42122.465833333335</c:v>
                </c:pt>
                <c:pt idx="15504">
                  <c:v>42122.465891203705</c:v>
                </c:pt>
                <c:pt idx="15505">
                  <c:v>42122.465937499997</c:v>
                </c:pt>
                <c:pt idx="15506">
                  <c:v>42122.465995370374</c:v>
                </c:pt>
                <c:pt idx="15507">
                  <c:v>42122.466053240743</c:v>
                </c:pt>
                <c:pt idx="15508">
                  <c:v>42122.466099537036</c:v>
                </c:pt>
                <c:pt idx="15509">
                  <c:v>42122.466157407405</c:v>
                </c:pt>
                <c:pt idx="15510">
                  <c:v>42122.466215277775</c:v>
                </c:pt>
                <c:pt idx="15511">
                  <c:v>42122.466261574074</c:v>
                </c:pt>
                <c:pt idx="15512">
                  <c:v>42122.466319444444</c:v>
                </c:pt>
                <c:pt idx="15513">
                  <c:v>42122.466377314813</c:v>
                </c:pt>
                <c:pt idx="15514">
                  <c:v>42122.466423611113</c:v>
                </c:pt>
                <c:pt idx="15515">
                  <c:v>42122.466481481482</c:v>
                </c:pt>
                <c:pt idx="15516">
                  <c:v>42122.466539351852</c:v>
                </c:pt>
                <c:pt idx="15517">
                  <c:v>42122.466585648152</c:v>
                </c:pt>
                <c:pt idx="15518">
                  <c:v>42122.466643518521</c:v>
                </c:pt>
                <c:pt idx="15519">
                  <c:v>42122.46670138889</c:v>
                </c:pt>
                <c:pt idx="15520">
                  <c:v>42122.466747685183</c:v>
                </c:pt>
                <c:pt idx="15521">
                  <c:v>42122.466805555552</c:v>
                </c:pt>
                <c:pt idx="15522">
                  <c:v>42122.466863425929</c:v>
                </c:pt>
                <c:pt idx="15523">
                  <c:v>42122.466921296298</c:v>
                </c:pt>
                <c:pt idx="15524">
                  <c:v>42122.466967592591</c:v>
                </c:pt>
                <c:pt idx="15525">
                  <c:v>42122.46702546296</c:v>
                </c:pt>
                <c:pt idx="15526">
                  <c:v>42122.467083333337</c:v>
                </c:pt>
                <c:pt idx="15527">
                  <c:v>42122.467129629629</c:v>
                </c:pt>
                <c:pt idx="15528">
                  <c:v>42122.467187499999</c:v>
                </c:pt>
                <c:pt idx="15529">
                  <c:v>42122.467245370368</c:v>
                </c:pt>
                <c:pt idx="15530">
                  <c:v>42122.467291666668</c:v>
                </c:pt>
                <c:pt idx="15531">
                  <c:v>42122.467349537037</c:v>
                </c:pt>
                <c:pt idx="15532">
                  <c:v>42122.467407407406</c:v>
                </c:pt>
                <c:pt idx="15533">
                  <c:v>42122.467453703706</c:v>
                </c:pt>
                <c:pt idx="15534">
                  <c:v>42122.467511574076</c:v>
                </c:pt>
                <c:pt idx="15535">
                  <c:v>42122.467569444445</c:v>
                </c:pt>
                <c:pt idx="15536">
                  <c:v>42122.467615740738</c:v>
                </c:pt>
                <c:pt idx="15537">
                  <c:v>42122.467673611114</c:v>
                </c:pt>
                <c:pt idx="15538">
                  <c:v>42122.467731481483</c:v>
                </c:pt>
                <c:pt idx="15539">
                  <c:v>42122.467777777776</c:v>
                </c:pt>
                <c:pt idx="15540">
                  <c:v>42122.467835648145</c:v>
                </c:pt>
                <c:pt idx="15541">
                  <c:v>42122.467893518522</c:v>
                </c:pt>
                <c:pt idx="15542">
                  <c:v>42122.467939814815</c:v>
                </c:pt>
                <c:pt idx="15543">
                  <c:v>42122.467997685184</c:v>
                </c:pt>
                <c:pt idx="15544">
                  <c:v>42122.468055555553</c:v>
                </c:pt>
                <c:pt idx="15545">
                  <c:v>42122.468113425923</c:v>
                </c:pt>
                <c:pt idx="15546">
                  <c:v>42122.468159722222</c:v>
                </c:pt>
                <c:pt idx="15547">
                  <c:v>42122.468217592592</c:v>
                </c:pt>
                <c:pt idx="15548">
                  <c:v>42122.468275462961</c:v>
                </c:pt>
                <c:pt idx="15549">
                  <c:v>42122.468321759261</c:v>
                </c:pt>
                <c:pt idx="15550">
                  <c:v>42122.46837962963</c:v>
                </c:pt>
                <c:pt idx="15551">
                  <c:v>42122.4684375</c:v>
                </c:pt>
                <c:pt idx="15552">
                  <c:v>42122.4684837963</c:v>
                </c:pt>
                <c:pt idx="15553">
                  <c:v>42122.468541666669</c:v>
                </c:pt>
                <c:pt idx="15554">
                  <c:v>42122.468599537038</c:v>
                </c:pt>
                <c:pt idx="15555">
                  <c:v>42122.468645833331</c:v>
                </c:pt>
                <c:pt idx="15556">
                  <c:v>42122.4687037037</c:v>
                </c:pt>
                <c:pt idx="15557">
                  <c:v>42122.468761574077</c:v>
                </c:pt>
                <c:pt idx="15558">
                  <c:v>42122.468807870369</c:v>
                </c:pt>
                <c:pt idx="15559">
                  <c:v>42122.468865740739</c:v>
                </c:pt>
                <c:pt idx="15560">
                  <c:v>42122.468923611108</c:v>
                </c:pt>
                <c:pt idx="15561">
                  <c:v>42122.468969907408</c:v>
                </c:pt>
                <c:pt idx="15562">
                  <c:v>42122.469027777777</c:v>
                </c:pt>
                <c:pt idx="15563">
                  <c:v>42122.469085648147</c:v>
                </c:pt>
                <c:pt idx="15564">
                  <c:v>42122.469143518516</c:v>
                </c:pt>
                <c:pt idx="15565">
                  <c:v>42122.469189814816</c:v>
                </c:pt>
                <c:pt idx="15566">
                  <c:v>42122.469247685185</c:v>
                </c:pt>
                <c:pt idx="15567">
                  <c:v>42122.469305555554</c:v>
                </c:pt>
                <c:pt idx="15568">
                  <c:v>42122.469351851854</c:v>
                </c:pt>
                <c:pt idx="15569">
                  <c:v>42122.469409722224</c:v>
                </c:pt>
                <c:pt idx="15570">
                  <c:v>42122.469467592593</c:v>
                </c:pt>
                <c:pt idx="15571">
                  <c:v>42122.469513888886</c:v>
                </c:pt>
                <c:pt idx="15572">
                  <c:v>42122.469571759262</c:v>
                </c:pt>
                <c:pt idx="15573">
                  <c:v>42122.469629629632</c:v>
                </c:pt>
                <c:pt idx="15574">
                  <c:v>42122.469675925924</c:v>
                </c:pt>
                <c:pt idx="15575">
                  <c:v>42122.469733796293</c:v>
                </c:pt>
                <c:pt idx="15576">
                  <c:v>42122.46979166667</c:v>
                </c:pt>
                <c:pt idx="15577">
                  <c:v>42122.469837962963</c:v>
                </c:pt>
                <c:pt idx="15578">
                  <c:v>42122.469895833332</c:v>
                </c:pt>
                <c:pt idx="15579">
                  <c:v>42122.469953703701</c:v>
                </c:pt>
                <c:pt idx="15580">
                  <c:v>42122.47</c:v>
                </c:pt>
                <c:pt idx="15581">
                  <c:v>42122.470057870371</c:v>
                </c:pt>
                <c:pt idx="15582">
                  <c:v>42122.47011574074</c:v>
                </c:pt>
                <c:pt idx="15583">
                  <c:v>42122.470173611109</c:v>
                </c:pt>
                <c:pt idx="15584">
                  <c:v>42122.470219907409</c:v>
                </c:pt>
                <c:pt idx="15585">
                  <c:v>42122.470277777778</c:v>
                </c:pt>
                <c:pt idx="15586">
                  <c:v>42122.470335648148</c:v>
                </c:pt>
                <c:pt idx="15587">
                  <c:v>42122.470381944448</c:v>
                </c:pt>
                <c:pt idx="15588">
                  <c:v>42122.470439814817</c:v>
                </c:pt>
                <c:pt idx="15589">
                  <c:v>42122.470497685186</c:v>
                </c:pt>
                <c:pt idx="15590">
                  <c:v>42122.470543981479</c:v>
                </c:pt>
                <c:pt idx="15591">
                  <c:v>42122.470601851855</c:v>
                </c:pt>
                <c:pt idx="15592">
                  <c:v>42122.470659722225</c:v>
                </c:pt>
                <c:pt idx="15593">
                  <c:v>42122.470706018517</c:v>
                </c:pt>
                <c:pt idx="15594">
                  <c:v>42122.470763888887</c:v>
                </c:pt>
                <c:pt idx="15595">
                  <c:v>42122.470821759256</c:v>
                </c:pt>
                <c:pt idx="15596">
                  <c:v>42122.470868055556</c:v>
                </c:pt>
                <c:pt idx="15597">
                  <c:v>42122.470925925925</c:v>
                </c:pt>
                <c:pt idx="15598">
                  <c:v>42122.470983796295</c:v>
                </c:pt>
                <c:pt idx="15599">
                  <c:v>42122.471030092594</c:v>
                </c:pt>
                <c:pt idx="15600">
                  <c:v>42122.471087962964</c:v>
                </c:pt>
                <c:pt idx="15601">
                  <c:v>42122.471145833333</c:v>
                </c:pt>
                <c:pt idx="15602">
                  <c:v>42122.471203703702</c:v>
                </c:pt>
                <c:pt idx="15603">
                  <c:v>42122.471250000002</c:v>
                </c:pt>
                <c:pt idx="15604">
                  <c:v>42122.471307870372</c:v>
                </c:pt>
                <c:pt idx="15605">
                  <c:v>42122.471365740741</c:v>
                </c:pt>
                <c:pt idx="15606">
                  <c:v>42122.471412037034</c:v>
                </c:pt>
                <c:pt idx="15607">
                  <c:v>42122.47146990741</c:v>
                </c:pt>
                <c:pt idx="15608">
                  <c:v>42122.47152777778</c:v>
                </c:pt>
                <c:pt idx="15609">
                  <c:v>42122.471574074072</c:v>
                </c:pt>
                <c:pt idx="15610">
                  <c:v>42122.471631944441</c:v>
                </c:pt>
                <c:pt idx="15611">
                  <c:v>42122.471689814818</c:v>
                </c:pt>
                <c:pt idx="15612">
                  <c:v>42122.471736111111</c:v>
                </c:pt>
                <c:pt idx="15613">
                  <c:v>42122.47179398148</c:v>
                </c:pt>
                <c:pt idx="15614">
                  <c:v>42122.471851851849</c:v>
                </c:pt>
                <c:pt idx="15615">
                  <c:v>42122.471898148149</c:v>
                </c:pt>
                <c:pt idx="15616">
                  <c:v>42122.471956018519</c:v>
                </c:pt>
                <c:pt idx="15617">
                  <c:v>42122.472013888888</c:v>
                </c:pt>
                <c:pt idx="15618">
                  <c:v>42122.472060185188</c:v>
                </c:pt>
                <c:pt idx="15619">
                  <c:v>42122.472118055557</c:v>
                </c:pt>
                <c:pt idx="15620">
                  <c:v>42122.472175925926</c:v>
                </c:pt>
                <c:pt idx="15621">
                  <c:v>42122.472233796296</c:v>
                </c:pt>
                <c:pt idx="15622">
                  <c:v>42122.472280092596</c:v>
                </c:pt>
                <c:pt idx="15623">
                  <c:v>42122.472337962965</c:v>
                </c:pt>
                <c:pt idx="15624">
                  <c:v>42122.472395833334</c:v>
                </c:pt>
                <c:pt idx="15625">
                  <c:v>42122.472442129627</c:v>
                </c:pt>
                <c:pt idx="15626">
                  <c:v>42122.472500000003</c:v>
                </c:pt>
                <c:pt idx="15627">
                  <c:v>42122.472557870373</c:v>
                </c:pt>
                <c:pt idx="15628">
                  <c:v>42122.472604166665</c:v>
                </c:pt>
                <c:pt idx="15629">
                  <c:v>42122.472662037035</c:v>
                </c:pt>
                <c:pt idx="15630">
                  <c:v>42122.472719907404</c:v>
                </c:pt>
                <c:pt idx="15631">
                  <c:v>42122.472766203704</c:v>
                </c:pt>
                <c:pt idx="15632">
                  <c:v>42122.472824074073</c:v>
                </c:pt>
                <c:pt idx="15633">
                  <c:v>42122.472881944443</c:v>
                </c:pt>
                <c:pt idx="15634">
                  <c:v>42122.472928240742</c:v>
                </c:pt>
                <c:pt idx="15635">
                  <c:v>42122.472986111112</c:v>
                </c:pt>
                <c:pt idx="15636">
                  <c:v>42122.473043981481</c:v>
                </c:pt>
                <c:pt idx="15637">
                  <c:v>42122.473090277781</c:v>
                </c:pt>
                <c:pt idx="15638">
                  <c:v>42122.47314814815</c:v>
                </c:pt>
                <c:pt idx="15639">
                  <c:v>42122.47320601852</c:v>
                </c:pt>
                <c:pt idx="15640">
                  <c:v>42122.473263888889</c:v>
                </c:pt>
                <c:pt idx="15641">
                  <c:v>42122.473310185182</c:v>
                </c:pt>
                <c:pt idx="15642">
                  <c:v>42122.473368055558</c:v>
                </c:pt>
                <c:pt idx="15643">
                  <c:v>42122.473425925928</c:v>
                </c:pt>
                <c:pt idx="15644">
                  <c:v>42122.47347222222</c:v>
                </c:pt>
                <c:pt idx="15645">
                  <c:v>42122.473530092589</c:v>
                </c:pt>
                <c:pt idx="15646">
                  <c:v>42122.473587962966</c:v>
                </c:pt>
                <c:pt idx="15647">
                  <c:v>42122.473634259259</c:v>
                </c:pt>
                <c:pt idx="15648">
                  <c:v>42122.473692129628</c:v>
                </c:pt>
                <c:pt idx="15649">
                  <c:v>42122.473749999997</c:v>
                </c:pt>
                <c:pt idx="15650">
                  <c:v>42122.473796296297</c:v>
                </c:pt>
                <c:pt idx="15651">
                  <c:v>42122.473854166667</c:v>
                </c:pt>
                <c:pt idx="15652">
                  <c:v>42122.473912037036</c:v>
                </c:pt>
                <c:pt idx="15653">
                  <c:v>42122.473958333336</c:v>
                </c:pt>
                <c:pt idx="15654">
                  <c:v>42122.474016203705</c:v>
                </c:pt>
                <c:pt idx="15655">
                  <c:v>42122.474074074074</c:v>
                </c:pt>
                <c:pt idx="15656">
                  <c:v>42122.474120370367</c:v>
                </c:pt>
                <c:pt idx="15657">
                  <c:v>42122.474178240744</c:v>
                </c:pt>
                <c:pt idx="15658">
                  <c:v>42122.474236111113</c:v>
                </c:pt>
                <c:pt idx="15659">
                  <c:v>42122.474282407406</c:v>
                </c:pt>
                <c:pt idx="15660">
                  <c:v>42122.474340277775</c:v>
                </c:pt>
                <c:pt idx="15661">
                  <c:v>42122.474398148152</c:v>
                </c:pt>
                <c:pt idx="15662">
                  <c:v>42122.474456018521</c:v>
                </c:pt>
                <c:pt idx="15663">
                  <c:v>42122.474502314813</c:v>
                </c:pt>
                <c:pt idx="15664">
                  <c:v>42122.474560185183</c:v>
                </c:pt>
                <c:pt idx="15665">
                  <c:v>42122.474618055552</c:v>
                </c:pt>
                <c:pt idx="15666">
                  <c:v>42122.474664351852</c:v>
                </c:pt>
                <c:pt idx="15667">
                  <c:v>42122.474722222221</c:v>
                </c:pt>
                <c:pt idx="15668">
                  <c:v>42122.474780092591</c:v>
                </c:pt>
                <c:pt idx="15669">
                  <c:v>42122.474826388891</c:v>
                </c:pt>
                <c:pt idx="15670">
                  <c:v>42122.47488425926</c:v>
                </c:pt>
                <c:pt idx="15671">
                  <c:v>42122.474942129629</c:v>
                </c:pt>
                <c:pt idx="15672">
                  <c:v>42122.474988425929</c:v>
                </c:pt>
                <c:pt idx="15673">
                  <c:v>42122.475046296298</c:v>
                </c:pt>
                <c:pt idx="15674">
                  <c:v>42122.475104166668</c:v>
                </c:pt>
                <c:pt idx="15675">
                  <c:v>42122.47515046296</c:v>
                </c:pt>
                <c:pt idx="15676">
                  <c:v>42122.475208333337</c:v>
                </c:pt>
                <c:pt idx="15677">
                  <c:v>42122.475266203706</c:v>
                </c:pt>
                <c:pt idx="15678">
                  <c:v>42122.475312499999</c:v>
                </c:pt>
                <c:pt idx="15679">
                  <c:v>42122.475370370368</c:v>
                </c:pt>
                <c:pt idx="15680">
                  <c:v>42122.475428240738</c:v>
                </c:pt>
                <c:pt idx="15681">
                  <c:v>42122.475486111114</c:v>
                </c:pt>
                <c:pt idx="15682">
                  <c:v>42122.475532407407</c:v>
                </c:pt>
                <c:pt idx="15683">
                  <c:v>42122.475590277776</c:v>
                </c:pt>
                <c:pt idx="15684">
                  <c:v>42122.475648148145</c:v>
                </c:pt>
                <c:pt idx="15685">
                  <c:v>42122.475694444445</c:v>
                </c:pt>
                <c:pt idx="15686">
                  <c:v>42122.475752314815</c:v>
                </c:pt>
                <c:pt idx="15687">
                  <c:v>42122.475810185184</c:v>
                </c:pt>
                <c:pt idx="15688">
                  <c:v>42122.475856481484</c:v>
                </c:pt>
                <c:pt idx="15689">
                  <c:v>42122.475914351853</c:v>
                </c:pt>
                <c:pt idx="15690">
                  <c:v>42122.475972222222</c:v>
                </c:pt>
                <c:pt idx="15691">
                  <c:v>42122.476018518515</c:v>
                </c:pt>
                <c:pt idx="15692">
                  <c:v>42122.476076388892</c:v>
                </c:pt>
                <c:pt idx="15693">
                  <c:v>42122.476134259261</c:v>
                </c:pt>
                <c:pt idx="15694">
                  <c:v>42122.476180555554</c:v>
                </c:pt>
                <c:pt idx="15695">
                  <c:v>42122.476238425923</c:v>
                </c:pt>
                <c:pt idx="15696">
                  <c:v>42122.4762962963</c:v>
                </c:pt>
                <c:pt idx="15697">
                  <c:v>42122.476342592592</c:v>
                </c:pt>
                <c:pt idx="15698">
                  <c:v>42122.476400462961</c:v>
                </c:pt>
                <c:pt idx="15699">
                  <c:v>42122.476458333331</c:v>
                </c:pt>
                <c:pt idx="15700">
                  <c:v>42122.4765162037</c:v>
                </c:pt>
                <c:pt idx="15701">
                  <c:v>42122.4765625</c:v>
                </c:pt>
                <c:pt idx="15702">
                  <c:v>42122.476620370369</c:v>
                </c:pt>
                <c:pt idx="15703">
                  <c:v>42122.476678240739</c:v>
                </c:pt>
                <c:pt idx="15704">
                  <c:v>42122.476724537039</c:v>
                </c:pt>
                <c:pt idx="15705">
                  <c:v>42122.476782407408</c:v>
                </c:pt>
                <c:pt idx="15706">
                  <c:v>42122.476840277777</c:v>
                </c:pt>
                <c:pt idx="15707">
                  <c:v>42122.476886574077</c:v>
                </c:pt>
                <c:pt idx="15708">
                  <c:v>42122.476944444446</c:v>
                </c:pt>
                <c:pt idx="15709">
                  <c:v>42122.477002314816</c:v>
                </c:pt>
                <c:pt idx="15710">
                  <c:v>42122.477048611108</c:v>
                </c:pt>
                <c:pt idx="15711">
                  <c:v>42122.477106481485</c:v>
                </c:pt>
                <c:pt idx="15712">
                  <c:v>42122.477164351854</c:v>
                </c:pt>
                <c:pt idx="15713">
                  <c:v>42122.477210648147</c:v>
                </c:pt>
                <c:pt idx="15714">
                  <c:v>42122.477268518516</c:v>
                </c:pt>
                <c:pt idx="15715">
                  <c:v>42122.477326388886</c:v>
                </c:pt>
                <c:pt idx="15716">
                  <c:v>42122.477372685185</c:v>
                </c:pt>
                <c:pt idx="15717">
                  <c:v>42122.477430555555</c:v>
                </c:pt>
                <c:pt idx="15718">
                  <c:v>42122.477488425924</c:v>
                </c:pt>
                <c:pt idx="15719">
                  <c:v>42122.477546296293</c:v>
                </c:pt>
                <c:pt idx="15720">
                  <c:v>42122.477592592593</c:v>
                </c:pt>
                <c:pt idx="15721">
                  <c:v>42122.477650462963</c:v>
                </c:pt>
                <c:pt idx="15722">
                  <c:v>42122.477708333332</c:v>
                </c:pt>
                <c:pt idx="15723">
                  <c:v>42122.477754629632</c:v>
                </c:pt>
                <c:pt idx="15724">
                  <c:v>42122.477812500001</c:v>
                </c:pt>
                <c:pt idx="15725">
                  <c:v>42122.477870370371</c:v>
                </c:pt>
                <c:pt idx="15726">
                  <c:v>42122.477916666663</c:v>
                </c:pt>
                <c:pt idx="15727">
                  <c:v>42122.47797453704</c:v>
                </c:pt>
                <c:pt idx="15728">
                  <c:v>42122.478032407409</c:v>
                </c:pt>
                <c:pt idx="15729">
                  <c:v>42122.478078703702</c:v>
                </c:pt>
                <c:pt idx="15730">
                  <c:v>42122.478136574071</c:v>
                </c:pt>
                <c:pt idx="15731">
                  <c:v>42122.478194444448</c:v>
                </c:pt>
                <c:pt idx="15732">
                  <c:v>42122.47824074074</c:v>
                </c:pt>
                <c:pt idx="15733">
                  <c:v>42122.478298611109</c:v>
                </c:pt>
                <c:pt idx="15734">
                  <c:v>42122.478356481479</c:v>
                </c:pt>
                <c:pt idx="15735">
                  <c:v>42122.478402777779</c:v>
                </c:pt>
                <c:pt idx="15736">
                  <c:v>42122.478460648148</c:v>
                </c:pt>
                <c:pt idx="15737">
                  <c:v>42122.478518518517</c:v>
                </c:pt>
                <c:pt idx="15738">
                  <c:v>42122.478564814817</c:v>
                </c:pt>
                <c:pt idx="15739">
                  <c:v>42122.478622685187</c:v>
                </c:pt>
                <c:pt idx="15740">
                  <c:v>42122.478680555556</c:v>
                </c:pt>
                <c:pt idx="15741">
                  <c:v>42122.478738425925</c:v>
                </c:pt>
                <c:pt idx="15742">
                  <c:v>42122.478784722225</c:v>
                </c:pt>
                <c:pt idx="15743">
                  <c:v>42122.478842592594</c:v>
                </c:pt>
                <c:pt idx="15744">
                  <c:v>42122.478900462964</c:v>
                </c:pt>
                <c:pt idx="15745">
                  <c:v>42122.478946759256</c:v>
                </c:pt>
                <c:pt idx="15746">
                  <c:v>42122.479004629633</c:v>
                </c:pt>
                <c:pt idx="15747">
                  <c:v>42122.479062500002</c:v>
                </c:pt>
                <c:pt idx="15748">
                  <c:v>42122.479108796295</c:v>
                </c:pt>
                <c:pt idx="15749">
                  <c:v>42122.479166666664</c:v>
                </c:pt>
                <c:pt idx="15750">
                  <c:v>42122.479224537034</c:v>
                </c:pt>
                <c:pt idx="15751">
                  <c:v>42122.479270833333</c:v>
                </c:pt>
                <c:pt idx="15752">
                  <c:v>42122.479328703703</c:v>
                </c:pt>
                <c:pt idx="15753">
                  <c:v>42122.479386574072</c:v>
                </c:pt>
                <c:pt idx="15754">
                  <c:v>42122.479432870372</c:v>
                </c:pt>
                <c:pt idx="15755">
                  <c:v>42122.479490740741</c:v>
                </c:pt>
                <c:pt idx="15756">
                  <c:v>42122.479548611111</c:v>
                </c:pt>
                <c:pt idx="15757">
                  <c:v>42122.479594907411</c:v>
                </c:pt>
                <c:pt idx="15758">
                  <c:v>42122.47965277778</c:v>
                </c:pt>
                <c:pt idx="15759">
                  <c:v>42122.479710648149</c:v>
                </c:pt>
                <c:pt idx="15760">
                  <c:v>42122.479768518519</c:v>
                </c:pt>
                <c:pt idx="15761">
                  <c:v>42122.479814814818</c:v>
                </c:pt>
                <c:pt idx="15762">
                  <c:v>42122.479872685188</c:v>
                </c:pt>
                <c:pt idx="15763">
                  <c:v>42122.479930555557</c:v>
                </c:pt>
                <c:pt idx="15764">
                  <c:v>42122.47997685185</c:v>
                </c:pt>
                <c:pt idx="15765">
                  <c:v>42122.480034722219</c:v>
                </c:pt>
                <c:pt idx="15766">
                  <c:v>42122.480092592596</c:v>
                </c:pt>
                <c:pt idx="15767">
                  <c:v>42122.480138888888</c:v>
                </c:pt>
                <c:pt idx="15768">
                  <c:v>42122.480196759258</c:v>
                </c:pt>
                <c:pt idx="15769">
                  <c:v>42122.480254629627</c:v>
                </c:pt>
                <c:pt idx="15770">
                  <c:v>42122.480300925927</c:v>
                </c:pt>
                <c:pt idx="15771">
                  <c:v>42122.480358796296</c:v>
                </c:pt>
                <c:pt idx="15772">
                  <c:v>42122.480416666665</c:v>
                </c:pt>
                <c:pt idx="15773">
                  <c:v>42122.480462962965</c:v>
                </c:pt>
                <c:pt idx="15774">
                  <c:v>42122.480520833335</c:v>
                </c:pt>
                <c:pt idx="15775">
                  <c:v>42122.480578703704</c:v>
                </c:pt>
                <c:pt idx="15776">
                  <c:v>42122.480624999997</c:v>
                </c:pt>
                <c:pt idx="15777">
                  <c:v>42122.480682870373</c:v>
                </c:pt>
                <c:pt idx="15778">
                  <c:v>42122.480740740742</c:v>
                </c:pt>
                <c:pt idx="15779">
                  <c:v>42122.480798611112</c:v>
                </c:pt>
                <c:pt idx="15780">
                  <c:v>42122.480844907404</c:v>
                </c:pt>
                <c:pt idx="15781">
                  <c:v>42122.480902777781</c:v>
                </c:pt>
                <c:pt idx="15782">
                  <c:v>42122.48096064815</c:v>
                </c:pt>
                <c:pt idx="15783">
                  <c:v>42122.481006944443</c:v>
                </c:pt>
                <c:pt idx="15784">
                  <c:v>42122.481064814812</c:v>
                </c:pt>
                <c:pt idx="15785">
                  <c:v>42122.481122685182</c:v>
                </c:pt>
                <c:pt idx="15786">
                  <c:v>42122.481168981481</c:v>
                </c:pt>
                <c:pt idx="15787">
                  <c:v>42122.481226851851</c:v>
                </c:pt>
                <c:pt idx="15788">
                  <c:v>42122.48128472222</c:v>
                </c:pt>
                <c:pt idx="15789">
                  <c:v>42122.48133101852</c:v>
                </c:pt>
                <c:pt idx="15790">
                  <c:v>42122.481388888889</c:v>
                </c:pt>
                <c:pt idx="15791">
                  <c:v>42122.481446759259</c:v>
                </c:pt>
                <c:pt idx="15792">
                  <c:v>42122.481493055559</c:v>
                </c:pt>
                <c:pt idx="15793">
                  <c:v>42122.481550925928</c:v>
                </c:pt>
                <c:pt idx="15794">
                  <c:v>42122.481608796297</c:v>
                </c:pt>
                <c:pt idx="15795">
                  <c:v>42122.48165509259</c:v>
                </c:pt>
                <c:pt idx="15796">
                  <c:v>42122.481712962966</c:v>
                </c:pt>
                <c:pt idx="15797">
                  <c:v>42122.481770833336</c:v>
                </c:pt>
                <c:pt idx="15798">
                  <c:v>42122.481828703705</c:v>
                </c:pt>
                <c:pt idx="15799">
                  <c:v>42122.481874999998</c:v>
                </c:pt>
                <c:pt idx="15800">
                  <c:v>42122.481932870367</c:v>
                </c:pt>
                <c:pt idx="15801">
                  <c:v>42122.481990740744</c:v>
                </c:pt>
                <c:pt idx="15802">
                  <c:v>42122.482037037036</c:v>
                </c:pt>
                <c:pt idx="15803">
                  <c:v>42122.482094907406</c:v>
                </c:pt>
                <c:pt idx="15804">
                  <c:v>42122.482152777775</c:v>
                </c:pt>
                <c:pt idx="15805">
                  <c:v>42122.482199074075</c:v>
                </c:pt>
                <c:pt idx="15806">
                  <c:v>42122.482256944444</c:v>
                </c:pt>
                <c:pt idx="15807">
                  <c:v>42122.482314814813</c:v>
                </c:pt>
                <c:pt idx="15808">
                  <c:v>42122.482361111113</c:v>
                </c:pt>
                <c:pt idx="15809">
                  <c:v>42122.482418981483</c:v>
                </c:pt>
                <c:pt idx="15810">
                  <c:v>42122.482476851852</c:v>
                </c:pt>
                <c:pt idx="15811">
                  <c:v>42122.482523148145</c:v>
                </c:pt>
                <c:pt idx="15812">
                  <c:v>42122.482581018521</c:v>
                </c:pt>
                <c:pt idx="15813">
                  <c:v>42122.482638888891</c:v>
                </c:pt>
                <c:pt idx="15814">
                  <c:v>42122.482685185183</c:v>
                </c:pt>
                <c:pt idx="15815">
                  <c:v>42122.482743055552</c:v>
                </c:pt>
                <c:pt idx="15816">
                  <c:v>42122.482800925929</c:v>
                </c:pt>
                <c:pt idx="15817">
                  <c:v>42122.482847222222</c:v>
                </c:pt>
                <c:pt idx="15818">
                  <c:v>42122.482905092591</c:v>
                </c:pt>
                <c:pt idx="15819">
                  <c:v>42122.48296296296</c:v>
                </c:pt>
                <c:pt idx="15820">
                  <c:v>42122.483020833337</c:v>
                </c:pt>
                <c:pt idx="15821">
                  <c:v>42122.483067129629</c:v>
                </c:pt>
                <c:pt idx="15822">
                  <c:v>42122.483124999999</c:v>
                </c:pt>
                <c:pt idx="15823">
                  <c:v>42122.483182870368</c:v>
                </c:pt>
                <c:pt idx="15824">
                  <c:v>42122.483229166668</c:v>
                </c:pt>
                <c:pt idx="15825">
                  <c:v>42122.483287037037</c:v>
                </c:pt>
                <c:pt idx="15826">
                  <c:v>42122.483344907407</c:v>
                </c:pt>
                <c:pt idx="15827">
                  <c:v>42122.483391203707</c:v>
                </c:pt>
                <c:pt idx="15828">
                  <c:v>42122.483449074076</c:v>
                </c:pt>
                <c:pt idx="15829">
                  <c:v>42122.483506944445</c:v>
                </c:pt>
                <c:pt idx="15830">
                  <c:v>42122.483553240738</c:v>
                </c:pt>
                <c:pt idx="15831">
                  <c:v>42122.483611111114</c:v>
                </c:pt>
                <c:pt idx="15832">
                  <c:v>42122.483668981484</c:v>
                </c:pt>
                <c:pt idx="15833">
                  <c:v>42122.483715277776</c:v>
                </c:pt>
                <c:pt idx="15834">
                  <c:v>42122.483773148146</c:v>
                </c:pt>
                <c:pt idx="15835">
                  <c:v>42122.483831018515</c:v>
                </c:pt>
                <c:pt idx="15836">
                  <c:v>42122.483877314815</c:v>
                </c:pt>
                <c:pt idx="15837">
                  <c:v>42122.483935185184</c:v>
                </c:pt>
                <c:pt idx="15838">
                  <c:v>42122.483993055554</c:v>
                </c:pt>
                <c:pt idx="15839">
                  <c:v>42122.484050925923</c:v>
                </c:pt>
                <c:pt idx="15840">
                  <c:v>42122.484097222223</c:v>
                </c:pt>
                <c:pt idx="15841">
                  <c:v>42122.484155092592</c:v>
                </c:pt>
                <c:pt idx="15842">
                  <c:v>42122.484212962961</c:v>
                </c:pt>
                <c:pt idx="15843">
                  <c:v>42122.484259259261</c:v>
                </c:pt>
                <c:pt idx="15844">
                  <c:v>42122.484317129631</c:v>
                </c:pt>
                <c:pt idx="15845">
                  <c:v>42122.484375</c:v>
                </c:pt>
                <c:pt idx="15846">
                  <c:v>42122.4844212963</c:v>
                </c:pt>
                <c:pt idx="15847">
                  <c:v>42122.484479166669</c:v>
                </c:pt>
                <c:pt idx="15848">
                  <c:v>42122.484537037039</c:v>
                </c:pt>
                <c:pt idx="15849">
                  <c:v>42122.484583333331</c:v>
                </c:pt>
                <c:pt idx="15850">
                  <c:v>42122.4846412037</c:v>
                </c:pt>
                <c:pt idx="15851">
                  <c:v>42122.484699074077</c:v>
                </c:pt>
                <c:pt idx="15852">
                  <c:v>42122.48474537037</c:v>
                </c:pt>
                <c:pt idx="15853">
                  <c:v>42122.484803240739</c:v>
                </c:pt>
                <c:pt idx="15854">
                  <c:v>42122.484861111108</c:v>
                </c:pt>
                <c:pt idx="15855">
                  <c:v>42122.484907407408</c:v>
                </c:pt>
                <c:pt idx="15856">
                  <c:v>42122.484965277778</c:v>
                </c:pt>
                <c:pt idx="15857">
                  <c:v>42122.485023148147</c:v>
                </c:pt>
                <c:pt idx="15858">
                  <c:v>42122.485081018516</c:v>
                </c:pt>
                <c:pt idx="15859">
                  <c:v>42122.485127314816</c:v>
                </c:pt>
                <c:pt idx="15860">
                  <c:v>42122.485185185185</c:v>
                </c:pt>
                <c:pt idx="15861">
                  <c:v>42122.485243055555</c:v>
                </c:pt>
                <c:pt idx="15862">
                  <c:v>42122.485289351855</c:v>
                </c:pt>
                <c:pt idx="15863">
                  <c:v>42122.485347222224</c:v>
                </c:pt>
                <c:pt idx="15864">
                  <c:v>42122.485405092593</c:v>
                </c:pt>
                <c:pt idx="15865">
                  <c:v>42122.485451388886</c:v>
                </c:pt>
                <c:pt idx="15866">
                  <c:v>42122.485509259262</c:v>
                </c:pt>
                <c:pt idx="15867">
                  <c:v>42122.485567129632</c:v>
                </c:pt>
                <c:pt idx="15868">
                  <c:v>42122.485613425924</c:v>
                </c:pt>
                <c:pt idx="15869">
                  <c:v>42122.485671296294</c:v>
                </c:pt>
                <c:pt idx="15870">
                  <c:v>42122.485729166663</c:v>
                </c:pt>
                <c:pt idx="15871">
                  <c:v>42122.485775462963</c:v>
                </c:pt>
                <c:pt idx="15872">
                  <c:v>42122.485833333332</c:v>
                </c:pt>
                <c:pt idx="15873">
                  <c:v>42122.485891203702</c:v>
                </c:pt>
                <c:pt idx="15874">
                  <c:v>42122.485937500001</c:v>
                </c:pt>
                <c:pt idx="15875">
                  <c:v>42122.485995370371</c:v>
                </c:pt>
                <c:pt idx="15876">
                  <c:v>42122.48605324074</c:v>
                </c:pt>
                <c:pt idx="15877">
                  <c:v>42122.486111111109</c:v>
                </c:pt>
                <c:pt idx="15878">
                  <c:v>42122.486157407409</c:v>
                </c:pt>
                <c:pt idx="15879">
                  <c:v>42122.486215277779</c:v>
                </c:pt>
                <c:pt idx="15880">
                  <c:v>42122.486273148148</c:v>
                </c:pt>
                <c:pt idx="15881">
                  <c:v>42122.486319444448</c:v>
                </c:pt>
                <c:pt idx="15882">
                  <c:v>42122.486377314817</c:v>
                </c:pt>
                <c:pt idx="15883">
                  <c:v>42122.486435185187</c:v>
                </c:pt>
                <c:pt idx="15884">
                  <c:v>42122.486481481479</c:v>
                </c:pt>
                <c:pt idx="15885">
                  <c:v>42122.486539351848</c:v>
                </c:pt>
                <c:pt idx="15886">
                  <c:v>42122.486597222225</c:v>
                </c:pt>
                <c:pt idx="15887">
                  <c:v>42122.486643518518</c:v>
                </c:pt>
                <c:pt idx="15888">
                  <c:v>42122.486701388887</c:v>
                </c:pt>
                <c:pt idx="15889">
                  <c:v>42122.486759259256</c:v>
                </c:pt>
                <c:pt idx="15890">
                  <c:v>42122.486805555556</c:v>
                </c:pt>
                <c:pt idx="15891">
                  <c:v>42122.486863425926</c:v>
                </c:pt>
                <c:pt idx="15892">
                  <c:v>42122.486921296295</c:v>
                </c:pt>
                <c:pt idx="15893">
                  <c:v>42122.486967592595</c:v>
                </c:pt>
                <c:pt idx="15894">
                  <c:v>42122.487025462964</c:v>
                </c:pt>
                <c:pt idx="15895">
                  <c:v>42122.487083333333</c:v>
                </c:pt>
                <c:pt idx="15896">
                  <c:v>42122.487141203703</c:v>
                </c:pt>
                <c:pt idx="15897">
                  <c:v>42122.487187500003</c:v>
                </c:pt>
                <c:pt idx="15898">
                  <c:v>42122.487245370372</c:v>
                </c:pt>
                <c:pt idx="15899">
                  <c:v>42122.487303240741</c:v>
                </c:pt>
                <c:pt idx="15900">
                  <c:v>42122.487349537034</c:v>
                </c:pt>
                <c:pt idx="15901">
                  <c:v>42122.487407407411</c:v>
                </c:pt>
                <c:pt idx="15902">
                  <c:v>42122.48746527778</c:v>
                </c:pt>
                <c:pt idx="15903">
                  <c:v>42122.487511574072</c:v>
                </c:pt>
                <c:pt idx="15904">
                  <c:v>42122.487569444442</c:v>
                </c:pt>
                <c:pt idx="15905">
                  <c:v>42122.487627314818</c:v>
                </c:pt>
                <c:pt idx="15906">
                  <c:v>42122.487673611111</c:v>
                </c:pt>
                <c:pt idx="15907">
                  <c:v>42122.48773148148</c:v>
                </c:pt>
                <c:pt idx="15908">
                  <c:v>42122.48778935185</c:v>
                </c:pt>
                <c:pt idx="15909">
                  <c:v>42122.487835648149</c:v>
                </c:pt>
                <c:pt idx="15910">
                  <c:v>42122.487893518519</c:v>
                </c:pt>
                <c:pt idx="15911">
                  <c:v>42122.487951388888</c:v>
                </c:pt>
                <c:pt idx="15912">
                  <c:v>42122.487997685188</c:v>
                </c:pt>
                <c:pt idx="15913">
                  <c:v>42122.488055555557</c:v>
                </c:pt>
                <c:pt idx="15914">
                  <c:v>42122.488113425927</c:v>
                </c:pt>
                <c:pt idx="15915">
                  <c:v>42122.488159722219</c:v>
                </c:pt>
                <c:pt idx="15916">
                  <c:v>42122.488217592596</c:v>
                </c:pt>
                <c:pt idx="15917">
                  <c:v>42122.488275462965</c:v>
                </c:pt>
                <c:pt idx="15918">
                  <c:v>42122.488333333335</c:v>
                </c:pt>
                <c:pt idx="15919">
                  <c:v>42122.488379629627</c:v>
                </c:pt>
                <c:pt idx="15920">
                  <c:v>42122.488437499997</c:v>
                </c:pt>
                <c:pt idx="15921">
                  <c:v>42122.488495370373</c:v>
                </c:pt>
                <c:pt idx="15922">
                  <c:v>42122.488541666666</c:v>
                </c:pt>
                <c:pt idx="15923">
                  <c:v>42122.488599537035</c:v>
                </c:pt>
                <c:pt idx="15924">
                  <c:v>42122.488657407404</c:v>
                </c:pt>
                <c:pt idx="15925">
                  <c:v>42122.488703703704</c:v>
                </c:pt>
                <c:pt idx="15926">
                  <c:v>42122.488761574074</c:v>
                </c:pt>
                <c:pt idx="15927">
                  <c:v>42122.488819444443</c:v>
                </c:pt>
                <c:pt idx="15928">
                  <c:v>42122.488865740743</c:v>
                </c:pt>
                <c:pt idx="15929">
                  <c:v>42122.488923611112</c:v>
                </c:pt>
                <c:pt idx="15930">
                  <c:v>42122.488981481481</c:v>
                </c:pt>
                <c:pt idx="15931">
                  <c:v>42122.489027777781</c:v>
                </c:pt>
                <c:pt idx="15932">
                  <c:v>42122.489085648151</c:v>
                </c:pt>
                <c:pt idx="15933">
                  <c:v>42122.48914351852</c:v>
                </c:pt>
                <c:pt idx="15934">
                  <c:v>42122.489189814813</c:v>
                </c:pt>
                <c:pt idx="15935">
                  <c:v>42122.489247685182</c:v>
                </c:pt>
                <c:pt idx="15936">
                  <c:v>42122.489305555559</c:v>
                </c:pt>
                <c:pt idx="15937">
                  <c:v>42122.489363425928</c:v>
                </c:pt>
                <c:pt idx="15938">
                  <c:v>42122.48940972222</c:v>
                </c:pt>
                <c:pt idx="15939">
                  <c:v>42122.48946759259</c:v>
                </c:pt>
                <c:pt idx="15940">
                  <c:v>42122.489525462966</c:v>
                </c:pt>
                <c:pt idx="15941">
                  <c:v>42122.489571759259</c:v>
                </c:pt>
                <c:pt idx="15942">
                  <c:v>42122.489629629628</c:v>
                </c:pt>
                <c:pt idx="15943">
                  <c:v>42122.489687499998</c:v>
                </c:pt>
                <c:pt idx="15944">
                  <c:v>42122.489733796298</c:v>
                </c:pt>
                <c:pt idx="15945">
                  <c:v>42122.489791666667</c:v>
                </c:pt>
                <c:pt idx="15946">
                  <c:v>42122.489849537036</c:v>
                </c:pt>
                <c:pt idx="15947">
                  <c:v>42122.489895833336</c:v>
                </c:pt>
                <c:pt idx="15948">
                  <c:v>42122.489953703705</c:v>
                </c:pt>
                <c:pt idx="15949">
                  <c:v>42122.490011574075</c:v>
                </c:pt>
                <c:pt idx="15950">
                  <c:v>42122.490057870367</c:v>
                </c:pt>
                <c:pt idx="15951">
                  <c:v>42122.490115740744</c:v>
                </c:pt>
                <c:pt idx="15952">
                  <c:v>42122.490173611113</c:v>
                </c:pt>
                <c:pt idx="15953">
                  <c:v>42122.490219907406</c:v>
                </c:pt>
                <c:pt idx="15954">
                  <c:v>42122.490277777775</c:v>
                </c:pt>
                <c:pt idx="15955">
                  <c:v>42122.490335648145</c:v>
                </c:pt>
                <c:pt idx="15956">
                  <c:v>42122.490393518521</c:v>
                </c:pt>
                <c:pt idx="15957">
                  <c:v>42122.490439814814</c:v>
                </c:pt>
                <c:pt idx="15958">
                  <c:v>42122.490497685183</c:v>
                </c:pt>
                <c:pt idx="15959">
                  <c:v>42122.490555555552</c:v>
                </c:pt>
                <c:pt idx="15960">
                  <c:v>42122.490601851852</c:v>
                </c:pt>
                <c:pt idx="15961">
                  <c:v>42122.490659722222</c:v>
                </c:pt>
                <c:pt idx="15962">
                  <c:v>42122.490717592591</c:v>
                </c:pt>
                <c:pt idx="15963">
                  <c:v>42122.490763888891</c:v>
                </c:pt>
                <c:pt idx="15964">
                  <c:v>42122.49082175926</c:v>
                </c:pt>
                <c:pt idx="15965">
                  <c:v>42122.490879629629</c:v>
                </c:pt>
                <c:pt idx="15966">
                  <c:v>42122.490925925929</c:v>
                </c:pt>
                <c:pt idx="15967">
                  <c:v>42122.490983796299</c:v>
                </c:pt>
                <c:pt idx="15968">
                  <c:v>42122.491041666668</c:v>
                </c:pt>
                <c:pt idx="15969">
                  <c:v>42122.491087962961</c:v>
                </c:pt>
                <c:pt idx="15970">
                  <c:v>42122.49114583333</c:v>
                </c:pt>
                <c:pt idx="15971">
                  <c:v>42122.491203703707</c:v>
                </c:pt>
                <c:pt idx="15972">
                  <c:v>42122.491249999999</c:v>
                </c:pt>
                <c:pt idx="15973">
                  <c:v>42122.491307870368</c:v>
                </c:pt>
                <c:pt idx="15974">
                  <c:v>42122.491365740738</c:v>
                </c:pt>
                <c:pt idx="15975">
                  <c:v>42122.491423611114</c:v>
                </c:pt>
                <c:pt idx="15976">
                  <c:v>42122.491469907407</c:v>
                </c:pt>
                <c:pt idx="15977">
                  <c:v>42122.491527777776</c:v>
                </c:pt>
                <c:pt idx="15978">
                  <c:v>42122.491585648146</c:v>
                </c:pt>
                <c:pt idx="15979">
                  <c:v>42122.491631944446</c:v>
                </c:pt>
                <c:pt idx="15980">
                  <c:v>42122.491689814815</c:v>
                </c:pt>
                <c:pt idx="15981">
                  <c:v>42122.491747685184</c:v>
                </c:pt>
                <c:pt idx="15982">
                  <c:v>42122.491793981484</c:v>
                </c:pt>
                <c:pt idx="15983">
                  <c:v>42122.491851851853</c:v>
                </c:pt>
                <c:pt idx="15984">
                  <c:v>42122.491909722223</c:v>
                </c:pt>
                <c:pt idx="15985">
                  <c:v>42122.491956018515</c:v>
                </c:pt>
                <c:pt idx="15986">
                  <c:v>42122.492013888892</c:v>
                </c:pt>
                <c:pt idx="15987">
                  <c:v>42122.492071759261</c:v>
                </c:pt>
                <c:pt idx="15988">
                  <c:v>42122.492118055554</c:v>
                </c:pt>
                <c:pt idx="15989">
                  <c:v>42122.492175925923</c:v>
                </c:pt>
                <c:pt idx="15990">
                  <c:v>42122.4922337963</c:v>
                </c:pt>
                <c:pt idx="15991">
                  <c:v>42122.492280092592</c:v>
                </c:pt>
                <c:pt idx="15992">
                  <c:v>42122.492337962962</c:v>
                </c:pt>
                <c:pt idx="15993">
                  <c:v>42122.492395833331</c:v>
                </c:pt>
                <c:pt idx="15994">
                  <c:v>42122.4924537037</c:v>
                </c:pt>
                <c:pt idx="15995">
                  <c:v>42122.4925</c:v>
                </c:pt>
                <c:pt idx="15996">
                  <c:v>42122.49255787037</c:v>
                </c:pt>
                <c:pt idx="15997">
                  <c:v>42122.492615740739</c:v>
                </c:pt>
                <c:pt idx="15998">
                  <c:v>42122.492662037039</c:v>
                </c:pt>
                <c:pt idx="15999">
                  <c:v>42122.492719907408</c:v>
                </c:pt>
                <c:pt idx="16000">
                  <c:v>42122.492777777778</c:v>
                </c:pt>
                <c:pt idx="16001">
                  <c:v>42122.492824074077</c:v>
                </c:pt>
                <c:pt idx="16002">
                  <c:v>42122.492881944447</c:v>
                </c:pt>
                <c:pt idx="16003">
                  <c:v>42122.492939814816</c:v>
                </c:pt>
                <c:pt idx="16004">
                  <c:v>42122.492986111109</c:v>
                </c:pt>
                <c:pt idx="16005">
                  <c:v>42122.493043981478</c:v>
                </c:pt>
                <c:pt idx="16006">
                  <c:v>42122.493101851855</c:v>
                </c:pt>
                <c:pt idx="16007">
                  <c:v>42122.493148148147</c:v>
                </c:pt>
                <c:pt idx="16008">
                  <c:v>42122.493206018517</c:v>
                </c:pt>
                <c:pt idx="16009">
                  <c:v>42122.493263888886</c:v>
                </c:pt>
                <c:pt idx="16010">
                  <c:v>42122.493310185186</c:v>
                </c:pt>
                <c:pt idx="16011">
                  <c:v>42122.493368055555</c:v>
                </c:pt>
                <c:pt idx="16012">
                  <c:v>42122.493425925924</c:v>
                </c:pt>
                <c:pt idx="16013">
                  <c:v>42122.493472222224</c:v>
                </c:pt>
                <c:pt idx="16014">
                  <c:v>42122.493530092594</c:v>
                </c:pt>
                <c:pt idx="16015">
                  <c:v>42122.493587962963</c:v>
                </c:pt>
                <c:pt idx="16016">
                  <c:v>42122.493645833332</c:v>
                </c:pt>
                <c:pt idx="16017">
                  <c:v>42122.493692129632</c:v>
                </c:pt>
                <c:pt idx="16018">
                  <c:v>42122.493750000001</c:v>
                </c:pt>
                <c:pt idx="16019">
                  <c:v>42122.493807870371</c:v>
                </c:pt>
                <c:pt idx="16020">
                  <c:v>42122.493854166663</c:v>
                </c:pt>
                <c:pt idx="16021">
                  <c:v>42122.49391203704</c:v>
                </c:pt>
                <c:pt idx="16022">
                  <c:v>42122.493969907409</c:v>
                </c:pt>
                <c:pt idx="16023">
                  <c:v>42122.494016203702</c:v>
                </c:pt>
                <c:pt idx="16024">
                  <c:v>42122.494074074071</c:v>
                </c:pt>
                <c:pt idx="16025">
                  <c:v>42122.494131944448</c:v>
                </c:pt>
                <c:pt idx="16026">
                  <c:v>42122.49417824074</c:v>
                </c:pt>
                <c:pt idx="16027">
                  <c:v>42122.49423611111</c:v>
                </c:pt>
                <c:pt idx="16028">
                  <c:v>42122.494293981479</c:v>
                </c:pt>
                <c:pt idx="16029">
                  <c:v>42122.494340277779</c:v>
                </c:pt>
                <c:pt idx="16030">
                  <c:v>42122.494398148148</c:v>
                </c:pt>
                <c:pt idx="16031">
                  <c:v>42122.494456018518</c:v>
                </c:pt>
                <c:pt idx="16032">
                  <c:v>42122.494502314818</c:v>
                </c:pt>
                <c:pt idx="16033">
                  <c:v>42122.494560185187</c:v>
                </c:pt>
                <c:pt idx="16034">
                  <c:v>42122.494618055556</c:v>
                </c:pt>
                <c:pt idx="16035">
                  <c:v>42122.494675925926</c:v>
                </c:pt>
                <c:pt idx="16036">
                  <c:v>42122.494722222225</c:v>
                </c:pt>
                <c:pt idx="16037">
                  <c:v>42122.494780092595</c:v>
                </c:pt>
                <c:pt idx="16038">
                  <c:v>42122.494837962964</c:v>
                </c:pt>
                <c:pt idx="16039">
                  <c:v>42122.494884259257</c:v>
                </c:pt>
                <c:pt idx="16040">
                  <c:v>42122.494942129626</c:v>
                </c:pt>
                <c:pt idx="16041">
                  <c:v>42122.495000000003</c:v>
                </c:pt>
                <c:pt idx="16042">
                  <c:v>42122.495046296295</c:v>
                </c:pt>
                <c:pt idx="16043">
                  <c:v>42122.495104166665</c:v>
                </c:pt>
                <c:pt idx="16044">
                  <c:v>42122.495162037034</c:v>
                </c:pt>
                <c:pt idx="16045">
                  <c:v>42122.495208333334</c:v>
                </c:pt>
                <c:pt idx="16046">
                  <c:v>42122.495266203703</c:v>
                </c:pt>
                <c:pt idx="16047">
                  <c:v>42122.495324074072</c:v>
                </c:pt>
                <c:pt idx="16048">
                  <c:v>42122.495370370372</c:v>
                </c:pt>
                <c:pt idx="16049">
                  <c:v>42122.495428240742</c:v>
                </c:pt>
                <c:pt idx="16050">
                  <c:v>42122.495486111111</c:v>
                </c:pt>
                <c:pt idx="16051">
                  <c:v>42122.495532407411</c:v>
                </c:pt>
                <c:pt idx="16052">
                  <c:v>42122.49559027778</c:v>
                </c:pt>
                <c:pt idx="16053">
                  <c:v>42122.495648148149</c:v>
                </c:pt>
                <c:pt idx="16054">
                  <c:v>42122.495706018519</c:v>
                </c:pt>
                <c:pt idx="16055">
                  <c:v>42122.495752314811</c:v>
                </c:pt>
                <c:pt idx="16056">
                  <c:v>42122.495810185188</c:v>
                </c:pt>
                <c:pt idx="16057">
                  <c:v>42122.495868055557</c:v>
                </c:pt>
                <c:pt idx="16058">
                  <c:v>42122.49591435185</c:v>
                </c:pt>
                <c:pt idx="16059">
                  <c:v>42122.495972222219</c:v>
                </c:pt>
                <c:pt idx="16060">
                  <c:v>42122.496030092596</c:v>
                </c:pt>
                <c:pt idx="16061">
                  <c:v>42122.496076388888</c:v>
                </c:pt>
                <c:pt idx="16062">
                  <c:v>42122.496134259258</c:v>
                </c:pt>
                <c:pt idx="16063">
                  <c:v>42122.496192129627</c:v>
                </c:pt>
                <c:pt idx="16064">
                  <c:v>42122.496238425927</c:v>
                </c:pt>
                <c:pt idx="16065">
                  <c:v>42122.496296296296</c:v>
                </c:pt>
                <c:pt idx="16066">
                  <c:v>42122.496354166666</c:v>
                </c:pt>
                <c:pt idx="16067">
                  <c:v>42122.496400462966</c:v>
                </c:pt>
                <c:pt idx="16068">
                  <c:v>42122.496458333335</c:v>
                </c:pt>
                <c:pt idx="16069">
                  <c:v>42122.496516203704</c:v>
                </c:pt>
                <c:pt idx="16070">
                  <c:v>42122.496562499997</c:v>
                </c:pt>
                <c:pt idx="16071">
                  <c:v>42122.496620370373</c:v>
                </c:pt>
                <c:pt idx="16072">
                  <c:v>42122.496678240743</c:v>
                </c:pt>
                <c:pt idx="16073">
                  <c:v>42122.496736111112</c:v>
                </c:pt>
                <c:pt idx="16074">
                  <c:v>42122.496782407405</c:v>
                </c:pt>
                <c:pt idx="16075">
                  <c:v>42122.496840277781</c:v>
                </c:pt>
                <c:pt idx="16076">
                  <c:v>42122.496898148151</c:v>
                </c:pt>
                <c:pt idx="16077">
                  <c:v>42122.496944444443</c:v>
                </c:pt>
                <c:pt idx="16078">
                  <c:v>42122.497002314813</c:v>
                </c:pt>
                <c:pt idx="16079">
                  <c:v>42122.497060185182</c:v>
                </c:pt>
                <c:pt idx="16080">
                  <c:v>42122.497106481482</c:v>
                </c:pt>
                <c:pt idx="16081">
                  <c:v>42122.497164351851</c:v>
                </c:pt>
                <c:pt idx="16082">
                  <c:v>42122.49722222222</c:v>
                </c:pt>
                <c:pt idx="16083">
                  <c:v>42122.49726851852</c:v>
                </c:pt>
                <c:pt idx="16084">
                  <c:v>42122.49732638889</c:v>
                </c:pt>
                <c:pt idx="16085">
                  <c:v>42122.497384259259</c:v>
                </c:pt>
                <c:pt idx="16086">
                  <c:v>42122.497430555559</c:v>
                </c:pt>
                <c:pt idx="16087">
                  <c:v>42122.497488425928</c:v>
                </c:pt>
                <c:pt idx="16088">
                  <c:v>42122.497546296298</c:v>
                </c:pt>
                <c:pt idx="16089">
                  <c:v>42122.49759259259</c:v>
                </c:pt>
                <c:pt idx="16090">
                  <c:v>42122.497650462959</c:v>
                </c:pt>
                <c:pt idx="16091">
                  <c:v>42122.497708333336</c:v>
                </c:pt>
                <c:pt idx="16092">
                  <c:v>42122.497754629629</c:v>
                </c:pt>
                <c:pt idx="16093">
                  <c:v>42122.497812499998</c:v>
                </c:pt>
                <c:pt idx="16094">
                  <c:v>42122.497870370367</c:v>
                </c:pt>
                <c:pt idx="16095">
                  <c:v>42122.497928240744</c:v>
                </c:pt>
                <c:pt idx="16096">
                  <c:v>42122.497974537036</c:v>
                </c:pt>
                <c:pt idx="16097">
                  <c:v>42122.498032407406</c:v>
                </c:pt>
                <c:pt idx="16098">
                  <c:v>42122.498090277775</c:v>
                </c:pt>
                <c:pt idx="16099">
                  <c:v>42122.498136574075</c:v>
                </c:pt>
                <c:pt idx="16100">
                  <c:v>42122.498194444444</c:v>
                </c:pt>
                <c:pt idx="16101">
                  <c:v>42122.498252314814</c:v>
                </c:pt>
                <c:pt idx="16102">
                  <c:v>42122.498298611114</c:v>
                </c:pt>
                <c:pt idx="16103">
                  <c:v>42122.498356481483</c:v>
                </c:pt>
                <c:pt idx="16104">
                  <c:v>42122.498414351852</c:v>
                </c:pt>
                <c:pt idx="16105">
                  <c:v>42122.498460648145</c:v>
                </c:pt>
                <c:pt idx="16106">
                  <c:v>42122.498518518521</c:v>
                </c:pt>
                <c:pt idx="16107">
                  <c:v>42122.498576388891</c:v>
                </c:pt>
                <c:pt idx="16108">
                  <c:v>42122.498622685183</c:v>
                </c:pt>
                <c:pt idx="16109">
                  <c:v>42122.498680555553</c:v>
                </c:pt>
                <c:pt idx="16110">
                  <c:v>42122.498738425929</c:v>
                </c:pt>
                <c:pt idx="16111">
                  <c:v>42122.498784722222</c:v>
                </c:pt>
                <c:pt idx="16112">
                  <c:v>42122.498842592591</c:v>
                </c:pt>
                <c:pt idx="16113">
                  <c:v>42122.498900462961</c:v>
                </c:pt>
                <c:pt idx="16114">
                  <c:v>42122.49895833333</c:v>
                </c:pt>
                <c:pt idx="16115">
                  <c:v>42122.49900462963</c:v>
                </c:pt>
                <c:pt idx="16116">
                  <c:v>42122.499062499999</c:v>
                </c:pt>
                <c:pt idx="16117">
                  <c:v>42122.499120370368</c:v>
                </c:pt>
                <c:pt idx="16118">
                  <c:v>42122.499166666668</c:v>
                </c:pt>
                <c:pt idx="16119">
                  <c:v>42122.499224537038</c:v>
                </c:pt>
                <c:pt idx="16120">
                  <c:v>42122.499282407407</c:v>
                </c:pt>
                <c:pt idx="16121">
                  <c:v>42122.499328703707</c:v>
                </c:pt>
                <c:pt idx="16122">
                  <c:v>42122.499386574076</c:v>
                </c:pt>
                <c:pt idx="16123">
                  <c:v>42122.499444444446</c:v>
                </c:pt>
                <c:pt idx="16124">
                  <c:v>42122.499490740738</c:v>
                </c:pt>
                <c:pt idx="16125">
                  <c:v>42122.499548611115</c:v>
                </c:pt>
                <c:pt idx="16126">
                  <c:v>42122.499606481484</c:v>
                </c:pt>
                <c:pt idx="16127">
                  <c:v>42122.499652777777</c:v>
                </c:pt>
                <c:pt idx="16128">
                  <c:v>42122.499710648146</c:v>
                </c:pt>
                <c:pt idx="16129">
                  <c:v>42122.499768518515</c:v>
                </c:pt>
                <c:pt idx="16130">
                  <c:v>42122.499814814815</c:v>
                </c:pt>
                <c:pt idx="16131">
                  <c:v>42122.499872685185</c:v>
                </c:pt>
                <c:pt idx="16132">
                  <c:v>42122.499930555554</c:v>
                </c:pt>
                <c:pt idx="16133">
                  <c:v>42122.499988425923</c:v>
                </c:pt>
                <c:pt idx="16134">
                  <c:v>42122.500034722223</c:v>
                </c:pt>
                <c:pt idx="16135">
                  <c:v>42122.500092592592</c:v>
                </c:pt>
                <c:pt idx="16136">
                  <c:v>42122.500150462962</c:v>
                </c:pt>
                <c:pt idx="16137">
                  <c:v>42122.500196759262</c:v>
                </c:pt>
                <c:pt idx="16138">
                  <c:v>42122.500254629631</c:v>
                </c:pt>
                <c:pt idx="16139">
                  <c:v>42122.5003125</c:v>
                </c:pt>
                <c:pt idx="16140">
                  <c:v>42122.500358796293</c:v>
                </c:pt>
                <c:pt idx="16141">
                  <c:v>42122.500416666669</c:v>
                </c:pt>
                <c:pt idx="16142">
                  <c:v>42122.500474537039</c:v>
                </c:pt>
                <c:pt idx="16143">
                  <c:v>42122.500520833331</c:v>
                </c:pt>
                <c:pt idx="16144">
                  <c:v>42122.500578703701</c:v>
                </c:pt>
                <c:pt idx="16145">
                  <c:v>42122.500636574077</c:v>
                </c:pt>
                <c:pt idx="16146">
                  <c:v>42122.50068287037</c:v>
                </c:pt>
                <c:pt idx="16147">
                  <c:v>42122.500740740739</c:v>
                </c:pt>
                <c:pt idx="16148">
                  <c:v>42122.500798611109</c:v>
                </c:pt>
                <c:pt idx="16149">
                  <c:v>42122.500844907408</c:v>
                </c:pt>
                <c:pt idx="16150">
                  <c:v>42122.500902777778</c:v>
                </c:pt>
                <c:pt idx="16151">
                  <c:v>42122.500960648147</c:v>
                </c:pt>
                <c:pt idx="16152">
                  <c:v>42122.501018518517</c:v>
                </c:pt>
                <c:pt idx="16153">
                  <c:v>42122.501064814816</c:v>
                </c:pt>
                <c:pt idx="16154">
                  <c:v>42122.501122685186</c:v>
                </c:pt>
                <c:pt idx="16155">
                  <c:v>42122.501180555555</c:v>
                </c:pt>
                <c:pt idx="16156">
                  <c:v>42122.501226851855</c:v>
                </c:pt>
                <c:pt idx="16157">
                  <c:v>42122.501284722224</c:v>
                </c:pt>
                <c:pt idx="16158">
                  <c:v>42122.501342592594</c:v>
                </c:pt>
                <c:pt idx="16159">
                  <c:v>42122.501388888886</c:v>
                </c:pt>
                <c:pt idx="16160">
                  <c:v>42122.501446759263</c:v>
                </c:pt>
                <c:pt idx="16161">
                  <c:v>42122.501504629632</c:v>
                </c:pt>
                <c:pt idx="16162">
                  <c:v>42122.501550925925</c:v>
                </c:pt>
                <c:pt idx="16163">
                  <c:v>42122.501608796294</c:v>
                </c:pt>
                <c:pt idx="16164">
                  <c:v>42122.501666666663</c:v>
                </c:pt>
                <c:pt idx="16165">
                  <c:v>42122.501712962963</c:v>
                </c:pt>
                <c:pt idx="16166">
                  <c:v>42122.501770833333</c:v>
                </c:pt>
                <c:pt idx="16167">
                  <c:v>42122.501828703702</c:v>
                </c:pt>
                <c:pt idx="16168">
                  <c:v>42122.501875000002</c:v>
                </c:pt>
                <c:pt idx="16169">
                  <c:v>42122.501932870371</c:v>
                </c:pt>
                <c:pt idx="16170">
                  <c:v>42122.50199074074</c:v>
                </c:pt>
                <c:pt idx="16171">
                  <c:v>42122.50204861111</c:v>
                </c:pt>
                <c:pt idx="16172">
                  <c:v>42122.50209490741</c:v>
                </c:pt>
                <c:pt idx="16173">
                  <c:v>42122.502152777779</c:v>
                </c:pt>
                <c:pt idx="16174">
                  <c:v>42122.502210648148</c:v>
                </c:pt>
                <c:pt idx="16175">
                  <c:v>42122.502256944441</c:v>
                </c:pt>
                <c:pt idx="16176">
                  <c:v>42122.502314814818</c:v>
                </c:pt>
                <c:pt idx="16177">
                  <c:v>42122.502372685187</c:v>
                </c:pt>
                <c:pt idx="16178">
                  <c:v>42122.502418981479</c:v>
                </c:pt>
                <c:pt idx="16179">
                  <c:v>42122.502476851849</c:v>
                </c:pt>
                <c:pt idx="16180">
                  <c:v>42122.502534722225</c:v>
                </c:pt>
                <c:pt idx="16181">
                  <c:v>42122.502581018518</c:v>
                </c:pt>
                <c:pt idx="16182">
                  <c:v>42122.502638888887</c:v>
                </c:pt>
                <c:pt idx="16183">
                  <c:v>42122.502696759257</c:v>
                </c:pt>
                <c:pt idx="16184">
                  <c:v>42122.502743055556</c:v>
                </c:pt>
                <c:pt idx="16185">
                  <c:v>42122.502800925926</c:v>
                </c:pt>
                <c:pt idx="16186">
                  <c:v>42122.502858796295</c:v>
                </c:pt>
                <c:pt idx="16187">
                  <c:v>42122.502905092595</c:v>
                </c:pt>
                <c:pt idx="16188">
                  <c:v>42122.502962962964</c:v>
                </c:pt>
                <c:pt idx="16189">
                  <c:v>42122.503020833334</c:v>
                </c:pt>
                <c:pt idx="16190">
                  <c:v>42122.503078703703</c:v>
                </c:pt>
                <c:pt idx="16191">
                  <c:v>42122.503125000003</c:v>
                </c:pt>
                <c:pt idx="16192">
                  <c:v>42122.503182870372</c:v>
                </c:pt>
                <c:pt idx="16193">
                  <c:v>42122.503240740742</c:v>
                </c:pt>
                <c:pt idx="16194">
                  <c:v>42122.503287037034</c:v>
                </c:pt>
                <c:pt idx="16195">
                  <c:v>42122.503344907411</c:v>
                </c:pt>
                <c:pt idx="16196">
                  <c:v>42122.50340277778</c:v>
                </c:pt>
                <c:pt idx="16197">
                  <c:v>42122.503449074073</c:v>
                </c:pt>
                <c:pt idx="16198">
                  <c:v>42122.503506944442</c:v>
                </c:pt>
                <c:pt idx="16199">
                  <c:v>42122.503564814811</c:v>
                </c:pt>
                <c:pt idx="16200">
                  <c:v>42122.503611111111</c:v>
                </c:pt>
                <c:pt idx="16201">
                  <c:v>42122.503668981481</c:v>
                </c:pt>
                <c:pt idx="16202">
                  <c:v>42122.50372685185</c:v>
                </c:pt>
                <c:pt idx="16203">
                  <c:v>42122.50377314815</c:v>
                </c:pt>
                <c:pt idx="16204">
                  <c:v>42122.503831018519</c:v>
                </c:pt>
                <c:pt idx="16205">
                  <c:v>42122.503888888888</c:v>
                </c:pt>
                <c:pt idx="16206">
                  <c:v>42122.503935185188</c:v>
                </c:pt>
                <c:pt idx="16207">
                  <c:v>42122.503993055558</c:v>
                </c:pt>
                <c:pt idx="16208">
                  <c:v>42122.504050925927</c:v>
                </c:pt>
                <c:pt idx="16209">
                  <c:v>42122.504108796296</c:v>
                </c:pt>
                <c:pt idx="16210">
                  <c:v>42122.504155092596</c:v>
                </c:pt>
                <c:pt idx="16211">
                  <c:v>42122.504212962966</c:v>
                </c:pt>
                <c:pt idx="16212">
                  <c:v>42122.504270833335</c:v>
                </c:pt>
                <c:pt idx="16213">
                  <c:v>42122.504317129627</c:v>
                </c:pt>
                <c:pt idx="16214">
                  <c:v>42122.504374999997</c:v>
                </c:pt>
                <c:pt idx="16215">
                  <c:v>42122.504432870373</c:v>
                </c:pt>
                <c:pt idx="16216">
                  <c:v>42122.504479166666</c:v>
                </c:pt>
                <c:pt idx="16217">
                  <c:v>42122.504537037035</c:v>
                </c:pt>
                <c:pt idx="16218">
                  <c:v>42122.504594907405</c:v>
                </c:pt>
                <c:pt idx="16219">
                  <c:v>42122.504641203705</c:v>
                </c:pt>
                <c:pt idx="16220">
                  <c:v>42122.504699074074</c:v>
                </c:pt>
                <c:pt idx="16221">
                  <c:v>42122.504756944443</c:v>
                </c:pt>
                <c:pt idx="16222">
                  <c:v>42122.504803240743</c:v>
                </c:pt>
                <c:pt idx="16223">
                  <c:v>42122.504861111112</c:v>
                </c:pt>
                <c:pt idx="16224">
                  <c:v>42122.504918981482</c:v>
                </c:pt>
                <c:pt idx="16225">
                  <c:v>42122.504965277774</c:v>
                </c:pt>
                <c:pt idx="16226">
                  <c:v>42122.505023148151</c:v>
                </c:pt>
                <c:pt idx="16227">
                  <c:v>42122.50508101852</c:v>
                </c:pt>
                <c:pt idx="16228">
                  <c:v>42122.505127314813</c:v>
                </c:pt>
                <c:pt idx="16229">
                  <c:v>42122.505185185182</c:v>
                </c:pt>
                <c:pt idx="16230">
                  <c:v>42122.505243055559</c:v>
                </c:pt>
                <c:pt idx="16231">
                  <c:v>42122.505300925928</c:v>
                </c:pt>
                <c:pt idx="16232">
                  <c:v>42122.505347222221</c:v>
                </c:pt>
                <c:pt idx="16233">
                  <c:v>42122.50540509259</c:v>
                </c:pt>
                <c:pt idx="16234">
                  <c:v>42122.505462962959</c:v>
                </c:pt>
                <c:pt idx="16235">
                  <c:v>42122.505509259259</c:v>
                </c:pt>
                <c:pt idx="16236">
                  <c:v>42122.505567129629</c:v>
                </c:pt>
                <c:pt idx="16237">
                  <c:v>42122.505624999998</c:v>
                </c:pt>
                <c:pt idx="16238">
                  <c:v>42122.505671296298</c:v>
                </c:pt>
                <c:pt idx="16239">
                  <c:v>42122.505729166667</c:v>
                </c:pt>
                <c:pt idx="16240">
                  <c:v>42122.505787037036</c:v>
                </c:pt>
                <c:pt idx="16241">
                  <c:v>42122.505833333336</c:v>
                </c:pt>
                <c:pt idx="16242">
                  <c:v>42122.505891203706</c:v>
                </c:pt>
                <c:pt idx="16243">
                  <c:v>42122.505949074075</c:v>
                </c:pt>
                <c:pt idx="16244">
                  <c:v>42122.505995370368</c:v>
                </c:pt>
                <c:pt idx="16245">
                  <c:v>42122.506053240744</c:v>
                </c:pt>
                <c:pt idx="16246">
                  <c:v>42122.506111111114</c:v>
                </c:pt>
                <c:pt idx="16247">
                  <c:v>42122.506157407406</c:v>
                </c:pt>
                <c:pt idx="16248">
                  <c:v>42122.506215277775</c:v>
                </c:pt>
                <c:pt idx="16249">
                  <c:v>42122.506273148145</c:v>
                </c:pt>
                <c:pt idx="16250">
                  <c:v>42122.506331018521</c:v>
                </c:pt>
                <c:pt idx="16251">
                  <c:v>42122.506377314814</c:v>
                </c:pt>
                <c:pt idx="16252">
                  <c:v>42122.506435185183</c:v>
                </c:pt>
                <c:pt idx="16253">
                  <c:v>42122.506493055553</c:v>
                </c:pt>
                <c:pt idx="16254">
                  <c:v>42122.506539351853</c:v>
                </c:pt>
                <c:pt idx="16255">
                  <c:v>42122.506597222222</c:v>
                </c:pt>
                <c:pt idx="16256">
                  <c:v>42122.506655092591</c:v>
                </c:pt>
                <c:pt idx="16257">
                  <c:v>42122.506701388891</c:v>
                </c:pt>
                <c:pt idx="16258">
                  <c:v>42122.50675925926</c:v>
                </c:pt>
                <c:pt idx="16259">
                  <c:v>42122.50681712963</c:v>
                </c:pt>
                <c:pt idx="16260">
                  <c:v>42122.506863425922</c:v>
                </c:pt>
                <c:pt idx="16261">
                  <c:v>42122.506921296299</c:v>
                </c:pt>
                <c:pt idx="16262">
                  <c:v>42122.506979166668</c:v>
                </c:pt>
                <c:pt idx="16263">
                  <c:v>42122.507025462961</c:v>
                </c:pt>
                <c:pt idx="16264">
                  <c:v>42122.50708333333</c:v>
                </c:pt>
                <c:pt idx="16265">
                  <c:v>42122.507141203707</c:v>
                </c:pt>
                <c:pt idx="16266">
                  <c:v>42122.507187499999</c:v>
                </c:pt>
                <c:pt idx="16267">
                  <c:v>42122.507245370369</c:v>
                </c:pt>
                <c:pt idx="16268">
                  <c:v>42122.507303240738</c:v>
                </c:pt>
                <c:pt idx="16269">
                  <c:v>42122.507361111115</c:v>
                </c:pt>
                <c:pt idx="16270">
                  <c:v>42122.507407407407</c:v>
                </c:pt>
                <c:pt idx="16271">
                  <c:v>42122.507465277777</c:v>
                </c:pt>
                <c:pt idx="16272">
                  <c:v>42122.507523148146</c:v>
                </c:pt>
                <c:pt idx="16273">
                  <c:v>42122.507569444446</c:v>
                </c:pt>
                <c:pt idx="16274">
                  <c:v>42122.507627314815</c:v>
                </c:pt>
                <c:pt idx="16275">
                  <c:v>42122.507685185185</c:v>
                </c:pt>
                <c:pt idx="16276">
                  <c:v>42122.507731481484</c:v>
                </c:pt>
                <c:pt idx="16277">
                  <c:v>42122.507789351854</c:v>
                </c:pt>
                <c:pt idx="16278">
                  <c:v>42122.507847222223</c:v>
                </c:pt>
                <c:pt idx="16279">
                  <c:v>42122.507893518516</c:v>
                </c:pt>
                <c:pt idx="16280">
                  <c:v>42122.507951388892</c:v>
                </c:pt>
                <c:pt idx="16281">
                  <c:v>42122.508009259262</c:v>
                </c:pt>
                <c:pt idx="16282">
                  <c:v>42122.508055555554</c:v>
                </c:pt>
                <c:pt idx="16283">
                  <c:v>42122.508113425924</c:v>
                </c:pt>
                <c:pt idx="16284">
                  <c:v>42122.508171296293</c:v>
                </c:pt>
                <c:pt idx="16285">
                  <c:v>42122.508217592593</c:v>
                </c:pt>
                <c:pt idx="16286">
                  <c:v>42122.508275462962</c:v>
                </c:pt>
                <c:pt idx="16287">
                  <c:v>42122.508333333331</c:v>
                </c:pt>
                <c:pt idx="16288">
                  <c:v>42122.508391203701</c:v>
                </c:pt>
                <c:pt idx="16289">
                  <c:v>42122.508437500001</c:v>
                </c:pt>
                <c:pt idx="16290">
                  <c:v>42122.50849537037</c:v>
                </c:pt>
                <c:pt idx="16291">
                  <c:v>42122.508553240739</c:v>
                </c:pt>
                <c:pt idx="16292">
                  <c:v>42122.508599537039</c:v>
                </c:pt>
                <c:pt idx="16293">
                  <c:v>42122.508657407408</c:v>
                </c:pt>
                <c:pt idx="16294">
                  <c:v>42122.508715277778</c:v>
                </c:pt>
                <c:pt idx="16295">
                  <c:v>42122.508761574078</c:v>
                </c:pt>
                <c:pt idx="16296">
                  <c:v>42122.508819444447</c:v>
                </c:pt>
                <c:pt idx="16297">
                  <c:v>42122.508877314816</c:v>
                </c:pt>
                <c:pt idx="16298">
                  <c:v>42122.508923611109</c:v>
                </c:pt>
                <c:pt idx="16299">
                  <c:v>42122.508981481478</c:v>
                </c:pt>
                <c:pt idx="16300">
                  <c:v>42122.509039351855</c:v>
                </c:pt>
                <c:pt idx="16301">
                  <c:v>42122.509085648147</c:v>
                </c:pt>
                <c:pt idx="16302">
                  <c:v>42122.509143518517</c:v>
                </c:pt>
                <c:pt idx="16303">
                  <c:v>42122.509201388886</c:v>
                </c:pt>
                <c:pt idx="16304">
                  <c:v>42122.509247685186</c:v>
                </c:pt>
                <c:pt idx="16305">
                  <c:v>42122.509305555555</c:v>
                </c:pt>
                <c:pt idx="16306">
                  <c:v>42122.509363425925</c:v>
                </c:pt>
                <c:pt idx="16307">
                  <c:v>42122.509409722225</c:v>
                </c:pt>
                <c:pt idx="16308">
                  <c:v>42122.509467592594</c:v>
                </c:pt>
                <c:pt idx="16309">
                  <c:v>42122.509525462963</c:v>
                </c:pt>
                <c:pt idx="16310">
                  <c:v>42122.509583333333</c:v>
                </c:pt>
                <c:pt idx="16311">
                  <c:v>42122.509629629632</c:v>
                </c:pt>
                <c:pt idx="16312">
                  <c:v>42122.509687500002</c:v>
                </c:pt>
                <c:pt idx="16313">
                  <c:v>42122.509745370371</c:v>
                </c:pt>
                <c:pt idx="16314">
                  <c:v>42122.509791666664</c:v>
                </c:pt>
                <c:pt idx="16315">
                  <c:v>42122.50984953704</c:v>
                </c:pt>
                <c:pt idx="16316">
                  <c:v>42122.50990740741</c:v>
                </c:pt>
                <c:pt idx="16317">
                  <c:v>42122.509953703702</c:v>
                </c:pt>
                <c:pt idx="16318">
                  <c:v>42122.510011574072</c:v>
                </c:pt>
                <c:pt idx="16319">
                  <c:v>42122.510069444441</c:v>
                </c:pt>
                <c:pt idx="16320">
                  <c:v>42122.510115740741</c:v>
                </c:pt>
                <c:pt idx="16321">
                  <c:v>42122.51017361111</c:v>
                </c:pt>
                <c:pt idx="16322">
                  <c:v>42122.510231481479</c:v>
                </c:pt>
                <c:pt idx="16323">
                  <c:v>42122.510277777779</c:v>
                </c:pt>
                <c:pt idx="16324">
                  <c:v>42122.510335648149</c:v>
                </c:pt>
                <c:pt idx="16325">
                  <c:v>42122.510393518518</c:v>
                </c:pt>
                <c:pt idx="16326">
                  <c:v>42122.510439814818</c:v>
                </c:pt>
                <c:pt idx="16327">
                  <c:v>42122.510497685187</c:v>
                </c:pt>
                <c:pt idx="16328">
                  <c:v>42122.510555555556</c:v>
                </c:pt>
                <c:pt idx="16329">
                  <c:v>42122.510613425926</c:v>
                </c:pt>
                <c:pt idx="16330">
                  <c:v>42122.510659722226</c:v>
                </c:pt>
                <c:pt idx="16331">
                  <c:v>42122.510717592595</c:v>
                </c:pt>
                <c:pt idx="16332">
                  <c:v>42122.510775462964</c:v>
                </c:pt>
                <c:pt idx="16333">
                  <c:v>42122.510821759257</c:v>
                </c:pt>
                <c:pt idx="16334">
                  <c:v>42122.510879629626</c:v>
                </c:pt>
                <c:pt idx="16335">
                  <c:v>42122.510937500003</c:v>
                </c:pt>
                <c:pt idx="16336">
                  <c:v>42122.510983796295</c:v>
                </c:pt>
                <c:pt idx="16337">
                  <c:v>42122.511041666665</c:v>
                </c:pt>
                <c:pt idx="16338">
                  <c:v>42122.511099537034</c:v>
                </c:pt>
                <c:pt idx="16339">
                  <c:v>42122.511145833334</c:v>
                </c:pt>
                <c:pt idx="16340">
                  <c:v>42122.511203703703</c:v>
                </c:pt>
                <c:pt idx="16341">
                  <c:v>42122.511261574073</c:v>
                </c:pt>
                <c:pt idx="16342">
                  <c:v>42122.511307870373</c:v>
                </c:pt>
                <c:pt idx="16343">
                  <c:v>42122.511365740742</c:v>
                </c:pt>
                <c:pt idx="16344">
                  <c:v>42122.511423611111</c:v>
                </c:pt>
                <c:pt idx="16345">
                  <c:v>42122.511469907404</c:v>
                </c:pt>
                <c:pt idx="16346">
                  <c:v>42122.51152777778</c:v>
                </c:pt>
                <c:pt idx="16347">
                  <c:v>42122.51158564815</c:v>
                </c:pt>
                <c:pt idx="16348">
                  <c:v>42122.511643518519</c:v>
                </c:pt>
                <c:pt idx="16349">
                  <c:v>42122.511689814812</c:v>
                </c:pt>
                <c:pt idx="16350">
                  <c:v>42122.511747685188</c:v>
                </c:pt>
                <c:pt idx="16351">
                  <c:v>42122.511805555558</c:v>
                </c:pt>
                <c:pt idx="16352">
                  <c:v>42122.51185185185</c:v>
                </c:pt>
                <c:pt idx="16353">
                  <c:v>42122.51190972222</c:v>
                </c:pt>
                <c:pt idx="16354">
                  <c:v>42122.511967592596</c:v>
                </c:pt>
                <c:pt idx="16355">
                  <c:v>42122.512013888889</c:v>
                </c:pt>
                <c:pt idx="16356">
                  <c:v>42122.512071759258</c:v>
                </c:pt>
                <c:pt idx="16357">
                  <c:v>42122.512129629627</c:v>
                </c:pt>
                <c:pt idx="16358">
                  <c:v>42122.512175925927</c:v>
                </c:pt>
                <c:pt idx="16359">
                  <c:v>42122.512233796297</c:v>
                </c:pt>
                <c:pt idx="16360">
                  <c:v>42122.512291666666</c:v>
                </c:pt>
                <c:pt idx="16361">
                  <c:v>42122.512337962966</c:v>
                </c:pt>
                <c:pt idx="16362">
                  <c:v>42122.512395833335</c:v>
                </c:pt>
                <c:pt idx="16363">
                  <c:v>42122.512453703705</c:v>
                </c:pt>
                <c:pt idx="16364">
                  <c:v>42122.512499999997</c:v>
                </c:pt>
                <c:pt idx="16365">
                  <c:v>42122.512557870374</c:v>
                </c:pt>
                <c:pt idx="16366">
                  <c:v>42122.512615740743</c:v>
                </c:pt>
                <c:pt idx="16367">
                  <c:v>42122.512673611112</c:v>
                </c:pt>
                <c:pt idx="16368">
                  <c:v>42122.512719907405</c:v>
                </c:pt>
                <c:pt idx="16369">
                  <c:v>42122.512777777774</c:v>
                </c:pt>
                <c:pt idx="16370">
                  <c:v>42122.512835648151</c:v>
                </c:pt>
                <c:pt idx="16371">
                  <c:v>42122.512881944444</c:v>
                </c:pt>
                <c:pt idx="16372">
                  <c:v>42122.512939814813</c:v>
                </c:pt>
                <c:pt idx="16373">
                  <c:v>42122.512997685182</c:v>
                </c:pt>
                <c:pt idx="16374">
                  <c:v>42122.513043981482</c:v>
                </c:pt>
                <c:pt idx="16375">
                  <c:v>42122.513101851851</c:v>
                </c:pt>
                <c:pt idx="16376">
                  <c:v>42122.513159722221</c:v>
                </c:pt>
                <c:pt idx="16377">
                  <c:v>42122.513206018521</c:v>
                </c:pt>
                <c:pt idx="16378">
                  <c:v>42122.51326388889</c:v>
                </c:pt>
                <c:pt idx="16379">
                  <c:v>42122.513321759259</c:v>
                </c:pt>
                <c:pt idx="16380">
                  <c:v>42122.513368055559</c:v>
                </c:pt>
                <c:pt idx="16381">
                  <c:v>42122.513425925928</c:v>
                </c:pt>
                <c:pt idx="16382">
                  <c:v>42122.513483796298</c:v>
                </c:pt>
                <c:pt idx="16383">
                  <c:v>42122.51353009259</c:v>
                </c:pt>
                <c:pt idx="16384">
                  <c:v>42122.51358796296</c:v>
                </c:pt>
                <c:pt idx="16385">
                  <c:v>42122.513645833336</c:v>
                </c:pt>
                <c:pt idx="16386">
                  <c:v>42122.513692129629</c:v>
                </c:pt>
                <c:pt idx="16387">
                  <c:v>42122.513749999998</c:v>
                </c:pt>
                <c:pt idx="16388">
                  <c:v>42122.513807870368</c:v>
                </c:pt>
                <c:pt idx="16389">
                  <c:v>42122.513865740744</c:v>
                </c:pt>
                <c:pt idx="16390">
                  <c:v>42122.513912037037</c:v>
                </c:pt>
                <c:pt idx="16391">
                  <c:v>42122.513969907406</c:v>
                </c:pt>
                <c:pt idx="16392">
                  <c:v>42122.514027777775</c:v>
                </c:pt>
                <c:pt idx="16393">
                  <c:v>42122.514074074075</c:v>
                </c:pt>
                <c:pt idx="16394">
                  <c:v>42122.514131944445</c:v>
                </c:pt>
                <c:pt idx="16395">
                  <c:v>42122.514189814814</c:v>
                </c:pt>
                <c:pt idx="16396">
                  <c:v>42122.514236111114</c:v>
                </c:pt>
                <c:pt idx="16397">
                  <c:v>42122.514293981483</c:v>
                </c:pt>
                <c:pt idx="16398">
                  <c:v>42122.514351851853</c:v>
                </c:pt>
                <c:pt idx="16399">
                  <c:v>42122.514398148145</c:v>
                </c:pt>
                <c:pt idx="16400">
                  <c:v>42122.514456018522</c:v>
                </c:pt>
                <c:pt idx="16401">
                  <c:v>42122.514513888891</c:v>
                </c:pt>
                <c:pt idx="16402">
                  <c:v>42122.514560185184</c:v>
                </c:pt>
                <c:pt idx="16403">
                  <c:v>42122.514618055553</c:v>
                </c:pt>
                <c:pt idx="16404">
                  <c:v>42122.514675925922</c:v>
                </c:pt>
                <c:pt idx="16405">
                  <c:v>42122.514722222222</c:v>
                </c:pt>
                <c:pt idx="16406">
                  <c:v>42122.514780092592</c:v>
                </c:pt>
                <c:pt idx="16407">
                  <c:v>42122.514837962961</c:v>
                </c:pt>
                <c:pt idx="16408">
                  <c:v>42122.51489583333</c:v>
                </c:pt>
                <c:pt idx="16409">
                  <c:v>42122.51494212963</c:v>
                </c:pt>
                <c:pt idx="16410">
                  <c:v>42122.514999999999</c:v>
                </c:pt>
                <c:pt idx="16411">
                  <c:v>42122.515057870369</c:v>
                </c:pt>
                <c:pt idx="16412">
                  <c:v>42122.515104166669</c:v>
                </c:pt>
                <c:pt idx="16413">
                  <c:v>42122.515162037038</c:v>
                </c:pt>
                <c:pt idx="16414">
                  <c:v>42122.515219907407</c:v>
                </c:pt>
                <c:pt idx="16415">
                  <c:v>42122.515266203707</c:v>
                </c:pt>
                <c:pt idx="16416">
                  <c:v>42122.515324074076</c:v>
                </c:pt>
                <c:pt idx="16417">
                  <c:v>42122.515381944446</c:v>
                </c:pt>
                <c:pt idx="16418">
                  <c:v>42122.515428240738</c:v>
                </c:pt>
                <c:pt idx="16419">
                  <c:v>42122.515486111108</c:v>
                </c:pt>
                <c:pt idx="16420">
                  <c:v>42122.515543981484</c:v>
                </c:pt>
                <c:pt idx="16421">
                  <c:v>42122.515590277777</c:v>
                </c:pt>
                <c:pt idx="16422">
                  <c:v>42122.515648148146</c:v>
                </c:pt>
                <c:pt idx="16423">
                  <c:v>42122.515706018516</c:v>
                </c:pt>
                <c:pt idx="16424">
                  <c:v>42122.515752314815</c:v>
                </c:pt>
                <c:pt idx="16425">
                  <c:v>42122.515810185185</c:v>
                </c:pt>
                <c:pt idx="16426">
                  <c:v>42122.515868055554</c:v>
                </c:pt>
                <c:pt idx="16427">
                  <c:v>42122.515925925924</c:v>
                </c:pt>
                <c:pt idx="16428">
                  <c:v>42122.515972222223</c:v>
                </c:pt>
                <c:pt idx="16429">
                  <c:v>42122.516030092593</c:v>
                </c:pt>
                <c:pt idx="16430">
                  <c:v>42122.516087962962</c:v>
                </c:pt>
                <c:pt idx="16431">
                  <c:v>42122.516134259262</c:v>
                </c:pt>
                <c:pt idx="16432">
                  <c:v>42122.516192129631</c:v>
                </c:pt>
                <c:pt idx="16433">
                  <c:v>42122.516250000001</c:v>
                </c:pt>
                <c:pt idx="16434">
                  <c:v>42122.516296296293</c:v>
                </c:pt>
                <c:pt idx="16435">
                  <c:v>42122.51635416667</c:v>
                </c:pt>
                <c:pt idx="16436">
                  <c:v>42122.516412037039</c:v>
                </c:pt>
                <c:pt idx="16437">
                  <c:v>42122.516458333332</c:v>
                </c:pt>
                <c:pt idx="16438">
                  <c:v>42122.516516203701</c:v>
                </c:pt>
                <c:pt idx="16439">
                  <c:v>42122.516574074078</c:v>
                </c:pt>
                <c:pt idx="16440">
                  <c:v>42122.51662037037</c:v>
                </c:pt>
                <c:pt idx="16441">
                  <c:v>42122.51667824074</c:v>
                </c:pt>
                <c:pt idx="16442">
                  <c:v>42122.516736111109</c:v>
                </c:pt>
                <c:pt idx="16443">
                  <c:v>42122.516782407409</c:v>
                </c:pt>
                <c:pt idx="16444">
                  <c:v>42122.516840277778</c:v>
                </c:pt>
                <c:pt idx="16445">
                  <c:v>42122.516898148147</c:v>
                </c:pt>
                <c:pt idx="16446">
                  <c:v>42122.516956018517</c:v>
                </c:pt>
                <c:pt idx="16447">
                  <c:v>42122.517002314817</c:v>
                </c:pt>
                <c:pt idx="16448">
                  <c:v>42122.517060185186</c:v>
                </c:pt>
                <c:pt idx="16449">
                  <c:v>42122.517118055555</c:v>
                </c:pt>
                <c:pt idx="16450">
                  <c:v>42122.517164351855</c:v>
                </c:pt>
                <c:pt idx="16451">
                  <c:v>42122.517222222225</c:v>
                </c:pt>
                <c:pt idx="16452">
                  <c:v>42122.517280092594</c:v>
                </c:pt>
                <c:pt idx="16453">
                  <c:v>42122.517326388886</c:v>
                </c:pt>
                <c:pt idx="16454">
                  <c:v>42122.517384259256</c:v>
                </c:pt>
                <c:pt idx="16455">
                  <c:v>42122.517442129632</c:v>
                </c:pt>
                <c:pt idx="16456">
                  <c:v>42122.517488425925</c:v>
                </c:pt>
                <c:pt idx="16457">
                  <c:v>42122.517546296294</c:v>
                </c:pt>
                <c:pt idx="16458">
                  <c:v>42122.517604166664</c:v>
                </c:pt>
                <c:pt idx="16459">
                  <c:v>42122.517650462964</c:v>
                </c:pt>
                <c:pt idx="16460">
                  <c:v>42122.517708333333</c:v>
                </c:pt>
                <c:pt idx="16461">
                  <c:v>42122.517766203702</c:v>
                </c:pt>
                <c:pt idx="16462">
                  <c:v>42122.517812500002</c:v>
                </c:pt>
                <c:pt idx="16463">
                  <c:v>42122.517870370371</c:v>
                </c:pt>
                <c:pt idx="16464">
                  <c:v>42122.517928240741</c:v>
                </c:pt>
                <c:pt idx="16465">
                  <c:v>42122.51798611111</c:v>
                </c:pt>
                <c:pt idx="16466">
                  <c:v>42122.51803240741</c:v>
                </c:pt>
                <c:pt idx="16467">
                  <c:v>42122.518090277779</c:v>
                </c:pt>
                <c:pt idx="16468">
                  <c:v>42122.518148148149</c:v>
                </c:pt>
                <c:pt idx="16469">
                  <c:v>42122.518194444441</c:v>
                </c:pt>
                <c:pt idx="16470">
                  <c:v>42122.518252314818</c:v>
                </c:pt>
                <c:pt idx="16471">
                  <c:v>42122.518310185187</c:v>
                </c:pt>
                <c:pt idx="16472">
                  <c:v>42122.51835648148</c:v>
                </c:pt>
                <c:pt idx="16473">
                  <c:v>42122.518414351849</c:v>
                </c:pt>
                <c:pt idx="16474">
                  <c:v>42122.518472222226</c:v>
                </c:pt>
                <c:pt idx="16475">
                  <c:v>42122.518518518518</c:v>
                </c:pt>
                <c:pt idx="16476">
                  <c:v>42122.518576388888</c:v>
                </c:pt>
                <c:pt idx="16477">
                  <c:v>42122.518634259257</c:v>
                </c:pt>
                <c:pt idx="16478">
                  <c:v>42122.518680555557</c:v>
                </c:pt>
                <c:pt idx="16479">
                  <c:v>42122.518738425926</c:v>
                </c:pt>
                <c:pt idx="16480">
                  <c:v>42122.518796296295</c:v>
                </c:pt>
                <c:pt idx="16481">
                  <c:v>42122.518842592595</c:v>
                </c:pt>
                <c:pt idx="16482">
                  <c:v>42122.518900462965</c:v>
                </c:pt>
                <c:pt idx="16483">
                  <c:v>42122.518958333334</c:v>
                </c:pt>
                <c:pt idx="16484">
                  <c:v>42122.519004629627</c:v>
                </c:pt>
                <c:pt idx="16485">
                  <c:v>42122.519062500003</c:v>
                </c:pt>
                <c:pt idx="16486">
                  <c:v>42122.519120370373</c:v>
                </c:pt>
                <c:pt idx="16487">
                  <c:v>42122.519178240742</c:v>
                </c:pt>
                <c:pt idx="16488">
                  <c:v>42122.519224537034</c:v>
                </c:pt>
                <c:pt idx="16489">
                  <c:v>42122.519282407404</c:v>
                </c:pt>
                <c:pt idx="16490">
                  <c:v>42122.51934027778</c:v>
                </c:pt>
                <c:pt idx="16491">
                  <c:v>42122.519386574073</c:v>
                </c:pt>
                <c:pt idx="16492">
                  <c:v>42122.519444444442</c:v>
                </c:pt>
                <c:pt idx="16493">
                  <c:v>42122.519502314812</c:v>
                </c:pt>
                <c:pt idx="16494">
                  <c:v>42122.519548611112</c:v>
                </c:pt>
                <c:pt idx="16495">
                  <c:v>42122.519606481481</c:v>
                </c:pt>
                <c:pt idx="16496">
                  <c:v>42122.51966435185</c:v>
                </c:pt>
                <c:pt idx="16497">
                  <c:v>42122.51971064815</c:v>
                </c:pt>
                <c:pt idx="16498">
                  <c:v>42122.519768518519</c:v>
                </c:pt>
                <c:pt idx="16499">
                  <c:v>42122.519826388889</c:v>
                </c:pt>
                <c:pt idx="16500">
                  <c:v>42122.519872685189</c:v>
                </c:pt>
                <c:pt idx="16501">
                  <c:v>42122.519930555558</c:v>
                </c:pt>
                <c:pt idx="16502">
                  <c:v>42122.519988425927</c:v>
                </c:pt>
                <c:pt idx="16503">
                  <c:v>42122.52003472222</c:v>
                </c:pt>
                <c:pt idx="16504">
                  <c:v>42122.520092592589</c:v>
                </c:pt>
                <c:pt idx="16505">
                  <c:v>42122.520150462966</c:v>
                </c:pt>
                <c:pt idx="16506">
                  <c:v>42122.520208333335</c:v>
                </c:pt>
                <c:pt idx="16507">
                  <c:v>42122.520254629628</c:v>
                </c:pt>
                <c:pt idx="16508">
                  <c:v>42122.520312499997</c:v>
                </c:pt>
                <c:pt idx="16509">
                  <c:v>42122.520370370374</c:v>
                </c:pt>
                <c:pt idx="16510">
                  <c:v>42122.520416666666</c:v>
                </c:pt>
                <c:pt idx="16511">
                  <c:v>42122.520474537036</c:v>
                </c:pt>
                <c:pt idx="16512">
                  <c:v>42122.520532407405</c:v>
                </c:pt>
                <c:pt idx="16513">
                  <c:v>42122.520578703705</c:v>
                </c:pt>
                <c:pt idx="16514">
                  <c:v>42122.520636574074</c:v>
                </c:pt>
                <c:pt idx="16515">
                  <c:v>42122.520694444444</c:v>
                </c:pt>
                <c:pt idx="16516">
                  <c:v>42122.520740740743</c:v>
                </c:pt>
                <c:pt idx="16517">
                  <c:v>42122.520798611113</c:v>
                </c:pt>
                <c:pt idx="16518">
                  <c:v>42122.520856481482</c:v>
                </c:pt>
                <c:pt idx="16519">
                  <c:v>42122.520902777775</c:v>
                </c:pt>
                <c:pt idx="16520">
                  <c:v>42122.520960648151</c:v>
                </c:pt>
                <c:pt idx="16521">
                  <c:v>42122.521018518521</c:v>
                </c:pt>
                <c:pt idx="16522">
                  <c:v>42122.521064814813</c:v>
                </c:pt>
                <c:pt idx="16523">
                  <c:v>42122.521122685182</c:v>
                </c:pt>
                <c:pt idx="16524">
                  <c:v>42122.521180555559</c:v>
                </c:pt>
                <c:pt idx="16525">
                  <c:v>42122.521238425928</c:v>
                </c:pt>
                <c:pt idx="16526">
                  <c:v>42122.521284722221</c:v>
                </c:pt>
                <c:pt idx="16527">
                  <c:v>42122.52134259259</c:v>
                </c:pt>
                <c:pt idx="16528">
                  <c:v>42122.52140046296</c:v>
                </c:pt>
                <c:pt idx="16529">
                  <c:v>42122.52144675926</c:v>
                </c:pt>
                <c:pt idx="16530">
                  <c:v>42122.521504629629</c:v>
                </c:pt>
                <c:pt idx="16531">
                  <c:v>42122.521562499998</c:v>
                </c:pt>
                <c:pt idx="16532">
                  <c:v>42122.521608796298</c:v>
                </c:pt>
                <c:pt idx="16533">
                  <c:v>42122.521666666667</c:v>
                </c:pt>
                <c:pt idx="16534">
                  <c:v>42122.521724537037</c:v>
                </c:pt>
                <c:pt idx="16535">
                  <c:v>42122.521770833337</c:v>
                </c:pt>
                <c:pt idx="16536">
                  <c:v>42122.521828703706</c:v>
                </c:pt>
                <c:pt idx="16537">
                  <c:v>42122.521886574075</c:v>
                </c:pt>
                <c:pt idx="16538">
                  <c:v>42122.521932870368</c:v>
                </c:pt>
                <c:pt idx="16539">
                  <c:v>42122.521990740737</c:v>
                </c:pt>
                <c:pt idx="16540">
                  <c:v>42122.522048611114</c:v>
                </c:pt>
                <c:pt idx="16541">
                  <c:v>42122.522094907406</c:v>
                </c:pt>
                <c:pt idx="16542">
                  <c:v>42122.522152777776</c:v>
                </c:pt>
                <c:pt idx="16543">
                  <c:v>42122.522210648145</c:v>
                </c:pt>
                <c:pt idx="16544">
                  <c:v>42122.522268518522</c:v>
                </c:pt>
                <c:pt idx="16545">
                  <c:v>42122.522314814814</c:v>
                </c:pt>
                <c:pt idx="16546">
                  <c:v>42122.522372685184</c:v>
                </c:pt>
                <c:pt idx="16547">
                  <c:v>42122.522430555553</c:v>
                </c:pt>
                <c:pt idx="16548">
                  <c:v>42122.522476851853</c:v>
                </c:pt>
                <c:pt idx="16549">
                  <c:v>42122.522534722222</c:v>
                </c:pt>
                <c:pt idx="16550">
                  <c:v>42122.522592592592</c:v>
                </c:pt>
                <c:pt idx="16551">
                  <c:v>42122.522638888891</c:v>
                </c:pt>
                <c:pt idx="16552">
                  <c:v>42122.522696759261</c:v>
                </c:pt>
                <c:pt idx="16553">
                  <c:v>42122.52275462963</c:v>
                </c:pt>
                <c:pt idx="16554">
                  <c:v>42122.522800925923</c:v>
                </c:pt>
                <c:pt idx="16555">
                  <c:v>42122.522858796299</c:v>
                </c:pt>
                <c:pt idx="16556">
                  <c:v>42122.522916666669</c:v>
                </c:pt>
                <c:pt idx="16557">
                  <c:v>42122.522962962961</c:v>
                </c:pt>
                <c:pt idx="16558">
                  <c:v>42122.523020833331</c:v>
                </c:pt>
                <c:pt idx="16559">
                  <c:v>42122.523078703707</c:v>
                </c:pt>
                <c:pt idx="16560">
                  <c:v>42122.523125</c:v>
                </c:pt>
                <c:pt idx="16561">
                  <c:v>42122.523182870369</c:v>
                </c:pt>
                <c:pt idx="16562">
                  <c:v>42122.523240740738</c:v>
                </c:pt>
                <c:pt idx="16563">
                  <c:v>42122.523287037038</c:v>
                </c:pt>
                <c:pt idx="16564">
                  <c:v>42122.523344907408</c:v>
                </c:pt>
                <c:pt idx="16565">
                  <c:v>42122.523402777777</c:v>
                </c:pt>
                <c:pt idx="16566">
                  <c:v>42122.523460648146</c:v>
                </c:pt>
                <c:pt idx="16567">
                  <c:v>42122.523506944446</c:v>
                </c:pt>
                <c:pt idx="16568">
                  <c:v>42122.523564814815</c:v>
                </c:pt>
                <c:pt idx="16569">
                  <c:v>42122.523622685185</c:v>
                </c:pt>
                <c:pt idx="16570">
                  <c:v>42122.523668981485</c:v>
                </c:pt>
                <c:pt idx="16571">
                  <c:v>42122.523726851854</c:v>
                </c:pt>
                <c:pt idx="16572">
                  <c:v>42122.523784722223</c:v>
                </c:pt>
                <c:pt idx="16573">
                  <c:v>42122.523831018516</c:v>
                </c:pt>
                <c:pt idx="16574">
                  <c:v>42122.523888888885</c:v>
                </c:pt>
                <c:pt idx="16575">
                  <c:v>42122.523946759262</c:v>
                </c:pt>
                <c:pt idx="16576">
                  <c:v>42122.523993055554</c:v>
                </c:pt>
                <c:pt idx="16577">
                  <c:v>42122.524050925924</c:v>
                </c:pt>
                <c:pt idx="16578">
                  <c:v>42122.524108796293</c:v>
                </c:pt>
                <c:pt idx="16579">
                  <c:v>42122.524155092593</c:v>
                </c:pt>
                <c:pt idx="16580">
                  <c:v>42122.524212962962</c:v>
                </c:pt>
                <c:pt idx="16581">
                  <c:v>42122.524270833332</c:v>
                </c:pt>
                <c:pt idx="16582">
                  <c:v>42122.524317129632</c:v>
                </c:pt>
                <c:pt idx="16583">
                  <c:v>42122.524375000001</c:v>
                </c:pt>
                <c:pt idx="16584">
                  <c:v>42122.52443287037</c:v>
                </c:pt>
                <c:pt idx="16585">
                  <c:v>42122.52449074074</c:v>
                </c:pt>
                <c:pt idx="16586">
                  <c:v>42122.524537037039</c:v>
                </c:pt>
                <c:pt idx="16587">
                  <c:v>42122.524594907409</c:v>
                </c:pt>
                <c:pt idx="16588">
                  <c:v>42122.524652777778</c:v>
                </c:pt>
                <c:pt idx="16589">
                  <c:v>42122.524699074071</c:v>
                </c:pt>
                <c:pt idx="16590">
                  <c:v>42122.524756944447</c:v>
                </c:pt>
                <c:pt idx="16591">
                  <c:v>42122.524814814817</c:v>
                </c:pt>
                <c:pt idx="16592">
                  <c:v>42122.524861111109</c:v>
                </c:pt>
                <c:pt idx="16593">
                  <c:v>42122.524918981479</c:v>
                </c:pt>
                <c:pt idx="16594">
                  <c:v>42122.524976851855</c:v>
                </c:pt>
                <c:pt idx="16595">
                  <c:v>42122.525023148148</c:v>
                </c:pt>
                <c:pt idx="16596">
                  <c:v>42122.525081018517</c:v>
                </c:pt>
                <c:pt idx="16597">
                  <c:v>42122.525138888886</c:v>
                </c:pt>
                <c:pt idx="16598">
                  <c:v>42122.525185185186</c:v>
                </c:pt>
                <c:pt idx="16599">
                  <c:v>42122.525243055556</c:v>
                </c:pt>
                <c:pt idx="16600">
                  <c:v>42122.525300925925</c:v>
                </c:pt>
                <c:pt idx="16601">
                  <c:v>42122.525347222225</c:v>
                </c:pt>
                <c:pt idx="16602">
                  <c:v>42122.525405092594</c:v>
                </c:pt>
                <c:pt idx="16603">
                  <c:v>42122.525462962964</c:v>
                </c:pt>
                <c:pt idx="16604">
                  <c:v>42122.525520833333</c:v>
                </c:pt>
                <c:pt idx="16605">
                  <c:v>42122.525567129633</c:v>
                </c:pt>
                <c:pt idx="16606">
                  <c:v>42122.525625000002</c:v>
                </c:pt>
                <c:pt idx="16607">
                  <c:v>42122.525682870371</c:v>
                </c:pt>
                <c:pt idx="16608">
                  <c:v>42122.525729166664</c:v>
                </c:pt>
                <c:pt idx="16609">
                  <c:v>42122.525787037041</c:v>
                </c:pt>
                <c:pt idx="16610">
                  <c:v>42122.52584490741</c:v>
                </c:pt>
                <c:pt idx="16611">
                  <c:v>42122.525891203702</c:v>
                </c:pt>
                <c:pt idx="16612">
                  <c:v>42122.525949074072</c:v>
                </c:pt>
                <c:pt idx="16613">
                  <c:v>42122.526006944441</c:v>
                </c:pt>
                <c:pt idx="16614">
                  <c:v>42122.526053240741</c:v>
                </c:pt>
                <c:pt idx="16615">
                  <c:v>42122.52611111111</c:v>
                </c:pt>
                <c:pt idx="16616">
                  <c:v>42122.52616898148</c:v>
                </c:pt>
                <c:pt idx="16617">
                  <c:v>42122.52621527778</c:v>
                </c:pt>
                <c:pt idx="16618">
                  <c:v>42122.526273148149</c:v>
                </c:pt>
                <c:pt idx="16619">
                  <c:v>42122.526331018518</c:v>
                </c:pt>
                <c:pt idx="16620">
                  <c:v>42122.526377314818</c:v>
                </c:pt>
                <c:pt idx="16621">
                  <c:v>42122.526435185187</c:v>
                </c:pt>
                <c:pt idx="16622">
                  <c:v>42122.526493055557</c:v>
                </c:pt>
                <c:pt idx="16623">
                  <c:v>42122.526550925926</c:v>
                </c:pt>
                <c:pt idx="16624">
                  <c:v>42122.526597222219</c:v>
                </c:pt>
                <c:pt idx="16625">
                  <c:v>42122.526655092595</c:v>
                </c:pt>
                <c:pt idx="16626">
                  <c:v>42122.526712962965</c:v>
                </c:pt>
                <c:pt idx="16627">
                  <c:v>42122.526759259257</c:v>
                </c:pt>
                <c:pt idx="16628">
                  <c:v>42122.526817129627</c:v>
                </c:pt>
                <c:pt idx="16629">
                  <c:v>42122.526875000003</c:v>
                </c:pt>
                <c:pt idx="16630">
                  <c:v>42122.526921296296</c:v>
                </c:pt>
                <c:pt idx="16631">
                  <c:v>42122.526979166665</c:v>
                </c:pt>
                <c:pt idx="16632">
                  <c:v>42122.527037037034</c:v>
                </c:pt>
                <c:pt idx="16633">
                  <c:v>42122.527083333334</c:v>
                </c:pt>
                <c:pt idx="16634">
                  <c:v>42122.527141203704</c:v>
                </c:pt>
                <c:pt idx="16635">
                  <c:v>42122.527199074073</c:v>
                </c:pt>
                <c:pt idx="16636">
                  <c:v>42122.527245370373</c:v>
                </c:pt>
                <c:pt idx="16637">
                  <c:v>42122.527303240742</c:v>
                </c:pt>
                <c:pt idx="16638">
                  <c:v>42122.527361111112</c:v>
                </c:pt>
                <c:pt idx="16639">
                  <c:v>42122.527407407404</c:v>
                </c:pt>
                <c:pt idx="16640">
                  <c:v>42122.527465277781</c:v>
                </c:pt>
                <c:pt idx="16641">
                  <c:v>42122.52752314815</c:v>
                </c:pt>
                <c:pt idx="16642">
                  <c:v>42122.527581018519</c:v>
                </c:pt>
                <c:pt idx="16643">
                  <c:v>42122.527627314812</c:v>
                </c:pt>
                <c:pt idx="16644">
                  <c:v>42122.527685185189</c:v>
                </c:pt>
                <c:pt idx="16645">
                  <c:v>42122.527743055558</c:v>
                </c:pt>
                <c:pt idx="16646">
                  <c:v>42122.527789351851</c:v>
                </c:pt>
                <c:pt idx="16647">
                  <c:v>42122.52784722222</c:v>
                </c:pt>
                <c:pt idx="16648">
                  <c:v>42122.527905092589</c:v>
                </c:pt>
                <c:pt idx="16649">
                  <c:v>42122.527951388889</c:v>
                </c:pt>
                <c:pt idx="16650">
                  <c:v>42122.528009259258</c:v>
                </c:pt>
                <c:pt idx="16651">
                  <c:v>42122.528067129628</c:v>
                </c:pt>
                <c:pt idx="16652">
                  <c:v>42122.528113425928</c:v>
                </c:pt>
                <c:pt idx="16653">
                  <c:v>42122.528171296297</c:v>
                </c:pt>
                <c:pt idx="16654">
                  <c:v>42122.528229166666</c:v>
                </c:pt>
                <c:pt idx="16655">
                  <c:v>42122.528275462966</c:v>
                </c:pt>
                <c:pt idx="16656">
                  <c:v>42122.528333333335</c:v>
                </c:pt>
                <c:pt idx="16657">
                  <c:v>42122.528391203705</c:v>
                </c:pt>
                <c:pt idx="16658">
                  <c:v>42122.528437499997</c:v>
                </c:pt>
                <c:pt idx="16659">
                  <c:v>42122.528495370374</c:v>
                </c:pt>
                <c:pt idx="16660">
                  <c:v>42122.528553240743</c:v>
                </c:pt>
                <c:pt idx="16661">
                  <c:v>42122.528599537036</c:v>
                </c:pt>
                <c:pt idx="16662">
                  <c:v>42122.528657407405</c:v>
                </c:pt>
                <c:pt idx="16663">
                  <c:v>42122.528715277775</c:v>
                </c:pt>
                <c:pt idx="16664">
                  <c:v>42122.528773148151</c:v>
                </c:pt>
                <c:pt idx="16665">
                  <c:v>42122.528819444444</c:v>
                </c:pt>
                <c:pt idx="16666">
                  <c:v>42122.528877314813</c:v>
                </c:pt>
                <c:pt idx="16667">
                  <c:v>42122.528935185182</c:v>
                </c:pt>
                <c:pt idx="16668">
                  <c:v>42122.528981481482</c:v>
                </c:pt>
                <c:pt idx="16669">
                  <c:v>42122.529039351852</c:v>
                </c:pt>
                <c:pt idx="16670">
                  <c:v>42122.529097222221</c:v>
                </c:pt>
                <c:pt idx="16671">
                  <c:v>42122.529143518521</c:v>
                </c:pt>
                <c:pt idx="16672">
                  <c:v>42122.52920138889</c:v>
                </c:pt>
                <c:pt idx="16673">
                  <c:v>42122.52925925926</c:v>
                </c:pt>
                <c:pt idx="16674">
                  <c:v>42122.529305555552</c:v>
                </c:pt>
                <c:pt idx="16675">
                  <c:v>42122.529363425929</c:v>
                </c:pt>
                <c:pt idx="16676">
                  <c:v>42122.529421296298</c:v>
                </c:pt>
                <c:pt idx="16677">
                  <c:v>42122.529467592591</c:v>
                </c:pt>
                <c:pt idx="16678">
                  <c:v>42122.52952546296</c:v>
                </c:pt>
                <c:pt idx="16679">
                  <c:v>42122.529583333337</c:v>
                </c:pt>
                <c:pt idx="16680">
                  <c:v>42122.529629629629</c:v>
                </c:pt>
                <c:pt idx="16681">
                  <c:v>42122.529687499999</c:v>
                </c:pt>
                <c:pt idx="16682">
                  <c:v>42122.529745370368</c:v>
                </c:pt>
                <c:pt idx="16683">
                  <c:v>42122.529803240737</c:v>
                </c:pt>
                <c:pt idx="16684">
                  <c:v>42122.529849537037</c:v>
                </c:pt>
                <c:pt idx="16685">
                  <c:v>42122.529907407406</c:v>
                </c:pt>
                <c:pt idx="16686">
                  <c:v>42122.529965277776</c:v>
                </c:pt>
                <c:pt idx="16687">
                  <c:v>42122.530011574076</c:v>
                </c:pt>
                <c:pt idx="16688">
                  <c:v>42122.530069444445</c:v>
                </c:pt>
                <c:pt idx="16689">
                  <c:v>42122.530127314814</c:v>
                </c:pt>
                <c:pt idx="16690">
                  <c:v>42122.530173611114</c:v>
                </c:pt>
                <c:pt idx="16691">
                  <c:v>42122.530231481483</c:v>
                </c:pt>
                <c:pt idx="16692">
                  <c:v>42122.530289351853</c:v>
                </c:pt>
                <c:pt idx="16693">
                  <c:v>42122.530335648145</c:v>
                </c:pt>
                <c:pt idx="16694">
                  <c:v>42122.530393518522</c:v>
                </c:pt>
                <c:pt idx="16695">
                  <c:v>42122.530451388891</c:v>
                </c:pt>
                <c:pt idx="16696">
                  <c:v>42122.530497685184</c:v>
                </c:pt>
                <c:pt idx="16697">
                  <c:v>42122.530555555553</c:v>
                </c:pt>
                <c:pt idx="16698">
                  <c:v>42122.530613425923</c:v>
                </c:pt>
                <c:pt idx="16699">
                  <c:v>42122.530659722222</c:v>
                </c:pt>
                <c:pt idx="16700">
                  <c:v>42122.530717592592</c:v>
                </c:pt>
                <c:pt idx="16701">
                  <c:v>42122.530775462961</c:v>
                </c:pt>
                <c:pt idx="16702">
                  <c:v>42122.530833333331</c:v>
                </c:pt>
                <c:pt idx="16703">
                  <c:v>42122.53087962963</c:v>
                </c:pt>
                <c:pt idx="16704">
                  <c:v>42122.5309375</c:v>
                </c:pt>
                <c:pt idx="16705">
                  <c:v>42122.530995370369</c:v>
                </c:pt>
                <c:pt idx="16706">
                  <c:v>42122.531041666669</c:v>
                </c:pt>
                <c:pt idx="16707">
                  <c:v>42122.531099537038</c:v>
                </c:pt>
                <c:pt idx="16708">
                  <c:v>42122.531157407408</c:v>
                </c:pt>
                <c:pt idx="16709">
                  <c:v>42122.5312037037</c:v>
                </c:pt>
                <c:pt idx="16710">
                  <c:v>42122.531261574077</c:v>
                </c:pt>
                <c:pt idx="16711">
                  <c:v>42122.531319444446</c:v>
                </c:pt>
                <c:pt idx="16712">
                  <c:v>42122.531365740739</c:v>
                </c:pt>
                <c:pt idx="16713">
                  <c:v>42122.531423611108</c:v>
                </c:pt>
                <c:pt idx="16714">
                  <c:v>42122.531481481485</c:v>
                </c:pt>
                <c:pt idx="16715">
                  <c:v>42122.531527777777</c:v>
                </c:pt>
                <c:pt idx="16716">
                  <c:v>42122.531585648147</c:v>
                </c:pt>
                <c:pt idx="16717">
                  <c:v>42122.531643518516</c:v>
                </c:pt>
                <c:pt idx="16718">
                  <c:v>42122.531689814816</c:v>
                </c:pt>
                <c:pt idx="16719">
                  <c:v>42122.531747685185</c:v>
                </c:pt>
                <c:pt idx="16720">
                  <c:v>42122.531805555554</c:v>
                </c:pt>
                <c:pt idx="16721">
                  <c:v>42122.531863425924</c:v>
                </c:pt>
                <c:pt idx="16722">
                  <c:v>42122.531909722224</c:v>
                </c:pt>
                <c:pt idx="16723">
                  <c:v>42122.531967592593</c:v>
                </c:pt>
                <c:pt idx="16724">
                  <c:v>42122.532025462962</c:v>
                </c:pt>
                <c:pt idx="16725">
                  <c:v>42122.532071759262</c:v>
                </c:pt>
                <c:pt idx="16726">
                  <c:v>42122.532129629632</c:v>
                </c:pt>
                <c:pt idx="16727">
                  <c:v>42122.532187500001</c:v>
                </c:pt>
                <c:pt idx="16728">
                  <c:v>42122.532233796293</c:v>
                </c:pt>
                <c:pt idx="16729">
                  <c:v>42122.53229166667</c:v>
                </c:pt>
                <c:pt idx="16730">
                  <c:v>42122.532349537039</c:v>
                </c:pt>
                <c:pt idx="16731">
                  <c:v>42122.532395833332</c:v>
                </c:pt>
                <c:pt idx="16732">
                  <c:v>42122.532453703701</c:v>
                </c:pt>
                <c:pt idx="16733">
                  <c:v>42122.532511574071</c:v>
                </c:pt>
                <c:pt idx="16734">
                  <c:v>42122.532557870371</c:v>
                </c:pt>
                <c:pt idx="16735">
                  <c:v>42122.53261574074</c:v>
                </c:pt>
                <c:pt idx="16736">
                  <c:v>42122.532673611109</c:v>
                </c:pt>
                <c:pt idx="16737">
                  <c:v>42122.532719907409</c:v>
                </c:pt>
                <c:pt idx="16738">
                  <c:v>42122.532777777778</c:v>
                </c:pt>
                <c:pt idx="16739">
                  <c:v>42122.532835648148</c:v>
                </c:pt>
                <c:pt idx="16740">
                  <c:v>42122.532893518517</c:v>
                </c:pt>
                <c:pt idx="16741">
                  <c:v>42122.532939814817</c:v>
                </c:pt>
                <c:pt idx="16742">
                  <c:v>42122.532997685186</c:v>
                </c:pt>
                <c:pt idx="16743">
                  <c:v>42122.533055555556</c:v>
                </c:pt>
                <c:pt idx="16744">
                  <c:v>42122.533101851855</c:v>
                </c:pt>
                <c:pt idx="16745">
                  <c:v>42122.533159722225</c:v>
                </c:pt>
                <c:pt idx="16746">
                  <c:v>42122.533217592594</c:v>
                </c:pt>
                <c:pt idx="16747">
                  <c:v>42122.533263888887</c:v>
                </c:pt>
                <c:pt idx="16748">
                  <c:v>42122.533321759256</c:v>
                </c:pt>
                <c:pt idx="16749">
                  <c:v>42122.533379629633</c:v>
                </c:pt>
                <c:pt idx="16750">
                  <c:v>42122.533425925925</c:v>
                </c:pt>
                <c:pt idx="16751">
                  <c:v>42122.533483796295</c:v>
                </c:pt>
                <c:pt idx="16752">
                  <c:v>42122.533541666664</c:v>
                </c:pt>
                <c:pt idx="16753">
                  <c:v>42122.533587962964</c:v>
                </c:pt>
                <c:pt idx="16754">
                  <c:v>42122.533645833333</c:v>
                </c:pt>
                <c:pt idx="16755">
                  <c:v>42122.533703703702</c:v>
                </c:pt>
                <c:pt idx="16756">
                  <c:v>42122.533750000002</c:v>
                </c:pt>
                <c:pt idx="16757">
                  <c:v>42122.533807870372</c:v>
                </c:pt>
                <c:pt idx="16758">
                  <c:v>42122.533865740741</c:v>
                </c:pt>
                <c:pt idx="16759">
                  <c:v>42122.53392361111</c:v>
                </c:pt>
                <c:pt idx="16760">
                  <c:v>42122.53396990741</c:v>
                </c:pt>
                <c:pt idx="16761">
                  <c:v>42122.53402777778</c:v>
                </c:pt>
                <c:pt idx="16762">
                  <c:v>42122.534085648149</c:v>
                </c:pt>
                <c:pt idx="16763">
                  <c:v>42122.534131944441</c:v>
                </c:pt>
                <c:pt idx="16764">
                  <c:v>42122.534189814818</c:v>
                </c:pt>
                <c:pt idx="16765">
                  <c:v>42122.534247685187</c:v>
                </c:pt>
                <c:pt idx="16766">
                  <c:v>42122.53429398148</c:v>
                </c:pt>
                <c:pt idx="16767">
                  <c:v>42122.534351851849</c:v>
                </c:pt>
                <c:pt idx="16768">
                  <c:v>42122.534409722219</c:v>
                </c:pt>
                <c:pt idx="16769">
                  <c:v>42122.534456018519</c:v>
                </c:pt>
                <c:pt idx="16770">
                  <c:v>42122.534513888888</c:v>
                </c:pt>
                <c:pt idx="16771">
                  <c:v>42122.534571759257</c:v>
                </c:pt>
                <c:pt idx="16772">
                  <c:v>42122.534618055557</c:v>
                </c:pt>
                <c:pt idx="16773">
                  <c:v>42122.534675925926</c:v>
                </c:pt>
                <c:pt idx="16774">
                  <c:v>42122.534733796296</c:v>
                </c:pt>
                <c:pt idx="16775">
                  <c:v>42122.534780092596</c:v>
                </c:pt>
                <c:pt idx="16776">
                  <c:v>42122.534837962965</c:v>
                </c:pt>
                <c:pt idx="16777">
                  <c:v>42122.534895833334</c:v>
                </c:pt>
                <c:pt idx="16778">
                  <c:v>42122.534942129627</c:v>
                </c:pt>
                <c:pt idx="16779">
                  <c:v>42122.535000000003</c:v>
                </c:pt>
                <c:pt idx="16780">
                  <c:v>42122.535057870373</c:v>
                </c:pt>
                <c:pt idx="16781">
                  <c:v>42122.535115740742</c:v>
                </c:pt>
                <c:pt idx="16782">
                  <c:v>42122.535162037035</c:v>
                </c:pt>
                <c:pt idx="16783">
                  <c:v>42122.535219907404</c:v>
                </c:pt>
                <c:pt idx="16784">
                  <c:v>42122.535277777781</c:v>
                </c:pt>
                <c:pt idx="16785">
                  <c:v>42122.535324074073</c:v>
                </c:pt>
                <c:pt idx="16786">
                  <c:v>42122.535381944443</c:v>
                </c:pt>
                <c:pt idx="16787">
                  <c:v>42122.535439814812</c:v>
                </c:pt>
                <c:pt idx="16788">
                  <c:v>42122.535486111112</c:v>
                </c:pt>
                <c:pt idx="16789">
                  <c:v>42122.535543981481</c:v>
                </c:pt>
                <c:pt idx="16790">
                  <c:v>42122.535601851851</c:v>
                </c:pt>
                <c:pt idx="16791">
                  <c:v>42122.53564814815</c:v>
                </c:pt>
                <c:pt idx="16792">
                  <c:v>42122.53570601852</c:v>
                </c:pt>
                <c:pt idx="16793">
                  <c:v>42122.535763888889</c:v>
                </c:pt>
                <c:pt idx="16794">
                  <c:v>42122.535810185182</c:v>
                </c:pt>
                <c:pt idx="16795">
                  <c:v>42122.535868055558</c:v>
                </c:pt>
                <c:pt idx="16796">
                  <c:v>42122.535925925928</c:v>
                </c:pt>
                <c:pt idx="16797">
                  <c:v>42122.53597222222</c:v>
                </c:pt>
                <c:pt idx="16798">
                  <c:v>42122.536030092589</c:v>
                </c:pt>
                <c:pt idx="16799">
                  <c:v>42122.536087962966</c:v>
                </c:pt>
                <c:pt idx="16800">
                  <c:v>42122.536145833335</c:v>
                </c:pt>
                <c:pt idx="16801">
                  <c:v>42122.536192129628</c:v>
                </c:pt>
                <c:pt idx="16802">
                  <c:v>42122.536249999997</c:v>
                </c:pt>
                <c:pt idx="16803">
                  <c:v>42122.536307870374</c:v>
                </c:pt>
                <c:pt idx="16804">
                  <c:v>42122.536354166667</c:v>
                </c:pt>
                <c:pt idx="16805">
                  <c:v>42122.536412037036</c:v>
                </c:pt>
                <c:pt idx="16806">
                  <c:v>42122.536469907405</c:v>
                </c:pt>
                <c:pt idx="16807">
                  <c:v>42122.536516203705</c:v>
                </c:pt>
                <c:pt idx="16808">
                  <c:v>42122.536574074074</c:v>
                </c:pt>
                <c:pt idx="16809">
                  <c:v>42122.536631944444</c:v>
                </c:pt>
                <c:pt idx="16810">
                  <c:v>42122.536678240744</c:v>
                </c:pt>
                <c:pt idx="16811">
                  <c:v>42122.536736111113</c:v>
                </c:pt>
                <c:pt idx="16812">
                  <c:v>42122.536793981482</c:v>
                </c:pt>
                <c:pt idx="16813">
                  <c:v>42122.536840277775</c:v>
                </c:pt>
                <c:pt idx="16814">
                  <c:v>42122.536898148152</c:v>
                </c:pt>
                <c:pt idx="16815">
                  <c:v>42122.536956018521</c:v>
                </c:pt>
                <c:pt idx="16816">
                  <c:v>42122.537002314813</c:v>
                </c:pt>
                <c:pt idx="16817">
                  <c:v>42122.537060185183</c:v>
                </c:pt>
                <c:pt idx="16818">
                  <c:v>42122.537118055552</c:v>
                </c:pt>
                <c:pt idx="16819">
                  <c:v>42122.537175925929</c:v>
                </c:pt>
                <c:pt idx="16820">
                  <c:v>42122.537222222221</c:v>
                </c:pt>
                <c:pt idx="16821">
                  <c:v>42122.537280092591</c:v>
                </c:pt>
                <c:pt idx="16822">
                  <c:v>42122.53733796296</c:v>
                </c:pt>
                <c:pt idx="16823">
                  <c:v>42122.53738425926</c:v>
                </c:pt>
                <c:pt idx="16824">
                  <c:v>42122.537442129629</c:v>
                </c:pt>
                <c:pt idx="16825">
                  <c:v>42122.537499999999</c:v>
                </c:pt>
                <c:pt idx="16826">
                  <c:v>42122.537546296298</c:v>
                </c:pt>
                <c:pt idx="16827">
                  <c:v>42122.537604166668</c:v>
                </c:pt>
                <c:pt idx="16828">
                  <c:v>42122.537662037037</c:v>
                </c:pt>
                <c:pt idx="16829">
                  <c:v>42122.537708333337</c:v>
                </c:pt>
                <c:pt idx="16830">
                  <c:v>42122.537766203706</c:v>
                </c:pt>
                <c:pt idx="16831">
                  <c:v>42122.537824074076</c:v>
                </c:pt>
                <c:pt idx="16832">
                  <c:v>42122.537870370368</c:v>
                </c:pt>
                <c:pt idx="16833">
                  <c:v>42122.537928240738</c:v>
                </c:pt>
                <c:pt idx="16834">
                  <c:v>42122.537986111114</c:v>
                </c:pt>
                <c:pt idx="16835">
                  <c:v>42122.538032407407</c:v>
                </c:pt>
                <c:pt idx="16836">
                  <c:v>42122.538090277776</c:v>
                </c:pt>
                <c:pt idx="16837">
                  <c:v>42122.538148148145</c:v>
                </c:pt>
                <c:pt idx="16838">
                  <c:v>42122.538206018522</c:v>
                </c:pt>
                <c:pt idx="16839">
                  <c:v>42122.538252314815</c:v>
                </c:pt>
                <c:pt idx="16840">
                  <c:v>42122.538310185184</c:v>
                </c:pt>
                <c:pt idx="16841">
                  <c:v>42122.538368055553</c:v>
                </c:pt>
                <c:pt idx="16842">
                  <c:v>42122.538414351853</c:v>
                </c:pt>
                <c:pt idx="16843">
                  <c:v>42122.538472222222</c:v>
                </c:pt>
                <c:pt idx="16844">
                  <c:v>42122.538530092592</c:v>
                </c:pt>
                <c:pt idx="16845">
                  <c:v>42122.538576388892</c:v>
                </c:pt>
                <c:pt idx="16846">
                  <c:v>42122.538634259261</c:v>
                </c:pt>
                <c:pt idx="16847">
                  <c:v>42122.53869212963</c:v>
                </c:pt>
                <c:pt idx="16848">
                  <c:v>42122.538738425923</c:v>
                </c:pt>
                <c:pt idx="16849">
                  <c:v>42122.5387962963</c:v>
                </c:pt>
                <c:pt idx="16850">
                  <c:v>42122.538854166669</c:v>
                </c:pt>
                <c:pt idx="16851">
                  <c:v>42122.538900462961</c:v>
                </c:pt>
                <c:pt idx="16852">
                  <c:v>42122.538958333331</c:v>
                </c:pt>
                <c:pt idx="16853">
                  <c:v>42122.5390162037</c:v>
                </c:pt>
                <c:pt idx="16854">
                  <c:v>42122.5390625</c:v>
                </c:pt>
                <c:pt idx="16855">
                  <c:v>42122.539120370369</c:v>
                </c:pt>
                <c:pt idx="16856">
                  <c:v>42122.539178240739</c:v>
                </c:pt>
                <c:pt idx="16857">
                  <c:v>42122.539236111108</c:v>
                </c:pt>
                <c:pt idx="16858">
                  <c:v>42122.539282407408</c:v>
                </c:pt>
                <c:pt idx="16859">
                  <c:v>42122.539340277777</c:v>
                </c:pt>
                <c:pt idx="16860">
                  <c:v>42122.539398148147</c:v>
                </c:pt>
                <c:pt idx="16861">
                  <c:v>42122.539444444446</c:v>
                </c:pt>
                <c:pt idx="16862">
                  <c:v>42122.539502314816</c:v>
                </c:pt>
                <c:pt idx="16863">
                  <c:v>42122.539560185185</c:v>
                </c:pt>
                <c:pt idx="16864">
                  <c:v>42122.539606481485</c:v>
                </c:pt>
                <c:pt idx="16865">
                  <c:v>42122.539664351854</c:v>
                </c:pt>
                <c:pt idx="16866">
                  <c:v>42122.539722222224</c:v>
                </c:pt>
                <c:pt idx="16867">
                  <c:v>42122.539768518516</c:v>
                </c:pt>
                <c:pt idx="16868">
                  <c:v>42122.539826388886</c:v>
                </c:pt>
                <c:pt idx="16869">
                  <c:v>42122.539884259262</c:v>
                </c:pt>
                <c:pt idx="16870">
                  <c:v>42122.539930555555</c:v>
                </c:pt>
                <c:pt idx="16871">
                  <c:v>42122.539988425924</c:v>
                </c:pt>
                <c:pt idx="16872">
                  <c:v>42122.540046296293</c:v>
                </c:pt>
                <c:pt idx="16873">
                  <c:v>42122.540092592593</c:v>
                </c:pt>
                <c:pt idx="16874">
                  <c:v>42122.540150462963</c:v>
                </c:pt>
                <c:pt idx="16875">
                  <c:v>42122.540208333332</c:v>
                </c:pt>
                <c:pt idx="16876">
                  <c:v>42122.540254629632</c:v>
                </c:pt>
                <c:pt idx="16877">
                  <c:v>42122.540312500001</c:v>
                </c:pt>
                <c:pt idx="16878">
                  <c:v>42122.540370370371</c:v>
                </c:pt>
                <c:pt idx="16879">
                  <c:v>42122.54042824074</c:v>
                </c:pt>
                <c:pt idx="16880">
                  <c:v>42122.54047453704</c:v>
                </c:pt>
                <c:pt idx="16881">
                  <c:v>42122.540532407409</c:v>
                </c:pt>
                <c:pt idx="16882">
                  <c:v>42122.540590277778</c:v>
                </c:pt>
                <c:pt idx="16883">
                  <c:v>42122.540636574071</c:v>
                </c:pt>
                <c:pt idx="16884">
                  <c:v>42122.540694444448</c:v>
                </c:pt>
                <c:pt idx="16885">
                  <c:v>42122.540752314817</c:v>
                </c:pt>
                <c:pt idx="16886">
                  <c:v>42122.540798611109</c:v>
                </c:pt>
                <c:pt idx="16887">
                  <c:v>42122.540856481479</c:v>
                </c:pt>
                <c:pt idx="16888">
                  <c:v>42122.540914351855</c:v>
                </c:pt>
                <c:pt idx="16889">
                  <c:v>42122.540960648148</c:v>
                </c:pt>
                <c:pt idx="16890">
                  <c:v>42122.541018518517</c:v>
                </c:pt>
                <c:pt idx="16891">
                  <c:v>42122.541076388887</c:v>
                </c:pt>
                <c:pt idx="16892">
                  <c:v>42122.541122685187</c:v>
                </c:pt>
                <c:pt idx="16893">
                  <c:v>42122.541180555556</c:v>
                </c:pt>
                <c:pt idx="16894">
                  <c:v>42122.541238425925</c:v>
                </c:pt>
                <c:pt idx="16895">
                  <c:v>42122.541284722225</c:v>
                </c:pt>
                <c:pt idx="16896">
                  <c:v>42122.541342592594</c:v>
                </c:pt>
                <c:pt idx="16897">
                  <c:v>42122.541400462964</c:v>
                </c:pt>
                <c:pt idx="16898">
                  <c:v>42122.541458333333</c:v>
                </c:pt>
                <c:pt idx="16899">
                  <c:v>42122.541504629633</c:v>
                </c:pt>
                <c:pt idx="16900">
                  <c:v>42122.541562500002</c:v>
                </c:pt>
                <c:pt idx="16901">
                  <c:v>42122.541620370372</c:v>
                </c:pt>
                <c:pt idx="16902">
                  <c:v>42122.541666666664</c:v>
                </c:pt>
                <c:pt idx="16903">
                  <c:v>42122.541724537034</c:v>
                </c:pt>
                <c:pt idx="16904">
                  <c:v>42122.54178240741</c:v>
                </c:pt>
                <c:pt idx="16905">
                  <c:v>42122.541828703703</c:v>
                </c:pt>
                <c:pt idx="16906">
                  <c:v>42122.541886574072</c:v>
                </c:pt>
                <c:pt idx="16907">
                  <c:v>42122.541944444441</c:v>
                </c:pt>
                <c:pt idx="16908">
                  <c:v>42122.541990740741</c:v>
                </c:pt>
                <c:pt idx="16909">
                  <c:v>42122.542048611111</c:v>
                </c:pt>
                <c:pt idx="16910">
                  <c:v>42122.54210648148</c:v>
                </c:pt>
                <c:pt idx="16911">
                  <c:v>42122.54215277778</c:v>
                </c:pt>
                <c:pt idx="16912">
                  <c:v>42122.542210648149</c:v>
                </c:pt>
                <c:pt idx="16913">
                  <c:v>42122.542268518519</c:v>
                </c:pt>
                <c:pt idx="16914">
                  <c:v>42122.542314814818</c:v>
                </c:pt>
                <c:pt idx="16915">
                  <c:v>42122.542372685188</c:v>
                </c:pt>
                <c:pt idx="16916">
                  <c:v>42122.542430555557</c:v>
                </c:pt>
                <c:pt idx="16917">
                  <c:v>42122.542488425926</c:v>
                </c:pt>
                <c:pt idx="16918">
                  <c:v>42122.542534722219</c:v>
                </c:pt>
                <c:pt idx="16919">
                  <c:v>42122.542592592596</c:v>
                </c:pt>
                <c:pt idx="16920">
                  <c:v>42122.542650462965</c:v>
                </c:pt>
                <c:pt idx="16921">
                  <c:v>42122.542696759258</c:v>
                </c:pt>
                <c:pt idx="16922">
                  <c:v>42122.542754629627</c:v>
                </c:pt>
                <c:pt idx="16923">
                  <c:v>42122.542812500003</c:v>
                </c:pt>
                <c:pt idx="16924">
                  <c:v>42122.542858796296</c:v>
                </c:pt>
                <c:pt idx="16925">
                  <c:v>42122.542916666665</c:v>
                </c:pt>
                <c:pt idx="16926">
                  <c:v>42122.542974537035</c:v>
                </c:pt>
                <c:pt idx="16927">
                  <c:v>42122.543020833335</c:v>
                </c:pt>
                <c:pt idx="16928">
                  <c:v>42122.543078703704</c:v>
                </c:pt>
                <c:pt idx="16929">
                  <c:v>42122.543136574073</c:v>
                </c:pt>
                <c:pt idx="16930">
                  <c:v>42122.543182870373</c:v>
                </c:pt>
                <c:pt idx="16931">
                  <c:v>42122.543240740742</c:v>
                </c:pt>
                <c:pt idx="16932">
                  <c:v>42122.543298611112</c:v>
                </c:pt>
                <c:pt idx="16933">
                  <c:v>42122.543344907404</c:v>
                </c:pt>
                <c:pt idx="16934">
                  <c:v>42122.543402777781</c:v>
                </c:pt>
                <c:pt idx="16935">
                  <c:v>42122.54346064815</c:v>
                </c:pt>
                <c:pt idx="16936">
                  <c:v>42122.54351851852</c:v>
                </c:pt>
                <c:pt idx="16937">
                  <c:v>42122.543564814812</c:v>
                </c:pt>
                <c:pt idx="16938">
                  <c:v>42122.543622685182</c:v>
                </c:pt>
                <c:pt idx="16939">
                  <c:v>42122.543680555558</c:v>
                </c:pt>
                <c:pt idx="16940">
                  <c:v>42122.543726851851</c:v>
                </c:pt>
                <c:pt idx="16941">
                  <c:v>42122.54378472222</c:v>
                </c:pt>
                <c:pt idx="16942">
                  <c:v>42122.543842592589</c:v>
                </c:pt>
                <c:pt idx="16943">
                  <c:v>42122.543888888889</c:v>
                </c:pt>
                <c:pt idx="16944">
                  <c:v>42122.543946759259</c:v>
                </c:pt>
                <c:pt idx="16945">
                  <c:v>42122.544004629628</c:v>
                </c:pt>
                <c:pt idx="16946">
                  <c:v>42122.544050925928</c:v>
                </c:pt>
                <c:pt idx="16947">
                  <c:v>42122.544108796297</c:v>
                </c:pt>
                <c:pt idx="16948">
                  <c:v>42122.544166666667</c:v>
                </c:pt>
                <c:pt idx="16949">
                  <c:v>42122.544212962966</c:v>
                </c:pt>
                <c:pt idx="16950">
                  <c:v>42122.544270833336</c:v>
                </c:pt>
                <c:pt idx="16951">
                  <c:v>42122.544328703705</c:v>
                </c:pt>
                <c:pt idx="16952">
                  <c:v>42122.544374999998</c:v>
                </c:pt>
                <c:pt idx="16953">
                  <c:v>42122.544432870367</c:v>
                </c:pt>
                <c:pt idx="16954">
                  <c:v>42122.544490740744</c:v>
                </c:pt>
                <c:pt idx="16955">
                  <c:v>42122.544537037036</c:v>
                </c:pt>
                <c:pt idx="16956">
                  <c:v>42122.544594907406</c:v>
                </c:pt>
                <c:pt idx="16957">
                  <c:v>42122.544652777775</c:v>
                </c:pt>
                <c:pt idx="16958">
                  <c:v>42122.544710648152</c:v>
                </c:pt>
                <c:pt idx="16959">
                  <c:v>42122.544756944444</c:v>
                </c:pt>
                <c:pt idx="16960">
                  <c:v>42122.544814814813</c:v>
                </c:pt>
                <c:pt idx="16961">
                  <c:v>42122.544872685183</c:v>
                </c:pt>
                <c:pt idx="16962">
                  <c:v>42122.544918981483</c:v>
                </c:pt>
                <c:pt idx="16963">
                  <c:v>42122.544976851852</c:v>
                </c:pt>
                <c:pt idx="16964">
                  <c:v>42122.545034722221</c:v>
                </c:pt>
                <c:pt idx="16965">
                  <c:v>42122.545081018521</c:v>
                </c:pt>
                <c:pt idx="16966">
                  <c:v>42122.545138888891</c:v>
                </c:pt>
                <c:pt idx="16967">
                  <c:v>42122.54519675926</c:v>
                </c:pt>
                <c:pt idx="16968">
                  <c:v>42122.545243055552</c:v>
                </c:pt>
                <c:pt idx="16969">
                  <c:v>42122.545300925929</c:v>
                </c:pt>
                <c:pt idx="16970">
                  <c:v>42122.545358796298</c:v>
                </c:pt>
                <c:pt idx="16971">
                  <c:v>42122.545405092591</c:v>
                </c:pt>
                <c:pt idx="16972">
                  <c:v>42122.54546296296</c:v>
                </c:pt>
                <c:pt idx="16973">
                  <c:v>42122.545520833337</c:v>
                </c:pt>
                <c:pt idx="16974">
                  <c:v>42122.545567129629</c:v>
                </c:pt>
                <c:pt idx="16975">
                  <c:v>42122.545624999999</c:v>
                </c:pt>
                <c:pt idx="16976">
                  <c:v>42122.545682870368</c:v>
                </c:pt>
                <c:pt idx="16977">
                  <c:v>42122.545740740738</c:v>
                </c:pt>
                <c:pt idx="16978">
                  <c:v>42122.545787037037</c:v>
                </c:pt>
                <c:pt idx="16979">
                  <c:v>42122.545844907407</c:v>
                </c:pt>
                <c:pt idx="16980">
                  <c:v>42122.545902777776</c:v>
                </c:pt>
                <c:pt idx="16981">
                  <c:v>42122.545949074076</c:v>
                </c:pt>
                <c:pt idx="16982">
                  <c:v>42122.546006944445</c:v>
                </c:pt>
                <c:pt idx="16983">
                  <c:v>42122.546064814815</c:v>
                </c:pt>
                <c:pt idx="16984">
                  <c:v>42122.546111111114</c:v>
                </c:pt>
                <c:pt idx="16985">
                  <c:v>42122.546168981484</c:v>
                </c:pt>
                <c:pt idx="16986">
                  <c:v>42122.546226851853</c:v>
                </c:pt>
                <c:pt idx="16987">
                  <c:v>42122.546273148146</c:v>
                </c:pt>
                <c:pt idx="16988">
                  <c:v>42122.546331018515</c:v>
                </c:pt>
                <c:pt idx="16989">
                  <c:v>42122.546388888892</c:v>
                </c:pt>
                <c:pt idx="16990">
                  <c:v>42122.546435185184</c:v>
                </c:pt>
                <c:pt idx="16991">
                  <c:v>42122.546493055554</c:v>
                </c:pt>
                <c:pt idx="16992">
                  <c:v>42122.546550925923</c:v>
                </c:pt>
                <c:pt idx="16993">
                  <c:v>42122.546597222223</c:v>
                </c:pt>
                <c:pt idx="16994">
                  <c:v>42122.546655092592</c:v>
                </c:pt>
                <c:pt idx="16995">
                  <c:v>42122.546712962961</c:v>
                </c:pt>
                <c:pt idx="16996">
                  <c:v>42122.546770833331</c:v>
                </c:pt>
                <c:pt idx="16997">
                  <c:v>42122.546817129631</c:v>
                </c:pt>
                <c:pt idx="16998">
                  <c:v>42122.546875</c:v>
                </c:pt>
                <c:pt idx="16999">
                  <c:v>42122.546932870369</c:v>
                </c:pt>
                <c:pt idx="17000">
                  <c:v>42122.546979166669</c:v>
                </c:pt>
                <c:pt idx="17001">
                  <c:v>42122.547037037039</c:v>
                </c:pt>
                <c:pt idx="17002">
                  <c:v>42122.547094907408</c:v>
                </c:pt>
                <c:pt idx="17003">
                  <c:v>42122.5471412037</c:v>
                </c:pt>
                <c:pt idx="17004">
                  <c:v>42122.547199074077</c:v>
                </c:pt>
                <c:pt idx="17005">
                  <c:v>42122.547256944446</c:v>
                </c:pt>
                <c:pt idx="17006">
                  <c:v>42122.547303240739</c:v>
                </c:pt>
                <c:pt idx="17007">
                  <c:v>42122.547361111108</c:v>
                </c:pt>
                <c:pt idx="17008">
                  <c:v>42122.547418981485</c:v>
                </c:pt>
                <c:pt idx="17009">
                  <c:v>42122.547465277778</c:v>
                </c:pt>
                <c:pt idx="17010">
                  <c:v>42122.547523148147</c:v>
                </c:pt>
                <c:pt idx="17011">
                  <c:v>42122.547581018516</c:v>
                </c:pt>
                <c:pt idx="17012">
                  <c:v>42122.547627314816</c:v>
                </c:pt>
                <c:pt idx="17013">
                  <c:v>42122.547685185185</c:v>
                </c:pt>
                <c:pt idx="17014">
                  <c:v>42122.547743055555</c:v>
                </c:pt>
                <c:pt idx="17015">
                  <c:v>42122.547800925924</c:v>
                </c:pt>
                <c:pt idx="17016">
                  <c:v>42122.547847222224</c:v>
                </c:pt>
                <c:pt idx="17017">
                  <c:v>42122.547905092593</c:v>
                </c:pt>
                <c:pt idx="17018">
                  <c:v>42122.547962962963</c:v>
                </c:pt>
                <c:pt idx="17019">
                  <c:v>42122.548009259262</c:v>
                </c:pt>
                <c:pt idx="17020">
                  <c:v>42122.548067129632</c:v>
                </c:pt>
                <c:pt idx="17021">
                  <c:v>42122.548125000001</c:v>
                </c:pt>
                <c:pt idx="17022">
                  <c:v>42122.548171296294</c:v>
                </c:pt>
                <c:pt idx="17023">
                  <c:v>42122.548229166663</c:v>
                </c:pt>
                <c:pt idx="17024">
                  <c:v>42122.54828703704</c:v>
                </c:pt>
                <c:pt idx="17025">
                  <c:v>42122.548333333332</c:v>
                </c:pt>
                <c:pt idx="17026">
                  <c:v>42122.548391203702</c:v>
                </c:pt>
                <c:pt idx="17027">
                  <c:v>42122.548449074071</c:v>
                </c:pt>
                <c:pt idx="17028">
                  <c:v>42122.548495370371</c:v>
                </c:pt>
                <c:pt idx="17029">
                  <c:v>42122.54855324074</c:v>
                </c:pt>
                <c:pt idx="17030">
                  <c:v>42122.548611111109</c:v>
                </c:pt>
                <c:pt idx="17031">
                  <c:v>42122.548657407409</c:v>
                </c:pt>
                <c:pt idx="17032">
                  <c:v>42122.548715277779</c:v>
                </c:pt>
                <c:pt idx="17033">
                  <c:v>42122.548773148148</c:v>
                </c:pt>
                <c:pt idx="17034">
                  <c:v>42122.548831018517</c:v>
                </c:pt>
                <c:pt idx="17035">
                  <c:v>42122.548877314817</c:v>
                </c:pt>
                <c:pt idx="17036">
                  <c:v>42122.548935185187</c:v>
                </c:pt>
                <c:pt idx="17037">
                  <c:v>42122.548993055556</c:v>
                </c:pt>
                <c:pt idx="17038">
                  <c:v>42122.549039351848</c:v>
                </c:pt>
                <c:pt idx="17039">
                  <c:v>42122.549097222225</c:v>
                </c:pt>
                <c:pt idx="17040">
                  <c:v>42122.549155092594</c:v>
                </c:pt>
                <c:pt idx="17041">
                  <c:v>42122.549201388887</c:v>
                </c:pt>
                <c:pt idx="17042">
                  <c:v>42122.549259259256</c:v>
                </c:pt>
                <c:pt idx="17043">
                  <c:v>42122.549317129633</c:v>
                </c:pt>
                <c:pt idx="17044">
                  <c:v>42122.549363425926</c:v>
                </c:pt>
                <c:pt idx="17045">
                  <c:v>42122.549421296295</c:v>
                </c:pt>
                <c:pt idx="17046">
                  <c:v>42122.549479166664</c:v>
                </c:pt>
                <c:pt idx="17047">
                  <c:v>42122.549525462964</c:v>
                </c:pt>
                <c:pt idx="17048">
                  <c:v>42122.549583333333</c:v>
                </c:pt>
                <c:pt idx="17049">
                  <c:v>42122.549641203703</c:v>
                </c:pt>
                <c:pt idx="17050">
                  <c:v>42122.549687500003</c:v>
                </c:pt>
                <c:pt idx="17051">
                  <c:v>42122.549745370372</c:v>
                </c:pt>
                <c:pt idx="17052">
                  <c:v>42122.549803240741</c:v>
                </c:pt>
                <c:pt idx="17053">
                  <c:v>42122.549861111111</c:v>
                </c:pt>
                <c:pt idx="17054">
                  <c:v>42122.549907407411</c:v>
                </c:pt>
                <c:pt idx="17055">
                  <c:v>42122.54996527778</c:v>
                </c:pt>
                <c:pt idx="17056">
                  <c:v>42122.550023148149</c:v>
                </c:pt>
                <c:pt idx="17057">
                  <c:v>42122.550069444442</c:v>
                </c:pt>
                <c:pt idx="17058">
                  <c:v>42122.550127314818</c:v>
                </c:pt>
                <c:pt idx="17059">
                  <c:v>42122.550185185188</c:v>
                </c:pt>
                <c:pt idx="17060">
                  <c:v>42122.55023148148</c:v>
                </c:pt>
                <c:pt idx="17061">
                  <c:v>42122.55028935185</c:v>
                </c:pt>
                <c:pt idx="17062">
                  <c:v>42122.550347222219</c:v>
                </c:pt>
                <c:pt idx="17063">
                  <c:v>42122.550393518519</c:v>
                </c:pt>
                <c:pt idx="17064">
                  <c:v>42122.550451388888</c:v>
                </c:pt>
                <c:pt idx="17065">
                  <c:v>42122.550509259258</c:v>
                </c:pt>
                <c:pt idx="17066">
                  <c:v>42122.550555555557</c:v>
                </c:pt>
                <c:pt idx="17067">
                  <c:v>42122.550613425927</c:v>
                </c:pt>
                <c:pt idx="17068">
                  <c:v>42122.550671296296</c:v>
                </c:pt>
                <c:pt idx="17069">
                  <c:v>42122.550717592596</c:v>
                </c:pt>
                <c:pt idx="17070">
                  <c:v>42122.550775462965</c:v>
                </c:pt>
                <c:pt idx="17071">
                  <c:v>42122.550833333335</c:v>
                </c:pt>
                <c:pt idx="17072">
                  <c:v>42122.550891203704</c:v>
                </c:pt>
                <c:pt idx="17073">
                  <c:v>42122.550937499997</c:v>
                </c:pt>
                <c:pt idx="17074">
                  <c:v>42122.550995370373</c:v>
                </c:pt>
                <c:pt idx="17075">
                  <c:v>42122.551053240742</c:v>
                </c:pt>
                <c:pt idx="17076">
                  <c:v>42122.551099537035</c:v>
                </c:pt>
                <c:pt idx="17077">
                  <c:v>42122.551157407404</c:v>
                </c:pt>
                <c:pt idx="17078">
                  <c:v>42122.551215277781</c:v>
                </c:pt>
                <c:pt idx="17079">
                  <c:v>42122.551261574074</c:v>
                </c:pt>
                <c:pt idx="17080">
                  <c:v>42122.551319444443</c:v>
                </c:pt>
                <c:pt idx="17081">
                  <c:v>42122.551377314812</c:v>
                </c:pt>
                <c:pt idx="17082">
                  <c:v>42122.551423611112</c:v>
                </c:pt>
                <c:pt idx="17083">
                  <c:v>42122.551481481481</c:v>
                </c:pt>
                <c:pt idx="17084">
                  <c:v>42122.551539351851</c:v>
                </c:pt>
                <c:pt idx="17085">
                  <c:v>42122.551585648151</c:v>
                </c:pt>
                <c:pt idx="17086">
                  <c:v>42122.55164351852</c:v>
                </c:pt>
                <c:pt idx="17087">
                  <c:v>42122.551701388889</c:v>
                </c:pt>
                <c:pt idx="17088">
                  <c:v>42122.551747685182</c:v>
                </c:pt>
                <c:pt idx="17089">
                  <c:v>42122.551805555559</c:v>
                </c:pt>
                <c:pt idx="17090">
                  <c:v>42122.551863425928</c:v>
                </c:pt>
                <c:pt idx="17091">
                  <c:v>42122.55190972222</c:v>
                </c:pt>
                <c:pt idx="17092">
                  <c:v>42122.55196759259</c:v>
                </c:pt>
                <c:pt idx="17093">
                  <c:v>42122.552025462966</c:v>
                </c:pt>
                <c:pt idx="17094">
                  <c:v>42122.552083333336</c:v>
                </c:pt>
                <c:pt idx="17095">
                  <c:v>42122.552129629628</c:v>
                </c:pt>
                <c:pt idx="17096">
                  <c:v>42122.552187499998</c:v>
                </c:pt>
                <c:pt idx="17097">
                  <c:v>42122.552245370367</c:v>
                </c:pt>
                <c:pt idx="17098">
                  <c:v>42122.552291666667</c:v>
                </c:pt>
                <c:pt idx="17099">
                  <c:v>42122.552349537036</c:v>
                </c:pt>
                <c:pt idx="17100">
                  <c:v>42122.552407407406</c:v>
                </c:pt>
                <c:pt idx="17101">
                  <c:v>42122.552453703705</c:v>
                </c:pt>
                <c:pt idx="17102">
                  <c:v>42122.552511574075</c:v>
                </c:pt>
                <c:pt idx="17103">
                  <c:v>42122.552569444444</c:v>
                </c:pt>
                <c:pt idx="17104">
                  <c:v>42122.552615740744</c:v>
                </c:pt>
                <c:pt idx="17105">
                  <c:v>42122.552673611113</c:v>
                </c:pt>
                <c:pt idx="17106">
                  <c:v>42122.552731481483</c:v>
                </c:pt>
                <c:pt idx="17107">
                  <c:v>42122.552777777775</c:v>
                </c:pt>
                <c:pt idx="17108">
                  <c:v>42122.552835648145</c:v>
                </c:pt>
                <c:pt idx="17109">
                  <c:v>42122.552893518521</c:v>
                </c:pt>
                <c:pt idx="17110">
                  <c:v>42122.552939814814</c:v>
                </c:pt>
                <c:pt idx="17111">
                  <c:v>42122.552997685183</c:v>
                </c:pt>
                <c:pt idx="17112">
                  <c:v>42122.553055555552</c:v>
                </c:pt>
                <c:pt idx="17113">
                  <c:v>42122.553113425929</c:v>
                </c:pt>
                <c:pt idx="17114">
                  <c:v>42122.553159722222</c:v>
                </c:pt>
                <c:pt idx="17115">
                  <c:v>42122.553217592591</c:v>
                </c:pt>
                <c:pt idx="17116">
                  <c:v>42122.55327546296</c:v>
                </c:pt>
                <c:pt idx="17117">
                  <c:v>42122.55332175926</c:v>
                </c:pt>
                <c:pt idx="17118">
                  <c:v>42122.553379629629</c:v>
                </c:pt>
                <c:pt idx="17119">
                  <c:v>42122.553437499999</c:v>
                </c:pt>
                <c:pt idx="17120">
                  <c:v>42122.553483796299</c:v>
                </c:pt>
                <c:pt idx="17121">
                  <c:v>42122.553541666668</c:v>
                </c:pt>
                <c:pt idx="17122">
                  <c:v>42122.553599537037</c:v>
                </c:pt>
                <c:pt idx="17123">
                  <c:v>42122.55364583333</c:v>
                </c:pt>
                <c:pt idx="17124">
                  <c:v>42122.553703703707</c:v>
                </c:pt>
                <c:pt idx="17125">
                  <c:v>42122.553761574076</c:v>
                </c:pt>
                <c:pt idx="17126">
                  <c:v>42122.553807870368</c:v>
                </c:pt>
                <c:pt idx="17127">
                  <c:v>42122.553865740738</c:v>
                </c:pt>
                <c:pt idx="17128">
                  <c:v>42122.553923611114</c:v>
                </c:pt>
                <c:pt idx="17129">
                  <c:v>42122.553969907407</c:v>
                </c:pt>
                <c:pt idx="17130">
                  <c:v>42122.554027777776</c:v>
                </c:pt>
                <c:pt idx="17131">
                  <c:v>42122.554085648146</c:v>
                </c:pt>
                <c:pt idx="17132">
                  <c:v>42122.554143518515</c:v>
                </c:pt>
                <c:pt idx="17133">
                  <c:v>42122.554189814815</c:v>
                </c:pt>
                <c:pt idx="17134">
                  <c:v>42122.554247685184</c:v>
                </c:pt>
                <c:pt idx="17135">
                  <c:v>42122.554305555554</c:v>
                </c:pt>
                <c:pt idx="17136">
                  <c:v>42122.554351851853</c:v>
                </c:pt>
                <c:pt idx="17137">
                  <c:v>42122.554409722223</c:v>
                </c:pt>
                <c:pt idx="17138">
                  <c:v>42122.554467592592</c:v>
                </c:pt>
                <c:pt idx="17139">
                  <c:v>42122.554513888892</c:v>
                </c:pt>
                <c:pt idx="17140">
                  <c:v>42122.554571759261</c:v>
                </c:pt>
                <c:pt idx="17141">
                  <c:v>42122.554629629631</c:v>
                </c:pt>
                <c:pt idx="17142">
                  <c:v>42122.554675925923</c:v>
                </c:pt>
                <c:pt idx="17143">
                  <c:v>42122.5547337963</c:v>
                </c:pt>
                <c:pt idx="17144">
                  <c:v>42122.554791666669</c:v>
                </c:pt>
                <c:pt idx="17145">
                  <c:v>42122.554837962962</c:v>
                </c:pt>
                <c:pt idx="17146">
                  <c:v>42122.554895833331</c:v>
                </c:pt>
                <c:pt idx="17147">
                  <c:v>42122.5549537037</c:v>
                </c:pt>
                <c:pt idx="17148">
                  <c:v>42122.555</c:v>
                </c:pt>
                <c:pt idx="17149">
                  <c:v>42122.55505787037</c:v>
                </c:pt>
                <c:pt idx="17150">
                  <c:v>42122.555115740739</c:v>
                </c:pt>
                <c:pt idx="17151">
                  <c:v>42122.555173611108</c:v>
                </c:pt>
                <c:pt idx="17152">
                  <c:v>42122.555219907408</c:v>
                </c:pt>
                <c:pt idx="17153">
                  <c:v>42122.555277777778</c:v>
                </c:pt>
                <c:pt idx="17154">
                  <c:v>42122.555335648147</c:v>
                </c:pt>
                <c:pt idx="17155">
                  <c:v>42122.555381944447</c:v>
                </c:pt>
                <c:pt idx="17156">
                  <c:v>42122.555439814816</c:v>
                </c:pt>
                <c:pt idx="17157">
                  <c:v>42122.555497685185</c:v>
                </c:pt>
                <c:pt idx="17158">
                  <c:v>42122.555543981478</c:v>
                </c:pt>
                <c:pt idx="17159">
                  <c:v>42122.555601851855</c:v>
                </c:pt>
                <c:pt idx="17160">
                  <c:v>42122.555659722224</c:v>
                </c:pt>
                <c:pt idx="17161">
                  <c:v>42122.555706018517</c:v>
                </c:pt>
                <c:pt idx="17162">
                  <c:v>42122.555763888886</c:v>
                </c:pt>
                <c:pt idx="17163">
                  <c:v>42122.555821759262</c:v>
                </c:pt>
                <c:pt idx="17164">
                  <c:v>42122.555868055555</c:v>
                </c:pt>
                <c:pt idx="17165">
                  <c:v>42122.555925925924</c:v>
                </c:pt>
                <c:pt idx="17166">
                  <c:v>42122.555983796294</c:v>
                </c:pt>
                <c:pt idx="17167">
                  <c:v>42122.556030092594</c:v>
                </c:pt>
                <c:pt idx="17168">
                  <c:v>42122.556087962963</c:v>
                </c:pt>
                <c:pt idx="17169">
                  <c:v>42122.556145833332</c:v>
                </c:pt>
                <c:pt idx="17170">
                  <c:v>42122.556192129632</c:v>
                </c:pt>
                <c:pt idx="17171">
                  <c:v>42122.556250000001</c:v>
                </c:pt>
                <c:pt idx="17172">
                  <c:v>42122.556307870371</c:v>
                </c:pt>
                <c:pt idx="17173">
                  <c:v>42122.55636574074</c:v>
                </c:pt>
                <c:pt idx="17174">
                  <c:v>42122.55641203704</c:v>
                </c:pt>
                <c:pt idx="17175">
                  <c:v>42122.556469907409</c:v>
                </c:pt>
                <c:pt idx="17176">
                  <c:v>42122.556527777779</c:v>
                </c:pt>
                <c:pt idx="17177">
                  <c:v>42122.556574074071</c:v>
                </c:pt>
                <c:pt idx="17178">
                  <c:v>42122.556631944448</c:v>
                </c:pt>
                <c:pt idx="17179">
                  <c:v>42122.556689814817</c:v>
                </c:pt>
                <c:pt idx="17180">
                  <c:v>42122.55673611111</c:v>
                </c:pt>
                <c:pt idx="17181">
                  <c:v>42122.556793981479</c:v>
                </c:pt>
                <c:pt idx="17182">
                  <c:v>42122.556851851848</c:v>
                </c:pt>
                <c:pt idx="17183">
                  <c:v>42122.556898148148</c:v>
                </c:pt>
                <c:pt idx="17184">
                  <c:v>42122.556956018518</c:v>
                </c:pt>
                <c:pt idx="17185">
                  <c:v>42122.557013888887</c:v>
                </c:pt>
                <c:pt idx="17186">
                  <c:v>42122.557060185187</c:v>
                </c:pt>
                <c:pt idx="17187">
                  <c:v>42122.557118055556</c:v>
                </c:pt>
                <c:pt idx="17188">
                  <c:v>42122.557175925926</c:v>
                </c:pt>
                <c:pt idx="17189">
                  <c:v>42122.557222222225</c:v>
                </c:pt>
                <c:pt idx="17190">
                  <c:v>42122.557280092595</c:v>
                </c:pt>
                <c:pt idx="17191">
                  <c:v>42122.557337962964</c:v>
                </c:pt>
                <c:pt idx="17192">
                  <c:v>42122.557395833333</c:v>
                </c:pt>
                <c:pt idx="17193">
                  <c:v>42122.557442129626</c:v>
                </c:pt>
                <c:pt idx="17194">
                  <c:v>42122.557500000003</c:v>
                </c:pt>
                <c:pt idx="17195">
                  <c:v>42122.557557870372</c:v>
                </c:pt>
                <c:pt idx="17196">
                  <c:v>42122.557604166665</c:v>
                </c:pt>
                <c:pt idx="17197">
                  <c:v>42122.557662037034</c:v>
                </c:pt>
                <c:pt idx="17198">
                  <c:v>42122.557719907411</c:v>
                </c:pt>
                <c:pt idx="17199">
                  <c:v>42122.557766203703</c:v>
                </c:pt>
                <c:pt idx="17200">
                  <c:v>42122.557824074072</c:v>
                </c:pt>
                <c:pt idx="17201">
                  <c:v>42122.557881944442</c:v>
                </c:pt>
                <c:pt idx="17202">
                  <c:v>42122.557928240742</c:v>
                </c:pt>
                <c:pt idx="17203">
                  <c:v>42122.557986111111</c:v>
                </c:pt>
                <c:pt idx="17204">
                  <c:v>42122.55804398148</c:v>
                </c:pt>
                <c:pt idx="17205">
                  <c:v>42122.55809027778</c:v>
                </c:pt>
                <c:pt idx="17206">
                  <c:v>42122.558148148149</c:v>
                </c:pt>
                <c:pt idx="17207">
                  <c:v>42122.558206018519</c:v>
                </c:pt>
                <c:pt idx="17208">
                  <c:v>42122.558252314811</c:v>
                </c:pt>
                <c:pt idx="17209">
                  <c:v>42122.558310185188</c:v>
                </c:pt>
                <c:pt idx="17210">
                  <c:v>42122.558368055557</c:v>
                </c:pt>
                <c:pt idx="17211">
                  <c:v>42122.558425925927</c:v>
                </c:pt>
                <c:pt idx="17212">
                  <c:v>42122.558472222219</c:v>
                </c:pt>
                <c:pt idx="17213">
                  <c:v>42122.558530092596</c:v>
                </c:pt>
                <c:pt idx="17214">
                  <c:v>42122.558587962965</c:v>
                </c:pt>
                <c:pt idx="17215">
                  <c:v>42122.558634259258</c:v>
                </c:pt>
                <c:pt idx="17216">
                  <c:v>42122.558692129627</c:v>
                </c:pt>
                <c:pt idx="17217">
                  <c:v>42122.558749999997</c:v>
                </c:pt>
                <c:pt idx="17218">
                  <c:v>42122.558796296296</c:v>
                </c:pt>
                <c:pt idx="17219">
                  <c:v>42122.558854166666</c:v>
                </c:pt>
                <c:pt idx="17220">
                  <c:v>42122.558912037035</c:v>
                </c:pt>
                <c:pt idx="17221">
                  <c:v>42122.558958333335</c:v>
                </c:pt>
                <c:pt idx="17222">
                  <c:v>42122.559016203704</c:v>
                </c:pt>
                <c:pt idx="17223">
                  <c:v>42122.559074074074</c:v>
                </c:pt>
                <c:pt idx="17224">
                  <c:v>42122.559120370373</c:v>
                </c:pt>
                <c:pt idx="17225">
                  <c:v>42122.559178240743</c:v>
                </c:pt>
                <c:pt idx="17226">
                  <c:v>42122.559236111112</c:v>
                </c:pt>
                <c:pt idx="17227">
                  <c:v>42122.559282407405</c:v>
                </c:pt>
                <c:pt idx="17228">
                  <c:v>42122.559340277781</c:v>
                </c:pt>
                <c:pt idx="17229">
                  <c:v>42122.559398148151</c:v>
                </c:pt>
                <c:pt idx="17230">
                  <c:v>42122.55945601852</c:v>
                </c:pt>
                <c:pt idx="17231">
                  <c:v>42122.559502314813</c:v>
                </c:pt>
                <c:pt idx="17232">
                  <c:v>42122.559560185182</c:v>
                </c:pt>
                <c:pt idx="17233">
                  <c:v>42122.559618055559</c:v>
                </c:pt>
                <c:pt idx="17234">
                  <c:v>42122.559664351851</c:v>
                </c:pt>
                <c:pt idx="17235">
                  <c:v>42122.55972222222</c:v>
                </c:pt>
                <c:pt idx="17236">
                  <c:v>42122.55978009259</c:v>
                </c:pt>
                <c:pt idx="17237">
                  <c:v>42122.55982638889</c:v>
                </c:pt>
                <c:pt idx="17238">
                  <c:v>42122.559884259259</c:v>
                </c:pt>
                <c:pt idx="17239">
                  <c:v>42122.559942129628</c:v>
                </c:pt>
                <c:pt idx="17240">
                  <c:v>42122.559988425928</c:v>
                </c:pt>
                <c:pt idx="17241">
                  <c:v>42122.560046296298</c:v>
                </c:pt>
                <c:pt idx="17242">
                  <c:v>42122.560104166667</c:v>
                </c:pt>
                <c:pt idx="17243">
                  <c:v>42122.560150462959</c:v>
                </c:pt>
                <c:pt idx="17244">
                  <c:v>42122.560208333336</c:v>
                </c:pt>
                <c:pt idx="17245">
                  <c:v>42122.560266203705</c:v>
                </c:pt>
                <c:pt idx="17246">
                  <c:v>42122.560312499998</c:v>
                </c:pt>
                <c:pt idx="17247">
                  <c:v>42122.560370370367</c:v>
                </c:pt>
                <c:pt idx="17248">
                  <c:v>42122.560428240744</c:v>
                </c:pt>
                <c:pt idx="17249">
                  <c:v>42122.560486111113</c:v>
                </c:pt>
                <c:pt idx="17250">
                  <c:v>42122.560532407406</c:v>
                </c:pt>
                <c:pt idx="17251">
                  <c:v>42122.560590277775</c:v>
                </c:pt>
                <c:pt idx="17252">
                  <c:v>42122.560648148145</c:v>
                </c:pt>
                <c:pt idx="17253">
                  <c:v>42122.560694444444</c:v>
                </c:pt>
                <c:pt idx="17254">
                  <c:v>42122.560752314814</c:v>
                </c:pt>
                <c:pt idx="17255">
                  <c:v>42122.560810185183</c:v>
                </c:pt>
                <c:pt idx="17256">
                  <c:v>42122.560856481483</c:v>
                </c:pt>
                <c:pt idx="17257">
                  <c:v>42122.560914351852</c:v>
                </c:pt>
                <c:pt idx="17258">
                  <c:v>42122.560972222222</c:v>
                </c:pt>
                <c:pt idx="17259">
                  <c:v>42122.561018518521</c:v>
                </c:pt>
                <c:pt idx="17260">
                  <c:v>42122.561076388891</c:v>
                </c:pt>
                <c:pt idx="17261">
                  <c:v>42122.56113425926</c:v>
                </c:pt>
                <c:pt idx="17262">
                  <c:v>42122.561180555553</c:v>
                </c:pt>
                <c:pt idx="17263">
                  <c:v>42122.561238425929</c:v>
                </c:pt>
                <c:pt idx="17264">
                  <c:v>42122.561296296299</c:v>
                </c:pt>
                <c:pt idx="17265">
                  <c:v>42122.561342592591</c:v>
                </c:pt>
                <c:pt idx="17266">
                  <c:v>42122.561400462961</c:v>
                </c:pt>
                <c:pt idx="17267">
                  <c:v>42122.56145833333</c:v>
                </c:pt>
                <c:pt idx="17268">
                  <c:v>42122.56150462963</c:v>
                </c:pt>
                <c:pt idx="17269">
                  <c:v>42122.561562499999</c:v>
                </c:pt>
                <c:pt idx="17270">
                  <c:v>42122.561620370368</c:v>
                </c:pt>
                <c:pt idx="17271">
                  <c:v>42122.561678240738</c:v>
                </c:pt>
                <c:pt idx="17272">
                  <c:v>42122.561724537038</c:v>
                </c:pt>
                <c:pt idx="17273">
                  <c:v>42122.561782407407</c:v>
                </c:pt>
                <c:pt idx="17274">
                  <c:v>42122.561840277776</c:v>
                </c:pt>
                <c:pt idx="17275">
                  <c:v>42122.561886574076</c:v>
                </c:pt>
                <c:pt idx="17276">
                  <c:v>42122.561944444446</c:v>
                </c:pt>
                <c:pt idx="17277">
                  <c:v>42122.562002314815</c:v>
                </c:pt>
                <c:pt idx="17278">
                  <c:v>42122.562048611115</c:v>
                </c:pt>
                <c:pt idx="17279">
                  <c:v>42122.562106481484</c:v>
                </c:pt>
                <c:pt idx="17280">
                  <c:v>42122.562164351853</c:v>
                </c:pt>
                <c:pt idx="17281">
                  <c:v>42122.562210648146</c:v>
                </c:pt>
                <c:pt idx="17282">
                  <c:v>42122.562268518515</c:v>
                </c:pt>
                <c:pt idx="17283">
                  <c:v>42122.562326388892</c:v>
                </c:pt>
                <c:pt idx="17284">
                  <c:v>42122.562372685185</c:v>
                </c:pt>
                <c:pt idx="17285">
                  <c:v>42122.562430555554</c:v>
                </c:pt>
                <c:pt idx="17286">
                  <c:v>42122.562488425923</c:v>
                </c:pt>
                <c:pt idx="17287">
                  <c:v>42122.562534722223</c:v>
                </c:pt>
                <c:pt idx="17288">
                  <c:v>42122.562592592592</c:v>
                </c:pt>
                <c:pt idx="17289">
                  <c:v>42122.562650462962</c:v>
                </c:pt>
                <c:pt idx="17290">
                  <c:v>42122.562708333331</c:v>
                </c:pt>
                <c:pt idx="17291">
                  <c:v>42122.562754629631</c:v>
                </c:pt>
                <c:pt idx="17292">
                  <c:v>42122.5628125</c:v>
                </c:pt>
                <c:pt idx="17293">
                  <c:v>42122.56287037037</c:v>
                </c:pt>
                <c:pt idx="17294">
                  <c:v>42122.562916666669</c:v>
                </c:pt>
                <c:pt idx="17295">
                  <c:v>42122.562974537039</c:v>
                </c:pt>
                <c:pt idx="17296">
                  <c:v>42122.563032407408</c:v>
                </c:pt>
                <c:pt idx="17297">
                  <c:v>42122.563078703701</c:v>
                </c:pt>
                <c:pt idx="17298">
                  <c:v>42122.563136574077</c:v>
                </c:pt>
                <c:pt idx="17299">
                  <c:v>42122.563194444447</c:v>
                </c:pt>
                <c:pt idx="17300">
                  <c:v>42122.563240740739</c:v>
                </c:pt>
                <c:pt idx="17301">
                  <c:v>42122.563298611109</c:v>
                </c:pt>
                <c:pt idx="17302">
                  <c:v>42122.563356481478</c:v>
                </c:pt>
                <c:pt idx="17303">
                  <c:v>42122.563402777778</c:v>
                </c:pt>
                <c:pt idx="17304">
                  <c:v>42122.563460648147</c:v>
                </c:pt>
                <c:pt idx="17305">
                  <c:v>42122.563518518517</c:v>
                </c:pt>
                <c:pt idx="17306">
                  <c:v>42122.563564814816</c:v>
                </c:pt>
                <c:pt idx="17307">
                  <c:v>42122.563622685186</c:v>
                </c:pt>
                <c:pt idx="17308">
                  <c:v>42122.563680555555</c:v>
                </c:pt>
                <c:pt idx="17309">
                  <c:v>42122.563738425924</c:v>
                </c:pt>
                <c:pt idx="17310">
                  <c:v>42122.563784722224</c:v>
                </c:pt>
                <c:pt idx="17311">
                  <c:v>42122.563842592594</c:v>
                </c:pt>
                <c:pt idx="17312">
                  <c:v>42122.563900462963</c:v>
                </c:pt>
                <c:pt idx="17313">
                  <c:v>42122.563946759263</c:v>
                </c:pt>
                <c:pt idx="17314">
                  <c:v>42122.564004629632</c:v>
                </c:pt>
                <c:pt idx="17315">
                  <c:v>42122.564062500001</c:v>
                </c:pt>
                <c:pt idx="17316">
                  <c:v>42122.564108796294</c:v>
                </c:pt>
                <c:pt idx="17317">
                  <c:v>42122.564166666663</c:v>
                </c:pt>
                <c:pt idx="17318">
                  <c:v>42122.56422453704</c:v>
                </c:pt>
                <c:pt idx="17319">
                  <c:v>42122.564270833333</c:v>
                </c:pt>
                <c:pt idx="17320">
                  <c:v>42122.564328703702</c:v>
                </c:pt>
                <c:pt idx="17321">
                  <c:v>42122.564386574071</c:v>
                </c:pt>
                <c:pt idx="17322">
                  <c:v>42122.564432870371</c:v>
                </c:pt>
                <c:pt idx="17323">
                  <c:v>42122.56449074074</c:v>
                </c:pt>
                <c:pt idx="17324">
                  <c:v>42122.56454861111</c:v>
                </c:pt>
                <c:pt idx="17325">
                  <c:v>42122.56459490741</c:v>
                </c:pt>
                <c:pt idx="17326">
                  <c:v>42122.564652777779</c:v>
                </c:pt>
                <c:pt idx="17327">
                  <c:v>42122.564710648148</c:v>
                </c:pt>
                <c:pt idx="17328">
                  <c:v>42122.564768518518</c:v>
                </c:pt>
                <c:pt idx="17329">
                  <c:v>42122.564814814818</c:v>
                </c:pt>
                <c:pt idx="17330">
                  <c:v>42122.564872685187</c:v>
                </c:pt>
                <c:pt idx="17331">
                  <c:v>42122.564930555556</c:v>
                </c:pt>
                <c:pt idx="17332">
                  <c:v>42122.564976851849</c:v>
                </c:pt>
                <c:pt idx="17333">
                  <c:v>42122.565034722225</c:v>
                </c:pt>
                <c:pt idx="17334">
                  <c:v>42122.565092592595</c:v>
                </c:pt>
                <c:pt idx="17335">
                  <c:v>42122.565138888887</c:v>
                </c:pt>
                <c:pt idx="17336">
                  <c:v>42122.565196759257</c:v>
                </c:pt>
                <c:pt idx="17337">
                  <c:v>42122.565254629626</c:v>
                </c:pt>
                <c:pt idx="17338">
                  <c:v>42122.565300925926</c:v>
                </c:pt>
                <c:pt idx="17339">
                  <c:v>42122.565358796295</c:v>
                </c:pt>
                <c:pt idx="17340">
                  <c:v>42122.565416666665</c:v>
                </c:pt>
                <c:pt idx="17341">
                  <c:v>42122.565462962964</c:v>
                </c:pt>
                <c:pt idx="17342">
                  <c:v>42122.565520833334</c:v>
                </c:pt>
                <c:pt idx="17343">
                  <c:v>42122.565578703703</c:v>
                </c:pt>
                <c:pt idx="17344">
                  <c:v>42122.565625000003</c:v>
                </c:pt>
                <c:pt idx="17345">
                  <c:v>42122.565682870372</c:v>
                </c:pt>
                <c:pt idx="17346">
                  <c:v>42122.565740740742</c:v>
                </c:pt>
                <c:pt idx="17347">
                  <c:v>42122.565798611111</c:v>
                </c:pt>
                <c:pt idx="17348">
                  <c:v>42122.565844907411</c:v>
                </c:pt>
                <c:pt idx="17349">
                  <c:v>42122.56590277778</c:v>
                </c:pt>
                <c:pt idx="17350">
                  <c:v>42122.565960648149</c:v>
                </c:pt>
                <c:pt idx="17351">
                  <c:v>42122.566006944442</c:v>
                </c:pt>
                <c:pt idx="17352">
                  <c:v>42122.566064814811</c:v>
                </c:pt>
                <c:pt idx="17353">
                  <c:v>42122.566122685188</c:v>
                </c:pt>
                <c:pt idx="17354">
                  <c:v>42122.566168981481</c:v>
                </c:pt>
                <c:pt idx="17355">
                  <c:v>42122.56622685185</c:v>
                </c:pt>
                <c:pt idx="17356">
                  <c:v>42122.566284722219</c:v>
                </c:pt>
                <c:pt idx="17357">
                  <c:v>42122.566331018519</c:v>
                </c:pt>
                <c:pt idx="17358">
                  <c:v>42122.566388888888</c:v>
                </c:pt>
                <c:pt idx="17359">
                  <c:v>42122.566446759258</c:v>
                </c:pt>
                <c:pt idx="17360">
                  <c:v>42122.566493055558</c:v>
                </c:pt>
                <c:pt idx="17361">
                  <c:v>42122.566550925927</c:v>
                </c:pt>
                <c:pt idx="17362">
                  <c:v>42122.566608796296</c:v>
                </c:pt>
                <c:pt idx="17363">
                  <c:v>42122.566655092596</c:v>
                </c:pt>
                <c:pt idx="17364">
                  <c:v>42122.566712962966</c:v>
                </c:pt>
                <c:pt idx="17365">
                  <c:v>42122.566770833335</c:v>
                </c:pt>
                <c:pt idx="17366">
                  <c:v>42122.566817129627</c:v>
                </c:pt>
                <c:pt idx="17367">
                  <c:v>42122.566874999997</c:v>
                </c:pt>
                <c:pt idx="17368">
                  <c:v>42122.566932870373</c:v>
                </c:pt>
                <c:pt idx="17369">
                  <c:v>42122.566990740743</c:v>
                </c:pt>
                <c:pt idx="17370">
                  <c:v>42122.567037037035</c:v>
                </c:pt>
                <c:pt idx="17371">
                  <c:v>42122.567094907405</c:v>
                </c:pt>
                <c:pt idx="17372">
                  <c:v>42122.567152777781</c:v>
                </c:pt>
                <c:pt idx="17373">
                  <c:v>42122.567199074074</c:v>
                </c:pt>
                <c:pt idx="17374">
                  <c:v>42122.567256944443</c:v>
                </c:pt>
                <c:pt idx="17375">
                  <c:v>42122.567314814813</c:v>
                </c:pt>
                <c:pt idx="17376">
                  <c:v>42122.567361111112</c:v>
                </c:pt>
                <c:pt idx="17377">
                  <c:v>42122.567418981482</c:v>
                </c:pt>
                <c:pt idx="17378">
                  <c:v>42122.567476851851</c:v>
                </c:pt>
                <c:pt idx="17379">
                  <c:v>42122.567523148151</c:v>
                </c:pt>
                <c:pt idx="17380">
                  <c:v>42122.56758101852</c:v>
                </c:pt>
                <c:pt idx="17381">
                  <c:v>42122.56763888889</c:v>
                </c:pt>
                <c:pt idx="17382">
                  <c:v>42122.567685185182</c:v>
                </c:pt>
                <c:pt idx="17383">
                  <c:v>42122.567743055559</c:v>
                </c:pt>
                <c:pt idx="17384">
                  <c:v>42122.567800925928</c:v>
                </c:pt>
                <c:pt idx="17385">
                  <c:v>42122.567847222221</c:v>
                </c:pt>
                <c:pt idx="17386">
                  <c:v>42122.56790509259</c:v>
                </c:pt>
                <c:pt idx="17387">
                  <c:v>42122.567962962959</c:v>
                </c:pt>
                <c:pt idx="17388">
                  <c:v>42122.568020833336</c:v>
                </c:pt>
                <c:pt idx="17389">
                  <c:v>42122.568067129629</c:v>
                </c:pt>
                <c:pt idx="17390">
                  <c:v>42122.568124999998</c:v>
                </c:pt>
                <c:pt idx="17391">
                  <c:v>42122.568182870367</c:v>
                </c:pt>
                <c:pt idx="17392">
                  <c:v>42122.568229166667</c:v>
                </c:pt>
                <c:pt idx="17393">
                  <c:v>42122.568287037036</c:v>
                </c:pt>
                <c:pt idx="17394">
                  <c:v>42122.568344907406</c:v>
                </c:pt>
                <c:pt idx="17395">
                  <c:v>42122.568391203706</c:v>
                </c:pt>
                <c:pt idx="17396">
                  <c:v>42122.568449074075</c:v>
                </c:pt>
                <c:pt idx="17397">
                  <c:v>42122.568506944444</c:v>
                </c:pt>
                <c:pt idx="17398">
                  <c:v>42122.568553240744</c:v>
                </c:pt>
                <c:pt idx="17399">
                  <c:v>42122.568611111114</c:v>
                </c:pt>
                <c:pt idx="17400">
                  <c:v>42122.568668981483</c:v>
                </c:pt>
                <c:pt idx="17401">
                  <c:v>42122.568715277775</c:v>
                </c:pt>
                <c:pt idx="17402">
                  <c:v>42122.568773148145</c:v>
                </c:pt>
                <c:pt idx="17403">
                  <c:v>42122.568831018521</c:v>
                </c:pt>
                <c:pt idx="17404">
                  <c:v>42122.568877314814</c:v>
                </c:pt>
                <c:pt idx="17405">
                  <c:v>42122.568935185183</c:v>
                </c:pt>
                <c:pt idx="17406">
                  <c:v>42122.568993055553</c:v>
                </c:pt>
                <c:pt idx="17407">
                  <c:v>42122.569050925929</c:v>
                </c:pt>
                <c:pt idx="17408">
                  <c:v>42122.569097222222</c:v>
                </c:pt>
                <c:pt idx="17409">
                  <c:v>42122.569155092591</c:v>
                </c:pt>
                <c:pt idx="17410">
                  <c:v>42122.569212962961</c:v>
                </c:pt>
                <c:pt idx="17411">
                  <c:v>42122.56925925926</c:v>
                </c:pt>
                <c:pt idx="17412">
                  <c:v>42122.56931712963</c:v>
                </c:pt>
                <c:pt idx="17413">
                  <c:v>42122.569374999999</c:v>
                </c:pt>
                <c:pt idx="17414">
                  <c:v>42122.569421296299</c:v>
                </c:pt>
                <c:pt idx="17415">
                  <c:v>42122.569479166668</c:v>
                </c:pt>
                <c:pt idx="17416">
                  <c:v>42122.569537037038</c:v>
                </c:pt>
                <c:pt idx="17417">
                  <c:v>42122.56958333333</c:v>
                </c:pt>
                <c:pt idx="17418">
                  <c:v>42122.569641203707</c:v>
                </c:pt>
                <c:pt idx="17419">
                  <c:v>42122.569699074076</c:v>
                </c:pt>
                <c:pt idx="17420">
                  <c:v>42122.569745370369</c:v>
                </c:pt>
                <c:pt idx="17421">
                  <c:v>42122.569803240738</c:v>
                </c:pt>
                <c:pt idx="17422">
                  <c:v>42122.569861111115</c:v>
                </c:pt>
                <c:pt idx="17423">
                  <c:v>42122.569907407407</c:v>
                </c:pt>
                <c:pt idx="17424">
                  <c:v>42122.569965277777</c:v>
                </c:pt>
                <c:pt idx="17425">
                  <c:v>42122.570023148146</c:v>
                </c:pt>
                <c:pt idx="17426">
                  <c:v>42122.570081018515</c:v>
                </c:pt>
                <c:pt idx="17427">
                  <c:v>42122.570127314815</c:v>
                </c:pt>
                <c:pt idx="17428">
                  <c:v>42122.570185185185</c:v>
                </c:pt>
                <c:pt idx="17429">
                  <c:v>42122.570243055554</c:v>
                </c:pt>
                <c:pt idx="17430">
                  <c:v>42122.570289351854</c:v>
                </c:pt>
                <c:pt idx="17431">
                  <c:v>42122.570347222223</c:v>
                </c:pt>
                <c:pt idx="17432">
                  <c:v>42122.570405092592</c:v>
                </c:pt>
                <c:pt idx="17433">
                  <c:v>42122.570451388892</c:v>
                </c:pt>
                <c:pt idx="17434">
                  <c:v>42122.570509259262</c:v>
                </c:pt>
                <c:pt idx="17435">
                  <c:v>42122.570567129631</c:v>
                </c:pt>
                <c:pt idx="17436">
                  <c:v>42122.570613425924</c:v>
                </c:pt>
                <c:pt idx="17437">
                  <c:v>42122.570671296293</c:v>
                </c:pt>
                <c:pt idx="17438">
                  <c:v>42122.570729166669</c:v>
                </c:pt>
                <c:pt idx="17439">
                  <c:v>42122.570775462962</c:v>
                </c:pt>
                <c:pt idx="17440">
                  <c:v>42122.570833333331</c:v>
                </c:pt>
                <c:pt idx="17441">
                  <c:v>42122.570891203701</c:v>
                </c:pt>
                <c:pt idx="17442">
                  <c:v>42122.570937500001</c:v>
                </c:pt>
                <c:pt idx="17443">
                  <c:v>42122.57099537037</c:v>
                </c:pt>
                <c:pt idx="17444">
                  <c:v>42122.571053240739</c:v>
                </c:pt>
                <c:pt idx="17445">
                  <c:v>42122.571111111109</c:v>
                </c:pt>
                <c:pt idx="17446">
                  <c:v>42122.571157407408</c:v>
                </c:pt>
                <c:pt idx="17447">
                  <c:v>42122.571215277778</c:v>
                </c:pt>
                <c:pt idx="17448">
                  <c:v>42122.571273148147</c:v>
                </c:pt>
                <c:pt idx="17449">
                  <c:v>42122.571319444447</c:v>
                </c:pt>
                <c:pt idx="17450">
                  <c:v>42122.571377314816</c:v>
                </c:pt>
                <c:pt idx="17451">
                  <c:v>42122.571435185186</c:v>
                </c:pt>
                <c:pt idx="17452">
                  <c:v>42122.571481481478</c:v>
                </c:pt>
                <c:pt idx="17453">
                  <c:v>42122.571539351855</c:v>
                </c:pt>
                <c:pt idx="17454">
                  <c:v>42122.571597222224</c:v>
                </c:pt>
                <c:pt idx="17455">
                  <c:v>42122.571643518517</c:v>
                </c:pt>
                <c:pt idx="17456">
                  <c:v>42122.571701388886</c:v>
                </c:pt>
                <c:pt idx="17457">
                  <c:v>42122.571759259263</c:v>
                </c:pt>
                <c:pt idx="17458">
                  <c:v>42122.571805555555</c:v>
                </c:pt>
                <c:pt idx="17459">
                  <c:v>42122.571863425925</c:v>
                </c:pt>
                <c:pt idx="17460">
                  <c:v>42122.571921296294</c:v>
                </c:pt>
                <c:pt idx="17461">
                  <c:v>42122.571967592594</c:v>
                </c:pt>
                <c:pt idx="17462">
                  <c:v>42122.572025462963</c:v>
                </c:pt>
                <c:pt idx="17463">
                  <c:v>42122.572083333333</c:v>
                </c:pt>
                <c:pt idx="17464">
                  <c:v>42122.572129629632</c:v>
                </c:pt>
                <c:pt idx="17465">
                  <c:v>42122.572187500002</c:v>
                </c:pt>
                <c:pt idx="17466">
                  <c:v>42122.572245370371</c:v>
                </c:pt>
                <c:pt idx="17467">
                  <c:v>42122.57230324074</c:v>
                </c:pt>
                <c:pt idx="17468">
                  <c:v>42122.57234953704</c:v>
                </c:pt>
                <c:pt idx="17469">
                  <c:v>42122.57240740741</c:v>
                </c:pt>
                <c:pt idx="17470">
                  <c:v>42122.572465277779</c:v>
                </c:pt>
                <c:pt idx="17471">
                  <c:v>42122.572511574072</c:v>
                </c:pt>
                <c:pt idx="17472">
                  <c:v>42122.572569444441</c:v>
                </c:pt>
                <c:pt idx="17473">
                  <c:v>42122.572627314818</c:v>
                </c:pt>
                <c:pt idx="17474">
                  <c:v>42122.57267361111</c:v>
                </c:pt>
                <c:pt idx="17475">
                  <c:v>42122.572731481479</c:v>
                </c:pt>
                <c:pt idx="17476">
                  <c:v>42122.572789351849</c:v>
                </c:pt>
                <c:pt idx="17477">
                  <c:v>42122.572835648149</c:v>
                </c:pt>
                <c:pt idx="17478">
                  <c:v>42122.572893518518</c:v>
                </c:pt>
                <c:pt idx="17479">
                  <c:v>42122.572951388887</c:v>
                </c:pt>
                <c:pt idx="17480">
                  <c:v>42122.572997685187</c:v>
                </c:pt>
                <c:pt idx="17481">
                  <c:v>42122.573055555556</c:v>
                </c:pt>
                <c:pt idx="17482">
                  <c:v>42122.573113425926</c:v>
                </c:pt>
                <c:pt idx="17483">
                  <c:v>42122.573159722226</c:v>
                </c:pt>
                <c:pt idx="17484">
                  <c:v>42122.573217592595</c:v>
                </c:pt>
                <c:pt idx="17485">
                  <c:v>42122.573275462964</c:v>
                </c:pt>
                <c:pt idx="17486">
                  <c:v>42122.573333333334</c:v>
                </c:pt>
                <c:pt idx="17487">
                  <c:v>42122.573379629626</c:v>
                </c:pt>
                <c:pt idx="17488">
                  <c:v>42122.573437500003</c:v>
                </c:pt>
                <c:pt idx="17489">
                  <c:v>42122.573495370372</c:v>
                </c:pt>
                <c:pt idx="17490">
                  <c:v>42122.573541666665</c:v>
                </c:pt>
                <c:pt idx="17491">
                  <c:v>42122.573599537034</c:v>
                </c:pt>
                <c:pt idx="17492">
                  <c:v>42122.573657407411</c:v>
                </c:pt>
                <c:pt idx="17493">
                  <c:v>42122.573703703703</c:v>
                </c:pt>
                <c:pt idx="17494">
                  <c:v>42122.573761574073</c:v>
                </c:pt>
                <c:pt idx="17495">
                  <c:v>42122.573819444442</c:v>
                </c:pt>
                <c:pt idx="17496">
                  <c:v>42122.573865740742</c:v>
                </c:pt>
                <c:pt idx="17497">
                  <c:v>42122.573923611111</c:v>
                </c:pt>
                <c:pt idx="17498">
                  <c:v>42122.573981481481</c:v>
                </c:pt>
                <c:pt idx="17499">
                  <c:v>42122.57402777778</c:v>
                </c:pt>
                <c:pt idx="17500">
                  <c:v>42122.57408564815</c:v>
                </c:pt>
                <c:pt idx="17501">
                  <c:v>42122.574143518519</c:v>
                </c:pt>
                <c:pt idx="17502">
                  <c:v>42122.574189814812</c:v>
                </c:pt>
                <c:pt idx="17503">
                  <c:v>42122.574247685188</c:v>
                </c:pt>
                <c:pt idx="17504">
                  <c:v>42122.574305555558</c:v>
                </c:pt>
                <c:pt idx="17505">
                  <c:v>42122.574363425927</c:v>
                </c:pt>
                <c:pt idx="17506">
                  <c:v>42122.57440972222</c:v>
                </c:pt>
                <c:pt idx="17507">
                  <c:v>42122.574467592596</c:v>
                </c:pt>
                <c:pt idx="17508">
                  <c:v>42122.574525462966</c:v>
                </c:pt>
                <c:pt idx="17509">
                  <c:v>42122.574571759258</c:v>
                </c:pt>
                <c:pt idx="17510">
                  <c:v>42122.574629629627</c:v>
                </c:pt>
                <c:pt idx="17511">
                  <c:v>42122.574687499997</c:v>
                </c:pt>
                <c:pt idx="17512">
                  <c:v>42122.574733796297</c:v>
                </c:pt>
                <c:pt idx="17513">
                  <c:v>42122.574791666666</c:v>
                </c:pt>
                <c:pt idx="17514">
                  <c:v>42122.574849537035</c:v>
                </c:pt>
                <c:pt idx="17515">
                  <c:v>42122.574895833335</c:v>
                </c:pt>
                <c:pt idx="17516">
                  <c:v>42122.574953703705</c:v>
                </c:pt>
                <c:pt idx="17517">
                  <c:v>42122.575011574074</c:v>
                </c:pt>
                <c:pt idx="17518">
                  <c:v>42122.575057870374</c:v>
                </c:pt>
                <c:pt idx="17519">
                  <c:v>42122.575115740743</c:v>
                </c:pt>
                <c:pt idx="17520">
                  <c:v>42122.575173611112</c:v>
                </c:pt>
                <c:pt idx="17521">
                  <c:v>42122.575231481482</c:v>
                </c:pt>
                <c:pt idx="17522">
                  <c:v>42122.575289351851</c:v>
                </c:pt>
                <c:pt idx="17523">
                  <c:v>42122.57534722222</c:v>
                </c:pt>
                <c:pt idx="17524">
                  <c:v>42122.57540509259</c:v>
                </c:pt>
                <c:pt idx="17525">
                  <c:v>42122.575462962966</c:v>
                </c:pt>
                <c:pt idx="17526">
                  <c:v>42122.575509259259</c:v>
                </c:pt>
                <c:pt idx="17527">
                  <c:v>42122.575567129628</c:v>
                </c:pt>
                <c:pt idx="17528">
                  <c:v>42122.575624999998</c:v>
                </c:pt>
                <c:pt idx="17529">
                  <c:v>42122.575671296298</c:v>
                </c:pt>
                <c:pt idx="17530">
                  <c:v>42122.575729166667</c:v>
                </c:pt>
                <c:pt idx="17531">
                  <c:v>42122.575787037036</c:v>
                </c:pt>
                <c:pt idx="17532">
                  <c:v>42122.575833333336</c:v>
                </c:pt>
                <c:pt idx="17533">
                  <c:v>42122.575891203705</c:v>
                </c:pt>
                <c:pt idx="17534">
                  <c:v>42122.575949074075</c:v>
                </c:pt>
                <c:pt idx="17535">
                  <c:v>42122.575995370367</c:v>
                </c:pt>
                <c:pt idx="17536">
                  <c:v>42122.576053240744</c:v>
                </c:pt>
                <c:pt idx="17537">
                  <c:v>42122.576111111113</c:v>
                </c:pt>
                <c:pt idx="17538">
                  <c:v>42122.576168981483</c:v>
                </c:pt>
                <c:pt idx="17539">
                  <c:v>42122.576215277775</c:v>
                </c:pt>
                <c:pt idx="17540">
                  <c:v>42122.576273148145</c:v>
                </c:pt>
                <c:pt idx="17541">
                  <c:v>42122.576331018521</c:v>
                </c:pt>
                <c:pt idx="17542">
                  <c:v>42122.576377314814</c:v>
                </c:pt>
                <c:pt idx="17543">
                  <c:v>42122.576435185183</c:v>
                </c:pt>
                <c:pt idx="17544">
                  <c:v>42122.576493055552</c:v>
                </c:pt>
                <c:pt idx="17545">
                  <c:v>42122.576539351852</c:v>
                </c:pt>
                <c:pt idx="17546">
                  <c:v>42122.576597222222</c:v>
                </c:pt>
                <c:pt idx="17547">
                  <c:v>42122.576655092591</c:v>
                </c:pt>
                <c:pt idx="17548">
                  <c:v>42122.576701388891</c:v>
                </c:pt>
                <c:pt idx="17549">
                  <c:v>42122.57675925926</c:v>
                </c:pt>
                <c:pt idx="17550">
                  <c:v>42122.576817129629</c:v>
                </c:pt>
                <c:pt idx="17551">
                  <c:v>42122.576863425929</c:v>
                </c:pt>
                <c:pt idx="17552">
                  <c:v>42122.576921296299</c:v>
                </c:pt>
                <c:pt idx="17553">
                  <c:v>42122.576979166668</c:v>
                </c:pt>
                <c:pt idx="17554">
                  <c:v>42122.577025462961</c:v>
                </c:pt>
                <c:pt idx="17555">
                  <c:v>42122.57708333333</c:v>
                </c:pt>
                <c:pt idx="17556">
                  <c:v>42122.577141203707</c:v>
                </c:pt>
                <c:pt idx="17557">
                  <c:v>42122.577199074076</c:v>
                </c:pt>
                <c:pt idx="17558">
                  <c:v>42122.577245370368</c:v>
                </c:pt>
                <c:pt idx="17559">
                  <c:v>42122.577303240738</c:v>
                </c:pt>
                <c:pt idx="17560">
                  <c:v>42122.577361111114</c:v>
                </c:pt>
                <c:pt idx="17561">
                  <c:v>42122.577407407407</c:v>
                </c:pt>
                <c:pt idx="17562">
                  <c:v>42122.577465277776</c:v>
                </c:pt>
                <c:pt idx="17563">
                  <c:v>42122.577523148146</c:v>
                </c:pt>
                <c:pt idx="17564">
                  <c:v>42122.577569444446</c:v>
                </c:pt>
                <c:pt idx="17565">
                  <c:v>42122.577627314815</c:v>
                </c:pt>
                <c:pt idx="17566">
                  <c:v>42122.577685185184</c:v>
                </c:pt>
                <c:pt idx="17567">
                  <c:v>42122.577731481484</c:v>
                </c:pt>
                <c:pt idx="17568">
                  <c:v>42122.577789351853</c:v>
                </c:pt>
                <c:pt idx="17569">
                  <c:v>42122.577847222223</c:v>
                </c:pt>
                <c:pt idx="17570">
                  <c:v>42122.577893518515</c:v>
                </c:pt>
                <c:pt idx="17571">
                  <c:v>42122.577951388892</c:v>
                </c:pt>
                <c:pt idx="17572">
                  <c:v>42122.578009259261</c:v>
                </c:pt>
                <c:pt idx="17573">
                  <c:v>42122.578055555554</c:v>
                </c:pt>
                <c:pt idx="17574">
                  <c:v>42122.578113425923</c:v>
                </c:pt>
                <c:pt idx="17575">
                  <c:v>42122.5781712963</c:v>
                </c:pt>
                <c:pt idx="17576">
                  <c:v>42122.578229166669</c:v>
                </c:pt>
                <c:pt idx="17577">
                  <c:v>42122.578275462962</c:v>
                </c:pt>
                <c:pt idx="17578">
                  <c:v>42122.578333333331</c:v>
                </c:pt>
                <c:pt idx="17579">
                  <c:v>42122.5783912037</c:v>
                </c:pt>
                <c:pt idx="17580">
                  <c:v>42122.5784375</c:v>
                </c:pt>
                <c:pt idx="17581">
                  <c:v>42122.57849537037</c:v>
                </c:pt>
                <c:pt idx="17582">
                  <c:v>42122.578553240739</c:v>
                </c:pt>
                <c:pt idx="17583">
                  <c:v>42122.578599537039</c:v>
                </c:pt>
                <c:pt idx="17584">
                  <c:v>42122.578657407408</c:v>
                </c:pt>
                <c:pt idx="17585">
                  <c:v>42122.578715277778</c:v>
                </c:pt>
                <c:pt idx="17586">
                  <c:v>42122.578761574077</c:v>
                </c:pt>
                <c:pt idx="17587">
                  <c:v>42122.578819444447</c:v>
                </c:pt>
                <c:pt idx="17588">
                  <c:v>42122.578877314816</c:v>
                </c:pt>
                <c:pt idx="17589">
                  <c:v>42122.578923611109</c:v>
                </c:pt>
                <c:pt idx="17590">
                  <c:v>42122.578981481478</c:v>
                </c:pt>
                <c:pt idx="17591">
                  <c:v>42122.579039351855</c:v>
                </c:pt>
                <c:pt idx="17592">
                  <c:v>42122.579085648147</c:v>
                </c:pt>
                <c:pt idx="17593">
                  <c:v>42122.579143518517</c:v>
                </c:pt>
                <c:pt idx="17594">
                  <c:v>42122.579201388886</c:v>
                </c:pt>
                <c:pt idx="17595">
                  <c:v>42122.579259259262</c:v>
                </c:pt>
                <c:pt idx="17596">
                  <c:v>42122.579305555555</c:v>
                </c:pt>
                <c:pt idx="17597">
                  <c:v>42122.579363425924</c:v>
                </c:pt>
                <c:pt idx="17598">
                  <c:v>42122.579421296294</c:v>
                </c:pt>
                <c:pt idx="17599">
                  <c:v>42122.579467592594</c:v>
                </c:pt>
                <c:pt idx="17600">
                  <c:v>42122.579525462963</c:v>
                </c:pt>
                <c:pt idx="17601">
                  <c:v>42122.579583333332</c:v>
                </c:pt>
                <c:pt idx="17602">
                  <c:v>42122.579629629632</c:v>
                </c:pt>
                <c:pt idx="17603">
                  <c:v>42122.579687500001</c:v>
                </c:pt>
                <c:pt idx="17604">
                  <c:v>42122.579745370371</c:v>
                </c:pt>
                <c:pt idx="17605">
                  <c:v>42122.579791666663</c:v>
                </c:pt>
                <c:pt idx="17606">
                  <c:v>42122.57984953704</c:v>
                </c:pt>
                <c:pt idx="17607">
                  <c:v>42122.579907407409</c:v>
                </c:pt>
                <c:pt idx="17608">
                  <c:v>42122.579953703702</c:v>
                </c:pt>
                <c:pt idx="17609">
                  <c:v>42122.580011574071</c:v>
                </c:pt>
                <c:pt idx="17610">
                  <c:v>42122.580069444448</c:v>
                </c:pt>
                <c:pt idx="17611">
                  <c:v>42122.580127314817</c:v>
                </c:pt>
                <c:pt idx="17612">
                  <c:v>42122.58017361111</c:v>
                </c:pt>
                <c:pt idx="17613">
                  <c:v>42122.580231481479</c:v>
                </c:pt>
                <c:pt idx="17614">
                  <c:v>42122.580289351848</c:v>
                </c:pt>
                <c:pt idx="17615">
                  <c:v>42122.580335648148</c:v>
                </c:pt>
                <c:pt idx="17616">
                  <c:v>42122.580393518518</c:v>
                </c:pt>
                <c:pt idx="17617">
                  <c:v>42122.580451388887</c:v>
                </c:pt>
                <c:pt idx="17618">
                  <c:v>42122.580497685187</c:v>
                </c:pt>
                <c:pt idx="17619">
                  <c:v>42122.580555555556</c:v>
                </c:pt>
                <c:pt idx="17620">
                  <c:v>42122.580613425926</c:v>
                </c:pt>
                <c:pt idx="17621">
                  <c:v>42122.580659722225</c:v>
                </c:pt>
                <c:pt idx="17622">
                  <c:v>42122.580717592595</c:v>
                </c:pt>
                <c:pt idx="17623">
                  <c:v>42122.580775462964</c:v>
                </c:pt>
                <c:pt idx="17624">
                  <c:v>42122.580821759257</c:v>
                </c:pt>
                <c:pt idx="17625">
                  <c:v>42122.580879629626</c:v>
                </c:pt>
                <c:pt idx="17626">
                  <c:v>42122.580937500003</c:v>
                </c:pt>
                <c:pt idx="17627">
                  <c:v>42122.580983796295</c:v>
                </c:pt>
                <c:pt idx="17628">
                  <c:v>42122.581041666665</c:v>
                </c:pt>
                <c:pt idx="17629">
                  <c:v>42122.581099537034</c:v>
                </c:pt>
                <c:pt idx="17630">
                  <c:v>42122.581157407411</c:v>
                </c:pt>
                <c:pt idx="17631">
                  <c:v>42122.581203703703</c:v>
                </c:pt>
                <c:pt idx="17632">
                  <c:v>42122.581261574072</c:v>
                </c:pt>
                <c:pt idx="17633">
                  <c:v>42122.581319444442</c:v>
                </c:pt>
                <c:pt idx="17634">
                  <c:v>42122.581365740742</c:v>
                </c:pt>
                <c:pt idx="17635">
                  <c:v>42122.581423611111</c:v>
                </c:pt>
                <c:pt idx="17636">
                  <c:v>42122.58148148148</c:v>
                </c:pt>
                <c:pt idx="17637">
                  <c:v>42122.58152777778</c:v>
                </c:pt>
                <c:pt idx="17638">
                  <c:v>42122.581585648149</c:v>
                </c:pt>
                <c:pt idx="17639">
                  <c:v>42122.581643518519</c:v>
                </c:pt>
                <c:pt idx="17640">
                  <c:v>42122.581689814811</c:v>
                </c:pt>
                <c:pt idx="17641">
                  <c:v>42122.581747685188</c:v>
                </c:pt>
                <c:pt idx="17642">
                  <c:v>42122.581805555557</c:v>
                </c:pt>
                <c:pt idx="17643">
                  <c:v>42122.58185185185</c:v>
                </c:pt>
                <c:pt idx="17644">
                  <c:v>42122.581909722219</c:v>
                </c:pt>
                <c:pt idx="17645">
                  <c:v>42122.581967592596</c:v>
                </c:pt>
                <c:pt idx="17646">
                  <c:v>42122.582025462965</c:v>
                </c:pt>
                <c:pt idx="17647">
                  <c:v>42122.582071759258</c:v>
                </c:pt>
                <c:pt idx="17648">
                  <c:v>42122.582129629627</c:v>
                </c:pt>
                <c:pt idx="17649">
                  <c:v>42122.582187499997</c:v>
                </c:pt>
                <c:pt idx="17650">
                  <c:v>42122.582233796296</c:v>
                </c:pt>
                <c:pt idx="17651">
                  <c:v>42122.582291666666</c:v>
                </c:pt>
                <c:pt idx="17652">
                  <c:v>42122.582349537035</c:v>
                </c:pt>
                <c:pt idx="17653">
                  <c:v>42122.582395833335</c:v>
                </c:pt>
                <c:pt idx="17654">
                  <c:v>42122.582453703704</c:v>
                </c:pt>
                <c:pt idx="17655">
                  <c:v>42122.582511574074</c:v>
                </c:pt>
                <c:pt idx="17656">
                  <c:v>42122.582557870373</c:v>
                </c:pt>
                <c:pt idx="17657">
                  <c:v>42122.582615740743</c:v>
                </c:pt>
                <c:pt idx="17658">
                  <c:v>42122.582673611112</c:v>
                </c:pt>
                <c:pt idx="17659">
                  <c:v>42122.582719907405</c:v>
                </c:pt>
                <c:pt idx="17660">
                  <c:v>42122.582777777781</c:v>
                </c:pt>
                <c:pt idx="17661">
                  <c:v>42122.582835648151</c:v>
                </c:pt>
                <c:pt idx="17662">
                  <c:v>42122.58289351852</c:v>
                </c:pt>
                <c:pt idx="17663">
                  <c:v>42122.582939814813</c:v>
                </c:pt>
                <c:pt idx="17664">
                  <c:v>42122.582997685182</c:v>
                </c:pt>
                <c:pt idx="17665">
                  <c:v>42122.583055555559</c:v>
                </c:pt>
                <c:pt idx="17666">
                  <c:v>42122.583101851851</c:v>
                </c:pt>
                <c:pt idx="17667">
                  <c:v>42122.58315972222</c:v>
                </c:pt>
                <c:pt idx="17668">
                  <c:v>42122.58321759259</c:v>
                </c:pt>
                <c:pt idx="17669">
                  <c:v>42122.58326388889</c:v>
                </c:pt>
                <c:pt idx="17670">
                  <c:v>42122.583321759259</c:v>
                </c:pt>
                <c:pt idx="17671">
                  <c:v>42122.583379629628</c:v>
                </c:pt>
                <c:pt idx="17672">
                  <c:v>42122.583425925928</c:v>
                </c:pt>
                <c:pt idx="17673">
                  <c:v>42122.583483796298</c:v>
                </c:pt>
                <c:pt idx="17674">
                  <c:v>42122.583541666667</c:v>
                </c:pt>
                <c:pt idx="17675">
                  <c:v>42122.583587962959</c:v>
                </c:pt>
                <c:pt idx="17676">
                  <c:v>42122.583645833336</c:v>
                </c:pt>
                <c:pt idx="17677">
                  <c:v>42122.583703703705</c:v>
                </c:pt>
                <c:pt idx="17678">
                  <c:v>42122.583761574075</c:v>
                </c:pt>
                <c:pt idx="17679">
                  <c:v>42122.583807870367</c:v>
                </c:pt>
                <c:pt idx="17680">
                  <c:v>42122.583865740744</c:v>
                </c:pt>
                <c:pt idx="17681">
                  <c:v>42122.583923611113</c:v>
                </c:pt>
                <c:pt idx="17682">
                  <c:v>42122.583969907406</c:v>
                </c:pt>
                <c:pt idx="17683">
                  <c:v>42122.584027777775</c:v>
                </c:pt>
                <c:pt idx="17684">
                  <c:v>42122.584085648145</c:v>
                </c:pt>
                <c:pt idx="17685">
                  <c:v>42122.584131944444</c:v>
                </c:pt>
                <c:pt idx="17686">
                  <c:v>42122.584189814814</c:v>
                </c:pt>
                <c:pt idx="17687">
                  <c:v>42122.584247685183</c:v>
                </c:pt>
                <c:pt idx="17688">
                  <c:v>42122.584293981483</c:v>
                </c:pt>
                <c:pt idx="17689">
                  <c:v>42122.584351851852</c:v>
                </c:pt>
                <c:pt idx="17690">
                  <c:v>42122.584409722222</c:v>
                </c:pt>
                <c:pt idx="17691">
                  <c:v>42122.584456018521</c:v>
                </c:pt>
                <c:pt idx="17692">
                  <c:v>42122.584513888891</c:v>
                </c:pt>
              </c:numCache>
            </c:numRef>
          </c:xVal>
          <c:yVal>
            <c:numRef>
              <c:f>'Card_3 Data'!$G$580:$G$18272</c:f>
              <c:numCache>
                <c:formatCode>General</c:formatCode>
                <c:ptCount val="17693"/>
                <c:pt idx="0">
                  <c:v>871.98</c:v>
                </c:pt>
                <c:pt idx="1">
                  <c:v>873.75</c:v>
                </c:pt>
                <c:pt idx="2">
                  <c:v>873.58</c:v>
                </c:pt>
                <c:pt idx="3">
                  <c:v>873.14</c:v>
                </c:pt>
                <c:pt idx="4">
                  <c:v>870.62</c:v>
                </c:pt>
                <c:pt idx="5">
                  <c:v>870.75</c:v>
                </c:pt>
                <c:pt idx="6">
                  <c:v>871.58</c:v>
                </c:pt>
                <c:pt idx="7">
                  <c:v>871.42</c:v>
                </c:pt>
                <c:pt idx="8">
                  <c:v>872.42</c:v>
                </c:pt>
                <c:pt idx="9">
                  <c:v>871.84</c:v>
                </c:pt>
                <c:pt idx="10">
                  <c:v>869.2</c:v>
                </c:pt>
                <c:pt idx="11">
                  <c:v>868.86</c:v>
                </c:pt>
                <c:pt idx="12">
                  <c:v>868.9</c:v>
                </c:pt>
                <c:pt idx="13">
                  <c:v>868.85</c:v>
                </c:pt>
                <c:pt idx="14">
                  <c:v>869.36</c:v>
                </c:pt>
                <c:pt idx="15">
                  <c:v>870.06</c:v>
                </c:pt>
                <c:pt idx="16">
                  <c:v>872.73</c:v>
                </c:pt>
                <c:pt idx="17">
                  <c:v>873.07</c:v>
                </c:pt>
                <c:pt idx="18">
                  <c:v>872.71</c:v>
                </c:pt>
                <c:pt idx="19">
                  <c:v>872.71</c:v>
                </c:pt>
                <c:pt idx="20">
                  <c:v>873.18</c:v>
                </c:pt>
                <c:pt idx="21">
                  <c:v>872.78</c:v>
                </c:pt>
                <c:pt idx="22">
                  <c:v>872.75</c:v>
                </c:pt>
                <c:pt idx="23">
                  <c:v>873.26</c:v>
                </c:pt>
                <c:pt idx="24">
                  <c:v>872.77</c:v>
                </c:pt>
                <c:pt idx="25">
                  <c:v>872.82</c:v>
                </c:pt>
                <c:pt idx="26">
                  <c:v>873.38</c:v>
                </c:pt>
                <c:pt idx="27">
                  <c:v>872.8</c:v>
                </c:pt>
                <c:pt idx="28">
                  <c:v>872.8</c:v>
                </c:pt>
                <c:pt idx="29">
                  <c:v>873.41</c:v>
                </c:pt>
                <c:pt idx="30">
                  <c:v>872.78</c:v>
                </c:pt>
                <c:pt idx="31">
                  <c:v>872.81</c:v>
                </c:pt>
                <c:pt idx="32">
                  <c:v>873.39</c:v>
                </c:pt>
                <c:pt idx="33">
                  <c:v>872.8</c:v>
                </c:pt>
                <c:pt idx="34">
                  <c:v>872.76</c:v>
                </c:pt>
                <c:pt idx="35">
                  <c:v>873.35</c:v>
                </c:pt>
                <c:pt idx="36">
                  <c:v>872.82</c:v>
                </c:pt>
                <c:pt idx="37">
                  <c:v>872.82</c:v>
                </c:pt>
                <c:pt idx="38">
                  <c:v>873.26</c:v>
                </c:pt>
                <c:pt idx="39">
                  <c:v>872.83</c:v>
                </c:pt>
                <c:pt idx="40">
                  <c:v>872.79</c:v>
                </c:pt>
                <c:pt idx="41">
                  <c:v>873.2</c:v>
                </c:pt>
                <c:pt idx="42">
                  <c:v>872.83</c:v>
                </c:pt>
                <c:pt idx="43">
                  <c:v>872.78</c:v>
                </c:pt>
                <c:pt idx="44">
                  <c:v>873.12</c:v>
                </c:pt>
                <c:pt idx="45">
                  <c:v>872.84</c:v>
                </c:pt>
                <c:pt idx="46">
                  <c:v>872.9</c:v>
                </c:pt>
                <c:pt idx="47">
                  <c:v>873.04</c:v>
                </c:pt>
                <c:pt idx="48">
                  <c:v>872.84</c:v>
                </c:pt>
                <c:pt idx="49">
                  <c:v>873.01</c:v>
                </c:pt>
                <c:pt idx="50">
                  <c:v>872.94</c:v>
                </c:pt>
                <c:pt idx="51">
                  <c:v>872.85</c:v>
                </c:pt>
                <c:pt idx="52">
                  <c:v>873.05</c:v>
                </c:pt>
                <c:pt idx="53">
                  <c:v>872.83</c:v>
                </c:pt>
                <c:pt idx="54">
                  <c:v>872.83</c:v>
                </c:pt>
                <c:pt idx="55">
                  <c:v>873.17</c:v>
                </c:pt>
                <c:pt idx="56">
                  <c:v>872.87</c:v>
                </c:pt>
                <c:pt idx="57">
                  <c:v>872.83</c:v>
                </c:pt>
                <c:pt idx="58">
                  <c:v>873.25</c:v>
                </c:pt>
                <c:pt idx="59">
                  <c:v>872.79</c:v>
                </c:pt>
                <c:pt idx="60">
                  <c:v>872.87</c:v>
                </c:pt>
                <c:pt idx="61">
                  <c:v>873.31</c:v>
                </c:pt>
                <c:pt idx="62">
                  <c:v>872.86</c:v>
                </c:pt>
                <c:pt idx="63">
                  <c:v>872.84</c:v>
                </c:pt>
                <c:pt idx="64">
                  <c:v>873.41</c:v>
                </c:pt>
                <c:pt idx="65">
                  <c:v>872.82</c:v>
                </c:pt>
                <c:pt idx="66">
                  <c:v>872.78</c:v>
                </c:pt>
                <c:pt idx="67">
                  <c:v>873.44</c:v>
                </c:pt>
                <c:pt idx="68">
                  <c:v>872.82</c:v>
                </c:pt>
                <c:pt idx="69">
                  <c:v>872.82</c:v>
                </c:pt>
                <c:pt idx="70">
                  <c:v>873.44</c:v>
                </c:pt>
                <c:pt idx="71">
                  <c:v>872.81</c:v>
                </c:pt>
                <c:pt idx="72">
                  <c:v>872.8</c:v>
                </c:pt>
                <c:pt idx="73">
                  <c:v>873.39</c:v>
                </c:pt>
                <c:pt idx="74">
                  <c:v>872.83</c:v>
                </c:pt>
                <c:pt idx="75">
                  <c:v>872.78</c:v>
                </c:pt>
                <c:pt idx="76">
                  <c:v>873.29</c:v>
                </c:pt>
                <c:pt idx="77">
                  <c:v>872.79</c:v>
                </c:pt>
                <c:pt idx="78">
                  <c:v>872.8</c:v>
                </c:pt>
                <c:pt idx="79">
                  <c:v>873.18</c:v>
                </c:pt>
                <c:pt idx="80">
                  <c:v>872.77</c:v>
                </c:pt>
                <c:pt idx="81">
                  <c:v>872.84</c:v>
                </c:pt>
                <c:pt idx="82">
                  <c:v>873.01</c:v>
                </c:pt>
                <c:pt idx="83">
                  <c:v>872.79</c:v>
                </c:pt>
                <c:pt idx="84">
                  <c:v>872.86</c:v>
                </c:pt>
                <c:pt idx="85">
                  <c:v>872.96</c:v>
                </c:pt>
                <c:pt idx="86">
                  <c:v>872.8</c:v>
                </c:pt>
                <c:pt idx="87">
                  <c:v>872.95</c:v>
                </c:pt>
                <c:pt idx="88">
                  <c:v>872.86</c:v>
                </c:pt>
                <c:pt idx="89">
                  <c:v>872.79</c:v>
                </c:pt>
                <c:pt idx="90">
                  <c:v>873.06</c:v>
                </c:pt>
                <c:pt idx="91">
                  <c:v>872.75</c:v>
                </c:pt>
                <c:pt idx="92">
                  <c:v>872.77</c:v>
                </c:pt>
                <c:pt idx="93">
                  <c:v>873.13</c:v>
                </c:pt>
                <c:pt idx="94">
                  <c:v>872.76</c:v>
                </c:pt>
                <c:pt idx="95">
                  <c:v>872.75</c:v>
                </c:pt>
                <c:pt idx="96">
                  <c:v>873.19</c:v>
                </c:pt>
                <c:pt idx="97">
                  <c:v>872.75</c:v>
                </c:pt>
                <c:pt idx="98">
                  <c:v>872.76</c:v>
                </c:pt>
                <c:pt idx="99">
                  <c:v>873.32</c:v>
                </c:pt>
                <c:pt idx="100">
                  <c:v>872.77</c:v>
                </c:pt>
                <c:pt idx="101">
                  <c:v>872.76</c:v>
                </c:pt>
                <c:pt idx="102">
                  <c:v>873.38</c:v>
                </c:pt>
                <c:pt idx="103">
                  <c:v>872.78</c:v>
                </c:pt>
                <c:pt idx="104">
                  <c:v>872.78</c:v>
                </c:pt>
                <c:pt idx="105">
                  <c:v>873.45</c:v>
                </c:pt>
                <c:pt idx="106">
                  <c:v>872.79</c:v>
                </c:pt>
                <c:pt idx="107">
                  <c:v>872.74</c:v>
                </c:pt>
                <c:pt idx="108">
                  <c:v>873.45</c:v>
                </c:pt>
                <c:pt idx="109">
                  <c:v>872.76</c:v>
                </c:pt>
                <c:pt idx="110">
                  <c:v>872.8</c:v>
                </c:pt>
                <c:pt idx="111">
                  <c:v>873.3</c:v>
                </c:pt>
                <c:pt idx="112">
                  <c:v>872.77</c:v>
                </c:pt>
                <c:pt idx="113">
                  <c:v>872.8</c:v>
                </c:pt>
                <c:pt idx="114">
                  <c:v>873.2</c:v>
                </c:pt>
                <c:pt idx="115">
                  <c:v>872.77</c:v>
                </c:pt>
                <c:pt idx="116">
                  <c:v>872.79</c:v>
                </c:pt>
                <c:pt idx="117">
                  <c:v>873.14</c:v>
                </c:pt>
                <c:pt idx="118">
                  <c:v>872.81</c:v>
                </c:pt>
                <c:pt idx="119">
                  <c:v>872.8</c:v>
                </c:pt>
                <c:pt idx="120">
                  <c:v>873.06</c:v>
                </c:pt>
                <c:pt idx="121">
                  <c:v>872.79</c:v>
                </c:pt>
                <c:pt idx="122">
                  <c:v>872.85</c:v>
                </c:pt>
                <c:pt idx="123">
                  <c:v>872.97</c:v>
                </c:pt>
                <c:pt idx="124">
                  <c:v>872.81</c:v>
                </c:pt>
                <c:pt idx="125">
                  <c:v>872.96</c:v>
                </c:pt>
                <c:pt idx="126">
                  <c:v>872.9</c:v>
                </c:pt>
                <c:pt idx="127">
                  <c:v>872.74</c:v>
                </c:pt>
                <c:pt idx="128">
                  <c:v>873.09</c:v>
                </c:pt>
                <c:pt idx="129">
                  <c:v>872.78</c:v>
                </c:pt>
                <c:pt idx="130">
                  <c:v>872.77</c:v>
                </c:pt>
                <c:pt idx="131">
                  <c:v>873.18</c:v>
                </c:pt>
                <c:pt idx="132">
                  <c:v>872.83</c:v>
                </c:pt>
                <c:pt idx="133">
                  <c:v>872.78</c:v>
                </c:pt>
                <c:pt idx="134">
                  <c:v>873.24</c:v>
                </c:pt>
                <c:pt idx="135">
                  <c:v>872.79</c:v>
                </c:pt>
                <c:pt idx="136">
                  <c:v>872.8</c:v>
                </c:pt>
                <c:pt idx="137">
                  <c:v>873.33</c:v>
                </c:pt>
                <c:pt idx="138">
                  <c:v>872.78</c:v>
                </c:pt>
                <c:pt idx="139">
                  <c:v>872.75</c:v>
                </c:pt>
                <c:pt idx="140">
                  <c:v>873.42</c:v>
                </c:pt>
                <c:pt idx="141">
                  <c:v>872.8</c:v>
                </c:pt>
                <c:pt idx="142">
                  <c:v>872.76</c:v>
                </c:pt>
                <c:pt idx="143">
                  <c:v>873.43</c:v>
                </c:pt>
                <c:pt idx="144">
                  <c:v>872.79</c:v>
                </c:pt>
                <c:pt idx="145">
                  <c:v>872.79</c:v>
                </c:pt>
                <c:pt idx="146">
                  <c:v>873.38</c:v>
                </c:pt>
                <c:pt idx="147">
                  <c:v>872.75</c:v>
                </c:pt>
                <c:pt idx="148">
                  <c:v>872.78</c:v>
                </c:pt>
                <c:pt idx="149">
                  <c:v>873.29</c:v>
                </c:pt>
                <c:pt idx="150">
                  <c:v>872.74</c:v>
                </c:pt>
                <c:pt idx="151">
                  <c:v>872.71</c:v>
                </c:pt>
                <c:pt idx="152">
                  <c:v>873.19</c:v>
                </c:pt>
                <c:pt idx="153">
                  <c:v>872.79</c:v>
                </c:pt>
                <c:pt idx="154">
                  <c:v>872.74</c:v>
                </c:pt>
                <c:pt idx="155">
                  <c:v>873.11</c:v>
                </c:pt>
                <c:pt idx="156">
                  <c:v>872.77</c:v>
                </c:pt>
                <c:pt idx="157">
                  <c:v>872.78</c:v>
                </c:pt>
                <c:pt idx="158">
                  <c:v>873.05</c:v>
                </c:pt>
                <c:pt idx="159">
                  <c:v>872.78</c:v>
                </c:pt>
                <c:pt idx="160">
                  <c:v>872.88</c:v>
                </c:pt>
                <c:pt idx="161">
                  <c:v>872.92</c:v>
                </c:pt>
                <c:pt idx="162">
                  <c:v>872.73</c:v>
                </c:pt>
                <c:pt idx="163">
                  <c:v>872.96</c:v>
                </c:pt>
                <c:pt idx="164">
                  <c:v>872.85</c:v>
                </c:pt>
                <c:pt idx="165">
                  <c:v>872.78</c:v>
                </c:pt>
                <c:pt idx="166">
                  <c:v>873.1</c:v>
                </c:pt>
                <c:pt idx="167">
                  <c:v>872.78</c:v>
                </c:pt>
                <c:pt idx="168">
                  <c:v>872.77</c:v>
                </c:pt>
                <c:pt idx="169">
                  <c:v>873.2</c:v>
                </c:pt>
                <c:pt idx="170">
                  <c:v>872.78</c:v>
                </c:pt>
                <c:pt idx="171">
                  <c:v>872.81</c:v>
                </c:pt>
                <c:pt idx="172">
                  <c:v>873.25</c:v>
                </c:pt>
                <c:pt idx="173">
                  <c:v>872.77</c:v>
                </c:pt>
                <c:pt idx="174">
                  <c:v>872.81</c:v>
                </c:pt>
                <c:pt idx="175">
                  <c:v>873.3</c:v>
                </c:pt>
                <c:pt idx="176">
                  <c:v>872.79</c:v>
                </c:pt>
                <c:pt idx="177">
                  <c:v>872.8</c:v>
                </c:pt>
                <c:pt idx="178">
                  <c:v>873.45</c:v>
                </c:pt>
                <c:pt idx="179">
                  <c:v>872.8</c:v>
                </c:pt>
                <c:pt idx="180">
                  <c:v>872.79</c:v>
                </c:pt>
                <c:pt idx="181">
                  <c:v>873.49</c:v>
                </c:pt>
                <c:pt idx="182">
                  <c:v>872.82</c:v>
                </c:pt>
                <c:pt idx="183">
                  <c:v>872.83</c:v>
                </c:pt>
                <c:pt idx="184">
                  <c:v>873.41</c:v>
                </c:pt>
                <c:pt idx="185">
                  <c:v>872.79</c:v>
                </c:pt>
                <c:pt idx="186">
                  <c:v>872.79</c:v>
                </c:pt>
                <c:pt idx="187">
                  <c:v>873.29</c:v>
                </c:pt>
                <c:pt idx="188">
                  <c:v>872.82</c:v>
                </c:pt>
                <c:pt idx="189">
                  <c:v>872.8</c:v>
                </c:pt>
                <c:pt idx="190">
                  <c:v>873.27</c:v>
                </c:pt>
                <c:pt idx="191">
                  <c:v>872.79</c:v>
                </c:pt>
                <c:pt idx="192">
                  <c:v>872.8</c:v>
                </c:pt>
                <c:pt idx="193">
                  <c:v>873.15</c:v>
                </c:pt>
                <c:pt idx="194">
                  <c:v>872.82</c:v>
                </c:pt>
                <c:pt idx="195">
                  <c:v>872.9</c:v>
                </c:pt>
                <c:pt idx="196">
                  <c:v>873.06</c:v>
                </c:pt>
                <c:pt idx="197">
                  <c:v>872.83</c:v>
                </c:pt>
                <c:pt idx="198">
                  <c:v>872.96</c:v>
                </c:pt>
                <c:pt idx="199">
                  <c:v>872.97</c:v>
                </c:pt>
                <c:pt idx="200">
                  <c:v>872.78</c:v>
                </c:pt>
                <c:pt idx="201">
                  <c:v>873.09</c:v>
                </c:pt>
                <c:pt idx="202">
                  <c:v>872.95</c:v>
                </c:pt>
                <c:pt idx="203">
                  <c:v>872.82</c:v>
                </c:pt>
                <c:pt idx="204">
                  <c:v>873.11</c:v>
                </c:pt>
                <c:pt idx="205">
                  <c:v>872.87</c:v>
                </c:pt>
                <c:pt idx="206">
                  <c:v>872.84</c:v>
                </c:pt>
                <c:pt idx="207">
                  <c:v>873.22</c:v>
                </c:pt>
                <c:pt idx="208">
                  <c:v>872.85</c:v>
                </c:pt>
                <c:pt idx="209">
                  <c:v>872.89</c:v>
                </c:pt>
                <c:pt idx="210">
                  <c:v>873.35</c:v>
                </c:pt>
                <c:pt idx="211">
                  <c:v>872.86</c:v>
                </c:pt>
                <c:pt idx="212">
                  <c:v>872.85</c:v>
                </c:pt>
                <c:pt idx="213">
                  <c:v>873.43</c:v>
                </c:pt>
                <c:pt idx="214">
                  <c:v>872.84</c:v>
                </c:pt>
                <c:pt idx="215">
                  <c:v>872.84</c:v>
                </c:pt>
                <c:pt idx="216">
                  <c:v>873.5</c:v>
                </c:pt>
                <c:pt idx="217">
                  <c:v>872.86</c:v>
                </c:pt>
                <c:pt idx="218">
                  <c:v>872.85</c:v>
                </c:pt>
                <c:pt idx="219">
                  <c:v>873.44</c:v>
                </c:pt>
                <c:pt idx="220">
                  <c:v>872.83</c:v>
                </c:pt>
                <c:pt idx="221">
                  <c:v>872.87</c:v>
                </c:pt>
                <c:pt idx="222">
                  <c:v>873.44</c:v>
                </c:pt>
                <c:pt idx="223">
                  <c:v>872.88</c:v>
                </c:pt>
                <c:pt idx="224">
                  <c:v>872.78</c:v>
                </c:pt>
                <c:pt idx="225">
                  <c:v>873.33</c:v>
                </c:pt>
                <c:pt idx="226">
                  <c:v>872.85</c:v>
                </c:pt>
                <c:pt idx="227">
                  <c:v>872.86</c:v>
                </c:pt>
                <c:pt idx="228">
                  <c:v>873.23</c:v>
                </c:pt>
                <c:pt idx="229">
                  <c:v>872.83</c:v>
                </c:pt>
                <c:pt idx="230">
                  <c:v>872.84</c:v>
                </c:pt>
                <c:pt idx="231">
                  <c:v>873.19</c:v>
                </c:pt>
                <c:pt idx="232">
                  <c:v>872.84</c:v>
                </c:pt>
                <c:pt idx="233">
                  <c:v>872.89</c:v>
                </c:pt>
                <c:pt idx="234">
                  <c:v>873.14</c:v>
                </c:pt>
                <c:pt idx="235">
                  <c:v>872.83</c:v>
                </c:pt>
                <c:pt idx="236">
                  <c:v>873.02</c:v>
                </c:pt>
                <c:pt idx="237">
                  <c:v>873.07</c:v>
                </c:pt>
                <c:pt idx="238">
                  <c:v>872.9</c:v>
                </c:pt>
                <c:pt idx="239">
                  <c:v>873.13</c:v>
                </c:pt>
                <c:pt idx="240">
                  <c:v>872.9</c:v>
                </c:pt>
                <c:pt idx="241">
                  <c:v>872.84</c:v>
                </c:pt>
                <c:pt idx="242">
                  <c:v>873.2</c:v>
                </c:pt>
                <c:pt idx="243">
                  <c:v>872.91</c:v>
                </c:pt>
                <c:pt idx="244">
                  <c:v>872.9</c:v>
                </c:pt>
                <c:pt idx="245">
                  <c:v>873.29</c:v>
                </c:pt>
                <c:pt idx="246">
                  <c:v>872.84</c:v>
                </c:pt>
                <c:pt idx="247">
                  <c:v>872.9</c:v>
                </c:pt>
                <c:pt idx="248">
                  <c:v>873.37</c:v>
                </c:pt>
                <c:pt idx="249">
                  <c:v>872.9</c:v>
                </c:pt>
                <c:pt idx="250">
                  <c:v>872.84</c:v>
                </c:pt>
                <c:pt idx="251">
                  <c:v>873.45</c:v>
                </c:pt>
                <c:pt idx="252">
                  <c:v>872.9</c:v>
                </c:pt>
                <c:pt idx="253">
                  <c:v>872.88</c:v>
                </c:pt>
                <c:pt idx="254">
                  <c:v>873.53</c:v>
                </c:pt>
                <c:pt idx="255">
                  <c:v>872.87</c:v>
                </c:pt>
                <c:pt idx="256">
                  <c:v>872.87</c:v>
                </c:pt>
                <c:pt idx="257">
                  <c:v>873.55</c:v>
                </c:pt>
                <c:pt idx="258">
                  <c:v>872.88</c:v>
                </c:pt>
                <c:pt idx="259">
                  <c:v>872.89</c:v>
                </c:pt>
                <c:pt idx="260">
                  <c:v>873.49</c:v>
                </c:pt>
                <c:pt idx="261">
                  <c:v>872.95</c:v>
                </c:pt>
                <c:pt idx="262">
                  <c:v>872.9</c:v>
                </c:pt>
                <c:pt idx="263">
                  <c:v>873.37</c:v>
                </c:pt>
                <c:pt idx="264">
                  <c:v>872.92</c:v>
                </c:pt>
                <c:pt idx="265">
                  <c:v>872.88</c:v>
                </c:pt>
                <c:pt idx="266">
                  <c:v>873.26</c:v>
                </c:pt>
                <c:pt idx="267">
                  <c:v>872.83</c:v>
                </c:pt>
                <c:pt idx="268">
                  <c:v>872.91</c:v>
                </c:pt>
                <c:pt idx="269">
                  <c:v>873.24</c:v>
                </c:pt>
                <c:pt idx="270">
                  <c:v>872.92</c:v>
                </c:pt>
                <c:pt idx="271">
                  <c:v>872.98</c:v>
                </c:pt>
                <c:pt idx="272">
                  <c:v>873.12</c:v>
                </c:pt>
                <c:pt idx="273">
                  <c:v>872.89</c:v>
                </c:pt>
                <c:pt idx="274">
                  <c:v>873.11</c:v>
                </c:pt>
                <c:pt idx="275">
                  <c:v>873.06</c:v>
                </c:pt>
                <c:pt idx="276">
                  <c:v>872.96</c:v>
                </c:pt>
                <c:pt idx="277">
                  <c:v>873.2</c:v>
                </c:pt>
                <c:pt idx="278">
                  <c:v>872.99</c:v>
                </c:pt>
                <c:pt idx="279">
                  <c:v>872.97</c:v>
                </c:pt>
                <c:pt idx="280">
                  <c:v>873.3</c:v>
                </c:pt>
                <c:pt idx="281">
                  <c:v>872.93</c:v>
                </c:pt>
                <c:pt idx="282">
                  <c:v>872.97</c:v>
                </c:pt>
                <c:pt idx="283">
                  <c:v>873.35</c:v>
                </c:pt>
                <c:pt idx="284">
                  <c:v>872.93</c:v>
                </c:pt>
                <c:pt idx="285">
                  <c:v>872.97</c:v>
                </c:pt>
                <c:pt idx="286">
                  <c:v>873.45</c:v>
                </c:pt>
                <c:pt idx="287">
                  <c:v>872.93</c:v>
                </c:pt>
                <c:pt idx="288">
                  <c:v>873.02</c:v>
                </c:pt>
                <c:pt idx="289">
                  <c:v>873.55</c:v>
                </c:pt>
                <c:pt idx="290">
                  <c:v>872.96</c:v>
                </c:pt>
                <c:pt idx="291">
                  <c:v>872.98</c:v>
                </c:pt>
                <c:pt idx="292">
                  <c:v>873.59</c:v>
                </c:pt>
                <c:pt idx="293">
                  <c:v>872.98</c:v>
                </c:pt>
                <c:pt idx="294">
                  <c:v>872.97</c:v>
                </c:pt>
                <c:pt idx="295">
                  <c:v>873.59</c:v>
                </c:pt>
                <c:pt idx="296">
                  <c:v>872.98</c:v>
                </c:pt>
                <c:pt idx="297">
                  <c:v>872.97</c:v>
                </c:pt>
                <c:pt idx="298">
                  <c:v>873.54</c:v>
                </c:pt>
                <c:pt idx="299">
                  <c:v>873</c:v>
                </c:pt>
                <c:pt idx="300">
                  <c:v>872.97</c:v>
                </c:pt>
                <c:pt idx="301">
                  <c:v>873.36</c:v>
                </c:pt>
                <c:pt idx="302">
                  <c:v>873.02</c:v>
                </c:pt>
                <c:pt idx="303">
                  <c:v>873.02</c:v>
                </c:pt>
                <c:pt idx="304">
                  <c:v>873.3</c:v>
                </c:pt>
                <c:pt idx="305">
                  <c:v>873.07</c:v>
                </c:pt>
                <c:pt idx="306">
                  <c:v>873.1</c:v>
                </c:pt>
                <c:pt idx="307">
                  <c:v>873.18</c:v>
                </c:pt>
                <c:pt idx="308">
                  <c:v>872.97</c:v>
                </c:pt>
                <c:pt idx="309">
                  <c:v>873.19</c:v>
                </c:pt>
                <c:pt idx="310">
                  <c:v>873.1</c:v>
                </c:pt>
                <c:pt idx="311">
                  <c:v>873.01</c:v>
                </c:pt>
                <c:pt idx="312">
                  <c:v>873.25</c:v>
                </c:pt>
                <c:pt idx="313">
                  <c:v>873.08</c:v>
                </c:pt>
                <c:pt idx="314">
                  <c:v>872.98</c:v>
                </c:pt>
                <c:pt idx="315">
                  <c:v>873.37</c:v>
                </c:pt>
                <c:pt idx="316">
                  <c:v>872.99</c:v>
                </c:pt>
                <c:pt idx="317">
                  <c:v>873.01</c:v>
                </c:pt>
                <c:pt idx="318">
                  <c:v>873.38</c:v>
                </c:pt>
                <c:pt idx="319">
                  <c:v>873.01</c:v>
                </c:pt>
                <c:pt idx="320">
                  <c:v>873.01</c:v>
                </c:pt>
                <c:pt idx="321">
                  <c:v>873.55</c:v>
                </c:pt>
                <c:pt idx="322">
                  <c:v>873.04</c:v>
                </c:pt>
                <c:pt idx="323">
                  <c:v>873.02</c:v>
                </c:pt>
                <c:pt idx="324">
                  <c:v>873.62</c:v>
                </c:pt>
                <c:pt idx="325">
                  <c:v>873.02</c:v>
                </c:pt>
                <c:pt idx="326">
                  <c:v>872.99</c:v>
                </c:pt>
                <c:pt idx="327">
                  <c:v>873.62</c:v>
                </c:pt>
                <c:pt idx="328">
                  <c:v>873.03</c:v>
                </c:pt>
                <c:pt idx="329">
                  <c:v>873.01</c:v>
                </c:pt>
                <c:pt idx="330">
                  <c:v>873.66</c:v>
                </c:pt>
                <c:pt idx="331">
                  <c:v>873.03</c:v>
                </c:pt>
                <c:pt idx="332">
                  <c:v>873.04</c:v>
                </c:pt>
                <c:pt idx="333">
                  <c:v>873.56</c:v>
                </c:pt>
                <c:pt idx="334">
                  <c:v>873.05</c:v>
                </c:pt>
                <c:pt idx="335">
                  <c:v>873.03</c:v>
                </c:pt>
                <c:pt idx="336">
                  <c:v>873.47</c:v>
                </c:pt>
                <c:pt idx="337">
                  <c:v>873.01</c:v>
                </c:pt>
                <c:pt idx="338">
                  <c:v>873.03</c:v>
                </c:pt>
                <c:pt idx="339">
                  <c:v>873.38</c:v>
                </c:pt>
                <c:pt idx="340">
                  <c:v>873.02</c:v>
                </c:pt>
                <c:pt idx="341">
                  <c:v>873.03</c:v>
                </c:pt>
                <c:pt idx="342">
                  <c:v>873.31</c:v>
                </c:pt>
                <c:pt idx="343">
                  <c:v>873.02</c:v>
                </c:pt>
                <c:pt idx="344">
                  <c:v>873.15</c:v>
                </c:pt>
                <c:pt idx="345">
                  <c:v>873.25</c:v>
                </c:pt>
                <c:pt idx="346">
                  <c:v>873.05</c:v>
                </c:pt>
                <c:pt idx="347">
                  <c:v>873.25</c:v>
                </c:pt>
                <c:pt idx="348">
                  <c:v>873.16</c:v>
                </c:pt>
                <c:pt idx="349">
                  <c:v>873.02</c:v>
                </c:pt>
                <c:pt idx="350">
                  <c:v>873.32</c:v>
                </c:pt>
                <c:pt idx="351">
                  <c:v>873.08</c:v>
                </c:pt>
                <c:pt idx="352">
                  <c:v>873</c:v>
                </c:pt>
                <c:pt idx="353">
                  <c:v>873.39</c:v>
                </c:pt>
                <c:pt idx="354">
                  <c:v>873.05</c:v>
                </c:pt>
                <c:pt idx="355">
                  <c:v>873.03</c:v>
                </c:pt>
                <c:pt idx="356">
                  <c:v>873.45</c:v>
                </c:pt>
                <c:pt idx="357">
                  <c:v>873</c:v>
                </c:pt>
                <c:pt idx="358">
                  <c:v>873.01</c:v>
                </c:pt>
                <c:pt idx="359">
                  <c:v>873.54</c:v>
                </c:pt>
                <c:pt idx="360">
                  <c:v>873.01</c:v>
                </c:pt>
                <c:pt idx="361">
                  <c:v>873.03</c:v>
                </c:pt>
                <c:pt idx="362">
                  <c:v>873.66</c:v>
                </c:pt>
                <c:pt idx="363">
                  <c:v>873.04</c:v>
                </c:pt>
                <c:pt idx="364">
                  <c:v>873.05</c:v>
                </c:pt>
                <c:pt idx="365">
                  <c:v>873.67</c:v>
                </c:pt>
                <c:pt idx="366">
                  <c:v>873.06</c:v>
                </c:pt>
                <c:pt idx="367">
                  <c:v>873.05</c:v>
                </c:pt>
                <c:pt idx="368">
                  <c:v>873.59</c:v>
                </c:pt>
                <c:pt idx="369">
                  <c:v>873.03</c:v>
                </c:pt>
                <c:pt idx="370">
                  <c:v>873.08</c:v>
                </c:pt>
                <c:pt idx="371">
                  <c:v>873.51</c:v>
                </c:pt>
                <c:pt idx="372">
                  <c:v>873.04</c:v>
                </c:pt>
                <c:pt idx="373">
                  <c:v>873.03</c:v>
                </c:pt>
                <c:pt idx="374">
                  <c:v>873.47</c:v>
                </c:pt>
                <c:pt idx="375">
                  <c:v>873.02</c:v>
                </c:pt>
                <c:pt idx="376">
                  <c:v>873.09</c:v>
                </c:pt>
                <c:pt idx="377">
                  <c:v>873.37</c:v>
                </c:pt>
                <c:pt idx="378">
                  <c:v>873.07</c:v>
                </c:pt>
                <c:pt idx="379">
                  <c:v>873.16</c:v>
                </c:pt>
                <c:pt idx="380">
                  <c:v>873.29</c:v>
                </c:pt>
                <c:pt idx="381">
                  <c:v>873.09</c:v>
                </c:pt>
                <c:pt idx="382">
                  <c:v>873.23</c:v>
                </c:pt>
                <c:pt idx="383">
                  <c:v>873.18</c:v>
                </c:pt>
                <c:pt idx="384">
                  <c:v>873.06</c:v>
                </c:pt>
                <c:pt idx="385">
                  <c:v>873.32</c:v>
                </c:pt>
                <c:pt idx="386">
                  <c:v>873.12</c:v>
                </c:pt>
                <c:pt idx="387">
                  <c:v>873.08</c:v>
                </c:pt>
                <c:pt idx="388">
                  <c:v>873.43</c:v>
                </c:pt>
                <c:pt idx="389">
                  <c:v>873.09</c:v>
                </c:pt>
                <c:pt idx="390">
                  <c:v>873.11</c:v>
                </c:pt>
                <c:pt idx="391">
                  <c:v>873.47</c:v>
                </c:pt>
                <c:pt idx="392">
                  <c:v>873.1</c:v>
                </c:pt>
                <c:pt idx="393">
                  <c:v>873.04</c:v>
                </c:pt>
                <c:pt idx="394">
                  <c:v>873.64</c:v>
                </c:pt>
                <c:pt idx="395">
                  <c:v>873.08</c:v>
                </c:pt>
                <c:pt idx="396">
                  <c:v>873.08</c:v>
                </c:pt>
                <c:pt idx="397">
                  <c:v>873.71</c:v>
                </c:pt>
                <c:pt idx="398">
                  <c:v>873.14</c:v>
                </c:pt>
                <c:pt idx="399">
                  <c:v>873.1</c:v>
                </c:pt>
                <c:pt idx="400">
                  <c:v>873.76</c:v>
                </c:pt>
                <c:pt idx="401">
                  <c:v>873.05</c:v>
                </c:pt>
                <c:pt idx="402">
                  <c:v>873.08</c:v>
                </c:pt>
                <c:pt idx="403">
                  <c:v>873.71</c:v>
                </c:pt>
                <c:pt idx="404">
                  <c:v>873.1</c:v>
                </c:pt>
                <c:pt idx="405">
                  <c:v>873.08</c:v>
                </c:pt>
                <c:pt idx="406">
                  <c:v>873.59</c:v>
                </c:pt>
                <c:pt idx="407">
                  <c:v>873.05</c:v>
                </c:pt>
                <c:pt idx="408">
                  <c:v>873.1</c:v>
                </c:pt>
                <c:pt idx="409">
                  <c:v>873.55</c:v>
                </c:pt>
                <c:pt idx="410">
                  <c:v>873.05</c:v>
                </c:pt>
                <c:pt idx="411">
                  <c:v>873.08</c:v>
                </c:pt>
                <c:pt idx="412">
                  <c:v>873.43</c:v>
                </c:pt>
                <c:pt idx="413">
                  <c:v>873.02</c:v>
                </c:pt>
                <c:pt idx="414">
                  <c:v>873.1</c:v>
                </c:pt>
                <c:pt idx="415">
                  <c:v>873.38</c:v>
                </c:pt>
                <c:pt idx="416">
                  <c:v>873.08</c:v>
                </c:pt>
                <c:pt idx="417">
                  <c:v>873.15</c:v>
                </c:pt>
                <c:pt idx="418">
                  <c:v>873.31</c:v>
                </c:pt>
                <c:pt idx="419">
                  <c:v>873.05</c:v>
                </c:pt>
                <c:pt idx="420">
                  <c:v>873.25</c:v>
                </c:pt>
                <c:pt idx="421">
                  <c:v>873.14</c:v>
                </c:pt>
                <c:pt idx="422">
                  <c:v>873.08</c:v>
                </c:pt>
                <c:pt idx="423">
                  <c:v>873.32</c:v>
                </c:pt>
                <c:pt idx="424">
                  <c:v>873.09</c:v>
                </c:pt>
                <c:pt idx="425">
                  <c:v>873.08</c:v>
                </c:pt>
                <c:pt idx="426">
                  <c:v>873.45</c:v>
                </c:pt>
                <c:pt idx="427">
                  <c:v>873.06</c:v>
                </c:pt>
                <c:pt idx="428">
                  <c:v>873.07</c:v>
                </c:pt>
                <c:pt idx="429">
                  <c:v>873.46</c:v>
                </c:pt>
                <c:pt idx="430">
                  <c:v>873.06</c:v>
                </c:pt>
                <c:pt idx="431">
                  <c:v>873.08</c:v>
                </c:pt>
                <c:pt idx="432">
                  <c:v>873.59</c:v>
                </c:pt>
                <c:pt idx="433">
                  <c:v>873.08</c:v>
                </c:pt>
                <c:pt idx="434">
                  <c:v>873.06</c:v>
                </c:pt>
                <c:pt idx="435">
                  <c:v>873.7</c:v>
                </c:pt>
                <c:pt idx="436">
                  <c:v>873.05</c:v>
                </c:pt>
                <c:pt idx="437">
                  <c:v>873.09</c:v>
                </c:pt>
                <c:pt idx="438">
                  <c:v>873.73</c:v>
                </c:pt>
                <c:pt idx="439">
                  <c:v>873.06</c:v>
                </c:pt>
                <c:pt idx="440">
                  <c:v>873.08</c:v>
                </c:pt>
                <c:pt idx="441">
                  <c:v>873.74</c:v>
                </c:pt>
                <c:pt idx="442">
                  <c:v>873.1</c:v>
                </c:pt>
                <c:pt idx="443">
                  <c:v>873.1</c:v>
                </c:pt>
                <c:pt idx="444">
                  <c:v>873.65</c:v>
                </c:pt>
                <c:pt idx="445">
                  <c:v>873.12</c:v>
                </c:pt>
                <c:pt idx="446">
                  <c:v>873.1</c:v>
                </c:pt>
                <c:pt idx="447">
                  <c:v>873.53</c:v>
                </c:pt>
                <c:pt idx="448">
                  <c:v>873.05</c:v>
                </c:pt>
                <c:pt idx="449">
                  <c:v>873.11</c:v>
                </c:pt>
                <c:pt idx="450">
                  <c:v>873.45</c:v>
                </c:pt>
                <c:pt idx="451">
                  <c:v>873.1</c:v>
                </c:pt>
                <c:pt idx="452">
                  <c:v>873.11</c:v>
                </c:pt>
                <c:pt idx="453">
                  <c:v>873.35</c:v>
                </c:pt>
                <c:pt idx="454">
                  <c:v>873.1</c:v>
                </c:pt>
                <c:pt idx="455">
                  <c:v>873.21</c:v>
                </c:pt>
                <c:pt idx="456">
                  <c:v>873.23</c:v>
                </c:pt>
                <c:pt idx="457">
                  <c:v>873.1</c:v>
                </c:pt>
                <c:pt idx="458">
                  <c:v>873.28</c:v>
                </c:pt>
                <c:pt idx="459">
                  <c:v>873.19</c:v>
                </c:pt>
                <c:pt idx="460">
                  <c:v>873.08</c:v>
                </c:pt>
                <c:pt idx="461">
                  <c:v>873.4</c:v>
                </c:pt>
                <c:pt idx="462">
                  <c:v>873.11</c:v>
                </c:pt>
                <c:pt idx="463">
                  <c:v>873.07</c:v>
                </c:pt>
                <c:pt idx="464">
                  <c:v>873.45</c:v>
                </c:pt>
                <c:pt idx="465">
                  <c:v>873.12</c:v>
                </c:pt>
                <c:pt idx="466">
                  <c:v>873.09</c:v>
                </c:pt>
                <c:pt idx="467">
                  <c:v>873.59</c:v>
                </c:pt>
                <c:pt idx="468">
                  <c:v>873.12</c:v>
                </c:pt>
                <c:pt idx="469">
                  <c:v>873.14</c:v>
                </c:pt>
                <c:pt idx="470">
                  <c:v>873.65</c:v>
                </c:pt>
                <c:pt idx="471">
                  <c:v>873.1</c:v>
                </c:pt>
                <c:pt idx="472">
                  <c:v>873.14</c:v>
                </c:pt>
                <c:pt idx="473">
                  <c:v>873.76</c:v>
                </c:pt>
                <c:pt idx="474">
                  <c:v>873.06</c:v>
                </c:pt>
                <c:pt idx="475">
                  <c:v>873.11</c:v>
                </c:pt>
                <c:pt idx="476">
                  <c:v>873.75</c:v>
                </c:pt>
                <c:pt idx="477">
                  <c:v>873.08</c:v>
                </c:pt>
                <c:pt idx="478">
                  <c:v>873.13</c:v>
                </c:pt>
                <c:pt idx="479">
                  <c:v>873.71</c:v>
                </c:pt>
                <c:pt idx="480">
                  <c:v>873.1</c:v>
                </c:pt>
                <c:pt idx="481">
                  <c:v>873.1</c:v>
                </c:pt>
                <c:pt idx="482">
                  <c:v>873.62</c:v>
                </c:pt>
                <c:pt idx="483">
                  <c:v>873.08</c:v>
                </c:pt>
                <c:pt idx="484">
                  <c:v>873.08</c:v>
                </c:pt>
                <c:pt idx="485">
                  <c:v>873.49</c:v>
                </c:pt>
                <c:pt idx="486">
                  <c:v>873.07</c:v>
                </c:pt>
                <c:pt idx="487">
                  <c:v>873.07</c:v>
                </c:pt>
                <c:pt idx="488">
                  <c:v>873.45</c:v>
                </c:pt>
                <c:pt idx="489">
                  <c:v>873.08</c:v>
                </c:pt>
                <c:pt idx="490">
                  <c:v>873.14</c:v>
                </c:pt>
                <c:pt idx="491">
                  <c:v>873.36</c:v>
                </c:pt>
                <c:pt idx="492">
                  <c:v>873.09</c:v>
                </c:pt>
                <c:pt idx="493">
                  <c:v>873.22</c:v>
                </c:pt>
                <c:pt idx="494">
                  <c:v>873.25</c:v>
                </c:pt>
                <c:pt idx="495">
                  <c:v>873.07</c:v>
                </c:pt>
                <c:pt idx="496">
                  <c:v>873.29</c:v>
                </c:pt>
                <c:pt idx="497">
                  <c:v>873.16</c:v>
                </c:pt>
                <c:pt idx="498">
                  <c:v>873.1</c:v>
                </c:pt>
                <c:pt idx="499">
                  <c:v>873.38</c:v>
                </c:pt>
                <c:pt idx="500">
                  <c:v>873.13</c:v>
                </c:pt>
                <c:pt idx="501">
                  <c:v>873.09</c:v>
                </c:pt>
                <c:pt idx="502">
                  <c:v>873.46</c:v>
                </c:pt>
                <c:pt idx="503">
                  <c:v>873.06</c:v>
                </c:pt>
                <c:pt idx="504">
                  <c:v>873.09</c:v>
                </c:pt>
                <c:pt idx="505">
                  <c:v>873.54</c:v>
                </c:pt>
                <c:pt idx="506">
                  <c:v>873.07</c:v>
                </c:pt>
                <c:pt idx="507">
                  <c:v>873.06</c:v>
                </c:pt>
                <c:pt idx="508">
                  <c:v>873.64</c:v>
                </c:pt>
                <c:pt idx="509">
                  <c:v>873.09</c:v>
                </c:pt>
                <c:pt idx="510">
                  <c:v>873.1</c:v>
                </c:pt>
                <c:pt idx="511">
                  <c:v>873.69</c:v>
                </c:pt>
                <c:pt idx="512">
                  <c:v>873.08</c:v>
                </c:pt>
                <c:pt idx="513">
                  <c:v>873.07</c:v>
                </c:pt>
                <c:pt idx="514">
                  <c:v>873.77</c:v>
                </c:pt>
                <c:pt idx="515">
                  <c:v>873.09</c:v>
                </c:pt>
                <c:pt idx="516">
                  <c:v>873.1</c:v>
                </c:pt>
                <c:pt idx="517">
                  <c:v>873.69</c:v>
                </c:pt>
                <c:pt idx="518">
                  <c:v>873.08</c:v>
                </c:pt>
                <c:pt idx="519">
                  <c:v>873.08</c:v>
                </c:pt>
                <c:pt idx="520">
                  <c:v>873.6</c:v>
                </c:pt>
                <c:pt idx="521">
                  <c:v>873.09</c:v>
                </c:pt>
                <c:pt idx="522">
                  <c:v>873.05</c:v>
                </c:pt>
                <c:pt idx="523">
                  <c:v>873.51</c:v>
                </c:pt>
                <c:pt idx="524">
                  <c:v>873.07</c:v>
                </c:pt>
                <c:pt idx="525">
                  <c:v>873.07</c:v>
                </c:pt>
                <c:pt idx="526">
                  <c:v>873.41</c:v>
                </c:pt>
                <c:pt idx="527">
                  <c:v>873.07</c:v>
                </c:pt>
                <c:pt idx="528">
                  <c:v>873.12</c:v>
                </c:pt>
                <c:pt idx="529">
                  <c:v>873.31</c:v>
                </c:pt>
                <c:pt idx="530">
                  <c:v>873.05</c:v>
                </c:pt>
                <c:pt idx="531">
                  <c:v>873.24</c:v>
                </c:pt>
                <c:pt idx="532">
                  <c:v>873.26</c:v>
                </c:pt>
                <c:pt idx="533">
                  <c:v>873.08</c:v>
                </c:pt>
                <c:pt idx="534">
                  <c:v>873.26</c:v>
                </c:pt>
                <c:pt idx="535">
                  <c:v>873.18</c:v>
                </c:pt>
                <c:pt idx="536">
                  <c:v>873.08</c:v>
                </c:pt>
                <c:pt idx="537">
                  <c:v>873.42</c:v>
                </c:pt>
                <c:pt idx="538">
                  <c:v>873.12</c:v>
                </c:pt>
                <c:pt idx="539">
                  <c:v>873.07</c:v>
                </c:pt>
                <c:pt idx="540">
                  <c:v>873.52</c:v>
                </c:pt>
                <c:pt idx="541">
                  <c:v>873.08</c:v>
                </c:pt>
                <c:pt idx="542">
                  <c:v>873.08</c:v>
                </c:pt>
                <c:pt idx="543">
                  <c:v>873.56</c:v>
                </c:pt>
                <c:pt idx="544">
                  <c:v>873.08</c:v>
                </c:pt>
                <c:pt idx="545">
                  <c:v>873.06</c:v>
                </c:pt>
                <c:pt idx="546">
                  <c:v>873.65</c:v>
                </c:pt>
                <c:pt idx="547">
                  <c:v>873.12</c:v>
                </c:pt>
                <c:pt idx="548">
                  <c:v>873.09</c:v>
                </c:pt>
                <c:pt idx="549">
                  <c:v>873.76</c:v>
                </c:pt>
                <c:pt idx="550">
                  <c:v>873.12</c:v>
                </c:pt>
                <c:pt idx="551">
                  <c:v>873.08</c:v>
                </c:pt>
                <c:pt idx="552">
                  <c:v>873.71</c:v>
                </c:pt>
                <c:pt idx="553">
                  <c:v>873.11</c:v>
                </c:pt>
                <c:pt idx="554">
                  <c:v>873.11</c:v>
                </c:pt>
                <c:pt idx="555">
                  <c:v>873.67</c:v>
                </c:pt>
                <c:pt idx="556">
                  <c:v>873.1</c:v>
                </c:pt>
                <c:pt idx="557">
                  <c:v>873.11</c:v>
                </c:pt>
                <c:pt idx="558">
                  <c:v>873.57</c:v>
                </c:pt>
                <c:pt idx="559">
                  <c:v>873.11</c:v>
                </c:pt>
                <c:pt idx="560">
                  <c:v>873.09</c:v>
                </c:pt>
                <c:pt idx="561">
                  <c:v>873.47</c:v>
                </c:pt>
                <c:pt idx="562">
                  <c:v>873.09</c:v>
                </c:pt>
                <c:pt idx="563">
                  <c:v>873.11</c:v>
                </c:pt>
                <c:pt idx="564">
                  <c:v>873.37</c:v>
                </c:pt>
                <c:pt idx="565">
                  <c:v>873.1</c:v>
                </c:pt>
                <c:pt idx="566">
                  <c:v>873.16</c:v>
                </c:pt>
                <c:pt idx="567">
                  <c:v>873.32</c:v>
                </c:pt>
                <c:pt idx="568">
                  <c:v>873.08</c:v>
                </c:pt>
                <c:pt idx="569">
                  <c:v>873.2</c:v>
                </c:pt>
                <c:pt idx="570">
                  <c:v>873.28</c:v>
                </c:pt>
                <c:pt idx="571">
                  <c:v>873.12</c:v>
                </c:pt>
                <c:pt idx="572">
                  <c:v>873.28</c:v>
                </c:pt>
                <c:pt idx="573">
                  <c:v>873.16</c:v>
                </c:pt>
                <c:pt idx="574">
                  <c:v>873.11</c:v>
                </c:pt>
                <c:pt idx="575">
                  <c:v>873.4</c:v>
                </c:pt>
                <c:pt idx="576">
                  <c:v>873.1</c:v>
                </c:pt>
                <c:pt idx="577">
                  <c:v>873.09</c:v>
                </c:pt>
                <c:pt idx="578">
                  <c:v>873.46</c:v>
                </c:pt>
                <c:pt idx="579">
                  <c:v>873.06</c:v>
                </c:pt>
                <c:pt idx="580">
                  <c:v>873.08</c:v>
                </c:pt>
                <c:pt idx="581">
                  <c:v>873.54</c:v>
                </c:pt>
                <c:pt idx="582">
                  <c:v>873.09</c:v>
                </c:pt>
                <c:pt idx="583">
                  <c:v>873.13</c:v>
                </c:pt>
                <c:pt idx="584">
                  <c:v>873.69</c:v>
                </c:pt>
                <c:pt idx="585">
                  <c:v>873.12</c:v>
                </c:pt>
                <c:pt idx="586">
                  <c:v>873.12</c:v>
                </c:pt>
                <c:pt idx="587">
                  <c:v>873.72</c:v>
                </c:pt>
                <c:pt idx="588">
                  <c:v>873.12</c:v>
                </c:pt>
                <c:pt idx="589">
                  <c:v>873.13</c:v>
                </c:pt>
                <c:pt idx="590">
                  <c:v>873.81</c:v>
                </c:pt>
                <c:pt idx="591">
                  <c:v>873.13</c:v>
                </c:pt>
                <c:pt idx="592">
                  <c:v>873.1</c:v>
                </c:pt>
                <c:pt idx="593">
                  <c:v>873.7</c:v>
                </c:pt>
                <c:pt idx="594">
                  <c:v>873.13</c:v>
                </c:pt>
                <c:pt idx="595">
                  <c:v>873.1</c:v>
                </c:pt>
                <c:pt idx="596">
                  <c:v>873.5</c:v>
                </c:pt>
                <c:pt idx="597">
                  <c:v>873.1</c:v>
                </c:pt>
                <c:pt idx="598">
                  <c:v>873.16</c:v>
                </c:pt>
                <c:pt idx="599">
                  <c:v>873.43</c:v>
                </c:pt>
                <c:pt idx="600">
                  <c:v>873.1</c:v>
                </c:pt>
                <c:pt idx="601">
                  <c:v>873.22</c:v>
                </c:pt>
                <c:pt idx="602">
                  <c:v>873.4</c:v>
                </c:pt>
                <c:pt idx="603">
                  <c:v>873.15</c:v>
                </c:pt>
                <c:pt idx="604">
                  <c:v>873.26</c:v>
                </c:pt>
                <c:pt idx="605">
                  <c:v>873.29</c:v>
                </c:pt>
                <c:pt idx="606">
                  <c:v>873.13</c:v>
                </c:pt>
                <c:pt idx="607">
                  <c:v>873.39</c:v>
                </c:pt>
                <c:pt idx="608">
                  <c:v>873.17</c:v>
                </c:pt>
                <c:pt idx="609">
                  <c:v>873.14</c:v>
                </c:pt>
                <c:pt idx="610">
                  <c:v>873.4</c:v>
                </c:pt>
                <c:pt idx="611">
                  <c:v>873.15</c:v>
                </c:pt>
                <c:pt idx="612">
                  <c:v>873.18</c:v>
                </c:pt>
                <c:pt idx="613">
                  <c:v>873.57</c:v>
                </c:pt>
                <c:pt idx="614">
                  <c:v>873.15</c:v>
                </c:pt>
                <c:pt idx="615">
                  <c:v>873.15</c:v>
                </c:pt>
                <c:pt idx="616">
                  <c:v>873.64</c:v>
                </c:pt>
                <c:pt idx="617">
                  <c:v>873.13</c:v>
                </c:pt>
                <c:pt idx="618">
                  <c:v>873.15</c:v>
                </c:pt>
                <c:pt idx="619">
                  <c:v>873.71</c:v>
                </c:pt>
                <c:pt idx="620">
                  <c:v>873.14</c:v>
                </c:pt>
                <c:pt idx="621">
                  <c:v>873.15</c:v>
                </c:pt>
                <c:pt idx="622">
                  <c:v>873.79</c:v>
                </c:pt>
                <c:pt idx="623">
                  <c:v>873.11</c:v>
                </c:pt>
                <c:pt idx="624">
                  <c:v>873.16</c:v>
                </c:pt>
                <c:pt idx="625">
                  <c:v>873.85</c:v>
                </c:pt>
                <c:pt idx="626">
                  <c:v>873.14</c:v>
                </c:pt>
                <c:pt idx="627">
                  <c:v>873.15</c:v>
                </c:pt>
                <c:pt idx="628">
                  <c:v>873.75</c:v>
                </c:pt>
                <c:pt idx="629">
                  <c:v>873.11</c:v>
                </c:pt>
                <c:pt idx="630">
                  <c:v>873.14</c:v>
                </c:pt>
                <c:pt idx="631">
                  <c:v>873.61</c:v>
                </c:pt>
                <c:pt idx="632">
                  <c:v>873.16</c:v>
                </c:pt>
                <c:pt idx="633">
                  <c:v>873.15</c:v>
                </c:pt>
                <c:pt idx="634">
                  <c:v>873.58</c:v>
                </c:pt>
                <c:pt idx="635">
                  <c:v>873.15</c:v>
                </c:pt>
                <c:pt idx="636">
                  <c:v>873.17</c:v>
                </c:pt>
                <c:pt idx="637">
                  <c:v>873.47</c:v>
                </c:pt>
                <c:pt idx="638">
                  <c:v>873.16</c:v>
                </c:pt>
                <c:pt idx="639">
                  <c:v>873.24</c:v>
                </c:pt>
                <c:pt idx="640">
                  <c:v>873.34</c:v>
                </c:pt>
                <c:pt idx="641">
                  <c:v>873.14</c:v>
                </c:pt>
                <c:pt idx="642">
                  <c:v>873.31</c:v>
                </c:pt>
                <c:pt idx="643">
                  <c:v>873.23</c:v>
                </c:pt>
                <c:pt idx="644">
                  <c:v>873.08</c:v>
                </c:pt>
                <c:pt idx="645">
                  <c:v>873.39</c:v>
                </c:pt>
                <c:pt idx="646">
                  <c:v>873.18</c:v>
                </c:pt>
                <c:pt idx="647">
                  <c:v>873.1</c:v>
                </c:pt>
                <c:pt idx="648">
                  <c:v>873.48</c:v>
                </c:pt>
                <c:pt idx="649">
                  <c:v>873.1</c:v>
                </c:pt>
                <c:pt idx="650">
                  <c:v>873.17</c:v>
                </c:pt>
                <c:pt idx="651">
                  <c:v>873.61</c:v>
                </c:pt>
                <c:pt idx="652">
                  <c:v>873.2</c:v>
                </c:pt>
                <c:pt idx="653">
                  <c:v>873.13</c:v>
                </c:pt>
                <c:pt idx="654">
                  <c:v>873.68</c:v>
                </c:pt>
                <c:pt idx="655">
                  <c:v>873.16</c:v>
                </c:pt>
                <c:pt idx="656">
                  <c:v>873.15</c:v>
                </c:pt>
                <c:pt idx="657">
                  <c:v>873.77</c:v>
                </c:pt>
                <c:pt idx="658">
                  <c:v>873.16</c:v>
                </c:pt>
                <c:pt idx="659">
                  <c:v>873.15</c:v>
                </c:pt>
                <c:pt idx="660">
                  <c:v>873.81</c:v>
                </c:pt>
                <c:pt idx="661">
                  <c:v>873.15</c:v>
                </c:pt>
                <c:pt idx="662">
                  <c:v>873.14</c:v>
                </c:pt>
                <c:pt idx="663">
                  <c:v>873.83</c:v>
                </c:pt>
                <c:pt idx="664">
                  <c:v>873.16</c:v>
                </c:pt>
                <c:pt idx="665">
                  <c:v>873.16</c:v>
                </c:pt>
                <c:pt idx="666">
                  <c:v>873.71</c:v>
                </c:pt>
                <c:pt idx="667">
                  <c:v>873.17</c:v>
                </c:pt>
                <c:pt idx="668">
                  <c:v>873.17</c:v>
                </c:pt>
                <c:pt idx="669">
                  <c:v>873.63</c:v>
                </c:pt>
                <c:pt idx="670">
                  <c:v>873.15</c:v>
                </c:pt>
                <c:pt idx="671">
                  <c:v>873.23</c:v>
                </c:pt>
                <c:pt idx="672">
                  <c:v>873.57</c:v>
                </c:pt>
                <c:pt idx="673">
                  <c:v>873.14</c:v>
                </c:pt>
                <c:pt idx="674">
                  <c:v>873.14</c:v>
                </c:pt>
                <c:pt idx="675">
                  <c:v>873.45</c:v>
                </c:pt>
                <c:pt idx="676">
                  <c:v>873.17</c:v>
                </c:pt>
                <c:pt idx="677">
                  <c:v>873.25</c:v>
                </c:pt>
                <c:pt idx="678">
                  <c:v>873.37</c:v>
                </c:pt>
                <c:pt idx="679">
                  <c:v>873.14</c:v>
                </c:pt>
                <c:pt idx="680">
                  <c:v>873.31</c:v>
                </c:pt>
                <c:pt idx="681">
                  <c:v>873.25</c:v>
                </c:pt>
                <c:pt idx="682">
                  <c:v>873.14</c:v>
                </c:pt>
                <c:pt idx="683">
                  <c:v>873.44</c:v>
                </c:pt>
                <c:pt idx="684">
                  <c:v>873.17</c:v>
                </c:pt>
                <c:pt idx="685">
                  <c:v>873.15</c:v>
                </c:pt>
                <c:pt idx="686">
                  <c:v>873.49</c:v>
                </c:pt>
                <c:pt idx="687">
                  <c:v>873.15</c:v>
                </c:pt>
                <c:pt idx="688">
                  <c:v>873.12</c:v>
                </c:pt>
                <c:pt idx="689">
                  <c:v>873.62</c:v>
                </c:pt>
                <c:pt idx="690">
                  <c:v>873.15</c:v>
                </c:pt>
                <c:pt idx="691">
                  <c:v>873.13</c:v>
                </c:pt>
                <c:pt idx="692">
                  <c:v>873.67</c:v>
                </c:pt>
                <c:pt idx="693">
                  <c:v>873.15</c:v>
                </c:pt>
                <c:pt idx="694">
                  <c:v>873.14</c:v>
                </c:pt>
                <c:pt idx="695">
                  <c:v>873.78</c:v>
                </c:pt>
                <c:pt idx="696">
                  <c:v>873.15</c:v>
                </c:pt>
                <c:pt idx="697">
                  <c:v>873.15</c:v>
                </c:pt>
                <c:pt idx="698">
                  <c:v>873.83</c:v>
                </c:pt>
                <c:pt idx="699">
                  <c:v>873.16</c:v>
                </c:pt>
                <c:pt idx="700">
                  <c:v>873.17</c:v>
                </c:pt>
                <c:pt idx="701">
                  <c:v>873.8</c:v>
                </c:pt>
                <c:pt idx="702">
                  <c:v>873.12</c:v>
                </c:pt>
                <c:pt idx="703">
                  <c:v>873.15</c:v>
                </c:pt>
                <c:pt idx="704">
                  <c:v>873.72</c:v>
                </c:pt>
                <c:pt idx="705">
                  <c:v>873.15</c:v>
                </c:pt>
                <c:pt idx="706">
                  <c:v>873.09</c:v>
                </c:pt>
                <c:pt idx="707">
                  <c:v>873.61</c:v>
                </c:pt>
                <c:pt idx="708">
                  <c:v>873.13</c:v>
                </c:pt>
                <c:pt idx="709">
                  <c:v>873.12</c:v>
                </c:pt>
                <c:pt idx="710">
                  <c:v>873.51</c:v>
                </c:pt>
                <c:pt idx="711">
                  <c:v>873.14</c:v>
                </c:pt>
                <c:pt idx="712">
                  <c:v>873.15</c:v>
                </c:pt>
                <c:pt idx="713">
                  <c:v>873.38</c:v>
                </c:pt>
                <c:pt idx="714">
                  <c:v>873.09</c:v>
                </c:pt>
                <c:pt idx="715">
                  <c:v>873.19</c:v>
                </c:pt>
                <c:pt idx="716">
                  <c:v>873.28</c:v>
                </c:pt>
                <c:pt idx="717">
                  <c:v>873.13</c:v>
                </c:pt>
                <c:pt idx="718">
                  <c:v>873.31</c:v>
                </c:pt>
                <c:pt idx="719">
                  <c:v>873.25</c:v>
                </c:pt>
                <c:pt idx="720">
                  <c:v>873.14</c:v>
                </c:pt>
                <c:pt idx="721">
                  <c:v>873.36</c:v>
                </c:pt>
                <c:pt idx="722">
                  <c:v>873.11</c:v>
                </c:pt>
                <c:pt idx="723">
                  <c:v>873.09</c:v>
                </c:pt>
                <c:pt idx="724">
                  <c:v>873.46</c:v>
                </c:pt>
                <c:pt idx="725">
                  <c:v>873.14</c:v>
                </c:pt>
                <c:pt idx="726">
                  <c:v>873.13</c:v>
                </c:pt>
                <c:pt idx="727">
                  <c:v>873.56</c:v>
                </c:pt>
                <c:pt idx="728">
                  <c:v>873.05</c:v>
                </c:pt>
                <c:pt idx="729">
                  <c:v>873.08</c:v>
                </c:pt>
                <c:pt idx="730">
                  <c:v>873.59</c:v>
                </c:pt>
                <c:pt idx="731">
                  <c:v>873.12</c:v>
                </c:pt>
                <c:pt idx="732">
                  <c:v>873.11</c:v>
                </c:pt>
                <c:pt idx="733">
                  <c:v>873.74</c:v>
                </c:pt>
                <c:pt idx="734">
                  <c:v>873.09</c:v>
                </c:pt>
                <c:pt idx="735">
                  <c:v>873.1</c:v>
                </c:pt>
                <c:pt idx="736">
                  <c:v>873.7</c:v>
                </c:pt>
                <c:pt idx="737">
                  <c:v>873.14</c:v>
                </c:pt>
                <c:pt idx="738">
                  <c:v>873.16</c:v>
                </c:pt>
                <c:pt idx="739">
                  <c:v>873.76</c:v>
                </c:pt>
                <c:pt idx="740">
                  <c:v>873.12</c:v>
                </c:pt>
                <c:pt idx="741">
                  <c:v>873.12</c:v>
                </c:pt>
                <c:pt idx="742">
                  <c:v>873.7</c:v>
                </c:pt>
                <c:pt idx="743">
                  <c:v>873.15</c:v>
                </c:pt>
                <c:pt idx="744">
                  <c:v>873.13</c:v>
                </c:pt>
                <c:pt idx="745">
                  <c:v>873.57</c:v>
                </c:pt>
                <c:pt idx="746">
                  <c:v>873.11</c:v>
                </c:pt>
                <c:pt idx="747">
                  <c:v>873.13</c:v>
                </c:pt>
                <c:pt idx="748">
                  <c:v>873.45</c:v>
                </c:pt>
                <c:pt idx="749">
                  <c:v>873.15</c:v>
                </c:pt>
                <c:pt idx="750">
                  <c:v>873.15</c:v>
                </c:pt>
                <c:pt idx="751">
                  <c:v>873.4</c:v>
                </c:pt>
                <c:pt idx="752">
                  <c:v>873.13</c:v>
                </c:pt>
                <c:pt idx="753">
                  <c:v>873.23</c:v>
                </c:pt>
                <c:pt idx="754">
                  <c:v>873.34</c:v>
                </c:pt>
                <c:pt idx="755">
                  <c:v>873.11</c:v>
                </c:pt>
                <c:pt idx="756">
                  <c:v>873.32</c:v>
                </c:pt>
                <c:pt idx="757">
                  <c:v>873.2</c:v>
                </c:pt>
                <c:pt idx="758">
                  <c:v>873.12</c:v>
                </c:pt>
                <c:pt idx="759">
                  <c:v>873.42</c:v>
                </c:pt>
                <c:pt idx="760">
                  <c:v>873.13</c:v>
                </c:pt>
                <c:pt idx="761">
                  <c:v>873.09</c:v>
                </c:pt>
                <c:pt idx="762">
                  <c:v>873.5</c:v>
                </c:pt>
                <c:pt idx="763">
                  <c:v>873.12</c:v>
                </c:pt>
                <c:pt idx="764">
                  <c:v>873.15</c:v>
                </c:pt>
                <c:pt idx="765">
                  <c:v>873.62</c:v>
                </c:pt>
                <c:pt idx="766">
                  <c:v>873.14</c:v>
                </c:pt>
                <c:pt idx="767">
                  <c:v>873.14</c:v>
                </c:pt>
                <c:pt idx="768">
                  <c:v>873.72</c:v>
                </c:pt>
                <c:pt idx="769">
                  <c:v>873.12</c:v>
                </c:pt>
                <c:pt idx="770">
                  <c:v>873.14</c:v>
                </c:pt>
                <c:pt idx="771">
                  <c:v>873.74</c:v>
                </c:pt>
                <c:pt idx="772">
                  <c:v>873.13</c:v>
                </c:pt>
                <c:pt idx="773">
                  <c:v>873.15</c:v>
                </c:pt>
                <c:pt idx="774">
                  <c:v>873.8</c:v>
                </c:pt>
                <c:pt idx="775">
                  <c:v>873.14</c:v>
                </c:pt>
                <c:pt idx="776">
                  <c:v>873.13</c:v>
                </c:pt>
                <c:pt idx="777">
                  <c:v>873.73</c:v>
                </c:pt>
                <c:pt idx="778">
                  <c:v>873.13</c:v>
                </c:pt>
                <c:pt idx="779">
                  <c:v>873.16</c:v>
                </c:pt>
                <c:pt idx="780">
                  <c:v>873.69</c:v>
                </c:pt>
                <c:pt idx="781">
                  <c:v>873.16</c:v>
                </c:pt>
                <c:pt idx="782">
                  <c:v>873.13</c:v>
                </c:pt>
                <c:pt idx="783">
                  <c:v>873.61</c:v>
                </c:pt>
                <c:pt idx="784">
                  <c:v>873.15</c:v>
                </c:pt>
                <c:pt idx="785">
                  <c:v>873.13</c:v>
                </c:pt>
                <c:pt idx="786">
                  <c:v>873.46</c:v>
                </c:pt>
                <c:pt idx="787">
                  <c:v>873.16</c:v>
                </c:pt>
                <c:pt idx="788">
                  <c:v>873.19</c:v>
                </c:pt>
                <c:pt idx="789">
                  <c:v>873.38</c:v>
                </c:pt>
                <c:pt idx="790">
                  <c:v>873.16</c:v>
                </c:pt>
                <c:pt idx="791">
                  <c:v>873.29</c:v>
                </c:pt>
                <c:pt idx="792">
                  <c:v>873.29</c:v>
                </c:pt>
                <c:pt idx="793">
                  <c:v>873.11</c:v>
                </c:pt>
                <c:pt idx="794">
                  <c:v>873.36</c:v>
                </c:pt>
                <c:pt idx="795">
                  <c:v>873.21</c:v>
                </c:pt>
                <c:pt idx="796">
                  <c:v>873.16</c:v>
                </c:pt>
                <c:pt idx="797">
                  <c:v>873.42</c:v>
                </c:pt>
                <c:pt idx="798">
                  <c:v>873.14</c:v>
                </c:pt>
                <c:pt idx="799">
                  <c:v>873.12</c:v>
                </c:pt>
                <c:pt idx="800">
                  <c:v>873.55</c:v>
                </c:pt>
                <c:pt idx="801">
                  <c:v>873.13</c:v>
                </c:pt>
                <c:pt idx="802">
                  <c:v>873.14</c:v>
                </c:pt>
                <c:pt idx="803">
                  <c:v>873.63</c:v>
                </c:pt>
                <c:pt idx="804">
                  <c:v>873.21</c:v>
                </c:pt>
                <c:pt idx="805">
                  <c:v>873.16</c:v>
                </c:pt>
                <c:pt idx="806">
                  <c:v>873.7</c:v>
                </c:pt>
                <c:pt idx="807">
                  <c:v>873.12</c:v>
                </c:pt>
                <c:pt idx="808">
                  <c:v>873.12</c:v>
                </c:pt>
                <c:pt idx="809">
                  <c:v>873.79</c:v>
                </c:pt>
                <c:pt idx="810">
                  <c:v>873.14</c:v>
                </c:pt>
                <c:pt idx="811">
                  <c:v>873.15</c:v>
                </c:pt>
                <c:pt idx="812">
                  <c:v>873.77</c:v>
                </c:pt>
                <c:pt idx="813">
                  <c:v>873.16</c:v>
                </c:pt>
                <c:pt idx="814">
                  <c:v>873.18</c:v>
                </c:pt>
                <c:pt idx="815">
                  <c:v>873.74</c:v>
                </c:pt>
                <c:pt idx="816">
                  <c:v>873.17</c:v>
                </c:pt>
                <c:pt idx="817">
                  <c:v>873.16</c:v>
                </c:pt>
                <c:pt idx="818">
                  <c:v>873.65</c:v>
                </c:pt>
                <c:pt idx="819">
                  <c:v>873.13</c:v>
                </c:pt>
                <c:pt idx="820">
                  <c:v>873.17</c:v>
                </c:pt>
                <c:pt idx="821">
                  <c:v>873.56</c:v>
                </c:pt>
                <c:pt idx="822">
                  <c:v>873.17</c:v>
                </c:pt>
                <c:pt idx="823">
                  <c:v>873.2</c:v>
                </c:pt>
                <c:pt idx="824">
                  <c:v>873.48</c:v>
                </c:pt>
                <c:pt idx="825">
                  <c:v>873.13</c:v>
                </c:pt>
                <c:pt idx="826">
                  <c:v>873.2</c:v>
                </c:pt>
                <c:pt idx="827">
                  <c:v>873.38</c:v>
                </c:pt>
                <c:pt idx="828">
                  <c:v>873.12</c:v>
                </c:pt>
                <c:pt idx="829">
                  <c:v>873.3</c:v>
                </c:pt>
                <c:pt idx="830">
                  <c:v>873.27</c:v>
                </c:pt>
                <c:pt idx="831">
                  <c:v>873.11</c:v>
                </c:pt>
                <c:pt idx="832">
                  <c:v>873.37</c:v>
                </c:pt>
                <c:pt idx="833">
                  <c:v>873.22</c:v>
                </c:pt>
                <c:pt idx="834">
                  <c:v>873.14</c:v>
                </c:pt>
                <c:pt idx="835">
                  <c:v>873.47</c:v>
                </c:pt>
                <c:pt idx="836">
                  <c:v>873.14</c:v>
                </c:pt>
                <c:pt idx="837">
                  <c:v>873.15</c:v>
                </c:pt>
                <c:pt idx="838">
                  <c:v>873.53</c:v>
                </c:pt>
                <c:pt idx="839">
                  <c:v>873.11</c:v>
                </c:pt>
                <c:pt idx="840">
                  <c:v>873.11</c:v>
                </c:pt>
                <c:pt idx="841">
                  <c:v>873.64</c:v>
                </c:pt>
                <c:pt idx="842">
                  <c:v>873.09</c:v>
                </c:pt>
                <c:pt idx="843">
                  <c:v>873.14</c:v>
                </c:pt>
                <c:pt idx="844">
                  <c:v>873.7</c:v>
                </c:pt>
                <c:pt idx="845">
                  <c:v>873.11</c:v>
                </c:pt>
                <c:pt idx="846">
                  <c:v>873.1</c:v>
                </c:pt>
                <c:pt idx="847">
                  <c:v>873.78</c:v>
                </c:pt>
                <c:pt idx="848">
                  <c:v>873.07</c:v>
                </c:pt>
                <c:pt idx="849">
                  <c:v>873.09</c:v>
                </c:pt>
                <c:pt idx="850">
                  <c:v>873.74</c:v>
                </c:pt>
                <c:pt idx="851">
                  <c:v>873.09</c:v>
                </c:pt>
                <c:pt idx="852">
                  <c:v>873.11</c:v>
                </c:pt>
                <c:pt idx="853">
                  <c:v>873.67</c:v>
                </c:pt>
                <c:pt idx="854">
                  <c:v>873.09</c:v>
                </c:pt>
                <c:pt idx="855">
                  <c:v>873.1</c:v>
                </c:pt>
                <c:pt idx="856">
                  <c:v>873.56</c:v>
                </c:pt>
                <c:pt idx="857">
                  <c:v>873.09</c:v>
                </c:pt>
                <c:pt idx="858">
                  <c:v>873.09</c:v>
                </c:pt>
                <c:pt idx="859">
                  <c:v>873.52</c:v>
                </c:pt>
                <c:pt idx="860">
                  <c:v>873.09</c:v>
                </c:pt>
                <c:pt idx="861">
                  <c:v>873.09</c:v>
                </c:pt>
                <c:pt idx="862">
                  <c:v>873.45</c:v>
                </c:pt>
                <c:pt idx="863">
                  <c:v>873.1</c:v>
                </c:pt>
                <c:pt idx="864">
                  <c:v>873.17</c:v>
                </c:pt>
                <c:pt idx="865">
                  <c:v>873.31</c:v>
                </c:pt>
                <c:pt idx="866">
                  <c:v>873.1</c:v>
                </c:pt>
                <c:pt idx="867">
                  <c:v>873.23</c:v>
                </c:pt>
                <c:pt idx="868">
                  <c:v>873.28</c:v>
                </c:pt>
                <c:pt idx="869">
                  <c:v>873.12</c:v>
                </c:pt>
                <c:pt idx="870">
                  <c:v>873.31</c:v>
                </c:pt>
                <c:pt idx="871">
                  <c:v>873.18</c:v>
                </c:pt>
                <c:pt idx="872">
                  <c:v>873.1</c:v>
                </c:pt>
                <c:pt idx="873">
                  <c:v>873.44</c:v>
                </c:pt>
                <c:pt idx="874">
                  <c:v>873.09</c:v>
                </c:pt>
                <c:pt idx="875">
                  <c:v>873.09</c:v>
                </c:pt>
                <c:pt idx="876">
                  <c:v>873.5</c:v>
                </c:pt>
                <c:pt idx="877">
                  <c:v>873.11</c:v>
                </c:pt>
                <c:pt idx="878">
                  <c:v>873.09</c:v>
                </c:pt>
                <c:pt idx="879">
                  <c:v>873.65</c:v>
                </c:pt>
                <c:pt idx="880">
                  <c:v>873.12</c:v>
                </c:pt>
                <c:pt idx="881">
                  <c:v>873.12</c:v>
                </c:pt>
                <c:pt idx="882">
                  <c:v>873.71</c:v>
                </c:pt>
                <c:pt idx="883">
                  <c:v>873.1</c:v>
                </c:pt>
                <c:pt idx="884">
                  <c:v>873.08</c:v>
                </c:pt>
                <c:pt idx="885">
                  <c:v>873.76</c:v>
                </c:pt>
                <c:pt idx="886">
                  <c:v>873.05</c:v>
                </c:pt>
                <c:pt idx="887">
                  <c:v>873.1</c:v>
                </c:pt>
                <c:pt idx="888">
                  <c:v>873.69</c:v>
                </c:pt>
                <c:pt idx="889">
                  <c:v>873.09</c:v>
                </c:pt>
                <c:pt idx="890">
                  <c:v>873.1</c:v>
                </c:pt>
                <c:pt idx="891">
                  <c:v>873.53</c:v>
                </c:pt>
                <c:pt idx="892">
                  <c:v>873.06</c:v>
                </c:pt>
                <c:pt idx="893">
                  <c:v>873.09</c:v>
                </c:pt>
                <c:pt idx="894">
                  <c:v>873.48</c:v>
                </c:pt>
                <c:pt idx="895">
                  <c:v>873.09</c:v>
                </c:pt>
                <c:pt idx="896">
                  <c:v>873.05</c:v>
                </c:pt>
                <c:pt idx="897">
                  <c:v>873.35</c:v>
                </c:pt>
                <c:pt idx="898">
                  <c:v>873.07</c:v>
                </c:pt>
                <c:pt idx="899">
                  <c:v>873.14</c:v>
                </c:pt>
                <c:pt idx="900">
                  <c:v>873.31</c:v>
                </c:pt>
                <c:pt idx="901">
                  <c:v>873.07</c:v>
                </c:pt>
                <c:pt idx="902">
                  <c:v>873.23</c:v>
                </c:pt>
                <c:pt idx="903">
                  <c:v>873.2</c:v>
                </c:pt>
                <c:pt idx="904">
                  <c:v>873.08</c:v>
                </c:pt>
                <c:pt idx="905">
                  <c:v>873.28</c:v>
                </c:pt>
                <c:pt idx="906">
                  <c:v>873.11</c:v>
                </c:pt>
                <c:pt idx="907">
                  <c:v>873.05</c:v>
                </c:pt>
                <c:pt idx="908">
                  <c:v>873.38</c:v>
                </c:pt>
                <c:pt idx="909">
                  <c:v>873.03</c:v>
                </c:pt>
                <c:pt idx="910">
                  <c:v>873.06</c:v>
                </c:pt>
                <c:pt idx="911">
                  <c:v>873.46</c:v>
                </c:pt>
                <c:pt idx="912">
                  <c:v>873.07</c:v>
                </c:pt>
                <c:pt idx="913">
                  <c:v>873.03</c:v>
                </c:pt>
                <c:pt idx="914">
                  <c:v>873.55</c:v>
                </c:pt>
                <c:pt idx="915">
                  <c:v>873.04</c:v>
                </c:pt>
                <c:pt idx="916">
                  <c:v>873.07</c:v>
                </c:pt>
                <c:pt idx="917">
                  <c:v>873.65</c:v>
                </c:pt>
                <c:pt idx="918">
                  <c:v>873.1</c:v>
                </c:pt>
                <c:pt idx="919">
                  <c:v>873.02</c:v>
                </c:pt>
                <c:pt idx="920">
                  <c:v>873.68</c:v>
                </c:pt>
                <c:pt idx="921">
                  <c:v>873.07</c:v>
                </c:pt>
                <c:pt idx="922">
                  <c:v>873.05</c:v>
                </c:pt>
                <c:pt idx="923">
                  <c:v>873.7</c:v>
                </c:pt>
                <c:pt idx="924">
                  <c:v>873.02</c:v>
                </c:pt>
                <c:pt idx="925">
                  <c:v>872.99</c:v>
                </c:pt>
                <c:pt idx="926">
                  <c:v>873.61</c:v>
                </c:pt>
                <c:pt idx="927">
                  <c:v>873.04</c:v>
                </c:pt>
                <c:pt idx="928">
                  <c:v>873.04</c:v>
                </c:pt>
                <c:pt idx="929">
                  <c:v>873.53</c:v>
                </c:pt>
                <c:pt idx="930">
                  <c:v>873.06</c:v>
                </c:pt>
                <c:pt idx="931">
                  <c:v>872.99</c:v>
                </c:pt>
                <c:pt idx="932">
                  <c:v>873.42</c:v>
                </c:pt>
                <c:pt idx="933">
                  <c:v>873.03</c:v>
                </c:pt>
                <c:pt idx="934">
                  <c:v>873.01</c:v>
                </c:pt>
                <c:pt idx="935">
                  <c:v>873.29</c:v>
                </c:pt>
                <c:pt idx="936">
                  <c:v>873.01</c:v>
                </c:pt>
                <c:pt idx="937">
                  <c:v>873.07</c:v>
                </c:pt>
                <c:pt idx="938">
                  <c:v>873.25</c:v>
                </c:pt>
                <c:pt idx="939">
                  <c:v>873.04</c:v>
                </c:pt>
                <c:pt idx="940">
                  <c:v>873.16</c:v>
                </c:pt>
                <c:pt idx="941">
                  <c:v>873.15</c:v>
                </c:pt>
                <c:pt idx="942">
                  <c:v>872.99</c:v>
                </c:pt>
                <c:pt idx="943">
                  <c:v>873.25</c:v>
                </c:pt>
                <c:pt idx="944">
                  <c:v>873.05</c:v>
                </c:pt>
                <c:pt idx="945">
                  <c:v>873.03</c:v>
                </c:pt>
                <c:pt idx="946">
                  <c:v>873.4</c:v>
                </c:pt>
                <c:pt idx="947">
                  <c:v>873.04</c:v>
                </c:pt>
                <c:pt idx="948">
                  <c:v>873.05</c:v>
                </c:pt>
                <c:pt idx="949">
                  <c:v>873.45</c:v>
                </c:pt>
                <c:pt idx="950">
                  <c:v>873</c:v>
                </c:pt>
                <c:pt idx="951">
                  <c:v>872.98</c:v>
                </c:pt>
                <c:pt idx="952">
                  <c:v>873.5</c:v>
                </c:pt>
                <c:pt idx="953">
                  <c:v>873.03</c:v>
                </c:pt>
                <c:pt idx="954">
                  <c:v>873.02</c:v>
                </c:pt>
                <c:pt idx="955">
                  <c:v>873.64</c:v>
                </c:pt>
                <c:pt idx="956">
                  <c:v>873</c:v>
                </c:pt>
                <c:pt idx="957">
                  <c:v>873.06</c:v>
                </c:pt>
                <c:pt idx="958">
                  <c:v>873.7</c:v>
                </c:pt>
                <c:pt idx="959">
                  <c:v>872.99</c:v>
                </c:pt>
                <c:pt idx="960">
                  <c:v>873</c:v>
                </c:pt>
                <c:pt idx="961">
                  <c:v>873.63</c:v>
                </c:pt>
                <c:pt idx="962">
                  <c:v>872.99</c:v>
                </c:pt>
                <c:pt idx="963">
                  <c:v>873</c:v>
                </c:pt>
                <c:pt idx="964">
                  <c:v>873.58</c:v>
                </c:pt>
                <c:pt idx="965">
                  <c:v>873</c:v>
                </c:pt>
                <c:pt idx="966">
                  <c:v>872.97</c:v>
                </c:pt>
                <c:pt idx="967">
                  <c:v>873.46</c:v>
                </c:pt>
                <c:pt idx="968">
                  <c:v>872.98</c:v>
                </c:pt>
                <c:pt idx="969">
                  <c:v>872.98</c:v>
                </c:pt>
                <c:pt idx="970">
                  <c:v>873.34</c:v>
                </c:pt>
                <c:pt idx="971">
                  <c:v>872.97</c:v>
                </c:pt>
                <c:pt idx="972">
                  <c:v>872.98</c:v>
                </c:pt>
                <c:pt idx="973">
                  <c:v>873.27</c:v>
                </c:pt>
                <c:pt idx="974">
                  <c:v>872.95</c:v>
                </c:pt>
                <c:pt idx="975">
                  <c:v>873.06</c:v>
                </c:pt>
                <c:pt idx="976">
                  <c:v>873.19</c:v>
                </c:pt>
                <c:pt idx="977">
                  <c:v>872.96</c:v>
                </c:pt>
                <c:pt idx="978">
                  <c:v>873.19</c:v>
                </c:pt>
                <c:pt idx="979">
                  <c:v>873.1</c:v>
                </c:pt>
                <c:pt idx="980">
                  <c:v>872.95</c:v>
                </c:pt>
                <c:pt idx="981">
                  <c:v>873.25</c:v>
                </c:pt>
                <c:pt idx="982">
                  <c:v>872.99</c:v>
                </c:pt>
                <c:pt idx="983">
                  <c:v>872.99</c:v>
                </c:pt>
                <c:pt idx="984">
                  <c:v>873.35</c:v>
                </c:pt>
                <c:pt idx="985">
                  <c:v>872.97</c:v>
                </c:pt>
                <c:pt idx="986">
                  <c:v>872.96</c:v>
                </c:pt>
                <c:pt idx="987">
                  <c:v>873.4</c:v>
                </c:pt>
                <c:pt idx="988">
                  <c:v>872.96</c:v>
                </c:pt>
                <c:pt idx="989">
                  <c:v>872.94</c:v>
                </c:pt>
                <c:pt idx="990">
                  <c:v>873.51</c:v>
                </c:pt>
                <c:pt idx="991">
                  <c:v>872.97</c:v>
                </c:pt>
                <c:pt idx="992">
                  <c:v>872.95</c:v>
                </c:pt>
                <c:pt idx="993">
                  <c:v>873.59</c:v>
                </c:pt>
                <c:pt idx="994">
                  <c:v>872.93</c:v>
                </c:pt>
                <c:pt idx="995">
                  <c:v>872.97</c:v>
                </c:pt>
                <c:pt idx="996">
                  <c:v>873.59</c:v>
                </c:pt>
                <c:pt idx="997">
                  <c:v>872.93</c:v>
                </c:pt>
                <c:pt idx="998">
                  <c:v>872.95</c:v>
                </c:pt>
                <c:pt idx="999">
                  <c:v>873.57</c:v>
                </c:pt>
                <c:pt idx="1000">
                  <c:v>872.98</c:v>
                </c:pt>
                <c:pt idx="1001">
                  <c:v>872.94</c:v>
                </c:pt>
                <c:pt idx="1002">
                  <c:v>873.53</c:v>
                </c:pt>
                <c:pt idx="1003">
                  <c:v>872.93</c:v>
                </c:pt>
                <c:pt idx="1004">
                  <c:v>872.94</c:v>
                </c:pt>
                <c:pt idx="1005">
                  <c:v>873.4</c:v>
                </c:pt>
                <c:pt idx="1006">
                  <c:v>872.97</c:v>
                </c:pt>
                <c:pt idx="1007">
                  <c:v>872.97</c:v>
                </c:pt>
                <c:pt idx="1008">
                  <c:v>873.33</c:v>
                </c:pt>
                <c:pt idx="1009">
                  <c:v>872.91</c:v>
                </c:pt>
                <c:pt idx="1010">
                  <c:v>873</c:v>
                </c:pt>
                <c:pt idx="1011">
                  <c:v>873.25</c:v>
                </c:pt>
                <c:pt idx="1012">
                  <c:v>872.95</c:v>
                </c:pt>
                <c:pt idx="1013">
                  <c:v>873</c:v>
                </c:pt>
                <c:pt idx="1014">
                  <c:v>873.13</c:v>
                </c:pt>
                <c:pt idx="1015">
                  <c:v>872.95</c:v>
                </c:pt>
                <c:pt idx="1016">
                  <c:v>873.13</c:v>
                </c:pt>
                <c:pt idx="1017">
                  <c:v>873</c:v>
                </c:pt>
                <c:pt idx="1018">
                  <c:v>872.93</c:v>
                </c:pt>
                <c:pt idx="1019">
                  <c:v>873.21</c:v>
                </c:pt>
                <c:pt idx="1020">
                  <c:v>872.95</c:v>
                </c:pt>
                <c:pt idx="1021">
                  <c:v>872.9</c:v>
                </c:pt>
                <c:pt idx="1022">
                  <c:v>873.28</c:v>
                </c:pt>
                <c:pt idx="1023">
                  <c:v>872.93</c:v>
                </c:pt>
                <c:pt idx="1024">
                  <c:v>872.93</c:v>
                </c:pt>
                <c:pt idx="1025">
                  <c:v>873.38</c:v>
                </c:pt>
                <c:pt idx="1026">
                  <c:v>872.92</c:v>
                </c:pt>
                <c:pt idx="1027">
                  <c:v>872.92</c:v>
                </c:pt>
                <c:pt idx="1028">
                  <c:v>873.44</c:v>
                </c:pt>
                <c:pt idx="1029">
                  <c:v>872.91</c:v>
                </c:pt>
                <c:pt idx="1030">
                  <c:v>872.95</c:v>
                </c:pt>
                <c:pt idx="1031">
                  <c:v>873.52</c:v>
                </c:pt>
                <c:pt idx="1032">
                  <c:v>872.89</c:v>
                </c:pt>
                <c:pt idx="1033">
                  <c:v>872.93</c:v>
                </c:pt>
                <c:pt idx="1034">
                  <c:v>873.59</c:v>
                </c:pt>
                <c:pt idx="1035">
                  <c:v>872.92</c:v>
                </c:pt>
                <c:pt idx="1036">
                  <c:v>872.92</c:v>
                </c:pt>
                <c:pt idx="1037">
                  <c:v>873.57</c:v>
                </c:pt>
                <c:pt idx="1038">
                  <c:v>872.89</c:v>
                </c:pt>
                <c:pt idx="1039">
                  <c:v>872.92</c:v>
                </c:pt>
                <c:pt idx="1040">
                  <c:v>873.46</c:v>
                </c:pt>
                <c:pt idx="1041">
                  <c:v>872.93</c:v>
                </c:pt>
                <c:pt idx="1042">
                  <c:v>872.9</c:v>
                </c:pt>
                <c:pt idx="1043">
                  <c:v>873.34</c:v>
                </c:pt>
                <c:pt idx="1044">
                  <c:v>872.88</c:v>
                </c:pt>
                <c:pt idx="1045">
                  <c:v>872.91</c:v>
                </c:pt>
                <c:pt idx="1046">
                  <c:v>873.28</c:v>
                </c:pt>
                <c:pt idx="1047">
                  <c:v>872.89</c:v>
                </c:pt>
                <c:pt idx="1048">
                  <c:v>872.9</c:v>
                </c:pt>
                <c:pt idx="1049">
                  <c:v>873.15</c:v>
                </c:pt>
                <c:pt idx="1050">
                  <c:v>872.9</c:v>
                </c:pt>
                <c:pt idx="1051">
                  <c:v>873.04</c:v>
                </c:pt>
                <c:pt idx="1052">
                  <c:v>873.1</c:v>
                </c:pt>
                <c:pt idx="1053">
                  <c:v>872.95</c:v>
                </c:pt>
                <c:pt idx="1054">
                  <c:v>873.11</c:v>
                </c:pt>
                <c:pt idx="1055">
                  <c:v>873</c:v>
                </c:pt>
                <c:pt idx="1056">
                  <c:v>872.92</c:v>
                </c:pt>
                <c:pt idx="1057">
                  <c:v>873.19</c:v>
                </c:pt>
                <c:pt idx="1058">
                  <c:v>872.9</c:v>
                </c:pt>
                <c:pt idx="1059">
                  <c:v>872.9</c:v>
                </c:pt>
                <c:pt idx="1060">
                  <c:v>873.29</c:v>
                </c:pt>
                <c:pt idx="1061">
                  <c:v>872.89</c:v>
                </c:pt>
                <c:pt idx="1062">
                  <c:v>872.93</c:v>
                </c:pt>
                <c:pt idx="1063">
                  <c:v>873.38</c:v>
                </c:pt>
                <c:pt idx="1064">
                  <c:v>872.89</c:v>
                </c:pt>
                <c:pt idx="1065">
                  <c:v>872.93</c:v>
                </c:pt>
                <c:pt idx="1066">
                  <c:v>873.43</c:v>
                </c:pt>
                <c:pt idx="1067">
                  <c:v>872.92</c:v>
                </c:pt>
                <c:pt idx="1068">
                  <c:v>872.87</c:v>
                </c:pt>
                <c:pt idx="1069">
                  <c:v>873.55</c:v>
                </c:pt>
                <c:pt idx="1070">
                  <c:v>872.91</c:v>
                </c:pt>
                <c:pt idx="1071">
                  <c:v>872.92</c:v>
                </c:pt>
                <c:pt idx="1072">
                  <c:v>873.61</c:v>
                </c:pt>
                <c:pt idx="1073">
                  <c:v>872.9</c:v>
                </c:pt>
                <c:pt idx="1074">
                  <c:v>872.9</c:v>
                </c:pt>
                <c:pt idx="1075">
                  <c:v>873.51</c:v>
                </c:pt>
                <c:pt idx="1076">
                  <c:v>872.89</c:v>
                </c:pt>
                <c:pt idx="1077">
                  <c:v>872.92</c:v>
                </c:pt>
                <c:pt idx="1078">
                  <c:v>873.48</c:v>
                </c:pt>
                <c:pt idx="1079">
                  <c:v>872.92</c:v>
                </c:pt>
                <c:pt idx="1080">
                  <c:v>872.89</c:v>
                </c:pt>
                <c:pt idx="1081">
                  <c:v>873.32</c:v>
                </c:pt>
                <c:pt idx="1082">
                  <c:v>872.92</c:v>
                </c:pt>
                <c:pt idx="1083">
                  <c:v>872.89</c:v>
                </c:pt>
                <c:pt idx="1084">
                  <c:v>873.21</c:v>
                </c:pt>
                <c:pt idx="1085">
                  <c:v>872.9</c:v>
                </c:pt>
                <c:pt idx="1086">
                  <c:v>872.95</c:v>
                </c:pt>
                <c:pt idx="1087">
                  <c:v>873.15</c:v>
                </c:pt>
                <c:pt idx="1088">
                  <c:v>872.94</c:v>
                </c:pt>
                <c:pt idx="1089">
                  <c:v>873.07</c:v>
                </c:pt>
                <c:pt idx="1090">
                  <c:v>873.08</c:v>
                </c:pt>
                <c:pt idx="1091">
                  <c:v>872.93</c:v>
                </c:pt>
                <c:pt idx="1092">
                  <c:v>873.17</c:v>
                </c:pt>
                <c:pt idx="1093">
                  <c:v>873</c:v>
                </c:pt>
                <c:pt idx="1094">
                  <c:v>872.95</c:v>
                </c:pt>
                <c:pt idx="1095">
                  <c:v>873.21</c:v>
                </c:pt>
                <c:pt idx="1096">
                  <c:v>872.9</c:v>
                </c:pt>
                <c:pt idx="1097">
                  <c:v>872.94</c:v>
                </c:pt>
                <c:pt idx="1098">
                  <c:v>873.32</c:v>
                </c:pt>
                <c:pt idx="1099">
                  <c:v>872.93</c:v>
                </c:pt>
                <c:pt idx="1100">
                  <c:v>872.93</c:v>
                </c:pt>
                <c:pt idx="1101">
                  <c:v>873.43</c:v>
                </c:pt>
                <c:pt idx="1102">
                  <c:v>872.95</c:v>
                </c:pt>
                <c:pt idx="1103">
                  <c:v>872.93</c:v>
                </c:pt>
                <c:pt idx="1104">
                  <c:v>873.48</c:v>
                </c:pt>
                <c:pt idx="1105">
                  <c:v>872.96</c:v>
                </c:pt>
                <c:pt idx="1106">
                  <c:v>872.94</c:v>
                </c:pt>
                <c:pt idx="1107">
                  <c:v>873.58</c:v>
                </c:pt>
                <c:pt idx="1108">
                  <c:v>872.91</c:v>
                </c:pt>
                <c:pt idx="1109">
                  <c:v>872.95</c:v>
                </c:pt>
                <c:pt idx="1110">
                  <c:v>873.59</c:v>
                </c:pt>
                <c:pt idx="1111">
                  <c:v>872.94</c:v>
                </c:pt>
                <c:pt idx="1112">
                  <c:v>872.91</c:v>
                </c:pt>
                <c:pt idx="1113">
                  <c:v>873.55</c:v>
                </c:pt>
                <c:pt idx="1114">
                  <c:v>872.96</c:v>
                </c:pt>
                <c:pt idx="1115">
                  <c:v>872.95</c:v>
                </c:pt>
                <c:pt idx="1116">
                  <c:v>873.48</c:v>
                </c:pt>
                <c:pt idx="1117">
                  <c:v>872.96</c:v>
                </c:pt>
                <c:pt idx="1118">
                  <c:v>872.95</c:v>
                </c:pt>
                <c:pt idx="1119">
                  <c:v>873.37</c:v>
                </c:pt>
                <c:pt idx="1120">
                  <c:v>872.96</c:v>
                </c:pt>
                <c:pt idx="1121">
                  <c:v>872.94</c:v>
                </c:pt>
                <c:pt idx="1122">
                  <c:v>873.28</c:v>
                </c:pt>
                <c:pt idx="1123">
                  <c:v>872.94</c:v>
                </c:pt>
                <c:pt idx="1124">
                  <c:v>872.98</c:v>
                </c:pt>
                <c:pt idx="1125">
                  <c:v>873.18</c:v>
                </c:pt>
                <c:pt idx="1126">
                  <c:v>872.94</c:v>
                </c:pt>
                <c:pt idx="1127">
                  <c:v>873.08</c:v>
                </c:pt>
                <c:pt idx="1128">
                  <c:v>873.07</c:v>
                </c:pt>
                <c:pt idx="1129">
                  <c:v>872.94</c:v>
                </c:pt>
                <c:pt idx="1130">
                  <c:v>873.16</c:v>
                </c:pt>
                <c:pt idx="1131">
                  <c:v>872.99</c:v>
                </c:pt>
                <c:pt idx="1132">
                  <c:v>872.95</c:v>
                </c:pt>
                <c:pt idx="1133">
                  <c:v>873.24</c:v>
                </c:pt>
                <c:pt idx="1134">
                  <c:v>872.93</c:v>
                </c:pt>
                <c:pt idx="1135">
                  <c:v>872.95</c:v>
                </c:pt>
                <c:pt idx="1136">
                  <c:v>873.33</c:v>
                </c:pt>
                <c:pt idx="1137">
                  <c:v>872.95</c:v>
                </c:pt>
                <c:pt idx="1138">
                  <c:v>872.93</c:v>
                </c:pt>
                <c:pt idx="1139">
                  <c:v>873.43</c:v>
                </c:pt>
                <c:pt idx="1140">
                  <c:v>872.94</c:v>
                </c:pt>
                <c:pt idx="1141">
                  <c:v>872.94</c:v>
                </c:pt>
                <c:pt idx="1142">
                  <c:v>873.51</c:v>
                </c:pt>
                <c:pt idx="1143">
                  <c:v>872.93</c:v>
                </c:pt>
                <c:pt idx="1144">
                  <c:v>872.92</c:v>
                </c:pt>
                <c:pt idx="1145">
                  <c:v>873.57</c:v>
                </c:pt>
                <c:pt idx="1146">
                  <c:v>872.9</c:v>
                </c:pt>
                <c:pt idx="1147">
                  <c:v>872.93</c:v>
                </c:pt>
                <c:pt idx="1148">
                  <c:v>873.56</c:v>
                </c:pt>
                <c:pt idx="1149">
                  <c:v>872.91</c:v>
                </c:pt>
                <c:pt idx="1150">
                  <c:v>872.93</c:v>
                </c:pt>
                <c:pt idx="1151">
                  <c:v>873.51</c:v>
                </c:pt>
                <c:pt idx="1152">
                  <c:v>872.91</c:v>
                </c:pt>
                <c:pt idx="1153">
                  <c:v>872.91</c:v>
                </c:pt>
                <c:pt idx="1154">
                  <c:v>873.38</c:v>
                </c:pt>
                <c:pt idx="1155">
                  <c:v>872.9</c:v>
                </c:pt>
                <c:pt idx="1156">
                  <c:v>872.88</c:v>
                </c:pt>
                <c:pt idx="1157">
                  <c:v>873.3</c:v>
                </c:pt>
                <c:pt idx="1158">
                  <c:v>872.88</c:v>
                </c:pt>
                <c:pt idx="1159">
                  <c:v>872.92</c:v>
                </c:pt>
                <c:pt idx="1160">
                  <c:v>873.2</c:v>
                </c:pt>
                <c:pt idx="1161">
                  <c:v>872.91</c:v>
                </c:pt>
                <c:pt idx="1162">
                  <c:v>872.96</c:v>
                </c:pt>
                <c:pt idx="1163">
                  <c:v>873.1</c:v>
                </c:pt>
                <c:pt idx="1164">
                  <c:v>872.87</c:v>
                </c:pt>
                <c:pt idx="1165">
                  <c:v>873.03</c:v>
                </c:pt>
                <c:pt idx="1166">
                  <c:v>873.05</c:v>
                </c:pt>
                <c:pt idx="1167">
                  <c:v>872.9</c:v>
                </c:pt>
                <c:pt idx="1168">
                  <c:v>873.12</c:v>
                </c:pt>
                <c:pt idx="1169">
                  <c:v>872.94</c:v>
                </c:pt>
                <c:pt idx="1170">
                  <c:v>872.91</c:v>
                </c:pt>
                <c:pt idx="1171">
                  <c:v>873.2</c:v>
                </c:pt>
                <c:pt idx="1172">
                  <c:v>872.84</c:v>
                </c:pt>
                <c:pt idx="1173">
                  <c:v>872.88</c:v>
                </c:pt>
                <c:pt idx="1174">
                  <c:v>873.32</c:v>
                </c:pt>
                <c:pt idx="1175">
                  <c:v>872.87</c:v>
                </c:pt>
                <c:pt idx="1176">
                  <c:v>872.9</c:v>
                </c:pt>
                <c:pt idx="1177">
                  <c:v>873.38</c:v>
                </c:pt>
                <c:pt idx="1178">
                  <c:v>872.86</c:v>
                </c:pt>
                <c:pt idx="1179">
                  <c:v>872.85</c:v>
                </c:pt>
                <c:pt idx="1180">
                  <c:v>873.49</c:v>
                </c:pt>
                <c:pt idx="1181">
                  <c:v>872.87</c:v>
                </c:pt>
                <c:pt idx="1182">
                  <c:v>872.87</c:v>
                </c:pt>
                <c:pt idx="1183">
                  <c:v>873.56</c:v>
                </c:pt>
                <c:pt idx="1184">
                  <c:v>872.89</c:v>
                </c:pt>
                <c:pt idx="1185">
                  <c:v>872.9</c:v>
                </c:pt>
                <c:pt idx="1186">
                  <c:v>873.57</c:v>
                </c:pt>
                <c:pt idx="1187">
                  <c:v>872.89</c:v>
                </c:pt>
                <c:pt idx="1188">
                  <c:v>872.89</c:v>
                </c:pt>
                <c:pt idx="1189">
                  <c:v>873.49</c:v>
                </c:pt>
                <c:pt idx="1190">
                  <c:v>872.87</c:v>
                </c:pt>
                <c:pt idx="1191">
                  <c:v>872.89</c:v>
                </c:pt>
                <c:pt idx="1192">
                  <c:v>873.35</c:v>
                </c:pt>
                <c:pt idx="1193">
                  <c:v>872.85</c:v>
                </c:pt>
                <c:pt idx="1194">
                  <c:v>872.9</c:v>
                </c:pt>
                <c:pt idx="1195">
                  <c:v>873.28</c:v>
                </c:pt>
                <c:pt idx="1196">
                  <c:v>872.91</c:v>
                </c:pt>
                <c:pt idx="1197">
                  <c:v>872.9</c:v>
                </c:pt>
                <c:pt idx="1198">
                  <c:v>873.19</c:v>
                </c:pt>
                <c:pt idx="1199">
                  <c:v>872.91</c:v>
                </c:pt>
                <c:pt idx="1200">
                  <c:v>872.98</c:v>
                </c:pt>
                <c:pt idx="1201">
                  <c:v>873.1</c:v>
                </c:pt>
                <c:pt idx="1202">
                  <c:v>872.88</c:v>
                </c:pt>
                <c:pt idx="1203">
                  <c:v>873.05</c:v>
                </c:pt>
                <c:pt idx="1204">
                  <c:v>872.98</c:v>
                </c:pt>
                <c:pt idx="1205">
                  <c:v>872.87</c:v>
                </c:pt>
                <c:pt idx="1206">
                  <c:v>873.16</c:v>
                </c:pt>
                <c:pt idx="1207">
                  <c:v>872.92</c:v>
                </c:pt>
                <c:pt idx="1208">
                  <c:v>872.88</c:v>
                </c:pt>
                <c:pt idx="1209">
                  <c:v>873.23</c:v>
                </c:pt>
                <c:pt idx="1210">
                  <c:v>872.88</c:v>
                </c:pt>
                <c:pt idx="1211">
                  <c:v>872.85</c:v>
                </c:pt>
                <c:pt idx="1212">
                  <c:v>873.32</c:v>
                </c:pt>
                <c:pt idx="1213">
                  <c:v>872.85</c:v>
                </c:pt>
                <c:pt idx="1214">
                  <c:v>872.86</c:v>
                </c:pt>
                <c:pt idx="1215">
                  <c:v>873.41</c:v>
                </c:pt>
                <c:pt idx="1216">
                  <c:v>872.85</c:v>
                </c:pt>
                <c:pt idx="1217">
                  <c:v>872.89</c:v>
                </c:pt>
                <c:pt idx="1218">
                  <c:v>873.52</c:v>
                </c:pt>
                <c:pt idx="1219">
                  <c:v>872.85</c:v>
                </c:pt>
                <c:pt idx="1220">
                  <c:v>872.88</c:v>
                </c:pt>
                <c:pt idx="1221">
                  <c:v>873.5</c:v>
                </c:pt>
                <c:pt idx="1222">
                  <c:v>872.82</c:v>
                </c:pt>
                <c:pt idx="1223">
                  <c:v>872.84</c:v>
                </c:pt>
                <c:pt idx="1224">
                  <c:v>873.47</c:v>
                </c:pt>
                <c:pt idx="1225">
                  <c:v>872.88</c:v>
                </c:pt>
                <c:pt idx="1226">
                  <c:v>872.86</c:v>
                </c:pt>
                <c:pt idx="1227">
                  <c:v>873.41</c:v>
                </c:pt>
                <c:pt idx="1228">
                  <c:v>872.87</c:v>
                </c:pt>
                <c:pt idx="1229">
                  <c:v>872.91</c:v>
                </c:pt>
                <c:pt idx="1230">
                  <c:v>873.29</c:v>
                </c:pt>
                <c:pt idx="1231">
                  <c:v>872.9</c:v>
                </c:pt>
                <c:pt idx="1232">
                  <c:v>872.87</c:v>
                </c:pt>
                <c:pt idx="1233">
                  <c:v>873.24</c:v>
                </c:pt>
                <c:pt idx="1234">
                  <c:v>872.86</c:v>
                </c:pt>
                <c:pt idx="1235">
                  <c:v>872.93</c:v>
                </c:pt>
                <c:pt idx="1236">
                  <c:v>873.13</c:v>
                </c:pt>
                <c:pt idx="1237">
                  <c:v>872.92</c:v>
                </c:pt>
                <c:pt idx="1238">
                  <c:v>873</c:v>
                </c:pt>
                <c:pt idx="1239">
                  <c:v>873.09</c:v>
                </c:pt>
                <c:pt idx="1240">
                  <c:v>872.88</c:v>
                </c:pt>
                <c:pt idx="1241">
                  <c:v>873.1</c:v>
                </c:pt>
                <c:pt idx="1242">
                  <c:v>872.97</c:v>
                </c:pt>
                <c:pt idx="1243">
                  <c:v>872.89</c:v>
                </c:pt>
                <c:pt idx="1244">
                  <c:v>873.19</c:v>
                </c:pt>
                <c:pt idx="1245">
                  <c:v>872.83</c:v>
                </c:pt>
                <c:pt idx="1246">
                  <c:v>872.87</c:v>
                </c:pt>
                <c:pt idx="1247">
                  <c:v>873.29</c:v>
                </c:pt>
                <c:pt idx="1248">
                  <c:v>872.85</c:v>
                </c:pt>
                <c:pt idx="1249">
                  <c:v>872.86</c:v>
                </c:pt>
                <c:pt idx="1250">
                  <c:v>873.39</c:v>
                </c:pt>
                <c:pt idx="1251">
                  <c:v>872.9</c:v>
                </c:pt>
                <c:pt idx="1252">
                  <c:v>872.85</c:v>
                </c:pt>
                <c:pt idx="1253">
                  <c:v>873.4</c:v>
                </c:pt>
                <c:pt idx="1254">
                  <c:v>872.86</c:v>
                </c:pt>
                <c:pt idx="1255">
                  <c:v>872.86</c:v>
                </c:pt>
                <c:pt idx="1256">
                  <c:v>873.47</c:v>
                </c:pt>
                <c:pt idx="1257">
                  <c:v>872.83</c:v>
                </c:pt>
                <c:pt idx="1258">
                  <c:v>872.86</c:v>
                </c:pt>
                <c:pt idx="1259">
                  <c:v>873.51</c:v>
                </c:pt>
                <c:pt idx="1260">
                  <c:v>872.86</c:v>
                </c:pt>
                <c:pt idx="1261">
                  <c:v>872.85</c:v>
                </c:pt>
                <c:pt idx="1262">
                  <c:v>873.42</c:v>
                </c:pt>
                <c:pt idx="1263">
                  <c:v>872.86</c:v>
                </c:pt>
                <c:pt idx="1264">
                  <c:v>872.85</c:v>
                </c:pt>
                <c:pt idx="1265">
                  <c:v>873.36</c:v>
                </c:pt>
                <c:pt idx="1266">
                  <c:v>872.84</c:v>
                </c:pt>
                <c:pt idx="1267">
                  <c:v>872.82</c:v>
                </c:pt>
                <c:pt idx="1268">
                  <c:v>873.27</c:v>
                </c:pt>
                <c:pt idx="1269">
                  <c:v>872.83</c:v>
                </c:pt>
                <c:pt idx="1270">
                  <c:v>872.85</c:v>
                </c:pt>
                <c:pt idx="1271">
                  <c:v>873.17</c:v>
                </c:pt>
                <c:pt idx="1272">
                  <c:v>872.82</c:v>
                </c:pt>
                <c:pt idx="1273">
                  <c:v>872.92</c:v>
                </c:pt>
                <c:pt idx="1274">
                  <c:v>873.06</c:v>
                </c:pt>
                <c:pt idx="1275">
                  <c:v>872.88</c:v>
                </c:pt>
                <c:pt idx="1276">
                  <c:v>872.99</c:v>
                </c:pt>
                <c:pt idx="1277">
                  <c:v>872.97</c:v>
                </c:pt>
                <c:pt idx="1278">
                  <c:v>872.85</c:v>
                </c:pt>
                <c:pt idx="1279">
                  <c:v>873.06</c:v>
                </c:pt>
                <c:pt idx="1280">
                  <c:v>872.88</c:v>
                </c:pt>
                <c:pt idx="1281">
                  <c:v>872.86</c:v>
                </c:pt>
                <c:pt idx="1282">
                  <c:v>873.18</c:v>
                </c:pt>
                <c:pt idx="1283">
                  <c:v>872.84</c:v>
                </c:pt>
                <c:pt idx="1284">
                  <c:v>872.83</c:v>
                </c:pt>
                <c:pt idx="1285">
                  <c:v>873.25</c:v>
                </c:pt>
                <c:pt idx="1286">
                  <c:v>872.83</c:v>
                </c:pt>
                <c:pt idx="1287">
                  <c:v>872.86</c:v>
                </c:pt>
                <c:pt idx="1288">
                  <c:v>873.35</c:v>
                </c:pt>
                <c:pt idx="1289">
                  <c:v>872.83</c:v>
                </c:pt>
                <c:pt idx="1290">
                  <c:v>872.84</c:v>
                </c:pt>
                <c:pt idx="1291">
                  <c:v>873.45</c:v>
                </c:pt>
                <c:pt idx="1292">
                  <c:v>872.84</c:v>
                </c:pt>
                <c:pt idx="1293">
                  <c:v>872.86</c:v>
                </c:pt>
                <c:pt idx="1294">
                  <c:v>873.48</c:v>
                </c:pt>
                <c:pt idx="1295">
                  <c:v>872.85</c:v>
                </c:pt>
                <c:pt idx="1296">
                  <c:v>872.83</c:v>
                </c:pt>
                <c:pt idx="1297">
                  <c:v>873.5</c:v>
                </c:pt>
                <c:pt idx="1298">
                  <c:v>872.86</c:v>
                </c:pt>
                <c:pt idx="1299">
                  <c:v>872.87</c:v>
                </c:pt>
                <c:pt idx="1300">
                  <c:v>873.39</c:v>
                </c:pt>
                <c:pt idx="1301">
                  <c:v>872.8</c:v>
                </c:pt>
                <c:pt idx="1302">
                  <c:v>872.84</c:v>
                </c:pt>
                <c:pt idx="1303">
                  <c:v>873.33</c:v>
                </c:pt>
                <c:pt idx="1304">
                  <c:v>872.85</c:v>
                </c:pt>
                <c:pt idx="1305">
                  <c:v>872.84</c:v>
                </c:pt>
                <c:pt idx="1306">
                  <c:v>873.2</c:v>
                </c:pt>
                <c:pt idx="1307">
                  <c:v>872.84</c:v>
                </c:pt>
                <c:pt idx="1308">
                  <c:v>872.82</c:v>
                </c:pt>
                <c:pt idx="1309">
                  <c:v>873.15</c:v>
                </c:pt>
                <c:pt idx="1310">
                  <c:v>872.82</c:v>
                </c:pt>
                <c:pt idx="1311">
                  <c:v>872.85</c:v>
                </c:pt>
                <c:pt idx="1312">
                  <c:v>873.05</c:v>
                </c:pt>
                <c:pt idx="1313">
                  <c:v>872.81</c:v>
                </c:pt>
                <c:pt idx="1314">
                  <c:v>872.92</c:v>
                </c:pt>
                <c:pt idx="1315">
                  <c:v>872.94</c:v>
                </c:pt>
                <c:pt idx="1316">
                  <c:v>872.78</c:v>
                </c:pt>
                <c:pt idx="1317">
                  <c:v>873.05</c:v>
                </c:pt>
                <c:pt idx="1318">
                  <c:v>872.87</c:v>
                </c:pt>
                <c:pt idx="1319">
                  <c:v>872.81</c:v>
                </c:pt>
                <c:pt idx="1320">
                  <c:v>873.12</c:v>
                </c:pt>
                <c:pt idx="1321">
                  <c:v>872.8</c:v>
                </c:pt>
                <c:pt idx="1322">
                  <c:v>872.82</c:v>
                </c:pt>
                <c:pt idx="1323">
                  <c:v>873.27</c:v>
                </c:pt>
                <c:pt idx="1324">
                  <c:v>872.83</c:v>
                </c:pt>
                <c:pt idx="1325">
                  <c:v>872.86</c:v>
                </c:pt>
                <c:pt idx="1326">
                  <c:v>873.37</c:v>
                </c:pt>
                <c:pt idx="1327">
                  <c:v>872.81</c:v>
                </c:pt>
                <c:pt idx="1328">
                  <c:v>872.8</c:v>
                </c:pt>
                <c:pt idx="1329">
                  <c:v>873.39</c:v>
                </c:pt>
                <c:pt idx="1330">
                  <c:v>872.86</c:v>
                </c:pt>
                <c:pt idx="1331">
                  <c:v>872.85</c:v>
                </c:pt>
                <c:pt idx="1332">
                  <c:v>873.5</c:v>
                </c:pt>
                <c:pt idx="1333">
                  <c:v>872.81</c:v>
                </c:pt>
                <c:pt idx="1334">
                  <c:v>872.84</c:v>
                </c:pt>
                <c:pt idx="1335">
                  <c:v>873.5</c:v>
                </c:pt>
                <c:pt idx="1336">
                  <c:v>872.84</c:v>
                </c:pt>
                <c:pt idx="1337">
                  <c:v>872.81</c:v>
                </c:pt>
                <c:pt idx="1338">
                  <c:v>873.41</c:v>
                </c:pt>
                <c:pt idx="1339">
                  <c:v>872.8</c:v>
                </c:pt>
                <c:pt idx="1340">
                  <c:v>872.85</c:v>
                </c:pt>
                <c:pt idx="1341">
                  <c:v>873.33</c:v>
                </c:pt>
                <c:pt idx="1342">
                  <c:v>872.82</c:v>
                </c:pt>
                <c:pt idx="1343">
                  <c:v>872.84</c:v>
                </c:pt>
                <c:pt idx="1344">
                  <c:v>873.19</c:v>
                </c:pt>
                <c:pt idx="1345">
                  <c:v>872.84</c:v>
                </c:pt>
                <c:pt idx="1346">
                  <c:v>872.89</c:v>
                </c:pt>
                <c:pt idx="1347">
                  <c:v>873.16</c:v>
                </c:pt>
                <c:pt idx="1348">
                  <c:v>872.83</c:v>
                </c:pt>
                <c:pt idx="1349">
                  <c:v>872.97</c:v>
                </c:pt>
                <c:pt idx="1350">
                  <c:v>873.02</c:v>
                </c:pt>
                <c:pt idx="1351">
                  <c:v>872.81</c:v>
                </c:pt>
                <c:pt idx="1352">
                  <c:v>873.04</c:v>
                </c:pt>
                <c:pt idx="1353">
                  <c:v>872.89</c:v>
                </c:pt>
                <c:pt idx="1354">
                  <c:v>872.83</c:v>
                </c:pt>
                <c:pt idx="1355">
                  <c:v>873.12</c:v>
                </c:pt>
                <c:pt idx="1356">
                  <c:v>872.81</c:v>
                </c:pt>
                <c:pt idx="1357">
                  <c:v>872.79</c:v>
                </c:pt>
                <c:pt idx="1358">
                  <c:v>873.21</c:v>
                </c:pt>
                <c:pt idx="1359">
                  <c:v>872.82</c:v>
                </c:pt>
                <c:pt idx="1360">
                  <c:v>872.83</c:v>
                </c:pt>
                <c:pt idx="1361">
                  <c:v>873.3</c:v>
                </c:pt>
                <c:pt idx="1362">
                  <c:v>872.82</c:v>
                </c:pt>
                <c:pt idx="1363">
                  <c:v>872.82</c:v>
                </c:pt>
                <c:pt idx="1364">
                  <c:v>873.37</c:v>
                </c:pt>
                <c:pt idx="1365">
                  <c:v>872.86</c:v>
                </c:pt>
                <c:pt idx="1366">
                  <c:v>872.84</c:v>
                </c:pt>
                <c:pt idx="1367">
                  <c:v>873.44</c:v>
                </c:pt>
                <c:pt idx="1368">
                  <c:v>872.8</c:v>
                </c:pt>
                <c:pt idx="1369">
                  <c:v>872.83</c:v>
                </c:pt>
                <c:pt idx="1370">
                  <c:v>873.44</c:v>
                </c:pt>
                <c:pt idx="1371">
                  <c:v>872.85</c:v>
                </c:pt>
                <c:pt idx="1372">
                  <c:v>872.83</c:v>
                </c:pt>
                <c:pt idx="1373">
                  <c:v>873.46</c:v>
                </c:pt>
                <c:pt idx="1374">
                  <c:v>872.83</c:v>
                </c:pt>
                <c:pt idx="1375">
                  <c:v>872.81</c:v>
                </c:pt>
                <c:pt idx="1376">
                  <c:v>873.34</c:v>
                </c:pt>
                <c:pt idx="1377">
                  <c:v>872.8</c:v>
                </c:pt>
                <c:pt idx="1378">
                  <c:v>872.8</c:v>
                </c:pt>
                <c:pt idx="1379">
                  <c:v>873.26</c:v>
                </c:pt>
                <c:pt idx="1380">
                  <c:v>872.79</c:v>
                </c:pt>
                <c:pt idx="1381">
                  <c:v>872.79</c:v>
                </c:pt>
                <c:pt idx="1382">
                  <c:v>873.15</c:v>
                </c:pt>
                <c:pt idx="1383">
                  <c:v>872.81</c:v>
                </c:pt>
                <c:pt idx="1384">
                  <c:v>872.84</c:v>
                </c:pt>
                <c:pt idx="1385">
                  <c:v>873.08</c:v>
                </c:pt>
                <c:pt idx="1386">
                  <c:v>872.78</c:v>
                </c:pt>
                <c:pt idx="1387">
                  <c:v>872.92</c:v>
                </c:pt>
                <c:pt idx="1388">
                  <c:v>872.93</c:v>
                </c:pt>
                <c:pt idx="1389">
                  <c:v>872.81</c:v>
                </c:pt>
                <c:pt idx="1390">
                  <c:v>872.99</c:v>
                </c:pt>
                <c:pt idx="1391">
                  <c:v>872.86</c:v>
                </c:pt>
                <c:pt idx="1392">
                  <c:v>872.8</c:v>
                </c:pt>
                <c:pt idx="1393">
                  <c:v>873.1</c:v>
                </c:pt>
                <c:pt idx="1394">
                  <c:v>872.81</c:v>
                </c:pt>
                <c:pt idx="1395">
                  <c:v>872.78</c:v>
                </c:pt>
                <c:pt idx="1396">
                  <c:v>873.22</c:v>
                </c:pt>
                <c:pt idx="1397">
                  <c:v>872.78</c:v>
                </c:pt>
                <c:pt idx="1398">
                  <c:v>872.82</c:v>
                </c:pt>
                <c:pt idx="1399">
                  <c:v>873.32</c:v>
                </c:pt>
                <c:pt idx="1400">
                  <c:v>872.78</c:v>
                </c:pt>
                <c:pt idx="1401">
                  <c:v>872.82</c:v>
                </c:pt>
                <c:pt idx="1402">
                  <c:v>873.42</c:v>
                </c:pt>
                <c:pt idx="1403">
                  <c:v>872.81</c:v>
                </c:pt>
                <c:pt idx="1404">
                  <c:v>872.81</c:v>
                </c:pt>
                <c:pt idx="1405">
                  <c:v>873.47</c:v>
                </c:pt>
                <c:pt idx="1406">
                  <c:v>872.79</c:v>
                </c:pt>
                <c:pt idx="1407">
                  <c:v>872.82</c:v>
                </c:pt>
                <c:pt idx="1408">
                  <c:v>873.48</c:v>
                </c:pt>
                <c:pt idx="1409">
                  <c:v>872.83</c:v>
                </c:pt>
                <c:pt idx="1410">
                  <c:v>872.84</c:v>
                </c:pt>
                <c:pt idx="1411">
                  <c:v>873.45</c:v>
                </c:pt>
                <c:pt idx="1412">
                  <c:v>872.83</c:v>
                </c:pt>
                <c:pt idx="1413">
                  <c:v>872.83</c:v>
                </c:pt>
                <c:pt idx="1414">
                  <c:v>873.28</c:v>
                </c:pt>
                <c:pt idx="1415">
                  <c:v>872.83</c:v>
                </c:pt>
                <c:pt idx="1416">
                  <c:v>872.84</c:v>
                </c:pt>
                <c:pt idx="1417">
                  <c:v>873.19</c:v>
                </c:pt>
                <c:pt idx="1418">
                  <c:v>872.84</c:v>
                </c:pt>
                <c:pt idx="1419">
                  <c:v>872.87</c:v>
                </c:pt>
                <c:pt idx="1420">
                  <c:v>873.19</c:v>
                </c:pt>
                <c:pt idx="1421">
                  <c:v>872.83</c:v>
                </c:pt>
                <c:pt idx="1422">
                  <c:v>872.91</c:v>
                </c:pt>
                <c:pt idx="1423">
                  <c:v>873.04</c:v>
                </c:pt>
                <c:pt idx="1424">
                  <c:v>872.81</c:v>
                </c:pt>
                <c:pt idx="1425">
                  <c:v>872.92</c:v>
                </c:pt>
                <c:pt idx="1426">
                  <c:v>872.93</c:v>
                </c:pt>
                <c:pt idx="1427">
                  <c:v>872.83</c:v>
                </c:pt>
                <c:pt idx="1428">
                  <c:v>873.02</c:v>
                </c:pt>
                <c:pt idx="1429">
                  <c:v>872.87</c:v>
                </c:pt>
                <c:pt idx="1430">
                  <c:v>872.75</c:v>
                </c:pt>
                <c:pt idx="1431">
                  <c:v>873.12</c:v>
                </c:pt>
                <c:pt idx="1432">
                  <c:v>872.81</c:v>
                </c:pt>
                <c:pt idx="1433">
                  <c:v>872.81</c:v>
                </c:pt>
                <c:pt idx="1434">
                  <c:v>873.2</c:v>
                </c:pt>
                <c:pt idx="1435">
                  <c:v>872.85</c:v>
                </c:pt>
                <c:pt idx="1436">
                  <c:v>872.83</c:v>
                </c:pt>
                <c:pt idx="1437">
                  <c:v>873.37</c:v>
                </c:pt>
                <c:pt idx="1438">
                  <c:v>872.82</c:v>
                </c:pt>
                <c:pt idx="1439">
                  <c:v>872.83</c:v>
                </c:pt>
                <c:pt idx="1440">
                  <c:v>873.43</c:v>
                </c:pt>
                <c:pt idx="1441">
                  <c:v>872.81</c:v>
                </c:pt>
                <c:pt idx="1442">
                  <c:v>872.83</c:v>
                </c:pt>
                <c:pt idx="1443">
                  <c:v>873.51</c:v>
                </c:pt>
                <c:pt idx="1444">
                  <c:v>872.84</c:v>
                </c:pt>
                <c:pt idx="1445">
                  <c:v>872.8</c:v>
                </c:pt>
                <c:pt idx="1446">
                  <c:v>873.45</c:v>
                </c:pt>
                <c:pt idx="1447">
                  <c:v>872.85</c:v>
                </c:pt>
                <c:pt idx="1448">
                  <c:v>872.86</c:v>
                </c:pt>
                <c:pt idx="1449">
                  <c:v>873.38</c:v>
                </c:pt>
                <c:pt idx="1450">
                  <c:v>872.83</c:v>
                </c:pt>
                <c:pt idx="1451">
                  <c:v>872.81</c:v>
                </c:pt>
                <c:pt idx="1452">
                  <c:v>873.27</c:v>
                </c:pt>
                <c:pt idx="1453">
                  <c:v>872.79</c:v>
                </c:pt>
                <c:pt idx="1454">
                  <c:v>872.76</c:v>
                </c:pt>
                <c:pt idx="1455">
                  <c:v>873.15</c:v>
                </c:pt>
                <c:pt idx="1456">
                  <c:v>872.76</c:v>
                </c:pt>
                <c:pt idx="1457">
                  <c:v>872.79</c:v>
                </c:pt>
                <c:pt idx="1458">
                  <c:v>873.06</c:v>
                </c:pt>
                <c:pt idx="1459">
                  <c:v>872.76</c:v>
                </c:pt>
                <c:pt idx="1460">
                  <c:v>872.83</c:v>
                </c:pt>
                <c:pt idx="1461">
                  <c:v>872.97</c:v>
                </c:pt>
                <c:pt idx="1462">
                  <c:v>872.78</c:v>
                </c:pt>
                <c:pt idx="1463">
                  <c:v>872.96</c:v>
                </c:pt>
                <c:pt idx="1464">
                  <c:v>872.88</c:v>
                </c:pt>
                <c:pt idx="1465">
                  <c:v>872.77</c:v>
                </c:pt>
                <c:pt idx="1466">
                  <c:v>873.01</c:v>
                </c:pt>
                <c:pt idx="1467">
                  <c:v>872.72</c:v>
                </c:pt>
                <c:pt idx="1468">
                  <c:v>872.75</c:v>
                </c:pt>
                <c:pt idx="1469">
                  <c:v>873.15</c:v>
                </c:pt>
                <c:pt idx="1470">
                  <c:v>872.73</c:v>
                </c:pt>
                <c:pt idx="1471">
                  <c:v>872.77</c:v>
                </c:pt>
                <c:pt idx="1472">
                  <c:v>873.31</c:v>
                </c:pt>
                <c:pt idx="1473">
                  <c:v>872.77</c:v>
                </c:pt>
                <c:pt idx="1474">
                  <c:v>872.76</c:v>
                </c:pt>
                <c:pt idx="1475">
                  <c:v>873.39</c:v>
                </c:pt>
                <c:pt idx="1476">
                  <c:v>872.72</c:v>
                </c:pt>
                <c:pt idx="1477">
                  <c:v>872.72</c:v>
                </c:pt>
                <c:pt idx="1478">
                  <c:v>873.43</c:v>
                </c:pt>
                <c:pt idx="1479">
                  <c:v>872.7</c:v>
                </c:pt>
                <c:pt idx="1480">
                  <c:v>872.73</c:v>
                </c:pt>
                <c:pt idx="1481">
                  <c:v>873.33</c:v>
                </c:pt>
                <c:pt idx="1482">
                  <c:v>872.71</c:v>
                </c:pt>
                <c:pt idx="1483">
                  <c:v>872.72</c:v>
                </c:pt>
                <c:pt idx="1484">
                  <c:v>873.19</c:v>
                </c:pt>
                <c:pt idx="1485">
                  <c:v>872.68</c:v>
                </c:pt>
                <c:pt idx="1486">
                  <c:v>872.71</c:v>
                </c:pt>
                <c:pt idx="1487">
                  <c:v>873.17</c:v>
                </c:pt>
                <c:pt idx="1488">
                  <c:v>872.77</c:v>
                </c:pt>
                <c:pt idx="1489">
                  <c:v>872.75</c:v>
                </c:pt>
                <c:pt idx="1490">
                  <c:v>873.07</c:v>
                </c:pt>
                <c:pt idx="1491">
                  <c:v>872.72</c:v>
                </c:pt>
                <c:pt idx="1492">
                  <c:v>872.74</c:v>
                </c:pt>
                <c:pt idx="1493">
                  <c:v>872.96</c:v>
                </c:pt>
                <c:pt idx="1494">
                  <c:v>872.68</c:v>
                </c:pt>
                <c:pt idx="1495">
                  <c:v>872.82</c:v>
                </c:pt>
                <c:pt idx="1496">
                  <c:v>872.86</c:v>
                </c:pt>
                <c:pt idx="1497">
                  <c:v>872.71</c:v>
                </c:pt>
                <c:pt idx="1498">
                  <c:v>872.91</c:v>
                </c:pt>
                <c:pt idx="1499">
                  <c:v>872.8</c:v>
                </c:pt>
                <c:pt idx="1500">
                  <c:v>872.78</c:v>
                </c:pt>
                <c:pt idx="1501">
                  <c:v>873.03</c:v>
                </c:pt>
                <c:pt idx="1502">
                  <c:v>872.75</c:v>
                </c:pt>
                <c:pt idx="1503">
                  <c:v>872.69</c:v>
                </c:pt>
                <c:pt idx="1504">
                  <c:v>873.09</c:v>
                </c:pt>
                <c:pt idx="1505">
                  <c:v>872.71</c:v>
                </c:pt>
                <c:pt idx="1506">
                  <c:v>872.69</c:v>
                </c:pt>
                <c:pt idx="1507">
                  <c:v>873.2</c:v>
                </c:pt>
                <c:pt idx="1508">
                  <c:v>872.7</c:v>
                </c:pt>
                <c:pt idx="1509">
                  <c:v>872.71</c:v>
                </c:pt>
                <c:pt idx="1510">
                  <c:v>873.26</c:v>
                </c:pt>
                <c:pt idx="1511">
                  <c:v>872.71</c:v>
                </c:pt>
                <c:pt idx="1512">
                  <c:v>872.71</c:v>
                </c:pt>
                <c:pt idx="1513">
                  <c:v>873.3</c:v>
                </c:pt>
                <c:pt idx="1514">
                  <c:v>872.67</c:v>
                </c:pt>
                <c:pt idx="1515">
                  <c:v>872.64</c:v>
                </c:pt>
                <c:pt idx="1516">
                  <c:v>873.31</c:v>
                </c:pt>
                <c:pt idx="1517">
                  <c:v>872.72</c:v>
                </c:pt>
                <c:pt idx="1518">
                  <c:v>872.72</c:v>
                </c:pt>
                <c:pt idx="1519">
                  <c:v>873.32</c:v>
                </c:pt>
                <c:pt idx="1520">
                  <c:v>872.71</c:v>
                </c:pt>
                <c:pt idx="1521">
                  <c:v>872.69</c:v>
                </c:pt>
                <c:pt idx="1522">
                  <c:v>873.23</c:v>
                </c:pt>
                <c:pt idx="1523">
                  <c:v>872.73</c:v>
                </c:pt>
                <c:pt idx="1524">
                  <c:v>872.75</c:v>
                </c:pt>
                <c:pt idx="1525">
                  <c:v>873.16</c:v>
                </c:pt>
                <c:pt idx="1526">
                  <c:v>872.72</c:v>
                </c:pt>
                <c:pt idx="1527">
                  <c:v>872.71</c:v>
                </c:pt>
                <c:pt idx="1528">
                  <c:v>873.07</c:v>
                </c:pt>
                <c:pt idx="1529">
                  <c:v>872.73</c:v>
                </c:pt>
                <c:pt idx="1530">
                  <c:v>872.73</c:v>
                </c:pt>
                <c:pt idx="1531">
                  <c:v>872.97</c:v>
                </c:pt>
                <c:pt idx="1532">
                  <c:v>872.71</c:v>
                </c:pt>
                <c:pt idx="1533">
                  <c:v>872.84</c:v>
                </c:pt>
                <c:pt idx="1534">
                  <c:v>872.9</c:v>
                </c:pt>
                <c:pt idx="1535">
                  <c:v>872.71</c:v>
                </c:pt>
                <c:pt idx="1536">
                  <c:v>872.95</c:v>
                </c:pt>
                <c:pt idx="1537">
                  <c:v>872.79</c:v>
                </c:pt>
                <c:pt idx="1538">
                  <c:v>872.68</c:v>
                </c:pt>
                <c:pt idx="1539">
                  <c:v>873</c:v>
                </c:pt>
                <c:pt idx="1540">
                  <c:v>872.72</c:v>
                </c:pt>
                <c:pt idx="1541">
                  <c:v>872.73</c:v>
                </c:pt>
                <c:pt idx="1542">
                  <c:v>873.1</c:v>
                </c:pt>
                <c:pt idx="1543">
                  <c:v>872.68</c:v>
                </c:pt>
                <c:pt idx="1544">
                  <c:v>872.69</c:v>
                </c:pt>
                <c:pt idx="1545">
                  <c:v>873.17</c:v>
                </c:pt>
                <c:pt idx="1546">
                  <c:v>872.7</c:v>
                </c:pt>
                <c:pt idx="1547">
                  <c:v>872.74</c:v>
                </c:pt>
                <c:pt idx="1548">
                  <c:v>873.29</c:v>
                </c:pt>
                <c:pt idx="1549">
                  <c:v>872.72</c:v>
                </c:pt>
                <c:pt idx="1550">
                  <c:v>872.69</c:v>
                </c:pt>
                <c:pt idx="1551">
                  <c:v>873.34</c:v>
                </c:pt>
                <c:pt idx="1552">
                  <c:v>872.71</c:v>
                </c:pt>
                <c:pt idx="1553">
                  <c:v>872.71</c:v>
                </c:pt>
                <c:pt idx="1554">
                  <c:v>873.37</c:v>
                </c:pt>
                <c:pt idx="1555">
                  <c:v>872.68</c:v>
                </c:pt>
                <c:pt idx="1556">
                  <c:v>872.7</c:v>
                </c:pt>
                <c:pt idx="1557">
                  <c:v>873.31</c:v>
                </c:pt>
                <c:pt idx="1558">
                  <c:v>872.7</c:v>
                </c:pt>
                <c:pt idx="1559">
                  <c:v>872.69</c:v>
                </c:pt>
                <c:pt idx="1560">
                  <c:v>873.19</c:v>
                </c:pt>
                <c:pt idx="1561">
                  <c:v>872.68</c:v>
                </c:pt>
                <c:pt idx="1562">
                  <c:v>872.63</c:v>
                </c:pt>
                <c:pt idx="1563">
                  <c:v>873.09</c:v>
                </c:pt>
                <c:pt idx="1564">
                  <c:v>872.73</c:v>
                </c:pt>
                <c:pt idx="1565">
                  <c:v>872.69</c:v>
                </c:pt>
                <c:pt idx="1566">
                  <c:v>872.98</c:v>
                </c:pt>
                <c:pt idx="1567">
                  <c:v>872.7</c:v>
                </c:pt>
                <c:pt idx="1568">
                  <c:v>872.75</c:v>
                </c:pt>
                <c:pt idx="1569">
                  <c:v>872.96</c:v>
                </c:pt>
                <c:pt idx="1570">
                  <c:v>872.67</c:v>
                </c:pt>
                <c:pt idx="1571">
                  <c:v>872.81</c:v>
                </c:pt>
                <c:pt idx="1572">
                  <c:v>872.84</c:v>
                </c:pt>
                <c:pt idx="1573">
                  <c:v>872.68</c:v>
                </c:pt>
                <c:pt idx="1574">
                  <c:v>872.9</c:v>
                </c:pt>
                <c:pt idx="1575">
                  <c:v>872.72</c:v>
                </c:pt>
                <c:pt idx="1576">
                  <c:v>872.67</c:v>
                </c:pt>
                <c:pt idx="1577">
                  <c:v>872.96</c:v>
                </c:pt>
                <c:pt idx="1578">
                  <c:v>872.7</c:v>
                </c:pt>
                <c:pt idx="1579">
                  <c:v>872.7</c:v>
                </c:pt>
                <c:pt idx="1580">
                  <c:v>873.12</c:v>
                </c:pt>
                <c:pt idx="1581">
                  <c:v>872.75</c:v>
                </c:pt>
                <c:pt idx="1582">
                  <c:v>872.71</c:v>
                </c:pt>
                <c:pt idx="1583">
                  <c:v>873.16</c:v>
                </c:pt>
                <c:pt idx="1584">
                  <c:v>872.67</c:v>
                </c:pt>
                <c:pt idx="1585">
                  <c:v>872.62</c:v>
                </c:pt>
                <c:pt idx="1586">
                  <c:v>873.24</c:v>
                </c:pt>
                <c:pt idx="1587">
                  <c:v>872.64</c:v>
                </c:pt>
                <c:pt idx="1588">
                  <c:v>872.66</c:v>
                </c:pt>
                <c:pt idx="1589">
                  <c:v>873.36</c:v>
                </c:pt>
                <c:pt idx="1590">
                  <c:v>872.74</c:v>
                </c:pt>
                <c:pt idx="1591">
                  <c:v>872.7</c:v>
                </c:pt>
                <c:pt idx="1592">
                  <c:v>873.38</c:v>
                </c:pt>
                <c:pt idx="1593">
                  <c:v>872.75</c:v>
                </c:pt>
                <c:pt idx="1594">
                  <c:v>872.72</c:v>
                </c:pt>
                <c:pt idx="1595">
                  <c:v>873.3</c:v>
                </c:pt>
                <c:pt idx="1596">
                  <c:v>872.74</c:v>
                </c:pt>
                <c:pt idx="1597">
                  <c:v>872.74</c:v>
                </c:pt>
                <c:pt idx="1598">
                  <c:v>873.26</c:v>
                </c:pt>
                <c:pt idx="1599">
                  <c:v>872.74</c:v>
                </c:pt>
                <c:pt idx="1600">
                  <c:v>872.74</c:v>
                </c:pt>
                <c:pt idx="1601">
                  <c:v>873.2</c:v>
                </c:pt>
                <c:pt idx="1602">
                  <c:v>872.78</c:v>
                </c:pt>
                <c:pt idx="1603">
                  <c:v>872.74</c:v>
                </c:pt>
                <c:pt idx="1604">
                  <c:v>873.06</c:v>
                </c:pt>
                <c:pt idx="1605">
                  <c:v>872.74</c:v>
                </c:pt>
                <c:pt idx="1606">
                  <c:v>872.79</c:v>
                </c:pt>
                <c:pt idx="1607">
                  <c:v>872.99</c:v>
                </c:pt>
                <c:pt idx="1608">
                  <c:v>872.75</c:v>
                </c:pt>
                <c:pt idx="1609">
                  <c:v>872.88</c:v>
                </c:pt>
                <c:pt idx="1610">
                  <c:v>872.87</c:v>
                </c:pt>
                <c:pt idx="1611">
                  <c:v>872.76</c:v>
                </c:pt>
                <c:pt idx="1612">
                  <c:v>873</c:v>
                </c:pt>
                <c:pt idx="1613">
                  <c:v>872.78</c:v>
                </c:pt>
                <c:pt idx="1614">
                  <c:v>872.72</c:v>
                </c:pt>
                <c:pt idx="1615">
                  <c:v>873</c:v>
                </c:pt>
                <c:pt idx="1616">
                  <c:v>872.72</c:v>
                </c:pt>
                <c:pt idx="1617">
                  <c:v>872.71</c:v>
                </c:pt>
                <c:pt idx="1618">
                  <c:v>873.16</c:v>
                </c:pt>
                <c:pt idx="1619">
                  <c:v>872.73</c:v>
                </c:pt>
                <c:pt idx="1620">
                  <c:v>872.75</c:v>
                </c:pt>
                <c:pt idx="1621">
                  <c:v>873.25</c:v>
                </c:pt>
                <c:pt idx="1622">
                  <c:v>872.68</c:v>
                </c:pt>
                <c:pt idx="1623">
                  <c:v>872.72</c:v>
                </c:pt>
                <c:pt idx="1624">
                  <c:v>873.3</c:v>
                </c:pt>
                <c:pt idx="1625">
                  <c:v>872.72</c:v>
                </c:pt>
                <c:pt idx="1626">
                  <c:v>872.73</c:v>
                </c:pt>
                <c:pt idx="1627">
                  <c:v>873.41</c:v>
                </c:pt>
                <c:pt idx="1628">
                  <c:v>872.69</c:v>
                </c:pt>
                <c:pt idx="1629">
                  <c:v>872.74</c:v>
                </c:pt>
                <c:pt idx="1630">
                  <c:v>873.41</c:v>
                </c:pt>
                <c:pt idx="1631">
                  <c:v>872.71</c:v>
                </c:pt>
                <c:pt idx="1632">
                  <c:v>872.7</c:v>
                </c:pt>
                <c:pt idx="1633">
                  <c:v>873.25</c:v>
                </c:pt>
                <c:pt idx="1634">
                  <c:v>872.71</c:v>
                </c:pt>
                <c:pt idx="1635">
                  <c:v>872.72</c:v>
                </c:pt>
                <c:pt idx="1636">
                  <c:v>873.25</c:v>
                </c:pt>
                <c:pt idx="1637">
                  <c:v>872.71</c:v>
                </c:pt>
                <c:pt idx="1638">
                  <c:v>872.73</c:v>
                </c:pt>
                <c:pt idx="1639">
                  <c:v>873.16</c:v>
                </c:pt>
                <c:pt idx="1640">
                  <c:v>872.73</c:v>
                </c:pt>
                <c:pt idx="1641">
                  <c:v>872.73</c:v>
                </c:pt>
                <c:pt idx="1642">
                  <c:v>872.99</c:v>
                </c:pt>
                <c:pt idx="1643">
                  <c:v>872.73</c:v>
                </c:pt>
                <c:pt idx="1644">
                  <c:v>872.78</c:v>
                </c:pt>
                <c:pt idx="1645">
                  <c:v>872.91</c:v>
                </c:pt>
                <c:pt idx="1646">
                  <c:v>872.68</c:v>
                </c:pt>
                <c:pt idx="1647">
                  <c:v>872.89</c:v>
                </c:pt>
                <c:pt idx="1648">
                  <c:v>872.79</c:v>
                </c:pt>
                <c:pt idx="1649">
                  <c:v>872.7</c:v>
                </c:pt>
                <c:pt idx="1650">
                  <c:v>872.95</c:v>
                </c:pt>
                <c:pt idx="1651">
                  <c:v>872.75</c:v>
                </c:pt>
                <c:pt idx="1652">
                  <c:v>872.68</c:v>
                </c:pt>
                <c:pt idx="1653">
                  <c:v>873.01</c:v>
                </c:pt>
                <c:pt idx="1654">
                  <c:v>872.69</c:v>
                </c:pt>
                <c:pt idx="1655">
                  <c:v>872.67</c:v>
                </c:pt>
                <c:pt idx="1656">
                  <c:v>873.13</c:v>
                </c:pt>
                <c:pt idx="1657">
                  <c:v>872.71</c:v>
                </c:pt>
                <c:pt idx="1658">
                  <c:v>872.66</c:v>
                </c:pt>
                <c:pt idx="1659">
                  <c:v>873.2</c:v>
                </c:pt>
                <c:pt idx="1660">
                  <c:v>872.69</c:v>
                </c:pt>
                <c:pt idx="1661">
                  <c:v>872.66</c:v>
                </c:pt>
                <c:pt idx="1662">
                  <c:v>873.29</c:v>
                </c:pt>
                <c:pt idx="1663">
                  <c:v>872.68</c:v>
                </c:pt>
                <c:pt idx="1664">
                  <c:v>872.73</c:v>
                </c:pt>
                <c:pt idx="1665">
                  <c:v>873.4</c:v>
                </c:pt>
                <c:pt idx="1666">
                  <c:v>872.74</c:v>
                </c:pt>
                <c:pt idx="1667">
                  <c:v>872.72</c:v>
                </c:pt>
                <c:pt idx="1668">
                  <c:v>873.4</c:v>
                </c:pt>
                <c:pt idx="1669">
                  <c:v>872.74</c:v>
                </c:pt>
                <c:pt idx="1670">
                  <c:v>872.72</c:v>
                </c:pt>
                <c:pt idx="1671">
                  <c:v>873.31</c:v>
                </c:pt>
                <c:pt idx="1672">
                  <c:v>872.74</c:v>
                </c:pt>
                <c:pt idx="1673">
                  <c:v>872.73</c:v>
                </c:pt>
                <c:pt idx="1674">
                  <c:v>873.17</c:v>
                </c:pt>
                <c:pt idx="1675">
                  <c:v>872.69</c:v>
                </c:pt>
                <c:pt idx="1676">
                  <c:v>872.72</c:v>
                </c:pt>
                <c:pt idx="1677">
                  <c:v>873.09</c:v>
                </c:pt>
                <c:pt idx="1678">
                  <c:v>872.7</c:v>
                </c:pt>
                <c:pt idx="1679">
                  <c:v>872.72</c:v>
                </c:pt>
                <c:pt idx="1680">
                  <c:v>873.03</c:v>
                </c:pt>
                <c:pt idx="1681">
                  <c:v>872.71</c:v>
                </c:pt>
                <c:pt idx="1682">
                  <c:v>872.79</c:v>
                </c:pt>
                <c:pt idx="1683">
                  <c:v>872.87</c:v>
                </c:pt>
                <c:pt idx="1684">
                  <c:v>872.69</c:v>
                </c:pt>
                <c:pt idx="1685">
                  <c:v>872.86</c:v>
                </c:pt>
                <c:pt idx="1686">
                  <c:v>872.8</c:v>
                </c:pt>
                <c:pt idx="1687">
                  <c:v>872.71</c:v>
                </c:pt>
                <c:pt idx="1688">
                  <c:v>872.97</c:v>
                </c:pt>
                <c:pt idx="1689">
                  <c:v>872.76</c:v>
                </c:pt>
                <c:pt idx="1690">
                  <c:v>872.71</c:v>
                </c:pt>
                <c:pt idx="1691">
                  <c:v>873.08</c:v>
                </c:pt>
                <c:pt idx="1692">
                  <c:v>872.72</c:v>
                </c:pt>
                <c:pt idx="1693">
                  <c:v>872.71</c:v>
                </c:pt>
                <c:pt idx="1694">
                  <c:v>873.13</c:v>
                </c:pt>
                <c:pt idx="1695">
                  <c:v>872.72</c:v>
                </c:pt>
                <c:pt idx="1696">
                  <c:v>872.73</c:v>
                </c:pt>
                <c:pt idx="1697">
                  <c:v>873.24</c:v>
                </c:pt>
                <c:pt idx="1698">
                  <c:v>872.69</c:v>
                </c:pt>
                <c:pt idx="1699">
                  <c:v>872.67</c:v>
                </c:pt>
                <c:pt idx="1700">
                  <c:v>873.34</c:v>
                </c:pt>
                <c:pt idx="1701">
                  <c:v>872.68</c:v>
                </c:pt>
                <c:pt idx="1702">
                  <c:v>872.7</c:v>
                </c:pt>
                <c:pt idx="1703">
                  <c:v>873.37</c:v>
                </c:pt>
                <c:pt idx="1704">
                  <c:v>872.69</c:v>
                </c:pt>
                <c:pt idx="1705">
                  <c:v>872.7</c:v>
                </c:pt>
                <c:pt idx="1706">
                  <c:v>873.35</c:v>
                </c:pt>
                <c:pt idx="1707">
                  <c:v>872.7</c:v>
                </c:pt>
                <c:pt idx="1708">
                  <c:v>872.7</c:v>
                </c:pt>
                <c:pt idx="1709">
                  <c:v>873.24</c:v>
                </c:pt>
                <c:pt idx="1710">
                  <c:v>872.68</c:v>
                </c:pt>
                <c:pt idx="1711">
                  <c:v>872.68</c:v>
                </c:pt>
                <c:pt idx="1712">
                  <c:v>873.11</c:v>
                </c:pt>
                <c:pt idx="1713">
                  <c:v>872.68</c:v>
                </c:pt>
                <c:pt idx="1714">
                  <c:v>872.71</c:v>
                </c:pt>
                <c:pt idx="1715">
                  <c:v>873.06</c:v>
                </c:pt>
                <c:pt idx="1716">
                  <c:v>872.7</c:v>
                </c:pt>
                <c:pt idx="1717">
                  <c:v>872.7</c:v>
                </c:pt>
                <c:pt idx="1718">
                  <c:v>872.98</c:v>
                </c:pt>
                <c:pt idx="1719">
                  <c:v>872.68</c:v>
                </c:pt>
                <c:pt idx="1720">
                  <c:v>872.8</c:v>
                </c:pt>
                <c:pt idx="1721">
                  <c:v>872.89</c:v>
                </c:pt>
                <c:pt idx="1722">
                  <c:v>872.7</c:v>
                </c:pt>
                <c:pt idx="1723">
                  <c:v>872.89</c:v>
                </c:pt>
                <c:pt idx="1724">
                  <c:v>872.79</c:v>
                </c:pt>
                <c:pt idx="1725">
                  <c:v>872.67</c:v>
                </c:pt>
                <c:pt idx="1726">
                  <c:v>873</c:v>
                </c:pt>
                <c:pt idx="1727">
                  <c:v>872.69</c:v>
                </c:pt>
                <c:pt idx="1728">
                  <c:v>872.72</c:v>
                </c:pt>
                <c:pt idx="1729">
                  <c:v>873.07</c:v>
                </c:pt>
                <c:pt idx="1730">
                  <c:v>872.67</c:v>
                </c:pt>
                <c:pt idx="1731">
                  <c:v>872.69</c:v>
                </c:pt>
                <c:pt idx="1732">
                  <c:v>873.17</c:v>
                </c:pt>
                <c:pt idx="1733">
                  <c:v>872.67</c:v>
                </c:pt>
                <c:pt idx="1734">
                  <c:v>872.7</c:v>
                </c:pt>
                <c:pt idx="1735">
                  <c:v>873.22</c:v>
                </c:pt>
                <c:pt idx="1736">
                  <c:v>872.66</c:v>
                </c:pt>
                <c:pt idx="1737">
                  <c:v>872.7</c:v>
                </c:pt>
                <c:pt idx="1738">
                  <c:v>873.31</c:v>
                </c:pt>
                <c:pt idx="1739">
                  <c:v>872.64</c:v>
                </c:pt>
                <c:pt idx="1740">
                  <c:v>872.67</c:v>
                </c:pt>
                <c:pt idx="1741">
                  <c:v>873.4</c:v>
                </c:pt>
                <c:pt idx="1742">
                  <c:v>872.7</c:v>
                </c:pt>
                <c:pt idx="1743">
                  <c:v>872.68</c:v>
                </c:pt>
                <c:pt idx="1744">
                  <c:v>873.35</c:v>
                </c:pt>
                <c:pt idx="1745">
                  <c:v>872.67</c:v>
                </c:pt>
                <c:pt idx="1746">
                  <c:v>872.7</c:v>
                </c:pt>
                <c:pt idx="1747">
                  <c:v>873.28</c:v>
                </c:pt>
                <c:pt idx="1748">
                  <c:v>872.74</c:v>
                </c:pt>
                <c:pt idx="1749">
                  <c:v>872.69</c:v>
                </c:pt>
                <c:pt idx="1750">
                  <c:v>873.14</c:v>
                </c:pt>
                <c:pt idx="1751">
                  <c:v>872.67</c:v>
                </c:pt>
                <c:pt idx="1752">
                  <c:v>872.69</c:v>
                </c:pt>
                <c:pt idx="1753">
                  <c:v>873.07</c:v>
                </c:pt>
                <c:pt idx="1754">
                  <c:v>872.71</c:v>
                </c:pt>
                <c:pt idx="1755">
                  <c:v>872.74</c:v>
                </c:pt>
                <c:pt idx="1756">
                  <c:v>872.98</c:v>
                </c:pt>
                <c:pt idx="1757">
                  <c:v>872.7</c:v>
                </c:pt>
                <c:pt idx="1758">
                  <c:v>872.84</c:v>
                </c:pt>
                <c:pt idx="1759">
                  <c:v>872.84</c:v>
                </c:pt>
                <c:pt idx="1760">
                  <c:v>872.71</c:v>
                </c:pt>
                <c:pt idx="1761">
                  <c:v>872.9</c:v>
                </c:pt>
                <c:pt idx="1762">
                  <c:v>872.81</c:v>
                </c:pt>
                <c:pt idx="1763">
                  <c:v>872.73</c:v>
                </c:pt>
                <c:pt idx="1764">
                  <c:v>873.02</c:v>
                </c:pt>
                <c:pt idx="1765">
                  <c:v>872.69</c:v>
                </c:pt>
                <c:pt idx="1766">
                  <c:v>872.69</c:v>
                </c:pt>
                <c:pt idx="1767">
                  <c:v>873.05</c:v>
                </c:pt>
                <c:pt idx="1768">
                  <c:v>872.66</c:v>
                </c:pt>
                <c:pt idx="1769">
                  <c:v>872.67</c:v>
                </c:pt>
                <c:pt idx="1770">
                  <c:v>873.15</c:v>
                </c:pt>
                <c:pt idx="1771">
                  <c:v>872.66</c:v>
                </c:pt>
                <c:pt idx="1772">
                  <c:v>872.65</c:v>
                </c:pt>
                <c:pt idx="1773">
                  <c:v>873.25</c:v>
                </c:pt>
                <c:pt idx="1774">
                  <c:v>872.66</c:v>
                </c:pt>
                <c:pt idx="1775">
                  <c:v>872.65</c:v>
                </c:pt>
                <c:pt idx="1776">
                  <c:v>873.29</c:v>
                </c:pt>
                <c:pt idx="1777">
                  <c:v>872.61</c:v>
                </c:pt>
                <c:pt idx="1778">
                  <c:v>872.64</c:v>
                </c:pt>
                <c:pt idx="1779">
                  <c:v>873.3</c:v>
                </c:pt>
                <c:pt idx="1780">
                  <c:v>872.63</c:v>
                </c:pt>
                <c:pt idx="1781">
                  <c:v>872.65</c:v>
                </c:pt>
                <c:pt idx="1782">
                  <c:v>873.21</c:v>
                </c:pt>
                <c:pt idx="1783">
                  <c:v>872.67</c:v>
                </c:pt>
                <c:pt idx="1784">
                  <c:v>872.66</c:v>
                </c:pt>
                <c:pt idx="1785">
                  <c:v>873.16</c:v>
                </c:pt>
                <c:pt idx="1786">
                  <c:v>872.68</c:v>
                </c:pt>
                <c:pt idx="1787">
                  <c:v>872.7</c:v>
                </c:pt>
                <c:pt idx="1788">
                  <c:v>873.05</c:v>
                </c:pt>
                <c:pt idx="1789">
                  <c:v>872.69</c:v>
                </c:pt>
                <c:pt idx="1790">
                  <c:v>872.7</c:v>
                </c:pt>
                <c:pt idx="1791">
                  <c:v>872.99</c:v>
                </c:pt>
                <c:pt idx="1792">
                  <c:v>872.7</c:v>
                </c:pt>
                <c:pt idx="1793">
                  <c:v>872.76</c:v>
                </c:pt>
                <c:pt idx="1794">
                  <c:v>872.95</c:v>
                </c:pt>
                <c:pt idx="1795">
                  <c:v>872.69</c:v>
                </c:pt>
                <c:pt idx="1796">
                  <c:v>872.82</c:v>
                </c:pt>
                <c:pt idx="1797">
                  <c:v>872.82</c:v>
                </c:pt>
                <c:pt idx="1798">
                  <c:v>872.68</c:v>
                </c:pt>
                <c:pt idx="1799">
                  <c:v>872.87</c:v>
                </c:pt>
                <c:pt idx="1800">
                  <c:v>872.76</c:v>
                </c:pt>
                <c:pt idx="1801">
                  <c:v>872.7</c:v>
                </c:pt>
                <c:pt idx="1802">
                  <c:v>873.05</c:v>
                </c:pt>
                <c:pt idx="1803">
                  <c:v>872.68</c:v>
                </c:pt>
                <c:pt idx="1804">
                  <c:v>872.67</c:v>
                </c:pt>
                <c:pt idx="1805">
                  <c:v>873.15</c:v>
                </c:pt>
                <c:pt idx="1806">
                  <c:v>872.69</c:v>
                </c:pt>
                <c:pt idx="1807">
                  <c:v>872.75</c:v>
                </c:pt>
                <c:pt idx="1808">
                  <c:v>873.26</c:v>
                </c:pt>
                <c:pt idx="1809">
                  <c:v>872.68</c:v>
                </c:pt>
                <c:pt idx="1810">
                  <c:v>872.71</c:v>
                </c:pt>
                <c:pt idx="1811">
                  <c:v>873.3</c:v>
                </c:pt>
                <c:pt idx="1812">
                  <c:v>872.69</c:v>
                </c:pt>
                <c:pt idx="1813">
                  <c:v>872.7</c:v>
                </c:pt>
                <c:pt idx="1814">
                  <c:v>873.36</c:v>
                </c:pt>
                <c:pt idx="1815">
                  <c:v>872.7</c:v>
                </c:pt>
                <c:pt idx="1816">
                  <c:v>872.68</c:v>
                </c:pt>
                <c:pt idx="1817">
                  <c:v>873.32</c:v>
                </c:pt>
                <c:pt idx="1818">
                  <c:v>872.68</c:v>
                </c:pt>
                <c:pt idx="1819">
                  <c:v>872.69</c:v>
                </c:pt>
                <c:pt idx="1820">
                  <c:v>873.17</c:v>
                </c:pt>
                <c:pt idx="1821">
                  <c:v>872.71</c:v>
                </c:pt>
                <c:pt idx="1822">
                  <c:v>872.7</c:v>
                </c:pt>
                <c:pt idx="1823">
                  <c:v>873.11</c:v>
                </c:pt>
                <c:pt idx="1824">
                  <c:v>872.68</c:v>
                </c:pt>
                <c:pt idx="1825">
                  <c:v>872.67</c:v>
                </c:pt>
                <c:pt idx="1826">
                  <c:v>873.05</c:v>
                </c:pt>
                <c:pt idx="1827">
                  <c:v>872.7</c:v>
                </c:pt>
                <c:pt idx="1828">
                  <c:v>872.78</c:v>
                </c:pt>
                <c:pt idx="1829">
                  <c:v>872.96</c:v>
                </c:pt>
                <c:pt idx="1830">
                  <c:v>872.66</c:v>
                </c:pt>
                <c:pt idx="1831">
                  <c:v>872.81</c:v>
                </c:pt>
                <c:pt idx="1832">
                  <c:v>872.84</c:v>
                </c:pt>
                <c:pt idx="1833">
                  <c:v>872.68</c:v>
                </c:pt>
                <c:pt idx="1834">
                  <c:v>872.92</c:v>
                </c:pt>
                <c:pt idx="1835">
                  <c:v>872.71</c:v>
                </c:pt>
                <c:pt idx="1836">
                  <c:v>872.7</c:v>
                </c:pt>
                <c:pt idx="1837">
                  <c:v>873.03</c:v>
                </c:pt>
                <c:pt idx="1838">
                  <c:v>872.68</c:v>
                </c:pt>
                <c:pt idx="1839">
                  <c:v>872.69</c:v>
                </c:pt>
                <c:pt idx="1840">
                  <c:v>873.11</c:v>
                </c:pt>
                <c:pt idx="1841">
                  <c:v>872.68</c:v>
                </c:pt>
                <c:pt idx="1842">
                  <c:v>872.65</c:v>
                </c:pt>
                <c:pt idx="1843">
                  <c:v>873.21</c:v>
                </c:pt>
                <c:pt idx="1844">
                  <c:v>872.66</c:v>
                </c:pt>
                <c:pt idx="1845">
                  <c:v>872.67</c:v>
                </c:pt>
                <c:pt idx="1846">
                  <c:v>873.23</c:v>
                </c:pt>
                <c:pt idx="1847">
                  <c:v>872.64</c:v>
                </c:pt>
                <c:pt idx="1848">
                  <c:v>872.66</c:v>
                </c:pt>
                <c:pt idx="1849">
                  <c:v>873.33</c:v>
                </c:pt>
                <c:pt idx="1850">
                  <c:v>872.7</c:v>
                </c:pt>
                <c:pt idx="1851">
                  <c:v>872.67</c:v>
                </c:pt>
                <c:pt idx="1852">
                  <c:v>873.29</c:v>
                </c:pt>
                <c:pt idx="1853">
                  <c:v>872.68</c:v>
                </c:pt>
                <c:pt idx="1854">
                  <c:v>872.69</c:v>
                </c:pt>
                <c:pt idx="1855">
                  <c:v>873.21</c:v>
                </c:pt>
                <c:pt idx="1856">
                  <c:v>872.68</c:v>
                </c:pt>
                <c:pt idx="1857">
                  <c:v>872.64</c:v>
                </c:pt>
                <c:pt idx="1858">
                  <c:v>873.11</c:v>
                </c:pt>
                <c:pt idx="1859">
                  <c:v>872.65</c:v>
                </c:pt>
                <c:pt idx="1860">
                  <c:v>872.64</c:v>
                </c:pt>
                <c:pt idx="1861">
                  <c:v>873.03</c:v>
                </c:pt>
                <c:pt idx="1862">
                  <c:v>872.66</c:v>
                </c:pt>
                <c:pt idx="1863">
                  <c:v>872.68</c:v>
                </c:pt>
                <c:pt idx="1864">
                  <c:v>872.98</c:v>
                </c:pt>
                <c:pt idx="1865">
                  <c:v>872.67</c:v>
                </c:pt>
                <c:pt idx="1866">
                  <c:v>872.73</c:v>
                </c:pt>
                <c:pt idx="1867">
                  <c:v>872.82</c:v>
                </c:pt>
                <c:pt idx="1868">
                  <c:v>872.63</c:v>
                </c:pt>
                <c:pt idx="1869">
                  <c:v>872.85</c:v>
                </c:pt>
                <c:pt idx="1870">
                  <c:v>872.8</c:v>
                </c:pt>
                <c:pt idx="1871">
                  <c:v>872.66</c:v>
                </c:pt>
                <c:pt idx="1872">
                  <c:v>872.92</c:v>
                </c:pt>
                <c:pt idx="1873">
                  <c:v>872.68</c:v>
                </c:pt>
                <c:pt idx="1874">
                  <c:v>872.66</c:v>
                </c:pt>
                <c:pt idx="1875">
                  <c:v>873.05</c:v>
                </c:pt>
                <c:pt idx="1876">
                  <c:v>872.67</c:v>
                </c:pt>
                <c:pt idx="1877">
                  <c:v>872.67</c:v>
                </c:pt>
                <c:pt idx="1878">
                  <c:v>873.11</c:v>
                </c:pt>
                <c:pt idx="1879">
                  <c:v>872.64</c:v>
                </c:pt>
                <c:pt idx="1880">
                  <c:v>872.62</c:v>
                </c:pt>
                <c:pt idx="1881">
                  <c:v>873.14</c:v>
                </c:pt>
                <c:pt idx="1882">
                  <c:v>872.63</c:v>
                </c:pt>
                <c:pt idx="1883">
                  <c:v>872.63</c:v>
                </c:pt>
                <c:pt idx="1884">
                  <c:v>873.29</c:v>
                </c:pt>
                <c:pt idx="1885">
                  <c:v>872.65</c:v>
                </c:pt>
                <c:pt idx="1886">
                  <c:v>872.61</c:v>
                </c:pt>
                <c:pt idx="1887">
                  <c:v>873.27</c:v>
                </c:pt>
                <c:pt idx="1888">
                  <c:v>872.65</c:v>
                </c:pt>
                <c:pt idx="1889">
                  <c:v>872.65</c:v>
                </c:pt>
                <c:pt idx="1890">
                  <c:v>873.26</c:v>
                </c:pt>
                <c:pt idx="1891">
                  <c:v>872.61</c:v>
                </c:pt>
                <c:pt idx="1892">
                  <c:v>872.65</c:v>
                </c:pt>
                <c:pt idx="1893">
                  <c:v>873.15</c:v>
                </c:pt>
                <c:pt idx="1894">
                  <c:v>872.64</c:v>
                </c:pt>
                <c:pt idx="1895">
                  <c:v>872.59</c:v>
                </c:pt>
                <c:pt idx="1896">
                  <c:v>873.11</c:v>
                </c:pt>
                <c:pt idx="1897">
                  <c:v>872.62</c:v>
                </c:pt>
                <c:pt idx="1898">
                  <c:v>872.66</c:v>
                </c:pt>
                <c:pt idx="1899">
                  <c:v>872.99</c:v>
                </c:pt>
                <c:pt idx="1900">
                  <c:v>872.62</c:v>
                </c:pt>
                <c:pt idx="1901">
                  <c:v>872.59</c:v>
                </c:pt>
                <c:pt idx="1902">
                  <c:v>872.87</c:v>
                </c:pt>
                <c:pt idx="1903">
                  <c:v>872.58</c:v>
                </c:pt>
                <c:pt idx="1904">
                  <c:v>872.69</c:v>
                </c:pt>
                <c:pt idx="1905">
                  <c:v>872.8</c:v>
                </c:pt>
                <c:pt idx="1906">
                  <c:v>872.61</c:v>
                </c:pt>
                <c:pt idx="1907">
                  <c:v>872.76</c:v>
                </c:pt>
                <c:pt idx="1908">
                  <c:v>872.69</c:v>
                </c:pt>
                <c:pt idx="1909">
                  <c:v>872.55</c:v>
                </c:pt>
                <c:pt idx="1910">
                  <c:v>872.82</c:v>
                </c:pt>
                <c:pt idx="1911">
                  <c:v>872.58</c:v>
                </c:pt>
                <c:pt idx="1912">
                  <c:v>872.59</c:v>
                </c:pt>
                <c:pt idx="1913">
                  <c:v>872.96</c:v>
                </c:pt>
                <c:pt idx="1914">
                  <c:v>872.6</c:v>
                </c:pt>
                <c:pt idx="1915">
                  <c:v>872.58</c:v>
                </c:pt>
                <c:pt idx="1916">
                  <c:v>873.05</c:v>
                </c:pt>
                <c:pt idx="1917">
                  <c:v>872.59</c:v>
                </c:pt>
                <c:pt idx="1918">
                  <c:v>872.61</c:v>
                </c:pt>
                <c:pt idx="1919">
                  <c:v>873.18</c:v>
                </c:pt>
                <c:pt idx="1920">
                  <c:v>872.64</c:v>
                </c:pt>
                <c:pt idx="1921">
                  <c:v>872.6</c:v>
                </c:pt>
                <c:pt idx="1922">
                  <c:v>873.23</c:v>
                </c:pt>
                <c:pt idx="1923">
                  <c:v>872.63</c:v>
                </c:pt>
                <c:pt idx="1924">
                  <c:v>872.61</c:v>
                </c:pt>
                <c:pt idx="1925">
                  <c:v>873.29</c:v>
                </c:pt>
                <c:pt idx="1926">
                  <c:v>872.59</c:v>
                </c:pt>
                <c:pt idx="1927">
                  <c:v>872.64</c:v>
                </c:pt>
                <c:pt idx="1928">
                  <c:v>873.26</c:v>
                </c:pt>
                <c:pt idx="1929">
                  <c:v>872.59</c:v>
                </c:pt>
                <c:pt idx="1930">
                  <c:v>872.65</c:v>
                </c:pt>
                <c:pt idx="1931">
                  <c:v>873.1</c:v>
                </c:pt>
                <c:pt idx="1932">
                  <c:v>872.61</c:v>
                </c:pt>
                <c:pt idx="1933">
                  <c:v>872.6</c:v>
                </c:pt>
                <c:pt idx="1934">
                  <c:v>873.05</c:v>
                </c:pt>
                <c:pt idx="1935">
                  <c:v>872.6</c:v>
                </c:pt>
                <c:pt idx="1936">
                  <c:v>872.6</c:v>
                </c:pt>
                <c:pt idx="1937">
                  <c:v>872.91</c:v>
                </c:pt>
                <c:pt idx="1938">
                  <c:v>872.6</c:v>
                </c:pt>
                <c:pt idx="1939">
                  <c:v>872.63</c:v>
                </c:pt>
                <c:pt idx="1940">
                  <c:v>872.83</c:v>
                </c:pt>
                <c:pt idx="1941">
                  <c:v>872.59</c:v>
                </c:pt>
                <c:pt idx="1942">
                  <c:v>872.71</c:v>
                </c:pt>
                <c:pt idx="1943">
                  <c:v>872.77</c:v>
                </c:pt>
                <c:pt idx="1944">
                  <c:v>872.59</c:v>
                </c:pt>
                <c:pt idx="1945">
                  <c:v>872.81</c:v>
                </c:pt>
                <c:pt idx="1946">
                  <c:v>872.64</c:v>
                </c:pt>
                <c:pt idx="1947">
                  <c:v>872.58</c:v>
                </c:pt>
                <c:pt idx="1948">
                  <c:v>872.85</c:v>
                </c:pt>
                <c:pt idx="1949">
                  <c:v>872.62</c:v>
                </c:pt>
                <c:pt idx="1950">
                  <c:v>872.63</c:v>
                </c:pt>
                <c:pt idx="1951">
                  <c:v>872.98</c:v>
                </c:pt>
                <c:pt idx="1952">
                  <c:v>872.58</c:v>
                </c:pt>
                <c:pt idx="1953">
                  <c:v>872.65</c:v>
                </c:pt>
                <c:pt idx="1954">
                  <c:v>873.12</c:v>
                </c:pt>
                <c:pt idx="1955">
                  <c:v>872.62</c:v>
                </c:pt>
                <c:pt idx="1956">
                  <c:v>872.61</c:v>
                </c:pt>
                <c:pt idx="1957">
                  <c:v>873.18</c:v>
                </c:pt>
                <c:pt idx="1958">
                  <c:v>872.65</c:v>
                </c:pt>
                <c:pt idx="1959">
                  <c:v>872.64</c:v>
                </c:pt>
                <c:pt idx="1960">
                  <c:v>873.29</c:v>
                </c:pt>
                <c:pt idx="1961">
                  <c:v>872.64</c:v>
                </c:pt>
                <c:pt idx="1962">
                  <c:v>872.63</c:v>
                </c:pt>
                <c:pt idx="1963">
                  <c:v>873.27</c:v>
                </c:pt>
                <c:pt idx="1964">
                  <c:v>872.64</c:v>
                </c:pt>
                <c:pt idx="1965">
                  <c:v>872.61</c:v>
                </c:pt>
                <c:pt idx="1966">
                  <c:v>873.23</c:v>
                </c:pt>
                <c:pt idx="1967">
                  <c:v>872.69</c:v>
                </c:pt>
                <c:pt idx="1968">
                  <c:v>872.64</c:v>
                </c:pt>
                <c:pt idx="1969">
                  <c:v>873.12</c:v>
                </c:pt>
                <c:pt idx="1970">
                  <c:v>872.64</c:v>
                </c:pt>
                <c:pt idx="1971">
                  <c:v>872.66</c:v>
                </c:pt>
                <c:pt idx="1972">
                  <c:v>873.03</c:v>
                </c:pt>
                <c:pt idx="1973">
                  <c:v>872.64</c:v>
                </c:pt>
                <c:pt idx="1974">
                  <c:v>872.55</c:v>
                </c:pt>
                <c:pt idx="1975">
                  <c:v>872.94</c:v>
                </c:pt>
                <c:pt idx="1976">
                  <c:v>872.64</c:v>
                </c:pt>
                <c:pt idx="1977">
                  <c:v>872.65</c:v>
                </c:pt>
                <c:pt idx="1978">
                  <c:v>872.85</c:v>
                </c:pt>
                <c:pt idx="1979">
                  <c:v>872.6</c:v>
                </c:pt>
                <c:pt idx="1980">
                  <c:v>872.77</c:v>
                </c:pt>
                <c:pt idx="1981">
                  <c:v>872.79</c:v>
                </c:pt>
                <c:pt idx="1982">
                  <c:v>872.6</c:v>
                </c:pt>
                <c:pt idx="1983">
                  <c:v>872.91</c:v>
                </c:pt>
                <c:pt idx="1984">
                  <c:v>872.62</c:v>
                </c:pt>
                <c:pt idx="1985">
                  <c:v>872.63</c:v>
                </c:pt>
                <c:pt idx="1986">
                  <c:v>872.98</c:v>
                </c:pt>
                <c:pt idx="1987">
                  <c:v>872.64</c:v>
                </c:pt>
                <c:pt idx="1988">
                  <c:v>872.64</c:v>
                </c:pt>
                <c:pt idx="1989">
                  <c:v>873.06</c:v>
                </c:pt>
                <c:pt idx="1990">
                  <c:v>872.61</c:v>
                </c:pt>
                <c:pt idx="1991">
                  <c:v>872.64</c:v>
                </c:pt>
                <c:pt idx="1992">
                  <c:v>873.11</c:v>
                </c:pt>
                <c:pt idx="1993">
                  <c:v>872.61</c:v>
                </c:pt>
                <c:pt idx="1994">
                  <c:v>872.61</c:v>
                </c:pt>
                <c:pt idx="1995">
                  <c:v>873.25</c:v>
                </c:pt>
                <c:pt idx="1996">
                  <c:v>872.6</c:v>
                </c:pt>
                <c:pt idx="1997">
                  <c:v>872.62</c:v>
                </c:pt>
                <c:pt idx="1998">
                  <c:v>873.23</c:v>
                </c:pt>
                <c:pt idx="1999">
                  <c:v>872.59</c:v>
                </c:pt>
                <c:pt idx="2000">
                  <c:v>872.6</c:v>
                </c:pt>
                <c:pt idx="2001">
                  <c:v>873.23</c:v>
                </c:pt>
                <c:pt idx="2002">
                  <c:v>872.55</c:v>
                </c:pt>
                <c:pt idx="2003">
                  <c:v>872.61</c:v>
                </c:pt>
                <c:pt idx="2004">
                  <c:v>873.18</c:v>
                </c:pt>
                <c:pt idx="2005">
                  <c:v>872.58</c:v>
                </c:pt>
                <c:pt idx="2006">
                  <c:v>872.57</c:v>
                </c:pt>
                <c:pt idx="2007">
                  <c:v>873.02</c:v>
                </c:pt>
                <c:pt idx="2008">
                  <c:v>872.59</c:v>
                </c:pt>
                <c:pt idx="2009">
                  <c:v>872.56</c:v>
                </c:pt>
                <c:pt idx="2010">
                  <c:v>872.98</c:v>
                </c:pt>
                <c:pt idx="2011">
                  <c:v>872.65</c:v>
                </c:pt>
                <c:pt idx="2012">
                  <c:v>872.62</c:v>
                </c:pt>
                <c:pt idx="2013">
                  <c:v>872.87</c:v>
                </c:pt>
                <c:pt idx="2014">
                  <c:v>872.61</c:v>
                </c:pt>
                <c:pt idx="2015">
                  <c:v>872.71</c:v>
                </c:pt>
                <c:pt idx="2016">
                  <c:v>872.79</c:v>
                </c:pt>
                <c:pt idx="2017">
                  <c:v>872.62</c:v>
                </c:pt>
                <c:pt idx="2018">
                  <c:v>872.82</c:v>
                </c:pt>
                <c:pt idx="2019">
                  <c:v>872.71</c:v>
                </c:pt>
                <c:pt idx="2020">
                  <c:v>872.61</c:v>
                </c:pt>
                <c:pt idx="2021">
                  <c:v>872.85</c:v>
                </c:pt>
                <c:pt idx="2022">
                  <c:v>872.59</c:v>
                </c:pt>
                <c:pt idx="2023">
                  <c:v>872.6</c:v>
                </c:pt>
                <c:pt idx="2024">
                  <c:v>872.84</c:v>
                </c:pt>
                <c:pt idx="2025">
                  <c:v>872.61</c:v>
                </c:pt>
                <c:pt idx="2026">
                  <c:v>872.58</c:v>
                </c:pt>
                <c:pt idx="2027">
                  <c:v>872.97</c:v>
                </c:pt>
                <c:pt idx="2028">
                  <c:v>872.57</c:v>
                </c:pt>
                <c:pt idx="2029">
                  <c:v>872.63</c:v>
                </c:pt>
                <c:pt idx="2030">
                  <c:v>873.17</c:v>
                </c:pt>
                <c:pt idx="2031">
                  <c:v>872.6</c:v>
                </c:pt>
                <c:pt idx="2032">
                  <c:v>872.64</c:v>
                </c:pt>
                <c:pt idx="2033">
                  <c:v>873.25</c:v>
                </c:pt>
                <c:pt idx="2034">
                  <c:v>872.62</c:v>
                </c:pt>
                <c:pt idx="2035">
                  <c:v>872.62</c:v>
                </c:pt>
                <c:pt idx="2036">
                  <c:v>873.28</c:v>
                </c:pt>
                <c:pt idx="2037">
                  <c:v>872.62</c:v>
                </c:pt>
                <c:pt idx="2038">
                  <c:v>872.64</c:v>
                </c:pt>
                <c:pt idx="2039">
                  <c:v>873.25</c:v>
                </c:pt>
                <c:pt idx="2040">
                  <c:v>872.6</c:v>
                </c:pt>
                <c:pt idx="2041">
                  <c:v>872.62</c:v>
                </c:pt>
                <c:pt idx="2042">
                  <c:v>873.22</c:v>
                </c:pt>
                <c:pt idx="2043">
                  <c:v>872.69</c:v>
                </c:pt>
                <c:pt idx="2044">
                  <c:v>872.68</c:v>
                </c:pt>
                <c:pt idx="2045">
                  <c:v>873.06</c:v>
                </c:pt>
                <c:pt idx="2046">
                  <c:v>872.64</c:v>
                </c:pt>
                <c:pt idx="2047">
                  <c:v>872.68</c:v>
                </c:pt>
                <c:pt idx="2048">
                  <c:v>873</c:v>
                </c:pt>
                <c:pt idx="2049">
                  <c:v>872.68</c:v>
                </c:pt>
                <c:pt idx="2050">
                  <c:v>872.69</c:v>
                </c:pt>
                <c:pt idx="2051">
                  <c:v>872.95</c:v>
                </c:pt>
                <c:pt idx="2052">
                  <c:v>872.65</c:v>
                </c:pt>
                <c:pt idx="2053">
                  <c:v>872.75</c:v>
                </c:pt>
                <c:pt idx="2054">
                  <c:v>872.85</c:v>
                </c:pt>
                <c:pt idx="2055">
                  <c:v>872.63</c:v>
                </c:pt>
                <c:pt idx="2056">
                  <c:v>872.87</c:v>
                </c:pt>
                <c:pt idx="2057">
                  <c:v>872.68</c:v>
                </c:pt>
                <c:pt idx="2058">
                  <c:v>872.64</c:v>
                </c:pt>
                <c:pt idx="2059">
                  <c:v>872.95</c:v>
                </c:pt>
                <c:pt idx="2060">
                  <c:v>872.6</c:v>
                </c:pt>
                <c:pt idx="2061">
                  <c:v>872.64</c:v>
                </c:pt>
                <c:pt idx="2062">
                  <c:v>873.05</c:v>
                </c:pt>
                <c:pt idx="2063">
                  <c:v>872.61</c:v>
                </c:pt>
                <c:pt idx="2064">
                  <c:v>872.6</c:v>
                </c:pt>
                <c:pt idx="2065">
                  <c:v>873.08</c:v>
                </c:pt>
                <c:pt idx="2066">
                  <c:v>872.64</c:v>
                </c:pt>
                <c:pt idx="2067">
                  <c:v>872.67</c:v>
                </c:pt>
                <c:pt idx="2068">
                  <c:v>873.18</c:v>
                </c:pt>
                <c:pt idx="2069">
                  <c:v>872.59</c:v>
                </c:pt>
                <c:pt idx="2070">
                  <c:v>872.58</c:v>
                </c:pt>
                <c:pt idx="2071">
                  <c:v>873.22</c:v>
                </c:pt>
                <c:pt idx="2072">
                  <c:v>872.61</c:v>
                </c:pt>
                <c:pt idx="2073">
                  <c:v>872.59</c:v>
                </c:pt>
                <c:pt idx="2074">
                  <c:v>873.23</c:v>
                </c:pt>
                <c:pt idx="2075">
                  <c:v>872.56</c:v>
                </c:pt>
                <c:pt idx="2076">
                  <c:v>872.6</c:v>
                </c:pt>
                <c:pt idx="2077">
                  <c:v>873.2</c:v>
                </c:pt>
                <c:pt idx="2078">
                  <c:v>872.62</c:v>
                </c:pt>
                <c:pt idx="2079">
                  <c:v>872.6</c:v>
                </c:pt>
                <c:pt idx="2080">
                  <c:v>873.09</c:v>
                </c:pt>
                <c:pt idx="2081">
                  <c:v>872.53</c:v>
                </c:pt>
                <c:pt idx="2082">
                  <c:v>872.55</c:v>
                </c:pt>
                <c:pt idx="2083">
                  <c:v>872.94</c:v>
                </c:pt>
                <c:pt idx="2084">
                  <c:v>872.6</c:v>
                </c:pt>
                <c:pt idx="2085">
                  <c:v>872.59</c:v>
                </c:pt>
                <c:pt idx="2086">
                  <c:v>872.88</c:v>
                </c:pt>
                <c:pt idx="2087">
                  <c:v>872.59</c:v>
                </c:pt>
                <c:pt idx="2088">
                  <c:v>872.67</c:v>
                </c:pt>
                <c:pt idx="2089">
                  <c:v>872.81</c:v>
                </c:pt>
                <c:pt idx="2090">
                  <c:v>872.62</c:v>
                </c:pt>
                <c:pt idx="2091">
                  <c:v>872.74</c:v>
                </c:pt>
                <c:pt idx="2092">
                  <c:v>872.69</c:v>
                </c:pt>
                <c:pt idx="2093">
                  <c:v>872.59</c:v>
                </c:pt>
                <c:pt idx="2094">
                  <c:v>872.88</c:v>
                </c:pt>
                <c:pt idx="2095">
                  <c:v>872.63</c:v>
                </c:pt>
                <c:pt idx="2096">
                  <c:v>872.6</c:v>
                </c:pt>
                <c:pt idx="2097">
                  <c:v>872.94</c:v>
                </c:pt>
                <c:pt idx="2098">
                  <c:v>872.59</c:v>
                </c:pt>
                <c:pt idx="2099">
                  <c:v>872.56</c:v>
                </c:pt>
                <c:pt idx="2100">
                  <c:v>873.04</c:v>
                </c:pt>
                <c:pt idx="2101">
                  <c:v>872.57</c:v>
                </c:pt>
                <c:pt idx="2102">
                  <c:v>872.55</c:v>
                </c:pt>
                <c:pt idx="2103">
                  <c:v>873.1</c:v>
                </c:pt>
                <c:pt idx="2104">
                  <c:v>872.62</c:v>
                </c:pt>
                <c:pt idx="2105">
                  <c:v>872.59</c:v>
                </c:pt>
                <c:pt idx="2106">
                  <c:v>873.26</c:v>
                </c:pt>
                <c:pt idx="2107">
                  <c:v>872.61</c:v>
                </c:pt>
                <c:pt idx="2108">
                  <c:v>872.65</c:v>
                </c:pt>
                <c:pt idx="2109">
                  <c:v>873.29</c:v>
                </c:pt>
                <c:pt idx="2110">
                  <c:v>872.59</c:v>
                </c:pt>
                <c:pt idx="2111">
                  <c:v>872.63</c:v>
                </c:pt>
                <c:pt idx="2112">
                  <c:v>873.21</c:v>
                </c:pt>
                <c:pt idx="2113">
                  <c:v>872.62</c:v>
                </c:pt>
                <c:pt idx="2114">
                  <c:v>872.66</c:v>
                </c:pt>
                <c:pt idx="2115">
                  <c:v>873.14</c:v>
                </c:pt>
                <c:pt idx="2116">
                  <c:v>872.65</c:v>
                </c:pt>
                <c:pt idx="2117">
                  <c:v>872.62</c:v>
                </c:pt>
                <c:pt idx="2118">
                  <c:v>873.05</c:v>
                </c:pt>
                <c:pt idx="2119">
                  <c:v>872.61</c:v>
                </c:pt>
                <c:pt idx="2120">
                  <c:v>872.59</c:v>
                </c:pt>
                <c:pt idx="2121">
                  <c:v>872.95</c:v>
                </c:pt>
                <c:pt idx="2122">
                  <c:v>872.62</c:v>
                </c:pt>
                <c:pt idx="2123">
                  <c:v>872.68</c:v>
                </c:pt>
                <c:pt idx="2124">
                  <c:v>872.8</c:v>
                </c:pt>
                <c:pt idx="2125">
                  <c:v>872.59</c:v>
                </c:pt>
                <c:pt idx="2126">
                  <c:v>872.73</c:v>
                </c:pt>
                <c:pt idx="2127">
                  <c:v>872.7</c:v>
                </c:pt>
                <c:pt idx="2128">
                  <c:v>872.57</c:v>
                </c:pt>
                <c:pt idx="2129">
                  <c:v>872.8</c:v>
                </c:pt>
                <c:pt idx="2130">
                  <c:v>872.65</c:v>
                </c:pt>
                <c:pt idx="2131">
                  <c:v>872.57</c:v>
                </c:pt>
                <c:pt idx="2132">
                  <c:v>872.98</c:v>
                </c:pt>
                <c:pt idx="2133">
                  <c:v>872.6</c:v>
                </c:pt>
                <c:pt idx="2134">
                  <c:v>872.59</c:v>
                </c:pt>
                <c:pt idx="2135">
                  <c:v>873.03</c:v>
                </c:pt>
                <c:pt idx="2136">
                  <c:v>872.62</c:v>
                </c:pt>
                <c:pt idx="2137">
                  <c:v>872.63</c:v>
                </c:pt>
                <c:pt idx="2138">
                  <c:v>873.12</c:v>
                </c:pt>
                <c:pt idx="2139">
                  <c:v>872.58</c:v>
                </c:pt>
                <c:pt idx="2140">
                  <c:v>872.59</c:v>
                </c:pt>
                <c:pt idx="2141">
                  <c:v>873.2</c:v>
                </c:pt>
                <c:pt idx="2142">
                  <c:v>872.59</c:v>
                </c:pt>
                <c:pt idx="2143">
                  <c:v>872.6</c:v>
                </c:pt>
                <c:pt idx="2144">
                  <c:v>873.24</c:v>
                </c:pt>
                <c:pt idx="2145">
                  <c:v>872.59</c:v>
                </c:pt>
                <c:pt idx="2146">
                  <c:v>872.58</c:v>
                </c:pt>
                <c:pt idx="2147">
                  <c:v>873.27</c:v>
                </c:pt>
                <c:pt idx="2148">
                  <c:v>872.56</c:v>
                </c:pt>
                <c:pt idx="2149">
                  <c:v>872.56</c:v>
                </c:pt>
                <c:pt idx="2150">
                  <c:v>873.13</c:v>
                </c:pt>
                <c:pt idx="2151">
                  <c:v>872.51</c:v>
                </c:pt>
                <c:pt idx="2152">
                  <c:v>872.56</c:v>
                </c:pt>
                <c:pt idx="2153">
                  <c:v>873.04</c:v>
                </c:pt>
                <c:pt idx="2154">
                  <c:v>872.59</c:v>
                </c:pt>
                <c:pt idx="2155">
                  <c:v>872.58</c:v>
                </c:pt>
                <c:pt idx="2156">
                  <c:v>872.89</c:v>
                </c:pt>
                <c:pt idx="2157">
                  <c:v>872.52</c:v>
                </c:pt>
                <c:pt idx="2158">
                  <c:v>872.55</c:v>
                </c:pt>
                <c:pt idx="2159">
                  <c:v>872.85</c:v>
                </c:pt>
                <c:pt idx="2160">
                  <c:v>872.57</c:v>
                </c:pt>
                <c:pt idx="2161">
                  <c:v>872.64</c:v>
                </c:pt>
                <c:pt idx="2162">
                  <c:v>872.72</c:v>
                </c:pt>
                <c:pt idx="2163">
                  <c:v>872.57</c:v>
                </c:pt>
                <c:pt idx="2164">
                  <c:v>872.74</c:v>
                </c:pt>
                <c:pt idx="2165">
                  <c:v>872.69</c:v>
                </c:pt>
                <c:pt idx="2166">
                  <c:v>872.57</c:v>
                </c:pt>
                <c:pt idx="2167">
                  <c:v>872.83</c:v>
                </c:pt>
                <c:pt idx="2168">
                  <c:v>872.57</c:v>
                </c:pt>
                <c:pt idx="2169">
                  <c:v>872.53</c:v>
                </c:pt>
                <c:pt idx="2170">
                  <c:v>872.9</c:v>
                </c:pt>
                <c:pt idx="2171">
                  <c:v>872.57</c:v>
                </c:pt>
                <c:pt idx="2172">
                  <c:v>872.59</c:v>
                </c:pt>
                <c:pt idx="2173">
                  <c:v>873</c:v>
                </c:pt>
                <c:pt idx="2174">
                  <c:v>872.57</c:v>
                </c:pt>
                <c:pt idx="2175">
                  <c:v>872.58</c:v>
                </c:pt>
                <c:pt idx="2176">
                  <c:v>873.09</c:v>
                </c:pt>
                <c:pt idx="2177">
                  <c:v>872.53</c:v>
                </c:pt>
                <c:pt idx="2178">
                  <c:v>872.56</c:v>
                </c:pt>
                <c:pt idx="2179">
                  <c:v>873.14</c:v>
                </c:pt>
                <c:pt idx="2180">
                  <c:v>872.53</c:v>
                </c:pt>
                <c:pt idx="2181">
                  <c:v>872.51</c:v>
                </c:pt>
                <c:pt idx="2182">
                  <c:v>873.2</c:v>
                </c:pt>
                <c:pt idx="2183">
                  <c:v>872.51</c:v>
                </c:pt>
                <c:pt idx="2184">
                  <c:v>872.49</c:v>
                </c:pt>
                <c:pt idx="2185">
                  <c:v>873.14</c:v>
                </c:pt>
                <c:pt idx="2186">
                  <c:v>872.55</c:v>
                </c:pt>
                <c:pt idx="2187">
                  <c:v>872.55</c:v>
                </c:pt>
                <c:pt idx="2188">
                  <c:v>873.11</c:v>
                </c:pt>
                <c:pt idx="2189">
                  <c:v>872.55</c:v>
                </c:pt>
                <c:pt idx="2190">
                  <c:v>872.54</c:v>
                </c:pt>
                <c:pt idx="2191">
                  <c:v>872.99</c:v>
                </c:pt>
                <c:pt idx="2192">
                  <c:v>872.53</c:v>
                </c:pt>
                <c:pt idx="2193">
                  <c:v>872.57</c:v>
                </c:pt>
                <c:pt idx="2194">
                  <c:v>872.86</c:v>
                </c:pt>
                <c:pt idx="2195">
                  <c:v>872.59</c:v>
                </c:pt>
                <c:pt idx="2196">
                  <c:v>872.55</c:v>
                </c:pt>
                <c:pt idx="2197">
                  <c:v>872.84</c:v>
                </c:pt>
                <c:pt idx="2198">
                  <c:v>872.55</c:v>
                </c:pt>
                <c:pt idx="2199">
                  <c:v>872.64</c:v>
                </c:pt>
                <c:pt idx="2200">
                  <c:v>872.73</c:v>
                </c:pt>
                <c:pt idx="2201">
                  <c:v>872.54</c:v>
                </c:pt>
                <c:pt idx="2202">
                  <c:v>872.73</c:v>
                </c:pt>
                <c:pt idx="2203">
                  <c:v>872.61</c:v>
                </c:pt>
                <c:pt idx="2204">
                  <c:v>872.57</c:v>
                </c:pt>
                <c:pt idx="2205">
                  <c:v>872.82</c:v>
                </c:pt>
                <c:pt idx="2206">
                  <c:v>872.56</c:v>
                </c:pt>
                <c:pt idx="2207">
                  <c:v>872.57</c:v>
                </c:pt>
                <c:pt idx="2208">
                  <c:v>872.95</c:v>
                </c:pt>
                <c:pt idx="2209">
                  <c:v>872.57</c:v>
                </c:pt>
                <c:pt idx="2210">
                  <c:v>872.61</c:v>
                </c:pt>
                <c:pt idx="2211">
                  <c:v>873.01</c:v>
                </c:pt>
                <c:pt idx="2212">
                  <c:v>872.56</c:v>
                </c:pt>
                <c:pt idx="2213">
                  <c:v>872.58</c:v>
                </c:pt>
                <c:pt idx="2214">
                  <c:v>873.06</c:v>
                </c:pt>
                <c:pt idx="2215">
                  <c:v>872.57</c:v>
                </c:pt>
                <c:pt idx="2216">
                  <c:v>872.55</c:v>
                </c:pt>
                <c:pt idx="2217">
                  <c:v>873.17</c:v>
                </c:pt>
                <c:pt idx="2218">
                  <c:v>872.51</c:v>
                </c:pt>
                <c:pt idx="2219">
                  <c:v>872.52</c:v>
                </c:pt>
                <c:pt idx="2220">
                  <c:v>873.13</c:v>
                </c:pt>
                <c:pt idx="2221">
                  <c:v>872.54</c:v>
                </c:pt>
                <c:pt idx="2222">
                  <c:v>872.54</c:v>
                </c:pt>
                <c:pt idx="2223">
                  <c:v>873.18</c:v>
                </c:pt>
                <c:pt idx="2224">
                  <c:v>872.49</c:v>
                </c:pt>
                <c:pt idx="2225">
                  <c:v>872.52</c:v>
                </c:pt>
                <c:pt idx="2226">
                  <c:v>873.03</c:v>
                </c:pt>
                <c:pt idx="2227">
                  <c:v>872.51</c:v>
                </c:pt>
                <c:pt idx="2228">
                  <c:v>872.51</c:v>
                </c:pt>
                <c:pt idx="2229">
                  <c:v>872.97</c:v>
                </c:pt>
                <c:pt idx="2230">
                  <c:v>872.53</c:v>
                </c:pt>
                <c:pt idx="2231">
                  <c:v>872.57</c:v>
                </c:pt>
                <c:pt idx="2232">
                  <c:v>872.92</c:v>
                </c:pt>
                <c:pt idx="2233">
                  <c:v>872.51</c:v>
                </c:pt>
                <c:pt idx="2234">
                  <c:v>872.53</c:v>
                </c:pt>
                <c:pt idx="2235">
                  <c:v>872.81</c:v>
                </c:pt>
                <c:pt idx="2236">
                  <c:v>872.52</c:v>
                </c:pt>
                <c:pt idx="2237">
                  <c:v>872.58</c:v>
                </c:pt>
                <c:pt idx="2238">
                  <c:v>872.65</c:v>
                </c:pt>
                <c:pt idx="2239">
                  <c:v>872.49</c:v>
                </c:pt>
                <c:pt idx="2240">
                  <c:v>872.69</c:v>
                </c:pt>
                <c:pt idx="2241">
                  <c:v>872.58</c:v>
                </c:pt>
                <c:pt idx="2242">
                  <c:v>872.5</c:v>
                </c:pt>
                <c:pt idx="2243">
                  <c:v>872.83</c:v>
                </c:pt>
                <c:pt idx="2244">
                  <c:v>872.56</c:v>
                </c:pt>
                <c:pt idx="2245">
                  <c:v>872.58</c:v>
                </c:pt>
                <c:pt idx="2246">
                  <c:v>872.95</c:v>
                </c:pt>
                <c:pt idx="2247">
                  <c:v>872.51</c:v>
                </c:pt>
                <c:pt idx="2248">
                  <c:v>872.55</c:v>
                </c:pt>
                <c:pt idx="2249">
                  <c:v>872.97</c:v>
                </c:pt>
                <c:pt idx="2250">
                  <c:v>872.51</c:v>
                </c:pt>
                <c:pt idx="2251">
                  <c:v>872.54</c:v>
                </c:pt>
                <c:pt idx="2252">
                  <c:v>873.02</c:v>
                </c:pt>
                <c:pt idx="2253">
                  <c:v>872.55</c:v>
                </c:pt>
                <c:pt idx="2254">
                  <c:v>872.47</c:v>
                </c:pt>
                <c:pt idx="2255">
                  <c:v>873.09</c:v>
                </c:pt>
                <c:pt idx="2256">
                  <c:v>872.53</c:v>
                </c:pt>
                <c:pt idx="2257">
                  <c:v>872.52</c:v>
                </c:pt>
                <c:pt idx="2258">
                  <c:v>873.21</c:v>
                </c:pt>
                <c:pt idx="2259">
                  <c:v>872.55</c:v>
                </c:pt>
                <c:pt idx="2260">
                  <c:v>872.57</c:v>
                </c:pt>
                <c:pt idx="2261">
                  <c:v>873.21</c:v>
                </c:pt>
                <c:pt idx="2262">
                  <c:v>872.56</c:v>
                </c:pt>
                <c:pt idx="2263">
                  <c:v>872.57</c:v>
                </c:pt>
                <c:pt idx="2264">
                  <c:v>873.05</c:v>
                </c:pt>
                <c:pt idx="2265">
                  <c:v>872.54</c:v>
                </c:pt>
                <c:pt idx="2266">
                  <c:v>872.52</c:v>
                </c:pt>
                <c:pt idx="2267">
                  <c:v>872.94</c:v>
                </c:pt>
                <c:pt idx="2268">
                  <c:v>872.56</c:v>
                </c:pt>
                <c:pt idx="2269">
                  <c:v>872.56</c:v>
                </c:pt>
                <c:pt idx="2270">
                  <c:v>872.85</c:v>
                </c:pt>
                <c:pt idx="2271">
                  <c:v>872.56</c:v>
                </c:pt>
                <c:pt idx="2272">
                  <c:v>872.63</c:v>
                </c:pt>
                <c:pt idx="2273">
                  <c:v>872.8</c:v>
                </c:pt>
                <c:pt idx="2274">
                  <c:v>872.55</c:v>
                </c:pt>
                <c:pt idx="2275">
                  <c:v>872.67</c:v>
                </c:pt>
                <c:pt idx="2276">
                  <c:v>872.72</c:v>
                </c:pt>
                <c:pt idx="2277">
                  <c:v>872.52</c:v>
                </c:pt>
                <c:pt idx="2278">
                  <c:v>872.77</c:v>
                </c:pt>
                <c:pt idx="2279">
                  <c:v>872.6</c:v>
                </c:pt>
                <c:pt idx="2280">
                  <c:v>872.56</c:v>
                </c:pt>
                <c:pt idx="2281">
                  <c:v>872.83</c:v>
                </c:pt>
                <c:pt idx="2282">
                  <c:v>872.54</c:v>
                </c:pt>
                <c:pt idx="2283">
                  <c:v>872.53</c:v>
                </c:pt>
                <c:pt idx="2284">
                  <c:v>872.91</c:v>
                </c:pt>
                <c:pt idx="2285">
                  <c:v>872.55</c:v>
                </c:pt>
                <c:pt idx="2286">
                  <c:v>872.53</c:v>
                </c:pt>
                <c:pt idx="2287">
                  <c:v>873</c:v>
                </c:pt>
                <c:pt idx="2288">
                  <c:v>872.56</c:v>
                </c:pt>
                <c:pt idx="2289">
                  <c:v>872.51</c:v>
                </c:pt>
                <c:pt idx="2290">
                  <c:v>873.13</c:v>
                </c:pt>
                <c:pt idx="2291">
                  <c:v>872.57</c:v>
                </c:pt>
                <c:pt idx="2292">
                  <c:v>872.53</c:v>
                </c:pt>
                <c:pt idx="2293">
                  <c:v>873.19</c:v>
                </c:pt>
                <c:pt idx="2294">
                  <c:v>872.56</c:v>
                </c:pt>
                <c:pt idx="2295">
                  <c:v>872.57</c:v>
                </c:pt>
                <c:pt idx="2296">
                  <c:v>873.2</c:v>
                </c:pt>
                <c:pt idx="2297">
                  <c:v>872.56</c:v>
                </c:pt>
                <c:pt idx="2298">
                  <c:v>872.57</c:v>
                </c:pt>
                <c:pt idx="2299">
                  <c:v>873.13</c:v>
                </c:pt>
                <c:pt idx="2300">
                  <c:v>872.55</c:v>
                </c:pt>
                <c:pt idx="2301">
                  <c:v>872.53</c:v>
                </c:pt>
                <c:pt idx="2302">
                  <c:v>873.06</c:v>
                </c:pt>
                <c:pt idx="2303">
                  <c:v>872.5</c:v>
                </c:pt>
                <c:pt idx="2304">
                  <c:v>872.56</c:v>
                </c:pt>
                <c:pt idx="2305">
                  <c:v>872.98</c:v>
                </c:pt>
                <c:pt idx="2306">
                  <c:v>872.54</c:v>
                </c:pt>
                <c:pt idx="2307">
                  <c:v>872.6</c:v>
                </c:pt>
                <c:pt idx="2308">
                  <c:v>872.88</c:v>
                </c:pt>
                <c:pt idx="2309">
                  <c:v>872.58</c:v>
                </c:pt>
                <c:pt idx="2310">
                  <c:v>872.61</c:v>
                </c:pt>
                <c:pt idx="2311">
                  <c:v>872.81</c:v>
                </c:pt>
                <c:pt idx="2312">
                  <c:v>872.55</c:v>
                </c:pt>
                <c:pt idx="2313">
                  <c:v>872.68</c:v>
                </c:pt>
                <c:pt idx="2314">
                  <c:v>872.72</c:v>
                </c:pt>
                <c:pt idx="2315">
                  <c:v>872.58</c:v>
                </c:pt>
                <c:pt idx="2316">
                  <c:v>872.76</c:v>
                </c:pt>
                <c:pt idx="2317">
                  <c:v>872.67</c:v>
                </c:pt>
                <c:pt idx="2318">
                  <c:v>872.57</c:v>
                </c:pt>
                <c:pt idx="2319">
                  <c:v>872.86</c:v>
                </c:pt>
                <c:pt idx="2320">
                  <c:v>872.54</c:v>
                </c:pt>
                <c:pt idx="2321">
                  <c:v>872.6</c:v>
                </c:pt>
                <c:pt idx="2322">
                  <c:v>872.98</c:v>
                </c:pt>
                <c:pt idx="2323">
                  <c:v>872.57</c:v>
                </c:pt>
                <c:pt idx="2324">
                  <c:v>872.56</c:v>
                </c:pt>
                <c:pt idx="2325">
                  <c:v>873.02</c:v>
                </c:pt>
                <c:pt idx="2326">
                  <c:v>872.58</c:v>
                </c:pt>
                <c:pt idx="2327">
                  <c:v>872.58</c:v>
                </c:pt>
                <c:pt idx="2328">
                  <c:v>873.12</c:v>
                </c:pt>
                <c:pt idx="2329">
                  <c:v>872.59</c:v>
                </c:pt>
                <c:pt idx="2330">
                  <c:v>872.54</c:v>
                </c:pt>
                <c:pt idx="2331">
                  <c:v>873.23</c:v>
                </c:pt>
                <c:pt idx="2332">
                  <c:v>872.56</c:v>
                </c:pt>
                <c:pt idx="2333">
                  <c:v>872.6</c:v>
                </c:pt>
                <c:pt idx="2334">
                  <c:v>873.23</c:v>
                </c:pt>
                <c:pt idx="2335">
                  <c:v>872.58</c:v>
                </c:pt>
                <c:pt idx="2336">
                  <c:v>872.57</c:v>
                </c:pt>
                <c:pt idx="2337">
                  <c:v>873.15</c:v>
                </c:pt>
                <c:pt idx="2338">
                  <c:v>872.54</c:v>
                </c:pt>
                <c:pt idx="2339">
                  <c:v>872.57</c:v>
                </c:pt>
                <c:pt idx="2340">
                  <c:v>873.05</c:v>
                </c:pt>
                <c:pt idx="2341">
                  <c:v>872.54</c:v>
                </c:pt>
                <c:pt idx="2342">
                  <c:v>872.57</c:v>
                </c:pt>
                <c:pt idx="2343">
                  <c:v>872.96</c:v>
                </c:pt>
                <c:pt idx="2344">
                  <c:v>872.55</c:v>
                </c:pt>
                <c:pt idx="2345">
                  <c:v>872.54</c:v>
                </c:pt>
                <c:pt idx="2346">
                  <c:v>872.84</c:v>
                </c:pt>
                <c:pt idx="2347">
                  <c:v>872.56</c:v>
                </c:pt>
                <c:pt idx="2348">
                  <c:v>872.56</c:v>
                </c:pt>
                <c:pt idx="2349">
                  <c:v>872.77</c:v>
                </c:pt>
                <c:pt idx="2350">
                  <c:v>872.57</c:v>
                </c:pt>
                <c:pt idx="2351">
                  <c:v>872.71</c:v>
                </c:pt>
                <c:pt idx="2352">
                  <c:v>872.67</c:v>
                </c:pt>
                <c:pt idx="2353">
                  <c:v>872.57</c:v>
                </c:pt>
                <c:pt idx="2354">
                  <c:v>872.81</c:v>
                </c:pt>
                <c:pt idx="2355">
                  <c:v>872.6</c:v>
                </c:pt>
                <c:pt idx="2356">
                  <c:v>872.57</c:v>
                </c:pt>
                <c:pt idx="2357">
                  <c:v>872.9</c:v>
                </c:pt>
                <c:pt idx="2358">
                  <c:v>872.56</c:v>
                </c:pt>
                <c:pt idx="2359">
                  <c:v>872.6</c:v>
                </c:pt>
                <c:pt idx="2360">
                  <c:v>873.02</c:v>
                </c:pt>
                <c:pt idx="2361">
                  <c:v>872.5</c:v>
                </c:pt>
                <c:pt idx="2362">
                  <c:v>872.54</c:v>
                </c:pt>
                <c:pt idx="2363">
                  <c:v>873.06</c:v>
                </c:pt>
                <c:pt idx="2364">
                  <c:v>872.56</c:v>
                </c:pt>
                <c:pt idx="2365">
                  <c:v>872.53</c:v>
                </c:pt>
                <c:pt idx="2366">
                  <c:v>873.14</c:v>
                </c:pt>
                <c:pt idx="2367">
                  <c:v>872.58</c:v>
                </c:pt>
                <c:pt idx="2368">
                  <c:v>872.53</c:v>
                </c:pt>
                <c:pt idx="2369">
                  <c:v>873.17</c:v>
                </c:pt>
                <c:pt idx="2370">
                  <c:v>872.52</c:v>
                </c:pt>
                <c:pt idx="2371">
                  <c:v>872.52</c:v>
                </c:pt>
                <c:pt idx="2372">
                  <c:v>873.12</c:v>
                </c:pt>
                <c:pt idx="2373">
                  <c:v>872.48</c:v>
                </c:pt>
                <c:pt idx="2374">
                  <c:v>872.52</c:v>
                </c:pt>
                <c:pt idx="2375">
                  <c:v>873.03</c:v>
                </c:pt>
                <c:pt idx="2376">
                  <c:v>872.49</c:v>
                </c:pt>
                <c:pt idx="2377">
                  <c:v>872.49</c:v>
                </c:pt>
                <c:pt idx="2378">
                  <c:v>872.94</c:v>
                </c:pt>
                <c:pt idx="2379">
                  <c:v>872.52</c:v>
                </c:pt>
                <c:pt idx="2380">
                  <c:v>872.47</c:v>
                </c:pt>
                <c:pt idx="2381">
                  <c:v>872.87</c:v>
                </c:pt>
                <c:pt idx="2382">
                  <c:v>872.48</c:v>
                </c:pt>
                <c:pt idx="2383">
                  <c:v>872.54</c:v>
                </c:pt>
                <c:pt idx="2384">
                  <c:v>872.79</c:v>
                </c:pt>
                <c:pt idx="2385">
                  <c:v>872.48</c:v>
                </c:pt>
                <c:pt idx="2386">
                  <c:v>872.6</c:v>
                </c:pt>
                <c:pt idx="2387">
                  <c:v>872.67</c:v>
                </c:pt>
                <c:pt idx="2388">
                  <c:v>872.54</c:v>
                </c:pt>
                <c:pt idx="2389">
                  <c:v>872.68</c:v>
                </c:pt>
                <c:pt idx="2390">
                  <c:v>872.59</c:v>
                </c:pt>
                <c:pt idx="2391">
                  <c:v>872.52</c:v>
                </c:pt>
                <c:pt idx="2392">
                  <c:v>872.71</c:v>
                </c:pt>
                <c:pt idx="2393">
                  <c:v>872.52</c:v>
                </c:pt>
                <c:pt idx="2394">
                  <c:v>872.51</c:v>
                </c:pt>
                <c:pt idx="2395">
                  <c:v>872.88</c:v>
                </c:pt>
                <c:pt idx="2396">
                  <c:v>872.54</c:v>
                </c:pt>
                <c:pt idx="2397">
                  <c:v>872.47</c:v>
                </c:pt>
                <c:pt idx="2398">
                  <c:v>872.97</c:v>
                </c:pt>
                <c:pt idx="2399">
                  <c:v>872.47</c:v>
                </c:pt>
                <c:pt idx="2400">
                  <c:v>872.5</c:v>
                </c:pt>
                <c:pt idx="2401">
                  <c:v>873.05</c:v>
                </c:pt>
                <c:pt idx="2402">
                  <c:v>872.52</c:v>
                </c:pt>
                <c:pt idx="2403">
                  <c:v>872.48</c:v>
                </c:pt>
                <c:pt idx="2404">
                  <c:v>873.15</c:v>
                </c:pt>
                <c:pt idx="2405">
                  <c:v>872.47</c:v>
                </c:pt>
                <c:pt idx="2406">
                  <c:v>872.52</c:v>
                </c:pt>
                <c:pt idx="2407">
                  <c:v>873.16</c:v>
                </c:pt>
                <c:pt idx="2408">
                  <c:v>872.47</c:v>
                </c:pt>
                <c:pt idx="2409">
                  <c:v>872.51</c:v>
                </c:pt>
                <c:pt idx="2410">
                  <c:v>873.16</c:v>
                </c:pt>
                <c:pt idx="2411">
                  <c:v>872.45</c:v>
                </c:pt>
                <c:pt idx="2412">
                  <c:v>872.49</c:v>
                </c:pt>
                <c:pt idx="2413">
                  <c:v>873.06</c:v>
                </c:pt>
                <c:pt idx="2414">
                  <c:v>872.52</c:v>
                </c:pt>
                <c:pt idx="2415">
                  <c:v>872.46</c:v>
                </c:pt>
                <c:pt idx="2416">
                  <c:v>872.97</c:v>
                </c:pt>
                <c:pt idx="2417">
                  <c:v>872.48</c:v>
                </c:pt>
                <c:pt idx="2418">
                  <c:v>872.49</c:v>
                </c:pt>
                <c:pt idx="2419">
                  <c:v>872.83</c:v>
                </c:pt>
                <c:pt idx="2420">
                  <c:v>872.51</c:v>
                </c:pt>
                <c:pt idx="2421">
                  <c:v>872.52</c:v>
                </c:pt>
                <c:pt idx="2422">
                  <c:v>872.69</c:v>
                </c:pt>
                <c:pt idx="2423">
                  <c:v>872.51</c:v>
                </c:pt>
                <c:pt idx="2424">
                  <c:v>872.62</c:v>
                </c:pt>
                <c:pt idx="2425">
                  <c:v>872.72</c:v>
                </c:pt>
                <c:pt idx="2426">
                  <c:v>872.47</c:v>
                </c:pt>
                <c:pt idx="2427">
                  <c:v>872.72</c:v>
                </c:pt>
                <c:pt idx="2428">
                  <c:v>872.6</c:v>
                </c:pt>
                <c:pt idx="2429">
                  <c:v>872.52</c:v>
                </c:pt>
                <c:pt idx="2430">
                  <c:v>872.82</c:v>
                </c:pt>
                <c:pt idx="2431">
                  <c:v>872.51</c:v>
                </c:pt>
                <c:pt idx="2432">
                  <c:v>872.52</c:v>
                </c:pt>
                <c:pt idx="2433">
                  <c:v>872.94</c:v>
                </c:pt>
                <c:pt idx="2434">
                  <c:v>872.48</c:v>
                </c:pt>
                <c:pt idx="2435">
                  <c:v>872.48</c:v>
                </c:pt>
                <c:pt idx="2436">
                  <c:v>873</c:v>
                </c:pt>
                <c:pt idx="2437">
                  <c:v>872.49</c:v>
                </c:pt>
                <c:pt idx="2438">
                  <c:v>872.51</c:v>
                </c:pt>
                <c:pt idx="2439">
                  <c:v>873.03</c:v>
                </c:pt>
                <c:pt idx="2440">
                  <c:v>872.47</c:v>
                </c:pt>
                <c:pt idx="2441">
                  <c:v>872.49</c:v>
                </c:pt>
                <c:pt idx="2442">
                  <c:v>873.14</c:v>
                </c:pt>
                <c:pt idx="2443">
                  <c:v>872.51</c:v>
                </c:pt>
                <c:pt idx="2444">
                  <c:v>872.54</c:v>
                </c:pt>
                <c:pt idx="2445">
                  <c:v>873.18</c:v>
                </c:pt>
                <c:pt idx="2446">
                  <c:v>872.53</c:v>
                </c:pt>
                <c:pt idx="2447">
                  <c:v>872.53</c:v>
                </c:pt>
                <c:pt idx="2448">
                  <c:v>873.15</c:v>
                </c:pt>
                <c:pt idx="2449">
                  <c:v>872.51</c:v>
                </c:pt>
                <c:pt idx="2450">
                  <c:v>872.52</c:v>
                </c:pt>
                <c:pt idx="2451">
                  <c:v>873</c:v>
                </c:pt>
                <c:pt idx="2452">
                  <c:v>872.5</c:v>
                </c:pt>
                <c:pt idx="2453">
                  <c:v>872.54</c:v>
                </c:pt>
                <c:pt idx="2454">
                  <c:v>872.93</c:v>
                </c:pt>
                <c:pt idx="2455">
                  <c:v>872.54</c:v>
                </c:pt>
                <c:pt idx="2456">
                  <c:v>872.54</c:v>
                </c:pt>
                <c:pt idx="2457">
                  <c:v>872.88</c:v>
                </c:pt>
                <c:pt idx="2458">
                  <c:v>872.54</c:v>
                </c:pt>
                <c:pt idx="2459">
                  <c:v>872.61</c:v>
                </c:pt>
                <c:pt idx="2460">
                  <c:v>872.76</c:v>
                </c:pt>
                <c:pt idx="2461">
                  <c:v>872.53</c:v>
                </c:pt>
                <c:pt idx="2462">
                  <c:v>872.68</c:v>
                </c:pt>
                <c:pt idx="2463">
                  <c:v>872.67</c:v>
                </c:pt>
                <c:pt idx="2464">
                  <c:v>872.52</c:v>
                </c:pt>
                <c:pt idx="2465">
                  <c:v>872.71</c:v>
                </c:pt>
                <c:pt idx="2466">
                  <c:v>872.55</c:v>
                </c:pt>
                <c:pt idx="2467">
                  <c:v>872.55</c:v>
                </c:pt>
                <c:pt idx="2468">
                  <c:v>872.88</c:v>
                </c:pt>
                <c:pt idx="2469">
                  <c:v>872.54</c:v>
                </c:pt>
                <c:pt idx="2470">
                  <c:v>872.55</c:v>
                </c:pt>
                <c:pt idx="2471">
                  <c:v>872.93</c:v>
                </c:pt>
                <c:pt idx="2472">
                  <c:v>872.56</c:v>
                </c:pt>
                <c:pt idx="2473">
                  <c:v>872.54</c:v>
                </c:pt>
                <c:pt idx="2474">
                  <c:v>873.05</c:v>
                </c:pt>
                <c:pt idx="2475">
                  <c:v>872.49</c:v>
                </c:pt>
                <c:pt idx="2476">
                  <c:v>872.49</c:v>
                </c:pt>
                <c:pt idx="2477">
                  <c:v>873.1</c:v>
                </c:pt>
                <c:pt idx="2478">
                  <c:v>872.5</c:v>
                </c:pt>
                <c:pt idx="2479">
                  <c:v>872.54</c:v>
                </c:pt>
                <c:pt idx="2480">
                  <c:v>873.16</c:v>
                </c:pt>
                <c:pt idx="2481">
                  <c:v>872.5</c:v>
                </c:pt>
                <c:pt idx="2482">
                  <c:v>872.53</c:v>
                </c:pt>
                <c:pt idx="2483">
                  <c:v>873.12</c:v>
                </c:pt>
                <c:pt idx="2484">
                  <c:v>872.48</c:v>
                </c:pt>
                <c:pt idx="2485">
                  <c:v>872.5</c:v>
                </c:pt>
                <c:pt idx="2486">
                  <c:v>873.09</c:v>
                </c:pt>
                <c:pt idx="2487">
                  <c:v>872.52</c:v>
                </c:pt>
                <c:pt idx="2488">
                  <c:v>872.46</c:v>
                </c:pt>
                <c:pt idx="2489">
                  <c:v>873.01</c:v>
                </c:pt>
                <c:pt idx="2490">
                  <c:v>872.52</c:v>
                </c:pt>
                <c:pt idx="2491">
                  <c:v>872.49</c:v>
                </c:pt>
                <c:pt idx="2492">
                  <c:v>872.88</c:v>
                </c:pt>
                <c:pt idx="2493">
                  <c:v>872.48</c:v>
                </c:pt>
                <c:pt idx="2494">
                  <c:v>872.49</c:v>
                </c:pt>
                <c:pt idx="2495">
                  <c:v>872.78</c:v>
                </c:pt>
                <c:pt idx="2496">
                  <c:v>872.45</c:v>
                </c:pt>
                <c:pt idx="2497">
                  <c:v>872.49</c:v>
                </c:pt>
                <c:pt idx="2498">
                  <c:v>872.65</c:v>
                </c:pt>
                <c:pt idx="2499">
                  <c:v>872.49</c:v>
                </c:pt>
                <c:pt idx="2500">
                  <c:v>872.67</c:v>
                </c:pt>
                <c:pt idx="2501">
                  <c:v>872.6</c:v>
                </c:pt>
                <c:pt idx="2502">
                  <c:v>872.5</c:v>
                </c:pt>
                <c:pt idx="2503">
                  <c:v>872.71</c:v>
                </c:pt>
                <c:pt idx="2504">
                  <c:v>872.57</c:v>
                </c:pt>
                <c:pt idx="2505">
                  <c:v>872.46</c:v>
                </c:pt>
                <c:pt idx="2506">
                  <c:v>872.8</c:v>
                </c:pt>
                <c:pt idx="2507">
                  <c:v>872.48</c:v>
                </c:pt>
                <c:pt idx="2508">
                  <c:v>872.45</c:v>
                </c:pt>
                <c:pt idx="2509">
                  <c:v>872.85</c:v>
                </c:pt>
                <c:pt idx="2510">
                  <c:v>872.43</c:v>
                </c:pt>
                <c:pt idx="2511">
                  <c:v>872.43</c:v>
                </c:pt>
                <c:pt idx="2512">
                  <c:v>873</c:v>
                </c:pt>
                <c:pt idx="2513">
                  <c:v>872.47</c:v>
                </c:pt>
                <c:pt idx="2514">
                  <c:v>872.44</c:v>
                </c:pt>
                <c:pt idx="2515">
                  <c:v>873.05</c:v>
                </c:pt>
                <c:pt idx="2516">
                  <c:v>872.46</c:v>
                </c:pt>
                <c:pt idx="2517">
                  <c:v>872.47</c:v>
                </c:pt>
                <c:pt idx="2518">
                  <c:v>873.1</c:v>
                </c:pt>
                <c:pt idx="2519">
                  <c:v>872.43</c:v>
                </c:pt>
                <c:pt idx="2520">
                  <c:v>872.42</c:v>
                </c:pt>
                <c:pt idx="2521">
                  <c:v>873.11</c:v>
                </c:pt>
                <c:pt idx="2522">
                  <c:v>872.45</c:v>
                </c:pt>
                <c:pt idx="2523">
                  <c:v>872.47</c:v>
                </c:pt>
                <c:pt idx="2524">
                  <c:v>872.99</c:v>
                </c:pt>
                <c:pt idx="2525">
                  <c:v>872.42</c:v>
                </c:pt>
                <c:pt idx="2526">
                  <c:v>872.45</c:v>
                </c:pt>
                <c:pt idx="2527">
                  <c:v>872.93</c:v>
                </c:pt>
                <c:pt idx="2528">
                  <c:v>872.45</c:v>
                </c:pt>
                <c:pt idx="2529">
                  <c:v>872.44</c:v>
                </c:pt>
                <c:pt idx="2530">
                  <c:v>872.8</c:v>
                </c:pt>
                <c:pt idx="2531">
                  <c:v>872.46</c:v>
                </c:pt>
                <c:pt idx="2532">
                  <c:v>872.49</c:v>
                </c:pt>
                <c:pt idx="2533">
                  <c:v>872.75</c:v>
                </c:pt>
                <c:pt idx="2534">
                  <c:v>872.45</c:v>
                </c:pt>
                <c:pt idx="2535">
                  <c:v>872.55</c:v>
                </c:pt>
                <c:pt idx="2536">
                  <c:v>872.64</c:v>
                </c:pt>
                <c:pt idx="2537">
                  <c:v>872.44</c:v>
                </c:pt>
                <c:pt idx="2538">
                  <c:v>872.64</c:v>
                </c:pt>
                <c:pt idx="2539">
                  <c:v>872.63</c:v>
                </c:pt>
                <c:pt idx="2540">
                  <c:v>872.49</c:v>
                </c:pt>
                <c:pt idx="2541">
                  <c:v>872.7</c:v>
                </c:pt>
                <c:pt idx="2542">
                  <c:v>872.5</c:v>
                </c:pt>
                <c:pt idx="2543">
                  <c:v>872.47</c:v>
                </c:pt>
                <c:pt idx="2544">
                  <c:v>872.83</c:v>
                </c:pt>
                <c:pt idx="2545">
                  <c:v>872.51</c:v>
                </c:pt>
                <c:pt idx="2546">
                  <c:v>872.51</c:v>
                </c:pt>
                <c:pt idx="2547">
                  <c:v>872.95</c:v>
                </c:pt>
                <c:pt idx="2548">
                  <c:v>872.52</c:v>
                </c:pt>
                <c:pt idx="2549">
                  <c:v>872.52</c:v>
                </c:pt>
                <c:pt idx="2550">
                  <c:v>873.03</c:v>
                </c:pt>
                <c:pt idx="2551">
                  <c:v>872.48</c:v>
                </c:pt>
                <c:pt idx="2552">
                  <c:v>872.47</c:v>
                </c:pt>
                <c:pt idx="2553">
                  <c:v>873.1</c:v>
                </c:pt>
                <c:pt idx="2554">
                  <c:v>872.54</c:v>
                </c:pt>
                <c:pt idx="2555">
                  <c:v>872.5</c:v>
                </c:pt>
                <c:pt idx="2556">
                  <c:v>873.18</c:v>
                </c:pt>
                <c:pt idx="2557">
                  <c:v>872.49</c:v>
                </c:pt>
                <c:pt idx="2558">
                  <c:v>872.53</c:v>
                </c:pt>
                <c:pt idx="2559">
                  <c:v>873.06</c:v>
                </c:pt>
                <c:pt idx="2560">
                  <c:v>872.51</c:v>
                </c:pt>
                <c:pt idx="2561">
                  <c:v>872.49</c:v>
                </c:pt>
                <c:pt idx="2562">
                  <c:v>872.99</c:v>
                </c:pt>
                <c:pt idx="2563">
                  <c:v>872.48</c:v>
                </c:pt>
                <c:pt idx="2564">
                  <c:v>872.49</c:v>
                </c:pt>
                <c:pt idx="2565">
                  <c:v>872.93</c:v>
                </c:pt>
                <c:pt idx="2566">
                  <c:v>872.47</c:v>
                </c:pt>
                <c:pt idx="2567">
                  <c:v>872.48</c:v>
                </c:pt>
                <c:pt idx="2568">
                  <c:v>872.81</c:v>
                </c:pt>
                <c:pt idx="2569">
                  <c:v>872.46</c:v>
                </c:pt>
                <c:pt idx="2570">
                  <c:v>872.48</c:v>
                </c:pt>
                <c:pt idx="2571">
                  <c:v>872.77</c:v>
                </c:pt>
                <c:pt idx="2572">
                  <c:v>872.49</c:v>
                </c:pt>
                <c:pt idx="2573">
                  <c:v>872.57</c:v>
                </c:pt>
                <c:pt idx="2574">
                  <c:v>872.67</c:v>
                </c:pt>
                <c:pt idx="2575">
                  <c:v>872.46</c:v>
                </c:pt>
                <c:pt idx="2576">
                  <c:v>872.65</c:v>
                </c:pt>
                <c:pt idx="2577">
                  <c:v>872.57</c:v>
                </c:pt>
                <c:pt idx="2578">
                  <c:v>872.49</c:v>
                </c:pt>
                <c:pt idx="2579">
                  <c:v>872.72</c:v>
                </c:pt>
                <c:pt idx="2580">
                  <c:v>872.45</c:v>
                </c:pt>
                <c:pt idx="2581">
                  <c:v>872.5</c:v>
                </c:pt>
                <c:pt idx="2582">
                  <c:v>872.82</c:v>
                </c:pt>
                <c:pt idx="2583">
                  <c:v>872.48</c:v>
                </c:pt>
                <c:pt idx="2584">
                  <c:v>872.46</c:v>
                </c:pt>
                <c:pt idx="2585">
                  <c:v>872.93</c:v>
                </c:pt>
                <c:pt idx="2586">
                  <c:v>872.47</c:v>
                </c:pt>
                <c:pt idx="2587">
                  <c:v>872.48</c:v>
                </c:pt>
                <c:pt idx="2588">
                  <c:v>872.98</c:v>
                </c:pt>
                <c:pt idx="2589">
                  <c:v>872.49</c:v>
                </c:pt>
                <c:pt idx="2590">
                  <c:v>872.42</c:v>
                </c:pt>
                <c:pt idx="2591">
                  <c:v>873.1</c:v>
                </c:pt>
                <c:pt idx="2592">
                  <c:v>872.45</c:v>
                </c:pt>
                <c:pt idx="2593">
                  <c:v>872.49</c:v>
                </c:pt>
                <c:pt idx="2594">
                  <c:v>873.09</c:v>
                </c:pt>
                <c:pt idx="2595">
                  <c:v>872.49</c:v>
                </c:pt>
                <c:pt idx="2596">
                  <c:v>872.51</c:v>
                </c:pt>
                <c:pt idx="2597">
                  <c:v>873.11</c:v>
                </c:pt>
                <c:pt idx="2598">
                  <c:v>872.47</c:v>
                </c:pt>
                <c:pt idx="2599">
                  <c:v>872.49</c:v>
                </c:pt>
                <c:pt idx="2600">
                  <c:v>873.02</c:v>
                </c:pt>
                <c:pt idx="2601">
                  <c:v>872.48</c:v>
                </c:pt>
                <c:pt idx="2602">
                  <c:v>872.44</c:v>
                </c:pt>
                <c:pt idx="2603">
                  <c:v>872.89</c:v>
                </c:pt>
                <c:pt idx="2604">
                  <c:v>872.45</c:v>
                </c:pt>
                <c:pt idx="2605">
                  <c:v>872.49</c:v>
                </c:pt>
                <c:pt idx="2606">
                  <c:v>872.78</c:v>
                </c:pt>
                <c:pt idx="2607">
                  <c:v>872.41</c:v>
                </c:pt>
                <c:pt idx="2608">
                  <c:v>872.47</c:v>
                </c:pt>
                <c:pt idx="2609">
                  <c:v>872.75</c:v>
                </c:pt>
                <c:pt idx="2610">
                  <c:v>872.49</c:v>
                </c:pt>
                <c:pt idx="2611">
                  <c:v>872.6</c:v>
                </c:pt>
                <c:pt idx="2612">
                  <c:v>872.62</c:v>
                </c:pt>
                <c:pt idx="2613">
                  <c:v>872.54</c:v>
                </c:pt>
                <c:pt idx="2614">
                  <c:v>872.72</c:v>
                </c:pt>
                <c:pt idx="2615">
                  <c:v>872.52</c:v>
                </c:pt>
                <c:pt idx="2616">
                  <c:v>872.52</c:v>
                </c:pt>
                <c:pt idx="2617">
                  <c:v>872.83</c:v>
                </c:pt>
                <c:pt idx="2618">
                  <c:v>872.53</c:v>
                </c:pt>
                <c:pt idx="2619">
                  <c:v>872.47</c:v>
                </c:pt>
                <c:pt idx="2620">
                  <c:v>872.88</c:v>
                </c:pt>
                <c:pt idx="2621">
                  <c:v>872.46</c:v>
                </c:pt>
                <c:pt idx="2622">
                  <c:v>872.47</c:v>
                </c:pt>
                <c:pt idx="2623">
                  <c:v>872.97</c:v>
                </c:pt>
                <c:pt idx="2624">
                  <c:v>872.49</c:v>
                </c:pt>
                <c:pt idx="2625">
                  <c:v>872.51</c:v>
                </c:pt>
                <c:pt idx="2626">
                  <c:v>873.1</c:v>
                </c:pt>
                <c:pt idx="2627">
                  <c:v>872.51</c:v>
                </c:pt>
                <c:pt idx="2628">
                  <c:v>872.45</c:v>
                </c:pt>
                <c:pt idx="2629">
                  <c:v>873.18</c:v>
                </c:pt>
                <c:pt idx="2630">
                  <c:v>872.47</c:v>
                </c:pt>
                <c:pt idx="2631">
                  <c:v>872.47</c:v>
                </c:pt>
                <c:pt idx="2632">
                  <c:v>873.13</c:v>
                </c:pt>
                <c:pt idx="2633">
                  <c:v>872.49</c:v>
                </c:pt>
                <c:pt idx="2634">
                  <c:v>872.49</c:v>
                </c:pt>
                <c:pt idx="2635">
                  <c:v>873.07</c:v>
                </c:pt>
                <c:pt idx="2636">
                  <c:v>872.47</c:v>
                </c:pt>
                <c:pt idx="2637">
                  <c:v>872.5</c:v>
                </c:pt>
                <c:pt idx="2638">
                  <c:v>872.96</c:v>
                </c:pt>
                <c:pt idx="2639">
                  <c:v>872.47</c:v>
                </c:pt>
                <c:pt idx="2640">
                  <c:v>872.41</c:v>
                </c:pt>
                <c:pt idx="2641">
                  <c:v>872.81</c:v>
                </c:pt>
                <c:pt idx="2642">
                  <c:v>872.43</c:v>
                </c:pt>
                <c:pt idx="2643">
                  <c:v>872.45</c:v>
                </c:pt>
                <c:pt idx="2644">
                  <c:v>872.71</c:v>
                </c:pt>
                <c:pt idx="2645">
                  <c:v>872.39</c:v>
                </c:pt>
                <c:pt idx="2646">
                  <c:v>872.47</c:v>
                </c:pt>
                <c:pt idx="2647">
                  <c:v>872.62</c:v>
                </c:pt>
                <c:pt idx="2648">
                  <c:v>872.39</c:v>
                </c:pt>
                <c:pt idx="2649">
                  <c:v>872.59</c:v>
                </c:pt>
                <c:pt idx="2650">
                  <c:v>872.43</c:v>
                </c:pt>
                <c:pt idx="2651">
                  <c:v>872.4</c:v>
                </c:pt>
                <c:pt idx="2652">
                  <c:v>872.64</c:v>
                </c:pt>
                <c:pt idx="2653">
                  <c:v>872.39</c:v>
                </c:pt>
                <c:pt idx="2654">
                  <c:v>872.38</c:v>
                </c:pt>
                <c:pt idx="2655">
                  <c:v>872.77</c:v>
                </c:pt>
                <c:pt idx="2656">
                  <c:v>872.35</c:v>
                </c:pt>
                <c:pt idx="2657">
                  <c:v>872.35</c:v>
                </c:pt>
                <c:pt idx="2658">
                  <c:v>872.83</c:v>
                </c:pt>
                <c:pt idx="2659">
                  <c:v>872.36</c:v>
                </c:pt>
                <c:pt idx="2660">
                  <c:v>872.37</c:v>
                </c:pt>
                <c:pt idx="2661">
                  <c:v>872.91</c:v>
                </c:pt>
                <c:pt idx="2662">
                  <c:v>872.32</c:v>
                </c:pt>
                <c:pt idx="2663">
                  <c:v>872.37</c:v>
                </c:pt>
                <c:pt idx="2664">
                  <c:v>872.99</c:v>
                </c:pt>
                <c:pt idx="2665">
                  <c:v>872.38</c:v>
                </c:pt>
                <c:pt idx="2666">
                  <c:v>872.43</c:v>
                </c:pt>
                <c:pt idx="2667">
                  <c:v>873.13</c:v>
                </c:pt>
                <c:pt idx="2668">
                  <c:v>872.38</c:v>
                </c:pt>
                <c:pt idx="2669">
                  <c:v>872.42</c:v>
                </c:pt>
                <c:pt idx="2670">
                  <c:v>873.06</c:v>
                </c:pt>
                <c:pt idx="2671">
                  <c:v>872.45</c:v>
                </c:pt>
                <c:pt idx="2672">
                  <c:v>872.44</c:v>
                </c:pt>
                <c:pt idx="2673">
                  <c:v>872.98</c:v>
                </c:pt>
                <c:pt idx="2674">
                  <c:v>872.45</c:v>
                </c:pt>
                <c:pt idx="2675">
                  <c:v>872.45</c:v>
                </c:pt>
                <c:pt idx="2676">
                  <c:v>872.87</c:v>
                </c:pt>
                <c:pt idx="2677">
                  <c:v>872.43</c:v>
                </c:pt>
                <c:pt idx="2678">
                  <c:v>872.44</c:v>
                </c:pt>
                <c:pt idx="2679">
                  <c:v>872.76</c:v>
                </c:pt>
                <c:pt idx="2680">
                  <c:v>872.44</c:v>
                </c:pt>
                <c:pt idx="2681">
                  <c:v>872.5</c:v>
                </c:pt>
                <c:pt idx="2682">
                  <c:v>872.69</c:v>
                </c:pt>
                <c:pt idx="2683">
                  <c:v>872.47</c:v>
                </c:pt>
                <c:pt idx="2684">
                  <c:v>872.56</c:v>
                </c:pt>
                <c:pt idx="2685">
                  <c:v>872.57</c:v>
                </c:pt>
                <c:pt idx="2686">
                  <c:v>872.46</c:v>
                </c:pt>
                <c:pt idx="2687">
                  <c:v>872.65</c:v>
                </c:pt>
                <c:pt idx="2688">
                  <c:v>872.52</c:v>
                </c:pt>
                <c:pt idx="2689">
                  <c:v>872.42</c:v>
                </c:pt>
                <c:pt idx="2690">
                  <c:v>872.73</c:v>
                </c:pt>
                <c:pt idx="2691">
                  <c:v>872.48</c:v>
                </c:pt>
                <c:pt idx="2692">
                  <c:v>872.45</c:v>
                </c:pt>
                <c:pt idx="2693">
                  <c:v>872.8</c:v>
                </c:pt>
                <c:pt idx="2694">
                  <c:v>872.44</c:v>
                </c:pt>
                <c:pt idx="2695">
                  <c:v>872.45</c:v>
                </c:pt>
                <c:pt idx="2696">
                  <c:v>873.05</c:v>
                </c:pt>
                <c:pt idx="2697">
                  <c:v>872.47</c:v>
                </c:pt>
                <c:pt idx="2698">
                  <c:v>872.4</c:v>
                </c:pt>
                <c:pt idx="2699">
                  <c:v>873.1</c:v>
                </c:pt>
                <c:pt idx="2700">
                  <c:v>872.44</c:v>
                </c:pt>
                <c:pt idx="2701">
                  <c:v>872.47</c:v>
                </c:pt>
                <c:pt idx="2702">
                  <c:v>873.07</c:v>
                </c:pt>
                <c:pt idx="2703">
                  <c:v>872.47</c:v>
                </c:pt>
                <c:pt idx="2704">
                  <c:v>872.43</c:v>
                </c:pt>
                <c:pt idx="2705">
                  <c:v>873.05</c:v>
                </c:pt>
                <c:pt idx="2706">
                  <c:v>872.43</c:v>
                </c:pt>
                <c:pt idx="2707">
                  <c:v>872.44</c:v>
                </c:pt>
                <c:pt idx="2708">
                  <c:v>872.92</c:v>
                </c:pt>
                <c:pt idx="2709">
                  <c:v>872.38</c:v>
                </c:pt>
                <c:pt idx="2710">
                  <c:v>872.41</c:v>
                </c:pt>
                <c:pt idx="2711">
                  <c:v>872.86</c:v>
                </c:pt>
                <c:pt idx="2712">
                  <c:v>872.42</c:v>
                </c:pt>
                <c:pt idx="2713">
                  <c:v>872.4</c:v>
                </c:pt>
                <c:pt idx="2714">
                  <c:v>872.76</c:v>
                </c:pt>
                <c:pt idx="2715">
                  <c:v>872.43</c:v>
                </c:pt>
                <c:pt idx="2716">
                  <c:v>872.4</c:v>
                </c:pt>
                <c:pt idx="2717">
                  <c:v>872.67</c:v>
                </c:pt>
                <c:pt idx="2718">
                  <c:v>872.41</c:v>
                </c:pt>
                <c:pt idx="2719">
                  <c:v>872.48</c:v>
                </c:pt>
                <c:pt idx="2720">
                  <c:v>872.58</c:v>
                </c:pt>
                <c:pt idx="2721">
                  <c:v>872.44</c:v>
                </c:pt>
                <c:pt idx="2722">
                  <c:v>872.61</c:v>
                </c:pt>
                <c:pt idx="2723">
                  <c:v>872.49</c:v>
                </c:pt>
                <c:pt idx="2724">
                  <c:v>872.39</c:v>
                </c:pt>
                <c:pt idx="2725">
                  <c:v>872.71</c:v>
                </c:pt>
                <c:pt idx="2726">
                  <c:v>872.42</c:v>
                </c:pt>
                <c:pt idx="2727">
                  <c:v>872.42</c:v>
                </c:pt>
                <c:pt idx="2728">
                  <c:v>872.83</c:v>
                </c:pt>
                <c:pt idx="2729">
                  <c:v>872.39</c:v>
                </c:pt>
                <c:pt idx="2730">
                  <c:v>872.41</c:v>
                </c:pt>
                <c:pt idx="2731">
                  <c:v>872.86</c:v>
                </c:pt>
                <c:pt idx="2732">
                  <c:v>872.38</c:v>
                </c:pt>
                <c:pt idx="2733">
                  <c:v>872.38</c:v>
                </c:pt>
                <c:pt idx="2734">
                  <c:v>872.94</c:v>
                </c:pt>
                <c:pt idx="2735">
                  <c:v>872.39</c:v>
                </c:pt>
                <c:pt idx="2736">
                  <c:v>872.41</c:v>
                </c:pt>
                <c:pt idx="2737">
                  <c:v>873.03</c:v>
                </c:pt>
                <c:pt idx="2738">
                  <c:v>872.43</c:v>
                </c:pt>
                <c:pt idx="2739">
                  <c:v>872.42</c:v>
                </c:pt>
                <c:pt idx="2740">
                  <c:v>873.1</c:v>
                </c:pt>
                <c:pt idx="2741">
                  <c:v>872.46</c:v>
                </c:pt>
                <c:pt idx="2742">
                  <c:v>872.48</c:v>
                </c:pt>
                <c:pt idx="2743">
                  <c:v>872.99</c:v>
                </c:pt>
                <c:pt idx="2744">
                  <c:v>872.42</c:v>
                </c:pt>
                <c:pt idx="2745">
                  <c:v>872.43</c:v>
                </c:pt>
                <c:pt idx="2746">
                  <c:v>872.96</c:v>
                </c:pt>
                <c:pt idx="2747">
                  <c:v>872.42</c:v>
                </c:pt>
                <c:pt idx="2748">
                  <c:v>872.44</c:v>
                </c:pt>
                <c:pt idx="2749">
                  <c:v>872.85</c:v>
                </c:pt>
                <c:pt idx="2750">
                  <c:v>872.47</c:v>
                </c:pt>
                <c:pt idx="2751">
                  <c:v>872.46</c:v>
                </c:pt>
                <c:pt idx="2752">
                  <c:v>872.8</c:v>
                </c:pt>
                <c:pt idx="2753">
                  <c:v>872.42</c:v>
                </c:pt>
                <c:pt idx="2754">
                  <c:v>872.43</c:v>
                </c:pt>
                <c:pt idx="2755">
                  <c:v>872.62</c:v>
                </c:pt>
                <c:pt idx="2756">
                  <c:v>872.38</c:v>
                </c:pt>
                <c:pt idx="2757">
                  <c:v>872.55</c:v>
                </c:pt>
                <c:pt idx="2758">
                  <c:v>872.55</c:v>
                </c:pt>
                <c:pt idx="2759">
                  <c:v>872.43</c:v>
                </c:pt>
                <c:pt idx="2760">
                  <c:v>872.64</c:v>
                </c:pt>
                <c:pt idx="2761">
                  <c:v>872.46</c:v>
                </c:pt>
                <c:pt idx="2762">
                  <c:v>872.38</c:v>
                </c:pt>
                <c:pt idx="2763">
                  <c:v>872.73</c:v>
                </c:pt>
                <c:pt idx="2764">
                  <c:v>872.39</c:v>
                </c:pt>
                <c:pt idx="2765">
                  <c:v>872.39</c:v>
                </c:pt>
                <c:pt idx="2766">
                  <c:v>872.78</c:v>
                </c:pt>
                <c:pt idx="2767">
                  <c:v>872.39</c:v>
                </c:pt>
                <c:pt idx="2768">
                  <c:v>872.43</c:v>
                </c:pt>
                <c:pt idx="2769">
                  <c:v>872.9</c:v>
                </c:pt>
                <c:pt idx="2770">
                  <c:v>872.39</c:v>
                </c:pt>
                <c:pt idx="2771">
                  <c:v>872.38</c:v>
                </c:pt>
                <c:pt idx="2772">
                  <c:v>872.95</c:v>
                </c:pt>
                <c:pt idx="2773">
                  <c:v>872.39</c:v>
                </c:pt>
                <c:pt idx="2774">
                  <c:v>872.39</c:v>
                </c:pt>
                <c:pt idx="2775">
                  <c:v>873.04</c:v>
                </c:pt>
                <c:pt idx="2776">
                  <c:v>872.38</c:v>
                </c:pt>
                <c:pt idx="2777">
                  <c:v>872.41</c:v>
                </c:pt>
                <c:pt idx="2778">
                  <c:v>873.06</c:v>
                </c:pt>
                <c:pt idx="2779">
                  <c:v>872.39</c:v>
                </c:pt>
                <c:pt idx="2780">
                  <c:v>872.38</c:v>
                </c:pt>
                <c:pt idx="2781">
                  <c:v>873.06</c:v>
                </c:pt>
                <c:pt idx="2782">
                  <c:v>872.38</c:v>
                </c:pt>
                <c:pt idx="2783">
                  <c:v>872.38</c:v>
                </c:pt>
                <c:pt idx="2784">
                  <c:v>872.94</c:v>
                </c:pt>
                <c:pt idx="2785">
                  <c:v>872.38</c:v>
                </c:pt>
                <c:pt idx="2786">
                  <c:v>872.42</c:v>
                </c:pt>
                <c:pt idx="2787">
                  <c:v>872.83</c:v>
                </c:pt>
                <c:pt idx="2788">
                  <c:v>872.4</c:v>
                </c:pt>
                <c:pt idx="2789">
                  <c:v>872.42</c:v>
                </c:pt>
                <c:pt idx="2790">
                  <c:v>872.72</c:v>
                </c:pt>
                <c:pt idx="2791">
                  <c:v>872.4</c:v>
                </c:pt>
                <c:pt idx="2792">
                  <c:v>872.44</c:v>
                </c:pt>
                <c:pt idx="2793">
                  <c:v>872.64</c:v>
                </c:pt>
                <c:pt idx="2794">
                  <c:v>872.38</c:v>
                </c:pt>
                <c:pt idx="2795">
                  <c:v>872.54</c:v>
                </c:pt>
                <c:pt idx="2796">
                  <c:v>872.54</c:v>
                </c:pt>
                <c:pt idx="2797">
                  <c:v>872.43</c:v>
                </c:pt>
                <c:pt idx="2798">
                  <c:v>872.6</c:v>
                </c:pt>
                <c:pt idx="2799">
                  <c:v>872.46</c:v>
                </c:pt>
                <c:pt idx="2800">
                  <c:v>872.34</c:v>
                </c:pt>
                <c:pt idx="2801">
                  <c:v>872.69</c:v>
                </c:pt>
                <c:pt idx="2802">
                  <c:v>872.4</c:v>
                </c:pt>
                <c:pt idx="2803">
                  <c:v>872.38</c:v>
                </c:pt>
                <c:pt idx="2804">
                  <c:v>872.77</c:v>
                </c:pt>
                <c:pt idx="2805">
                  <c:v>872.36</c:v>
                </c:pt>
                <c:pt idx="2806">
                  <c:v>872.36</c:v>
                </c:pt>
                <c:pt idx="2807">
                  <c:v>872.86</c:v>
                </c:pt>
                <c:pt idx="2808">
                  <c:v>872.36</c:v>
                </c:pt>
                <c:pt idx="2809">
                  <c:v>872.35</c:v>
                </c:pt>
                <c:pt idx="2810">
                  <c:v>872.92</c:v>
                </c:pt>
                <c:pt idx="2811">
                  <c:v>872.42</c:v>
                </c:pt>
                <c:pt idx="2812">
                  <c:v>872.39</c:v>
                </c:pt>
                <c:pt idx="2813">
                  <c:v>873.07</c:v>
                </c:pt>
                <c:pt idx="2814">
                  <c:v>872.4</c:v>
                </c:pt>
                <c:pt idx="2815">
                  <c:v>872.4</c:v>
                </c:pt>
                <c:pt idx="2816">
                  <c:v>873.06</c:v>
                </c:pt>
                <c:pt idx="2817">
                  <c:v>872.37</c:v>
                </c:pt>
                <c:pt idx="2818">
                  <c:v>872.37</c:v>
                </c:pt>
                <c:pt idx="2819">
                  <c:v>872.98</c:v>
                </c:pt>
                <c:pt idx="2820">
                  <c:v>872.36</c:v>
                </c:pt>
                <c:pt idx="2821">
                  <c:v>872.39</c:v>
                </c:pt>
                <c:pt idx="2822">
                  <c:v>872.84</c:v>
                </c:pt>
                <c:pt idx="2823">
                  <c:v>872.35</c:v>
                </c:pt>
                <c:pt idx="2824">
                  <c:v>872.37</c:v>
                </c:pt>
                <c:pt idx="2825">
                  <c:v>872.78</c:v>
                </c:pt>
                <c:pt idx="2826">
                  <c:v>872.38</c:v>
                </c:pt>
                <c:pt idx="2827">
                  <c:v>872.38</c:v>
                </c:pt>
                <c:pt idx="2828">
                  <c:v>872.71</c:v>
                </c:pt>
                <c:pt idx="2829">
                  <c:v>872.38</c:v>
                </c:pt>
                <c:pt idx="2830">
                  <c:v>872.43</c:v>
                </c:pt>
                <c:pt idx="2831">
                  <c:v>872.55</c:v>
                </c:pt>
                <c:pt idx="2832">
                  <c:v>872.3</c:v>
                </c:pt>
                <c:pt idx="2833">
                  <c:v>872.44</c:v>
                </c:pt>
                <c:pt idx="2834">
                  <c:v>872.49</c:v>
                </c:pt>
                <c:pt idx="2835">
                  <c:v>872.34</c:v>
                </c:pt>
                <c:pt idx="2836">
                  <c:v>872.59</c:v>
                </c:pt>
                <c:pt idx="2837">
                  <c:v>872.39</c:v>
                </c:pt>
                <c:pt idx="2838">
                  <c:v>872.33</c:v>
                </c:pt>
                <c:pt idx="2839">
                  <c:v>872.64</c:v>
                </c:pt>
                <c:pt idx="2840">
                  <c:v>872.33</c:v>
                </c:pt>
                <c:pt idx="2841">
                  <c:v>872.36</c:v>
                </c:pt>
                <c:pt idx="2842">
                  <c:v>872.74</c:v>
                </c:pt>
                <c:pt idx="2843">
                  <c:v>872.36</c:v>
                </c:pt>
                <c:pt idx="2844">
                  <c:v>872.35</c:v>
                </c:pt>
                <c:pt idx="2845">
                  <c:v>872.86</c:v>
                </c:pt>
                <c:pt idx="2846">
                  <c:v>872.32</c:v>
                </c:pt>
                <c:pt idx="2847">
                  <c:v>872.38</c:v>
                </c:pt>
                <c:pt idx="2848">
                  <c:v>872.9</c:v>
                </c:pt>
                <c:pt idx="2849">
                  <c:v>872.35</c:v>
                </c:pt>
                <c:pt idx="2850">
                  <c:v>872.34</c:v>
                </c:pt>
                <c:pt idx="2851">
                  <c:v>873.02</c:v>
                </c:pt>
                <c:pt idx="2852">
                  <c:v>872.31</c:v>
                </c:pt>
                <c:pt idx="2853">
                  <c:v>872.32</c:v>
                </c:pt>
                <c:pt idx="2854">
                  <c:v>872.96</c:v>
                </c:pt>
                <c:pt idx="2855">
                  <c:v>872.31</c:v>
                </c:pt>
                <c:pt idx="2856">
                  <c:v>872.34</c:v>
                </c:pt>
                <c:pt idx="2857">
                  <c:v>872.86</c:v>
                </c:pt>
                <c:pt idx="2858">
                  <c:v>872.3</c:v>
                </c:pt>
                <c:pt idx="2859">
                  <c:v>872.29</c:v>
                </c:pt>
                <c:pt idx="2860">
                  <c:v>872.75</c:v>
                </c:pt>
                <c:pt idx="2861">
                  <c:v>872.28</c:v>
                </c:pt>
                <c:pt idx="2862">
                  <c:v>872.26</c:v>
                </c:pt>
                <c:pt idx="2863">
                  <c:v>872.71</c:v>
                </c:pt>
                <c:pt idx="2864">
                  <c:v>872.29</c:v>
                </c:pt>
                <c:pt idx="2865">
                  <c:v>872.29</c:v>
                </c:pt>
                <c:pt idx="2866">
                  <c:v>872.64</c:v>
                </c:pt>
                <c:pt idx="2867">
                  <c:v>872.29</c:v>
                </c:pt>
                <c:pt idx="2868">
                  <c:v>872.35</c:v>
                </c:pt>
                <c:pt idx="2869">
                  <c:v>872.52</c:v>
                </c:pt>
                <c:pt idx="2870">
                  <c:v>872.27</c:v>
                </c:pt>
                <c:pt idx="2871">
                  <c:v>872.41</c:v>
                </c:pt>
                <c:pt idx="2872">
                  <c:v>872.41</c:v>
                </c:pt>
                <c:pt idx="2873">
                  <c:v>872.3</c:v>
                </c:pt>
                <c:pt idx="2874">
                  <c:v>872.5</c:v>
                </c:pt>
                <c:pt idx="2875">
                  <c:v>872.3</c:v>
                </c:pt>
                <c:pt idx="2876">
                  <c:v>872.22</c:v>
                </c:pt>
                <c:pt idx="2877">
                  <c:v>872.53</c:v>
                </c:pt>
                <c:pt idx="2878">
                  <c:v>872.24</c:v>
                </c:pt>
                <c:pt idx="2879">
                  <c:v>872.23</c:v>
                </c:pt>
                <c:pt idx="2880">
                  <c:v>872.66</c:v>
                </c:pt>
                <c:pt idx="2881">
                  <c:v>872.23</c:v>
                </c:pt>
                <c:pt idx="2882">
                  <c:v>872.28</c:v>
                </c:pt>
                <c:pt idx="2883">
                  <c:v>872.77</c:v>
                </c:pt>
                <c:pt idx="2884">
                  <c:v>872.25</c:v>
                </c:pt>
                <c:pt idx="2885">
                  <c:v>872.24</c:v>
                </c:pt>
                <c:pt idx="2886">
                  <c:v>872.84</c:v>
                </c:pt>
                <c:pt idx="2887">
                  <c:v>872.29</c:v>
                </c:pt>
                <c:pt idx="2888">
                  <c:v>872.26</c:v>
                </c:pt>
                <c:pt idx="2889">
                  <c:v>872.87</c:v>
                </c:pt>
                <c:pt idx="2890">
                  <c:v>872.27</c:v>
                </c:pt>
                <c:pt idx="2891">
                  <c:v>872.25</c:v>
                </c:pt>
                <c:pt idx="2892">
                  <c:v>872.92</c:v>
                </c:pt>
                <c:pt idx="2893">
                  <c:v>872.25</c:v>
                </c:pt>
                <c:pt idx="2894">
                  <c:v>872.27</c:v>
                </c:pt>
                <c:pt idx="2895">
                  <c:v>872.78</c:v>
                </c:pt>
                <c:pt idx="2896">
                  <c:v>872.25</c:v>
                </c:pt>
                <c:pt idx="2897">
                  <c:v>872.24</c:v>
                </c:pt>
                <c:pt idx="2898">
                  <c:v>872.66</c:v>
                </c:pt>
                <c:pt idx="2899">
                  <c:v>872.2</c:v>
                </c:pt>
                <c:pt idx="2900">
                  <c:v>872.19</c:v>
                </c:pt>
                <c:pt idx="2901">
                  <c:v>872.57</c:v>
                </c:pt>
                <c:pt idx="2902">
                  <c:v>872.21</c:v>
                </c:pt>
                <c:pt idx="2903">
                  <c:v>872.21</c:v>
                </c:pt>
                <c:pt idx="2904">
                  <c:v>872.56</c:v>
                </c:pt>
                <c:pt idx="2905">
                  <c:v>872.21</c:v>
                </c:pt>
                <c:pt idx="2906">
                  <c:v>872.3</c:v>
                </c:pt>
                <c:pt idx="2907">
                  <c:v>872.43</c:v>
                </c:pt>
                <c:pt idx="2908">
                  <c:v>872.26</c:v>
                </c:pt>
                <c:pt idx="2909">
                  <c:v>872.42</c:v>
                </c:pt>
                <c:pt idx="2910">
                  <c:v>872.37</c:v>
                </c:pt>
                <c:pt idx="2911">
                  <c:v>872.24</c:v>
                </c:pt>
                <c:pt idx="2912">
                  <c:v>872.5</c:v>
                </c:pt>
                <c:pt idx="2913">
                  <c:v>872.27</c:v>
                </c:pt>
                <c:pt idx="2914">
                  <c:v>872.27</c:v>
                </c:pt>
                <c:pt idx="2915">
                  <c:v>872.55</c:v>
                </c:pt>
                <c:pt idx="2916">
                  <c:v>872.24</c:v>
                </c:pt>
                <c:pt idx="2917">
                  <c:v>872.23</c:v>
                </c:pt>
                <c:pt idx="2918">
                  <c:v>872.69</c:v>
                </c:pt>
                <c:pt idx="2919">
                  <c:v>872.26</c:v>
                </c:pt>
                <c:pt idx="2920">
                  <c:v>872.24</c:v>
                </c:pt>
                <c:pt idx="2921">
                  <c:v>872.82</c:v>
                </c:pt>
                <c:pt idx="2922">
                  <c:v>872.24</c:v>
                </c:pt>
                <c:pt idx="2923">
                  <c:v>872.23</c:v>
                </c:pt>
                <c:pt idx="2924">
                  <c:v>872.86</c:v>
                </c:pt>
                <c:pt idx="2925">
                  <c:v>872.26</c:v>
                </c:pt>
                <c:pt idx="2926">
                  <c:v>872.25</c:v>
                </c:pt>
                <c:pt idx="2927">
                  <c:v>872.92</c:v>
                </c:pt>
                <c:pt idx="2928">
                  <c:v>872.25</c:v>
                </c:pt>
                <c:pt idx="2929">
                  <c:v>872.24</c:v>
                </c:pt>
                <c:pt idx="2930">
                  <c:v>872.88</c:v>
                </c:pt>
                <c:pt idx="2931">
                  <c:v>872.29</c:v>
                </c:pt>
                <c:pt idx="2932">
                  <c:v>872.25</c:v>
                </c:pt>
                <c:pt idx="2933">
                  <c:v>872.75</c:v>
                </c:pt>
                <c:pt idx="2934">
                  <c:v>872.25</c:v>
                </c:pt>
                <c:pt idx="2935">
                  <c:v>872.19</c:v>
                </c:pt>
                <c:pt idx="2936">
                  <c:v>872.61</c:v>
                </c:pt>
                <c:pt idx="2937">
                  <c:v>872.25</c:v>
                </c:pt>
                <c:pt idx="2938">
                  <c:v>872.25</c:v>
                </c:pt>
                <c:pt idx="2939">
                  <c:v>872.48</c:v>
                </c:pt>
                <c:pt idx="2940">
                  <c:v>872.25</c:v>
                </c:pt>
                <c:pt idx="2941">
                  <c:v>872.33</c:v>
                </c:pt>
                <c:pt idx="2942">
                  <c:v>872.38</c:v>
                </c:pt>
                <c:pt idx="2943">
                  <c:v>872.22</c:v>
                </c:pt>
                <c:pt idx="2944">
                  <c:v>872.37</c:v>
                </c:pt>
                <c:pt idx="2945">
                  <c:v>872.34</c:v>
                </c:pt>
                <c:pt idx="2946">
                  <c:v>872.24</c:v>
                </c:pt>
                <c:pt idx="2947">
                  <c:v>872.52</c:v>
                </c:pt>
                <c:pt idx="2948">
                  <c:v>872.29</c:v>
                </c:pt>
                <c:pt idx="2949">
                  <c:v>872.25</c:v>
                </c:pt>
                <c:pt idx="2950">
                  <c:v>872.63</c:v>
                </c:pt>
                <c:pt idx="2951">
                  <c:v>872.2</c:v>
                </c:pt>
                <c:pt idx="2952">
                  <c:v>872.25</c:v>
                </c:pt>
                <c:pt idx="2953">
                  <c:v>872.69</c:v>
                </c:pt>
                <c:pt idx="2954">
                  <c:v>872.25</c:v>
                </c:pt>
                <c:pt idx="2955">
                  <c:v>872.27</c:v>
                </c:pt>
                <c:pt idx="2956">
                  <c:v>872.74</c:v>
                </c:pt>
                <c:pt idx="2957">
                  <c:v>872.25</c:v>
                </c:pt>
                <c:pt idx="2958">
                  <c:v>872.25</c:v>
                </c:pt>
                <c:pt idx="2959">
                  <c:v>872.86</c:v>
                </c:pt>
                <c:pt idx="2960">
                  <c:v>872.27</c:v>
                </c:pt>
                <c:pt idx="2961">
                  <c:v>872.24</c:v>
                </c:pt>
                <c:pt idx="2962">
                  <c:v>872.92</c:v>
                </c:pt>
                <c:pt idx="2963">
                  <c:v>872.23</c:v>
                </c:pt>
                <c:pt idx="2964">
                  <c:v>872.25</c:v>
                </c:pt>
                <c:pt idx="2965">
                  <c:v>872.84</c:v>
                </c:pt>
                <c:pt idx="2966">
                  <c:v>872.29</c:v>
                </c:pt>
                <c:pt idx="2967">
                  <c:v>872.22</c:v>
                </c:pt>
                <c:pt idx="2968">
                  <c:v>872.74</c:v>
                </c:pt>
                <c:pt idx="2969">
                  <c:v>872.27</c:v>
                </c:pt>
                <c:pt idx="2970">
                  <c:v>872.24</c:v>
                </c:pt>
                <c:pt idx="2971">
                  <c:v>872.72</c:v>
                </c:pt>
                <c:pt idx="2972">
                  <c:v>872.22</c:v>
                </c:pt>
                <c:pt idx="2973">
                  <c:v>872.28</c:v>
                </c:pt>
                <c:pt idx="2974">
                  <c:v>872.6</c:v>
                </c:pt>
                <c:pt idx="2975">
                  <c:v>872.25</c:v>
                </c:pt>
                <c:pt idx="2976">
                  <c:v>872.28</c:v>
                </c:pt>
                <c:pt idx="2977">
                  <c:v>872.53</c:v>
                </c:pt>
                <c:pt idx="2978">
                  <c:v>872.22</c:v>
                </c:pt>
                <c:pt idx="2979">
                  <c:v>872.3</c:v>
                </c:pt>
                <c:pt idx="2980">
                  <c:v>872.43</c:v>
                </c:pt>
                <c:pt idx="2981">
                  <c:v>872.24</c:v>
                </c:pt>
                <c:pt idx="2982">
                  <c:v>872.44</c:v>
                </c:pt>
                <c:pt idx="2983">
                  <c:v>872.3</c:v>
                </c:pt>
                <c:pt idx="2984">
                  <c:v>872.27</c:v>
                </c:pt>
                <c:pt idx="2985">
                  <c:v>872.51</c:v>
                </c:pt>
                <c:pt idx="2986">
                  <c:v>872.23</c:v>
                </c:pt>
                <c:pt idx="2987">
                  <c:v>872.26</c:v>
                </c:pt>
                <c:pt idx="2988">
                  <c:v>872.57</c:v>
                </c:pt>
                <c:pt idx="2989">
                  <c:v>872.27</c:v>
                </c:pt>
                <c:pt idx="2990">
                  <c:v>872.23</c:v>
                </c:pt>
                <c:pt idx="2991">
                  <c:v>872.66</c:v>
                </c:pt>
                <c:pt idx="2992">
                  <c:v>872.21</c:v>
                </c:pt>
                <c:pt idx="2993">
                  <c:v>872.26</c:v>
                </c:pt>
                <c:pt idx="2994">
                  <c:v>872.8</c:v>
                </c:pt>
                <c:pt idx="2995">
                  <c:v>872.3</c:v>
                </c:pt>
                <c:pt idx="2996">
                  <c:v>872.28</c:v>
                </c:pt>
                <c:pt idx="2997">
                  <c:v>872.92</c:v>
                </c:pt>
                <c:pt idx="2998">
                  <c:v>872.28</c:v>
                </c:pt>
                <c:pt idx="2999">
                  <c:v>872.24</c:v>
                </c:pt>
                <c:pt idx="3000">
                  <c:v>872.92</c:v>
                </c:pt>
                <c:pt idx="3001">
                  <c:v>872.23</c:v>
                </c:pt>
                <c:pt idx="3002">
                  <c:v>872.29</c:v>
                </c:pt>
                <c:pt idx="3003">
                  <c:v>872.81</c:v>
                </c:pt>
                <c:pt idx="3004">
                  <c:v>872.27</c:v>
                </c:pt>
                <c:pt idx="3005">
                  <c:v>872.26</c:v>
                </c:pt>
                <c:pt idx="3006">
                  <c:v>872.82</c:v>
                </c:pt>
                <c:pt idx="3007">
                  <c:v>872.31</c:v>
                </c:pt>
                <c:pt idx="3008">
                  <c:v>872.29</c:v>
                </c:pt>
                <c:pt idx="3009">
                  <c:v>872.73</c:v>
                </c:pt>
                <c:pt idx="3010">
                  <c:v>872.35</c:v>
                </c:pt>
                <c:pt idx="3011">
                  <c:v>872.3</c:v>
                </c:pt>
                <c:pt idx="3012">
                  <c:v>872.65</c:v>
                </c:pt>
                <c:pt idx="3013">
                  <c:v>872.31</c:v>
                </c:pt>
                <c:pt idx="3014">
                  <c:v>872.35</c:v>
                </c:pt>
                <c:pt idx="3015">
                  <c:v>872.58</c:v>
                </c:pt>
                <c:pt idx="3016">
                  <c:v>872.3</c:v>
                </c:pt>
                <c:pt idx="3017">
                  <c:v>872.42</c:v>
                </c:pt>
                <c:pt idx="3018">
                  <c:v>872.43</c:v>
                </c:pt>
                <c:pt idx="3019">
                  <c:v>872.27</c:v>
                </c:pt>
                <c:pt idx="3020">
                  <c:v>872.48</c:v>
                </c:pt>
                <c:pt idx="3021">
                  <c:v>872.4</c:v>
                </c:pt>
                <c:pt idx="3022">
                  <c:v>872.29</c:v>
                </c:pt>
                <c:pt idx="3023">
                  <c:v>872.59</c:v>
                </c:pt>
                <c:pt idx="3024">
                  <c:v>872.3</c:v>
                </c:pt>
                <c:pt idx="3025">
                  <c:v>872.32</c:v>
                </c:pt>
                <c:pt idx="3026">
                  <c:v>872.69</c:v>
                </c:pt>
                <c:pt idx="3027">
                  <c:v>872.31</c:v>
                </c:pt>
                <c:pt idx="3028">
                  <c:v>872.3</c:v>
                </c:pt>
                <c:pt idx="3029">
                  <c:v>872.78</c:v>
                </c:pt>
                <c:pt idx="3030">
                  <c:v>872.28</c:v>
                </c:pt>
                <c:pt idx="3031">
                  <c:v>872.33</c:v>
                </c:pt>
                <c:pt idx="3032">
                  <c:v>872.9</c:v>
                </c:pt>
                <c:pt idx="3033">
                  <c:v>872.33</c:v>
                </c:pt>
                <c:pt idx="3034">
                  <c:v>872.28</c:v>
                </c:pt>
                <c:pt idx="3035">
                  <c:v>872.9</c:v>
                </c:pt>
                <c:pt idx="3036">
                  <c:v>872.24</c:v>
                </c:pt>
                <c:pt idx="3037">
                  <c:v>872.3</c:v>
                </c:pt>
                <c:pt idx="3038">
                  <c:v>872.88</c:v>
                </c:pt>
                <c:pt idx="3039">
                  <c:v>872.25</c:v>
                </c:pt>
                <c:pt idx="3040">
                  <c:v>872.23</c:v>
                </c:pt>
                <c:pt idx="3041">
                  <c:v>872.85</c:v>
                </c:pt>
                <c:pt idx="3042">
                  <c:v>872.26</c:v>
                </c:pt>
                <c:pt idx="3043">
                  <c:v>872.27</c:v>
                </c:pt>
                <c:pt idx="3044">
                  <c:v>872.77</c:v>
                </c:pt>
                <c:pt idx="3045">
                  <c:v>872.28</c:v>
                </c:pt>
                <c:pt idx="3046">
                  <c:v>872.26</c:v>
                </c:pt>
                <c:pt idx="3047">
                  <c:v>872.68</c:v>
                </c:pt>
                <c:pt idx="3048">
                  <c:v>872.26</c:v>
                </c:pt>
                <c:pt idx="3049">
                  <c:v>872.28</c:v>
                </c:pt>
                <c:pt idx="3050">
                  <c:v>872.59</c:v>
                </c:pt>
                <c:pt idx="3051">
                  <c:v>872.26</c:v>
                </c:pt>
                <c:pt idx="3052">
                  <c:v>872.32</c:v>
                </c:pt>
                <c:pt idx="3053">
                  <c:v>872.52</c:v>
                </c:pt>
                <c:pt idx="3054">
                  <c:v>872.25</c:v>
                </c:pt>
                <c:pt idx="3055">
                  <c:v>872.42</c:v>
                </c:pt>
                <c:pt idx="3056">
                  <c:v>872.41</c:v>
                </c:pt>
                <c:pt idx="3057">
                  <c:v>872.28</c:v>
                </c:pt>
                <c:pt idx="3058">
                  <c:v>872.48</c:v>
                </c:pt>
                <c:pt idx="3059">
                  <c:v>872.33</c:v>
                </c:pt>
                <c:pt idx="3060">
                  <c:v>872.27</c:v>
                </c:pt>
                <c:pt idx="3061">
                  <c:v>872.54</c:v>
                </c:pt>
                <c:pt idx="3062">
                  <c:v>872.24</c:v>
                </c:pt>
                <c:pt idx="3063">
                  <c:v>872.27</c:v>
                </c:pt>
                <c:pt idx="3064">
                  <c:v>872.67</c:v>
                </c:pt>
                <c:pt idx="3065">
                  <c:v>872.26</c:v>
                </c:pt>
                <c:pt idx="3066">
                  <c:v>872.27</c:v>
                </c:pt>
                <c:pt idx="3067">
                  <c:v>872.71</c:v>
                </c:pt>
                <c:pt idx="3068">
                  <c:v>872.2</c:v>
                </c:pt>
                <c:pt idx="3069">
                  <c:v>872.24</c:v>
                </c:pt>
                <c:pt idx="3070">
                  <c:v>872.83</c:v>
                </c:pt>
                <c:pt idx="3071">
                  <c:v>872.21</c:v>
                </c:pt>
                <c:pt idx="3072">
                  <c:v>872.25</c:v>
                </c:pt>
                <c:pt idx="3073">
                  <c:v>872.86</c:v>
                </c:pt>
                <c:pt idx="3074">
                  <c:v>872.2</c:v>
                </c:pt>
                <c:pt idx="3075">
                  <c:v>872.3</c:v>
                </c:pt>
                <c:pt idx="3076">
                  <c:v>872.88</c:v>
                </c:pt>
                <c:pt idx="3077">
                  <c:v>872.27</c:v>
                </c:pt>
                <c:pt idx="3078">
                  <c:v>872.26</c:v>
                </c:pt>
                <c:pt idx="3079">
                  <c:v>872.85</c:v>
                </c:pt>
                <c:pt idx="3080">
                  <c:v>872.28</c:v>
                </c:pt>
                <c:pt idx="3081">
                  <c:v>872.28</c:v>
                </c:pt>
                <c:pt idx="3082">
                  <c:v>872.75</c:v>
                </c:pt>
                <c:pt idx="3083">
                  <c:v>872.24</c:v>
                </c:pt>
                <c:pt idx="3084">
                  <c:v>872.21</c:v>
                </c:pt>
                <c:pt idx="3085">
                  <c:v>872.64</c:v>
                </c:pt>
                <c:pt idx="3086">
                  <c:v>872.25</c:v>
                </c:pt>
                <c:pt idx="3087">
                  <c:v>872.27</c:v>
                </c:pt>
                <c:pt idx="3088">
                  <c:v>872.59</c:v>
                </c:pt>
                <c:pt idx="3089">
                  <c:v>872.24</c:v>
                </c:pt>
                <c:pt idx="3090">
                  <c:v>872.28</c:v>
                </c:pt>
                <c:pt idx="3091">
                  <c:v>872.48</c:v>
                </c:pt>
                <c:pt idx="3092">
                  <c:v>872.26</c:v>
                </c:pt>
                <c:pt idx="3093">
                  <c:v>872.41</c:v>
                </c:pt>
                <c:pt idx="3094">
                  <c:v>872.35</c:v>
                </c:pt>
                <c:pt idx="3095">
                  <c:v>872.26</c:v>
                </c:pt>
                <c:pt idx="3096">
                  <c:v>872.48</c:v>
                </c:pt>
                <c:pt idx="3097">
                  <c:v>872.27</c:v>
                </c:pt>
                <c:pt idx="3098">
                  <c:v>872.23</c:v>
                </c:pt>
                <c:pt idx="3099">
                  <c:v>872.54</c:v>
                </c:pt>
                <c:pt idx="3100">
                  <c:v>872.2</c:v>
                </c:pt>
                <c:pt idx="3101">
                  <c:v>872.22</c:v>
                </c:pt>
                <c:pt idx="3102">
                  <c:v>872.63</c:v>
                </c:pt>
                <c:pt idx="3103">
                  <c:v>872.2</c:v>
                </c:pt>
                <c:pt idx="3104">
                  <c:v>872.23</c:v>
                </c:pt>
                <c:pt idx="3105">
                  <c:v>872.66</c:v>
                </c:pt>
                <c:pt idx="3106">
                  <c:v>872.22</c:v>
                </c:pt>
                <c:pt idx="3107">
                  <c:v>872.23</c:v>
                </c:pt>
                <c:pt idx="3108">
                  <c:v>872.83</c:v>
                </c:pt>
                <c:pt idx="3109">
                  <c:v>872.24</c:v>
                </c:pt>
                <c:pt idx="3110">
                  <c:v>872.21</c:v>
                </c:pt>
                <c:pt idx="3111">
                  <c:v>872.83</c:v>
                </c:pt>
                <c:pt idx="3112">
                  <c:v>872.26</c:v>
                </c:pt>
                <c:pt idx="3113">
                  <c:v>872.26</c:v>
                </c:pt>
                <c:pt idx="3114">
                  <c:v>872.87</c:v>
                </c:pt>
                <c:pt idx="3115">
                  <c:v>872.18</c:v>
                </c:pt>
                <c:pt idx="3116">
                  <c:v>872.24</c:v>
                </c:pt>
                <c:pt idx="3117">
                  <c:v>872.82</c:v>
                </c:pt>
                <c:pt idx="3118">
                  <c:v>872.21</c:v>
                </c:pt>
                <c:pt idx="3119">
                  <c:v>872.2</c:v>
                </c:pt>
                <c:pt idx="3120">
                  <c:v>872.72</c:v>
                </c:pt>
                <c:pt idx="3121">
                  <c:v>872.22</c:v>
                </c:pt>
                <c:pt idx="3122">
                  <c:v>872.24</c:v>
                </c:pt>
                <c:pt idx="3123">
                  <c:v>872.62</c:v>
                </c:pt>
                <c:pt idx="3124">
                  <c:v>872.23</c:v>
                </c:pt>
                <c:pt idx="3125">
                  <c:v>872.22</c:v>
                </c:pt>
                <c:pt idx="3126">
                  <c:v>872.55</c:v>
                </c:pt>
                <c:pt idx="3127">
                  <c:v>872.21</c:v>
                </c:pt>
                <c:pt idx="3128">
                  <c:v>872.3</c:v>
                </c:pt>
                <c:pt idx="3129">
                  <c:v>872.47</c:v>
                </c:pt>
                <c:pt idx="3130">
                  <c:v>872.2</c:v>
                </c:pt>
                <c:pt idx="3131">
                  <c:v>872.37</c:v>
                </c:pt>
                <c:pt idx="3132">
                  <c:v>872.37</c:v>
                </c:pt>
                <c:pt idx="3133">
                  <c:v>872.2</c:v>
                </c:pt>
                <c:pt idx="3134">
                  <c:v>872.43</c:v>
                </c:pt>
                <c:pt idx="3135">
                  <c:v>872.2</c:v>
                </c:pt>
                <c:pt idx="3136">
                  <c:v>872.18</c:v>
                </c:pt>
                <c:pt idx="3137">
                  <c:v>872.47</c:v>
                </c:pt>
                <c:pt idx="3138">
                  <c:v>872.11</c:v>
                </c:pt>
                <c:pt idx="3139">
                  <c:v>872.13</c:v>
                </c:pt>
                <c:pt idx="3140">
                  <c:v>872.55</c:v>
                </c:pt>
                <c:pt idx="3141">
                  <c:v>872.1</c:v>
                </c:pt>
                <c:pt idx="3142">
                  <c:v>872.13</c:v>
                </c:pt>
                <c:pt idx="3143">
                  <c:v>872.62</c:v>
                </c:pt>
                <c:pt idx="3144">
                  <c:v>872.16</c:v>
                </c:pt>
                <c:pt idx="3145">
                  <c:v>872.15</c:v>
                </c:pt>
                <c:pt idx="3146">
                  <c:v>872.71</c:v>
                </c:pt>
                <c:pt idx="3147">
                  <c:v>872.11</c:v>
                </c:pt>
                <c:pt idx="3148">
                  <c:v>872.11</c:v>
                </c:pt>
                <c:pt idx="3149">
                  <c:v>872.76</c:v>
                </c:pt>
                <c:pt idx="3150">
                  <c:v>872.12</c:v>
                </c:pt>
                <c:pt idx="3151">
                  <c:v>872.08</c:v>
                </c:pt>
                <c:pt idx="3152">
                  <c:v>872.74</c:v>
                </c:pt>
                <c:pt idx="3153">
                  <c:v>872.11</c:v>
                </c:pt>
                <c:pt idx="3154">
                  <c:v>872.11</c:v>
                </c:pt>
                <c:pt idx="3155">
                  <c:v>872.66</c:v>
                </c:pt>
                <c:pt idx="3156">
                  <c:v>872.09</c:v>
                </c:pt>
                <c:pt idx="3157">
                  <c:v>872.11</c:v>
                </c:pt>
                <c:pt idx="3158">
                  <c:v>872.61</c:v>
                </c:pt>
                <c:pt idx="3159">
                  <c:v>872.11</c:v>
                </c:pt>
                <c:pt idx="3160">
                  <c:v>872.12</c:v>
                </c:pt>
                <c:pt idx="3161">
                  <c:v>872.49</c:v>
                </c:pt>
                <c:pt idx="3162">
                  <c:v>872.12</c:v>
                </c:pt>
                <c:pt idx="3163">
                  <c:v>872.17</c:v>
                </c:pt>
                <c:pt idx="3164">
                  <c:v>872.41</c:v>
                </c:pt>
                <c:pt idx="3165">
                  <c:v>872.15</c:v>
                </c:pt>
                <c:pt idx="3166">
                  <c:v>872.22</c:v>
                </c:pt>
                <c:pt idx="3167">
                  <c:v>872.32</c:v>
                </c:pt>
                <c:pt idx="3168">
                  <c:v>872.12</c:v>
                </c:pt>
                <c:pt idx="3169">
                  <c:v>872.32</c:v>
                </c:pt>
                <c:pt idx="3170">
                  <c:v>872.26</c:v>
                </c:pt>
                <c:pt idx="3171">
                  <c:v>872.15</c:v>
                </c:pt>
                <c:pt idx="3172">
                  <c:v>872.44</c:v>
                </c:pt>
                <c:pt idx="3173">
                  <c:v>872.19</c:v>
                </c:pt>
                <c:pt idx="3174">
                  <c:v>872.14</c:v>
                </c:pt>
                <c:pt idx="3175">
                  <c:v>872.44</c:v>
                </c:pt>
                <c:pt idx="3176">
                  <c:v>872.13</c:v>
                </c:pt>
                <c:pt idx="3177">
                  <c:v>872.14</c:v>
                </c:pt>
                <c:pt idx="3178">
                  <c:v>872.53</c:v>
                </c:pt>
                <c:pt idx="3179">
                  <c:v>872.12</c:v>
                </c:pt>
                <c:pt idx="3180">
                  <c:v>872.13</c:v>
                </c:pt>
                <c:pt idx="3181">
                  <c:v>872.64</c:v>
                </c:pt>
                <c:pt idx="3182">
                  <c:v>872.13</c:v>
                </c:pt>
                <c:pt idx="3183">
                  <c:v>872.03</c:v>
                </c:pt>
                <c:pt idx="3184">
                  <c:v>872.69</c:v>
                </c:pt>
                <c:pt idx="3185">
                  <c:v>872.09</c:v>
                </c:pt>
                <c:pt idx="3186">
                  <c:v>872.11</c:v>
                </c:pt>
                <c:pt idx="3187">
                  <c:v>872.7</c:v>
                </c:pt>
                <c:pt idx="3188">
                  <c:v>872.1</c:v>
                </c:pt>
                <c:pt idx="3189">
                  <c:v>872.06</c:v>
                </c:pt>
                <c:pt idx="3190">
                  <c:v>872.71</c:v>
                </c:pt>
                <c:pt idx="3191">
                  <c:v>872.08</c:v>
                </c:pt>
                <c:pt idx="3192">
                  <c:v>872.04</c:v>
                </c:pt>
                <c:pt idx="3193">
                  <c:v>872.58</c:v>
                </c:pt>
                <c:pt idx="3194">
                  <c:v>872.1</c:v>
                </c:pt>
                <c:pt idx="3195">
                  <c:v>872.1</c:v>
                </c:pt>
                <c:pt idx="3196">
                  <c:v>872.55</c:v>
                </c:pt>
                <c:pt idx="3197">
                  <c:v>872.14</c:v>
                </c:pt>
                <c:pt idx="3198">
                  <c:v>872.1</c:v>
                </c:pt>
                <c:pt idx="3199">
                  <c:v>872.44</c:v>
                </c:pt>
                <c:pt idx="3200">
                  <c:v>872.05</c:v>
                </c:pt>
                <c:pt idx="3201">
                  <c:v>872.08</c:v>
                </c:pt>
                <c:pt idx="3202">
                  <c:v>872.31</c:v>
                </c:pt>
                <c:pt idx="3203">
                  <c:v>872.03</c:v>
                </c:pt>
                <c:pt idx="3204">
                  <c:v>872.18</c:v>
                </c:pt>
                <c:pt idx="3205">
                  <c:v>872.24</c:v>
                </c:pt>
                <c:pt idx="3206">
                  <c:v>872.02</c:v>
                </c:pt>
                <c:pt idx="3207">
                  <c:v>872.22</c:v>
                </c:pt>
                <c:pt idx="3208">
                  <c:v>872.16</c:v>
                </c:pt>
                <c:pt idx="3209">
                  <c:v>872.04</c:v>
                </c:pt>
                <c:pt idx="3210">
                  <c:v>872.26</c:v>
                </c:pt>
                <c:pt idx="3211">
                  <c:v>872.03</c:v>
                </c:pt>
                <c:pt idx="3212">
                  <c:v>871.96</c:v>
                </c:pt>
                <c:pt idx="3213">
                  <c:v>872.37</c:v>
                </c:pt>
                <c:pt idx="3214">
                  <c:v>872.09</c:v>
                </c:pt>
                <c:pt idx="3215">
                  <c:v>872.08</c:v>
                </c:pt>
                <c:pt idx="3216">
                  <c:v>872.53</c:v>
                </c:pt>
                <c:pt idx="3217">
                  <c:v>872</c:v>
                </c:pt>
                <c:pt idx="3218">
                  <c:v>872.07</c:v>
                </c:pt>
                <c:pt idx="3219">
                  <c:v>872.62</c:v>
                </c:pt>
                <c:pt idx="3220">
                  <c:v>872.06</c:v>
                </c:pt>
                <c:pt idx="3221">
                  <c:v>872.07</c:v>
                </c:pt>
                <c:pt idx="3222">
                  <c:v>872.7</c:v>
                </c:pt>
                <c:pt idx="3223">
                  <c:v>872.1</c:v>
                </c:pt>
                <c:pt idx="3224">
                  <c:v>872.09</c:v>
                </c:pt>
                <c:pt idx="3225">
                  <c:v>872.71</c:v>
                </c:pt>
                <c:pt idx="3226">
                  <c:v>872.09</c:v>
                </c:pt>
                <c:pt idx="3227">
                  <c:v>872.13</c:v>
                </c:pt>
                <c:pt idx="3228">
                  <c:v>872.64</c:v>
                </c:pt>
                <c:pt idx="3229">
                  <c:v>872.14</c:v>
                </c:pt>
                <c:pt idx="3230">
                  <c:v>872.09</c:v>
                </c:pt>
                <c:pt idx="3231">
                  <c:v>872.59</c:v>
                </c:pt>
                <c:pt idx="3232">
                  <c:v>872.08</c:v>
                </c:pt>
                <c:pt idx="3233">
                  <c:v>872.11</c:v>
                </c:pt>
                <c:pt idx="3234">
                  <c:v>872.55</c:v>
                </c:pt>
                <c:pt idx="3235">
                  <c:v>872.07</c:v>
                </c:pt>
                <c:pt idx="3236">
                  <c:v>872.1</c:v>
                </c:pt>
                <c:pt idx="3237">
                  <c:v>872.38</c:v>
                </c:pt>
                <c:pt idx="3238">
                  <c:v>872.08</c:v>
                </c:pt>
                <c:pt idx="3239">
                  <c:v>872.07</c:v>
                </c:pt>
                <c:pt idx="3240">
                  <c:v>872.33</c:v>
                </c:pt>
                <c:pt idx="3241">
                  <c:v>872.12</c:v>
                </c:pt>
                <c:pt idx="3242">
                  <c:v>872.24</c:v>
                </c:pt>
                <c:pt idx="3243">
                  <c:v>872.18</c:v>
                </c:pt>
                <c:pt idx="3244">
                  <c:v>872.05</c:v>
                </c:pt>
                <c:pt idx="3245">
                  <c:v>872.33</c:v>
                </c:pt>
                <c:pt idx="3246">
                  <c:v>872.16</c:v>
                </c:pt>
                <c:pt idx="3247">
                  <c:v>872.12</c:v>
                </c:pt>
                <c:pt idx="3248">
                  <c:v>872.43</c:v>
                </c:pt>
                <c:pt idx="3249">
                  <c:v>872.1</c:v>
                </c:pt>
                <c:pt idx="3250">
                  <c:v>872.11</c:v>
                </c:pt>
                <c:pt idx="3251">
                  <c:v>872.5</c:v>
                </c:pt>
                <c:pt idx="3252">
                  <c:v>872.08</c:v>
                </c:pt>
                <c:pt idx="3253">
                  <c:v>872.07</c:v>
                </c:pt>
                <c:pt idx="3254">
                  <c:v>872.57</c:v>
                </c:pt>
                <c:pt idx="3255">
                  <c:v>872.11</c:v>
                </c:pt>
                <c:pt idx="3256">
                  <c:v>872.15</c:v>
                </c:pt>
                <c:pt idx="3257">
                  <c:v>872.66</c:v>
                </c:pt>
                <c:pt idx="3258">
                  <c:v>872.09</c:v>
                </c:pt>
                <c:pt idx="3259">
                  <c:v>872.13</c:v>
                </c:pt>
                <c:pt idx="3260">
                  <c:v>872.7</c:v>
                </c:pt>
                <c:pt idx="3261">
                  <c:v>872.14</c:v>
                </c:pt>
                <c:pt idx="3262">
                  <c:v>872.09</c:v>
                </c:pt>
                <c:pt idx="3263">
                  <c:v>872.74</c:v>
                </c:pt>
                <c:pt idx="3264">
                  <c:v>872.1</c:v>
                </c:pt>
                <c:pt idx="3265">
                  <c:v>872.07</c:v>
                </c:pt>
                <c:pt idx="3266">
                  <c:v>872.65</c:v>
                </c:pt>
                <c:pt idx="3267">
                  <c:v>872.05</c:v>
                </c:pt>
                <c:pt idx="3268">
                  <c:v>872.09</c:v>
                </c:pt>
                <c:pt idx="3269">
                  <c:v>872.55</c:v>
                </c:pt>
                <c:pt idx="3270">
                  <c:v>872.07</c:v>
                </c:pt>
                <c:pt idx="3271">
                  <c:v>872.07</c:v>
                </c:pt>
                <c:pt idx="3272">
                  <c:v>872.47</c:v>
                </c:pt>
                <c:pt idx="3273">
                  <c:v>872.08</c:v>
                </c:pt>
                <c:pt idx="3274">
                  <c:v>872.08</c:v>
                </c:pt>
                <c:pt idx="3275">
                  <c:v>872.41</c:v>
                </c:pt>
                <c:pt idx="3276">
                  <c:v>872.06</c:v>
                </c:pt>
                <c:pt idx="3277">
                  <c:v>872.12</c:v>
                </c:pt>
                <c:pt idx="3278">
                  <c:v>872.27</c:v>
                </c:pt>
                <c:pt idx="3279">
                  <c:v>872.07</c:v>
                </c:pt>
                <c:pt idx="3280">
                  <c:v>872.26</c:v>
                </c:pt>
                <c:pt idx="3281">
                  <c:v>872.14</c:v>
                </c:pt>
                <c:pt idx="3282">
                  <c:v>872.09</c:v>
                </c:pt>
                <c:pt idx="3283">
                  <c:v>872.38</c:v>
                </c:pt>
                <c:pt idx="3284">
                  <c:v>872.09</c:v>
                </c:pt>
                <c:pt idx="3285">
                  <c:v>872.07</c:v>
                </c:pt>
                <c:pt idx="3286">
                  <c:v>872.44</c:v>
                </c:pt>
                <c:pt idx="3287">
                  <c:v>872.06</c:v>
                </c:pt>
                <c:pt idx="3288">
                  <c:v>872.08</c:v>
                </c:pt>
                <c:pt idx="3289">
                  <c:v>872.57</c:v>
                </c:pt>
                <c:pt idx="3290">
                  <c:v>872.12</c:v>
                </c:pt>
                <c:pt idx="3291">
                  <c:v>872.13</c:v>
                </c:pt>
                <c:pt idx="3292">
                  <c:v>872.67</c:v>
                </c:pt>
                <c:pt idx="3293">
                  <c:v>872.11</c:v>
                </c:pt>
                <c:pt idx="3294">
                  <c:v>872.09</c:v>
                </c:pt>
                <c:pt idx="3295">
                  <c:v>872.73</c:v>
                </c:pt>
                <c:pt idx="3296">
                  <c:v>872.11</c:v>
                </c:pt>
                <c:pt idx="3297">
                  <c:v>872.06</c:v>
                </c:pt>
                <c:pt idx="3298">
                  <c:v>872.77</c:v>
                </c:pt>
                <c:pt idx="3299">
                  <c:v>872.09</c:v>
                </c:pt>
                <c:pt idx="3300">
                  <c:v>872.09</c:v>
                </c:pt>
                <c:pt idx="3301">
                  <c:v>872.64</c:v>
                </c:pt>
                <c:pt idx="3302">
                  <c:v>872.12</c:v>
                </c:pt>
                <c:pt idx="3303">
                  <c:v>872.09</c:v>
                </c:pt>
                <c:pt idx="3304">
                  <c:v>872.57</c:v>
                </c:pt>
                <c:pt idx="3305">
                  <c:v>872.1</c:v>
                </c:pt>
                <c:pt idx="3306">
                  <c:v>872.13</c:v>
                </c:pt>
                <c:pt idx="3307">
                  <c:v>872.52</c:v>
                </c:pt>
                <c:pt idx="3308">
                  <c:v>872.08</c:v>
                </c:pt>
                <c:pt idx="3309">
                  <c:v>872.1</c:v>
                </c:pt>
                <c:pt idx="3310">
                  <c:v>872.39</c:v>
                </c:pt>
                <c:pt idx="3311">
                  <c:v>872.01</c:v>
                </c:pt>
                <c:pt idx="3312">
                  <c:v>872.15</c:v>
                </c:pt>
                <c:pt idx="3313">
                  <c:v>872.24</c:v>
                </c:pt>
                <c:pt idx="3314">
                  <c:v>872.07</c:v>
                </c:pt>
                <c:pt idx="3315">
                  <c:v>872.19</c:v>
                </c:pt>
                <c:pt idx="3316">
                  <c:v>872.21</c:v>
                </c:pt>
                <c:pt idx="3317">
                  <c:v>872.07</c:v>
                </c:pt>
                <c:pt idx="3318">
                  <c:v>872.27</c:v>
                </c:pt>
                <c:pt idx="3319">
                  <c:v>872.09</c:v>
                </c:pt>
                <c:pt idx="3320">
                  <c:v>872.11</c:v>
                </c:pt>
                <c:pt idx="3321">
                  <c:v>872.39</c:v>
                </c:pt>
                <c:pt idx="3322">
                  <c:v>872.03</c:v>
                </c:pt>
                <c:pt idx="3323">
                  <c:v>872.07</c:v>
                </c:pt>
                <c:pt idx="3324">
                  <c:v>872.47</c:v>
                </c:pt>
                <c:pt idx="3325">
                  <c:v>872.1</c:v>
                </c:pt>
                <c:pt idx="3326">
                  <c:v>872.06</c:v>
                </c:pt>
                <c:pt idx="3327">
                  <c:v>872.56</c:v>
                </c:pt>
                <c:pt idx="3328">
                  <c:v>872.11</c:v>
                </c:pt>
                <c:pt idx="3329">
                  <c:v>872.02</c:v>
                </c:pt>
                <c:pt idx="3330">
                  <c:v>872.64</c:v>
                </c:pt>
                <c:pt idx="3331">
                  <c:v>872.11</c:v>
                </c:pt>
                <c:pt idx="3332">
                  <c:v>872.06</c:v>
                </c:pt>
                <c:pt idx="3333">
                  <c:v>872.67</c:v>
                </c:pt>
                <c:pt idx="3334">
                  <c:v>872.1</c:v>
                </c:pt>
                <c:pt idx="3335">
                  <c:v>872.09</c:v>
                </c:pt>
                <c:pt idx="3336">
                  <c:v>872.76</c:v>
                </c:pt>
                <c:pt idx="3337">
                  <c:v>872.1</c:v>
                </c:pt>
                <c:pt idx="3338">
                  <c:v>872.06</c:v>
                </c:pt>
                <c:pt idx="3339">
                  <c:v>872.61</c:v>
                </c:pt>
                <c:pt idx="3340">
                  <c:v>872.09</c:v>
                </c:pt>
                <c:pt idx="3341">
                  <c:v>872.09</c:v>
                </c:pt>
                <c:pt idx="3342">
                  <c:v>872.56</c:v>
                </c:pt>
                <c:pt idx="3343">
                  <c:v>872.08</c:v>
                </c:pt>
                <c:pt idx="3344">
                  <c:v>872.05</c:v>
                </c:pt>
                <c:pt idx="3345">
                  <c:v>872.38</c:v>
                </c:pt>
                <c:pt idx="3346">
                  <c:v>872.08</c:v>
                </c:pt>
                <c:pt idx="3347">
                  <c:v>872.06</c:v>
                </c:pt>
                <c:pt idx="3348">
                  <c:v>872.36</c:v>
                </c:pt>
                <c:pt idx="3349">
                  <c:v>872.05</c:v>
                </c:pt>
                <c:pt idx="3350">
                  <c:v>872.11</c:v>
                </c:pt>
                <c:pt idx="3351">
                  <c:v>872.22</c:v>
                </c:pt>
                <c:pt idx="3352">
                  <c:v>872.06</c:v>
                </c:pt>
                <c:pt idx="3353">
                  <c:v>872.2</c:v>
                </c:pt>
                <c:pt idx="3354">
                  <c:v>872.14</c:v>
                </c:pt>
                <c:pt idx="3355">
                  <c:v>872.07</c:v>
                </c:pt>
                <c:pt idx="3356">
                  <c:v>872.32</c:v>
                </c:pt>
                <c:pt idx="3357">
                  <c:v>872.12</c:v>
                </c:pt>
                <c:pt idx="3358">
                  <c:v>872.03</c:v>
                </c:pt>
                <c:pt idx="3359">
                  <c:v>872.38</c:v>
                </c:pt>
                <c:pt idx="3360">
                  <c:v>872.08</c:v>
                </c:pt>
                <c:pt idx="3361">
                  <c:v>872.06</c:v>
                </c:pt>
                <c:pt idx="3362">
                  <c:v>872.51</c:v>
                </c:pt>
                <c:pt idx="3363">
                  <c:v>872.09</c:v>
                </c:pt>
                <c:pt idx="3364">
                  <c:v>872.01</c:v>
                </c:pt>
                <c:pt idx="3365">
                  <c:v>872.57</c:v>
                </c:pt>
                <c:pt idx="3366">
                  <c:v>872.07</c:v>
                </c:pt>
                <c:pt idx="3367">
                  <c:v>872.05</c:v>
                </c:pt>
                <c:pt idx="3368">
                  <c:v>872.58</c:v>
                </c:pt>
                <c:pt idx="3369">
                  <c:v>872.06</c:v>
                </c:pt>
                <c:pt idx="3370">
                  <c:v>872.04</c:v>
                </c:pt>
                <c:pt idx="3371">
                  <c:v>872.72</c:v>
                </c:pt>
                <c:pt idx="3372">
                  <c:v>872.04</c:v>
                </c:pt>
                <c:pt idx="3373">
                  <c:v>872.07</c:v>
                </c:pt>
                <c:pt idx="3374">
                  <c:v>872.7</c:v>
                </c:pt>
                <c:pt idx="3375">
                  <c:v>872.04</c:v>
                </c:pt>
                <c:pt idx="3376">
                  <c:v>872.05</c:v>
                </c:pt>
                <c:pt idx="3377">
                  <c:v>872.61</c:v>
                </c:pt>
                <c:pt idx="3378">
                  <c:v>872.05</c:v>
                </c:pt>
                <c:pt idx="3379">
                  <c:v>872.05</c:v>
                </c:pt>
                <c:pt idx="3380">
                  <c:v>872.48</c:v>
                </c:pt>
                <c:pt idx="3381">
                  <c:v>872.01</c:v>
                </c:pt>
                <c:pt idx="3382">
                  <c:v>872.04</c:v>
                </c:pt>
                <c:pt idx="3383">
                  <c:v>872.39</c:v>
                </c:pt>
                <c:pt idx="3384">
                  <c:v>872</c:v>
                </c:pt>
                <c:pt idx="3385">
                  <c:v>872.02</c:v>
                </c:pt>
                <c:pt idx="3386">
                  <c:v>872.3</c:v>
                </c:pt>
                <c:pt idx="3387">
                  <c:v>872.03</c:v>
                </c:pt>
                <c:pt idx="3388">
                  <c:v>872.12</c:v>
                </c:pt>
                <c:pt idx="3389">
                  <c:v>872.19</c:v>
                </c:pt>
                <c:pt idx="3390">
                  <c:v>872.03</c:v>
                </c:pt>
                <c:pt idx="3391">
                  <c:v>872.17</c:v>
                </c:pt>
                <c:pt idx="3392">
                  <c:v>872.09</c:v>
                </c:pt>
                <c:pt idx="3393">
                  <c:v>871.98</c:v>
                </c:pt>
                <c:pt idx="3394">
                  <c:v>872.28</c:v>
                </c:pt>
                <c:pt idx="3395">
                  <c:v>872</c:v>
                </c:pt>
                <c:pt idx="3396">
                  <c:v>871.98</c:v>
                </c:pt>
                <c:pt idx="3397">
                  <c:v>872.38</c:v>
                </c:pt>
                <c:pt idx="3398">
                  <c:v>871.94</c:v>
                </c:pt>
                <c:pt idx="3399">
                  <c:v>872.01</c:v>
                </c:pt>
                <c:pt idx="3400">
                  <c:v>872.48</c:v>
                </c:pt>
                <c:pt idx="3401">
                  <c:v>872.02</c:v>
                </c:pt>
                <c:pt idx="3402">
                  <c:v>871.97</c:v>
                </c:pt>
                <c:pt idx="3403">
                  <c:v>872.55</c:v>
                </c:pt>
                <c:pt idx="3404">
                  <c:v>872.04</c:v>
                </c:pt>
                <c:pt idx="3405">
                  <c:v>872.01</c:v>
                </c:pt>
                <c:pt idx="3406">
                  <c:v>872.65</c:v>
                </c:pt>
                <c:pt idx="3407">
                  <c:v>871.99</c:v>
                </c:pt>
                <c:pt idx="3408">
                  <c:v>871.95</c:v>
                </c:pt>
                <c:pt idx="3409">
                  <c:v>872.67</c:v>
                </c:pt>
                <c:pt idx="3410">
                  <c:v>871.99</c:v>
                </c:pt>
                <c:pt idx="3411">
                  <c:v>872.03</c:v>
                </c:pt>
                <c:pt idx="3412">
                  <c:v>872.6</c:v>
                </c:pt>
                <c:pt idx="3413">
                  <c:v>872.02</c:v>
                </c:pt>
                <c:pt idx="3414">
                  <c:v>871.94</c:v>
                </c:pt>
                <c:pt idx="3415">
                  <c:v>872.52</c:v>
                </c:pt>
                <c:pt idx="3416">
                  <c:v>872.03</c:v>
                </c:pt>
                <c:pt idx="3417">
                  <c:v>871.99</c:v>
                </c:pt>
                <c:pt idx="3418">
                  <c:v>872.39</c:v>
                </c:pt>
                <c:pt idx="3419">
                  <c:v>871.97</c:v>
                </c:pt>
                <c:pt idx="3420">
                  <c:v>871.99</c:v>
                </c:pt>
                <c:pt idx="3421">
                  <c:v>872.36</c:v>
                </c:pt>
                <c:pt idx="3422">
                  <c:v>872.02</c:v>
                </c:pt>
                <c:pt idx="3423">
                  <c:v>872.08</c:v>
                </c:pt>
                <c:pt idx="3424">
                  <c:v>872.26</c:v>
                </c:pt>
                <c:pt idx="3425">
                  <c:v>872.01</c:v>
                </c:pt>
                <c:pt idx="3426">
                  <c:v>872.14</c:v>
                </c:pt>
                <c:pt idx="3427">
                  <c:v>872.17</c:v>
                </c:pt>
                <c:pt idx="3428">
                  <c:v>872.02</c:v>
                </c:pt>
                <c:pt idx="3429">
                  <c:v>872.23</c:v>
                </c:pt>
                <c:pt idx="3430">
                  <c:v>872.13</c:v>
                </c:pt>
                <c:pt idx="3431">
                  <c:v>872.06</c:v>
                </c:pt>
                <c:pt idx="3432">
                  <c:v>872.35</c:v>
                </c:pt>
                <c:pt idx="3433">
                  <c:v>872.03</c:v>
                </c:pt>
                <c:pt idx="3434">
                  <c:v>872.06</c:v>
                </c:pt>
                <c:pt idx="3435">
                  <c:v>872.44</c:v>
                </c:pt>
                <c:pt idx="3436">
                  <c:v>872.1</c:v>
                </c:pt>
                <c:pt idx="3437">
                  <c:v>872.05</c:v>
                </c:pt>
                <c:pt idx="3438">
                  <c:v>872.51</c:v>
                </c:pt>
                <c:pt idx="3439">
                  <c:v>872.02</c:v>
                </c:pt>
                <c:pt idx="3440">
                  <c:v>872.03</c:v>
                </c:pt>
                <c:pt idx="3441">
                  <c:v>872.57</c:v>
                </c:pt>
                <c:pt idx="3442">
                  <c:v>871.98</c:v>
                </c:pt>
                <c:pt idx="3443">
                  <c:v>872.02</c:v>
                </c:pt>
                <c:pt idx="3444">
                  <c:v>872.66</c:v>
                </c:pt>
                <c:pt idx="3445">
                  <c:v>871.96</c:v>
                </c:pt>
                <c:pt idx="3446">
                  <c:v>871.98</c:v>
                </c:pt>
                <c:pt idx="3447">
                  <c:v>872.63</c:v>
                </c:pt>
                <c:pt idx="3448">
                  <c:v>872.02</c:v>
                </c:pt>
                <c:pt idx="3449">
                  <c:v>872.03</c:v>
                </c:pt>
                <c:pt idx="3450">
                  <c:v>872.59</c:v>
                </c:pt>
                <c:pt idx="3451">
                  <c:v>871.97</c:v>
                </c:pt>
                <c:pt idx="3452">
                  <c:v>872</c:v>
                </c:pt>
                <c:pt idx="3453">
                  <c:v>872.5</c:v>
                </c:pt>
                <c:pt idx="3454">
                  <c:v>872</c:v>
                </c:pt>
                <c:pt idx="3455">
                  <c:v>871.99</c:v>
                </c:pt>
                <c:pt idx="3456">
                  <c:v>872.4</c:v>
                </c:pt>
                <c:pt idx="3457">
                  <c:v>871.99</c:v>
                </c:pt>
                <c:pt idx="3458">
                  <c:v>872.01</c:v>
                </c:pt>
                <c:pt idx="3459">
                  <c:v>872.29</c:v>
                </c:pt>
                <c:pt idx="3460">
                  <c:v>872.01</c:v>
                </c:pt>
                <c:pt idx="3461">
                  <c:v>872.05</c:v>
                </c:pt>
                <c:pt idx="3462">
                  <c:v>872.2</c:v>
                </c:pt>
                <c:pt idx="3463">
                  <c:v>871.96</c:v>
                </c:pt>
                <c:pt idx="3464">
                  <c:v>872.1</c:v>
                </c:pt>
                <c:pt idx="3465">
                  <c:v>872.09</c:v>
                </c:pt>
                <c:pt idx="3466">
                  <c:v>871.97</c:v>
                </c:pt>
                <c:pt idx="3467">
                  <c:v>872.17</c:v>
                </c:pt>
                <c:pt idx="3468">
                  <c:v>871.99</c:v>
                </c:pt>
                <c:pt idx="3469">
                  <c:v>871.95</c:v>
                </c:pt>
                <c:pt idx="3470">
                  <c:v>872.27</c:v>
                </c:pt>
                <c:pt idx="3471">
                  <c:v>871.96</c:v>
                </c:pt>
                <c:pt idx="3472">
                  <c:v>871.98</c:v>
                </c:pt>
                <c:pt idx="3473">
                  <c:v>872.41</c:v>
                </c:pt>
                <c:pt idx="3474">
                  <c:v>871.93</c:v>
                </c:pt>
                <c:pt idx="3475">
                  <c:v>871.94</c:v>
                </c:pt>
                <c:pt idx="3476">
                  <c:v>872.45</c:v>
                </c:pt>
                <c:pt idx="3477">
                  <c:v>871.91</c:v>
                </c:pt>
                <c:pt idx="3478">
                  <c:v>871.95</c:v>
                </c:pt>
                <c:pt idx="3479">
                  <c:v>872.53</c:v>
                </c:pt>
                <c:pt idx="3480">
                  <c:v>871.96</c:v>
                </c:pt>
                <c:pt idx="3481">
                  <c:v>872</c:v>
                </c:pt>
                <c:pt idx="3482">
                  <c:v>872.6</c:v>
                </c:pt>
                <c:pt idx="3483">
                  <c:v>871.97</c:v>
                </c:pt>
                <c:pt idx="3484">
                  <c:v>871.95</c:v>
                </c:pt>
                <c:pt idx="3485">
                  <c:v>872.61</c:v>
                </c:pt>
                <c:pt idx="3486">
                  <c:v>871.98</c:v>
                </c:pt>
                <c:pt idx="3487">
                  <c:v>871.99</c:v>
                </c:pt>
                <c:pt idx="3488">
                  <c:v>872.44</c:v>
                </c:pt>
                <c:pt idx="3489">
                  <c:v>871.95</c:v>
                </c:pt>
                <c:pt idx="3490">
                  <c:v>871.96</c:v>
                </c:pt>
                <c:pt idx="3491">
                  <c:v>872.39</c:v>
                </c:pt>
                <c:pt idx="3492">
                  <c:v>871.98</c:v>
                </c:pt>
                <c:pt idx="3493">
                  <c:v>871.98</c:v>
                </c:pt>
                <c:pt idx="3494">
                  <c:v>872.37</c:v>
                </c:pt>
                <c:pt idx="3495">
                  <c:v>871.98</c:v>
                </c:pt>
                <c:pt idx="3496">
                  <c:v>871.97</c:v>
                </c:pt>
                <c:pt idx="3497">
                  <c:v>872.24</c:v>
                </c:pt>
                <c:pt idx="3498">
                  <c:v>871.95</c:v>
                </c:pt>
                <c:pt idx="3499">
                  <c:v>872.06</c:v>
                </c:pt>
                <c:pt idx="3500">
                  <c:v>872.18</c:v>
                </c:pt>
                <c:pt idx="3501">
                  <c:v>871.97</c:v>
                </c:pt>
                <c:pt idx="3502">
                  <c:v>872.14</c:v>
                </c:pt>
                <c:pt idx="3503">
                  <c:v>872.09</c:v>
                </c:pt>
                <c:pt idx="3504">
                  <c:v>871.97</c:v>
                </c:pt>
                <c:pt idx="3505">
                  <c:v>872.26</c:v>
                </c:pt>
                <c:pt idx="3506">
                  <c:v>872.01</c:v>
                </c:pt>
                <c:pt idx="3507">
                  <c:v>871.98</c:v>
                </c:pt>
                <c:pt idx="3508">
                  <c:v>872.32</c:v>
                </c:pt>
                <c:pt idx="3509">
                  <c:v>871.99</c:v>
                </c:pt>
                <c:pt idx="3510">
                  <c:v>871.99</c:v>
                </c:pt>
                <c:pt idx="3511">
                  <c:v>872.48</c:v>
                </c:pt>
                <c:pt idx="3512">
                  <c:v>871.94</c:v>
                </c:pt>
                <c:pt idx="3513">
                  <c:v>871.95</c:v>
                </c:pt>
                <c:pt idx="3514">
                  <c:v>872.51</c:v>
                </c:pt>
                <c:pt idx="3515">
                  <c:v>871.98</c:v>
                </c:pt>
                <c:pt idx="3516">
                  <c:v>871.95</c:v>
                </c:pt>
                <c:pt idx="3517">
                  <c:v>872.6</c:v>
                </c:pt>
                <c:pt idx="3518">
                  <c:v>871.93</c:v>
                </c:pt>
                <c:pt idx="3519">
                  <c:v>871.96</c:v>
                </c:pt>
                <c:pt idx="3520">
                  <c:v>872.61</c:v>
                </c:pt>
                <c:pt idx="3521">
                  <c:v>871.94</c:v>
                </c:pt>
                <c:pt idx="3522">
                  <c:v>871.96</c:v>
                </c:pt>
                <c:pt idx="3523">
                  <c:v>872.57</c:v>
                </c:pt>
                <c:pt idx="3524">
                  <c:v>871.96</c:v>
                </c:pt>
                <c:pt idx="3525">
                  <c:v>871.94</c:v>
                </c:pt>
                <c:pt idx="3526">
                  <c:v>872.43</c:v>
                </c:pt>
                <c:pt idx="3527">
                  <c:v>871.93</c:v>
                </c:pt>
                <c:pt idx="3528">
                  <c:v>871.94</c:v>
                </c:pt>
                <c:pt idx="3529">
                  <c:v>872.32</c:v>
                </c:pt>
                <c:pt idx="3530">
                  <c:v>871.92</c:v>
                </c:pt>
                <c:pt idx="3531">
                  <c:v>871.93</c:v>
                </c:pt>
                <c:pt idx="3532">
                  <c:v>872.25</c:v>
                </c:pt>
                <c:pt idx="3533">
                  <c:v>871.93</c:v>
                </c:pt>
                <c:pt idx="3534">
                  <c:v>872.02</c:v>
                </c:pt>
                <c:pt idx="3535">
                  <c:v>872.16</c:v>
                </c:pt>
                <c:pt idx="3536">
                  <c:v>871.93</c:v>
                </c:pt>
                <c:pt idx="3537">
                  <c:v>872.06</c:v>
                </c:pt>
                <c:pt idx="3538">
                  <c:v>872.08</c:v>
                </c:pt>
                <c:pt idx="3539">
                  <c:v>871.95</c:v>
                </c:pt>
                <c:pt idx="3540">
                  <c:v>872.16</c:v>
                </c:pt>
                <c:pt idx="3541">
                  <c:v>871.94</c:v>
                </c:pt>
                <c:pt idx="3542">
                  <c:v>871.94</c:v>
                </c:pt>
                <c:pt idx="3543">
                  <c:v>872.25</c:v>
                </c:pt>
                <c:pt idx="3544">
                  <c:v>871.93</c:v>
                </c:pt>
                <c:pt idx="3545">
                  <c:v>871.92</c:v>
                </c:pt>
                <c:pt idx="3546">
                  <c:v>872.28</c:v>
                </c:pt>
                <c:pt idx="3547">
                  <c:v>871.87</c:v>
                </c:pt>
                <c:pt idx="3548">
                  <c:v>871.85</c:v>
                </c:pt>
                <c:pt idx="3549">
                  <c:v>872.35</c:v>
                </c:pt>
                <c:pt idx="3550">
                  <c:v>871.93</c:v>
                </c:pt>
                <c:pt idx="3551">
                  <c:v>871.96</c:v>
                </c:pt>
                <c:pt idx="3552">
                  <c:v>872.56</c:v>
                </c:pt>
                <c:pt idx="3553">
                  <c:v>871.99</c:v>
                </c:pt>
                <c:pt idx="3554">
                  <c:v>871.98</c:v>
                </c:pt>
                <c:pt idx="3555">
                  <c:v>872.62</c:v>
                </c:pt>
                <c:pt idx="3556">
                  <c:v>871.97</c:v>
                </c:pt>
                <c:pt idx="3557">
                  <c:v>871.97</c:v>
                </c:pt>
                <c:pt idx="3558">
                  <c:v>872.58</c:v>
                </c:pt>
                <c:pt idx="3559">
                  <c:v>871.93</c:v>
                </c:pt>
                <c:pt idx="3560">
                  <c:v>871.92</c:v>
                </c:pt>
                <c:pt idx="3561">
                  <c:v>872.48</c:v>
                </c:pt>
                <c:pt idx="3562">
                  <c:v>871.92</c:v>
                </c:pt>
                <c:pt idx="3563">
                  <c:v>871.96</c:v>
                </c:pt>
                <c:pt idx="3564">
                  <c:v>872.38</c:v>
                </c:pt>
                <c:pt idx="3565">
                  <c:v>871.92</c:v>
                </c:pt>
                <c:pt idx="3566">
                  <c:v>871.93</c:v>
                </c:pt>
                <c:pt idx="3567">
                  <c:v>872.31</c:v>
                </c:pt>
                <c:pt idx="3568">
                  <c:v>871.92</c:v>
                </c:pt>
                <c:pt idx="3569">
                  <c:v>871.94</c:v>
                </c:pt>
                <c:pt idx="3570">
                  <c:v>872.2</c:v>
                </c:pt>
                <c:pt idx="3571">
                  <c:v>871.92</c:v>
                </c:pt>
                <c:pt idx="3572">
                  <c:v>872</c:v>
                </c:pt>
                <c:pt idx="3573">
                  <c:v>872.11</c:v>
                </c:pt>
                <c:pt idx="3574">
                  <c:v>871.93</c:v>
                </c:pt>
                <c:pt idx="3575">
                  <c:v>872.2</c:v>
                </c:pt>
                <c:pt idx="3576">
                  <c:v>871.96</c:v>
                </c:pt>
                <c:pt idx="3577">
                  <c:v>871.94</c:v>
                </c:pt>
                <c:pt idx="3578">
                  <c:v>872.28</c:v>
                </c:pt>
                <c:pt idx="3579">
                  <c:v>871.95</c:v>
                </c:pt>
                <c:pt idx="3580">
                  <c:v>871.94</c:v>
                </c:pt>
                <c:pt idx="3581">
                  <c:v>872.37</c:v>
                </c:pt>
                <c:pt idx="3582">
                  <c:v>871.91</c:v>
                </c:pt>
                <c:pt idx="3583">
                  <c:v>871.92</c:v>
                </c:pt>
                <c:pt idx="3584">
                  <c:v>872.41</c:v>
                </c:pt>
                <c:pt idx="3585">
                  <c:v>871.89</c:v>
                </c:pt>
                <c:pt idx="3586">
                  <c:v>871.91</c:v>
                </c:pt>
                <c:pt idx="3587">
                  <c:v>872.5</c:v>
                </c:pt>
                <c:pt idx="3588">
                  <c:v>871.87</c:v>
                </c:pt>
                <c:pt idx="3589">
                  <c:v>871.93</c:v>
                </c:pt>
                <c:pt idx="3590">
                  <c:v>872.54</c:v>
                </c:pt>
                <c:pt idx="3591">
                  <c:v>871.91</c:v>
                </c:pt>
                <c:pt idx="3592">
                  <c:v>871.95</c:v>
                </c:pt>
                <c:pt idx="3593">
                  <c:v>872.58</c:v>
                </c:pt>
                <c:pt idx="3594">
                  <c:v>871.92</c:v>
                </c:pt>
                <c:pt idx="3595">
                  <c:v>871.95</c:v>
                </c:pt>
                <c:pt idx="3596">
                  <c:v>872.5</c:v>
                </c:pt>
                <c:pt idx="3597">
                  <c:v>871.93</c:v>
                </c:pt>
                <c:pt idx="3598">
                  <c:v>871.9</c:v>
                </c:pt>
                <c:pt idx="3599">
                  <c:v>872.4</c:v>
                </c:pt>
                <c:pt idx="3600">
                  <c:v>871.91</c:v>
                </c:pt>
                <c:pt idx="3601">
                  <c:v>871.97</c:v>
                </c:pt>
                <c:pt idx="3602">
                  <c:v>872.32</c:v>
                </c:pt>
                <c:pt idx="3603">
                  <c:v>871.94</c:v>
                </c:pt>
                <c:pt idx="3604">
                  <c:v>871.95</c:v>
                </c:pt>
                <c:pt idx="3605">
                  <c:v>872.25</c:v>
                </c:pt>
                <c:pt idx="3606">
                  <c:v>871.91</c:v>
                </c:pt>
                <c:pt idx="3607">
                  <c:v>872.04</c:v>
                </c:pt>
                <c:pt idx="3608">
                  <c:v>872.14</c:v>
                </c:pt>
                <c:pt idx="3609">
                  <c:v>871.94</c:v>
                </c:pt>
                <c:pt idx="3610">
                  <c:v>872.08</c:v>
                </c:pt>
                <c:pt idx="3611">
                  <c:v>872.03</c:v>
                </c:pt>
                <c:pt idx="3612">
                  <c:v>871.87</c:v>
                </c:pt>
                <c:pt idx="3613">
                  <c:v>872.19</c:v>
                </c:pt>
                <c:pt idx="3614">
                  <c:v>871.98</c:v>
                </c:pt>
                <c:pt idx="3615">
                  <c:v>871.92</c:v>
                </c:pt>
                <c:pt idx="3616">
                  <c:v>872.24</c:v>
                </c:pt>
                <c:pt idx="3617">
                  <c:v>871.92</c:v>
                </c:pt>
                <c:pt idx="3618">
                  <c:v>871.95</c:v>
                </c:pt>
                <c:pt idx="3619">
                  <c:v>872.35</c:v>
                </c:pt>
                <c:pt idx="3620">
                  <c:v>871.91</c:v>
                </c:pt>
                <c:pt idx="3621">
                  <c:v>871.9</c:v>
                </c:pt>
                <c:pt idx="3622">
                  <c:v>872.46</c:v>
                </c:pt>
                <c:pt idx="3623">
                  <c:v>871.9</c:v>
                </c:pt>
                <c:pt idx="3624">
                  <c:v>871.93</c:v>
                </c:pt>
                <c:pt idx="3625">
                  <c:v>872.53</c:v>
                </c:pt>
                <c:pt idx="3626">
                  <c:v>871.95</c:v>
                </c:pt>
                <c:pt idx="3627">
                  <c:v>871.9</c:v>
                </c:pt>
                <c:pt idx="3628">
                  <c:v>872.58</c:v>
                </c:pt>
                <c:pt idx="3629">
                  <c:v>871.98</c:v>
                </c:pt>
                <c:pt idx="3630">
                  <c:v>871.92</c:v>
                </c:pt>
                <c:pt idx="3631">
                  <c:v>872.5</c:v>
                </c:pt>
                <c:pt idx="3632">
                  <c:v>871.9</c:v>
                </c:pt>
                <c:pt idx="3633">
                  <c:v>871.93</c:v>
                </c:pt>
                <c:pt idx="3634">
                  <c:v>872.46</c:v>
                </c:pt>
                <c:pt idx="3635">
                  <c:v>871.92</c:v>
                </c:pt>
                <c:pt idx="3636">
                  <c:v>871.89</c:v>
                </c:pt>
                <c:pt idx="3637">
                  <c:v>872.35</c:v>
                </c:pt>
                <c:pt idx="3638">
                  <c:v>871.89</c:v>
                </c:pt>
                <c:pt idx="3639">
                  <c:v>871.92</c:v>
                </c:pt>
                <c:pt idx="3640">
                  <c:v>872.3</c:v>
                </c:pt>
                <c:pt idx="3641">
                  <c:v>871.88</c:v>
                </c:pt>
                <c:pt idx="3642">
                  <c:v>871.93</c:v>
                </c:pt>
                <c:pt idx="3643">
                  <c:v>872.2</c:v>
                </c:pt>
                <c:pt idx="3644">
                  <c:v>871.91</c:v>
                </c:pt>
                <c:pt idx="3645">
                  <c:v>871.98</c:v>
                </c:pt>
                <c:pt idx="3646">
                  <c:v>872.07</c:v>
                </c:pt>
                <c:pt idx="3647">
                  <c:v>871.92</c:v>
                </c:pt>
                <c:pt idx="3648">
                  <c:v>872.05</c:v>
                </c:pt>
                <c:pt idx="3649">
                  <c:v>871.97</c:v>
                </c:pt>
                <c:pt idx="3650">
                  <c:v>871.89</c:v>
                </c:pt>
                <c:pt idx="3651">
                  <c:v>872.12</c:v>
                </c:pt>
                <c:pt idx="3652">
                  <c:v>871.88</c:v>
                </c:pt>
                <c:pt idx="3653">
                  <c:v>871.89</c:v>
                </c:pt>
                <c:pt idx="3654">
                  <c:v>872.25</c:v>
                </c:pt>
                <c:pt idx="3655">
                  <c:v>871.86</c:v>
                </c:pt>
                <c:pt idx="3656">
                  <c:v>871.88</c:v>
                </c:pt>
                <c:pt idx="3657">
                  <c:v>872.28</c:v>
                </c:pt>
                <c:pt idx="3658">
                  <c:v>871.89</c:v>
                </c:pt>
                <c:pt idx="3659">
                  <c:v>871.89</c:v>
                </c:pt>
                <c:pt idx="3660">
                  <c:v>872.4</c:v>
                </c:pt>
                <c:pt idx="3661">
                  <c:v>871.86</c:v>
                </c:pt>
                <c:pt idx="3662">
                  <c:v>871.83</c:v>
                </c:pt>
                <c:pt idx="3663">
                  <c:v>872.43</c:v>
                </c:pt>
                <c:pt idx="3664">
                  <c:v>871.86</c:v>
                </c:pt>
                <c:pt idx="3665">
                  <c:v>871.84</c:v>
                </c:pt>
                <c:pt idx="3666">
                  <c:v>872.55</c:v>
                </c:pt>
                <c:pt idx="3667">
                  <c:v>871.86</c:v>
                </c:pt>
                <c:pt idx="3668">
                  <c:v>871.84</c:v>
                </c:pt>
                <c:pt idx="3669">
                  <c:v>872.44</c:v>
                </c:pt>
                <c:pt idx="3670">
                  <c:v>871.84</c:v>
                </c:pt>
                <c:pt idx="3671">
                  <c:v>871.84</c:v>
                </c:pt>
                <c:pt idx="3672">
                  <c:v>872.41</c:v>
                </c:pt>
                <c:pt idx="3673">
                  <c:v>871.86</c:v>
                </c:pt>
                <c:pt idx="3674">
                  <c:v>871.84</c:v>
                </c:pt>
                <c:pt idx="3675">
                  <c:v>872.29</c:v>
                </c:pt>
                <c:pt idx="3676">
                  <c:v>871.84</c:v>
                </c:pt>
                <c:pt idx="3677">
                  <c:v>871.87</c:v>
                </c:pt>
                <c:pt idx="3678">
                  <c:v>872.19</c:v>
                </c:pt>
                <c:pt idx="3679">
                  <c:v>871.86</c:v>
                </c:pt>
                <c:pt idx="3680">
                  <c:v>871.9</c:v>
                </c:pt>
                <c:pt idx="3681">
                  <c:v>872.13</c:v>
                </c:pt>
                <c:pt idx="3682">
                  <c:v>871.86</c:v>
                </c:pt>
                <c:pt idx="3683">
                  <c:v>871.96</c:v>
                </c:pt>
                <c:pt idx="3684">
                  <c:v>872.06</c:v>
                </c:pt>
                <c:pt idx="3685">
                  <c:v>871.83</c:v>
                </c:pt>
                <c:pt idx="3686">
                  <c:v>872.05</c:v>
                </c:pt>
                <c:pt idx="3687">
                  <c:v>871.95</c:v>
                </c:pt>
                <c:pt idx="3688">
                  <c:v>871.84</c:v>
                </c:pt>
                <c:pt idx="3689">
                  <c:v>872.11</c:v>
                </c:pt>
                <c:pt idx="3690">
                  <c:v>871.9</c:v>
                </c:pt>
                <c:pt idx="3691">
                  <c:v>871.91</c:v>
                </c:pt>
                <c:pt idx="3692">
                  <c:v>872.23</c:v>
                </c:pt>
                <c:pt idx="3693">
                  <c:v>871.94</c:v>
                </c:pt>
                <c:pt idx="3694">
                  <c:v>871.89</c:v>
                </c:pt>
                <c:pt idx="3695">
                  <c:v>872.29</c:v>
                </c:pt>
                <c:pt idx="3696">
                  <c:v>871.87</c:v>
                </c:pt>
                <c:pt idx="3697">
                  <c:v>871.86</c:v>
                </c:pt>
                <c:pt idx="3698">
                  <c:v>872.38</c:v>
                </c:pt>
                <c:pt idx="3699">
                  <c:v>871.91</c:v>
                </c:pt>
                <c:pt idx="3700">
                  <c:v>871.84</c:v>
                </c:pt>
                <c:pt idx="3701">
                  <c:v>872.43</c:v>
                </c:pt>
                <c:pt idx="3702">
                  <c:v>871.85</c:v>
                </c:pt>
                <c:pt idx="3703">
                  <c:v>871.85</c:v>
                </c:pt>
                <c:pt idx="3704">
                  <c:v>872.48</c:v>
                </c:pt>
                <c:pt idx="3705">
                  <c:v>871.88</c:v>
                </c:pt>
                <c:pt idx="3706">
                  <c:v>871.89</c:v>
                </c:pt>
                <c:pt idx="3707">
                  <c:v>872.49</c:v>
                </c:pt>
                <c:pt idx="3708">
                  <c:v>871.92</c:v>
                </c:pt>
                <c:pt idx="3709">
                  <c:v>871.87</c:v>
                </c:pt>
                <c:pt idx="3710">
                  <c:v>872.42</c:v>
                </c:pt>
                <c:pt idx="3711">
                  <c:v>871.85</c:v>
                </c:pt>
                <c:pt idx="3712">
                  <c:v>871.88</c:v>
                </c:pt>
                <c:pt idx="3713">
                  <c:v>872.32</c:v>
                </c:pt>
                <c:pt idx="3714">
                  <c:v>871.84</c:v>
                </c:pt>
                <c:pt idx="3715">
                  <c:v>871.86</c:v>
                </c:pt>
                <c:pt idx="3716">
                  <c:v>872.18</c:v>
                </c:pt>
                <c:pt idx="3717">
                  <c:v>871.88</c:v>
                </c:pt>
                <c:pt idx="3718">
                  <c:v>871.85</c:v>
                </c:pt>
                <c:pt idx="3719">
                  <c:v>872.14</c:v>
                </c:pt>
                <c:pt idx="3720">
                  <c:v>871.89</c:v>
                </c:pt>
                <c:pt idx="3721">
                  <c:v>871.94</c:v>
                </c:pt>
                <c:pt idx="3722">
                  <c:v>872.03</c:v>
                </c:pt>
                <c:pt idx="3723">
                  <c:v>871.85</c:v>
                </c:pt>
                <c:pt idx="3724">
                  <c:v>872.04</c:v>
                </c:pt>
                <c:pt idx="3725">
                  <c:v>871.9</c:v>
                </c:pt>
                <c:pt idx="3726">
                  <c:v>871.86</c:v>
                </c:pt>
                <c:pt idx="3727">
                  <c:v>872.1</c:v>
                </c:pt>
                <c:pt idx="3728">
                  <c:v>871.84</c:v>
                </c:pt>
                <c:pt idx="3729">
                  <c:v>871.89</c:v>
                </c:pt>
                <c:pt idx="3730">
                  <c:v>872.22</c:v>
                </c:pt>
                <c:pt idx="3731">
                  <c:v>871.86</c:v>
                </c:pt>
                <c:pt idx="3732">
                  <c:v>871.82</c:v>
                </c:pt>
                <c:pt idx="3733">
                  <c:v>872.32</c:v>
                </c:pt>
                <c:pt idx="3734">
                  <c:v>871.88</c:v>
                </c:pt>
                <c:pt idx="3735">
                  <c:v>871.82</c:v>
                </c:pt>
                <c:pt idx="3736">
                  <c:v>872.36</c:v>
                </c:pt>
                <c:pt idx="3737">
                  <c:v>871.83</c:v>
                </c:pt>
                <c:pt idx="3738">
                  <c:v>871.82</c:v>
                </c:pt>
                <c:pt idx="3739">
                  <c:v>872.5</c:v>
                </c:pt>
                <c:pt idx="3740">
                  <c:v>871.82</c:v>
                </c:pt>
                <c:pt idx="3741">
                  <c:v>871.79</c:v>
                </c:pt>
                <c:pt idx="3742">
                  <c:v>872.51</c:v>
                </c:pt>
                <c:pt idx="3743">
                  <c:v>871.84</c:v>
                </c:pt>
                <c:pt idx="3744">
                  <c:v>871.86</c:v>
                </c:pt>
                <c:pt idx="3745">
                  <c:v>872.44</c:v>
                </c:pt>
                <c:pt idx="3746">
                  <c:v>871.86</c:v>
                </c:pt>
                <c:pt idx="3747">
                  <c:v>871.81</c:v>
                </c:pt>
                <c:pt idx="3748">
                  <c:v>872.38</c:v>
                </c:pt>
                <c:pt idx="3749">
                  <c:v>871.83</c:v>
                </c:pt>
                <c:pt idx="3750">
                  <c:v>871.85</c:v>
                </c:pt>
                <c:pt idx="3751">
                  <c:v>872.25</c:v>
                </c:pt>
                <c:pt idx="3752">
                  <c:v>871.85</c:v>
                </c:pt>
                <c:pt idx="3753">
                  <c:v>871.86</c:v>
                </c:pt>
                <c:pt idx="3754">
                  <c:v>872.16</c:v>
                </c:pt>
                <c:pt idx="3755">
                  <c:v>871.82</c:v>
                </c:pt>
                <c:pt idx="3756">
                  <c:v>871.87</c:v>
                </c:pt>
                <c:pt idx="3757">
                  <c:v>872.07</c:v>
                </c:pt>
                <c:pt idx="3758">
                  <c:v>871.81</c:v>
                </c:pt>
                <c:pt idx="3759">
                  <c:v>871.93</c:v>
                </c:pt>
                <c:pt idx="3760">
                  <c:v>871.92</c:v>
                </c:pt>
                <c:pt idx="3761">
                  <c:v>871.8</c:v>
                </c:pt>
                <c:pt idx="3762">
                  <c:v>872.02</c:v>
                </c:pt>
                <c:pt idx="3763">
                  <c:v>871.87</c:v>
                </c:pt>
                <c:pt idx="3764">
                  <c:v>871.8</c:v>
                </c:pt>
                <c:pt idx="3765">
                  <c:v>872.07</c:v>
                </c:pt>
                <c:pt idx="3766">
                  <c:v>871.77</c:v>
                </c:pt>
                <c:pt idx="3767">
                  <c:v>871.76</c:v>
                </c:pt>
                <c:pt idx="3768">
                  <c:v>872.15</c:v>
                </c:pt>
                <c:pt idx="3769">
                  <c:v>871.74</c:v>
                </c:pt>
                <c:pt idx="3770">
                  <c:v>871.78</c:v>
                </c:pt>
                <c:pt idx="3771">
                  <c:v>872.22</c:v>
                </c:pt>
                <c:pt idx="3772">
                  <c:v>871.74</c:v>
                </c:pt>
                <c:pt idx="3773">
                  <c:v>871.73</c:v>
                </c:pt>
                <c:pt idx="3774">
                  <c:v>872.35</c:v>
                </c:pt>
                <c:pt idx="3775">
                  <c:v>871.75</c:v>
                </c:pt>
                <c:pt idx="3776">
                  <c:v>871.79</c:v>
                </c:pt>
                <c:pt idx="3777">
                  <c:v>872.44</c:v>
                </c:pt>
                <c:pt idx="3778">
                  <c:v>871.76</c:v>
                </c:pt>
                <c:pt idx="3779">
                  <c:v>871.73</c:v>
                </c:pt>
                <c:pt idx="3780">
                  <c:v>872.41</c:v>
                </c:pt>
                <c:pt idx="3781">
                  <c:v>871.76</c:v>
                </c:pt>
                <c:pt idx="3782">
                  <c:v>871.81</c:v>
                </c:pt>
                <c:pt idx="3783">
                  <c:v>872.39</c:v>
                </c:pt>
                <c:pt idx="3784">
                  <c:v>871.82</c:v>
                </c:pt>
                <c:pt idx="3785">
                  <c:v>871.8</c:v>
                </c:pt>
                <c:pt idx="3786">
                  <c:v>872.26</c:v>
                </c:pt>
                <c:pt idx="3787">
                  <c:v>871.8</c:v>
                </c:pt>
                <c:pt idx="3788">
                  <c:v>871.79</c:v>
                </c:pt>
                <c:pt idx="3789">
                  <c:v>872.15</c:v>
                </c:pt>
                <c:pt idx="3790">
                  <c:v>871.83</c:v>
                </c:pt>
                <c:pt idx="3791">
                  <c:v>871.74</c:v>
                </c:pt>
                <c:pt idx="3792">
                  <c:v>872.1</c:v>
                </c:pt>
                <c:pt idx="3793">
                  <c:v>871.78</c:v>
                </c:pt>
                <c:pt idx="3794">
                  <c:v>871.84</c:v>
                </c:pt>
                <c:pt idx="3795">
                  <c:v>872.01</c:v>
                </c:pt>
                <c:pt idx="3796">
                  <c:v>871.77</c:v>
                </c:pt>
                <c:pt idx="3797">
                  <c:v>871.95</c:v>
                </c:pt>
                <c:pt idx="3798">
                  <c:v>871.95</c:v>
                </c:pt>
                <c:pt idx="3799">
                  <c:v>871.74</c:v>
                </c:pt>
                <c:pt idx="3800">
                  <c:v>871.99</c:v>
                </c:pt>
                <c:pt idx="3801">
                  <c:v>871.8</c:v>
                </c:pt>
                <c:pt idx="3802">
                  <c:v>871.81</c:v>
                </c:pt>
                <c:pt idx="3803">
                  <c:v>872.08</c:v>
                </c:pt>
                <c:pt idx="3804">
                  <c:v>871.77</c:v>
                </c:pt>
                <c:pt idx="3805">
                  <c:v>871.76</c:v>
                </c:pt>
                <c:pt idx="3806">
                  <c:v>872.19</c:v>
                </c:pt>
                <c:pt idx="3807">
                  <c:v>871.77</c:v>
                </c:pt>
                <c:pt idx="3808">
                  <c:v>871.75</c:v>
                </c:pt>
                <c:pt idx="3809">
                  <c:v>872.25</c:v>
                </c:pt>
                <c:pt idx="3810">
                  <c:v>871.78</c:v>
                </c:pt>
                <c:pt idx="3811">
                  <c:v>871.77</c:v>
                </c:pt>
                <c:pt idx="3812">
                  <c:v>872.4</c:v>
                </c:pt>
                <c:pt idx="3813">
                  <c:v>871.76</c:v>
                </c:pt>
                <c:pt idx="3814">
                  <c:v>871.76</c:v>
                </c:pt>
                <c:pt idx="3815">
                  <c:v>872.39</c:v>
                </c:pt>
                <c:pt idx="3816">
                  <c:v>871.76</c:v>
                </c:pt>
                <c:pt idx="3817">
                  <c:v>871.71</c:v>
                </c:pt>
                <c:pt idx="3818">
                  <c:v>872.41</c:v>
                </c:pt>
                <c:pt idx="3819">
                  <c:v>871.76</c:v>
                </c:pt>
                <c:pt idx="3820">
                  <c:v>871.76</c:v>
                </c:pt>
                <c:pt idx="3821">
                  <c:v>872.29</c:v>
                </c:pt>
                <c:pt idx="3822">
                  <c:v>871.79</c:v>
                </c:pt>
                <c:pt idx="3823">
                  <c:v>871.76</c:v>
                </c:pt>
                <c:pt idx="3824">
                  <c:v>872.26</c:v>
                </c:pt>
                <c:pt idx="3825">
                  <c:v>871.77</c:v>
                </c:pt>
                <c:pt idx="3826">
                  <c:v>871.82</c:v>
                </c:pt>
                <c:pt idx="3827">
                  <c:v>872.19</c:v>
                </c:pt>
                <c:pt idx="3828">
                  <c:v>871.86</c:v>
                </c:pt>
                <c:pt idx="3829">
                  <c:v>871.76</c:v>
                </c:pt>
                <c:pt idx="3830">
                  <c:v>872.07</c:v>
                </c:pt>
                <c:pt idx="3831">
                  <c:v>871.81</c:v>
                </c:pt>
                <c:pt idx="3832">
                  <c:v>871.79</c:v>
                </c:pt>
                <c:pt idx="3833">
                  <c:v>872.01</c:v>
                </c:pt>
                <c:pt idx="3834">
                  <c:v>871.77</c:v>
                </c:pt>
                <c:pt idx="3835">
                  <c:v>871.89</c:v>
                </c:pt>
                <c:pt idx="3836">
                  <c:v>871.86</c:v>
                </c:pt>
                <c:pt idx="3837">
                  <c:v>871.77</c:v>
                </c:pt>
                <c:pt idx="3838">
                  <c:v>872.01</c:v>
                </c:pt>
                <c:pt idx="3839">
                  <c:v>871.79</c:v>
                </c:pt>
                <c:pt idx="3840">
                  <c:v>871.82</c:v>
                </c:pt>
                <c:pt idx="3841">
                  <c:v>872.16</c:v>
                </c:pt>
                <c:pt idx="3842">
                  <c:v>871.82</c:v>
                </c:pt>
                <c:pt idx="3843">
                  <c:v>871.78</c:v>
                </c:pt>
                <c:pt idx="3844">
                  <c:v>872.23</c:v>
                </c:pt>
                <c:pt idx="3845">
                  <c:v>871.84</c:v>
                </c:pt>
                <c:pt idx="3846">
                  <c:v>871.82</c:v>
                </c:pt>
                <c:pt idx="3847">
                  <c:v>872.35</c:v>
                </c:pt>
                <c:pt idx="3848">
                  <c:v>871.82</c:v>
                </c:pt>
                <c:pt idx="3849">
                  <c:v>871.76</c:v>
                </c:pt>
                <c:pt idx="3850">
                  <c:v>872.37</c:v>
                </c:pt>
                <c:pt idx="3851">
                  <c:v>871.82</c:v>
                </c:pt>
                <c:pt idx="3852">
                  <c:v>871.78</c:v>
                </c:pt>
                <c:pt idx="3853">
                  <c:v>872.4</c:v>
                </c:pt>
                <c:pt idx="3854">
                  <c:v>871.77</c:v>
                </c:pt>
                <c:pt idx="3855">
                  <c:v>871.76</c:v>
                </c:pt>
                <c:pt idx="3856">
                  <c:v>872.37</c:v>
                </c:pt>
                <c:pt idx="3857">
                  <c:v>871.76</c:v>
                </c:pt>
                <c:pt idx="3858">
                  <c:v>871.81</c:v>
                </c:pt>
                <c:pt idx="3859">
                  <c:v>872.28</c:v>
                </c:pt>
                <c:pt idx="3860">
                  <c:v>871.73</c:v>
                </c:pt>
                <c:pt idx="3861">
                  <c:v>871.76</c:v>
                </c:pt>
                <c:pt idx="3862">
                  <c:v>872.19</c:v>
                </c:pt>
                <c:pt idx="3863">
                  <c:v>871.73</c:v>
                </c:pt>
                <c:pt idx="3864">
                  <c:v>871.78</c:v>
                </c:pt>
                <c:pt idx="3865">
                  <c:v>872.13</c:v>
                </c:pt>
                <c:pt idx="3866">
                  <c:v>871.77</c:v>
                </c:pt>
                <c:pt idx="3867">
                  <c:v>871.78</c:v>
                </c:pt>
                <c:pt idx="3868">
                  <c:v>872.04</c:v>
                </c:pt>
                <c:pt idx="3869">
                  <c:v>871.77</c:v>
                </c:pt>
                <c:pt idx="3870">
                  <c:v>871.84</c:v>
                </c:pt>
                <c:pt idx="3871">
                  <c:v>871.93</c:v>
                </c:pt>
                <c:pt idx="3872">
                  <c:v>871.75</c:v>
                </c:pt>
                <c:pt idx="3873">
                  <c:v>871.93</c:v>
                </c:pt>
                <c:pt idx="3874">
                  <c:v>871.77</c:v>
                </c:pt>
                <c:pt idx="3875">
                  <c:v>871.73</c:v>
                </c:pt>
                <c:pt idx="3876">
                  <c:v>871.96</c:v>
                </c:pt>
                <c:pt idx="3877">
                  <c:v>871.71</c:v>
                </c:pt>
                <c:pt idx="3878">
                  <c:v>871.76</c:v>
                </c:pt>
                <c:pt idx="3879">
                  <c:v>872.05</c:v>
                </c:pt>
                <c:pt idx="3880">
                  <c:v>871.74</c:v>
                </c:pt>
                <c:pt idx="3881">
                  <c:v>871.67</c:v>
                </c:pt>
                <c:pt idx="3882">
                  <c:v>872.18</c:v>
                </c:pt>
                <c:pt idx="3883">
                  <c:v>871.68</c:v>
                </c:pt>
                <c:pt idx="3884">
                  <c:v>871.76</c:v>
                </c:pt>
                <c:pt idx="3885">
                  <c:v>872.3</c:v>
                </c:pt>
                <c:pt idx="3886">
                  <c:v>871.69</c:v>
                </c:pt>
                <c:pt idx="3887">
                  <c:v>871.72</c:v>
                </c:pt>
                <c:pt idx="3888">
                  <c:v>872.4</c:v>
                </c:pt>
                <c:pt idx="3889">
                  <c:v>871.74</c:v>
                </c:pt>
                <c:pt idx="3890">
                  <c:v>871.69</c:v>
                </c:pt>
                <c:pt idx="3891">
                  <c:v>872.33</c:v>
                </c:pt>
                <c:pt idx="3892">
                  <c:v>871.71</c:v>
                </c:pt>
                <c:pt idx="3893">
                  <c:v>871.74</c:v>
                </c:pt>
                <c:pt idx="3894">
                  <c:v>872.32</c:v>
                </c:pt>
                <c:pt idx="3895">
                  <c:v>871.71</c:v>
                </c:pt>
                <c:pt idx="3896">
                  <c:v>871.67</c:v>
                </c:pt>
                <c:pt idx="3897">
                  <c:v>872.25</c:v>
                </c:pt>
                <c:pt idx="3898">
                  <c:v>871.71</c:v>
                </c:pt>
                <c:pt idx="3899">
                  <c:v>871.73</c:v>
                </c:pt>
                <c:pt idx="3900">
                  <c:v>872.2</c:v>
                </c:pt>
                <c:pt idx="3901">
                  <c:v>871.68</c:v>
                </c:pt>
                <c:pt idx="3902">
                  <c:v>871.73</c:v>
                </c:pt>
                <c:pt idx="3903">
                  <c:v>872.03</c:v>
                </c:pt>
                <c:pt idx="3904">
                  <c:v>871.7</c:v>
                </c:pt>
                <c:pt idx="3905">
                  <c:v>871.71</c:v>
                </c:pt>
                <c:pt idx="3906">
                  <c:v>871.97</c:v>
                </c:pt>
                <c:pt idx="3907">
                  <c:v>871.75</c:v>
                </c:pt>
                <c:pt idx="3908">
                  <c:v>871.82</c:v>
                </c:pt>
                <c:pt idx="3909">
                  <c:v>871.92</c:v>
                </c:pt>
                <c:pt idx="3910">
                  <c:v>871.67</c:v>
                </c:pt>
                <c:pt idx="3911">
                  <c:v>871.93</c:v>
                </c:pt>
                <c:pt idx="3912">
                  <c:v>871.79</c:v>
                </c:pt>
                <c:pt idx="3913">
                  <c:v>871.72</c:v>
                </c:pt>
                <c:pt idx="3914">
                  <c:v>872.01</c:v>
                </c:pt>
                <c:pt idx="3915">
                  <c:v>871.72</c:v>
                </c:pt>
                <c:pt idx="3916">
                  <c:v>871.72</c:v>
                </c:pt>
                <c:pt idx="3917">
                  <c:v>872.14</c:v>
                </c:pt>
                <c:pt idx="3918">
                  <c:v>871.71</c:v>
                </c:pt>
                <c:pt idx="3919">
                  <c:v>871.75</c:v>
                </c:pt>
                <c:pt idx="3920">
                  <c:v>872.21</c:v>
                </c:pt>
                <c:pt idx="3921">
                  <c:v>871.72</c:v>
                </c:pt>
                <c:pt idx="3922">
                  <c:v>871.72</c:v>
                </c:pt>
                <c:pt idx="3923">
                  <c:v>872.28</c:v>
                </c:pt>
                <c:pt idx="3924">
                  <c:v>871.74</c:v>
                </c:pt>
                <c:pt idx="3925">
                  <c:v>871.7</c:v>
                </c:pt>
                <c:pt idx="3926">
                  <c:v>872.31</c:v>
                </c:pt>
                <c:pt idx="3927">
                  <c:v>871.71</c:v>
                </c:pt>
                <c:pt idx="3928">
                  <c:v>871.66</c:v>
                </c:pt>
                <c:pt idx="3929">
                  <c:v>872.33</c:v>
                </c:pt>
                <c:pt idx="3930">
                  <c:v>871.69</c:v>
                </c:pt>
                <c:pt idx="3931">
                  <c:v>871.71</c:v>
                </c:pt>
                <c:pt idx="3932">
                  <c:v>872.28</c:v>
                </c:pt>
                <c:pt idx="3933">
                  <c:v>871.67</c:v>
                </c:pt>
                <c:pt idx="3934">
                  <c:v>871.69</c:v>
                </c:pt>
                <c:pt idx="3935">
                  <c:v>872.18</c:v>
                </c:pt>
                <c:pt idx="3936">
                  <c:v>871.66</c:v>
                </c:pt>
                <c:pt idx="3937">
                  <c:v>871.64</c:v>
                </c:pt>
                <c:pt idx="3938">
                  <c:v>872.08</c:v>
                </c:pt>
                <c:pt idx="3939">
                  <c:v>871.66</c:v>
                </c:pt>
                <c:pt idx="3940">
                  <c:v>871.64</c:v>
                </c:pt>
                <c:pt idx="3941">
                  <c:v>872.01</c:v>
                </c:pt>
                <c:pt idx="3942">
                  <c:v>871.65</c:v>
                </c:pt>
                <c:pt idx="3943">
                  <c:v>871.7</c:v>
                </c:pt>
                <c:pt idx="3944">
                  <c:v>871.92</c:v>
                </c:pt>
                <c:pt idx="3945">
                  <c:v>871.69</c:v>
                </c:pt>
                <c:pt idx="3946">
                  <c:v>871.85</c:v>
                </c:pt>
                <c:pt idx="3947">
                  <c:v>871.84</c:v>
                </c:pt>
                <c:pt idx="3948">
                  <c:v>871.7</c:v>
                </c:pt>
                <c:pt idx="3949">
                  <c:v>871.88</c:v>
                </c:pt>
                <c:pt idx="3950">
                  <c:v>871.77</c:v>
                </c:pt>
                <c:pt idx="3951">
                  <c:v>871.69</c:v>
                </c:pt>
                <c:pt idx="3952">
                  <c:v>872.02</c:v>
                </c:pt>
                <c:pt idx="3953">
                  <c:v>871.74</c:v>
                </c:pt>
                <c:pt idx="3954">
                  <c:v>871.65</c:v>
                </c:pt>
                <c:pt idx="3955">
                  <c:v>872.07</c:v>
                </c:pt>
                <c:pt idx="3956">
                  <c:v>871.67</c:v>
                </c:pt>
                <c:pt idx="3957">
                  <c:v>871.65</c:v>
                </c:pt>
                <c:pt idx="3958">
                  <c:v>872.19</c:v>
                </c:pt>
                <c:pt idx="3959">
                  <c:v>871.69</c:v>
                </c:pt>
                <c:pt idx="3960">
                  <c:v>871.73</c:v>
                </c:pt>
                <c:pt idx="3961">
                  <c:v>872.25</c:v>
                </c:pt>
                <c:pt idx="3962">
                  <c:v>871.77</c:v>
                </c:pt>
                <c:pt idx="3963">
                  <c:v>871.75</c:v>
                </c:pt>
                <c:pt idx="3964">
                  <c:v>872.3</c:v>
                </c:pt>
                <c:pt idx="3965">
                  <c:v>871.71</c:v>
                </c:pt>
                <c:pt idx="3966">
                  <c:v>871.69</c:v>
                </c:pt>
                <c:pt idx="3967">
                  <c:v>872.32</c:v>
                </c:pt>
                <c:pt idx="3968">
                  <c:v>871.69</c:v>
                </c:pt>
                <c:pt idx="3969">
                  <c:v>871.71</c:v>
                </c:pt>
                <c:pt idx="3970">
                  <c:v>872.21</c:v>
                </c:pt>
                <c:pt idx="3971">
                  <c:v>871.67</c:v>
                </c:pt>
                <c:pt idx="3972">
                  <c:v>871.68</c:v>
                </c:pt>
                <c:pt idx="3973">
                  <c:v>872.15</c:v>
                </c:pt>
                <c:pt idx="3974">
                  <c:v>871.69</c:v>
                </c:pt>
                <c:pt idx="3975">
                  <c:v>871.69</c:v>
                </c:pt>
                <c:pt idx="3976">
                  <c:v>872.04</c:v>
                </c:pt>
                <c:pt idx="3977">
                  <c:v>871.65</c:v>
                </c:pt>
                <c:pt idx="3978">
                  <c:v>871.68</c:v>
                </c:pt>
                <c:pt idx="3979">
                  <c:v>871.92</c:v>
                </c:pt>
                <c:pt idx="3980">
                  <c:v>871.7</c:v>
                </c:pt>
                <c:pt idx="3981">
                  <c:v>871.7</c:v>
                </c:pt>
                <c:pt idx="3982">
                  <c:v>871.83</c:v>
                </c:pt>
                <c:pt idx="3983">
                  <c:v>871.61</c:v>
                </c:pt>
                <c:pt idx="3984">
                  <c:v>871.77</c:v>
                </c:pt>
                <c:pt idx="3985">
                  <c:v>871.76</c:v>
                </c:pt>
                <c:pt idx="3986">
                  <c:v>871.61</c:v>
                </c:pt>
                <c:pt idx="3987">
                  <c:v>871.92</c:v>
                </c:pt>
                <c:pt idx="3988">
                  <c:v>871.61</c:v>
                </c:pt>
                <c:pt idx="3989">
                  <c:v>871.64</c:v>
                </c:pt>
                <c:pt idx="3990">
                  <c:v>872.01</c:v>
                </c:pt>
                <c:pt idx="3991">
                  <c:v>871.65</c:v>
                </c:pt>
                <c:pt idx="3992">
                  <c:v>871.65</c:v>
                </c:pt>
                <c:pt idx="3993">
                  <c:v>872.08</c:v>
                </c:pt>
                <c:pt idx="3994">
                  <c:v>871.69</c:v>
                </c:pt>
                <c:pt idx="3995">
                  <c:v>871.59</c:v>
                </c:pt>
                <c:pt idx="3996">
                  <c:v>872.11</c:v>
                </c:pt>
                <c:pt idx="3997">
                  <c:v>871.62</c:v>
                </c:pt>
                <c:pt idx="3998">
                  <c:v>871.63</c:v>
                </c:pt>
                <c:pt idx="3999">
                  <c:v>872.24</c:v>
                </c:pt>
                <c:pt idx="4000">
                  <c:v>871.63</c:v>
                </c:pt>
                <c:pt idx="4001">
                  <c:v>871.62</c:v>
                </c:pt>
                <c:pt idx="4002">
                  <c:v>872.27</c:v>
                </c:pt>
                <c:pt idx="4003">
                  <c:v>871.61</c:v>
                </c:pt>
                <c:pt idx="4004">
                  <c:v>871.61</c:v>
                </c:pt>
                <c:pt idx="4005">
                  <c:v>872.27</c:v>
                </c:pt>
                <c:pt idx="4006">
                  <c:v>871.67</c:v>
                </c:pt>
                <c:pt idx="4007">
                  <c:v>871.63</c:v>
                </c:pt>
                <c:pt idx="4008">
                  <c:v>872.2</c:v>
                </c:pt>
                <c:pt idx="4009">
                  <c:v>871.63</c:v>
                </c:pt>
                <c:pt idx="4010">
                  <c:v>871.64</c:v>
                </c:pt>
                <c:pt idx="4011">
                  <c:v>872.08</c:v>
                </c:pt>
                <c:pt idx="4012">
                  <c:v>871.64</c:v>
                </c:pt>
                <c:pt idx="4013">
                  <c:v>871.65</c:v>
                </c:pt>
                <c:pt idx="4014">
                  <c:v>872.03</c:v>
                </c:pt>
                <c:pt idx="4015">
                  <c:v>871.66</c:v>
                </c:pt>
                <c:pt idx="4016">
                  <c:v>871.7</c:v>
                </c:pt>
                <c:pt idx="4017">
                  <c:v>871.9</c:v>
                </c:pt>
                <c:pt idx="4018">
                  <c:v>871.63</c:v>
                </c:pt>
                <c:pt idx="4019">
                  <c:v>871.71</c:v>
                </c:pt>
                <c:pt idx="4020">
                  <c:v>871.82</c:v>
                </c:pt>
                <c:pt idx="4021">
                  <c:v>871.68</c:v>
                </c:pt>
                <c:pt idx="4022">
                  <c:v>871.82</c:v>
                </c:pt>
                <c:pt idx="4023">
                  <c:v>871.75</c:v>
                </c:pt>
                <c:pt idx="4024">
                  <c:v>871.62</c:v>
                </c:pt>
                <c:pt idx="4025">
                  <c:v>871.91</c:v>
                </c:pt>
                <c:pt idx="4026">
                  <c:v>871.64</c:v>
                </c:pt>
                <c:pt idx="4027">
                  <c:v>871.61</c:v>
                </c:pt>
                <c:pt idx="4028">
                  <c:v>872</c:v>
                </c:pt>
                <c:pt idx="4029">
                  <c:v>871.67</c:v>
                </c:pt>
                <c:pt idx="4030">
                  <c:v>871.73</c:v>
                </c:pt>
                <c:pt idx="4031">
                  <c:v>872.11</c:v>
                </c:pt>
                <c:pt idx="4032">
                  <c:v>871.67</c:v>
                </c:pt>
                <c:pt idx="4033">
                  <c:v>871.68</c:v>
                </c:pt>
                <c:pt idx="4034">
                  <c:v>872.23</c:v>
                </c:pt>
                <c:pt idx="4035">
                  <c:v>871.69</c:v>
                </c:pt>
                <c:pt idx="4036">
                  <c:v>871.66</c:v>
                </c:pt>
                <c:pt idx="4037">
                  <c:v>872.3</c:v>
                </c:pt>
                <c:pt idx="4038">
                  <c:v>871.62</c:v>
                </c:pt>
                <c:pt idx="4039">
                  <c:v>871.71</c:v>
                </c:pt>
                <c:pt idx="4040">
                  <c:v>872.32</c:v>
                </c:pt>
                <c:pt idx="4041">
                  <c:v>871.62</c:v>
                </c:pt>
                <c:pt idx="4042">
                  <c:v>871.63</c:v>
                </c:pt>
                <c:pt idx="4043">
                  <c:v>872.21</c:v>
                </c:pt>
                <c:pt idx="4044">
                  <c:v>871.63</c:v>
                </c:pt>
                <c:pt idx="4045">
                  <c:v>871.69</c:v>
                </c:pt>
                <c:pt idx="4046">
                  <c:v>872.18</c:v>
                </c:pt>
                <c:pt idx="4047">
                  <c:v>871.7</c:v>
                </c:pt>
                <c:pt idx="4048">
                  <c:v>871.7</c:v>
                </c:pt>
                <c:pt idx="4049">
                  <c:v>872.11</c:v>
                </c:pt>
                <c:pt idx="4050">
                  <c:v>871.71</c:v>
                </c:pt>
                <c:pt idx="4051">
                  <c:v>871.7</c:v>
                </c:pt>
                <c:pt idx="4052">
                  <c:v>872.06</c:v>
                </c:pt>
                <c:pt idx="4053">
                  <c:v>871.65</c:v>
                </c:pt>
                <c:pt idx="4054">
                  <c:v>871.75</c:v>
                </c:pt>
                <c:pt idx="4055">
                  <c:v>871.91</c:v>
                </c:pt>
                <c:pt idx="4056">
                  <c:v>871.7</c:v>
                </c:pt>
                <c:pt idx="4057">
                  <c:v>871.8</c:v>
                </c:pt>
                <c:pt idx="4058">
                  <c:v>871.85</c:v>
                </c:pt>
                <c:pt idx="4059">
                  <c:v>871.69</c:v>
                </c:pt>
                <c:pt idx="4060">
                  <c:v>871.89</c:v>
                </c:pt>
                <c:pt idx="4061">
                  <c:v>871.76</c:v>
                </c:pt>
                <c:pt idx="4062">
                  <c:v>871.73</c:v>
                </c:pt>
                <c:pt idx="4063">
                  <c:v>872.01</c:v>
                </c:pt>
                <c:pt idx="4064">
                  <c:v>871.68</c:v>
                </c:pt>
                <c:pt idx="4065">
                  <c:v>871.71</c:v>
                </c:pt>
                <c:pt idx="4066">
                  <c:v>872.1</c:v>
                </c:pt>
                <c:pt idx="4067">
                  <c:v>871.7</c:v>
                </c:pt>
                <c:pt idx="4068">
                  <c:v>871.7</c:v>
                </c:pt>
                <c:pt idx="4069">
                  <c:v>872.17</c:v>
                </c:pt>
                <c:pt idx="4070">
                  <c:v>871.69</c:v>
                </c:pt>
                <c:pt idx="4071">
                  <c:v>871.68</c:v>
                </c:pt>
                <c:pt idx="4072">
                  <c:v>872.28</c:v>
                </c:pt>
                <c:pt idx="4073">
                  <c:v>871.66</c:v>
                </c:pt>
                <c:pt idx="4074">
                  <c:v>871.68</c:v>
                </c:pt>
                <c:pt idx="4075">
                  <c:v>872.32</c:v>
                </c:pt>
                <c:pt idx="4076">
                  <c:v>871.67</c:v>
                </c:pt>
                <c:pt idx="4077">
                  <c:v>871.62</c:v>
                </c:pt>
                <c:pt idx="4078">
                  <c:v>872.22</c:v>
                </c:pt>
                <c:pt idx="4079">
                  <c:v>871.64</c:v>
                </c:pt>
                <c:pt idx="4080">
                  <c:v>871.65</c:v>
                </c:pt>
                <c:pt idx="4081">
                  <c:v>872.2</c:v>
                </c:pt>
                <c:pt idx="4082">
                  <c:v>871.63</c:v>
                </c:pt>
                <c:pt idx="4083">
                  <c:v>871.61</c:v>
                </c:pt>
                <c:pt idx="4084">
                  <c:v>872.12</c:v>
                </c:pt>
                <c:pt idx="4085">
                  <c:v>871.68</c:v>
                </c:pt>
                <c:pt idx="4086">
                  <c:v>871.66</c:v>
                </c:pt>
                <c:pt idx="4087">
                  <c:v>871.99</c:v>
                </c:pt>
                <c:pt idx="4088">
                  <c:v>871.64</c:v>
                </c:pt>
                <c:pt idx="4089">
                  <c:v>871.62</c:v>
                </c:pt>
                <c:pt idx="4090">
                  <c:v>871.93</c:v>
                </c:pt>
                <c:pt idx="4091">
                  <c:v>871.62</c:v>
                </c:pt>
                <c:pt idx="4092">
                  <c:v>871.71</c:v>
                </c:pt>
                <c:pt idx="4093">
                  <c:v>871.87</c:v>
                </c:pt>
                <c:pt idx="4094">
                  <c:v>871.67</c:v>
                </c:pt>
                <c:pt idx="4095">
                  <c:v>871.8</c:v>
                </c:pt>
                <c:pt idx="4096">
                  <c:v>871.78</c:v>
                </c:pt>
                <c:pt idx="4097">
                  <c:v>871.67</c:v>
                </c:pt>
                <c:pt idx="4098">
                  <c:v>871.89</c:v>
                </c:pt>
                <c:pt idx="4099">
                  <c:v>871.68</c:v>
                </c:pt>
                <c:pt idx="4100">
                  <c:v>871.63</c:v>
                </c:pt>
                <c:pt idx="4101">
                  <c:v>871.97</c:v>
                </c:pt>
                <c:pt idx="4102">
                  <c:v>871.64</c:v>
                </c:pt>
                <c:pt idx="4103">
                  <c:v>871.61</c:v>
                </c:pt>
                <c:pt idx="4104">
                  <c:v>872.08</c:v>
                </c:pt>
                <c:pt idx="4105">
                  <c:v>871.61</c:v>
                </c:pt>
                <c:pt idx="4106">
                  <c:v>871.65</c:v>
                </c:pt>
                <c:pt idx="4107">
                  <c:v>872.27</c:v>
                </c:pt>
                <c:pt idx="4108">
                  <c:v>871.64</c:v>
                </c:pt>
                <c:pt idx="4109">
                  <c:v>871.62</c:v>
                </c:pt>
                <c:pt idx="4110">
                  <c:v>871.94</c:v>
                </c:pt>
                <c:pt idx="4111">
                  <c:v>871.67</c:v>
                </c:pt>
                <c:pt idx="4112">
                  <c:v>871.72</c:v>
                </c:pt>
                <c:pt idx="4113">
                  <c:v>871.84</c:v>
                </c:pt>
                <c:pt idx="4114">
                  <c:v>871.66</c:v>
                </c:pt>
                <c:pt idx="4115">
                  <c:v>872.07</c:v>
                </c:pt>
                <c:pt idx="4116">
                  <c:v>871.66</c:v>
                </c:pt>
                <c:pt idx="4117">
                  <c:v>871.62</c:v>
                </c:pt>
                <c:pt idx="4118">
                  <c:v>872.28</c:v>
                </c:pt>
                <c:pt idx="4119">
                  <c:v>871.65</c:v>
                </c:pt>
                <c:pt idx="4120">
                  <c:v>871.62</c:v>
                </c:pt>
                <c:pt idx="4121">
                  <c:v>872.22</c:v>
                </c:pt>
                <c:pt idx="4122">
                  <c:v>871.62</c:v>
                </c:pt>
                <c:pt idx="4123">
                  <c:v>871.66</c:v>
                </c:pt>
                <c:pt idx="4124">
                  <c:v>872.13</c:v>
                </c:pt>
                <c:pt idx="4125">
                  <c:v>871.63</c:v>
                </c:pt>
                <c:pt idx="4126">
                  <c:v>871.67</c:v>
                </c:pt>
                <c:pt idx="4127">
                  <c:v>872.06</c:v>
                </c:pt>
                <c:pt idx="4128">
                  <c:v>871.69</c:v>
                </c:pt>
                <c:pt idx="4129">
                  <c:v>871.69</c:v>
                </c:pt>
                <c:pt idx="4130">
                  <c:v>871.9</c:v>
                </c:pt>
                <c:pt idx="4131">
                  <c:v>871.61</c:v>
                </c:pt>
                <c:pt idx="4132">
                  <c:v>871.8</c:v>
                </c:pt>
                <c:pt idx="4133">
                  <c:v>871.83</c:v>
                </c:pt>
                <c:pt idx="4134">
                  <c:v>871.65</c:v>
                </c:pt>
                <c:pt idx="4135">
                  <c:v>871.86</c:v>
                </c:pt>
                <c:pt idx="4136">
                  <c:v>871.72</c:v>
                </c:pt>
                <c:pt idx="4137">
                  <c:v>871.67</c:v>
                </c:pt>
                <c:pt idx="4138">
                  <c:v>872</c:v>
                </c:pt>
                <c:pt idx="4139">
                  <c:v>871.68</c:v>
                </c:pt>
                <c:pt idx="4140">
                  <c:v>871.65</c:v>
                </c:pt>
                <c:pt idx="4141">
                  <c:v>872.03</c:v>
                </c:pt>
                <c:pt idx="4142">
                  <c:v>871.65</c:v>
                </c:pt>
                <c:pt idx="4143">
                  <c:v>871.69</c:v>
                </c:pt>
                <c:pt idx="4144">
                  <c:v>872.15</c:v>
                </c:pt>
                <c:pt idx="4145">
                  <c:v>871.66</c:v>
                </c:pt>
                <c:pt idx="4146">
                  <c:v>871.65</c:v>
                </c:pt>
                <c:pt idx="4147">
                  <c:v>872.25</c:v>
                </c:pt>
                <c:pt idx="4148">
                  <c:v>871.66</c:v>
                </c:pt>
                <c:pt idx="4149">
                  <c:v>871.65</c:v>
                </c:pt>
                <c:pt idx="4150">
                  <c:v>872.31</c:v>
                </c:pt>
                <c:pt idx="4151">
                  <c:v>871.66</c:v>
                </c:pt>
                <c:pt idx="4152">
                  <c:v>871.66</c:v>
                </c:pt>
                <c:pt idx="4153">
                  <c:v>872.28</c:v>
                </c:pt>
                <c:pt idx="4154">
                  <c:v>871.65</c:v>
                </c:pt>
                <c:pt idx="4155">
                  <c:v>871.67</c:v>
                </c:pt>
                <c:pt idx="4156">
                  <c:v>872.14</c:v>
                </c:pt>
                <c:pt idx="4157">
                  <c:v>871.66</c:v>
                </c:pt>
                <c:pt idx="4158">
                  <c:v>871.64</c:v>
                </c:pt>
                <c:pt idx="4159">
                  <c:v>872.07</c:v>
                </c:pt>
                <c:pt idx="4160">
                  <c:v>871.64</c:v>
                </c:pt>
                <c:pt idx="4161">
                  <c:v>871.66</c:v>
                </c:pt>
                <c:pt idx="4162">
                  <c:v>871.96</c:v>
                </c:pt>
                <c:pt idx="4163">
                  <c:v>871.66</c:v>
                </c:pt>
                <c:pt idx="4164">
                  <c:v>871.75</c:v>
                </c:pt>
                <c:pt idx="4165">
                  <c:v>871.84</c:v>
                </c:pt>
                <c:pt idx="4166">
                  <c:v>871.69</c:v>
                </c:pt>
                <c:pt idx="4167">
                  <c:v>871.85</c:v>
                </c:pt>
                <c:pt idx="4168">
                  <c:v>871.75</c:v>
                </c:pt>
                <c:pt idx="4169">
                  <c:v>871.64</c:v>
                </c:pt>
                <c:pt idx="4170">
                  <c:v>871.95</c:v>
                </c:pt>
                <c:pt idx="4171">
                  <c:v>871.63</c:v>
                </c:pt>
                <c:pt idx="4172">
                  <c:v>871.61</c:v>
                </c:pt>
                <c:pt idx="4173">
                  <c:v>872.03</c:v>
                </c:pt>
                <c:pt idx="4174">
                  <c:v>871.65</c:v>
                </c:pt>
                <c:pt idx="4175">
                  <c:v>871.67</c:v>
                </c:pt>
                <c:pt idx="4176">
                  <c:v>872.15</c:v>
                </c:pt>
                <c:pt idx="4177">
                  <c:v>871.68</c:v>
                </c:pt>
                <c:pt idx="4178">
                  <c:v>871.66</c:v>
                </c:pt>
                <c:pt idx="4179">
                  <c:v>872.25</c:v>
                </c:pt>
                <c:pt idx="4180">
                  <c:v>871.68</c:v>
                </c:pt>
                <c:pt idx="4181">
                  <c:v>871.68</c:v>
                </c:pt>
                <c:pt idx="4182">
                  <c:v>872.34</c:v>
                </c:pt>
                <c:pt idx="4183">
                  <c:v>871.68</c:v>
                </c:pt>
                <c:pt idx="4184">
                  <c:v>871.68</c:v>
                </c:pt>
                <c:pt idx="4185">
                  <c:v>872.32</c:v>
                </c:pt>
                <c:pt idx="4186">
                  <c:v>871.7</c:v>
                </c:pt>
                <c:pt idx="4187">
                  <c:v>871.71</c:v>
                </c:pt>
                <c:pt idx="4188">
                  <c:v>872.23</c:v>
                </c:pt>
                <c:pt idx="4189">
                  <c:v>871.69</c:v>
                </c:pt>
                <c:pt idx="4190">
                  <c:v>871.7</c:v>
                </c:pt>
                <c:pt idx="4191">
                  <c:v>872.12</c:v>
                </c:pt>
                <c:pt idx="4192">
                  <c:v>871.7</c:v>
                </c:pt>
                <c:pt idx="4193">
                  <c:v>871.69</c:v>
                </c:pt>
                <c:pt idx="4194">
                  <c:v>872.07</c:v>
                </c:pt>
                <c:pt idx="4195">
                  <c:v>871.64</c:v>
                </c:pt>
                <c:pt idx="4196">
                  <c:v>871.69</c:v>
                </c:pt>
                <c:pt idx="4197">
                  <c:v>871.88</c:v>
                </c:pt>
                <c:pt idx="4198">
                  <c:v>871.63</c:v>
                </c:pt>
                <c:pt idx="4199">
                  <c:v>871.72</c:v>
                </c:pt>
                <c:pt idx="4200">
                  <c:v>871.72</c:v>
                </c:pt>
                <c:pt idx="4201">
                  <c:v>871.57</c:v>
                </c:pt>
                <c:pt idx="4202">
                  <c:v>871.78</c:v>
                </c:pt>
                <c:pt idx="4203">
                  <c:v>871.61</c:v>
                </c:pt>
                <c:pt idx="4204">
                  <c:v>871.57</c:v>
                </c:pt>
                <c:pt idx="4205">
                  <c:v>871.91</c:v>
                </c:pt>
                <c:pt idx="4206">
                  <c:v>871.57</c:v>
                </c:pt>
                <c:pt idx="4207">
                  <c:v>871.55</c:v>
                </c:pt>
                <c:pt idx="4208">
                  <c:v>871.98</c:v>
                </c:pt>
                <c:pt idx="4209">
                  <c:v>871.54</c:v>
                </c:pt>
                <c:pt idx="4210">
                  <c:v>871.56</c:v>
                </c:pt>
                <c:pt idx="4211">
                  <c:v>872.11</c:v>
                </c:pt>
                <c:pt idx="4212">
                  <c:v>871.55</c:v>
                </c:pt>
                <c:pt idx="4213">
                  <c:v>871.56</c:v>
                </c:pt>
                <c:pt idx="4214">
                  <c:v>872.21</c:v>
                </c:pt>
                <c:pt idx="4215">
                  <c:v>871.6</c:v>
                </c:pt>
                <c:pt idx="4216">
                  <c:v>871.63</c:v>
                </c:pt>
                <c:pt idx="4217">
                  <c:v>872.27</c:v>
                </c:pt>
                <c:pt idx="4218">
                  <c:v>871.62</c:v>
                </c:pt>
                <c:pt idx="4219">
                  <c:v>871.56</c:v>
                </c:pt>
                <c:pt idx="4220">
                  <c:v>872.19</c:v>
                </c:pt>
                <c:pt idx="4221">
                  <c:v>871.57</c:v>
                </c:pt>
                <c:pt idx="4222">
                  <c:v>871.57</c:v>
                </c:pt>
                <c:pt idx="4223">
                  <c:v>872.08</c:v>
                </c:pt>
                <c:pt idx="4224">
                  <c:v>871.56</c:v>
                </c:pt>
                <c:pt idx="4225">
                  <c:v>871.54</c:v>
                </c:pt>
                <c:pt idx="4226">
                  <c:v>871.96</c:v>
                </c:pt>
                <c:pt idx="4227">
                  <c:v>871.55</c:v>
                </c:pt>
                <c:pt idx="4228">
                  <c:v>871.53</c:v>
                </c:pt>
                <c:pt idx="4229">
                  <c:v>871.79</c:v>
                </c:pt>
                <c:pt idx="4230">
                  <c:v>871.56</c:v>
                </c:pt>
                <c:pt idx="4231">
                  <c:v>871.61</c:v>
                </c:pt>
                <c:pt idx="4232">
                  <c:v>871.67</c:v>
                </c:pt>
                <c:pt idx="4233">
                  <c:v>871.48</c:v>
                </c:pt>
                <c:pt idx="4234">
                  <c:v>871.7</c:v>
                </c:pt>
                <c:pt idx="4235">
                  <c:v>871.61</c:v>
                </c:pt>
                <c:pt idx="4236">
                  <c:v>871.49</c:v>
                </c:pt>
                <c:pt idx="4237">
                  <c:v>871.82</c:v>
                </c:pt>
                <c:pt idx="4238">
                  <c:v>871.52</c:v>
                </c:pt>
                <c:pt idx="4239">
                  <c:v>871.57</c:v>
                </c:pt>
                <c:pt idx="4240">
                  <c:v>871.94</c:v>
                </c:pt>
                <c:pt idx="4241">
                  <c:v>871.56</c:v>
                </c:pt>
                <c:pt idx="4242">
                  <c:v>871.55</c:v>
                </c:pt>
                <c:pt idx="4243">
                  <c:v>872.03</c:v>
                </c:pt>
                <c:pt idx="4244">
                  <c:v>871.51</c:v>
                </c:pt>
                <c:pt idx="4245">
                  <c:v>871.55</c:v>
                </c:pt>
                <c:pt idx="4246">
                  <c:v>872.13</c:v>
                </c:pt>
                <c:pt idx="4247">
                  <c:v>871.56</c:v>
                </c:pt>
                <c:pt idx="4248">
                  <c:v>871.56</c:v>
                </c:pt>
                <c:pt idx="4249">
                  <c:v>872.21</c:v>
                </c:pt>
                <c:pt idx="4250">
                  <c:v>871.61</c:v>
                </c:pt>
                <c:pt idx="4251">
                  <c:v>871.59</c:v>
                </c:pt>
                <c:pt idx="4252">
                  <c:v>872.21</c:v>
                </c:pt>
                <c:pt idx="4253">
                  <c:v>871.59</c:v>
                </c:pt>
                <c:pt idx="4254">
                  <c:v>871.6</c:v>
                </c:pt>
                <c:pt idx="4255">
                  <c:v>872.15</c:v>
                </c:pt>
                <c:pt idx="4256">
                  <c:v>871.59</c:v>
                </c:pt>
                <c:pt idx="4257">
                  <c:v>871.57</c:v>
                </c:pt>
                <c:pt idx="4258">
                  <c:v>872.05</c:v>
                </c:pt>
                <c:pt idx="4259">
                  <c:v>871.58</c:v>
                </c:pt>
                <c:pt idx="4260">
                  <c:v>871.63</c:v>
                </c:pt>
                <c:pt idx="4261">
                  <c:v>871.97</c:v>
                </c:pt>
                <c:pt idx="4262">
                  <c:v>871.6</c:v>
                </c:pt>
                <c:pt idx="4263">
                  <c:v>871.69</c:v>
                </c:pt>
                <c:pt idx="4264">
                  <c:v>871.86</c:v>
                </c:pt>
                <c:pt idx="4265">
                  <c:v>871.62</c:v>
                </c:pt>
                <c:pt idx="4266">
                  <c:v>871.83</c:v>
                </c:pt>
                <c:pt idx="4267">
                  <c:v>871.78</c:v>
                </c:pt>
                <c:pt idx="4268">
                  <c:v>871.61</c:v>
                </c:pt>
                <c:pt idx="4269">
                  <c:v>871.87</c:v>
                </c:pt>
                <c:pt idx="4270">
                  <c:v>871.63</c:v>
                </c:pt>
                <c:pt idx="4271">
                  <c:v>871.6</c:v>
                </c:pt>
                <c:pt idx="4272">
                  <c:v>871.98</c:v>
                </c:pt>
                <c:pt idx="4273">
                  <c:v>871.62</c:v>
                </c:pt>
                <c:pt idx="4274">
                  <c:v>871.57</c:v>
                </c:pt>
                <c:pt idx="4275">
                  <c:v>872.03</c:v>
                </c:pt>
                <c:pt idx="4276">
                  <c:v>871.61</c:v>
                </c:pt>
                <c:pt idx="4277">
                  <c:v>871.6</c:v>
                </c:pt>
                <c:pt idx="4278">
                  <c:v>872.11</c:v>
                </c:pt>
                <c:pt idx="4279">
                  <c:v>871.57</c:v>
                </c:pt>
                <c:pt idx="4280">
                  <c:v>871.6</c:v>
                </c:pt>
                <c:pt idx="4281">
                  <c:v>872.23</c:v>
                </c:pt>
                <c:pt idx="4282">
                  <c:v>871.61</c:v>
                </c:pt>
                <c:pt idx="4283">
                  <c:v>871.62</c:v>
                </c:pt>
                <c:pt idx="4284">
                  <c:v>872.26</c:v>
                </c:pt>
                <c:pt idx="4285">
                  <c:v>871.63</c:v>
                </c:pt>
                <c:pt idx="4286">
                  <c:v>871.64</c:v>
                </c:pt>
                <c:pt idx="4287">
                  <c:v>872.27</c:v>
                </c:pt>
                <c:pt idx="4288">
                  <c:v>871.61</c:v>
                </c:pt>
                <c:pt idx="4289">
                  <c:v>871.62</c:v>
                </c:pt>
                <c:pt idx="4290">
                  <c:v>872.14</c:v>
                </c:pt>
                <c:pt idx="4291">
                  <c:v>871.64</c:v>
                </c:pt>
                <c:pt idx="4292">
                  <c:v>871.63</c:v>
                </c:pt>
                <c:pt idx="4293">
                  <c:v>871.98</c:v>
                </c:pt>
                <c:pt idx="4294">
                  <c:v>871.62</c:v>
                </c:pt>
                <c:pt idx="4295">
                  <c:v>871.69</c:v>
                </c:pt>
                <c:pt idx="4296">
                  <c:v>871.9</c:v>
                </c:pt>
                <c:pt idx="4297">
                  <c:v>871.63</c:v>
                </c:pt>
                <c:pt idx="4298">
                  <c:v>871.73</c:v>
                </c:pt>
                <c:pt idx="4299">
                  <c:v>871.79</c:v>
                </c:pt>
                <c:pt idx="4300">
                  <c:v>871.59</c:v>
                </c:pt>
                <c:pt idx="4301">
                  <c:v>871.81</c:v>
                </c:pt>
                <c:pt idx="4302">
                  <c:v>871.69</c:v>
                </c:pt>
                <c:pt idx="4303">
                  <c:v>871.63</c:v>
                </c:pt>
                <c:pt idx="4304">
                  <c:v>871.87</c:v>
                </c:pt>
                <c:pt idx="4305">
                  <c:v>871.62</c:v>
                </c:pt>
                <c:pt idx="4306">
                  <c:v>871.66</c:v>
                </c:pt>
                <c:pt idx="4307">
                  <c:v>872.01</c:v>
                </c:pt>
                <c:pt idx="4308">
                  <c:v>871.63</c:v>
                </c:pt>
                <c:pt idx="4309">
                  <c:v>871.63</c:v>
                </c:pt>
                <c:pt idx="4310">
                  <c:v>872.11</c:v>
                </c:pt>
                <c:pt idx="4311">
                  <c:v>871.66</c:v>
                </c:pt>
                <c:pt idx="4312">
                  <c:v>871.66</c:v>
                </c:pt>
                <c:pt idx="4313">
                  <c:v>872.23</c:v>
                </c:pt>
                <c:pt idx="4314">
                  <c:v>871.61</c:v>
                </c:pt>
                <c:pt idx="4315">
                  <c:v>871.59</c:v>
                </c:pt>
                <c:pt idx="4316">
                  <c:v>872.25</c:v>
                </c:pt>
                <c:pt idx="4317">
                  <c:v>871.63</c:v>
                </c:pt>
                <c:pt idx="4318">
                  <c:v>871.57</c:v>
                </c:pt>
                <c:pt idx="4319">
                  <c:v>872.19</c:v>
                </c:pt>
                <c:pt idx="4320">
                  <c:v>871.55</c:v>
                </c:pt>
                <c:pt idx="4321">
                  <c:v>871.56</c:v>
                </c:pt>
                <c:pt idx="4322">
                  <c:v>872.1</c:v>
                </c:pt>
                <c:pt idx="4323">
                  <c:v>871.57</c:v>
                </c:pt>
                <c:pt idx="4324">
                  <c:v>871.58</c:v>
                </c:pt>
                <c:pt idx="4325">
                  <c:v>871.98</c:v>
                </c:pt>
                <c:pt idx="4326">
                  <c:v>871.61</c:v>
                </c:pt>
                <c:pt idx="4327">
                  <c:v>871.6</c:v>
                </c:pt>
                <c:pt idx="4328">
                  <c:v>871.91</c:v>
                </c:pt>
                <c:pt idx="4329">
                  <c:v>871.62</c:v>
                </c:pt>
                <c:pt idx="4330">
                  <c:v>871.64</c:v>
                </c:pt>
                <c:pt idx="4331">
                  <c:v>871.79</c:v>
                </c:pt>
                <c:pt idx="4332">
                  <c:v>871.58</c:v>
                </c:pt>
                <c:pt idx="4333">
                  <c:v>871.75</c:v>
                </c:pt>
                <c:pt idx="4334">
                  <c:v>871.64</c:v>
                </c:pt>
                <c:pt idx="4335">
                  <c:v>871.6</c:v>
                </c:pt>
                <c:pt idx="4336">
                  <c:v>871.82</c:v>
                </c:pt>
                <c:pt idx="4337">
                  <c:v>871.57</c:v>
                </c:pt>
                <c:pt idx="4338">
                  <c:v>871.56</c:v>
                </c:pt>
                <c:pt idx="4339">
                  <c:v>871.86</c:v>
                </c:pt>
                <c:pt idx="4340">
                  <c:v>871.53</c:v>
                </c:pt>
                <c:pt idx="4341">
                  <c:v>871.57</c:v>
                </c:pt>
                <c:pt idx="4342">
                  <c:v>871.94</c:v>
                </c:pt>
                <c:pt idx="4343">
                  <c:v>871.48</c:v>
                </c:pt>
                <c:pt idx="4344">
                  <c:v>871.53</c:v>
                </c:pt>
                <c:pt idx="4345">
                  <c:v>872.05</c:v>
                </c:pt>
                <c:pt idx="4346">
                  <c:v>871.58</c:v>
                </c:pt>
                <c:pt idx="4347">
                  <c:v>871.52</c:v>
                </c:pt>
                <c:pt idx="4348">
                  <c:v>872.25</c:v>
                </c:pt>
                <c:pt idx="4349">
                  <c:v>871.53</c:v>
                </c:pt>
                <c:pt idx="4350">
                  <c:v>871.56</c:v>
                </c:pt>
                <c:pt idx="4351">
                  <c:v>872.28</c:v>
                </c:pt>
                <c:pt idx="4352">
                  <c:v>871.58</c:v>
                </c:pt>
                <c:pt idx="4353">
                  <c:v>871.58</c:v>
                </c:pt>
                <c:pt idx="4354">
                  <c:v>872.13</c:v>
                </c:pt>
                <c:pt idx="4355">
                  <c:v>871.61</c:v>
                </c:pt>
                <c:pt idx="4356">
                  <c:v>871.57</c:v>
                </c:pt>
                <c:pt idx="4357">
                  <c:v>872.01</c:v>
                </c:pt>
                <c:pt idx="4358">
                  <c:v>871.57</c:v>
                </c:pt>
                <c:pt idx="4359">
                  <c:v>871.59</c:v>
                </c:pt>
                <c:pt idx="4360">
                  <c:v>871.94</c:v>
                </c:pt>
                <c:pt idx="4361">
                  <c:v>871.56</c:v>
                </c:pt>
                <c:pt idx="4362">
                  <c:v>871.57</c:v>
                </c:pt>
                <c:pt idx="4363">
                  <c:v>871.8</c:v>
                </c:pt>
                <c:pt idx="4364">
                  <c:v>871.54</c:v>
                </c:pt>
                <c:pt idx="4365">
                  <c:v>871.64</c:v>
                </c:pt>
                <c:pt idx="4366">
                  <c:v>871.69</c:v>
                </c:pt>
                <c:pt idx="4367">
                  <c:v>871.53</c:v>
                </c:pt>
                <c:pt idx="4368">
                  <c:v>871.71</c:v>
                </c:pt>
                <c:pt idx="4369">
                  <c:v>871.63</c:v>
                </c:pt>
                <c:pt idx="4370">
                  <c:v>871.56</c:v>
                </c:pt>
                <c:pt idx="4371">
                  <c:v>871.87</c:v>
                </c:pt>
                <c:pt idx="4372">
                  <c:v>871.57</c:v>
                </c:pt>
                <c:pt idx="4373">
                  <c:v>871.57</c:v>
                </c:pt>
                <c:pt idx="4374">
                  <c:v>871.97</c:v>
                </c:pt>
                <c:pt idx="4375">
                  <c:v>871.6</c:v>
                </c:pt>
                <c:pt idx="4376">
                  <c:v>871.59</c:v>
                </c:pt>
                <c:pt idx="4377">
                  <c:v>872.1</c:v>
                </c:pt>
                <c:pt idx="4378">
                  <c:v>871.6</c:v>
                </c:pt>
                <c:pt idx="4379">
                  <c:v>871.54</c:v>
                </c:pt>
                <c:pt idx="4380">
                  <c:v>872.19</c:v>
                </c:pt>
                <c:pt idx="4381">
                  <c:v>871.55</c:v>
                </c:pt>
                <c:pt idx="4382">
                  <c:v>871.57</c:v>
                </c:pt>
                <c:pt idx="4383">
                  <c:v>872.23</c:v>
                </c:pt>
                <c:pt idx="4384">
                  <c:v>871.55</c:v>
                </c:pt>
                <c:pt idx="4385">
                  <c:v>871.55</c:v>
                </c:pt>
                <c:pt idx="4386">
                  <c:v>872.11</c:v>
                </c:pt>
                <c:pt idx="4387">
                  <c:v>871.5</c:v>
                </c:pt>
                <c:pt idx="4388">
                  <c:v>871.55</c:v>
                </c:pt>
                <c:pt idx="4389">
                  <c:v>872.03</c:v>
                </c:pt>
                <c:pt idx="4390">
                  <c:v>871.56</c:v>
                </c:pt>
                <c:pt idx="4391">
                  <c:v>871.54</c:v>
                </c:pt>
                <c:pt idx="4392">
                  <c:v>871.97</c:v>
                </c:pt>
                <c:pt idx="4393">
                  <c:v>871.53</c:v>
                </c:pt>
                <c:pt idx="4394">
                  <c:v>871.49</c:v>
                </c:pt>
                <c:pt idx="4395">
                  <c:v>871.81</c:v>
                </c:pt>
                <c:pt idx="4396">
                  <c:v>871.51</c:v>
                </c:pt>
                <c:pt idx="4397">
                  <c:v>871.56</c:v>
                </c:pt>
                <c:pt idx="4398">
                  <c:v>871.68</c:v>
                </c:pt>
                <c:pt idx="4399">
                  <c:v>871.49</c:v>
                </c:pt>
                <c:pt idx="4400">
                  <c:v>871.68</c:v>
                </c:pt>
                <c:pt idx="4401">
                  <c:v>871.57</c:v>
                </c:pt>
                <c:pt idx="4402">
                  <c:v>871.51</c:v>
                </c:pt>
                <c:pt idx="4403">
                  <c:v>871.77</c:v>
                </c:pt>
                <c:pt idx="4404">
                  <c:v>871.47</c:v>
                </c:pt>
                <c:pt idx="4405">
                  <c:v>871.53</c:v>
                </c:pt>
                <c:pt idx="4406">
                  <c:v>871.89</c:v>
                </c:pt>
                <c:pt idx="4407">
                  <c:v>871.49</c:v>
                </c:pt>
                <c:pt idx="4408">
                  <c:v>871.49</c:v>
                </c:pt>
                <c:pt idx="4409">
                  <c:v>872</c:v>
                </c:pt>
                <c:pt idx="4410">
                  <c:v>871.55</c:v>
                </c:pt>
                <c:pt idx="4411">
                  <c:v>871.52</c:v>
                </c:pt>
                <c:pt idx="4412">
                  <c:v>872.11</c:v>
                </c:pt>
                <c:pt idx="4413">
                  <c:v>871.53</c:v>
                </c:pt>
                <c:pt idx="4414">
                  <c:v>871.53</c:v>
                </c:pt>
                <c:pt idx="4415">
                  <c:v>872.19</c:v>
                </c:pt>
                <c:pt idx="4416">
                  <c:v>871.54</c:v>
                </c:pt>
                <c:pt idx="4417">
                  <c:v>871.57</c:v>
                </c:pt>
                <c:pt idx="4418">
                  <c:v>872.22</c:v>
                </c:pt>
                <c:pt idx="4419">
                  <c:v>871.5</c:v>
                </c:pt>
                <c:pt idx="4420">
                  <c:v>871.51</c:v>
                </c:pt>
                <c:pt idx="4421">
                  <c:v>872.09</c:v>
                </c:pt>
                <c:pt idx="4422">
                  <c:v>871.51</c:v>
                </c:pt>
                <c:pt idx="4423">
                  <c:v>871.5</c:v>
                </c:pt>
                <c:pt idx="4424">
                  <c:v>871.97</c:v>
                </c:pt>
                <c:pt idx="4425">
                  <c:v>871.51</c:v>
                </c:pt>
                <c:pt idx="4426">
                  <c:v>871.52</c:v>
                </c:pt>
                <c:pt idx="4427">
                  <c:v>871.85</c:v>
                </c:pt>
                <c:pt idx="4428">
                  <c:v>871.53</c:v>
                </c:pt>
                <c:pt idx="4429">
                  <c:v>871.56</c:v>
                </c:pt>
                <c:pt idx="4430">
                  <c:v>871.76</c:v>
                </c:pt>
                <c:pt idx="4431">
                  <c:v>871.53</c:v>
                </c:pt>
                <c:pt idx="4432">
                  <c:v>871.67</c:v>
                </c:pt>
                <c:pt idx="4433">
                  <c:v>871.66</c:v>
                </c:pt>
                <c:pt idx="4434">
                  <c:v>871.49</c:v>
                </c:pt>
                <c:pt idx="4435">
                  <c:v>871.77</c:v>
                </c:pt>
                <c:pt idx="4436">
                  <c:v>871.56</c:v>
                </c:pt>
                <c:pt idx="4437">
                  <c:v>871.53</c:v>
                </c:pt>
                <c:pt idx="4438">
                  <c:v>871.87</c:v>
                </c:pt>
                <c:pt idx="4439">
                  <c:v>871.53</c:v>
                </c:pt>
                <c:pt idx="4440">
                  <c:v>871.49</c:v>
                </c:pt>
                <c:pt idx="4441">
                  <c:v>871.96</c:v>
                </c:pt>
                <c:pt idx="4442">
                  <c:v>871.54</c:v>
                </c:pt>
                <c:pt idx="4443">
                  <c:v>871.54</c:v>
                </c:pt>
                <c:pt idx="4444">
                  <c:v>872.09</c:v>
                </c:pt>
                <c:pt idx="4445">
                  <c:v>871.5</c:v>
                </c:pt>
                <c:pt idx="4446">
                  <c:v>871.51</c:v>
                </c:pt>
                <c:pt idx="4447">
                  <c:v>872.19</c:v>
                </c:pt>
                <c:pt idx="4448">
                  <c:v>871.54</c:v>
                </c:pt>
                <c:pt idx="4449">
                  <c:v>871.56</c:v>
                </c:pt>
                <c:pt idx="4450">
                  <c:v>872.14</c:v>
                </c:pt>
                <c:pt idx="4451">
                  <c:v>871.52</c:v>
                </c:pt>
                <c:pt idx="4452">
                  <c:v>871.49</c:v>
                </c:pt>
                <c:pt idx="4453">
                  <c:v>872.06</c:v>
                </c:pt>
                <c:pt idx="4454">
                  <c:v>871.49</c:v>
                </c:pt>
                <c:pt idx="4455">
                  <c:v>871.46</c:v>
                </c:pt>
                <c:pt idx="4456">
                  <c:v>871.94</c:v>
                </c:pt>
                <c:pt idx="4457">
                  <c:v>871.48</c:v>
                </c:pt>
                <c:pt idx="4458">
                  <c:v>871.46</c:v>
                </c:pt>
                <c:pt idx="4459">
                  <c:v>871.83</c:v>
                </c:pt>
                <c:pt idx="4460">
                  <c:v>871.48</c:v>
                </c:pt>
                <c:pt idx="4461">
                  <c:v>871.54</c:v>
                </c:pt>
                <c:pt idx="4462">
                  <c:v>871.73</c:v>
                </c:pt>
                <c:pt idx="4463">
                  <c:v>871.5</c:v>
                </c:pt>
                <c:pt idx="4464">
                  <c:v>871.6</c:v>
                </c:pt>
                <c:pt idx="4465">
                  <c:v>871.65</c:v>
                </c:pt>
                <c:pt idx="4466">
                  <c:v>871.47</c:v>
                </c:pt>
                <c:pt idx="4467">
                  <c:v>871.69</c:v>
                </c:pt>
                <c:pt idx="4468">
                  <c:v>871.54</c:v>
                </c:pt>
                <c:pt idx="4469">
                  <c:v>871.48</c:v>
                </c:pt>
                <c:pt idx="4470">
                  <c:v>871.77</c:v>
                </c:pt>
                <c:pt idx="4471">
                  <c:v>871.48</c:v>
                </c:pt>
                <c:pt idx="4472">
                  <c:v>871.45</c:v>
                </c:pt>
                <c:pt idx="4473">
                  <c:v>871.87</c:v>
                </c:pt>
                <c:pt idx="4474">
                  <c:v>871.46</c:v>
                </c:pt>
                <c:pt idx="4475">
                  <c:v>871.45</c:v>
                </c:pt>
                <c:pt idx="4476">
                  <c:v>871.98</c:v>
                </c:pt>
                <c:pt idx="4477">
                  <c:v>871.43</c:v>
                </c:pt>
                <c:pt idx="4478">
                  <c:v>871.47</c:v>
                </c:pt>
                <c:pt idx="4479">
                  <c:v>872.04</c:v>
                </c:pt>
                <c:pt idx="4480">
                  <c:v>871.43</c:v>
                </c:pt>
                <c:pt idx="4481">
                  <c:v>871.47</c:v>
                </c:pt>
                <c:pt idx="4482">
                  <c:v>872.06</c:v>
                </c:pt>
                <c:pt idx="4483">
                  <c:v>871.43</c:v>
                </c:pt>
                <c:pt idx="4484">
                  <c:v>871.48</c:v>
                </c:pt>
                <c:pt idx="4485">
                  <c:v>872.06</c:v>
                </c:pt>
                <c:pt idx="4486">
                  <c:v>871.45</c:v>
                </c:pt>
                <c:pt idx="4487">
                  <c:v>871.46</c:v>
                </c:pt>
                <c:pt idx="4488">
                  <c:v>871.99</c:v>
                </c:pt>
                <c:pt idx="4489">
                  <c:v>871.47</c:v>
                </c:pt>
                <c:pt idx="4490">
                  <c:v>871.47</c:v>
                </c:pt>
                <c:pt idx="4491">
                  <c:v>871.87</c:v>
                </c:pt>
                <c:pt idx="4492">
                  <c:v>871.48</c:v>
                </c:pt>
                <c:pt idx="4493">
                  <c:v>871.46</c:v>
                </c:pt>
                <c:pt idx="4494">
                  <c:v>871.79</c:v>
                </c:pt>
                <c:pt idx="4495">
                  <c:v>871.46</c:v>
                </c:pt>
                <c:pt idx="4496">
                  <c:v>871.51</c:v>
                </c:pt>
                <c:pt idx="4497">
                  <c:v>871.65</c:v>
                </c:pt>
                <c:pt idx="4498">
                  <c:v>871.47</c:v>
                </c:pt>
                <c:pt idx="4499">
                  <c:v>871.63</c:v>
                </c:pt>
                <c:pt idx="4500">
                  <c:v>871.56</c:v>
                </c:pt>
                <c:pt idx="4501">
                  <c:v>871.5</c:v>
                </c:pt>
                <c:pt idx="4502">
                  <c:v>871.76</c:v>
                </c:pt>
                <c:pt idx="4503">
                  <c:v>871.49</c:v>
                </c:pt>
                <c:pt idx="4504">
                  <c:v>871.5</c:v>
                </c:pt>
                <c:pt idx="4505">
                  <c:v>871.88</c:v>
                </c:pt>
                <c:pt idx="4506">
                  <c:v>871.49</c:v>
                </c:pt>
                <c:pt idx="4507">
                  <c:v>871.48</c:v>
                </c:pt>
                <c:pt idx="4508">
                  <c:v>871.98</c:v>
                </c:pt>
                <c:pt idx="4509">
                  <c:v>871.48</c:v>
                </c:pt>
                <c:pt idx="4510">
                  <c:v>871.5</c:v>
                </c:pt>
                <c:pt idx="4511">
                  <c:v>872.08</c:v>
                </c:pt>
                <c:pt idx="4512">
                  <c:v>871.51</c:v>
                </c:pt>
                <c:pt idx="4513">
                  <c:v>871.5</c:v>
                </c:pt>
                <c:pt idx="4514">
                  <c:v>872.15</c:v>
                </c:pt>
                <c:pt idx="4515">
                  <c:v>871.54</c:v>
                </c:pt>
                <c:pt idx="4516">
                  <c:v>871.5</c:v>
                </c:pt>
                <c:pt idx="4517">
                  <c:v>872.14</c:v>
                </c:pt>
                <c:pt idx="4518">
                  <c:v>871.52</c:v>
                </c:pt>
                <c:pt idx="4519">
                  <c:v>871.49</c:v>
                </c:pt>
                <c:pt idx="4520">
                  <c:v>872.02</c:v>
                </c:pt>
                <c:pt idx="4521">
                  <c:v>871.48</c:v>
                </c:pt>
                <c:pt idx="4522">
                  <c:v>871.44</c:v>
                </c:pt>
                <c:pt idx="4523">
                  <c:v>871.97</c:v>
                </c:pt>
                <c:pt idx="4524">
                  <c:v>871.45</c:v>
                </c:pt>
                <c:pt idx="4525">
                  <c:v>871.45</c:v>
                </c:pt>
                <c:pt idx="4526">
                  <c:v>871.82</c:v>
                </c:pt>
                <c:pt idx="4527">
                  <c:v>871.46</c:v>
                </c:pt>
                <c:pt idx="4528">
                  <c:v>871.5</c:v>
                </c:pt>
                <c:pt idx="4529">
                  <c:v>871.74</c:v>
                </c:pt>
                <c:pt idx="4530">
                  <c:v>871.46</c:v>
                </c:pt>
                <c:pt idx="4531">
                  <c:v>871.65</c:v>
                </c:pt>
                <c:pt idx="4532">
                  <c:v>871.6</c:v>
                </c:pt>
                <c:pt idx="4533">
                  <c:v>871.48</c:v>
                </c:pt>
                <c:pt idx="4534">
                  <c:v>871.72</c:v>
                </c:pt>
                <c:pt idx="4535">
                  <c:v>871.53</c:v>
                </c:pt>
                <c:pt idx="4536">
                  <c:v>871.49</c:v>
                </c:pt>
                <c:pt idx="4537">
                  <c:v>871.8</c:v>
                </c:pt>
                <c:pt idx="4538">
                  <c:v>871.53</c:v>
                </c:pt>
                <c:pt idx="4539">
                  <c:v>871.53</c:v>
                </c:pt>
                <c:pt idx="4540">
                  <c:v>871.96</c:v>
                </c:pt>
                <c:pt idx="4541">
                  <c:v>871.55</c:v>
                </c:pt>
                <c:pt idx="4542">
                  <c:v>871.54</c:v>
                </c:pt>
                <c:pt idx="4543">
                  <c:v>872.04</c:v>
                </c:pt>
                <c:pt idx="4544">
                  <c:v>871.53</c:v>
                </c:pt>
                <c:pt idx="4545">
                  <c:v>871.5</c:v>
                </c:pt>
                <c:pt idx="4546">
                  <c:v>872.2</c:v>
                </c:pt>
                <c:pt idx="4547">
                  <c:v>871.51</c:v>
                </c:pt>
                <c:pt idx="4548">
                  <c:v>871.51</c:v>
                </c:pt>
                <c:pt idx="4549">
                  <c:v>872.19</c:v>
                </c:pt>
                <c:pt idx="4550">
                  <c:v>871.54</c:v>
                </c:pt>
                <c:pt idx="4551">
                  <c:v>871.52</c:v>
                </c:pt>
                <c:pt idx="4552">
                  <c:v>872.14</c:v>
                </c:pt>
                <c:pt idx="4553">
                  <c:v>871.5</c:v>
                </c:pt>
                <c:pt idx="4554">
                  <c:v>871.51</c:v>
                </c:pt>
                <c:pt idx="4555">
                  <c:v>872.06</c:v>
                </c:pt>
                <c:pt idx="4556">
                  <c:v>871.53</c:v>
                </c:pt>
                <c:pt idx="4557">
                  <c:v>871.52</c:v>
                </c:pt>
                <c:pt idx="4558">
                  <c:v>871.92</c:v>
                </c:pt>
                <c:pt idx="4559">
                  <c:v>871.53</c:v>
                </c:pt>
                <c:pt idx="4560">
                  <c:v>871.54</c:v>
                </c:pt>
                <c:pt idx="4561">
                  <c:v>871.82</c:v>
                </c:pt>
                <c:pt idx="4562">
                  <c:v>871.49</c:v>
                </c:pt>
                <c:pt idx="4563">
                  <c:v>871.59</c:v>
                </c:pt>
                <c:pt idx="4564">
                  <c:v>871.65</c:v>
                </c:pt>
                <c:pt idx="4565">
                  <c:v>871.51</c:v>
                </c:pt>
                <c:pt idx="4566">
                  <c:v>871.68</c:v>
                </c:pt>
                <c:pt idx="4567">
                  <c:v>871.55</c:v>
                </c:pt>
                <c:pt idx="4568">
                  <c:v>871.46</c:v>
                </c:pt>
                <c:pt idx="4569">
                  <c:v>871.75</c:v>
                </c:pt>
                <c:pt idx="4570">
                  <c:v>871.47</c:v>
                </c:pt>
                <c:pt idx="4571">
                  <c:v>871.48</c:v>
                </c:pt>
                <c:pt idx="4572">
                  <c:v>871.83</c:v>
                </c:pt>
                <c:pt idx="4573">
                  <c:v>871.46</c:v>
                </c:pt>
                <c:pt idx="4574">
                  <c:v>871.44</c:v>
                </c:pt>
                <c:pt idx="4575">
                  <c:v>871.9</c:v>
                </c:pt>
                <c:pt idx="4576">
                  <c:v>871.46</c:v>
                </c:pt>
                <c:pt idx="4577">
                  <c:v>871.4</c:v>
                </c:pt>
                <c:pt idx="4578">
                  <c:v>871.97</c:v>
                </c:pt>
                <c:pt idx="4579">
                  <c:v>871.44</c:v>
                </c:pt>
                <c:pt idx="4580">
                  <c:v>871.42</c:v>
                </c:pt>
                <c:pt idx="4581">
                  <c:v>872.08</c:v>
                </c:pt>
                <c:pt idx="4582">
                  <c:v>871.42</c:v>
                </c:pt>
                <c:pt idx="4583">
                  <c:v>871.45</c:v>
                </c:pt>
                <c:pt idx="4584">
                  <c:v>872.06</c:v>
                </c:pt>
                <c:pt idx="4585">
                  <c:v>871.43</c:v>
                </c:pt>
                <c:pt idx="4586">
                  <c:v>871.43</c:v>
                </c:pt>
                <c:pt idx="4587">
                  <c:v>872</c:v>
                </c:pt>
                <c:pt idx="4588">
                  <c:v>871.47</c:v>
                </c:pt>
                <c:pt idx="4589">
                  <c:v>871.49</c:v>
                </c:pt>
                <c:pt idx="4590">
                  <c:v>871.91</c:v>
                </c:pt>
                <c:pt idx="4591">
                  <c:v>871.47</c:v>
                </c:pt>
                <c:pt idx="4592">
                  <c:v>871.49</c:v>
                </c:pt>
                <c:pt idx="4593">
                  <c:v>871.8</c:v>
                </c:pt>
                <c:pt idx="4594">
                  <c:v>871.45</c:v>
                </c:pt>
                <c:pt idx="4595">
                  <c:v>871.49</c:v>
                </c:pt>
                <c:pt idx="4596">
                  <c:v>871.63</c:v>
                </c:pt>
                <c:pt idx="4597">
                  <c:v>871.41</c:v>
                </c:pt>
                <c:pt idx="4598">
                  <c:v>871.52</c:v>
                </c:pt>
                <c:pt idx="4599">
                  <c:v>871.46</c:v>
                </c:pt>
                <c:pt idx="4600">
                  <c:v>871.37</c:v>
                </c:pt>
                <c:pt idx="4601">
                  <c:v>871.59</c:v>
                </c:pt>
                <c:pt idx="4602">
                  <c:v>871.37</c:v>
                </c:pt>
                <c:pt idx="4603">
                  <c:v>871.32</c:v>
                </c:pt>
                <c:pt idx="4604">
                  <c:v>871.67</c:v>
                </c:pt>
                <c:pt idx="4605">
                  <c:v>871.35</c:v>
                </c:pt>
                <c:pt idx="4606">
                  <c:v>871.38</c:v>
                </c:pt>
                <c:pt idx="4607">
                  <c:v>871.78</c:v>
                </c:pt>
                <c:pt idx="4608">
                  <c:v>871.33</c:v>
                </c:pt>
                <c:pt idx="4609">
                  <c:v>871.26</c:v>
                </c:pt>
                <c:pt idx="4610">
                  <c:v>871.86</c:v>
                </c:pt>
                <c:pt idx="4611">
                  <c:v>871.27</c:v>
                </c:pt>
                <c:pt idx="4612">
                  <c:v>871.33</c:v>
                </c:pt>
                <c:pt idx="4613">
                  <c:v>871.94</c:v>
                </c:pt>
                <c:pt idx="4614">
                  <c:v>871.34</c:v>
                </c:pt>
                <c:pt idx="4615">
                  <c:v>871.31</c:v>
                </c:pt>
                <c:pt idx="4616">
                  <c:v>871.97</c:v>
                </c:pt>
                <c:pt idx="4617">
                  <c:v>871.29</c:v>
                </c:pt>
                <c:pt idx="4618">
                  <c:v>871.29</c:v>
                </c:pt>
                <c:pt idx="4619">
                  <c:v>871.81</c:v>
                </c:pt>
                <c:pt idx="4620">
                  <c:v>871.34</c:v>
                </c:pt>
                <c:pt idx="4621">
                  <c:v>871.34</c:v>
                </c:pt>
                <c:pt idx="4622">
                  <c:v>871.71</c:v>
                </c:pt>
                <c:pt idx="4623">
                  <c:v>871.34</c:v>
                </c:pt>
                <c:pt idx="4624">
                  <c:v>871.31</c:v>
                </c:pt>
                <c:pt idx="4625">
                  <c:v>871.64</c:v>
                </c:pt>
                <c:pt idx="4626">
                  <c:v>871.31</c:v>
                </c:pt>
                <c:pt idx="4627">
                  <c:v>871.42</c:v>
                </c:pt>
                <c:pt idx="4628">
                  <c:v>871.54</c:v>
                </c:pt>
                <c:pt idx="4629">
                  <c:v>871.35</c:v>
                </c:pt>
                <c:pt idx="4630">
                  <c:v>871.52</c:v>
                </c:pt>
                <c:pt idx="4631">
                  <c:v>871.36</c:v>
                </c:pt>
                <c:pt idx="4632">
                  <c:v>871.34</c:v>
                </c:pt>
                <c:pt idx="4633">
                  <c:v>871.57</c:v>
                </c:pt>
                <c:pt idx="4634">
                  <c:v>871.34</c:v>
                </c:pt>
                <c:pt idx="4635">
                  <c:v>871.33</c:v>
                </c:pt>
                <c:pt idx="4636">
                  <c:v>871.68</c:v>
                </c:pt>
                <c:pt idx="4637">
                  <c:v>871.28</c:v>
                </c:pt>
                <c:pt idx="4638">
                  <c:v>871.3</c:v>
                </c:pt>
                <c:pt idx="4639">
                  <c:v>871.82</c:v>
                </c:pt>
                <c:pt idx="4640">
                  <c:v>871.32</c:v>
                </c:pt>
                <c:pt idx="4641">
                  <c:v>871.31</c:v>
                </c:pt>
                <c:pt idx="4642">
                  <c:v>871.89</c:v>
                </c:pt>
                <c:pt idx="4643">
                  <c:v>871.31</c:v>
                </c:pt>
                <c:pt idx="4644">
                  <c:v>871.28</c:v>
                </c:pt>
                <c:pt idx="4645">
                  <c:v>871.9</c:v>
                </c:pt>
                <c:pt idx="4646">
                  <c:v>871.32</c:v>
                </c:pt>
                <c:pt idx="4647">
                  <c:v>871.28</c:v>
                </c:pt>
                <c:pt idx="4648">
                  <c:v>871.89</c:v>
                </c:pt>
                <c:pt idx="4649">
                  <c:v>871.27</c:v>
                </c:pt>
                <c:pt idx="4650">
                  <c:v>871.28</c:v>
                </c:pt>
                <c:pt idx="4651">
                  <c:v>871.82</c:v>
                </c:pt>
                <c:pt idx="4652">
                  <c:v>871.31</c:v>
                </c:pt>
                <c:pt idx="4653">
                  <c:v>871.29</c:v>
                </c:pt>
                <c:pt idx="4654">
                  <c:v>871.7</c:v>
                </c:pt>
                <c:pt idx="4655">
                  <c:v>871.31</c:v>
                </c:pt>
                <c:pt idx="4656">
                  <c:v>871.27</c:v>
                </c:pt>
                <c:pt idx="4657">
                  <c:v>871.63</c:v>
                </c:pt>
                <c:pt idx="4658">
                  <c:v>871.31</c:v>
                </c:pt>
                <c:pt idx="4659">
                  <c:v>871.33</c:v>
                </c:pt>
                <c:pt idx="4660">
                  <c:v>871.53</c:v>
                </c:pt>
                <c:pt idx="4661">
                  <c:v>871.28</c:v>
                </c:pt>
                <c:pt idx="4662">
                  <c:v>871.41</c:v>
                </c:pt>
                <c:pt idx="4663">
                  <c:v>871.38</c:v>
                </c:pt>
                <c:pt idx="4664">
                  <c:v>871.23</c:v>
                </c:pt>
                <c:pt idx="4665">
                  <c:v>871.51</c:v>
                </c:pt>
                <c:pt idx="4666">
                  <c:v>871.25</c:v>
                </c:pt>
                <c:pt idx="4667">
                  <c:v>871.31</c:v>
                </c:pt>
                <c:pt idx="4668">
                  <c:v>871.67</c:v>
                </c:pt>
                <c:pt idx="4669">
                  <c:v>871.3</c:v>
                </c:pt>
                <c:pt idx="4670">
                  <c:v>871.32</c:v>
                </c:pt>
                <c:pt idx="4671">
                  <c:v>871.77</c:v>
                </c:pt>
                <c:pt idx="4672">
                  <c:v>871.27</c:v>
                </c:pt>
                <c:pt idx="4673">
                  <c:v>871.26</c:v>
                </c:pt>
                <c:pt idx="4674">
                  <c:v>871.84</c:v>
                </c:pt>
                <c:pt idx="4675">
                  <c:v>871.29</c:v>
                </c:pt>
                <c:pt idx="4676">
                  <c:v>871.27</c:v>
                </c:pt>
                <c:pt idx="4677">
                  <c:v>871.91</c:v>
                </c:pt>
                <c:pt idx="4678">
                  <c:v>871.28</c:v>
                </c:pt>
                <c:pt idx="4679">
                  <c:v>871.25</c:v>
                </c:pt>
                <c:pt idx="4680">
                  <c:v>871.93</c:v>
                </c:pt>
                <c:pt idx="4681">
                  <c:v>871.25</c:v>
                </c:pt>
                <c:pt idx="4682">
                  <c:v>871.27</c:v>
                </c:pt>
                <c:pt idx="4683">
                  <c:v>871.89</c:v>
                </c:pt>
                <c:pt idx="4684">
                  <c:v>871.29</c:v>
                </c:pt>
                <c:pt idx="4685">
                  <c:v>871.29</c:v>
                </c:pt>
                <c:pt idx="4686">
                  <c:v>871.79</c:v>
                </c:pt>
                <c:pt idx="4687">
                  <c:v>871.26</c:v>
                </c:pt>
                <c:pt idx="4688">
                  <c:v>871.24</c:v>
                </c:pt>
                <c:pt idx="4689">
                  <c:v>871.64</c:v>
                </c:pt>
                <c:pt idx="4690">
                  <c:v>871.21</c:v>
                </c:pt>
                <c:pt idx="4691">
                  <c:v>871.33</c:v>
                </c:pt>
                <c:pt idx="4692">
                  <c:v>871.46</c:v>
                </c:pt>
                <c:pt idx="4693">
                  <c:v>871.24</c:v>
                </c:pt>
                <c:pt idx="4694">
                  <c:v>871.41</c:v>
                </c:pt>
                <c:pt idx="4695">
                  <c:v>871.33</c:v>
                </c:pt>
                <c:pt idx="4696">
                  <c:v>871.27</c:v>
                </c:pt>
                <c:pt idx="4697">
                  <c:v>871.57</c:v>
                </c:pt>
                <c:pt idx="4698">
                  <c:v>871.25</c:v>
                </c:pt>
                <c:pt idx="4699">
                  <c:v>871.2</c:v>
                </c:pt>
                <c:pt idx="4700">
                  <c:v>871.61</c:v>
                </c:pt>
                <c:pt idx="4701">
                  <c:v>871.21</c:v>
                </c:pt>
                <c:pt idx="4702">
                  <c:v>871.22</c:v>
                </c:pt>
                <c:pt idx="4703">
                  <c:v>871.7</c:v>
                </c:pt>
                <c:pt idx="4704">
                  <c:v>871.16</c:v>
                </c:pt>
                <c:pt idx="4705">
                  <c:v>871.19</c:v>
                </c:pt>
                <c:pt idx="4706">
                  <c:v>871.8</c:v>
                </c:pt>
                <c:pt idx="4707">
                  <c:v>871.22</c:v>
                </c:pt>
                <c:pt idx="4708">
                  <c:v>871.24</c:v>
                </c:pt>
                <c:pt idx="4709">
                  <c:v>871.84</c:v>
                </c:pt>
                <c:pt idx="4710">
                  <c:v>871.16</c:v>
                </c:pt>
                <c:pt idx="4711">
                  <c:v>871.19</c:v>
                </c:pt>
                <c:pt idx="4712">
                  <c:v>871.85</c:v>
                </c:pt>
                <c:pt idx="4713">
                  <c:v>871.21</c:v>
                </c:pt>
                <c:pt idx="4714">
                  <c:v>871.19</c:v>
                </c:pt>
                <c:pt idx="4715">
                  <c:v>871.78</c:v>
                </c:pt>
                <c:pt idx="4716">
                  <c:v>871.2</c:v>
                </c:pt>
                <c:pt idx="4717">
                  <c:v>871.22</c:v>
                </c:pt>
                <c:pt idx="4718">
                  <c:v>871.64</c:v>
                </c:pt>
                <c:pt idx="4719">
                  <c:v>871.15</c:v>
                </c:pt>
                <c:pt idx="4720">
                  <c:v>871.23</c:v>
                </c:pt>
                <c:pt idx="4721">
                  <c:v>871.54</c:v>
                </c:pt>
                <c:pt idx="4722">
                  <c:v>871.21</c:v>
                </c:pt>
                <c:pt idx="4723">
                  <c:v>871.27</c:v>
                </c:pt>
                <c:pt idx="4724">
                  <c:v>871.39</c:v>
                </c:pt>
                <c:pt idx="4725">
                  <c:v>871.2</c:v>
                </c:pt>
                <c:pt idx="4726">
                  <c:v>871.28</c:v>
                </c:pt>
                <c:pt idx="4727">
                  <c:v>871.32</c:v>
                </c:pt>
                <c:pt idx="4728">
                  <c:v>871.18</c:v>
                </c:pt>
                <c:pt idx="4729">
                  <c:v>871.43</c:v>
                </c:pt>
                <c:pt idx="4730">
                  <c:v>871.23</c:v>
                </c:pt>
                <c:pt idx="4731">
                  <c:v>871.21</c:v>
                </c:pt>
                <c:pt idx="4732">
                  <c:v>871.54</c:v>
                </c:pt>
                <c:pt idx="4733">
                  <c:v>871.19</c:v>
                </c:pt>
                <c:pt idx="4734">
                  <c:v>871.19</c:v>
                </c:pt>
                <c:pt idx="4735">
                  <c:v>871.6</c:v>
                </c:pt>
                <c:pt idx="4736">
                  <c:v>871.19</c:v>
                </c:pt>
                <c:pt idx="4737">
                  <c:v>871.17</c:v>
                </c:pt>
                <c:pt idx="4738">
                  <c:v>871.71</c:v>
                </c:pt>
                <c:pt idx="4739">
                  <c:v>871.2</c:v>
                </c:pt>
                <c:pt idx="4740">
                  <c:v>871.15</c:v>
                </c:pt>
                <c:pt idx="4741">
                  <c:v>871.83</c:v>
                </c:pt>
                <c:pt idx="4742">
                  <c:v>871.18</c:v>
                </c:pt>
                <c:pt idx="4743">
                  <c:v>871.17</c:v>
                </c:pt>
                <c:pt idx="4744">
                  <c:v>871.83</c:v>
                </c:pt>
                <c:pt idx="4745">
                  <c:v>871.18</c:v>
                </c:pt>
                <c:pt idx="4746">
                  <c:v>871.21</c:v>
                </c:pt>
                <c:pt idx="4747">
                  <c:v>871.76</c:v>
                </c:pt>
                <c:pt idx="4748">
                  <c:v>871.2</c:v>
                </c:pt>
                <c:pt idx="4749">
                  <c:v>871.22</c:v>
                </c:pt>
                <c:pt idx="4750">
                  <c:v>871.66</c:v>
                </c:pt>
                <c:pt idx="4751">
                  <c:v>871.16</c:v>
                </c:pt>
                <c:pt idx="4752">
                  <c:v>871.19</c:v>
                </c:pt>
                <c:pt idx="4753">
                  <c:v>871.56</c:v>
                </c:pt>
                <c:pt idx="4754">
                  <c:v>871.21</c:v>
                </c:pt>
                <c:pt idx="4755">
                  <c:v>871.19</c:v>
                </c:pt>
                <c:pt idx="4756">
                  <c:v>871.47</c:v>
                </c:pt>
                <c:pt idx="4757">
                  <c:v>871.21</c:v>
                </c:pt>
                <c:pt idx="4758">
                  <c:v>871.3</c:v>
                </c:pt>
                <c:pt idx="4759">
                  <c:v>871.38</c:v>
                </c:pt>
                <c:pt idx="4760">
                  <c:v>871.22</c:v>
                </c:pt>
                <c:pt idx="4761">
                  <c:v>871.39</c:v>
                </c:pt>
                <c:pt idx="4762">
                  <c:v>871.29</c:v>
                </c:pt>
                <c:pt idx="4763">
                  <c:v>871.22</c:v>
                </c:pt>
                <c:pt idx="4764">
                  <c:v>871.54</c:v>
                </c:pt>
                <c:pt idx="4765">
                  <c:v>871.22</c:v>
                </c:pt>
                <c:pt idx="4766">
                  <c:v>871.24</c:v>
                </c:pt>
                <c:pt idx="4767">
                  <c:v>871.62</c:v>
                </c:pt>
                <c:pt idx="4768">
                  <c:v>871.24</c:v>
                </c:pt>
                <c:pt idx="4769">
                  <c:v>871.28</c:v>
                </c:pt>
                <c:pt idx="4770">
                  <c:v>871.76</c:v>
                </c:pt>
                <c:pt idx="4771">
                  <c:v>871.27</c:v>
                </c:pt>
                <c:pt idx="4772">
                  <c:v>871.23</c:v>
                </c:pt>
                <c:pt idx="4773">
                  <c:v>871.88</c:v>
                </c:pt>
                <c:pt idx="4774">
                  <c:v>871.27</c:v>
                </c:pt>
                <c:pt idx="4775">
                  <c:v>871.23</c:v>
                </c:pt>
                <c:pt idx="4776">
                  <c:v>871.91</c:v>
                </c:pt>
                <c:pt idx="4777">
                  <c:v>871.24</c:v>
                </c:pt>
                <c:pt idx="4778">
                  <c:v>871.23</c:v>
                </c:pt>
                <c:pt idx="4779">
                  <c:v>871.84</c:v>
                </c:pt>
                <c:pt idx="4780">
                  <c:v>871.24</c:v>
                </c:pt>
                <c:pt idx="4781">
                  <c:v>871.26</c:v>
                </c:pt>
                <c:pt idx="4782">
                  <c:v>871.73</c:v>
                </c:pt>
                <c:pt idx="4783">
                  <c:v>871.25</c:v>
                </c:pt>
                <c:pt idx="4784">
                  <c:v>871.25</c:v>
                </c:pt>
                <c:pt idx="4785">
                  <c:v>871.69</c:v>
                </c:pt>
                <c:pt idx="4786">
                  <c:v>871.23</c:v>
                </c:pt>
                <c:pt idx="4787">
                  <c:v>871.24</c:v>
                </c:pt>
                <c:pt idx="4788">
                  <c:v>871.54</c:v>
                </c:pt>
                <c:pt idx="4789">
                  <c:v>871.22</c:v>
                </c:pt>
                <c:pt idx="4790">
                  <c:v>871.28</c:v>
                </c:pt>
                <c:pt idx="4791">
                  <c:v>871.4</c:v>
                </c:pt>
                <c:pt idx="4792">
                  <c:v>871.19</c:v>
                </c:pt>
                <c:pt idx="4793">
                  <c:v>871.36</c:v>
                </c:pt>
                <c:pt idx="4794">
                  <c:v>871.32</c:v>
                </c:pt>
                <c:pt idx="4795">
                  <c:v>871.23</c:v>
                </c:pt>
                <c:pt idx="4796">
                  <c:v>871.45</c:v>
                </c:pt>
                <c:pt idx="4797">
                  <c:v>871.23</c:v>
                </c:pt>
                <c:pt idx="4798">
                  <c:v>871.19</c:v>
                </c:pt>
                <c:pt idx="4799">
                  <c:v>871.54</c:v>
                </c:pt>
                <c:pt idx="4800">
                  <c:v>871.19</c:v>
                </c:pt>
                <c:pt idx="4801">
                  <c:v>871.17</c:v>
                </c:pt>
                <c:pt idx="4802">
                  <c:v>871.63</c:v>
                </c:pt>
                <c:pt idx="4803">
                  <c:v>871.17</c:v>
                </c:pt>
                <c:pt idx="4804">
                  <c:v>871.17</c:v>
                </c:pt>
                <c:pt idx="4805">
                  <c:v>871.77</c:v>
                </c:pt>
                <c:pt idx="4806">
                  <c:v>871.2</c:v>
                </c:pt>
                <c:pt idx="4807">
                  <c:v>871.18</c:v>
                </c:pt>
                <c:pt idx="4808">
                  <c:v>871.83</c:v>
                </c:pt>
                <c:pt idx="4809">
                  <c:v>871.15</c:v>
                </c:pt>
                <c:pt idx="4810">
                  <c:v>871.18</c:v>
                </c:pt>
                <c:pt idx="4811">
                  <c:v>871.84</c:v>
                </c:pt>
                <c:pt idx="4812">
                  <c:v>871.19</c:v>
                </c:pt>
                <c:pt idx="4813">
                  <c:v>871.11</c:v>
                </c:pt>
                <c:pt idx="4814">
                  <c:v>871.71</c:v>
                </c:pt>
                <c:pt idx="4815">
                  <c:v>871.16</c:v>
                </c:pt>
                <c:pt idx="4816">
                  <c:v>871.16</c:v>
                </c:pt>
                <c:pt idx="4817">
                  <c:v>871.64</c:v>
                </c:pt>
                <c:pt idx="4818">
                  <c:v>871.16</c:v>
                </c:pt>
                <c:pt idx="4819">
                  <c:v>871.16</c:v>
                </c:pt>
                <c:pt idx="4820">
                  <c:v>871.52</c:v>
                </c:pt>
                <c:pt idx="4821">
                  <c:v>871.18</c:v>
                </c:pt>
                <c:pt idx="4822">
                  <c:v>871.16</c:v>
                </c:pt>
                <c:pt idx="4823">
                  <c:v>871.45</c:v>
                </c:pt>
                <c:pt idx="4824">
                  <c:v>871.15</c:v>
                </c:pt>
                <c:pt idx="4825">
                  <c:v>871.28</c:v>
                </c:pt>
                <c:pt idx="4826">
                  <c:v>871.33</c:v>
                </c:pt>
                <c:pt idx="4827">
                  <c:v>871.19</c:v>
                </c:pt>
                <c:pt idx="4828">
                  <c:v>871.42</c:v>
                </c:pt>
                <c:pt idx="4829">
                  <c:v>871.22</c:v>
                </c:pt>
                <c:pt idx="4830">
                  <c:v>871.16</c:v>
                </c:pt>
                <c:pt idx="4831">
                  <c:v>871.48</c:v>
                </c:pt>
                <c:pt idx="4832">
                  <c:v>871.16</c:v>
                </c:pt>
                <c:pt idx="4833">
                  <c:v>871.18</c:v>
                </c:pt>
                <c:pt idx="4834">
                  <c:v>871.6</c:v>
                </c:pt>
                <c:pt idx="4835">
                  <c:v>871.2</c:v>
                </c:pt>
                <c:pt idx="4836">
                  <c:v>871.19</c:v>
                </c:pt>
                <c:pt idx="4837">
                  <c:v>871.66</c:v>
                </c:pt>
                <c:pt idx="4838">
                  <c:v>871.17</c:v>
                </c:pt>
                <c:pt idx="4839">
                  <c:v>871.14</c:v>
                </c:pt>
                <c:pt idx="4840">
                  <c:v>871.79</c:v>
                </c:pt>
                <c:pt idx="4841">
                  <c:v>871.15</c:v>
                </c:pt>
                <c:pt idx="4842">
                  <c:v>871.16</c:v>
                </c:pt>
                <c:pt idx="4843">
                  <c:v>871.78</c:v>
                </c:pt>
                <c:pt idx="4844">
                  <c:v>871.16</c:v>
                </c:pt>
                <c:pt idx="4845">
                  <c:v>871.18</c:v>
                </c:pt>
                <c:pt idx="4846">
                  <c:v>871.73</c:v>
                </c:pt>
                <c:pt idx="4847">
                  <c:v>871.13</c:v>
                </c:pt>
                <c:pt idx="4848">
                  <c:v>871.18</c:v>
                </c:pt>
                <c:pt idx="4849">
                  <c:v>871.64</c:v>
                </c:pt>
                <c:pt idx="4850">
                  <c:v>871.16</c:v>
                </c:pt>
                <c:pt idx="4851">
                  <c:v>871.12</c:v>
                </c:pt>
                <c:pt idx="4852">
                  <c:v>871.57</c:v>
                </c:pt>
                <c:pt idx="4853">
                  <c:v>871.13</c:v>
                </c:pt>
                <c:pt idx="4854">
                  <c:v>871.13</c:v>
                </c:pt>
                <c:pt idx="4855">
                  <c:v>871.35</c:v>
                </c:pt>
                <c:pt idx="4856">
                  <c:v>871.15</c:v>
                </c:pt>
                <c:pt idx="4857">
                  <c:v>871.24</c:v>
                </c:pt>
                <c:pt idx="4858">
                  <c:v>871.28</c:v>
                </c:pt>
                <c:pt idx="4859">
                  <c:v>871.18</c:v>
                </c:pt>
                <c:pt idx="4860">
                  <c:v>871.4</c:v>
                </c:pt>
                <c:pt idx="4861">
                  <c:v>871.23</c:v>
                </c:pt>
                <c:pt idx="4862">
                  <c:v>871.19</c:v>
                </c:pt>
                <c:pt idx="4863">
                  <c:v>871.46</c:v>
                </c:pt>
                <c:pt idx="4864">
                  <c:v>871.19</c:v>
                </c:pt>
                <c:pt idx="4865">
                  <c:v>871.15</c:v>
                </c:pt>
                <c:pt idx="4866">
                  <c:v>871.55</c:v>
                </c:pt>
                <c:pt idx="4867">
                  <c:v>871.18</c:v>
                </c:pt>
                <c:pt idx="4868">
                  <c:v>871.16</c:v>
                </c:pt>
                <c:pt idx="4869">
                  <c:v>871.68</c:v>
                </c:pt>
                <c:pt idx="4870">
                  <c:v>871.15</c:v>
                </c:pt>
                <c:pt idx="4871">
                  <c:v>871.2</c:v>
                </c:pt>
                <c:pt idx="4872">
                  <c:v>871.79</c:v>
                </c:pt>
                <c:pt idx="4873">
                  <c:v>871.15</c:v>
                </c:pt>
                <c:pt idx="4874">
                  <c:v>871.15</c:v>
                </c:pt>
                <c:pt idx="4875">
                  <c:v>871.83</c:v>
                </c:pt>
                <c:pt idx="4876">
                  <c:v>871.17</c:v>
                </c:pt>
                <c:pt idx="4877">
                  <c:v>871.2</c:v>
                </c:pt>
                <c:pt idx="4878">
                  <c:v>871.79</c:v>
                </c:pt>
                <c:pt idx="4879">
                  <c:v>871.18</c:v>
                </c:pt>
                <c:pt idx="4880">
                  <c:v>871.17</c:v>
                </c:pt>
                <c:pt idx="4881">
                  <c:v>871.7</c:v>
                </c:pt>
                <c:pt idx="4882">
                  <c:v>871.18</c:v>
                </c:pt>
                <c:pt idx="4883">
                  <c:v>871.2</c:v>
                </c:pt>
                <c:pt idx="4884">
                  <c:v>871.62</c:v>
                </c:pt>
                <c:pt idx="4885">
                  <c:v>871.19</c:v>
                </c:pt>
                <c:pt idx="4886">
                  <c:v>871.16</c:v>
                </c:pt>
                <c:pt idx="4887">
                  <c:v>871.49</c:v>
                </c:pt>
                <c:pt idx="4888">
                  <c:v>871.17</c:v>
                </c:pt>
                <c:pt idx="4889">
                  <c:v>871.21</c:v>
                </c:pt>
                <c:pt idx="4890">
                  <c:v>871.38</c:v>
                </c:pt>
                <c:pt idx="4891">
                  <c:v>871.19</c:v>
                </c:pt>
                <c:pt idx="4892">
                  <c:v>871.31</c:v>
                </c:pt>
                <c:pt idx="4893">
                  <c:v>871.26</c:v>
                </c:pt>
                <c:pt idx="4894">
                  <c:v>871.17</c:v>
                </c:pt>
                <c:pt idx="4895">
                  <c:v>871.4</c:v>
                </c:pt>
                <c:pt idx="4896">
                  <c:v>871.13</c:v>
                </c:pt>
                <c:pt idx="4897">
                  <c:v>871.14</c:v>
                </c:pt>
                <c:pt idx="4898">
                  <c:v>871.45</c:v>
                </c:pt>
                <c:pt idx="4899">
                  <c:v>871.15</c:v>
                </c:pt>
                <c:pt idx="4900">
                  <c:v>871.11</c:v>
                </c:pt>
                <c:pt idx="4901">
                  <c:v>871.6</c:v>
                </c:pt>
                <c:pt idx="4902">
                  <c:v>871.11</c:v>
                </c:pt>
                <c:pt idx="4903">
                  <c:v>871.18</c:v>
                </c:pt>
                <c:pt idx="4904">
                  <c:v>871.71</c:v>
                </c:pt>
                <c:pt idx="4905">
                  <c:v>871.14</c:v>
                </c:pt>
                <c:pt idx="4906">
                  <c:v>871.13</c:v>
                </c:pt>
                <c:pt idx="4907">
                  <c:v>871.75</c:v>
                </c:pt>
                <c:pt idx="4908">
                  <c:v>871.14</c:v>
                </c:pt>
                <c:pt idx="4909">
                  <c:v>871.11</c:v>
                </c:pt>
                <c:pt idx="4910">
                  <c:v>871.74</c:v>
                </c:pt>
                <c:pt idx="4911">
                  <c:v>871.15</c:v>
                </c:pt>
                <c:pt idx="4912">
                  <c:v>871.12</c:v>
                </c:pt>
                <c:pt idx="4913">
                  <c:v>871.66</c:v>
                </c:pt>
                <c:pt idx="4914">
                  <c:v>871.11</c:v>
                </c:pt>
                <c:pt idx="4915">
                  <c:v>871.09</c:v>
                </c:pt>
                <c:pt idx="4916">
                  <c:v>871.51</c:v>
                </c:pt>
                <c:pt idx="4917">
                  <c:v>871.08</c:v>
                </c:pt>
                <c:pt idx="4918">
                  <c:v>871.09</c:v>
                </c:pt>
                <c:pt idx="4919">
                  <c:v>871.44</c:v>
                </c:pt>
                <c:pt idx="4920">
                  <c:v>871.09</c:v>
                </c:pt>
                <c:pt idx="4921">
                  <c:v>871.06</c:v>
                </c:pt>
                <c:pt idx="4922">
                  <c:v>871.35</c:v>
                </c:pt>
                <c:pt idx="4923">
                  <c:v>871.09</c:v>
                </c:pt>
                <c:pt idx="4924">
                  <c:v>871.17</c:v>
                </c:pt>
                <c:pt idx="4925">
                  <c:v>871.27</c:v>
                </c:pt>
                <c:pt idx="4926">
                  <c:v>871.1</c:v>
                </c:pt>
                <c:pt idx="4927">
                  <c:v>871.29</c:v>
                </c:pt>
                <c:pt idx="4928">
                  <c:v>871.15</c:v>
                </c:pt>
                <c:pt idx="4929">
                  <c:v>871.1</c:v>
                </c:pt>
                <c:pt idx="4930">
                  <c:v>871.36</c:v>
                </c:pt>
                <c:pt idx="4931">
                  <c:v>871.09</c:v>
                </c:pt>
                <c:pt idx="4932">
                  <c:v>871.1</c:v>
                </c:pt>
                <c:pt idx="4933">
                  <c:v>871.48</c:v>
                </c:pt>
                <c:pt idx="4934">
                  <c:v>871.08</c:v>
                </c:pt>
                <c:pt idx="4935">
                  <c:v>871.09</c:v>
                </c:pt>
                <c:pt idx="4936">
                  <c:v>871.62</c:v>
                </c:pt>
                <c:pt idx="4937">
                  <c:v>871.12</c:v>
                </c:pt>
                <c:pt idx="4938">
                  <c:v>871.11</c:v>
                </c:pt>
                <c:pt idx="4939">
                  <c:v>871.75</c:v>
                </c:pt>
                <c:pt idx="4940">
                  <c:v>871.11</c:v>
                </c:pt>
                <c:pt idx="4941">
                  <c:v>871.09</c:v>
                </c:pt>
                <c:pt idx="4942">
                  <c:v>871.77</c:v>
                </c:pt>
                <c:pt idx="4943">
                  <c:v>871.08</c:v>
                </c:pt>
                <c:pt idx="4944">
                  <c:v>871.11</c:v>
                </c:pt>
                <c:pt idx="4945">
                  <c:v>871.72</c:v>
                </c:pt>
                <c:pt idx="4946">
                  <c:v>871.09</c:v>
                </c:pt>
                <c:pt idx="4947">
                  <c:v>871.11</c:v>
                </c:pt>
                <c:pt idx="4948">
                  <c:v>871.57</c:v>
                </c:pt>
                <c:pt idx="4949">
                  <c:v>871.06</c:v>
                </c:pt>
                <c:pt idx="4950">
                  <c:v>871.06</c:v>
                </c:pt>
                <c:pt idx="4951">
                  <c:v>871.46</c:v>
                </c:pt>
                <c:pt idx="4952">
                  <c:v>871.09</c:v>
                </c:pt>
                <c:pt idx="4953">
                  <c:v>871.08</c:v>
                </c:pt>
                <c:pt idx="4954">
                  <c:v>871.37</c:v>
                </c:pt>
                <c:pt idx="4955">
                  <c:v>871.07</c:v>
                </c:pt>
                <c:pt idx="4956">
                  <c:v>871.11</c:v>
                </c:pt>
                <c:pt idx="4957">
                  <c:v>871.21</c:v>
                </c:pt>
                <c:pt idx="4958">
                  <c:v>871.06</c:v>
                </c:pt>
                <c:pt idx="4959">
                  <c:v>871.21</c:v>
                </c:pt>
                <c:pt idx="4960">
                  <c:v>871.16</c:v>
                </c:pt>
                <c:pt idx="4961">
                  <c:v>871.08</c:v>
                </c:pt>
                <c:pt idx="4962">
                  <c:v>871.37</c:v>
                </c:pt>
                <c:pt idx="4963">
                  <c:v>871.06</c:v>
                </c:pt>
                <c:pt idx="4964">
                  <c:v>871.07</c:v>
                </c:pt>
                <c:pt idx="4965">
                  <c:v>871.46</c:v>
                </c:pt>
                <c:pt idx="4966">
                  <c:v>871.11</c:v>
                </c:pt>
                <c:pt idx="4967">
                  <c:v>871.06</c:v>
                </c:pt>
                <c:pt idx="4968">
                  <c:v>871.59</c:v>
                </c:pt>
                <c:pt idx="4969">
                  <c:v>871.09</c:v>
                </c:pt>
                <c:pt idx="4970">
                  <c:v>871.12</c:v>
                </c:pt>
                <c:pt idx="4971">
                  <c:v>871.68</c:v>
                </c:pt>
                <c:pt idx="4972">
                  <c:v>871.09</c:v>
                </c:pt>
                <c:pt idx="4973">
                  <c:v>871.1</c:v>
                </c:pt>
                <c:pt idx="4974">
                  <c:v>871.7</c:v>
                </c:pt>
                <c:pt idx="4975">
                  <c:v>871.08</c:v>
                </c:pt>
                <c:pt idx="4976">
                  <c:v>871.09</c:v>
                </c:pt>
                <c:pt idx="4977">
                  <c:v>871.71</c:v>
                </c:pt>
                <c:pt idx="4978">
                  <c:v>871.08</c:v>
                </c:pt>
                <c:pt idx="4979">
                  <c:v>871.07</c:v>
                </c:pt>
                <c:pt idx="4980">
                  <c:v>871.58</c:v>
                </c:pt>
                <c:pt idx="4981">
                  <c:v>871.07</c:v>
                </c:pt>
                <c:pt idx="4982">
                  <c:v>871.08</c:v>
                </c:pt>
                <c:pt idx="4983">
                  <c:v>871.51</c:v>
                </c:pt>
                <c:pt idx="4984">
                  <c:v>871.09</c:v>
                </c:pt>
                <c:pt idx="4985">
                  <c:v>871.08</c:v>
                </c:pt>
                <c:pt idx="4986">
                  <c:v>871.38</c:v>
                </c:pt>
                <c:pt idx="4987">
                  <c:v>871.06</c:v>
                </c:pt>
                <c:pt idx="4988">
                  <c:v>871.1</c:v>
                </c:pt>
                <c:pt idx="4989">
                  <c:v>871.22</c:v>
                </c:pt>
                <c:pt idx="4990">
                  <c:v>870.99</c:v>
                </c:pt>
                <c:pt idx="4991">
                  <c:v>871.21</c:v>
                </c:pt>
                <c:pt idx="4992">
                  <c:v>871.08</c:v>
                </c:pt>
                <c:pt idx="4993">
                  <c:v>871.02</c:v>
                </c:pt>
                <c:pt idx="4994">
                  <c:v>871.3</c:v>
                </c:pt>
                <c:pt idx="4995">
                  <c:v>871.06</c:v>
                </c:pt>
                <c:pt idx="4996">
                  <c:v>871.11</c:v>
                </c:pt>
                <c:pt idx="4997">
                  <c:v>871.42</c:v>
                </c:pt>
                <c:pt idx="4998">
                  <c:v>871.08</c:v>
                </c:pt>
                <c:pt idx="4999">
                  <c:v>871.07</c:v>
                </c:pt>
                <c:pt idx="5000">
                  <c:v>871.54</c:v>
                </c:pt>
                <c:pt idx="5001">
                  <c:v>871.1</c:v>
                </c:pt>
                <c:pt idx="5002">
                  <c:v>871.11</c:v>
                </c:pt>
                <c:pt idx="5003">
                  <c:v>871.64</c:v>
                </c:pt>
                <c:pt idx="5004">
                  <c:v>871.06</c:v>
                </c:pt>
                <c:pt idx="5005">
                  <c:v>871.06</c:v>
                </c:pt>
                <c:pt idx="5006">
                  <c:v>871.71</c:v>
                </c:pt>
                <c:pt idx="5007">
                  <c:v>871.05</c:v>
                </c:pt>
                <c:pt idx="5008">
                  <c:v>871.04</c:v>
                </c:pt>
                <c:pt idx="5009">
                  <c:v>871.72</c:v>
                </c:pt>
                <c:pt idx="5010">
                  <c:v>871.05</c:v>
                </c:pt>
                <c:pt idx="5011">
                  <c:v>871.04</c:v>
                </c:pt>
                <c:pt idx="5012">
                  <c:v>871.61</c:v>
                </c:pt>
                <c:pt idx="5013">
                  <c:v>871.03</c:v>
                </c:pt>
                <c:pt idx="5014">
                  <c:v>870.99</c:v>
                </c:pt>
                <c:pt idx="5015">
                  <c:v>871.49</c:v>
                </c:pt>
                <c:pt idx="5016">
                  <c:v>870.97</c:v>
                </c:pt>
                <c:pt idx="5017">
                  <c:v>870.96</c:v>
                </c:pt>
                <c:pt idx="5018">
                  <c:v>871.28</c:v>
                </c:pt>
                <c:pt idx="5019">
                  <c:v>870.93</c:v>
                </c:pt>
                <c:pt idx="5020">
                  <c:v>871.02</c:v>
                </c:pt>
                <c:pt idx="5021">
                  <c:v>871.22</c:v>
                </c:pt>
                <c:pt idx="5022">
                  <c:v>870.96</c:v>
                </c:pt>
                <c:pt idx="5023">
                  <c:v>871.11</c:v>
                </c:pt>
                <c:pt idx="5024">
                  <c:v>871.13</c:v>
                </c:pt>
                <c:pt idx="5025">
                  <c:v>870.98</c:v>
                </c:pt>
                <c:pt idx="5026">
                  <c:v>871.21</c:v>
                </c:pt>
                <c:pt idx="5027">
                  <c:v>871.06</c:v>
                </c:pt>
                <c:pt idx="5028">
                  <c:v>870.96</c:v>
                </c:pt>
                <c:pt idx="5029">
                  <c:v>871.27</c:v>
                </c:pt>
                <c:pt idx="5030">
                  <c:v>870.96</c:v>
                </c:pt>
                <c:pt idx="5031">
                  <c:v>870.92</c:v>
                </c:pt>
                <c:pt idx="5032">
                  <c:v>871.36</c:v>
                </c:pt>
                <c:pt idx="5033">
                  <c:v>870.97</c:v>
                </c:pt>
                <c:pt idx="5034">
                  <c:v>870.97</c:v>
                </c:pt>
                <c:pt idx="5035">
                  <c:v>871.46</c:v>
                </c:pt>
                <c:pt idx="5036">
                  <c:v>870.96</c:v>
                </c:pt>
                <c:pt idx="5037">
                  <c:v>870.99</c:v>
                </c:pt>
                <c:pt idx="5038">
                  <c:v>871.56</c:v>
                </c:pt>
                <c:pt idx="5039">
                  <c:v>871.01</c:v>
                </c:pt>
                <c:pt idx="5040">
                  <c:v>870.98</c:v>
                </c:pt>
                <c:pt idx="5041">
                  <c:v>871.63</c:v>
                </c:pt>
                <c:pt idx="5042">
                  <c:v>870.95</c:v>
                </c:pt>
                <c:pt idx="5043">
                  <c:v>870.99</c:v>
                </c:pt>
                <c:pt idx="5044">
                  <c:v>871.56</c:v>
                </c:pt>
                <c:pt idx="5045">
                  <c:v>870.98</c:v>
                </c:pt>
                <c:pt idx="5046">
                  <c:v>870.96</c:v>
                </c:pt>
                <c:pt idx="5047">
                  <c:v>871.44</c:v>
                </c:pt>
                <c:pt idx="5048">
                  <c:v>870.93</c:v>
                </c:pt>
                <c:pt idx="5049">
                  <c:v>870.99</c:v>
                </c:pt>
                <c:pt idx="5050">
                  <c:v>871.39</c:v>
                </c:pt>
                <c:pt idx="5051">
                  <c:v>871</c:v>
                </c:pt>
                <c:pt idx="5052">
                  <c:v>870.99</c:v>
                </c:pt>
                <c:pt idx="5053">
                  <c:v>871.25</c:v>
                </c:pt>
                <c:pt idx="5054">
                  <c:v>870.94</c:v>
                </c:pt>
                <c:pt idx="5055">
                  <c:v>871.05</c:v>
                </c:pt>
                <c:pt idx="5056">
                  <c:v>871.17</c:v>
                </c:pt>
                <c:pt idx="5057">
                  <c:v>870.99</c:v>
                </c:pt>
                <c:pt idx="5058">
                  <c:v>871.14</c:v>
                </c:pt>
                <c:pt idx="5059">
                  <c:v>871.07</c:v>
                </c:pt>
                <c:pt idx="5060">
                  <c:v>870.99</c:v>
                </c:pt>
                <c:pt idx="5061">
                  <c:v>871.28</c:v>
                </c:pt>
                <c:pt idx="5062">
                  <c:v>870.99</c:v>
                </c:pt>
                <c:pt idx="5063">
                  <c:v>871.01</c:v>
                </c:pt>
                <c:pt idx="5064">
                  <c:v>871.38</c:v>
                </c:pt>
                <c:pt idx="5065">
                  <c:v>871.02</c:v>
                </c:pt>
                <c:pt idx="5066">
                  <c:v>871.04</c:v>
                </c:pt>
                <c:pt idx="5067">
                  <c:v>871.42</c:v>
                </c:pt>
                <c:pt idx="5068">
                  <c:v>871</c:v>
                </c:pt>
                <c:pt idx="5069">
                  <c:v>871.03</c:v>
                </c:pt>
                <c:pt idx="5070">
                  <c:v>871.57</c:v>
                </c:pt>
                <c:pt idx="5071">
                  <c:v>870.99</c:v>
                </c:pt>
                <c:pt idx="5072">
                  <c:v>870.99</c:v>
                </c:pt>
                <c:pt idx="5073">
                  <c:v>871.64</c:v>
                </c:pt>
                <c:pt idx="5074">
                  <c:v>870.98</c:v>
                </c:pt>
                <c:pt idx="5075">
                  <c:v>870.96</c:v>
                </c:pt>
                <c:pt idx="5076">
                  <c:v>871.61</c:v>
                </c:pt>
                <c:pt idx="5077">
                  <c:v>870.97</c:v>
                </c:pt>
                <c:pt idx="5078">
                  <c:v>870.95</c:v>
                </c:pt>
                <c:pt idx="5079">
                  <c:v>871.48</c:v>
                </c:pt>
                <c:pt idx="5080">
                  <c:v>870.99</c:v>
                </c:pt>
                <c:pt idx="5081">
                  <c:v>870.99</c:v>
                </c:pt>
                <c:pt idx="5082">
                  <c:v>871.41</c:v>
                </c:pt>
                <c:pt idx="5083">
                  <c:v>870.97</c:v>
                </c:pt>
                <c:pt idx="5084">
                  <c:v>871.01</c:v>
                </c:pt>
                <c:pt idx="5085">
                  <c:v>871.34</c:v>
                </c:pt>
                <c:pt idx="5086">
                  <c:v>870.97</c:v>
                </c:pt>
                <c:pt idx="5087">
                  <c:v>870.99</c:v>
                </c:pt>
                <c:pt idx="5088">
                  <c:v>871.19</c:v>
                </c:pt>
                <c:pt idx="5089">
                  <c:v>870.94</c:v>
                </c:pt>
                <c:pt idx="5090">
                  <c:v>871.1</c:v>
                </c:pt>
                <c:pt idx="5091">
                  <c:v>871.07</c:v>
                </c:pt>
                <c:pt idx="5092">
                  <c:v>870.96</c:v>
                </c:pt>
                <c:pt idx="5093">
                  <c:v>871.15</c:v>
                </c:pt>
                <c:pt idx="5094">
                  <c:v>871.01</c:v>
                </c:pt>
                <c:pt idx="5095">
                  <c:v>870.92</c:v>
                </c:pt>
                <c:pt idx="5096">
                  <c:v>871.3</c:v>
                </c:pt>
                <c:pt idx="5097">
                  <c:v>870.93</c:v>
                </c:pt>
                <c:pt idx="5098">
                  <c:v>870.97</c:v>
                </c:pt>
                <c:pt idx="5099">
                  <c:v>871.44</c:v>
                </c:pt>
                <c:pt idx="5100">
                  <c:v>870.99</c:v>
                </c:pt>
                <c:pt idx="5101">
                  <c:v>870.99</c:v>
                </c:pt>
                <c:pt idx="5102">
                  <c:v>871.49</c:v>
                </c:pt>
                <c:pt idx="5103">
                  <c:v>871</c:v>
                </c:pt>
                <c:pt idx="5104">
                  <c:v>870.98</c:v>
                </c:pt>
                <c:pt idx="5105">
                  <c:v>871.63</c:v>
                </c:pt>
                <c:pt idx="5106">
                  <c:v>870.98</c:v>
                </c:pt>
                <c:pt idx="5107">
                  <c:v>870.98</c:v>
                </c:pt>
                <c:pt idx="5108">
                  <c:v>871.64</c:v>
                </c:pt>
                <c:pt idx="5109">
                  <c:v>870.96</c:v>
                </c:pt>
                <c:pt idx="5110">
                  <c:v>870.93</c:v>
                </c:pt>
                <c:pt idx="5111">
                  <c:v>871.5</c:v>
                </c:pt>
                <c:pt idx="5112">
                  <c:v>870.91</c:v>
                </c:pt>
                <c:pt idx="5113">
                  <c:v>870.9</c:v>
                </c:pt>
                <c:pt idx="5114">
                  <c:v>871.38</c:v>
                </c:pt>
                <c:pt idx="5115">
                  <c:v>870.94</c:v>
                </c:pt>
                <c:pt idx="5116">
                  <c:v>870.93</c:v>
                </c:pt>
                <c:pt idx="5117">
                  <c:v>871.31</c:v>
                </c:pt>
                <c:pt idx="5118">
                  <c:v>870.9</c:v>
                </c:pt>
                <c:pt idx="5119">
                  <c:v>870.91</c:v>
                </c:pt>
                <c:pt idx="5120">
                  <c:v>871.21</c:v>
                </c:pt>
                <c:pt idx="5121">
                  <c:v>870.96</c:v>
                </c:pt>
                <c:pt idx="5122">
                  <c:v>870.97</c:v>
                </c:pt>
                <c:pt idx="5123">
                  <c:v>871.08</c:v>
                </c:pt>
                <c:pt idx="5124">
                  <c:v>870.94</c:v>
                </c:pt>
                <c:pt idx="5125">
                  <c:v>871.11</c:v>
                </c:pt>
                <c:pt idx="5126">
                  <c:v>870.95</c:v>
                </c:pt>
                <c:pt idx="5127">
                  <c:v>870.92</c:v>
                </c:pt>
                <c:pt idx="5128">
                  <c:v>871.19</c:v>
                </c:pt>
                <c:pt idx="5129">
                  <c:v>870.93</c:v>
                </c:pt>
                <c:pt idx="5130">
                  <c:v>870.89</c:v>
                </c:pt>
                <c:pt idx="5131">
                  <c:v>871.31</c:v>
                </c:pt>
                <c:pt idx="5132">
                  <c:v>870.9</c:v>
                </c:pt>
                <c:pt idx="5133">
                  <c:v>870.91</c:v>
                </c:pt>
                <c:pt idx="5134">
                  <c:v>871.41</c:v>
                </c:pt>
                <c:pt idx="5135">
                  <c:v>870.88</c:v>
                </c:pt>
                <c:pt idx="5136">
                  <c:v>870.94</c:v>
                </c:pt>
                <c:pt idx="5137">
                  <c:v>871.51</c:v>
                </c:pt>
                <c:pt idx="5138">
                  <c:v>870.89</c:v>
                </c:pt>
                <c:pt idx="5139">
                  <c:v>870.91</c:v>
                </c:pt>
                <c:pt idx="5140">
                  <c:v>871.59</c:v>
                </c:pt>
                <c:pt idx="5141">
                  <c:v>870.91</c:v>
                </c:pt>
                <c:pt idx="5142">
                  <c:v>870.93</c:v>
                </c:pt>
                <c:pt idx="5143">
                  <c:v>871.58</c:v>
                </c:pt>
                <c:pt idx="5144">
                  <c:v>870.94</c:v>
                </c:pt>
                <c:pt idx="5145">
                  <c:v>870.95</c:v>
                </c:pt>
                <c:pt idx="5146">
                  <c:v>871.48</c:v>
                </c:pt>
                <c:pt idx="5147">
                  <c:v>870.99</c:v>
                </c:pt>
                <c:pt idx="5148">
                  <c:v>870.95</c:v>
                </c:pt>
                <c:pt idx="5149">
                  <c:v>871.35</c:v>
                </c:pt>
                <c:pt idx="5150">
                  <c:v>870.93</c:v>
                </c:pt>
                <c:pt idx="5151">
                  <c:v>870.99</c:v>
                </c:pt>
                <c:pt idx="5152">
                  <c:v>871.26</c:v>
                </c:pt>
                <c:pt idx="5153">
                  <c:v>870.99</c:v>
                </c:pt>
                <c:pt idx="5154">
                  <c:v>871.04</c:v>
                </c:pt>
                <c:pt idx="5155">
                  <c:v>871.2</c:v>
                </c:pt>
                <c:pt idx="5156">
                  <c:v>871</c:v>
                </c:pt>
                <c:pt idx="5157">
                  <c:v>871.16</c:v>
                </c:pt>
                <c:pt idx="5158">
                  <c:v>871.1</c:v>
                </c:pt>
                <c:pt idx="5159">
                  <c:v>871</c:v>
                </c:pt>
                <c:pt idx="5160">
                  <c:v>871.25</c:v>
                </c:pt>
                <c:pt idx="5161">
                  <c:v>870.99</c:v>
                </c:pt>
                <c:pt idx="5162">
                  <c:v>870.98</c:v>
                </c:pt>
                <c:pt idx="5163">
                  <c:v>871.33</c:v>
                </c:pt>
                <c:pt idx="5164">
                  <c:v>870.98</c:v>
                </c:pt>
                <c:pt idx="5165">
                  <c:v>870.95</c:v>
                </c:pt>
                <c:pt idx="5166">
                  <c:v>871.33</c:v>
                </c:pt>
                <c:pt idx="5167">
                  <c:v>870.88</c:v>
                </c:pt>
                <c:pt idx="5168">
                  <c:v>870.9</c:v>
                </c:pt>
                <c:pt idx="5169">
                  <c:v>871.47</c:v>
                </c:pt>
                <c:pt idx="5170">
                  <c:v>870.88</c:v>
                </c:pt>
                <c:pt idx="5171">
                  <c:v>870.96</c:v>
                </c:pt>
                <c:pt idx="5172">
                  <c:v>871.59</c:v>
                </c:pt>
                <c:pt idx="5173">
                  <c:v>870.93</c:v>
                </c:pt>
                <c:pt idx="5174">
                  <c:v>870.9</c:v>
                </c:pt>
                <c:pt idx="5175">
                  <c:v>871.57</c:v>
                </c:pt>
                <c:pt idx="5176">
                  <c:v>870.9</c:v>
                </c:pt>
                <c:pt idx="5177">
                  <c:v>870.91</c:v>
                </c:pt>
                <c:pt idx="5178">
                  <c:v>871.47</c:v>
                </c:pt>
                <c:pt idx="5179">
                  <c:v>870.94</c:v>
                </c:pt>
                <c:pt idx="5180">
                  <c:v>870.91</c:v>
                </c:pt>
                <c:pt idx="5181">
                  <c:v>871.32</c:v>
                </c:pt>
                <c:pt idx="5182">
                  <c:v>870.91</c:v>
                </c:pt>
                <c:pt idx="5183">
                  <c:v>870.92</c:v>
                </c:pt>
                <c:pt idx="5184">
                  <c:v>871.23</c:v>
                </c:pt>
                <c:pt idx="5185">
                  <c:v>870.88</c:v>
                </c:pt>
                <c:pt idx="5186">
                  <c:v>870.92</c:v>
                </c:pt>
                <c:pt idx="5187">
                  <c:v>871.06</c:v>
                </c:pt>
                <c:pt idx="5188">
                  <c:v>870.87</c:v>
                </c:pt>
                <c:pt idx="5189">
                  <c:v>871.08</c:v>
                </c:pt>
                <c:pt idx="5190">
                  <c:v>871</c:v>
                </c:pt>
                <c:pt idx="5191">
                  <c:v>870.89</c:v>
                </c:pt>
                <c:pt idx="5192">
                  <c:v>871.11</c:v>
                </c:pt>
                <c:pt idx="5193">
                  <c:v>870.9</c:v>
                </c:pt>
                <c:pt idx="5194">
                  <c:v>870.84</c:v>
                </c:pt>
                <c:pt idx="5195">
                  <c:v>871.18</c:v>
                </c:pt>
                <c:pt idx="5196">
                  <c:v>870.88</c:v>
                </c:pt>
                <c:pt idx="5197">
                  <c:v>870.83</c:v>
                </c:pt>
                <c:pt idx="5198">
                  <c:v>871.27</c:v>
                </c:pt>
                <c:pt idx="5199">
                  <c:v>870.88</c:v>
                </c:pt>
                <c:pt idx="5200">
                  <c:v>870.89</c:v>
                </c:pt>
                <c:pt idx="5201">
                  <c:v>871.38</c:v>
                </c:pt>
                <c:pt idx="5202">
                  <c:v>870.88</c:v>
                </c:pt>
                <c:pt idx="5203">
                  <c:v>870.87</c:v>
                </c:pt>
                <c:pt idx="5204">
                  <c:v>871.48</c:v>
                </c:pt>
                <c:pt idx="5205">
                  <c:v>870.87</c:v>
                </c:pt>
                <c:pt idx="5206">
                  <c:v>870.81</c:v>
                </c:pt>
                <c:pt idx="5207">
                  <c:v>871.47</c:v>
                </c:pt>
                <c:pt idx="5208">
                  <c:v>870.85</c:v>
                </c:pt>
                <c:pt idx="5209">
                  <c:v>870.88</c:v>
                </c:pt>
                <c:pt idx="5210">
                  <c:v>871.43</c:v>
                </c:pt>
                <c:pt idx="5211">
                  <c:v>870.86</c:v>
                </c:pt>
                <c:pt idx="5212">
                  <c:v>870.86</c:v>
                </c:pt>
                <c:pt idx="5213">
                  <c:v>871.34</c:v>
                </c:pt>
                <c:pt idx="5214">
                  <c:v>870.85</c:v>
                </c:pt>
                <c:pt idx="5215">
                  <c:v>870.88</c:v>
                </c:pt>
                <c:pt idx="5216">
                  <c:v>871.2</c:v>
                </c:pt>
                <c:pt idx="5217">
                  <c:v>870.82</c:v>
                </c:pt>
                <c:pt idx="5218">
                  <c:v>870.87</c:v>
                </c:pt>
                <c:pt idx="5219">
                  <c:v>871.14</c:v>
                </c:pt>
                <c:pt idx="5220">
                  <c:v>870.85</c:v>
                </c:pt>
                <c:pt idx="5221">
                  <c:v>870.92</c:v>
                </c:pt>
                <c:pt idx="5222">
                  <c:v>871</c:v>
                </c:pt>
                <c:pt idx="5223">
                  <c:v>870.82</c:v>
                </c:pt>
                <c:pt idx="5224">
                  <c:v>870.99</c:v>
                </c:pt>
                <c:pt idx="5225">
                  <c:v>870.9</c:v>
                </c:pt>
                <c:pt idx="5226">
                  <c:v>870.87</c:v>
                </c:pt>
                <c:pt idx="5227">
                  <c:v>871.13</c:v>
                </c:pt>
                <c:pt idx="5228">
                  <c:v>870.86</c:v>
                </c:pt>
                <c:pt idx="5229">
                  <c:v>870.86</c:v>
                </c:pt>
                <c:pt idx="5230">
                  <c:v>871.19</c:v>
                </c:pt>
                <c:pt idx="5231">
                  <c:v>870.84</c:v>
                </c:pt>
                <c:pt idx="5232">
                  <c:v>870.84</c:v>
                </c:pt>
                <c:pt idx="5233">
                  <c:v>871.32</c:v>
                </c:pt>
                <c:pt idx="5234">
                  <c:v>870.81</c:v>
                </c:pt>
                <c:pt idx="5235">
                  <c:v>870.84</c:v>
                </c:pt>
                <c:pt idx="5236">
                  <c:v>871.41</c:v>
                </c:pt>
                <c:pt idx="5237">
                  <c:v>870.87</c:v>
                </c:pt>
                <c:pt idx="5238">
                  <c:v>870.84</c:v>
                </c:pt>
                <c:pt idx="5239">
                  <c:v>871.52</c:v>
                </c:pt>
                <c:pt idx="5240">
                  <c:v>870.85</c:v>
                </c:pt>
                <c:pt idx="5241">
                  <c:v>870.85</c:v>
                </c:pt>
                <c:pt idx="5242">
                  <c:v>871.52</c:v>
                </c:pt>
                <c:pt idx="5243">
                  <c:v>870.87</c:v>
                </c:pt>
                <c:pt idx="5244">
                  <c:v>870.87</c:v>
                </c:pt>
                <c:pt idx="5245">
                  <c:v>871.42</c:v>
                </c:pt>
                <c:pt idx="5246">
                  <c:v>870.9</c:v>
                </c:pt>
                <c:pt idx="5247">
                  <c:v>870.92</c:v>
                </c:pt>
                <c:pt idx="5248">
                  <c:v>871.3</c:v>
                </c:pt>
                <c:pt idx="5249">
                  <c:v>870.89</c:v>
                </c:pt>
                <c:pt idx="5250">
                  <c:v>870.9</c:v>
                </c:pt>
                <c:pt idx="5251">
                  <c:v>871.19</c:v>
                </c:pt>
                <c:pt idx="5252">
                  <c:v>870.85</c:v>
                </c:pt>
                <c:pt idx="5253">
                  <c:v>870.92</c:v>
                </c:pt>
                <c:pt idx="5254">
                  <c:v>871.09</c:v>
                </c:pt>
                <c:pt idx="5255">
                  <c:v>870.86</c:v>
                </c:pt>
                <c:pt idx="5256">
                  <c:v>870.99</c:v>
                </c:pt>
                <c:pt idx="5257">
                  <c:v>871.01</c:v>
                </c:pt>
                <c:pt idx="5258">
                  <c:v>870.86</c:v>
                </c:pt>
                <c:pt idx="5259">
                  <c:v>871.07</c:v>
                </c:pt>
                <c:pt idx="5260">
                  <c:v>870.89</c:v>
                </c:pt>
                <c:pt idx="5261">
                  <c:v>870.89</c:v>
                </c:pt>
                <c:pt idx="5262">
                  <c:v>871.21</c:v>
                </c:pt>
                <c:pt idx="5263">
                  <c:v>870.89</c:v>
                </c:pt>
                <c:pt idx="5264">
                  <c:v>870.87</c:v>
                </c:pt>
                <c:pt idx="5265">
                  <c:v>871.34</c:v>
                </c:pt>
                <c:pt idx="5266">
                  <c:v>870.9</c:v>
                </c:pt>
                <c:pt idx="5267">
                  <c:v>870.88</c:v>
                </c:pt>
                <c:pt idx="5268">
                  <c:v>871.43</c:v>
                </c:pt>
                <c:pt idx="5269">
                  <c:v>870.88</c:v>
                </c:pt>
                <c:pt idx="5270">
                  <c:v>870.89</c:v>
                </c:pt>
                <c:pt idx="5271">
                  <c:v>871.52</c:v>
                </c:pt>
                <c:pt idx="5272">
                  <c:v>870.86</c:v>
                </c:pt>
                <c:pt idx="5273">
                  <c:v>870.89</c:v>
                </c:pt>
                <c:pt idx="5274">
                  <c:v>871.57</c:v>
                </c:pt>
                <c:pt idx="5275">
                  <c:v>870.87</c:v>
                </c:pt>
                <c:pt idx="5276">
                  <c:v>870.85</c:v>
                </c:pt>
                <c:pt idx="5277">
                  <c:v>871.45</c:v>
                </c:pt>
                <c:pt idx="5278">
                  <c:v>870.87</c:v>
                </c:pt>
                <c:pt idx="5279">
                  <c:v>870.87</c:v>
                </c:pt>
                <c:pt idx="5280">
                  <c:v>871.32</c:v>
                </c:pt>
                <c:pt idx="5281">
                  <c:v>870.87</c:v>
                </c:pt>
                <c:pt idx="5282">
                  <c:v>870.86</c:v>
                </c:pt>
                <c:pt idx="5283">
                  <c:v>871.21</c:v>
                </c:pt>
                <c:pt idx="5284">
                  <c:v>870.9</c:v>
                </c:pt>
                <c:pt idx="5285">
                  <c:v>870.89</c:v>
                </c:pt>
                <c:pt idx="5286">
                  <c:v>871.14</c:v>
                </c:pt>
                <c:pt idx="5287">
                  <c:v>870.89</c:v>
                </c:pt>
                <c:pt idx="5288">
                  <c:v>870.96</c:v>
                </c:pt>
                <c:pt idx="5289">
                  <c:v>870.96</c:v>
                </c:pt>
                <c:pt idx="5290">
                  <c:v>870.86</c:v>
                </c:pt>
                <c:pt idx="5291">
                  <c:v>871.09</c:v>
                </c:pt>
                <c:pt idx="5292">
                  <c:v>870.87</c:v>
                </c:pt>
                <c:pt idx="5293">
                  <c:v>870.85</c:v>
                </c:pt>
                <c:pt idx="5294">
                  <c:v>871.21</c:v>
                </c:pt>
                <c:pt idx="5295">
                  <c:v>870.8</c:v>
                </c:pt>
                <c:pt idx="5296">
                  <c:v>870.83</c:v>
                </c:pt>
                <c:pt idx="5297">
                  <c:v>871.26</c:v>
                </c:pt>
                <c:pt idx="5298">
                  <c:v>870.84</c:v>
                </c:pt>
                <c:pt idx="5299">
                  <c:v>870.83</c:v>
                </c:pt>
                <c:pt idx="5300">
                  <c:v>871.34</c:v>
                </c:pt>
                <c:pt idx="5301">
                  <c:v>870.79</c:v>
                </c:pt>
                <c:pt idx="5302">
                  <c:v>870.76</c:v>
                </c:pt>
                <c:pt idx="5303">
                  <c:v>871.47</c:v>
                </c:pt>
                <c:pt idx="5304">
                  <c:v>870.82</c:v>
                </c:pt>
                <c:pt idx="5305">
                  <c:v>870.83</c:v>
                </c:pt>
                <c:pt idx="5306">
                  <c:v>871.45</c:v>
                </c:pt>
                <c:pt idx="5307">
                  <c:v>870.8</c:v>
                </c:pt>
                <c:pt idx="5308">
                  <c:v>870.8</c:v>
                </c:pt>
                <c:pt idx="5309">
                  <c:v>871.38</c:v>
                </c:pt>
                <c:pt idx="5310">
                  <c:v>870.79</c:v>
                </c:pt>
                <c:pt idx="5311">
                  <c:v>870.79</c:v>
                </c:pt>
                <c:pt idx="5312">
                  <c:v>871.25</c:v>
                </c:pt>
                <c:pt idx="5313">
                  <c:v>870.76</c:v>
                </c:pt>
                <c:pt idx="5314">
                  <c:v>870.76</c:v>
                </c:pt>
                <c:pt idx="5315">
                  <c:v>871.13</c:v>
                </c:pt>
                <c:pt idx="5316">
                  <c:v>870.77</c:v>
                </c:pt>
                <c:pt idx="5317">
                  <c:v>870.81</c:v>
                </c:pt>
                <c:pt idx="5318">
                  <c:v>871.05</c:v>
                </c:pt>
                <c:pt idx="5319">
                  <c:v>870.76</c:v>
                </c:pt>
                <c:pt idx="5320">
                  <c:v>870.84</c:v>
                </c:pt>
                <c:pt idx="5321">
                  <c:v>870.96</c:v>
                </c:pt>
                <c:pt idx="5322">
                  <c:v>870.78</c:v>
                </c:pt>
                <c:pt idx="5323">
                  <c:v>870.97</c:v>
                </c:pt>
                <c:pt idx="5324">
                  <c:v>870.89</c:v>
                </c:pt>
                <c:pt idx="5325">
                  <c:v>870.81</c:v>
                </c:pt>
                <c:pt idx="5326">
                  <c:v>871.08</c:v>
                </c:pt>
                <c:pt idx="5327">
                  <c:v>870.77</c:v>
                </c:pt>
                <c:pt idx="5328">
                  <c:v>870.78</c:v>
                </c:pt>
                <c:pt idx="5329">
                  <c:v>871.17</c:v>
                </c:pt>
                <c:pt idx="5330">
                  <c:v>870.81</c:v>
                </c:pt>
                <c:pt idx="5331">
                  <c:v>870.81</c:v>
                </c:pt>
                <c:pt idx="5332">
                  <c:v>871.27</c:v>
                </c:pt>
                <c:pt idx="5333">
                  <c:v>870.81</c:v>
                </c:pt>
                <c:pt idx="5334">
                  <c:v>870.83</c:v>
                </c:pt>
                <c:pt idx="5335">
                  <c:v>871.41</c:v>
                </c:pt>
                <c:pt idx="5336">
                  <c:v>870.82</c:v>
                </c:pt>
                <c:pt idx="5337">
                  <c:v>870.85</c:v>
                </c:pt>
                <c:pt idx="5338">
                  <c:v>871.44</c:v>
                </c:pt>
                <c:pt idx="5339">
                  <c:v>870.78</c:v>
                </c:pt>
                <c:pt idx="5340">
                  <c:v>870.79</c:v>
                </c:pt>
                <c:pt idx="5341">
                  <c:v>871.46</c:v>
                </c:pt>
                <c:pt idx="5342">
                  <c:v>870.76</c:v>
                </c:pt>
                <c:pt idx="5343">
                  <c:v>870.8</c:v>
                </c:pt>
                <c:pt idx="5344">
                  <c:v>871.28</c:v>
                </c:pt>
                <c:pt idx="5345">
                  <c:v>870.78</c:v>
                </c:pt>
                <c:pt idx="5346">
                  <c:v>870.84</c:v>
                </c:pt>
                <c:pt idx="5347">
                  <c:v>871.21</c:v>
                </c:pt>
                <c:pt idx="5348">
                  <c:v>870.76</c:v>
                </c:pt>
                <c:pt idx="5349">
                  <c:v>870.77</c:v>
                </c:pt>
                <c:pt idx="5350">
                  <c:v>871.1</c:v>
                </c:pt>
                <c:pt idx="5351">
                  <c:v>870.8</c:v>
                </c:pt>
                <c:pt idx="5352">
                  <c:v>870.83</c:v>
                </c:pt>
                <c:pt idx="5353">
                  <c:v>871.03</c:v>
                </c:pt>
                <c:pt idx="5354">
                  <c:v>870.82</c:v>
                </c:pt>
                <c:pt idx="5355">
                  <c:v>870.86</c:v>
                </c:pt>
                <c:pt idx="5356">
                  <c:v>870.91</c:v>
                </c:pt>
                <c:pt idx="5357">
                  <c:v>870.79</c:v>
                </c:pt>
                <c:pt idx="5358">
                  <c:v>871</c:v>
                </c:pt>
                <c:pt idx="5359">
                  <c:v>870.79</c:v>
                </c:pt>
                <c:pt idx="5360">
                  <c:v>870.76</c:v>
                </c:pt>
                <c:pt idx="5361">
                  <c:v>871.1</c:v>
                </c:pt>
                <c:pt idx="5362">
                  <c:v>870.75</c:v>
                </c:pt>
                <c:pt idx="5363">
                  <c:v>870.79</c:v>
                </c:pt>
                <c:pt idx="5364">
                  <c:v>871.22</c:v>
                </c:pt>
                <c:pt idx="5365">
                  <c:v>870.83</c:v>
                </c:pt>
                <c:pt idx="5366">
                  <c:v>870.83</c:v>
                </c:pt>
                <c:pt idx="5367">
                  <c:v>871.32</c:v>
                </c:pt>
                <c:pt idx="5368">
                  <c:v>870.82</c:v>
                </c:pt>
                <c:pt idx="5369">
                  <c:v>870.83</c:v>
                </c:pt>
                <c:pt idx="5370">
                  <c:v>871.47</c:v>
                </c:pt>
                <c:pt idx="5371">
                  <c:v>870.83</c:v>
                </c:pt>
                <c:pt idx="5372">
                  <c:v>870.79</c:v>
                </c:pt>
                <c:pt idx="5373">
                  <c:v>871.46</c:v>
                </c:pt>
                <c:pt idx="5374">
                  <c:v>870.82</c:v>
                </c:pt>
                <c:pt idx="5375">
                  <c:v>870.82</c:v>
                </c:pt>
                <c:pt idx="5376">
                  <c:v>871.38</c:v>
                </c:pt>
                <c:pt idx="5377">
                  <c:v>870.81</c:v>
                </c:pt>
                <c:pt idx="5378">
                  <c:v>870.81</c:v>
                </c:pt>
                <c:pt idx="5379">
                  <c:v>871.29</c:v>
                </c:pt>
                <c:pt idx="5380">
                  <c:v>870.79</c:v>
                </c:pt>
                <c:pt idx="5381">
                  <c:v>870.82</c:v>
                </c:pt>
                <c:pt idx="5382">
                  <c:v>871.21</c:v>
                </c:pt>
                <c:pt idx="5383">
                  <c:v>870.84</c:v>
                </c:pt>
                <c:pt idx="5384">
                  <c:v>870.84</c:v>
                </c:pt>
                <c:pt idx="5385">
                  <c:v>871.11</c:v>
                </c:pt>
                <c:pt idx="5386">
                  <c:v>870.8</c:v>
                </c:pt>
                <c:pt idx="5387">
                  <c:v>870.86</c:v>
                </c:pt>
                <c:pt idx="5388">
                  <c:v>870.92</c:v>
                </c:pt>
                <c:pt idx="5389">
                  <c:v>870.75</c:v>
                </c:pt>
                <c:pt idx="5390">
                  <c:v>870.99</c:v>
                </c:pt>
                <c:pt idx="5391">
                  <c:v>870.95</c:v>
                </c:pt>
                <c:pt idx="5392">
                  <c:v>870.82</c:v>
                </c:pt>
                <c:pt idx="5393">
                  <c:v>871.08</c:v>
                </c:pt>
                <c:pt idx="5394">
                  <c:v>870.79</c:v>
                </c:pt>
                <c:pt idx="5395">
                  <c:v>870.79</c:v>
                </c:pt>
                <c:pt idx="5396">
                  <c:v>871.17</c:v>
                </c:pt>
                <c:pt idx="5397">
                  <c:v>870.71</c:v>
                </c:pt>
                <c:pt idx="5398">
                  <c:v>870.77</c:v>
                </c:pt>
                <c:pt idx="5399">
                  <c:v>871.23</c:v>
                </c:pt>
                <c:pt idx="5400">
                  <c:v>870.74</c:v>
                </c:pt>
                <c:pt idx="5401">
                  <c:v>870.72</c:v>
                </c:pt>
                <c:pt idx="5402">
                  <c:v>871.32</c:v>
                </c:pt>
                <c:pt idx="5403">
                  <c:v>870.67</c:v>
                </c:pt>
                <c:pt idx="5404">
                  <c:v>870.68</c:v>
                </c:pt>
                <c:pt idx="5405">
                  <c:v>871.37</c:v>
                </c:pt>
                <c:pt idx="5406">
                  <c:v>870.74</c:v>
                </c:pt>
                <c:pt idx="5407">
                  <c:v>870.7</c:v>
                </c:pt>
                <c:pt idx="5408">
                  <c:v>871.3</c:v>
                </c:pt>
                <c:pt idx="5409">
                  <c:v>870.71</c:v>
                </c:pt>
                <c:pt idx="5410">
                  <c:v>870.68</c:v>
                </c:pt>
                <c:pt idx="5411">
                  <c:v>871.17</c:v>
                </c:pt>
                <c:pt idx="5412">
                  <c:v>870.66</c:v>
                </c:pt>
                <c:pt idx="5413">
                  <c:v>870.67</c:v>
                </c:pt>
                <c:pt idx="5414">
                  <c:v>871.05</c:v>
                </c:pt>
                <c:pt idx="5415">
                  <c:v>870.64</c:v>
                </c:pt>
                <c:pt idx="5416">
                  <c:v>870.62</c:v>
                </c:pt>
                <c:pt idx="5417">
                  <c:v>870.91</c:v>
                </c:pt>
                <c:pt idx="5418">
                  <c:v>870.62</c:v>
                </c:pt>
                <c:pt idx="5419">
                  <c:v>870.72</c:v>
                </c:pt>
                <c:pt idx="5420">
                  <c:v>870.9</c:v>
                </c:pt>
                <c:pt idx="5421">
                  <c:v>870.67</c:v>
                </c:pt>
                <c:pt idx="5422">
                  <c:v>870.83</c:v>
                </c:pt>
                <c:pt idx="5423">
                  <c:v>870.76</c:v>
                </c:pt>
                <c:pt idx="5424">
                  <c:v>870.64</c:v>
                </c:pt>
                <c:pt idx="5425">
                  <c:v>870.89</c:v>
                </c:pt>
                <c:pt idx="5426">
                  <c:v>870.63</c:v>
                </c:pt>
                <c:pt idx="5427">
                  <c:v>870.64</c:v>
                </c:pt>
                <c:pt idx="5428">
                  <c:v>870.99</c:v>
                </c:pt>
                <c:pt idx="5429">
                  <c:v>870.64</c:v>
                </c:pt>
                <c:pt idx="5430">
                  <c:v>870.64</c:v>
                </c:pt>
                <c:pt idx="5431">
                  <c:v>871.09</c:v>
                </c:pt>
                <c:pt idx="5432">
                  <c:v>870.64</c:v>
                </c:pt>
                <c:pt idx="5433">
                  <c:v>870.65</c:v>
                </c:pt>
                <c:pt idx="5434">
                  <c:v>871.18</c:v>
                </c:pt>
                <c:pt idx="5435">
                  <c:v>870.64</c:v>
                </c:pt>
                <c:pt idx="5436">
                  <c:v>870.7</c:v>
                </c:pt>
                <c:pt idx="5437">
                  <c:v>871.26</c:v>
                </c:pt>
                <c:pt idx="5438">
                  <c:v>870.66</c:v>
                </c:pt>
                <c:pt idx="5439">
                  <c:v>870.65</c:v>
                </c:pt>
                <c:pt idx="5440">
                  <c:v>871.32</c:v>
                </c:pt>
                <c:pt idx="5441">
                  <c:v>870.68</c:v>
                </c:pt>
                <c:pt idx="5442">
                  <c:v>870.67</c:v>
                </c:pt>
                <c:pt idx="5443">
                  <c:v>871.23</c:v>
                </c:pt>
                <c:pt idx="5444">
                  <c:v>870.69</c:v>
                </c:pt>
                <c:pt idx="5445">
                  <c:v>870.68</c:v>
                </c:pt>
                <c:pt idx="5446">
                  <c:v>871.11</c:v>
                </c:pt>
                <c:pt idx="5447">
                  <c:v>870.65</c:v>
                </c:pt>
                <c:pt idx="5448">
                  <c:v>870.7</c:v>
                </c:pt>
                <c:pt idx="5449">
                  <c:v>871.01</c:v>
                </c:pt>
                <c:pt idx="5450">
                  <c:v>870.6</c:v>
                </c:pt>
                <c:pt idx="5451">
                  <c:v>870.69</c:v>
                </c:pt>
                <c:pt idx="5452">
                  <c:v>870.9</c:v>
                </c:pt>
                <c:pt idx="5453">
                  <c:v>870.67</c:v>
                </c:pt>
                <c:pt idx="5454">
                  <c:v>870.77</c:v>
                </c:pt>
                <c:pt idx="5455">
                  <c:v>870.73</c:v>
                </c:pt>
                <c:pt idx="5456">
                  <c:v>870.61</c:v>
                </c:pt>
                <c:pt idx="5457">
                  <c:v>870.79</c:v>
                </c:pt>
                <c:pt idx="5458">
                  <c:v>870.59</c:v>
                </c:pt>
                <c:pt idx="5459">
                  <c:v>870.59</c:v>
                </c:pt>
                <c:pt idx="5460">
                  <c:v>870.91</c:v>
                </c:pt>
                <c:pt idx="5461">
                  <c:v>870.58</c:v>
                </c:pt>
                <c:pt idx="5462">
                  <c:v>870.59</c:v>
                </c:pt>
                <c:pt idx="5463">
                  <c:v>870.95</c:v>
                </c:pt>
                <c:pt idx="5464">
                  <c:v>870.52</c:v>
                </c:pt>
                <c:pt idx="5465">
                  <c:v>870.48</c:v>
                </c:pt>
                <c:pt idx="5466">
                  <c:v>871.03</c:v>
                </c:pt>
                <c:pt idx="5467">
                  <c:v>870.56</c:v>
                </c:pt>
                <c:pt idx="5468">
                  <c:v>870.59</c:v>
                </c:pt>
                <c:pt idx="5469">
                  <c:v>871.19</c:v>
                </c:pt>
                <c:pt idx="5470">
                  <c:v>870.56</c:v>
                </c:pt>
                <c:pt idx="5471">
                  <c:v>870.55</c:v>
                </c:pt>
                <c:pt idx="5472">
                  <c:v>871.13</c:v>
                </c:pt>
                <c:pt idx="5473">
                  <c:v>870.49</c:v>
                </c:pt>
                <c:pt idx="5474">
                  <c:v>870.48</c:v>
                </c:pt>
                <c:pt idx="5475">
                  <c:v>871.12</c:v>
                </c:pt>
                <c:pt idx="5476">
                  <c:v>870.5</c:v>
                </c:pt>
                <c:pt idx="5477">
                  <c:v>870.51</c:v>
                </c:pt>
                <c:pt idx="5478">
                  <c:v>871</c:v>
                </c:pt>
                <c:pt idx="5479">
                  <c:v>870.51</c:v>
                </c:pt>
                <c:pt idx="5480">
                  <c:v>870.48</c:v>
                </c:pt>
                <c:pt idx="5481">
                  <c:v>870.9</c:v>
                </c:pt>
                <c:pt idx="5482">
                  <c:v>870.51</c:v>
                </c:pt>
                <c:pt idx="5483">
                  <c:v>870.57</c:v>
                </c:pt>
                <c:pt idx="5484">
                  <c:v>870.83</c:v>
                </c:pt>
                <c:pt idx="5485">
                  <c:v>870.57</c:v>
                </c:pt>
                <c:pt idx="5486">
                  <c:v>870.63</c:v>
                </c:pt>
                <c:pt idx="5487">
                  <c:v>870.74</c:v>
                </c:pt>
                <c:pt idx="5488">
                  <c:v>870.57</c:v>
                </c:pt>
                <c:pt idx="5489">
                  <c:v>870.73</c:v>
                </c:pt>
                <c:pt idx="5490">
                  <c:v>870.62</c:v>
                </c:pt>
                <c:pt idx="5491">
                  <c:v>870.52</c:v>
                </c:pt>
                <c:pt idx="5492">
                  <c:v>870.81</c:v>
                </c:pt>
                <c:pt idx="5493">
                  <c:v>870.5</c:v>
                </c:pt>
                <c:pt idx="5494">
                  <c:v>870.55</c:v>
                </c:pt>
                <c:pt idx="5495">
                  <c:v>870.89</c:v>
                </c:pt>
                <c:pt idx="5496">
                  <c:v>870.55</c:v>
                </c:pt>
                <c:pt idx="5497">
                  <c:v>870.53</c:v>
                </c:pt>
                <c:pt idx="5498">
                  <c:v>871</c:v>
                </c:pt>
                <c:pt idx="5499">
                  <c:v>870.51</c:v>
                </c:pt>
                <c:pt idx="5500">
                  <c:v>870.56</c:v>
                </c:pt>
                <c:pt idx="5501">
                  <c:v>871.09</c:v>
                </c:pt>
                <c:pt idx="5502">
                  <c:v>870.53</c:v>
                </c:pt>
                <c:pt idx="5503">
                  <c:v>870.53</c:v>
                </c:pt>
                <c:pt idx="5504">
                  <c:v>871.19</c:v>
                </c:pt>
                <c:pt idx="5505">
                  <c:v>870.53</c:v>
                </c:pt>
                <c:pt idx="5506">
                  <c:v>870.54</c:v>
                </c:pt>
                <c:pt idx="5507">
                  <c:v>871.14</c:v>
                </c:pt>
                <c:pt idx="5508">
                  <c:v>870.53</c:v>
                </c:pt>
                <c:pt idx="5509">
                  <c:v>870.51</c:v>
                </c:pt>
                <c:pt idx="5510">
                  <c:v>871.02</c:v>
                </c:pt>
                <c:pt idx="5511">
                  <c:v>870.51</c:v>
                </c:pt>
                <c:pt idx="5512">
                  <c:v>870.49</c:v>
                </c:pt>
                <c:pt idx="5513">
                  <c:v>870.92</c:v>
                </c:pt>
                <c:pt idx="5514">
                  <c:v>870.53</c:v>
                </c:pt>
                <c:pt idx="5515">
                  <c:v>870.52</c:v>
                </c:pt>
                <c:pt idx="5516">
                  <c:v>870.81</c:v>
                </c:pt>
                <c:pt idx="5517">
                  <c:v>870.54</c:v>
                </c:pt>
                <c:pt idx="5518">
                  <c:v>870.63</c:v>
                </c:pt>
                <c:pt idx="5519">
                  <c:v>870.76</c:v>
                </c:pt>
                <c:pt idx="5520">
                  <c:v>870.57</c:v>
                </c:pt>
                <c:pt idx="5521">
                  <c:v>870.72</c:v>
                </c:pt>
                <c:pt idx="5522">
                  <c:v>870.67</c:v>
                </c:pt>
                <c:pt idx="5523">
                  <c:v>870.54</c:v>
                </c:pt>
                <c:pt idx="5524">
                  <c:v>870.78</c:v>
                </c:pt>
                <c:pt idx="5525">
                  <c:v>870.56</c:v>
                </c:pt>
                <c:pt idx="5526">
                  <c:v>870.57</c:v>
                </c:pt>
                <c:pt idx="5527">
                  <c:v>870.94</c:v>
                </c:pt>
                <c:pt idx="5528">
                  <c:v>870.5</c:v>
                </c:pt>
                <c:pt idx="5529">
                  <c:v>870.59</c:v>
                </c:pt>
                <c:pt idx="5530">
                  <c:v>870.97</c:v>
                </c:pt>
                <c:pt idx="5531">
                  <c:v>870.55</c:v>
                </c:pt>
                <c:pt idx="5532">
                  <c:v>870.59</c:v>
                </c:pt>
                <c:pt idx="5533">
                  <c:v>871.1</c:v>
                </c:pt>
                <c:pt idx="5534">
                  <c:v>870.5</c:v>
                </c:pt>
                <c:pt idx="5535">
                  <c:v>870.5</c:v>
                </c:pt>
                <c:pt idx="5536">
                  <c:v>871.11</c:v>
                </c:pt>
                <c:pt idx="5537">
                  <c:v>870.48</c:v>
                </c:pt>
                <c:pt idx="5538">
                  <c:v>870.49</c:v>
                </c:pt>
                <c:pt idx="5539">
                  <c:v>871.15</c:v>
                </c:pt>
                <c:pt idx="5540">
                  <c:v>870.52</c:v>
                </c:pt>
                <c:pt idx="5541">
                  <c:v>870.54</c:v>
                </c:pt>
                <c:pt idx="5542">
                  <c:v>871.06</c:v>
                </c:pt>
                <c:pt idx="5543">
                  <c:v>870.51</c:v>
                </c:pt>
                <c:pt idx="5544">
                  <c:v>870.52</c:v>
                </c:pt>
                <c:pt idx="5545">
                  <c:v>870.94</c:v>
                </c:pt>
                <c:pt idx="5546">
                  <c:v>870.51</c:v>
                </c:pt>
                <c:pt idx="5547">
                  <c:v>870.47</c:v>
                </c:pt>
                <c:pt idx="5548">
                  <c:v>870.81</c:v>
                </c:pt>
                <c:pt idx="5549">
                  <c:v>870.49</c:v>
                </c:pt>
                <c:pt idx="5550">
                  <c:v>870.56</c:v>
                </c:pt>
                <c:pt idx="5551">
                  <c:v>870.67</c:v>
                </c:pt>
                <c:pt idx="5552">
                  <c:v>870.46</c:v>
                </c:pt>
                <c:pt idx="5553">
                  <c:v>870.54</c:v>
                </c:pt>
                <c:pt idx="5554">
                  <c:v>870.57</c:v>
                </c:pt>
                <c:pt idx="5555">
                  <c:v>870.46</c:v>
                </c:pt>
                <c:pt idx="5556">
                  <c:v>870.66</c:v>
                </c:pt>
                <c:pt idx="5557">
                  <c:v>870.51</c:v>
                </c:pt>
                <c:pt idx="5558">
                  <c:v>870.48</c:v>
                </c:pt>
                <c:pt idx="5559">
                  <c:v>870.8</c:v>
                </c:pt>
                <c:pt idx="5560">
                  <c:v>870.48</c:v>
                </c:pt>
                <c:pt idx="5561">
                  <c:v>870.49</c:v>
                </c:pt>
                <c:pt idx="5562">
                  <c:v>870.87</c:v>
                </c:pt>
                <c:pt idx="5563">
                  <c:v>870.48</c:v>
                </c:pt>
                <c:pt idx="5564">
                  <c:v>870.47</c:v>
                </c:pt>
                <c:pt idx="5565">
                  <c:v>871.01</c:v>
                </c:pt>
                <c:pt idx="5566">
                  <c:v>870.49</c:v>
                </c:pt>
                <c:pt idx="5567">
                  <c:v>870.5</c:v>
                </c:pt>
                <c:pt idx="5568">
                  <c:v>871.11</c:v>
                </c:pt>
                <c:pt idx="5569">
                  <c:v>870.47</c:v>
                </c:pt>
                <c:pt idx="5570">
                  <c:v>870.52</c:v>
                </c:pt>
                <c:pt idx="5571">
                  <c:v>871.12</c:v>
                </c:pt>
                <c:pt idx="5572">
                  <c:v>870.48</c:v>
                </c:pt>
                <c:pt idx="5573">
                  <c:v>870.49</c:v>
                </c:pt>
                <c:pt idx="5574">
                  <c:v>871.04</c:v>
                </c:pt>
                <c:pt idx="5575">
                  <c:v>870.46</c:v>
                </c:pt>
                <c:pt idx="5576">
                  <c:v>870.48</c:v>
                </c:pt>
                <c:pt idx="5577">
                  <c:v>870.93</c:v>
                </c:pt>
                <c:pt idx="5578">
                  <c:v>870.51</c:v>
                </c:pt>
                <c:pt idx="5579">
                  <c:v>870.49</c:v>
                </c:pt>
                <c:pt idx="5580">
                  <c:v>870.83</c:v>
                </c:pt>
                <c:pt idx="5581">
                  <c:v>870.48</c:v>
                </c:pt>
                <c:pt idx="5582">
                  <c:v>870.49</c:v>
                </c:pt>
                <c:pt idx="5583">
                  <c:v>870.74</c:v>
                </c:pt>
                <c:pt idx="5584">
                  <c:v>870.5</c:v>
                </c:pt>
                <c:pt idx="5585">
                  <c:v>870.53</c:v>
                </c:pt>
                <c:pt idx="5586">
                  <c:v>870.63</c:v>
                </c:pt>
                <c:pt idx="5587">
                  <c:v>870.48</c:v>
                </c:pt>
                <c:pt idx="5588">
                  <c:v>870.68</c:v>
                </c:pt>
                <c:pt idx="5589">
                  <c:v>870.56</c:v>
                </c:pt>
                <c:pt idx="5590">
                  <c:v>870.5</c:v>
                </c:pt>
                <c:pt idx="5591">
                  <c:v>870.83</c:v>
                </c:pt>
                <c:pt idx="5592">
                  <c:v>870.5</c:v>
                </c:pt>
                <c:pt idx="5593">
                  <c:v>870.49</c:v>
                </c:pt>
                <c:pt idx="5594">
                  <c:v>870.85</c:v>
                </c:pt>
                <c:pt idx="5595">
                  <c:v>870.5</c:v>
                </c:pt>
                <c:pt idx="5596">
                  <c:v>870.49</c:v>
                </c:pt>
                <c:pt idx="5597">
                  <c:v>870.99</c:v>
                </c:pt>
                <c:pt idx="5598">
                  <c:v>870.51</c:v>
                </c:pt>
                <c:pt idx="5599">
                  <c:v>870.48</c:v>
                </c:pt>
                <c:pt idx="5600">
                  <c:v>871.11</c:v>
                </c:pt>
                <c:pt idx="5601">
                  <c:v>870.52</c:v>
                </c:pt>
                <c:pt idx="5602">
                  <c:v>870.49</c:v>
                </c:pt>
                <c:pt idx="5603">
                  <c:v>871.13</c:v>
                </c:pt>
                <c:pt idx="5604">
                  <c:v>870.49</c:v>
                </c:pt>
                <c:pt idx="5605">
                  <c:v>870.5</c:v>
                </c:pt>
                <c:pt idx="5606">
                  <c:v>871.1</c:v>
                </c:pt>
                <c:pt idx="5607">
                  <c:v>870.53</c:v>
                </c:pt>
                <c:pt idx="5608">
                  <c:v>870.58</c:v>
                </c:pt>
                <c:pt idx="5609">
                  <c:v>871.02</c:v>
                </c:pt>
                <c:pt idx="5610">
                  <c:v>870.5</c:v>
                </c:pt>
                <c:pt idx="5611">
                  <c:v>870.52</c:v>
                </c:pt>
                <c:pt idx="5612">
                  <c:v>870.92</c:v>
                </c:pt>
                <c:pt idx="5613">
                  <c:v>870.5</c:v>
                </c:pt>
                <c:pt idx="5614">
                  <c:v>870.49</c:v>
                </c:pt>
                <c:pt idx="5615">
                  <c:v>870.8</c:v>
                </c:pt>
                <c:pt idx="5616">
                  <c:v>870.51</c:v>
                </c:pt>
                <c:pt idx="5617">
                  <c:v>870.59</c:v>
                </c:pt>
                <c:pt idx="5618">
                  <c:v>870.69</c:v>
                </c:pt>
                <c:pt idx="5619">
                  <c:v>870.52</c:v>
                </c:pt>
                <c:pt idx="5620">
                  <c:v>870.67</c:v>
                </c:pt>
                <c:pt idx="5621">
                  <c:v>870.55</c:v>
                </c:pt>
                <c:pt idx="5622">
                  <c:v>870.47</c:v>
                </c:pt>
                <c:pt idx="5623">
                  <c:v>870.74</c:v>
                </c:pt>
                <c:pt idx="5624">
                  <c:v>870.52</c:v>
                </c:pt>
                <c:pt idx="5625">
                  <c:v>870.5</c:v>
                </c:pt>
                <c:pt idx="5626">
                  <c:v>870.82</c:v>
                </c:pt>
                <c:pt idx="5627">
                  <c:v>870.45</c:v>
                </c:pt>
                <c:pt idx="5628">
                  <c:v>870.46</c:v>
                </c:pt>
                <c:pt idx="5629">
                  <c:v>870.88</c:v>
                </c:pt>
                <c:pt idx="5630">
                  <c:v>870.46</c:v>
                </c:pt>
                <c:pt idx="5631">
                  <c:v>870.43</c:v>
                </c:pt>
                <c:pt idx="5632">
                  <c:v>870.98</c:v>
                </c:pt>
                <c:pt idx="5633">
                  <c:v>870.48</c:v>
                </c:pt>
                <c:pt idx="5634">
                  <c:v>870.44</c:v>
                </c:pt>
                <c:pt idx="5635">
                  <c:v>871.06</c:v>
                </c:pt>
                <c:pt idx="5636">
                  <c:v>870.43</c:v>
                </c:pt>
                <c:pt idx="5637">
                  <c:v>870.45</c:v>
                </c:pt>
                <c:pt idx="5638">
                  <c:v>871.07</c:v>
                </c:pt>
                <c:pt idx="5639">
                  <c:v>870.47</c:v>
                </c:pt>
                <c:pt idx="5640">
                  <c:v>870.48</c:v>
                </c:pt>
                <c:pt idx="5641">
                  <c:v>870.96</c:v>
                </c:pt>
                <c:pt idx="5642">
                  <c:v>870.4</c:v>
                </c:pt>
                <c:pt idx="5643">
                  <c:v>870.42</c:v>
                </c:pt>
                <c:pt idx="5644">
                  <c:v>870.84</c:v>
                </c:pt>
                <c:pt idx="5645">
                  <c:v>870.41</c:v>
                </c:pt>
                <c:pt idx="5646">
                  <c:v>870.47</c:v>
                </c:pt>
                <c:pt idx="5647">
                  <c:v>870.78</c:v>
                </c:pt>
                <c:pt idx="5648">
                  <c:v>870.45</c:v>
                </c:pt>
                <c:pt idx="5649">
                  <c:v>870.47</c:v>
                </c:pt>
                <c:pt idx="5650">
                  <c:v>870.66</c:v>
                </c:pt>
                <c:pt idx="5651">
                  <c:v>870.47</c:v>
                </c:pt>
                <c:pt idx="5652">
                  <c:v>870.55</c:v>
                </c:pt>
                <c:pt idx="5653">
                  <c:v>870.58</c:v>
                </c:pt>
                <c:pt idx="5654">
                  <c:v>870.4</c:v>
                </c:pt>
                <c:pt idx="5655">
                  <c:v>870.63</c:v>
                </c:pt>
                <c:pt idx="5656">
                  <c:v>870.42</c:v>
                </c:pt>
                <c:pt idx="5657">
                  <c:v>870.41</c:v>
                </c:pt>
                <c:pt idx="5658">
                  <c:v>870.69</c:v>
                </c:pt>
                <c:pt idx="5659">
                  <c:v>870.4</c:v>
                </c:pt>
                <c:pt idx="5660">
                  <c:v>870.41</c:v>
                </c:pt>
                <c:pt idx="5661">
                  <c:v>870.78</c:v>
                </c:pt>
                <c:pt idx="5662">
                  <c:v>870.36</c:v>
                </c:pt>
                <c:pt idx="5663">
                  <c:v>870.37</c:v>
                </c:pt>
                <c:pt idx="5664">
                  <c:v>870.86</c:v>
                </c:pt>
                <c:pt idx="5665">
                  <c:v>870.42</c:v>
                </c:pt>
                <c:pt idx="5666">
                  <c:v>870.38</c:v>
                </c:pt>
                <c:pt idx="5667">
                  <c:v>871</c:v>
                </c:pt>
                <c:pt idx="5668">
                  <c:v>870.44</c:v>
                </c:pt>
                <c:pt idx="5669">
                  <c:v>870.41</c:v>
                </c:pt>
                <c:pt idx="5670">
                  <c:v>871.08</c:v>
                </c:pt>
                <c:pt idx="5671">
                  <c:v>870.41</c:v>
                </c:pt>
                <c:pt idx="5672">
                  <c:v>870.49</c:v>
                </c:pt>
                <c:pt idx="5673">
                  <c:v>870.99</c:v>
                </c:pt>
                <c:pt idx="5674">
                  <c:v>870.41</c:v>
                </c:pt>
                <c:pt idx="5675">
                  <c:v>870.49</c:v>
                </c:pt>
                <c:pt idx="5676">
                  <c:v>870.97</c:v>
                </c:pt>
                <c:pt idx="5677">
                  <c:v>870.37</c:v>
                </c:pt>
                <c:pt idx="5678">
                  <c:v>870.37</c:v>
                </c:pt>
                <c:pt idx="5679">
                  <c:v>870.73</c:v>
                </c:pt>
                <c:pt idx="5680">
                  <c:v>870.4</c:v>
                </c:pt>
                <c:pt idx="5681">
                  <c:v>870.41</c:v>
                </c:pt>
                <c:pt idx="5682">
                  <c:v>870.67</c:v>
                </c:pt>
                <c:pt idx="5683">
                  <c:v>870.37</c:v>
                </c:pt>
                <c:pt idx="5684">
                  <c:v>870.48</c:v>
                </c:pt>
                <c:pt idx="5685">
                  <c:v>870.52</c:v>
                </c:pt>
                <c:pt idx="5686">
                  <c:v>870.39</c:v>
                </c:pt>
                <c:pt idx="5687">
                  <c:v>870.54</c:v>
                </c:pt>
                <c:pt idx="5688">
                  <c:v>870.45</c:v>
                </c:pt>
                <c:pt idx="5689">
                  <c:v>870.38</c:v>
                </c:pt>
                <c:pt idx="5690">
                  <c:v>870.6</c:v>
                </c:pt>
                <c:pt idx="5691">
                  <c:v>870.38</c:v>
                </c:pt>
                <c:pt idx="5692">
                  <c:v>870.38</c:v>
                </c:pt>
                <c:pt idx="5693">
                  <c:v>870.68</c:v>
                </c:pt>
                <c:pt idx="5694">
                  <c:v>870.32</c:v>
                </c:pt>
                <c:pt idx="5695">
                  <c:v>870.34</c:v>
                </c:pt>
                <c:pt idx="5696">
                  <c:v>870.81</c:v>
                </c:pt>
                <c:pt idx="5697">
                  <c:v>870.35</c:v>
                </c:pt>
                <c:pt idx="5698">
                  <c:v>870.37</c:v>
                </c:pt>
                <c:pt idx="5699">
                  <c:v>870.91</c:v>
                </c:pt>
                <c:pt idx="5700">
                  <c:v>870.35</c:v>
                </c:pt>
                <c:pt idx="5701">
                  <c:v>870.4</c:v>
                </c:pt>
                <c:pt idx="5702">
                  <c:v>871.02</c:v>
                </c:pt>
                <c:pt idx="5703">
                  <c:v>870.37</c:v>
                </c:pt>
                <c:pt idx="5704">
                  <c:v>870.35</c:v>
                </c:pt>
                <c:pt idx="5705">
                  <c:v>870.96</c:v>
                </c:pt>
                <c:pt idx="5706">
                  <c:v>870.37</c:v>
                </c:pt>
                <c:pt idx="5707">
                  <c:v>870.35</c:v>
                </c:pt>
                <c:pt idx="5708">
                  <c:v>870.85</c:v>
                </c:pt>
                <c:pt idx="5709">
                  <c:v>870.42</c:v>
                </c:pt>
                <c:pt idx="5710">
                  <c:v>870.4</c:v>
                </c:pt>
                <c:pt idx="5711">
                  <c:v>870.78</c:v>
                </c:pt>
                <c:pt idx="5712">
                  <c:v>870.4</c:v>
                </c:pt>
                <c:pt idx="5713">
                  <c:v>870.42</c:v>
                </c:pt>
                <c:pt idx="5714">
                  <c:v>870.77</c:v>
                </c:pt>
                <c:pt idx="5715">
                  <c:v>870.39</c:v>
                </c:pt>
                <c:pt idx="5716">
                  <c:v>870.43</c:v>
                </c:pt>
                <c:pt idx="5717">
                  <c:v>870.6</c:v>
                </c:pt>
                <c:pt idx="5718">
                  <c:v>870.4</c:v>
                </c:pt>
                <c:pt idx="5719">
                  <c:v>870.49</c:v>
                </c:pt>
                <c:pt idx="5720">
                  <c:v>870.55</c:v>
                </c:pt>
                <c:pt idx="5721">
                  <c:v>870.42</c:v>
                </c:pt>
                <c:pt idx="5722">
                  <c:v>870.67</c:v>
                </c:pt>
                <c:pt idx="5723">
                  <c:v>870.43</c:v>
                </c:pt>
                <c:pt idx="5724">
                  <c:v>870.42</c:v>
                </c:pt>
                <c:pt idx="5725">
                  <c:v>870.76</c:v>
                </c:pt>
                <c:pt idx="5726">
                  <c:v>870.43</c:v>
                </c:pt>
                <c:pt idx="5727">
                  <c:v>870.44</c:v>
                </c:pt>
                <c:pt idx="5728">
                  <c:v>870.89</c:v>
                </c:pt>
                <c:pt idx="5729">
                  <c:v>870.45</c:v>
                </c:pt>
                <c:pt idx="5730">
                  <c:v>870.43</c:v>
                </c:pt>
                <c:pt idx="5731">
                  <c:v>870.97</c:v>
                </c:pt>
                <c:pt idx="5732">
                  <c:v>870.4</c:v>
                </c:pt>
                <c:pt idx="5733">
                  <c:v>870.39</c:v>
                </c:pt>
                <c:pt idx="5734">
                  <c:v>871.02</c:v>
                </c:pt>
                <c:pt idx="5735">
                  <c:v>870.4</c:v>
                </c:pt>
                <c:pt idx="5736">
                  <c:v>870.38</c:v>
                </c:pt>
                <c:pt idx="5737">
                  <c:v>871.03</c:v>
                </c:pt>
                <c:pt idx="5738">
                  <c:v>870.43</c:v>
                </c:pt>
                <c:pt idx="5739">
                  <c:v>870.41</c:v>
                </c:pt>
                <c:pt idx="5740">
                  <c:v>870.97</c:v>
                </c:pt>
                <c:pt idx="5741">
                  <c:v>870.4</c:v>
                </c:pt>
                <c:pt idx="5742">
                  <c:v>870.41</c:v>
                </c:pt>
                <c:pt idx="5743">
                  <c:v>870.87</c:v>
                </c:pt>
                <c:pt idx="5744">
                  <c:v>870.43</c:v>
                </c:pt>
                <c:pt idx="5745">
                  <c:v>870.39</c:v>
                </c:pt>
                <c:pt idx="5746">
                  <c:v>870.75</c:v>
                </c:pt>
                <c:pt idx="5747">
                  <c:v>870.41</c:v>
                </c:pt>
                <c:pt idx="5748">
                  <c:v>870.37</c:v>
                </c:pt>
                <c:pt idx="5749">
                  <c:v>870.59</c:v>
                </c:pt>
                <c:pt idx="5750">
                  <c:v>870.36</c:v>
                </c:pt>
                <c:pt idx="5751">
                  <c:v>870.44</c:v>
                </c:pt>
                <c:pt idx="5752">
                  <c:v>870.49</c:v>
                </c:pt>
                <c:pt idx="5753">
                  <c:v>870.36</c:v>
                </c:pt>
                <c:pt idx="5754">
                  <c:v>870.56</c:v>
                </c:pt>
                <c:pt idx="5755">
                  <c:v>870.36</c:v>
                </c:pt>
                <c:pt idx="5756">
                  <c:v>870.33</c:v>
                </c:pt>
                <c:pt idx="5757">
                  <c:v>870.65</c:v>
                </c:pt>
                <c:pt idx="5758">
                  <c:v>870.36</c:v>
                </c:pt>
                <c:pt idx="5759">
                  <c:v>870.34</c:v>
                </c:pt>
                <c:pt idx="5760">
                  <c:v>870.75</c:v>
                </c:pt>
                <c:pt idx="5761">
                  <c:v>870.31</c:v>
                </c:pt>
                <c:pt idx="5762">
                  <c:v>870.33</c:v>
                </c:pt>
                <c:pt idx="5763">
                  <c:v>870.84</c:v>
                </c:pt>
                <c:pt idx="5764">
                  <c:v>870.33</c:v>
                </c:pt>
                <c:pt idx="5765">
                  <c:v>870.35</c:v>
                </c:pt>
                <c:pt idx="5766">
                  <c:v>870.92</c:v>
                </c:pt>
                <c:pt idx="5767">
                  <c:v>870.36</c:v>
                </c:pt>
                <c:pt idx="5768">
                  <c:v>870.34</c:v>
                </c:pt>
                <c:pt idx="5769">
                  <c:v>870.95</c:v>
                </c:pt>
                <c:pt idx="5770">
                  <c:v>870.32</c:v>
                </c:pt>
                <c:pt idx="5771">
                  <c:v>870.31</c:v>
                </c:pt>
                <c:pt idx="5772">
                  <c:v>870.9</c:v>
                </c:pt>
                <c:pt idx="5773">
                  <c:v>870.34</c:v>
                </c:pt>
                <c:pt idx="5774">
                  <c:v>870.34</c:v>
                </c:pt>
                <c:pt idx="5775">
                  <c:v>870.83</c:v>
                </c:pt>
                <c:pt idx="5776">
                  <c:v>870.37</c:v>
                </c:pt>
                <c:pt idx="5777">
                  <c:v>870.36</c:v>
                </c:pt>
                <c:pt idx="5778">
                  <c:v>870.71</c:v>
                </c:pt>
                <c:pt idx="5779">
                  <c:v>870.41</c:v>
                </c:pt>
                <c:pt idx="5780">
                  <c:v>870.41</c:v>
                </c:pt>
                <c:pt idx="5781">
                  <c:v>870.64</c:v>
                </c:pt>
                <c:pt idx="5782">
                  <c:v>870.38</c:v>
                </c:pt>
                <c:pt idx="5783">
                  <c:v>870.47</c:v>
                </c:pt>
                <c:pt idx="5784">
                  <c:v>870.54</c:v>
                </c:pt>
                <c:pt idx="5785">
                  <c:v>870.38</c:v>
                </c:pt>
                <c:pt idx="5786">
                  <c:v>870.5</c:v>
                </c:pt>
                <c:pt idx="5787">
                  <c:v>870.4</c:v>
                </c:pt>
                <c:pt idx="5788">
                  <c:v>870.3</c:v>
                </c:pt>
                <c:pt idx="5789">
                  <c:v>870.6</c:v>
                </c:pt>
                <c:pt idx="5790">
                  <c:v>870.31</c:v>
                </c:pt>
                <c:pt idx="5791">
                  <c:v>870.29</c:v>
                </c:pt>
                <c:pt idx="5792">
                  <c:v>870.7</c:v>
                </c:pt>
                <c:pt idx="5793">
                  <c:v>870.31</c:v>
                </c:pt>
                <c:pt idx="5794">
                  <c:v>870.34</c:v>
                </c:pt>
                <c:pt idx="5795">
                  <c:v>870.81</c:v>
                </c:pt>
                <c:pt idx="5796">
                  <c:v>870.29</c:v>
                </c:pt>
                <c:pt idx="5797">
                  <c:v>870.3</c:v>
                </c:pt>
                <c:pt idx="5798">
                  <c:v>870.88</c:v>
                </c:pt>
                <c:pt idx="5799">
                  <c:v>870.33</c:v>
                </c:pt>
                <c:pt idx="5800">
                  <c:v>870.29</c:v>
                </c:pt>
                <c:pt idx="5801">
                  <c:v>870.95</c:v>
                </c:pt>
                <c:pt idx="5802">
                  <c:v>870.31</c:v>
                </c:pt>
                <c:pt idx="5803">
                  <c:v>870.25</c:v>
                </c:pt>
                <c:pt idx="5804">
                  <c:v>870.82</c:v>
                </c:pt>
                <c:pt idx="5805">
                  <c:v>870.25</c:v>
                </c:pt>
                <c:pt idx="5806">
                  <c:v>870.23</c:v>
                </c:pt>
                <c:pt idx="5807">
                  <c:v>870.72</c:v>
                </c:pt>
                <c:pt idx="5808">
                  <c:v>870.25</c:v>
                </c:pt>
                <c:pt idx="5809">
                  <c:v>870.25</c:v>
                </c:pt>
                <c:pt idx="5810">
                  <c:v>870.6</c:v>
                </c:pt>
                <c:pt idx="5811">
                  <c:v>870.23</c:v>
                </c:pt>
                <c:pt idx="5812">
                  <c:v>870.23</c:v>
                </c:pt>
                <c:pt idx="5813">
                  <c:v>870.55</c:v>
                </c:pt>
                <c:pt idx="5814">
                  <c:v>870.22</c:v>
                </c:pt>
                <c:pt idx="5815">
                  <c:v>870.28</c:v>
                </c:pt>
                <c:pt idx="5816">
                  <c:v>870.44</c:v>
                </c:pt>
                <c:pt idx="5817">
                  <c:v>870.22</c:v>
                </c:pt>
                <c:pt idx="5818">
                  <c:v>870.35</c:v>
                </c:pt>
                <c:pt idx="5819">
                  <c:v>870.37</c:v>
                </c:pt>
                <c:pt idx="5820">
                  <c:v>870.26</c:v>
                </c:pt>
                <c:pt idx="5821">
                  <c:v>870.47</c:v>
                </c:pt>
                <c:pt idx="5822">
                  <c:v>870.27</c:v>
                </c:pt>
                <c:pt idx="5823">
                  <c:v>870.28</c:v>
                </c:pt>
                <c:pt idx="5824">
                  <c:v>870.63</c:v>
                </c:pt>
                <c:pt idx="5825">
                  <c:v>870.3</c:v>
                </c:pt>
                <c:pt idx="5826">
                  <c:v>870.28</c:v>
                </c:pt>
                <c:pt idx="5827">
                  <c:v>870.68</c:v>
                </c:pt>
                <c:pt idx="5828">
                  <c:v>870.28</c:v>
                </c:pt>
                <c:pt idx="5829">
                  <c:v>870.27</c:v>
                </c:pt>
                <c:pt idx="5830">
                  <c:v>870.8</c:v>
                </c:pt>
                <c:pt idx="5831">
                  <c:v>870.26</c:v>
                </c:pt>
                <c:pt idx="5832">
                  <c:v>870.24</c:v>
                </c:pt>
                <c:pt idx="5833">
                  <c:v>870.83</c:v>
                </c:pt>
                <c:pt idx="5834">
                  <c:v>870.25</c:v>
                </c:pt>
                <c:pt idx="5835">
                  <c:v>870.23</c:v>
                </c:pt>
                <c:pt idx="5836">
                  <c:v>870.88</c:v>
                </c:pt>
                <c:pt idx="5837">
                  <c:v>870.29</c:v>
                </c:pt>
                <c:pt idx="5838">
                  <c:v>870.27</c:v>
                </c:pt>
                <c:pt idx="5839">
                  <c:v>870.75</c:v>
                </c:pt>
                <c:pt idx="5840">
                  <c:v>870.27</c:v>
                </c:pt>
                <c:pt idx="5841">
                  <c:v>870.24</c:v>
                </c:pt>
                <c:pt idx="5842">
                  <c:v>870.66</c:v>
                </c:pt>
                <c:pt idx="5843">
                  <c:v>870.22</c:v>
                </c:pt>
                <c:pt idx="5844">
                  <c:v>870.21</c:v>
                </c:pt>
                <c:pt idx="5845">
                  <c:v>870.54</c:v>
                </c:pt>
                <c:pt idx="5846">
                  <c:v>870.16</c:v>
                </c:pt>
                <c:pt idx="5847">
                  <c:v>870.21</c:v>
                </c:pt>
                <c:pt idx="5848">
                  <c:v>870.41</c:v>
                </c:pt>
                <c:pt idx="5849">
                  <c:v>870.22</c:v>
                </c:pt>
                <c:pt idx="5850">
                  <c:v>870.25</c:v>
                </c:pt>
                <c:pt idx="5851">
                  <c:v>870.34</c:v>
                </c:pt>
                <c:pt idx="5852">
                  <c:v>870.16</c:v>
                </c:pt>
                <c:pt idx="5853">
                  <c:v>870.37</c:v>
                </c:pt>
                <c:pt idx="5854">
                  <c:v>870.21</c:v>
                </c:pt>
                <c:pt idx="5855">
                  <c:v>870.18</c:v>
                </c:pt>
                <c:pt idx="5856">
                  <c:v>870.44</c:v>
                </c:pt>
                <c:pt idx="5857">
                  <c:v>870.17</c:v>
                </c:pt>
                <c:pt idx="5858">
                  <c:v>870.13</c:v>
                </c:pt>
                <c:pt idx="5859">
                  <c:v>870.56</c:v>
                </c:pt>
                <c:pt idx="5860">
                  <c:v>870.15</c:v>
                </c:pt>
                <c:pt idx="5861">
                  <c:v>870.17</c:v>
                </c:pt>
                <c:pt idx="5862">
                  <c:v>870.69</c:v>
                </c:pt>
                <c:pt idx="5863">
                  <c:v>870.16</c:v>
                </c:pt>
                <c:pt idx="5864">
                  <c:v>870.18</c:v>
                </c:pt>
                <c:pt idx="5865">
                  <c:v>870.78</c:v>
                </c:pt>
                <c:pt idx="5866">
                  <c:v>870.19</c:v>
                </c:pt>
                <c:pt idx="5867">
                  <c:v>870.16</c:v>
                </c:pt>
                <c:pt idx="5868">
                  <c:v>870.8</c:v>
                </c:pt>
                <c:pt idx="5869">
                  <c:v>870.2</c:v>
                </c:pt>
                <c:pt idx="5870">
                  <c:v>870.18</c:v>
                </c:pt>
                <c:pt idx="5871">
                  <c:v>870.71</c:v>
                </c:pt>
                <c:pt idx="5872">
                  <c:v>870.14</c:v>
                </c:pt>
                <c:pt idx="5873">
                  <c:v>870.15</c:v>
                </c:pt>
                <c:pt idx="5874">
                  <c:v>870.6</c:v>
                </c:pt>
                <c:pt idx="5875">
                  <c:v>870.14</c:v>
                </c:pt>
                <c:pt idx="5876">
                  <c:v>870.13</c:v>
                </c:pt>
                <c:pt idx="5877">
                  <c:v>870.53</c:v>
                </c:pt>
                <c:pt idx="5878">
                  <c:v>870.14</c:v>
                </c:pt>
                <c:pt idx="5879">
                  <c:v>870.19</c:v>
                </c:pt>
                <c:pt idx="5880">
                  <c:v>870.45</c:v>
                </c:pt>
                <c:pt idx="5881">
                  <c:v>870.2</c:v>
                </c:pt>
                <c:pt idx="5882">
                  <c:v>870.25</c:v>
                </c:pt>
                <c:pt idx="5883">
                  <c:v>870.4</c:v>
                </c:pt>
                <c:pt idx="5884">
                  <c:v>870.19</c:v>
                </c:pt>
                <c:pt idx="5885">
                  <c:v>870.37</c:v>
                </c:pt>
                <c:pt idx="5886">
                  <c:v>870.19</c:v>
                </c:pt>
                <c:pt idx="5887">
                  <c:v>870.22</c:v>
                </c:pt>
                <c:pt idx="5888">
                  <c:v>870.45</c:v>
                </c:pt>
                <c:pt idx="5889">
                  <c:v>870.2</c:v>
                </c:pt>
                <c:pt idx="5890">
                  <c:v>870.14</c:v>
                </c:pt>
                <c:pt idx="5891">
                  <c:v>870.55</c:v>
                </c:pt>
                <c:pt idx="5892">
                  <c:v>870.16</c:v>
                </c:pt>
                <c:pt idx="5893">
                  <c:v>870.15</c:v>
                </c:pt>
                <c:pt idx="5894">
                  <c:v>870.6</c:v>
                </c:pt>
                <c:pt idx="5895">
                  <c:v>870.12</c:v>
                </c:pt>
                <c:pt idx="5896">
                  <c:v>870.15</c:v>
                </c:pt>
                <c:pt idx="5897">
                  <c:v>870.72</c:v>
                </c:pt>
                <c:pt idx="5898">
                  <c:v>870.13</c:v>
                </c:pt>
                <c:pt idx="5899">
                  <c:v>870.11</c:v>
                </c:pt>
                <c:pt idx="5900">
                  <c:v>870.77</c:v>
                </c:pt>
                <c:pt idx="5901">
                  <c:v>870.09</c:v>
                </c:pt>
                <c:pt idx="5902">
                  <c:v>870.11</c:v>
                </c:pt>
                <c:pt idx="5903">
                  <c:v>870.74</c:v>
                </c:pt>
                <c:pt idx="5904">
                  <c:v>870.18</c:v>
                </c:pt>
                <c:pt idx="5905">
                  <c:v>870.16</c:v>
                </c:pt>
                <c:pt idx="5906">
                  <c:v>870.64</c:v>
                </c:pt>
                <c:pt idx="5907">
                  <c:v>870.16</c:v>
                </c:pt>
                <c:pt idx="5908">
                  <c:v>870.2</c:v>
                </c:pt>
                <c:pt idx="5909">
                  <c:v>870.6</c:v>
                </c:pt>
                <c:pt idx="5910">
                  <c:v>870.15</c:v>
                </c:pt>
                <c:pt idx="5911">
                  <c:v>870.19</c:v>
                </c:pt>
                <c:pt idx="5912">
                  <c:v>870.48</c:v>
                </c:pt>
                <c:pt idx="5913">
                  <c:v>870.2</c:v>
                </c:pt>
                <c:pt idx="5914">
                  <c:v>870.27</c:v>
                </c:pt>
                <c:pt idx="5915">
                  <c:v>870.38</c:v>
                </c:pt>
                <c:pt idx="5916">
                  <c:v>870.18</c:v>
                </c:pt>
                <c:pt idx="5917">
                  <c:v>870.32</c:v>
                </c:pt>
                <c:pt idx="5918">
                  <c:v>870.31</c:v>
                </c:pt>
                <c:pt idx="5919">
                  <c:v>870.17</c:v>
                </c:pt>
                <c:pt idx="5920">
                  <c:v>870.42</c:v>
                </c:pt>
                <c:pt idx="5921">
                  <c:v>870.19</c:v>
                </c:pt>
                <c:pt idx="5922">
                  <c:v>870.2</c:v>
                </c:pt>
                <c:pt idx="5923">
                  <c:v>870.5</c:v>
                </c:pt>
                <c:pt idx="5924">
                  <c:v>870.19</c:v>
                </c:pt>
                <c:pt idx="5925">
                  <c:v>870.18</c:v>
                </c:pt>
                <c:pt idx="5926">
                  <c:v>870.66</c:v>
                </c:pt>
                <c:pt idx="5927">
                  <c:v>870.23</c:v>
                </c:pt>
                <c:pt idx="5928">
                  <c:v>870.22</c:v>
                </c:pt>
                <c:pt idx="5929">
                  <c:v>870.69</c:v>
                </c:pt>
                <c:pt idx="5930">
                  <c:v>870.21</c:v>
                </c:pt>
                <c:pt idx="5931">
                  <c:v>870.22</c:v>
                </c:pt>
                <c:pt idx="5932">
                  <c:v>870.81</c:v>
                </c:pt>
                <c:pt idx="5933">
                  <c:v>870.21</c:v>
                </c:pt>
                <c:pt idx="5934">
                  <c:v>870.26</c:v>
                </c:pt>
                <c:pt idx="5935">
                  <c:v>870.89</c:v>
                </c:pt>
                <c:pt idx="5936">
                  <c:v>870.28</c:v>
                </c:pt>
                <c:pt idx="5937">
                  <c:v>870.3</c:v>
                </c:pt>
                <c:pt idx="5938">
                  <c:v>870.81</c:v>
                </c:pt>
                <c:pt idx="5939">
                  <c:v>870.28</c:v>
                </c:pt>
                <c:pt idx="5940">
                  <c:v>870.26</c:v>
                </c:pt>
                <c:pt idx="5941">
                  <c:v>870.66</c:v>
                </c:pt>
                <c:pt idx="5942">
                  <c:v>870.24</c:v>
                </c:pt>
                <c:pt idx="5943">
                  <c:v>870.24</c:v>
                </c:pt>
                <c:pt idx="5944">
                  <c:v>870.58</c:v>
                </c:pt>
                <c:pt idx="5945">
                  <c:v>870.23</c:v>
                </c:pt>
                <c:pt idx="5946">
                  <c:v>870.25</c:v>
                </c:pt>
                <c:pt idx="5947">
                  <c:v>870.42</c:v>
                </c:pt>
                <c:pt idx="5948">
                  <c:v>870.28</c:v>
                </c:pt>
                <c:pt idx="5949">
                  <c:v>870.32</c:v>
                </c:pt>
                <c:pt idx="5950">
                  <c:v>870.36</c:v>
                </c:pt>
                <c:pt idx="5951">
                  <c:v>870.24</c:v>
                </c:pt>
                <c:pt idx="5952">
                  <c:v>870.5</c:v>
                </c:pt>
                <c:pt idx="5953">
                  <c:v>870.33</c:v>
                </c:pt>
                <c:pt idx="5954">
                  <c:v>870.26</c:v>
                </c:pt>
                <c:pt idx="5955">
                  <c:v>870.56</c:v>
                </c:pt>
                <c:pt idx="5956">
                  <c:v>870.27</c:v>
                </c:pt>
                <c:pt idx="5957">
                  <c:v>870.26</c:v>
                </c:pt>
                <c:pt idx="5958">
                  <c:v>870.62</c:v>
                </c:pt>
                <c:pt idx="5959">
                  <c:v>870.24</c:v>
                </c:pt>
                <c:pt idx="5960">
                  <c:v>870.24</c:v>
                </c:pt>
                <c:pt idx="5961">
                  <c:v>870.69</c:v>
                </c:pt>
                <c:pt idx="5962">
                  <c:v>870.19</c:v>
                </c:pt>
                <c:pt idx="5963">
                  <c:v>870.16</c:v>
                </c:pt>
                <c:pt idx="5964">
                  <c:v>870.78</c:v>
                </c:pt>
                <c:pt idx="5965">
                  <c:v>870.21</c:v>
                </c:pt>
                <c:pt idx="5966">
                  <c:v>870.17</c:v>
                </c:pt>
                <c:pt idx="5967">
                  <c:v>870.83</c:v>
                </c:pt>
                <c:pt idx="5968">
                  <c:v>870.2</c:v>
                </c:pt>
                <c:pt idx="5969">
                  <c:v>870.2</c:v>
                </c:pt>
                <c:pt idx="5970">
                  <c:v>870.74</c:v>
                </c:pt>
                <c:pt idx="5971">
                  <c:v>870.22</c:v>
                </c:pt>
                <c:pt idx="5972">
                  <c:v>870.19</c:v>
                </c:pt>
                <c:pt idx="5973">
                  <c:v>870.69</c:v>
                </c:pt>
                <c:pt idx="5974">
                  <c:v>870.21</c:v>
                </c:pt>
                <c:pt idx="5975">
                  <c:v>870.23</c:v>
                </c:pt>
                <c:pt idx="5976">
                  <c:v>870.59</c:v>
                </c:pt>
                <c:pt idx="5977">
                  <c:v>870.2</c:v>
                </c:pt>
                <c:pt idx="5978">
                  <c:v>870.25</c:v>
                </c:pt>
                <c:pt idx="5979">
                  <c:v>870.49</c:v>
                </c:pt>
                <c:pt idx="5980">
                  <c:v>870.21</c:v>
                </c:pt>
                <c:pt idx="5981">
                  <c:v>870.31</c:v>
                </c:pt>
                <c:pt idx="5982">
                  <c:v>870.38</c:v>
                </c:pt>
                <c:pt idx="5983">
                  <c:v>870.23</c:v>
                </c:pt>
                <c:pt idx="5984">
                  <c:v>870.4</c:v>
                </c:pt>
                <c:pt idx="5985">
                  <c:v>870.26</c:v>
                </c:pt>
                <c:pt idx="5986">
                  <c:v>870.22</c:v>
                </c:pt>
                <c:pt idx="5987">
                  <c:v>870.46</c:v>
                </c:pt>
                <c:pt idx="5988">
                  <c:v>870.26</c:v>
                </c:pt>
                <c:pt idx="5989">
                  <c:v>870.21</c:v>
                </c:pt>
                <c:pt idx="5990">
                  <c:v>870.58</c:v>
                </c:pt>
                <c:pt idx="5991">
                  <c:v>870.21</c:v>
                </c:pt>
                <c:pt idx="5992">
                  <c:v>870.22</c:v>
                </c:pt>
                <c:pt idx="5993">
                  <c:v>870.66</c:v>
                </c:pt>
                <c:pt idx="5994">
                  <c:v>870.18</c:v>
                </c:pt>
                <c:pt idx="5995">
                  <c:v>870.21</c:v>
                </c:pt>
                <c:pt idx="5996">
                  <c:v>870.75</c:v>
                </c:pt>
                <c:pt idx="5997">
                  <c:v>870.2</c:v>
                </c:pt>
                <c:pt idx="5998">
                  <c:v>870.24</c:v>
                </c:pt>
                <c:pt idx="5999">
                  <c:v>870.86</c:v>
                </c:pt>
                <c:pt idx="6000">
                  <c:v>870.17</c:v>
                </c:pt>
                <c:pt idx="6001">
                  <c:v>870.17</c:v>
                </c:pt>
                <c:pt idx="6002">
                  <c:v>870.77</c:v>
                </c:pt>
                <c:pt idx="6003">
                  <c:v>870.23</c:v>
                </c:pt>
                <c:pt idx="6004">
                  <c:v>870.24</c:v>
                </c:pt>
                <c:pt idx="6005">
                  <c:v>870.63</c:v>
                </c:pt>
                <c:pt idx="6006">
                  <c:v>870.21</c:v>
                </c:pt>
                <c:pt idx="6007">
                  <c:v>870.23</c:v>
                </c:pt>
                <c:pt idx="6008">
                  <c:v>870.57</c:v>
                </c:pt>
                <c:pt idx="6009">
                  <c:v>870.17</c:v>
                </c:pt>
                <c:pt idx="6010">
                  <c:v>870.16</c:v>
                </c:pt>
                <c:pt idx="6011">
                  <c:v>870.42</c:v>
                </c:pt>
                <c:pt idx="6012">
                  <c:v>870.18</c:v>
                </c:pt>
                <c:pt idx="6013">
                  <c:v>870.26</c:v>
                </c:pt>
                <c:pt idx="6014">
                  <c:v>870.29</c:v>
                </c:pt>
                <c:pt idx="6015">
                  <c:v>870.15</c:v>
                </c:pt>
                <c:pt idx="6016">
                  <c:v>870.29</c:v>
                </c:pt>
                <c:pt idx="6017">
                  <c:v>870.24</c:v>
                </c:pt>
                <c:pt idx="6018">
                  <c:v>870.18</c:v>
                </c:pt>
                <c:pt idx="6019">
                  <c:v>870.41</c:v>
                </c:pt>
                <c:pt idx="6020">
                  <c:v>870.16</c:v>
                </c:pt>
                <c:pt idx="6021">
                  <c:v>870.16</c:v>
                </c:pt>
                <c:pt idx="6022">
                  <c:v>870.5</c:v>
                </c:pt>
                <c:pt idx="6023">
                  <c:v>870.16</c:v>
                </c:pt>
                <c:pt idx="6024">
                  <c:v>870.17</c:v>
                </c:pt>
                <c:pt idx="6025">
                  <c:v>870.61</c:v>
                </c:pt>
                <c:pt idx="6026">
                  <c:v>870.21</c:v>
                </c:pt>
                <c:pt idx="6027">
                  <c:v>870.21</c:v>
                </c:pt>
                <c:pt idx="6028">
                  <c:v>870.75</c:v>
                </c:pt>
                <c:pt idx="6029">
                  <c:v>870.18</c:v>
                </c:pt>
                <c:pt idx="6030">
                  <c:v>870.23</c:v>
                </c:pt>
                <c:pt idx="6031">
                  <c:v>870.81</c:v>
                </c:pt>
                <c:pt idx="6032">
                  <c:v>870.17</c:v>
                </c:pt>
                <c:pt idx="6033">
                  <c:v>870.19</c:v>
                </c:pt>
                <c:pt idx="6034">
                  <c:v>870.76</c:v>
                </c:pt>
                <c:pt idx="6035">
                  <c:v>870.18</c:v>
                </c:pt>
                <c:pt idx="6036">
                  <c:v>870.19</c:v>
                </c:pt>
                <c:pt idx="6037">
                  <c:v>870.67</c:v>
                </c:pt>
                <c:pt idx="6038">
                  <c:v>870.2</c:v>
                </c:pt>
                <c:pt idx="6039">
                  <c:v>870.17</c:v>
                </c:pt>
                <c:pt idx="6040">
                  <c:v>870.55</c:v>
                </c:pt>
                <c:pt idx="6041">
                  <c:v>870.19</c:v>
                </c:pt>
                <c:pt idx="6042">
                  <c:v>870.14</c:v>
                </c:pt>
                <c:pt idx="6043">
                  <c:v>870.48</c:v>
                </c:pt>
                <c:pt idx="6044">
                  <c:v>870.13</c:v>
                </c:pt>
                <c:pt idx="6045">
                  <c:v>870.22</c:v>
                </c:pt>
                <c:pt idx="6046">
                  <c:v>870.38</c:v>
                </c:pt>
                <c:pt idx="6047">
                  <c:v>870.13</c:v>
                </c:pt>
                <c:pt idx="6048">
                  <c:v>870.26</c:v>
                </c:pt>
                <c:pt idx="6049">
                  <c:v>870.22</c:v>
                </c:pt>
                <c:pt idx="6050">
                  <c:v>870.12</c:v>
                </c:pt>
                <c:pt idx="6051">
                  <c:v>870.32</c:v>
                </c:pt>
                <c:pt idx="6052">
                  <c:v>870.12</c:v>
                </c:pt>
                <c:pt idx="6053">
                  <c:v>870.13</c:v>
                </c:pt>
                <c:pt idx="6054">
                  <c:v>870.43</c:v>
                </c:pt>
                <c:pt idx="6055">
                  <c:v>870.13</c:v>
                </c:pt>
                <c:pt idx="6056">
                  <c:v>870.08</c:v>
                </c:pt>
                <c:pt idx="6057">
                  <c:v>870.53</c:v>
                </c:pt>
                <c:pt idx="6058">
                  <c:v>870.12</c:v>
                </c:pt>
                <c:pt idx="6059">
                  <c:v>870.11</c:v>
                </c:pt>
                <c:pt idx="6060">
                  <c:v>870.63</c:v>
                </c:pt>
                <c:pt idx="6061">
                  <c:v>870.1</c:v>
                </c:pt>
                <c:pt idx="6062">
                  <c:v>870.11</c:v>
                </c:pt>
                <c:pt idx="6063">
                  <c:v>870.68</c:v>
                </c:pt>
                <c:pt idx="6064">
                  <c:v>870.08</c:v>
                </c:pt>
                <c:pt idx="6065">
                  <c:v>870.1</c:v>
                </c:pt>
                <c:pt idx="6066">
                  <c:v>870.7</c:v>
                </c:pt>
                <c:pt idx="6067">
                  <c:v>870.07</c:v>
                </c:pt>
                <c:pt idx="6068">
                  <c:v>870.08</c:v>
                </c:pt>
                <c:pt idx="6069">
                  <c:v>870.64</c:v>
                </c:pt>
                <c:pt idx="6070">
                  <c:v>870.06</c:v>
                </c:pt>
                <c:pt idx="6071">
                  <c:v>870.05</c:v>
                </c:pt>
                <c:pt idx="6072">
                  <c:v>870.47</c:v>
                </c:pt>
                <c:pt idx="6073">
                  <c:v>870.03</c:v>
                </c:pt>
                <c:pt idx="6074">
                  <c:v>869.99</c:v>
                </c:pt>
                <c:pt idx="6075">
                  <c:v>870.37</c:v>
                </c:pt>
                <c:pt idx="6076">
                  <c:v>870.03</c:v>
                </c:pt>
                <c:pt idx="6077">
                  <c:v>870.06</c:v>
                </c:pt>
                <c:pt idx="6078">
                  <c:v>870.29</c:v>
                </c:pt>
                <c:pt idx="6079">
                  <c:v>870.02</c:v>
                </c:pt>
                <c:pt idx="6080">
                  <c:v>870.14</c:v>
                </c:pt>
                <c:pt idx="6081">
                  <c:v>870.23</c:v>
                </c:pt>
                <c:pt idx="6082">
                  <c:v>870.08</c:v>
                </c:pt>
                <c:pt idx="6083">
                  <c:v>870.29</c:v>
                </c:pt>
                <c:pt idx="6084">
                  <c:v>870.1</c:v>
                </c:pt>
                <c:pt idx="6085">
                  <c:v>870.07</c:v>
                </c:pt>
                <c:pt idx="6086">
                  <c:v>870.42</c:v>
                </c:pt>
                <c:pt idx="6087">
                  <c:v>870.09</c:v>
                </c:pt>
                <c:pt idx="6088">
                  <c:v>870.02</c:v>
                </c:pt>
                <c:pt idx="6089">
                  <c:v>870.48</c:v>
                </c:pt>
                <c:pt idx="6090">
                  <c:v>870.1</c:v>
                </c:pt>
                <c:pt idx="6091">
                  <c:v>870.09</c:v>
                </c:pt>
                <c:pt idx="6092">
                  <c:v>870.54</c:v>
                </c:pt>
                <c:pt idx="6093">
                  <c:v>870.1</c:v>
                </c:pt>
                <c:pt idx="6094">
                  <c:v>870.09</c:v>
                </c:pt>
                <c:pt idx="6095">
                  <c:v>870.68</c:v>
                </c:pt>
                <c:pt idx="6096">
                  <c:v>870.14</c:v>
                </c:pt>
                <c:pt idx="6097">
                  <c:v>870.12</c:v>
                </c:pt>
                <c:pt idx="6098">
                  <c:v>870.71</c:v>
                </c:pt>
                <c:pt idx="6099">
                  <c:v>870.1</c:v>
                </c:pt>
                <c:pt idx="6100">
                  <c:v>870.08</c:v>
                </c:pt>
                <c:pt idx="6101">
                  <c:v>870.68</c:v>
                </c:pt>
                <c:pt idx="6102">
                  <c:v>870.09</c:v>
                </c:pt>
                <c:pt idx="6103">
                  <c:v>870.06</c:v>
                </c:pt>
                <c:pt idx="6104">
                  <c:v>870.57</c:v>
                </c:pt>
                <c:pt idx="6105">
                  <c:v>870.07</c:v>
                </c:pt>
                <c:pt idx="6106">
                  <c:v>870.06</c:v>
                </c:pt>
                <c:pt idx="6107">
                  <c:v>870.49</c:v>
                </c:pt>
                <c:pt idx="6108">
                  <c:v>870.04</c:v>
                </c:pt>
                <c:pt idx="6109">
                  <c:v>870.08</c:v>
                </c:pt>
                <c:pt idx="6110">
                  <c:v>870.33</c:v>
                </c:pt>
                <c:pt idx="6111">
                  <c:v>870.07</c:v>
                </c:pt>
                <c:pt idx="6112">
                  <c:v>870.13</c:v>
                </c:pt>
                <c:pt idx="6113">
                  <c:v>870.23</c:v>
                </c:pt>
                <c:pt idx="6114">
                  <c:v>870.06</c:v>
                </c:pt>
                <c:pt idx="6115">
                  <c:v>870.19</c:v>
                </c:pt>
                <c:pt idx="6116">
                  <c:v>870.13</c:v>
                </c:pt>
                <c:pt idx="6117">
                  <c:v>870.07</c:v>
                </c:pt>
                <c:pt idx="6118">
                  <c:v>870.3</c:v>
                </c:pt>
                <c:pt idx="6119">
                  <c:v>870.06</c:v>
                </c:pt>
                <c:pt idx="6120">
                  <c:v>870.07</c:v>
                </c:pt>
                <c:pt idx="6121">
                  <c:v>870.43</c:v>
                </c:pt>
                <c:pt idx="6122">
                  <c:v>870.14</c:v>
                </c:pt>
                <c:pt idx="6123">
                  <c:v>870.11</c:v>
                </c:pt>
                <c:pt idx="6124">
                  <c:v>870.47</c:v>
                </c:pt>
                <c:pt idx="6125">
                  <c:v>870.06</c:v>
                </c:pt>
                <c:pt idx="6126">
                  <c:v>870.07</c:v>
                </c:pt>
                <c:pt idx="6127">
                  <c:v>870.64</c:v>
                </c:pt>
                <c:pt idx="6128">
                  <c:v>870.04</c:v>
                </c:pt>
                <c:pt idx="6129">
                  <c:v>870.06</c:v>
                </c:pt>
                <c:pt idx="6130">
                  <c:v>870.71</c:v>
                </c:pt>
                <c:pt idx="6131">
                  <c:v>870.07</c:v>
                </c:pt>
                <c:pt idx="6132">
                  <c:v>870.12</c:v>
                </c:pt>
                <c:pt idx="6133">
                  <c:v>870.7</c:v>
                </c:pt>
                <c:pt idx="6134">
                  <c:v>870.04</c:v>
                </c:pt>
                <c:pt idx="6135">
                  <c:v>870.05</c:v>
                </c:pt>
                <c:pt idx="6136">
                  <c:v>870.56</c:v>
                </c:pt>
                <c:pt idx="6137">
                  <c:v>870.05</c:v>
                </c:pt>
                <c:pt idx="6138">
                  <c:v>870.08</c:v>
                </c:pt>
                <c:pt idx="6139">
                  <c:v>870.44</c:v>
                </c:pt>
                <c:pt idx="6140">
                  <c:v>870.04</c:v>
                </c:pt>
                <c:pt idx="6141">
                  <c:v>870.07</c:v>
                </c:pt>
                <c:pt idx="6142">
                  <c:v>870.37</c:v>
                </c:pt>
                <c:pt idx="6143">
                  <c:v>870.07</c:v>
                </c:pt>
                <c:pt idx="6144">
                  <c:v>870.08</c:v>
                </c:pt>
                <c:pt idx="6145">
                  <c:v>870.24</c:v>
                </c:pt>
                <c:pt idx="6146">
                  <c:v>870.03</c:v>
                </c:pt>
                <c:pt idx="6147">
                  <c:v>870.12</c:v>
                </c:pt>
                <c:pt idx="6148">
                  <c:v>870.14</c:v>
                </c:pt>
                <c:pt idx="6149">
                  <c:v>870.01</c:v>
                </c:pt>
                <c:pt idx="6150">
                  <c:v>870.22</c:v>
                </c:pt>
                <c:pt idx="6151">
                  <c:v>870.04</c:v>
                </c:pt>
                <c:pt idx="6152">
                  <c:v>870.03</c:v>
                </c:pt>
                <c:pt idx="6153">
                  <c:v>870.35</c:v>
                </c:pt>
                <c:pt idx="6154">
                  <c:v>870.02</c:v>
                </c:pt>
                <c:pt idx="6155">
                  <c:v>870.06</c:v>
                </c:pt>
                <c:pt idx="6156">
                  <c:v>870.42</c:v>
                </c:pt>
                <c:pt idx="6157">
                  <c:v>870.09</c:v>
                </c:pt>
                <c:pt idx="6158">
                  <c:v>870.06</c:v>
                </c:pt>
                <c:pt idx="6159">
                  <c:v>870.59</c:v>
                </c:pt>
                <c:pt idx="6160">
                  <c:v>870.13</c:v>
                </c:pt>
                <c:pt idx="6161">
                  <c:v>870.09</c:v>
                </c:pt>
                <c:pt idx="6162">
                  <c:v>870.72</c:v>
                </c:pt>
                <c:pt idx="6163">
                  <c:v>870.12</c:v>
                </c:pt>
                <c:pt idx="6164">
                  <c:v>870.12</c:v>
                </c:pt>
                <c:pt idx="6165">
                  <c:v>870.73</c:v>
                </c:pt>
                <c:pt idx="6166">
                  <c:v>870.11</c:v>
                </c:pt>
                <c:pt idx="6167">
                  <c:v>870.12</c:v>
                </c:pt>
                <c:pt idx="6168">
                  <c:v>870.64</c:v>
                </c:pt>
                <c:pt idx="6169">
                  <c:v>870.1</c:v>
                </c:pt>
                <c:pt idx="6170">
                  <c:v>870.09</c:v>
                </c:pt>
                <c:pt idx="6171">
                  <c:v>870.57</c:v>
                </c:pt>
                <c:pt idx="6172">
                  <c:v>870.1</c:v>
                </c:pt>
                <c:pt idx="6173">
                  <c:v>870.09</c:v>
                </c:pt>
                <c:pt idx="6174">
                  <c:v>870.39</c:v>
                </c:pt>
                <c:pt idx="6175">
                  <c:v>870.1</c:v>
                </c:pt>
                <c:pt idx="6176">
                  <c:v>870.13</c:v>
                </c:pt>
                <c:pt idx="6177">
                  <c:v>870.33</c:v>
                </c:pt>
                <c:pt idx="6178">
                  <c:v>870.05</c:v>
                </c:pt>
                <c:pt idx="6179">
                  <c:v>870.15</c:v>
                </c:pt>
                <c:pt idx="6180">
                  <c:v>870.21</c:v>
                </c:pt>
                <c:pt idx="6181">
                  <c:v>870.1</c:v>
                </c:pt>
                <c:pt idx="6182">
                  <c:v>870.24</c:v>
                </c:pt>
                <c:pt idx="6183">
                  <c:v>870.14</c:v>
                </c:pt>
                <c:pt idx="6184">
                  <c:v>870.06</c:v>
                </c:pt>
                <c:pt idx="6185">
                  <c:v>870.33</c:v>
                </c:pt>
                <c:pt idx="6186">
                  <c:v>870.08</c:v>
                </c:pt>
                <c:pt idx="6187">
                  <c:v>870.1</c:v>
                </c:pt>
                <c:pt idx="6188">
                  <c:v>870.48</c:v>
                </c:pt>
                <c:pt idx="6189">
                  <c:v>870.1</c:v>
                </c:pt>
                <c:pt idx="6190">
                  <c:v>870.07</c:v>
                </c:pt>
                <c:pt idx="6191">
                  <c:v>870.57</c:v>
                </c:pt>
                <c:pt idx="6192">
                  <c:v>870.01</c:v>
                </c:pt>
                <c:pt idx="6193">
                  <c:v>870.03</c:v>
                </c:pt>
                <c:pt idx="6194">
                  <c:v>870.67</c:v>
                </c:pt>
                <c:pt idx="6195">
                  <c:v>870.05</c:v>
                </c:pt>
                <c:pt idx="6196">
                  <c:v>870.05</c:v>
                </c:pt>
                <c:pt idx="6197">
                  <c:v>870.66</c:v>
                </c:pt>
                <c:pt idx="6198">
                  <c:v>870.07</c:v>
                </c:pt>
                <c:pt idx="6199">
                  <c:v>870.07</c:v>
                </c:pt>
                <c:pt idx="6200">
                  <c:v>870.58</c:v>
                </c:pt>
                <c:pt idx="6201">
                  <c:v>870.01</c:v>
                </c:pt>
                <c:pt idx="6202">
                  <c:v>869.99</c:v>
                </c:pt>
                <c:pt idx="6203">
                  <c:v>870.48</c:v>
                </c:pt>
                <c:pt idx="6204">
                  <c:v>870</c:v>
                </c:pt>
                <c:pt idx="6205">
                  <c:v>870.02</c:v>
                </c:pt>
                <c:pt idx="6206">
                  <c:v>870.46</c:v>
                </c:pt>
                <c:pt idx="6207">
                  <c:v>870.1</c:v>
                </c:pt>
                <c:pt idx="6208">
                  <c:v>870.02</c:v>
                </c:pt>
                <c:pt idx="6209">
                  <c:v>870.29</c:v>
                </c:pt>
                <c:pt idx="6210">
                  <c:v>870.08</c:v>
                </c:pt>
                <c:pt idx="6211">
                  <c:v>870.1</c:v>
                </c:pt>
                <c:pt idx="6212">
                  <c:v>870.21</c:v>
                </c:pt>
                <c:pt idx="6213">
                  <c:v>870.03</c:v>
                </c:pt>
                <c:pt idx="6214">
                  <c:v>870.16</c:v>
                </c:pt>
                <c:pt idx="6215">
                  <c:v>870.14</c:v>
                </c:pt>
                <c:pt idx="6216">
                  <c:v>870.02</c:v>
                </c:pt>
                <c:pt idx="6217">
                  <c:v>870.32</c:v>
                </c:pt>
                <c:pt idx="6218">
                  <c:v>870.05</c:v>
                </c:pt>
                <c:pt idx="6219">
                  <c:v>870.02</c:v>
                </c:pt>
                <c:pt idx="6220">
                  <c:v>870.38</c:v>
                </c:pt>
                <c:pt idx="6221">
                  <c:v>870.03</c:v>
                </c:pt>
                <c:pt idx="6222">
                  <c:v>870.02</c:v>
                </c:pt>
                <c:pt idx="6223">
                  <c:v>870.44</c:v>
                </c:pt>
                <c:pt idx="6224">
                  <c:v>870.04</c:v>
                </c:pt>
                <c:pt idx="6225">
                  <c:v>870.05</c:v>
                </c:pt>
                <c:pt idx="6226">
                  <c:v>870.6</c:v>
                </c:pt>
                <c:pt idx="6227">
                  <c:v>870.02</c:v>
                </c:pt>
                <c:pt idx="6228">
                  <c:v>870.05</c:v>
                </c:pt>
                <c:pt idx="6229">
                  <c:v>870.67</c:v>
                </c:pt>
                <c:pt idx="6230">
                  <c:v>870.04</c:v>
                </c:pt>
                <c:pt idx="6231">
                  <c:v>870</c:v>
                </c:pt>
                <c:pt idx="6232">
                  <c:v>870.62</c:v>
                </c:pt>
                <c:pt idx="6233">
                  <c:v>870.01</c:v>
                </c:pt>
                <c:pt idx="6234">
                  <c:v>870.01</c:v>
                </c:pt>
                <c:pt idx="6235">
                  <c:v>870.5</c:v>
                </c:pt>
                <c:pt idx="6236">
                  <c:v>870</c:v>
                </c:pt>
                <c:pt idx="6237">
                  <c:v>869.97</c:v>
                </c:pt>
                <c:pt idx="6238">
                  <c:v>870.41</c:v>
                </c:pt>
                <c:pt idx="6239">
                  <c:v>869.99</c:v>
                </c:pt>
                <c:pt idx="6240">
                  <c:v>870.03</c:v>
                </c:pt>
                <c:pt idx="6241">
                  <c:v>870.3</c:v>
                </c:pt>
                <c:pt idx="6242">
                  <c:v>870</c:v>
                </c:pt>
                <c:pt idx="6243">
                  <c:v>870.06</c:v>
                </c:pt>
                <c:pt idx="6244">
                  <c:v>870.18</c:v>
                </c:pt>
                <c:pt idx="6245">
                  <c:v>869.94</c:v>
                </c:pt>
                <c:pt idx="6246">
                  <c:v>870.1</c:v>
                </c:pt>
                <c:pt idx="6247">
                  <c:v>870.08</c:v>
                </c:pt>
                <c:pt idx="6248">
                  <c:v>870</c:v>
                </c:pt>
                <c:pt idx="6249">
                  <c:v>870.25</c:v>
                </c:pt>
                <c:pt idx="6250">
                  <c:v>870</c:v>
                </c:pt>
                <c:pt idx="6251">
                  <c:v>869.99</c:v>
                </c:pt>
                <c:pt idx="6252">
                  <c:v>870.28</c:v>
                </c:pt>
                <c:pt idx="6253">
                  <c:v>869.98</c:v>
                </c:pt>
                <c:pt idx="6254">
                  <c:v>869.98</c:v>
                </c:pt>
                <c:pt idx="6255">
                  <c:v>870.38</c:v>
                </c:pt>
                <c:pt idx="6256">
                  <c:v>869.98</c:v>
                </c:pt>
                <c:pt idx="6257">
                  <c:v>869.96</c:v>
                </c:pt>
                <c:pt idx="6258">
                  <c:v>870.46</c:v>
                </c:pt>
                <c:pt idx="6259">
                  <c:v>869.99</c:v>
                </c:pt>
                <c:pt idx="6260">
                  <c:v>870.02</c:v>
                </c:pt>
                <c:pt idx="6261">
                  <c:v>870.54</c:v>
                </c:pt>
                <c:pt idx="6262">
                  <c:v>870</c:v>
                </c:pt>
                <c:pt idx="6263">
                  <c:v>869.95</c:v>
                </c:pt>
                <c:pt idx="6264">
                  <c:v>870.6</c:v>
                </c:pt>
                <c:pt idx="6265">
                  <c:v>869.97</c:v>
                </c:pt>
                <c:pt idx="6266">
                  <c:v>870</c:v>
                </c:pt>
                <c:pt idx="6267">
                  <c:v>870.55</c:v>
                </c:pt>
                <c:pt idx="6268">
                  <c:v>869.98</c:v>
                </c:pt>
                <c:pt idx="6269">
                  <c:v>869.95</c:v>
                </c:pt>
                <c:pt idx="6270">
                  <c:v>870.41</c:v>
                </c:pt>
                <c:pt idx="6271">
                  <c:v>870</c:v>
                </c:pt>
                <c:pt idx="6272">
                  <c:v>869.98</c:v>
                </c:pt>
                <c:pt idx="6273">
                  <c:v>870.28</c:v>
                </c:pt>
                <c:pt idx="6274">
                  <c:v>869.95</c:v>
                </c:pt>
                <c:pt idx="6275">
                  <c:v>870</c:v>
                </c:pt>
                <c:pt idx="6276">
                  <c:v>870.21</c:v>
                </c:pt>
                <c:pt idx="6277">
                  <c:v>869.98</c:v>
                </c:pt>
                <c:pt idx="6278">
                  <c:v>870.08</c:v>
                </c:pt>
                <c:pt idx="6279">
                  <c:v>870.17</c:v>
                </c:pt>
                <c:pt idx="6280">
                  <c:v>869.99</c:v>
                </c:pt>
                <c:pt idx="6281">
                  <c:v>870.2</c:v>
                </c:pt>
                <c:pt idx="6282">
                  <c:v>870.04</c:v>
                </c:pt>
                <c:pt idx="6283">
                  <c:v>870.03</c:v>
                </c:pt>
                <c:pt idx="6284">
                  <c:v>870.28</c:v>
                </c:pt>
                <c:pt idx="6285">
                  <c:v>870.01</c:v>
                </c:pt>
                <c:pt idx="6286">
                  <c:v>870.02</c:v>
                </c:pt>
                <c:pt idx="6287">
                  <c:v>870.38</c:v>
                </c:pt>
                <c:pt idx="6288">
                  <c:v>869.98</c:v>
                </c:pt>
                <c:pt idx="6289">
                  <c:v>869.97</c:v>
                </c:pt>
                <c:pt idx="6290">
                  <c:v>870.42</c:v>
                </c:pt>
                <c:pt idx="6291">
                  <c:v>869.97</c:v>
                </c:pt>
                <c:pt idx="6292">
                  <c:v>869.95</c:v>
                </c:pt>
                <c:pt idx="6293">
                  <c:v>870.53</c:v>
                </c:pt>
                <c:pt idx="6294">
                  <c:v>869.94</c:v>
                </c:pt>
                <c:pt idx="6295">
                  <c:v>869.91</c:v>
                </c:pt>
                <c:pt idx="6296">
                  <c:v>870.5</c:v>
                </c:pt>
                <c:pt idx="6297">
                  <c:v>869.9</c:v>
                </c:pt>
                <c:pt idx="6298">
                  <c:v>869.93</c:v>
                </c:pt>
                <c:pt idx="6299">
                  <c:v>870.51</c:v>
                </c:pt>
                <c:pt idx="6300">
                  <c:v>869.92</c:v>
                </c:pt>
                <c:pt idx="6301">
                  <c:v>869.95</c:v>
                </c:pt>
                <c:pt idx="6302">
                  <c:v>870.38</c:v>
                </c:pt>
                <c:pt idx="6303">
                  <c:v>869.94</c:v>
                </c:pt>
                <c:pt idx="6304">
                  <c:v>869.97</c:v>
                </c:pt>
                <c:pt idx="6305">
                  <c:v>870.3</c:v>
                </c:pt>
                <c:pt idx="6306">
                  <c:v>869.95</c:v>
                </c:pt>
                <c:pt idx="6307">
                  <c:v>869.9</c:v>
                </c:pt>
                <c:pt idx="6308">
                  <c:v>870.21</c:v>
                </c:pt>
                <c:pt idx="6309">
                  <c:v>869.9</c:v>
                </c:pt>
                <c:pt idx="6310">
                  <c:v>869.95</c:v>
                </c:pt>
                <c:pt idx="6311">
                  <c:v>870.07</c:v>
                </c:pt>
                <c:pt idx="6312">
                  <c:v>869.92</c:v>
                </c:pt>
                <c:pt idx="6313">
                  <c:v>870.05</c:v>
                </c:pt>
                <c:pt idx="6314">
                  <c:v>869.95</c:v>
                </c:pt>
                <c:pt idx="6315">
                  <c:v>869.88</c:v>
                </c:pt>
                <c:pt idx="6316">
                  <c:v>870.15</c:v>
                </c:pt>
                <c:pt idx="6317">
                  <c:v>869.91</c:v>
                </c:pt>
                <c:pt idx="6318">
                  <c:v>869.87</c:v>
                </c:pt>
                <c:pt idx="6319">
                  <c:v>870.2</c:v>
                </c:pt>
                <c:pt idx="6320">
                  <c:v>869.9</c:v>
                </c:pt>
                <c:pt idx="6321">
                  <c:v>869.88</c:v>
                </c:pt>
                <c:pt idx="6322">
                  <c:v>870.31</c:v>
                </c:pt>
                <c:pt idx="6323">
                  <c:v>869.84</c:v>
                </c:pt>
                <c:pt idx="6324">
                  <c:v>869.9</c:v>
                </c:pt>
                <c:pt idx="6325">
                  <c:v>870.37</c:v>
                </c:pt>
                <c:pt idx="6326">
                  <c:v>869.86</c:v>
                </c:pt>
                <c:pt idx="6327">
                  <c:v>869.85</c:v>
                </c:pt>
                <c:pt idx="6328">
                  <c:v>870.5</c:v>
                </c:pt>
                <c:pt idx="6329">
                  <c:v>869.89</c:v>
                </c:pt>
                <c:pt idx="6330">
                  <c:v>869.89</c:v>
                </c:pt>
                <c:pt idx="6331">
                  <c:v>870.46</c:v>
                </c:pt>
                <c:pt idx="6332">
                  <c:v>869.89</c:v>
                </c:pt>
                <c:pt idx="6333">
                  <c:v>869.88</c:v>
                </c:pt>
                <c:pt idx="6334">
                  <c:v>870.34</c:v>
                </c:pt>
                <c:pt idx="6335">
                  <c:v>869.84</c:v>
                </c:pt>
                <c:pt idx="6336">
                  <c:v>869.89</c:v>
                </c:pt>
                <c:pt idx="6337">
                  <c:v>870.25</c:v>
                </c:pt>
                <c:pt idx="6338">
                  <c:v>869.89</c:v>
                </c:pt>
                <c:pt idx="6339">
                  <c:v>869.89</c:v>
                </c:pt>
                <c:pt idx="6340">
                  <c:v>870.29</c:v>
                </c:pt>
                <c:pt idx="6341">
                  <c:v>869.9</c:v>
                </c:pt>
                <c:pt idx="6342">
                  <c:v>869.92</c:v>
                </c:pt>
                <c:pt idx="6343">
                  <c:v>870.11</c:v>
                </c:pt>
                <c:pt idx="6344">
                  <c:v>869.95</c:v>
                </c:pt>
                <c:pt idx="6345">
                  <c:v>870.05</c:v>
                </c:pt>
                <c:pt idx="6346">
                  <c:v>870.1</c:v>
                </c:pt>
                <c:pt idx="6347">
                  <c:v>869.98</c:v>
                </c:pt>
                <c:pt idx="6348">
                  <c:v>870.15</c:v>
                </c:pt>
                <c:pt idx="6349">
                  <c:v>869.97</c:v>
                </c:pt>
                <c:pt idx="6350">
                  <c:v>869.97</c:v>
                </c:pt>
                <c:pt idx="6351">
                  <c:v>870.25</c:v>
                </c:pt>
                <c:pt idx="6352">
                  <c:v>869.89</c:v>
                </c:pt>
                <c:pt idx="6353">
                  <c:v>869.92</c:v>
                </c:pt>
                <c:pt idx="6354">
                  <c:v>870.37</c:v>
                </c:pt>
                <c:pt idx="6355">
                  <c:v>869.89</c:v>
                </c:pt>
                <c:pt idx="6356">
                  <c:v>869.89</c:v>
                </c:pt>
                <c:pt idx="6357">
                  <c:v>870.43</c:v>
                </c:pt>
                <c:pt idx="6358">
                  <c:v>869.88</c:v>
                </c:pt>
                <c:pt idx="6359">
                  <c:v>869.9</c:v>
                </c:pt>
                <c:pt idx="6360">
                  <c:v>870.53</c:v>
                </c:pt>
                <c:pt idx="6361">
                  <c:v>869.88</c:v>
                </c:pt>
                <c:pt idx="6362">
                  <c:v>869.91</c:v>
                </c:pt>
                <c:pt idx="6363">
                  <c:v>870.5</c:v>
                </c:pt>
                <c:pt idx="6364">
                  <c:v>869.91</c:v>
                </c:pt>
                <c:pt idx="6365">
                  <c:v>869.91</c:v>
                </c:pt>
                <c:pt idx="6366">
                  <c:v>870.43</c:v>
                </c:pt>
                <c:pt idx="6367">
                  <c:v>869.93</c:v>
                </c:pt>
                <c:pt idx="6368">
                  <c:v>869.92</c:v>
                </c:pt>
                <c:pt idx="6369">
                  <c:v>870.36</c:v>
                </c:pt>
                <c:pt idx="6370">
                  <c:v>869.91</c:v>
                </c:pt>
                <c:pt idx="6371">
                  <c:v>869.91</c:v>
                </c:pt>
                <c:pt idx="6372">
                  <c:v>870.27</c:v>
                </c:pt>
                <c:pt idx="6373">
                  <c:v>869.97</c:v>
                </c:pt>
                <c:pt idx="6374">
                  <c:v>869.98</c:v>
                </c:pt>
                <c:pt idx="6375">
                  <c:v>870.22</c:v>
                </c:pt>
                <c:pt idx="6376">
                  <c:v>869.95</c:v>
                </c:pt>
                <c:pt idx="6377">
                  <c:v>870.08</c:v>
                </c:pt>
                <c:pt idx="6378">
                  <c:v>870.12</c:v>
                </c:pt>
                <c:pt idx="6379">
                  <c:v>869.94</c:v>
                </c:pt>
                <c:pt idx="6380">
                  <c:v>870.18</c:v>
                </c:pt>
                <c:pt idx="6381">
                  <c:v>869.97</c:v>
                </c:pt>
                <c:pt idx="6382">
                  <c:v>869.95</c:v>
                </c:pt>
                <c:pt idx="6383">
                  <c:v>870.27</c:v>
                </c:pt>
                <c:pt idx="6384">
                  <c:v>869.95</c:v>
                </c:pt>
                <c:pt idx="6385">
                  <c:v>869.92</c:v>
                </c:pt>
                <c:pt idx="6386">
                  <c:v>870.32</c:v>
                </c:pt>
                <c:pt idx="6387">
                  <c:v>869.92</c:v>
                </c:pt>
                <c:pt idx="6388">
                  <c:v>869.93</c:v>
                </c:pt>
                <c:pt idx="6389">
                  <c:v>870.41</c:v>
                </c:pt>
                <c:pt idx="6390">
                  <c:v>869.94</c:v>
                </c:pt>
                <c:pt idx="6391">
                  <c:v>869.96</c:v>
                </c:pt>
                <c:pt idx="6392">
                  <c:v>870.54</c:v>
                </c:pt>
                <c:pt idx="6393">
                  <c:v>869.94</c:v>
                </c:pt>
                <c:pt idx="6394">
                  <c:v>869.91</c:v>
                </c:pt>
                <c:pt idx="6395">
                  <c:v>870.53</c:v>
                </c:pt>
                <c:pt idx="6396">
                  <c:v>869.91</c:v>
                </c:pt>
                <c:pt idx="6397">
                  <c:v>869.94</c:v>
                </c:pt>
                <c:pt idx="6398">
                  <c:v>870.46</c:v>
                </c:pt>
                <c:pt idx="6399">
                  <c:v>869.94</c:v>
                </c:pt>
                <c:pt idx="6400">
                  <c:v>869.87</c:v>
                </c:pt>
                <c:pt idx="6401">
                  <c:v>870.39</c:v>
                </c:pt>
                <c:pt idx="6402">
                  <c:v>869.93</c:v>
                </c:pt>
                <c:pt idx="6403">
                  <c:v>869.94</c:v>
                </c:pt>
                <c:pt idx="6404">
                  <c:v>870.29</c:v>
                </c:pt>
                <c:pt idx="6405">
                  <c:v>869.9</c:v>
                </c:pt>
                <c:pt idx="6406">
                  <c:v>869.93</c:v>
                </c:pt>
                <c:pt idx="6407">
                  <c:v>870.22</c:v>
                </c:pt>
                <c:pt idx="6408">
                  <c:v>869.92</c:v>
                </c:pt>
                <c:pt idx="6409">
                  <c:v>870.03</c:v>
                </c:pt>
                <c:pt idx="6410">
                  <c:v>870.11</c:v>
                </c:pt>
                <c:pt idx="6411">
                  <c:v>869.94</c:v>
                </c:pt>
                <c:pt idx="6412">
                  <c:v>870.12</c:v>
                </c:pt>
                <c:pt idx="6413">
                  <c:v>870</c:v>
                </c:pt>
                <c:pt idx="6414">
                  <c:v>869.94</c:v>
                </c:pt>
                <c:pt idx="6415">
                  <c:v>870.19</c:v>
                </c:pt>
                <c:pt idx="6416">
                  <c:v>869.89</c:v>
                </c:pt>
                <c:pt idx="6417">
                  <c:v>869.96</c:v>
                </c:pt>
                <c:pt idx="6418">
                  <c:v>870.26</c:v>
                </c:pt>
                <c:pt idx="6419">
                  <c:v>869.94</c:v>
                </c:pt>
                <c:pt idx="6420">
                  <c:v>869.9</c:v>
                </c:pt>
                <c:pt idx="6421">
                  <c:v>870.35</c:v>
                </c:pt>
                <c:pt idx="6422">
                  <c:v>869.94</c:v>
                </c:pt>
                <c:pt idx="6423">
                  <c:v>869.9</c:v>
                </c:pt>
                <c:pt idx="6424">
                  <c:v>870.46</c:v>
                </c:pt>
                <c:pt idx="6425">
                  <c:v>869.86</c:v>
                </c:pt>
                <c:pt idx="6426">
                  <c:v>869.91</c:v>
                </c:pt>
                <c:pt idx="6427">
                  <c:v>870.48</c:v>
                </c:pt>
                <c:pt idx="6428">
                  <c:v>869.91</c:v>
                </c:pt>
                <c:pt idx="6429">
                  <c:v>869.92</c:v>
                </c:pt>
                <c:pt idx="6430">
                  <c:v>870.51</c:v>
                </c:pt>
                <c:pt idx="6431">
                  <c:v>869.89</c:v>
                </c:pt>
                <c:pt idx="6432">
                  <c:v>869.88</c:v>
                </c:pt>
                <c:pt idx="6433">
                  <c:v>870.38</c:v>
                </c:pt>
                <c:pt idx="6434">
                  <c:v>869.9</c:v>
                </c:pt>
                <c:pt idx="6435">
                  <c:v>869.88</c:v>
                </c:pt>
                <c:pt idx="6436">
                  <c:v>870.27</c:v>
                </c:pt>
                <c:pt idx="6437">
                  <c:v>869.89</c:v>
                </c:pt>
                <c:pt idx="6438">
                  <c:v>869.88</c:v>
                </c:pt>
                <c:pt idx="6439">
                  <c:v>870.16</c:v>
                </c:pt>
                <c:pt idx="6440">
                  <c:v>869.88</c:v>
                </c:pt>
                <c:pt idx="6441">
                  <c:v>869.91</c:v>
                </c:pt>
                <c:pt idx="6442">
                  <c:v>870.07</c:v>
                </c:pt>
                <c:pt idx="6443">
                  <c:v>869.88</c:v>
                </c:pt>
                <c:pt idx="6444">
                  <c:v>869.97</c:v>
                </c:pt>
                <c:pt idx="6445">
                  <c:v>870</c:v>
                </c:pt>
                <c:pt idx="6446">
                  <c:v>869.89</c:v>
                </c:pt>
                <c:pt idx="6447">
                  <c:v>870.1</c:v>
                </c:pt>
                <c:pt idx="6448">
                  <c:v>869.9</c:v>
                </c:pt>
                <c:pt idx="6449">
                  <c:v>869.87</c:v>
                </c:pt>
                <c:pt idx="6450">
                  <c:v>870.19</c:v>
                </c:pt>
                <c:pt idx="6451">
                  <c:v>869.84</c:v>
                </c:pt>
                <c:pt idx="6452">
                  <c:v>869.84</c:v>
                </c:pt>
                <c:pt idx="6453">
                  <c:v>870.25</c:v>
                </c:pt>
                <c:pt idx="6454">
                  <c:v>869.86</c:v>
                </c:pt>
                <c:pt idx="6455">
                  <c:v>869.84</c:v>
                </c:pt>
                <c:pt idx="6456">
                  <c:v>870.35</c:v>
                </c:pt>
                <c:pt idx="6457">
                  <c:v>869.85</c:v>
                </c:pt>
                <c:pt idx="6458">
                  <c:v>869.83</c:v>
                </c:pt>
                <c:pt idx="6459">
                  <c:v>870.45</c:v>
                </c:pt>
                <c:pt idx="6460">
                  <c:v>869.87</c:v>
                </c:pt>
                <c:pt idx="6461">
                  <c:v>869.82</c:v>
                </c:pt>
                <c:pt idx="6462">
                  <c:v>870.44</c:v>
                </c:pt>
                <c:pt idx="6463">
                  <c:v>869.86</c:v>
                </c:pt>
                <c:pt idx="6464">
                  <c:v>869.82</c:v>
                </c:pt>
                <c:pt idx="6465">
                  <c:v>870.36</c:v>
                </c:pt>
                <c:pt idx="6466">
                  <c:v>869.82</c:v>
                </c:pt>
                <c:pt idx="6467">
                  <c:v>869.86</c:v>
                </c:pt>
                <c:pt idx="6468">
                  <c:v>870.25</c:v>
                </c:pt>
                <c:pt idx="6469">
                  <c:v>869.86</c:v>
                </c:pt>
                <c:pt idx="6470">
                  <c:v>869.86</c:v>
                </c:pt>
                <c:pt idx="6471">
                  <c:v>870.17</c:v>
                </c:pt>
                <c:pt idx="6472">
                  <c:v>869.85</c:v>
                </c:pt>
                <c:pt idx="6473">
                  <c:v>869.85</c:v>
                </c:pt>
                <c:pt idx="6474">
                  <c:v>870.1</c:v>
                </c:pt>
                <c:pt idx="6475">
                  <c:v>869.83</c:v>
                </c:pt>
                <c:pt idx="6476">
                  <c:v>869.95</c:v>
                </c:pt>
                <c:pt idx="6477">
                  <c:v>870.04</c:v>
                </c:pt>
                <c:pt idx="6478">
                  <c:v>869.85</c:v>
                </c:pt>
                <c:pt idx="6479">
                  <c:v>870.01</c:v>
                </c:pt>
                <c:pt idx="6480">
                  <c:v>869.95</c:v>
                </c:pt>
                <c:pt idx="6481">
                  <c:v>869.85</c:v>
                </c:pt>
                <c:pt idx="6482">
                  <c:v>870.1</c:v>
                </c:pt>
                <c:pt idx="6483">
                  <c:v>869.89</c:v>
                </c:pt>
                <c:pt idx="6484">
                  <c:v>869.89</c:v>
                </c:pt>
                <c:pt idx="6485">
                  <c:v>870.24</c:v>
                </c:pt>
                <c:pt idx="6486">
                  <c:v>869.9</c:v>
                </c:pt>
                <c:pt idx="6487">
                  <c:v>869.87</c:v>
                </c:pt>
                <c:pt idx="6488">
                  <c:v>870.32</c:v>
                </c:pt>
                <c:pt idx="6489">
                  <c:v>869.88</c:v>
                </c:pt>
                <c:pt idx="6490">
                  <c:v>869.85</c:v>
                </c:pt>
                <c:pt idx="6491">
                  <c:v>870.44</c:v>
                </c:pt>
                <c:pt idx="6492">
                  <c:v>869.86</c:v>
                </c:pt>
                <c:pt idx="6493">
                  <c:v>869.86</c:v>
                </c:pt>
                <c:pt idx="6494">
                  <c:v>870.51</c:v>
                </c:pt>
                <c:pt idx="6495">
                  <c:v>869.89</c:v>
                </c:pt>
                <c:pt idx="6496">
                  <c:v>869.91</c:v>
                </c:pt>
                <c:pt idx="6497">
                  <c:v>870.41</c:v>
                </c:pt>
                <c:pt idx="6498">
                  <c:v>869.89</c:v>
                </c:pt>
                <c:pt idx="6499">
                  <c:v>869.87</c:v>
                </c:pt>
                <c:pt idx="6500">
                  <c:v>870.29</c:v>
                </c:pt>
                <c:pt idx="6501">
                  <c:v>869.85</c:v>
                </c:pt>
                <c:pt idx="6502">
                  <c:v>869.83</c:v>
                </c:pt>
                <c:pt idx="6503">
                  <c:v>870.18</c:v>
                </c:pt>
                <c:pt idx="6504">
                  <c:v>869.76</c:v>
                </c:pt>
                <c:pt idx="6505">
                  <c:v>869.8</c:v>
                </c:pt>
                <c:pt idx="6506">
                  <c:v>870.03</c:v>
                </c:pt>
                <c:pt idx="6507">
                  <c:v>869.77</c:v>
                </c:pt>
                <c:pt idx="6508">
                  <c:v>869.83</c:v>
                </c:pt>
                <c:pt idx="6509">
                  <c:v>870.02</c:v>
                </c:pt>
                <c:pt idx="6510">
                  <c:v>869.85</c:v>
                </c:pt>
                <c:pt idx="6511">
                  <c:v>870</c:v>
                </c:pt>
                <c:pt idx="6512">
                  <c:v>869.9</c:v>
                </c:pt>
                <c:pt idx="6513">
                  <c:v>869.84</c:v>
                </c:pt>
                <c:pt idx="6514">
                  <c:v>870.12</c:v>
                </c:pt>
                <c:pt idx="6515">
                  <c:v>869.86</c:v>
                </c:pt>
                <c:pt idx="6516">
                  <c:v>869.88</c:v>
                </c:pt>
                <c:pt idx="6517">
                  <c:v>870.23</c:v>
                </c:pt>
                <c:pt idx="6518">
                  <c:v>869.87</c:v>
                </c:pt>
                <c:pt idx="6519">
                  <c:v>869.85</c:v>
                </c:pt>
                <c:pt idx="6520">
                  <c:v>870.31</c:v>
                </c:pt>
                <c:pt idx="6521">
                  <c:v>869.84</c:v>
                </c:pt>
                <c:pt idx="6522">
                  <c:v>869.85</c:v>
                </c:pt>
                <c:pt idx="6523">
                  <c:v>870.35</c:v>
                </c:pt>
                <c:pt idx="6524">
                  <c:v>869.87</c:v>
                </c:pt>
                <c:pt idx="6525">
                  <c:v>869.83</c:v>
                </c:pt>
                <c:pt idx="6526">
                  <c:v>870.41</c:v>
                </c:pt>
                <c:pt idx="6527">
                  <c:v>869.83</c:v>
                </c:pt>
                <c:pt idx="6528">
                  <c:v>869.8</c:v>
                </c:pt>
                <c:pt idx="6529">
                  <c:v>870.4</c:v>
                </c:pt>
                <c:pt idx="6530">
                  <c:v>869.82</c:v>
                </c:pt>
                <c:pt idx="6531">
                  <c:v>869.84</c:v>
                </c:pt>
                <c:pt idx="6532">
                  <c:v>870.31</c:v>
                </c:pt>
                <c:pt idx="6533">
                  <c:v>869.81</c:v>
                </c:pt>
                <c:pt idx="6534">
                  <c:v>869.84</c:v>
                </c:pt>
                <c:pt idx="6535">
                  <c:v>870.18</c:v>
                </c:pt>
                <c:pt idx="6536">
                  <c:v>869.79</c:v>
                </c:pt>
                <c:pt idx="6537">
                  <c:v>869.76</c:v>
                </c:pt>
                <c:pt idx="6538">
                  <c:v>870.09</c:v>
                </c:pt>
                <c:pt idx="6539">
                  <c:v>869.81</c:v>
                </c:pt>
                <c:pt idx="6540">
                  <c:v>869.82</c:v>
                </c:pt>
                <c:pt idx="6541">
                  <c:v>870.01</c:v>
                </c:pt>
                <c:pt idx="6542">
                  <c:v>869.78</c:v>
                </c:pt>
                <c:pt idx="6543">
                  <c:v>869.88</c:v>
                </c:pt>
                <c:pt idx="6544">
                  <c:v>869.84</c:v>
                </c:pt>
                <c:pt idx="6545">
                  <c:v>869.74</c:v>
                </c:pt>
                <c:pt idx="6546">
                  <c:v>869.99</c:v>
                </c:pt>
                <c:pt idx="6547">
                  <c:v>869.77</c:v>
                </c:pt>
                <c:pt idx="6548">
                  <c:v>869.77</c:v>
                </c:pt>
                <c:pt idx="6549">
                  <c:v>870.09</c:v>
                </c:pt>
                <c:pt idx="6550">
                  <c:v>869.77</c:v>
                </c:pt>
                <c:pt idx="6551">
                  <c:v>869.77</c:v>
                </c:pt>
                <c:pt idx="6552">
                  <c:v>870.16</c:v>
                </c:pt>
                <c:pt idx="6553">
                  <c:v>869.74</c:v>
                </c:pt>
                <c:pt idx="6554">
                  <c:v>869.76</c:v>
                </c:pt>
                <c:pt idx="6555">
                  <c:v>870.27</c:v>
                </c:pt>
                <c:pt idx="6556">
                  <c:v>869.76</c:v>
                </c:pt>
                <c:pt idx="6557">
                  <c:v>869.73</c:v>
                </c:pt>
                <c:pt idx="6558">
                  <c:v>870.37</c:v>
                </c:pt>
                <c:pt idx="6559">
                  <c:v>869.77</c:v>
                </c:pt>
                <c:pt idx="6560">
                  <c:v>869.74</c:v>
                </c:pt>
                <c:pt idx="6561">
                  <c:v>870.36</c:v>
                </c:pt>
                <c:pt idx="6562">
                  <c:v>869.75</c:v>
                </c:pt>
                <c:pt idx="6563">
                  <c:v>869.74</c:v>
                </c:pt>
                <c:pt idx="6564">
                  <c:v>870.25</c:v>
                </c:pt>
                <c:pt idx="6565">
                  <c:v>869.74</c:v>
                </c:pt>
                <c:pt idx="6566">
                  <c:v>869.75</c:v>
                </c:pt>
                <c:pt idx="6567">
                  <c:v>870.2</c:v>
                </c:pt>
                <c:pt idx="6568">
                  <c:v>869.8</c:v>
                </c:pt>
                <c:pt idx="6569">
                  <c:v>869.78</c:v>
                </c:pt>
                <c:pt idx="6570">
                  <c:v>870.07</c:v>
                </c:pt>
                <c:pt idx="6571">
                  <c:v>869.79</c:v>
                </c:pt>
                <c:pt idx="6572">
                  <c:v>869.82</c:v>
                </c:pt>
                <c:pt idx="6573">
                  <c:v>870</c:v>
                </c:pt>
                <c:pt idx="6574">
                  <c:v>869.76</c:v>
                </c:pt>
                <c:pt idx="6575">
                  <c:v>869.87</c:v>
                </c:pt>
                <c:pt idx="6576">
                  <c:v>869.86</c:v>
                </c:pt>
                <c:pt idx="6577">
                  <c:v>869.69</c:v>
                </c:pt>
                <c:pt idx="6578">
                  <c:v>869.93</c:v>
                </c:pt>
                <c:pt idx="6579">
                  <c:v>869.79</c:v>
                </c:pt>
                <c:pt idx="6580">
                  <c:v>869.74</c:v>
                </c:pt>
                <c:pt idx="6581">
                  <c:v>870.01</c:v>
                </c:pt>
                <c:pt idx="6582">
                  <c:v>869.75</c:v>
                </c:pt>
                <c:pt idx="6583">
                  <c:v>869.76</c:v>
                </c:pt>
                <c:pt idx="6584">
                  <c:v>870.14</c:v>
                </c:pt>
                <c:pt idx="6585">
                  <c:v>869.76</c:v>
                </c:pt>
                <c:pt idx="6586">
                  <c:v>869.74</c:v>
                </c:pt>
                <c:pt idx="6587">
                  <c:v>870.2</c:v>
                </c:pt>
                <c:pt idx="6588">
                  <c:v>869.73</c:v>
                </c:pt>
                <c:pt idx="6589">
                  <c:v>869.73</c:v>
                </c:pt>
                <c:pt idx="6590">
                  <c:v>870.32</c:v>
                </c:pt>
                <c:pt idx="6591">
                  <c:v>869.7</c:v>
                </c:pt>
                <c:pt idx="6592">
                  <c:v>869.76</c:v>
                </c:pt>
                <c:pt idx="6593">
                  <c:v>870.37</c:v>
                </c:pt>
                <c:pt idx="6594">
                  <c:v>869.75</c:v>
                </c:pt>
                <c:pt idx="6595">
                  <c:v>869.75</c:v>
                </c:pt>
                <c:pt idx="6596">
                  <c:v>870.27</c:v>
                </c:pt>
                <c:pt idx="6597">
                  <c:v>869.73</c:v>
                </c:pt>
                <c:pt idx="6598">
                  <c:v>869.78</c:v>
                </c:pt>
                <c:pt idx="6599">
                  <c:v>870.19</c:v>
                </c:pt>
                <c:pt idx="6600">
                  <c:v>869.78</c:v>
                </c:pt>
                <c:pt idx="6601">
                  <c:v>869.79</c:v>
                </c:pt>
                <c:pt idx="6602">
                  <c:v>870.13</c:v>
                </c:pt>
                <c:pt idx="6603">
                  <c:v>869.78</c:v>
                </c:pt>
                <c:pt idx="6604">
                  <c:v>869.77</c:v>
                </c:pt>
                <c:pt idx="6605">
                  <c:v>870.06</c:v>
                </c:pt>
                <c:pt idx="6606">
                  <c:v>869.77</c:v>
                </c:pt>
                <c:pt idx="6607">
                  <c:v>869.79</c:v>
                </c:pt>
                <c:pt idx="6608">
                  <c:v>869.93</c:v>
                </c:pt>
                <c:pt idx="6609">
                  <c:v>869.79</c:v>
                </c:pt>
                <c:pt idx="6610">
                  <c:v>869.92</c:v>
                </c:pt>
                <c:pt idx="6611">
                  <c:v>869.87</c:v>
                </c:pt>
                <c:pt idx="6612">
                  <c:v>869.79</c:v>
                </c:pt>
                <c:pt idx="6613">
                  <c:v>869.98</c:v>
                </c:pt>
                <c:pt idx="6614">
                  <c:v>869.77</c:v>
                </c:pt>
                <c:pt idx="6615">
                  <c:v>869.75</c:v>
                </c:pt>
                <c:pt idx="6616">
                  <c:v>870.13</c:v>
                </c:pt>
                <c:pt idx="6617">
                  <c:v>869.8</c:v>
                </c:pt>
                <c:pt idx="6618">
                  <c:v>869.82</c:v>
                </c:pt>
                <c:pt idx="6619">
                  <c:v>870.2</c:v>
                </c:pt>
                <c:pt idx="6620">
                  <c:v>869.81</c:v>
                </c:pt>
                <c:pt idx="6621">
                  <c:v>869.81</c:v>
                </c:pt>
                <c:pt idx="6622">
                  <c:v>870.38</c:v>
                </c:pt>
                <c:pt idx="6623">
                  <c:v>869.83</c:v>
                </c:pt>
                <c:pt idx="6624">
                  <c:v>869.78</c:v>
                </c:pt>
                <c:pt idx="6625">
                  <c:v>870.42</c:v>
                </c:pt>
                <c:pt idx="6626">
                  <c:v>869.82</c:v>
                </c:pt>
                <c:pt idx="6627">
                  <c:v>869.79</c:v>
                </c:pt>
                <c:pt idx="6628">
                  <c:v>870.38</c:v>
                </c:pt>
                <c:pt idx="6629">
                  <c:v>869.82</c:v>
                </c:pt>
                <c:pt idx="6630">
                  <c:v>869.85</c:v>
                </c:pt>
                <c:pt idx="6631">
                  <c:v>870.33</c:v>
                </c:pt>
                <c:pt idx="6632">
                  <c:v>869.84</c:v>
                </c:pt>
                <c:pt idx="6633">
                  <c:v>869.81</c:v>
                </c:pt>
                <c:pt idx="6634">
                  <c:v>870.2</c:v>
                </c:pt>
                <c:pt idx="6635">
                  <c:v>869.8</c:v>
                </c:pt>
                <c:pt idx="6636">
                  <c:v>869.83</c:v>
                </c:pt>
                <c:pt idx="6637">
                  <c:v>870.12</c:v>
                </c:pt>
                <c:pt idx="6638">
                  <c:v>869.8</c:v>
                </c:pt>
                <c:pt idx="6639">
                  <c:v>869.84</c:v>
                </c:pt>
                <c:pt idx="6640">
                  <c:v>870.06</c:v>
                </c:pt>
                <c:pt idx="6641">
                  <c:v>869.83</c:v>
                </c:pt>
                <c:pt idx="6642">
                  <c:v>869.93</c:v>
                </c:pt>
                <c:pt idx="6643">
                  <c:v>869.79</c:v>
                </c:pt>
                <c:pt idx="6644">
                  <c:v>869.8</c:v>
                </c:pt>
                <c:pt idx="6645">
                  <c:v>869.78</c:v>
                </c:pt>
                <c:pt idx="6646">
                  <c:v>869.81</c:v>
                </c:pt>
                <c:pt idx="6647">
                  <c:v>870.16</c:v>
                </c:pt>
                <c:pt idx="6648">
                  <c:v>869.74</c:v>
                </c:pt>
                <c:pt idx="6649">
                  <c:v>869.74</c:v>
                </c:pt>
                <c:pt idx="6650">
                  <c:v>870.24</c:v>
                </c:pt>
                <c:pt idx="6651">
                  <c:v>869.77</c:v>
                </c:pt>
                <c:pt idx="6652">
                  <c:v>869.76</c:v>
                </c:pt>
                <c:pt idx="6653">
                  <c:v>870.32</c:v>
                </c:pt>
                <c:pt idx="6654">
                  <c:v>869.74</c:v>
                </c:pt>
                <c:pt idx="6655">
                  <c:v>869.75</c:v>
                </c:pt>
                <c:pt idx="6656">
                  <c:v>870.33</c:v>
                </c:pt>
                <c:pt idx="6657">
                  <c:v>869.72</c:v>
                </c:pt>
                <c:pt idx="6658">
                  <c:v>869.67</c:v>
                </c:pt>
                <c:pt idx="6659">
                  <c:v>870.26</c:v>
                </c:pt>
                <c:pt idx="6660">
                  <c:v>869.75</c:v>
                </c:pt>
                <c:pt idx="6661">
                  <c:v>869.73</c:v>
                </c:pt>
                <c:pt idx="6662">
                  <c:v>870.15</c:v>
                </c:pt>
                <c:pt idx="6663">
                  <c:v>869.72</c:v>
                </c:pt>
                <c:pt idx="6664">
                  <c:v>869.73</c:v>
                </c:pt>
                <c:pt idx="6665">
                  <c:v>870.06</c:v>
                </c:pt>
                <c:pt idx="6666">
                  <c:v>869.75</c:v>
                </c:pt>
                <c:pt idx="6667">
                  <c:v>869.73</c:v>
                </c:pt>
                <c:pt idx="6668">
                  <c:v>869.96</c:v>
                </c:pt>
                <c:pt idx="6669">
                  <c:v>869.71</c:v>
                </c:pt>
                <c:pt idx="6670">
                  <c:v>869.78</c:v>
                </c:pt>
                <c:pt idx="6671">
                  <c:v>869.84</c:v>
                </c:pt>
                <c:pt idx="6672">
                  <c:v>869.72</c:v>
                </c:pt>
                <c:pt idx="6673">
                  <c:v>869.94</c:v>
                </c:pt>
                <c:pt idx="6674">
                  <c:v>869.76</c:v>
                </c:pt>
                <c:pt idx="6675">
                  <c:v>869.74</c:v>
                </c:pt>
                <c:pt idx="6676">
                  <c:v>870.06</c:v>
                </c:pt>
                <c:pt idx="6677">
                  <c:v>869.76</c:v>
                </c:pt>
                <c:pt idx="6678">
                  <c:v>869.79</c:v>
                </c:pt>
                <c:pt idx="6679">
                  <c:v>870.11</c:v>
                </c:pt>
                <c:pt idx="6680">
                  <c:v>869.76</c:v>
                </c:pt>
                <c:pt idx="6681">
                  <c:v>869.75</c:v>
                </c:pt>
                <c:pt idx="6682">
                  <c:v>870.23</c:v>
                </c:pt>
                <c:pt idx="6683">
                  <c:v>869.76</c:v>
                </c:pt>
                <c:pt idx="6684">
                  <c:v>869.83</c:v>
                </c:pt>
                <c:pt idx="6685">
                  <c:v>870.33</c:v>
                </c:pt>
                <c:pt idx="6686">
                  <c:v>869.78</c:v>
                </c:pt>
                <c:pt idx="6687">
                  <c:v>869.79</c:v>
                </c:pt>
                <c:pt idx="6688">
                  <c:v>870.43</c:v>
                </c:pt>
                <c:pt idx="6689">
                  <c:v>869.8</c:v>
                </c:pt>
                <c:pt idx="6690">
                  <c:v>869.79</c:v>
                </c:pt>
                <c:pt idx="6691">
                  <c:v>870.35</c:v>
                </c:pt>
                <c:pt idx="6692">
                  <c:v>869.76</c:v>
                </c:pt>
                <c:pt idx="6693">
                  <c:v>869.78</c:v>
                </c:pt>
                <c:pt idx="6694">
                  <c:v>870.24</c:v>
                </c:pt>
                <c:pt idx="6695">
                  <c:v>869.78</c:v>
                </c:pt>
                <c:pt idx="6696">
                  <c:v>869.74</c:v>
                </c:pt>
                <c:pt idx="6697">
                  <c:v>870.13</c:v>
                </c:pt>
                <c:pt idx="6698">
                  <c:v>869.76</c:v>
                </c:pt>
                <c:pt idx="6699">
                  <c:v>869.75</c:v>
                </c:pt>
                <c:pt idx="6700">
                  <c:v>870</c:v>
                </c:pt>
                <c:pt idx="6701">
                  <c:v>869.78</c:v>
                </c:pt>
                <c:pt idx="6702">
                  <c:v>869.83</c:v>
                </c:pt>
                <c:pt idx="6703">
                  <c:v>869.91</c:v>
                </c:pt>
                <c:pt idx="6704">
                  <c:v>869.77</c:v>
                </c:pt>
                <c:pt idx="6705">
                  <c:v>869.93</c:v>
                </c:pt>
                <c:pt idx="6706">
                  <c:v>869.83</c:v>
                </c:pt>
                <c:pt idx="6707">
                  <c:v>869.73</c:v>
                </c:pt>
                <c:pt idx="6708">
                  <c:v>870.02</c:v>
                </c:pt>
                <c:pt idx="6709">
                  <c:v>869.71</c:v>
                </c:pt>
                <c:pt idx="6710">
                  <c:v>869.73</c:v>
                </c:pt>
                <c:pt idx="6711">
                  <c:v>870.07</c:v>
                </c:pt>
                <c:pt idx="6712">
                  <c:v>869.69</c:v>
                </c:pt>
                <c:pt idx="6713">
                  <c:v>869.73</c:v>
                </c:pt>
                <c:pt idx="6714">
                  <c:v>870.13</c:v>
                </c:pt>
                <c:pt idx="6715">
                  <c:v>869.68</c:v>
                </c:pt>
                <c:pt idx="6716">
                  <c:v>869.68</c:v>
                </c:pt>
                <c:pt idx="6717">
                  <c:v>870.19</c:v>
                </c:pt>
                <c:pt idx="6718">
                  <c:v>869.69</c:v>
                </c:pt>
                <c:pt idx="6719">
                  <c:v>869.67</c:v>
                </c:pt>
                <c:pt idx="6720">
                  <c:v>870.25</c:v>
                </c:pt>
                <c:pt idx="6721">
                  <c:v>869.64</c:v>
                </c:pt>
                <c:pt idx="6722">
                  <c:v>869.69</c:v>
                </c:pt>
                <c:pt idx="6723">
                  <c:v>870.26</c:v>
                </c:pt>
                <c:pt idx="6724">
                  <c:v>869.66</c:v>
                </c:pt>
                <c:pt idx="6725">
                  <c:v>869.67</c:v>
                </c:pt>
                <c:pt idx="6726">
                  <c:v>870.12</c:v>
                </c:pt>
                <c:pt idx="6727">
                  <c:v>869.65</c:v>
                </c:pt>
                <c:pt idx="6728">
                  <c:v>869.66</c:v>
                </c:pt>
                <c:pt idx="6729">
                  <c:v>869.98</c:v>
                </c:pt>
                <c:pt idx="6730">
                  <c:v>869.69</c:v>
                </c:pt>
                <c:pt idx="6731">
                  <c:v>869.68</c:v>
                </c:pt>
                <c:pt idx="6732">
                  <c:v>869.99</c:v>
                </c:pt>
                <c:pt idx="6733">
                  <c:v>869.73</c:v>
                </c:pt>
                <c:pt idx="6734">
                  <c:v>869.79</c:v>
                </c:pt>
                <c:pt idx="6735">
                  <c:v>869.88</c:v>
                </c:pt>
                <c:pt idx="6736">
                  <c:v>869.69</c:v>
                </c:pt>
                <c:pt idx="6737">
                  <c:v>869.84</c:v>
                </c:pt>
                <c:pt idx="6738">
                  <c:v>869.76</c:v>
                </c:pt>
                <c:pt idx="6739">
                  <c:v>869.64</c:v>
                </c:pt>
                <c:pt idx="6740">
                  <c:v>869.88</c:v>
                </c:pt>
                <c:pt idx="6741">
                  <c:v>869.7</c:v>
                </c:pt>
                <c:pt idx="6742">
                  <c:v>869.66</c:v>
                </c:pt>
                <c:pt idx="6743">
                  <c:v>870.03</c:v>
                </c:pt>
                <c:pt idx="6744">
                  <c:v>869.68</c:v>
                </c:pt>
                <c:pt idx="6745">
                  <c:v>869.67</c:v>
                </c:pt>
                <c:pt idx="6746">
                  <c:v>870.04</c:v>
                </c:pt>
                <c:pt idx="6747">
                  <c:v>869.68</c:v>
                </c:pt>
                <c:pt idx="6748">
                  <c:v>869.63</c:v>
                </c:pt>
                <c:pt idx="6749">
                  <c:v>870.16</c:v>
                </c:pt>
                <c:pt idx="6750">
                  <c:v>869.65</c:v>
                </c:pt>
                <c:pt idx="6751">
                  <c:v>869.67</c:v>
                </c:pt>
                <c:pt idx="6752">
                  <c:v>870.27</c:v>
                </c:pt>
                <c:pt idx="6753">
                  <c:v>869.68</c:v>
                </c:pt>
                <c:pt idx="6754">
                  <c:v>869.67</c:v>
                </c:pt>
                <c:pt idx="6755">
                  <c:v>870.27</c:v>
                </c:pt>
                <c:pt idx="6756">
                  <c:v>869.67</c:v>
                </c:pt>
                <c:pt idx="6757">
                  <c:v>869.69</c:v>
                </c:pt>
                <c:pt idx="6758">
                  <c:v>870.19</c:v>
                </c:pt>
                <c:pt idx="6759">
                  <c:v>869.69</c:v>
                </c:pt>
                <c:pt idx="6760">
                  <c:v>869.7</c:v>
                </c:pt>
                <c:pt idx="6761">
                  <c:v>870.11</c:v>
                </c:pt>
                <c:pt idx="6762">
                  <c:v>869.71</c:v>
                </c:pt>
                <c:pt idx="6763">
                  <c:v>869.64</c:v>
                </c:pt>
                <c:pt idx="6764">
                  <c:v>870</c:v>
                </c:pt>
                <c:pt idx="6765">
                  <c:v>869.72</c:v>
                </c:pt>
                <c:pt idx="6766">
                  <c:v>869.72</c:v>
                </c:pt>
                <c:pt idx="6767">
                  <c:v>869.88</c:v>
                </c:pt>
                <c:pt idx="6768">
                  <c:v>869.69</c:v>
                </c:pt>
                <c:pt idx="6769">
                  <c:v>869.8</c:v>
                </c:pt>
                <c:pt idx="6770">
                  <c:v>869.84</c:v>
                </c:pt>
                <c:pt idx="6771">
                  <c:v>869.67</c:v>
                </c:pt>
                <c:pt idx="6772">
                  <c:v>869.87</c:v>
                </c:pt>
                <c:pt idx="6773">
                  <c:v>869.66</c:v>
                </c:pt>
                <c:pt idx="6774">
                  <c:v>869.65</c:v>
                </c:pt>
                <c:pt idx="6775">
                  <c:v>869.96</c:v>
                </c:pt>
                <c:pt idx="6776">
                  <c:v>869.67</c:v>
                </c:pt>
                <c:pt idx="6777">
                  <c:v>869.65</c:v>
                </c:pt>
                <c:pt idx="6778">
                  <c:v>870.03</c:v>
                </c:pt>
                <c:pt idx="6779">
                  <c:v>869.66</c:v>
                </c:pt>
                <c:pt idx="6780">
                  <c:v>869.68</c:v>
                </c:pt>
                <c:pt idx="6781">
                  <c:v>870.19</c:v>
                </c:pt>
                <c:pt idx="6782">
                  <c:v>869.67</c:v>
                </c:pt>
                <c:pt idx="6783">
                  <c:v>869.67</c:v>
                </c:pt>
                <c:pt idx="6784">
                  <c:v>870.26</c:v>
                </c:pt>
                <c:pt idx="6785">
                  <c:v>869.65</c:v>
                </c:pt>
                <c:pt idx="6786">
                  <c:v>869.65</c:v>
                </c:pt>
                <c:pt idx="6787">
                  <c:v>870.25</c:v>
                </c:pt>
                <c:pt idx="6788">
                  <c:v>869.65</c:v>
                </c:pt>
                <c:pt idx="6789">
                  <c:v>869.65</c:v>
                </c:pt>
                <c:pt idx="6790">
                  <c:v>870.18</c:v>
                </c:pt>
                <c:pt idx="6791">
                  <c:v>869.62</c:v>
                </c:pt>
                <c:pt idx="6792">
                  <c:v>869.62</c:v>
                </c:pt>
                <c:pt idx="6793">
                  <c:v>870.01</c:v>
                </c:pt>
                <c:pt idx="6794">
                  <c:v>869.6</c:v>
                </c:pt>
                <c:pt idx="6795">
                  <c:v>869.57</c:v>
                </c:pt>
                <c:pt idx="6796">
                  <c:v>869.94</c:v>
                </c:pt>
                <c:pt idx="6797">
                  <c:v>869.58</c:v>
                </c:pt>
                <c:pt idx="6798">
                  <c:v>869.63</c:v>
                </c:pt>
                <c:pt idx="6799">
                  <c:v>869.87</c:v>
                </c:pt>
                <c:pt idx="6800">
                  <c:v>869.59</c:v>
                </c:pt>
                <c:pt idx="6801">
                  <c:v>869.62</c:v>
                </c:pt>
                <c:pt idx="6802">
                  <c:v>869.75</c:v>
                </c:pt>
                <c:pt idx="6803">
                  <c:v>869.61</c:v>
                </c:pt>
                <c:pt idx="6804">
                  <c:v>869.77</c:v>
                </c:pt>
                <c:pt idx="6805">
                  <c:v>869.67</c:v>
                </c:pt>
                <c:pt idx="6806">
                  <c:v>869.64</c:v>
                </c:pt>
                <c:pt idx="6807">
                  <c:v>869.88</c:v>
                </c:pt>
                <c:pt idx="6808">
                  <c:v>869.62</c:v>
                </c:pt>
                <c:pt idx="6809">
                  <c:v>869.59</c:v>
                </c:pt>
                <c:pt idx="6810">
                  <c:v>869.89</c:v>
                </c:pt>
                <c:pt idx="6811">
                  <c:v>869.58</c:v>
                </c:pt>
                <c:pt idx="6812">
                  <c:v>869.63</c:v>
                </c:pt>
                <c:pt idx="6813">
                  <c:v>870.06</c:v>
                </c:pt>
                <c:pt idx="6814">
                  <c:v>869.61</c:v>
                </c:pt>
                <c:pt idx="6815">
                  <c:v>869.6</c:v>
                </c:pt>
                <c:pt idx="6816">
                  <c:v>870.11</c:v>
                </c:pt>
                <c:pt idx="6817">
                  <c:v>869.57</c:v>
                </c:pt>
                <c:pt idx="6818">
                  <c:v>869.63</c:v>
                </c:pt>
                <c:pt idx="6819">
                  <c:v>870.15</c:v>
                </c:pt>
                <c:pt idx="6820">
                  <c:v>869.58</c:v>
                </c:pt>
                <c:pt idx="6821">
                  <c:v>869.59</c:v>
                </c:pt>
                <c:pt idx="6822">
                  <c:v>870.16</c:v>
                </c:pt>
                <c:pt idx="6823">
                  <c:v>869.59</c:v>
                </c:pt>
                <c:pt idx="6824">
                  <c:v>869.56</c:v>
                </c:pt>
                <c:pt idx="6825">
                  <c:v>870.05</c:v>
                </c:pt>
                <c:pt idx="6826">
                  <c:v>869.6</c:v>
                </c:pt>
                <c:pt idx="6827">
                  <c:v>869.59</c:v>
                </c:pt>
                <c:pt idx="6828">
                  <c:v>869.99</c:v>
                </c:pt>
                <c:pt idx="6829">
                  <c:v>869.59</c:v>
                </c:pt>
                <c:pt idx="6830">
                  <c:v>869.58</c:v>
                </c:pt>
                <c:pt idx="6831">
                  <c:v>869.92</c:v>
                </c:pt>
                <c:pt idx="6832">
                  <c:v>869.61</c:v>
                </c:pt>
                <c:pt idx="6833">
                  <c:v>869.62</c:v>
                </c:pt>
                <c:pt idx="6834">
                  <c:v>869.8</c:v>
                </c:pt>
                <c:pt idx="6835">
                  <c:v>869.57</c:v>
                </c:pt>
                <c:pt idx="6836">
                  <c:v>869.71</c:v>
                </c:pt>
                <c:pt idx="6837">
                  <c:v>869.7</c:v>
                </c:pt>
                <c:pt idx="6838">
                  <c:v>869.61</c:v>
                </c:pt>
                <c:pt idx="6839">
                  <c:v>869.85</c:v>
                </c:pt>
                <c:pt idx="6840">
                  <c:v>869.6</c:v>
                </c:pt>
                <c:pt idx="6841">
                  <c:v>869.61</c:v>
                </c:pt>
                <c:pt idx="6842">
                  <c:v>869.94</c:v>
                </c:pt>
                <c:pt idx="6843">
                  <c:v>869.62</c:v>
                </c:pt>
                <c:pt idx="6844">
                  <c:v>869.61</c:v>
                </c:pt>
                <c:pt idx="6845">
                  <c:v>870.05</c:v>
                </c:pt>
                <c:pt idx="6846">
                  <c:v>869.65</c:v>
                </c:pt>
                <c:pt idx="6847">
                  <c:v>869.6</c:v>
                </c:pt>
                <c:pt idx="6848">
                  <c:v>870.12</c:v>
                </c:pt>
                <c:pt idx="6849">
                  <c:v>869.6</c:v>
                </c:pt>
                <c:pt idx="6850">
                  <c:v>869.6</c:v>
                </c:pt>
                <c:pt idx="6851">
                  <c:v>870.24</c:v>
                </c:pt>
                <c:pt idx="6852">
                  <c:v>869.63</c:v>
                </c:pt>
                <c:pt idx="6853">
                  <c:v>869.64</c:v>
                </c:pt>
                <c:pt idx="6854">
                  <c:v>870.21</c:v>
                </c:pt>
                <c:pt idx="6855">
                  <c:v>869.59</c:v>
                </c:pt>
                <c:pt idx="6856">
                  <c:v>869.63</c:v>
                </c:pt>
                <c:pt idx="6857">
                  <c:v>870.11</c:v>
                </c:pt>
                <c:pt idx="6858">
                  <c:v>869.58</c:v>
                </c:pt>
                <c:pt idx="6859">
                  <c:v>869.61</c:v>
                </c:pt>
                <c:pt idx="6860">
                  <c:v>870.05</c:v>
                </c:pt>
                <c:pt idx="6861">
                  <c:v>869.64</c:v>
                </c:pt>
                <c:pt idx="6862">
                  <c:v>869.61</c:v>
                </c:pt>
                <c:pt idx="6863">
                  <c:v>869.95</c:v>
                </c:pt>
                <c:pt idx="6864">
                  <c:v>869.6</c:v>
                </c:pt>
                <c:pt idx="6865">
                  <c:v>869.69</c:v>
                </c:pt>
                <c:pt idx="6866">
                  <c:v>869.84</c:v>
                </c:pt>
                <c:pt idx="6867">
                  <c:v>869.65</c:v>
                </c:pt>
                <c:pt idx="6868">
                  <c:v>869.79</c:v>
                </c:pt>
                <c:pt idx="6869">
                  <c:v>869.76</c:v>
                </c:pt>
                <c:pt idx="6870">
                  <c:v>869.62</c:v>
                </c:pt>
                <c:pt idx="6871">
                  <c:v>869.83</c:v>
                </c:pt>
                <c:pt idx="6872">
                  <c:v>869.63</c:v>
                </c:pt>
                <c:pt idx="6873">
                  <c:v>869.63</c:v>
                </c:pt>
                <c:pt idx="6874">
                  <c:v>869.91</c:v>
                </c:pt>
                <c:pt idx="6875">
                  <c:v>869.64</c:v>
                </c:pt>
                <c:pt idx="6876">
                  <c:v>869.66</c:v>
                </c:pt>
                <c:pt idx="6877">
                  <c:v>870.02</c:v>
                </c:pt>
                <c:pt idx="6878">
                  <c:v>869.6</c:v>
                </c:pt>
                <c:pt idx="6879">
                  <c:v>869.63</c:v>
                </c:pt>
                <c:pt idx="6880">
                  <c:v>870.13</c:v>
                </c:pt>
                <c:pt idx="6881">
                  <c:v>869.61</c:v>
                </c:pt>
                <c:pt idx="6882">
                  <c:v>869.64</c:v>
                </c:pt>
                <c:pt idx="6883">
                  <c:v>870.18</c:v>
                </c:pt>
                <c:pt idx="6884">
                  <c:v>869.64</c:v>
                </c:pt>
                <c:pt idx="6885">
                  <c:v>869.6</c:v>
                </c:pt>
                <c:pt idx="6886">
                  <c:v>870.21</c:v>
                </c:pt>
                <c:pt idx="6887">
                  <c:v>869.59</c:v>
                </c:pt>
                <c:pt idx="6888">
                  <c:v>869.56</c:v>
                </c:pt>
                <c:pt idx="6889">
                  <c:v>870.04</c:v>
                </c:pt>
                <c:pt idx="6890">
                  <c:v>869.55</c:v>
                </c:pt>
                <c:pt idx="6891">
                  <c:v>869.53</c:v>
                </c:pt>
                <c:pt idx="6892">
                  <c:v>869.96</c:v>
                </c:pt>
                <c:pt idx="6893">
                  <c:v>869.44</c:v>
                </c:pt>
                <c:pt idx="6894">
                  <c:v>869.46</c:v>
                </c:pt>
                <c:pt idx="6895">
                  <c:v>869.99</c:v>
                </c:pt>
                <c:pt idx="6896">
                  <c:v>869.63</c:v>
                </c:pt>
                <c:pt idx="6897">
                  <c:v>869.62</c:v>
                </c:pt>
                <c:pt idx="6898">
                  <c:v>869.86</c:v>
                </c:pt>
                <c:pt idx="6899">
                  <c:v>869.57</c:v>
                </c:pt>
                <c:pt idx="6900">
                  <c:v>869.69</c:v>
                </c:pt>
                <c:pt idx="6901">
                  <c:v>869.78</c:v>
                </c:pt>
                <c:pt idx="6902">
                  <c:v>869.63</c:v>
                </c:pt>
                <c:pt idx="6903">
                  <c:v>869.77</c:v>
                </c:pt>
                <c:pt idx="6904">
                  <c:v>869.7</c:v>
                </c:pt>
                <c:pt idx="6905">
                  <c:v>869.64</c:v>
                </c:pt>
                <c:pt idx="6906">
                  <c:v>869.85</c:v>
                </c:pt>
                <c:pt idx="6907">
                  <c:v>869.63</c:v>
                </c:pt>
                <c:pt idx="6908">
                  <c:v>869.6</c:v>
                </c:pt>
                <c:pt idx="6909">
                  <c:v>869.94</c:v>
                </c:pt>
                <c:pt idx="6910">
                  <c:v>869.59</c:v>
                </c:pt>
                <c:pt idx="6911">
                  <c:v>869.59</c:v>
                </c:pt>
                <c:pt idx="6912">
                  <c:v>870.02</c:v>
                </c:pt>
                <c:pt idx="6913">
                  <c:v>869.55</c:v>
                </c:pt>
                <c:pt idx="6914">
                  <c:v>869.58</c:v>
                </c:pt>
                <c:pt idx="6915">
                  <c:v>870.14</c:v>
                </c:pt>
                <c:pt idx="6916">
                  <c:v>869.62</c:v>
                </c:pt>
                <c:pt idx="6917">
                  <c:v>869.6</c:v>
                </c:pt>
                <c:pt idx="6918">
                  <c:v>870.19</c:v>
                </c:pt>
                <c:pt idx="6919">
                  <c:v>869.6</c:v>
                </c:pt>
                <c:pt idx="6920">
                  <c:v>869.61</c:v>
                </c:pt>
                <c:pt idx="6921">
                  <c:v>870.16</c:v>
                </c:pt>
                <c:pt idx="6922">
                  <c:v>869.58</c:v>
                </c:pt>
                <c:pt idx="6923">
                  <c:v>869.61</c:v>
                </c:pt>
                <c:pt idx="6924">
                  <c:v>870.05</c:v>
                </c:pt>
                <c:pt idx="6925">
                  <c:v>869.55</c:v>
                </c:pt>
                <c:pt idx="6926">
                  <c:v>869.57</c:v>
                </c:pt>
                <c:pt idx="6927">
                  <c:v>869.94</c:v>
                </c:pt>
                <c:pt idx="6928">
                  <c:v>869.58</c:v>
                </c:pt>
                <c:pt idx="6929">
                  <c:v>869.59</c:v>
                </c:pt>
                <c:pt idx="6930">
                  <c:v>869.89</c:v>
                </c:pt>
                <c:pt idx="6931">
                  <c:v>869.58</c:v>
                </c:pt>
                <c:pt idx="6932">
                  <c:v>869.56</c:v>
                </c:pt>
                <c:pt idx="6933">
                  <c:v>869.81</c:v>
                </c:pt>
                <c:pt idx="6934">
                  <c:v>869.59</c:v>
                </c:pt>
                <c:pt idx="6935">
                  <c:v>869.71</c:v>
                </c:pt>
                <c:pt idx="6936">
                  <c:v>869.71</c:v>
                </c:pt>
                <c:pt idx="6937">
                  <c:v>869.6</c:v>
                </c:pt>
                <c:pt idx="6938">
                  <c:v>869.76</c:v>
                </c:pt>
                <c:pt idx="6939">
                  <c:v>869.64</c:v>
                </c:pt>
                <c:pt idx="6940">
                  <c:v>869.61</c:v>
                </c:pt>
                <c:pt idx="6941">
                  <c:v>869.91</c:v>
                </c:pt>
                <c:pt idx="6942">
                  <c:v>869.61</c:v>
                </c:pt>
                <c:pt idx="6943">
                  <c:v>869.61</c:v>
                </c:pt>
                <c:pt idx="6944">
                  <c:v>870.01</c:v>
                </c:pt>
                <c:pt idx="6945">
                  <c:v>869.65</c:v>
                </c:pt>
                <c:pt idx="6946">
                  <c:v>869.61</c:v>
                </c:pt>
                <c:pt idx="6947">
                  <c:v>870.12</c:v>
                </c:pt>
                <c:pt idx="6948">
                  <c:v>869.59</c:v>
                </c:pt>
                <c:pt idx="6949">
                  <c:v>869.6</c:v>
                </c:pt>
                <c:pt idx="6950">
                  <c:v>870.22</c:v>
                </c:pt>
                <c:pt idx="6951">
                  <c:v>869.6</c:v>
                </c:pt>
                <c:pt idx="6952">
                  <c:v>869.62</c:v>
                </c:pt>
                <c:pt idx="6953">
                  <c:v>870.24</c:v>
                </c:pt>
                <c:pt idx="6954">
                  <c:v>869.62</c:v>
                </c:pt>
                <c:pt idx="6955">
                  <c:v>869.63</c:v>
                </c:pt>
                <c:pt idx="6956">
                  <c:v>870.15</c:v>
                </c:pt>
                <c:pt idx="6957">
                  <c:v>869.61</c:v>
                </c:pt>
                <c:pt idx="6958">
                  <c:v>869.6</c:v>
                </c:pt>
                <c:pt idx="6959">
                  <c:v>870.05</c:v>
                </c:pt>
                <c:pt idx="6960">
                  <c:v>869.61</c:v>
                </c:pt>
                <c:pt idx="6961">
                  <c:v>869.62</c:v>
                </c:pt>
                <c:pt idx="6962">
                  <c:v>869.93</c:v>
                </c:pt>
                <c:pt idx="6963">
                  <c:v>869.58</c:v>
                </c:pt>
                <c:pt idx="6964">
                  <c:v>869.62</c:v>
                </c:pt>
                <c:pt idx="6965">
                  <c:v>869.84</c:v>
                </c:pt>
                <c:pt idx="6966">
                  <c:v>869.62</c:v>
                </c:pt>
                <c:pt idx="6967">
                  <c:v>869.7</c:v>
                </c:pt>
                <c:pt idx="6968">
                  <c:v>869.78</c:v>
                </c:pt>
                <c:pt idx="6969">
                  <c:v>869.61</c:v>
                </c:pt>
                <c:pt idx="6970">
                  <c:v>869.81</c:v>
                </c:pt>
                <c:pt idx="6971">
                  <c:v>869.69</c:v>
                </c:pt>
                <c:pt idx="6972">
                  <c:v>869.63</c:v>
                </c:pt>
                <c:pt idx="6973">
                  <c:v>869.9</c:v>
                </c:pt>
                <c:pt idx="6974">
                  <c:v>869.64</c:v>
                </c:pt>
                <c:pt idx="6975">
                  <c:v>869.62</c:v>
                </c:pt>
                <c:pt idx="6976">
                  <c:v>869.98</c:v>
                </c:pt>
                <c:pt idx="6977">
                  <c:v>869.62</c:v>
                </c:pt>
                <c:pt idx="6978">
                  <c:v>869.63</c:v>
                </c:pt>
                <c:pt idx="6979">
                  <c:v>870.12</c:v>
                </c:pt>
                <c:pt idx="6980">
                  <c:v>869.61</c:v>
                </c:pt>
                <c:pt idx="6981">
                  <c:v>869.64</c:v>
                </c:pt>
                <c:pt idx="6982">
                  <c:v>870.16</c:v>
                </c:pt>
                <c:pt idx="6983">
                  <c:v>869.59</c:v>
                </c:pt>
                <c:pt idx="6984">
                  <c:v>869.63</c:v>
                </c:pt>
                <c:pt idx="6985">
                  <c:v>870.24</c:v>
                </c:pt>
                <c:pt idx="6986">
                  <c:v>869.68</c:v>
                </c:pt>
                <c:pt idx="6987">
                  <c:v>869.64</c:v>
                </c:pt>
                <c:pt idx="6988">
                  <c:v>870.18</c:v>
                </c:pt>
                <c:pt idx="6989">
                  <c:v>869.61</c:v>
                </c:pt>
                <c:pt idx="6990">
                  <c:v>869.58</c:v>
                </c:pt>
                <c:pt idx="6991">
                  <c:v>870.09</c:v>
                </c:pt>
                <c:pt idx="6992">
                  <c:v>869.64</c:v>
                </c:pt>
                <c:pt idx="6993">
                  <c:v>869.61</c:v>
                </c:pt>
                <c:pt idx="6994">
                  <c:v>870.01</c:v>
                </c:pt>
                <c:pt idx="6995">
                  <c:v>869.61</c:v>
                </c:pt>
                <c:pt idx="6996">
                  <c:v>869.64</c:v>
                </c:pt>
                <c:pt idx="6997">
                  <c:v>869.89</c:v>
                </c:pt>
                <c:pt idx="6998">
                  <c:v>869.63</c:v>
                </c:pt>
                <c:pt idx="6999">
                  <c:v>869.69</c:v>
                </c:pt>
                <c:pt idx="7000">
                  <c:v>869.85</c:v>
                </c:pt>
                <c:pt idx="7001">
                  <c:v>869.63</c:v>
                </c:pt>
                <c:pt idx="7002">
                  <c:v>869.81</c:v>
                </c:pt>
                <c:pt idx="7003">
                  <c:v>869.76</c:v>
                </c:pt>
                <c:pt idx="7004">
                  <c:v>869.64</c:v>
                </c:pt>
                <c:pt idx="7005">
                  <c:v>869.86</c:v>
                </c:pt>
                <c:pt idx="7006">
                  <c:v>869.61</c:v>
                </c:pt>
                <c:pt idx="7007">
                  <c:v>869.58</c:v>
                </c:pt>
                <c:pt idx="7008">
                  <c:v>869.9</c:v>
                </c:pt>
                <c:pt idx="7009">
                  <c:v>869.61</c:v>
                </c:pt>
                <c:pt idx="7010">
                  <c:v>869.61</c:v>
                </c:pt>
                <c:pt idx="7011">
                  <c:v>870</c:v>
                </c:pt>
                <c:pt idx="7012">
                  <c:v>869.62</c:v>
                </c:pt>
                <c:pt idx="7013">
                  <c:v>869.59</c:v>
                </c:pt>
                <c:pt idx="7014">
                  <c:v>870.12</c:v>
                </c:pt>
                <c:pt idx="7015">
                  <c:v>869.61</c:v>
                </c:pt>
                <c:pt idx="7016">
                  <c:v>869.6</c:v>
                </c:pt>
                <c:pt idx="7017">
                  <c:v>870.19</c:v>
                </c:pt>
                <c:pt idx="7018">
                  <c:v>869.61</c:v>
                </c:pt>
                <c:pt idx="7019">
                  <c:v>869.63</c:v>
                </c:pt>
                <c:pt idx="7020">
                  <c:v>870.18</c:v>
                </c:pt>
                <c:pt idx="7021">
                  <c:v>869.6</c:v>
                </c:pt>
                <c:pt idx="7022">
                  <c:v>869.64</c:v>
                </c:pt>
                <c:pt idx="7023">
                  <c:v>870.1</c:v>
                </c:pt>
                <c:pt idx="7024">
                  <c:v>869.65</c:v>
                </c:pt>
                <c:pt idx="7025">
                  <c:v>869.62</c:v>
                </c:pt>
                <c:pt idx="7026">
                  <c:v>870.02</c:v>
                </c:pt>
                <c:pt idx="7027">
                  <c:v>869.62</c:v>
                </c:pt>
                <c:pt idx="7028">
                  <c:v>869.63</c:v>
                </c:pt>
                <c:pt idx="7029">
                  <c:v>869.95</c:v>
                </c:pt>
                <c:pt idx="7030">
                  <c:v>869.65</c:v>
                </c:pt>
                <c:pt idx="7031">
                  <c:v>869.71</c:v>
                </c:pt>
                <c:pt idx="7032">
                  <c:v>869.82</c:v>
                </c:pt>
                <c:pt idx="7033">
                  <c:v>869.63</c:v>
                </c:pt>
                <c:pt idx="7034">
                  <c:v>869.77</c:v>
                </c:pt>
                <c:pt idx="7035">
                  <c:v>869.75</c:v>
                </c:pt>
                <c:pt idx="7036">
                  <c:v>869.63</c:v>
                </c:pt>
                <c:pt idx="7037">
                  <c:v>869.84</c:v>
                </c:pt>
                <c:pt idx="7038">
                  <c:v>869.63</c:v>
                </c:pt>
                <c:pt idx="7039">
                  <c:v>869.64</c:v>
                </c:pt>
                <c:pt idx="7040">
                  <c:v>869.96</c:v>
                </c:pt>
                <c:pt idx="7041">
                  <c:v>869.65</c:v>
                </c:pt>
                <c:pt idx="7042">
                  <c:v>869.65</c:v>
                </c:pt>
                <c:pt idx="7043">
                  <c:v>870.03</c:v>
                </c:pt>
                <c:pt idx="7044">
                  <c:v>869.63</c:v>
                </c:pt>
                <c:pt idx="7045">
                  <c:v>869.64</c:v>
                </c:pt>
                <c:pt idx="7046">
                  <c:v>870.13</c:v>
                </c:pt>
                <c:pt idx="7047">
                  <c:v>869.6</c:v>
                </c:pt>
                <c:pt idx="7048">
                  <c:v>869.6</c:v>
                </c:pt>
                <c:pt idx="7049">
                  <c:v>870.21</c:v>
                </c:pt>
                <c:pt idx="7050">
                  <c:v>869.62</c:v>
                </c:pt>
                <c:pt idx="7051">
                  <c:v>869.6</c:v>
                </c:pt>
                <c:pt idx="7052">
                  <c:v>870.23</c:v>
                </c:pt>
                <c:pt idx="7053">
                  <c:v>869.57</c:v>
                </c:pt>
                <c:pt idx="7054">
                  <c:v>869.62</c:v>
                </c:pt>
                <c:pt idx="7055">
                  <c:v>870.15</c:v>
                </c:pt>
                <c:pt idx="7056">
                  <c:v>869.66</c:v>
                </c:pt>
                <c:pt idx="7057">
                  <c:v>869.65</c:v>
                </c:pt>
                <c:pt idx="7058">
                  <c:v>870.03</c:v>
                </c:pt>
                <c:pt idx="7059">
                  <c:v>869.63</c:v>
                </c:pt>
                <c:pt idx="7060">
                  <c:v>869.64</c:v>
                </c:pt>
                <c:pt idx="7061">
                  <c:v>869.94</c:v>
                </c:pt>
                <c:pt idx="7062">
                  <c:v>869.65</c:v>
                </c:pt>
                <c:pt idx="7063">
                  <c:v>869.65</c:v>
                </c:pt>
                <c:pt idx="7064">
                  <c:v>869.85</c:v>
                </c:pt>
                <c:pt idx="7065">
                  <c:v>869.62</c:v>
                </c:pt>
                <c:pt idx="7066">
                  <c:v>869.74</c:v>
                </c:pt>
                <c:pt idx="7067">
                  <c:v>869.82</c:v>
                </c:pt>
                <c:pt idx="7068">
                  <c:v>869.67</c:v>
                </c:pt>
                <c:pt idx="7069">
                  <c:v>869.84</c:v>
                </c:pt>
                <c:pt idx="7070">
                  <c:v>869.71</c:v>
                </c:pt>
                <c:pt idx="7071">
                  <c:v>869.66</c:v>
                </c:pt>
                <c:pt idx="7072">
                  <c:v>869.91</c:v>
                </c:pt>
                <c:pt idx="7073">
                  <c:v>869.62</c:v>
                </c:pt>
                <c:pt idx="7074">
                  <c:v>869.59</c:v>
                </c:pt>
                <c:pt idx="7075">
                  <c:v>870</c:v>
                </c:pt>
                <c:pt idx="7076">
                  <c:v>869.63</c:v>
                </c:pt>
                <c:pt idx="7077">
                  <c:v>869.64</c:v>
                </c:pt>
                <c:pt idx="7078">
                  <c:v>870.12</c:v>
                </c:pt>
                <c:pt idx="7079">
                  <c:v>869.61</c:v>
                </c:pt>
                <c:pt idx="7080">
                  <c:v>869.64</c:v>
                </c:pt>
                <c:pt idx="7081">
                  <c:v>870.23</c:v>
                </c:pt>
                <c:pt idx="7082">
                  <c:v>869.62</c:v>
                </c:pt>
                <c:pt idx="7083">
                  <c:v>869.65</c:v>
                </c:pt>
                <c:pt idx="7084">
                  <c:v>870.24</c:v>
                </c:pt>
                <c:pt idx="7085">
                  <c:v>869.65</c:v>
                </c:pt>
                <c:pt idx="7086">
                  <c:v>869.64</c:v>
                </c:pt>
                <c:pt idx="7087">
                  <c:v>870.17</c:v>
                </c:pt>
                <c:pt idx="7088">
                  <c:v>869.68</c:v>
                </c:pt>
                <c:pt idx="7089">
                  <c:v>869.65</c:v>
                </c:pt>
                <c:pt idx="7090">
                  <c:v>870.1</c:v>
                </c:pt>
                <c:pt idx="7091">
                  <c:v>869.62</c:v>
                </c:pt>
                <c:pt idx="7092">
                  <c:v>869.66</c:v>
                </c:pt>
                <c:pt idx="7093">
                  <c:v>870.01</c:v>
                </c:pt>
                <c:pt idx="7094">
                  <c:v>869.63</c:v>
                </c:pt>
                <c:pt idx="7095">
                  <c:v>869.6</c:v>
                </c:pt>
                <c:pt idx="7096">
                  <c:v>869.92</c:v>
                </c:pt>
                <c:pt idx="7097">
                  <c:v>869.64</c:v>
                </c:pt>
                <c:pt idx="7098">
                  <c:v>869.65</c:v>
                </c:pt>
                <c:pt idx="7099">
                  <c:v>869.8</c:v>
                </c:pt>
                <c:pt idx="7100">
                  <c:v>869.63</c:v>
                </c:pt>
                <c:pt idx="7101">
                  <c:v>869.78</c:v>
                </c:pt>
                <c:pt idx="7102">
                  <c:v>869.74</c:v>
                </c:pt>
                <c:pt idx="7103">
                  <c:v>869.61</c:v>
                </c:pt>
                <c:pt idx="7104">
                  <c:v>869.84</c:v>
                </c:pt>
                <c:pt idx="7105">
                  <c:v>869.6</c:v>
                </c:pt>
                <c:pt idx="7106">
                  <c:v>869.6</c:v>
                </c:pt>
                <c:pt idx="7107">
                  <c:v>869.97</c:v>
                </c:pt>
                <c:pt idx="7108">
                  <c:v>869.62</c:v>
                </c:pt>
                <c:pt idx="7109">
                  <c:v>869.66</c:v>
                </c:pt>
                <c:pt idx="7110">
                  <c:v>870.07</c:v>
                </c:pt>
                <c:pt idx="7111">
                  <c:v>869.58</c:v>
                </c:pt>
                <c:pt idx="7112">
                  <c:v>869.63</c:v>
                </c:pt>
                <c:pt idx="7113">
                  <c:v>870.23</c:v>
                </c:pt>
                <c:pt idx="7114">
                  <c:v>869.64</c:v>
                </c:pt>
                <c:pt idx="7115">
                  <c:v>869.62</c:v>
                </c:pt>
                <c:pt idx="7116">
                  <c:v>870.25</c:v>
                </c:pt>
                <c:pt idx="7117">
                  <c:v>869.61</c:v>
                </c:pt>
                <c:pt idx="7118">
                  <c:v>869.66</c:v>
                </c:pt>
                <c:pt idx="7119">
                  <c:v>870.23</c:v>
                </c:pt>
                <c:pt idx="7120">
                  <c:v>869.62</c:v>
                </c:pt>
                <c:pt idx="7121">
                  <c:v>869.65</c:v>
                </c:pt>
                <c:pt idx="7122">
                  <c:v>870.1</c:v>
                </c:pt>
                <c:pt idx="7123">
                  <c:v>869.63</c:v>
                </c:pt>
                <c:pt idx="7124">
                  <c:v>869.66</c:v>
                </c:pt>
                <c:pt idx="7125">
                  <c:v>870.06</c:v>
                </c:pt>
                <c:pt idx="7126">
                  <c:v>869.69</c:v>
                </c:pt>
                <c:pt idx="7127">
                  <c:v>869.71</c:v>
                </c:pt>
                <c:pt idx="7128">
                  <c:v>870.02</c:v>
                </c:pt>
                <c:pt idx="7129">
                  <c:v>869.67</c:v>
                </c:pt>
                <c:pt idx="7130">
                  <c:v>869.68</c:v>
                </c:pt>
                <c:pt idx="7131">
                  <c:v>869.92</c:v>
                </c:pt>
                <c:pt idx="7132">
                  <c:v>869.68</c:v>
                </c:pt>
                <c:pt idx="7133">
                  <c:v>869.83</c:v>
                </c:pt>
                <c:pt idx="7134">
                  <c:v>869.8</c:v>
                </c:pt>
                <c:pt idx="7135">
                  <c:v>869.67</c:v>
                </c:pt>
                <c:pt idx="7136">
                  <c:v>869.87</c:v>
                </c:pt>
                <c:pt idx="7137">
                  <c:v>869.67</c:v>
                </c:pt>
                <c:pt idx="7138">
                  <c:v>869.64</c:v>
                </c:pt>
                <c:pt idx="7139">
                  <c:v>869.91</c:v>
                </c:pt>
                <c:pt idx="7140">
                  <c:v>869.59</c:v>
                </c:pt>
                <c:pt idx="7141">
                  <c:v>869.63</c:v>
                </c:pt>
                <c:pt idx="7142">
                  <c:v>870.03</c:v>
                </c:pt>
                <c:pt idx="7143">
                  <c:v>869.61</c:v>
                </c:pt>
                <c:pt idx="7144">
                  <c:v>869.63</c:v>
                </c:pt>
                <c:pt idx="7145">
                  <c:v>870.16</c:v>
                </c:pt>
                <c:pt idx="7146">
                  <c:v>869.63</c:v>
                </c:pt>
                <c:pt idx="7147">
                  <c:v>869.63</c:v>
                </c:pt>
                <c:pt idx="7148">
                  <c:v>870.23</c:v>
                </c:pt>
                <c:pt idx="7149">
                  <c:v>869.65</c:v>
                </c:pt>
                <c:pt idx="7150">
                  <c:v>869.65</c:v>
                </c:pt>
                <c:pt idx="7151">
                  <c:v>870.25</c:v>
                </c:pt>
                <c:pt idx="7152">
                  <c:v>869.64</c:v>
                </c:pt>
                <c:pt idx="7153">
                  <c:v>869.65</c:v>
                </c:pt>
                <c:pt idx="7154">
                  <c:v>870.2</c:v>
                </c:pt>
                <c:pt idx="7155">
                  <c:v>869.66</c:v>
                </c:pt>
                <c:pt idx="7156">
                  <c:v>869.65</c:v>
                </c:pt>
                <c:pt idx="7157">
                  <c:v>870.12</c:v>
                </c:pt>
                <c:pt idx="7158">
                  <c:v>869.63</c:v>
                </c:pt>
                <c:pt idx="7159">
                  <c:v>869.67</c:v>
                </c:pt>
                <c:pt idx="7160">
                  <c:v>869.99</c:v>
                </c:pt>
                <c:pt idx="7161">
                  <c:v>869.63</c:v>
                </c:pt>
                <c:pt idx="7162">
                  <c:v>869.68</c:v>
                </c:pt>
                <c:pt idx="7163">
                  <c:v>869.89</c:v>
                </c:pt>
                <c:pt idx="7164">
                  <c:v>869.68</c:v>
                </c:pt>
                <c:pt idx="7165">
                  <c:v>869.78</c:v>
                </c:pt>
                <c:pt idx="7166">
                  <c:v>869.77</c:v>
                </c:pt>
                <c:pt idx="7167">
                  <c:v>869.65</c:v>
                </c:pt>
                <c:pt idx="7168">
                  <c:v>869.82</c:v>
                </c:pt>
                <c:pt idx="7169">
                  <c:v>869.64</c:v>
                </c:pt>
                <c:pt idx="7170">
                  <c:v>869.61</c:v>
                </c:pt>
                <c:pt idx="7171">
                  <c:v>869.91</c:v>
                </c:pt>
                <c:pt idx="7172">
                  <c:v>869.62</c:v>
                </c:pt>
                <c:pt idx="7173">
                  <c:v>869.65</c:v>
                </c:pt>
                <c:pt idx="7174">
                  <c:v>869.97</c:v>
                </c:pt>
                <c:pt idx="7175">
                  <c:v>869.62</c:v>
                </c:pt>
                <c:pt idx="7176">
                  <c:v>869.61</c:v>
                </c:pt>
                <c:pt idx="7177">
                  <c:v>870.08</c:v>
                </c:pt>
                <c:pt idx="7178">
                  <c:v>869.58</c:v>
                </c:pt>
                <c:pt idx="7179">
                  <c:v>869.62</c:v>
                </c:pt>
                <c:pt idx="7180">
                  <c:v>870.14</c:v>
                </c:pt>
                <c:pt idx="7181">
                  <c:v>869.64</c:v>
                </c:pt>
                <c:pt idx="7182">
                  <c:v>869.65</c:v>
                </c:pt>
                <c:pt idx="7183">
                  <c:v>870.26</c:v>
                </c:pt>
                <c:pt idx="7184">
                  <c:v>869.6</c:v>
                </c:pt>
                <c:pt idx="7185">
                  <c:v>869.61</c:v>
                </c:pt>
                <c:pt idx="7186">
                  <c:v>870.14</c:v>
                </c:pt>
                <c:pt idx="7187">
                  <c:v>869.64</c:v>
                </c:pt>
                <c:pt idx="7188">
                  <c:v>869.62</c:v>
                </c:pt>
                <c:pt idx="7189">
                  <c:v>870.07</c:v>
                </c:pt>
                <c:pt idx="7190">
                  <c:v>869.59</c:v>
                </c:pt>
                <c:pt idx="7191">
                  <c:v>869.57</c:v>
                </c:pt>
                <c:pt idx="7192">
                  <c:v>869.98</c:v>
                </c:pt>
                <c:pt idx="7193">
                  <c:v>869.65</c:v>
                </c:pt>
                <c:pt idx="7194">
                  <c:v>869.6</c:v>
                </c:pt>
                <c:pt idx="7195">
                  <c:v>869.89</c:v>
                </c:pt>
                <c:pt idx="7196">
                  <c:v>869.6</c:v>
                </c:pt>
                <c:pt idx="7197">
                  <c:v>869.66</c:v>
                </c:pt>
                <c:pt idx="7198">
                  <c:v>869.81</c:v>
                </c:pt>
                <c:pt idx="7199">
                  <c:v>869.61</c:v>
                </c:pt>
                <c:pt idx="7200">
                  <c:v>869.73</c:v>
                </c:pt>
                <c:pt idx="7201">
                  <c:v>869.67</c:v>
                </c:pt>
                <c:pt idx="7202">
                  <c:v>869.6</c:v>
                </c:pt>
                <c:pt idx="7203">
                  <c:v>869.84</c:v>
                </c:pt>
                <c:pt idx="7204">
                  <c:v>869.59</c:v>
                </c:pt>
                <c:pt idx="7205">
                  <c:v>869.62</c:v>
                </c:pt>
                <c:pt idx="7206">
                  <c:v>869.95</c:v>
                </c:pt>
                <c:pt idx="7207">
                  <c:v>869.58</c:v>
                </c:pt>
                <c:pt idx="7208">
                  <c:v>869.57</c:v>
                </c:pt>
                <c:pt idx="7209">
                  <c:v>870.02</c:v>
                </c:pt>
                <c:pt idx="7210">
                  <c:v>869.57</c:v>
                </c:pt>
                <c:pt idx="7211">
                  <c:v>869.61</c:v>
                </c:pt>
                <c:pt idx="7212">
                  <c:v>870.11</c:v>
                </c:pt>
                <c:pt idx="7213">
                  <c:v>869.61</c:v>
                </c:pt>
                <c:pt idx="7214">
                  <c:v>869.62</c:v>
                </c:pt>
                <c:pt idx="7215">
                  <c:v>870.21</c:v>
                </c:pt>
                <c:pt idx="7216">
                  <c:v>869.59</c:v>
                </c:pt>
                <c:pt idx="7217">
                  <c:v>869.62</c:v>
                </c:pt>
                <c:pt idx="7218">
                  <c:v>870.19</c:v>
                </c:pt>
                <c:pt idx="7219">
                  <c:v>869.64</c:v>
                </c:pt>
                <c:pt idx="7220">
                  <c:v>869.62</c:v>
                </c:pt>
                <c:pt idx="7221">
                  <c:v>870.1</c:v>
                </c:pt>
                <c:pt idx="7222">
                  <c:v>869.63</c:v>
                </c:pt>
                <c:pt idx="7223">
                  <c:v>869.63</c:v>
                </c:pt>
                <c:pt idx="7224">
                  <c:v>870</c:v>
                </c:pt>
                <c:pt idx="7225">
                  <c:v>869.6</c:v>
                </c:pt>
                <c:pt idx="7226">
                  <c:v>869.58</c:v>
                </c:pt>
                <c:pt idx="7227">
                  <c:v>869.92</c:v>
                </c:pt>
                <c:pt idx="7228">
                  <c:v>869.63</c:v>
                </c:pt>
                <c:pt idx="7229">
                  <c:v>869.65</c:v>
                </c:pt>
                <c:pt idx="7230">
                  <c:v>869.79</c:v>
                </c:pt>
                <c:pt idx="7231">
                  <c:v>869.59</c:v>
                </c:pt>
                <c:pt idx="7232">
                  <c:v>869.7</c:v>
                </c:pt>
                <c:pt idx="7233">
                  <c:v>869.7</c:v>
                </c:pt>
                <c:pt idx="7234">
                  <c:v>869.58</c:v>
                </c:pt>
                <c:pt idx="7235">
                  <c:v>869.8</c:v>
                </c:pt>
                <c:pt idx="7236">
                  <c:v>869.63</c:v>
                </c:pt>
                <c:pt idx="7237">
                  <c:v>869.6</c:v>
                </c:pt>
                <c:pt idx="7238">
                  <c:v>869.91</c:v>
                </c:pt>
                <c:pt idx="7239">
                  <c:v>869.59</c:v>
                </c:pt>
                <c:pt idx="7240">
                  <c:v>869.61</c:v>
                </c:pt>
                <c:pt idx="7241">
                  <c:v>869.96</c:v>
                </c:pt>
                <c:pt idx="7242">
                  <c:v>869.55</c:v>
                </c:pt>
                <c:pt idx="7243">
                  <c:v>869.57</c:v>
                </c:pt>
                <c:pt idx="7244">
                  <c:v>870.02</c:v>
                </c:pt>
                <c:pt idx="7245">
                  <c:v>869.54</c:v>
                </c:pt>
                <c:pt idx="7246">
                  <c:v>869.54</c:v>
                </c:pt>
                <c:pt idx="7247">
                  <c:v>870.15</c:v>
                </c:pt>
                <c:pt idx="7248">
                  <c:v>869.53</c:v>
                </c:pt>
                <c:pt idx="7249">
                  <c:v>869.55</c:v>
                </c:pt>
                <c:pt idx="7250">
                  <c:v>870.16</c:v>
                </c:pt>
                <c:pt idx="7251">
                  <c:v>869.57</c:v>
                </c:pt>
                <c:pt idx="7252">
                  <c:v>869.57</c:v>
                </c:pt>
                <c:pt idx="7253">
                  <c:v>870.09</c:v>
                </c:pt>
                <c:pt idx="7254">
                  <c:v>869.55</c:v>
                </c:pt>
                <c:pt idx="7255">
                  <c:v>869.53</c:v>
                </c:pt>
                <c:pt idx="7256">
                  <c:v>869.97</c:v>
                </c:pt>
                <c:pt idx="7257">
                  <c:v>869.57</c:v>
                </c:pt>
                <c:pt idx="7258">
                  <c:v>869.59</c:v>
                </c:pt>
                <c:pt idx="7259">
                  <c:v>869.92</c:v>
                </c:pt>
                <c:pt idx="7260">
                  <c:v>869.58</c:v>
                </c:pt>
                <c:pt idx="7261">
                  <c:v>869.58</c:v>
                </c:pt>
                <c:pt idx="7262">
                  <c:v>869.8</c:v>
                </c:pt>
                <c:pt idx="7263">
                  <c:v>869.59</c:v>
                </c:pt>
                <c:pt idx="7264">
                  <c:v>869.6</c:v>
                </c:pt>
                <c:pt idx="7265">
                  <c:v>869.75</c:v>
                </c:pt>
                <c:pt idx="7266">
                  <c:v>869.56</c:v>
                </c:pt>
                <c:pt idx="7267">
                  <c:v>869.75</c:v>
                </c:pt>
                <c:pt idx="7268">
                  <c:v>869.58</c:v>
                </c:pt>
                <c:pt idx="7269">
                  <c:v>869.52</c:v>
                </c:pt>
                <c:pt idx="7270">
                  <c:v>869.79</c:v>
                </c:pt>
                <c:pt idx="7271">
                  <c:v>869.55</c:v>
                </c:pt>
                <c:pt idx="7272">
                  <c:v>869.56</c:v>
                </c:pt>
                <c:pt idx="7273">
                  <c:v>869.93</c:v>
                </c:pt>
                <c:pt idx="7274">
                  <c:v>869.55</c:v>
                </c:pt>
                <c:pt idx="7275">
                  <c:v>869.58</c:v>
                </c:pt>
                <c:pt idx="7276">
                  <c:v>870.02</c:v>
                </c:pt>
                <c:pt idx="7277">
                  <c:v>869.59</c:v>
                </c:pt>
                <c:pt idx="7278">
                  <c:v>869.59</c:v>
                </c:pt>
                <c:pt idx="7279">
                  <c:v>870.11</c:v>
                </c:pt>
                <c:pt idx="7280">
                  <c:v>869.6</c:v>
                </c:pt>
                <c:pt idx="7281">
                  <c:v>869.57</c:v>
                </c:pt>
                <c:pt idx="7282">
                  <c:v>870.18</c:v>
                </c:pt>
                <c:pt idx="7283">
                  <c:v>869.58</c:v>
                </c:pt>
                <c:pt idx="7284">
                  <c:v>869.59</c:v>
                </c:pt>
                <c:pt idx="7285">
                  <c:v>870.17</c:v>
                </c:pt>
                <c:pt idx="7286">
                  <c:v>869.56</c:v>
                </c:pt>
                <c:pt idx="7287">
                  <c:v>869.62</c:v>
                </c:pt>
                <c:pt idx="7288">
                  <c:v>870.05</c:v>
                </c:pt>
                <c:pt idx="7289">
                  <c:v>869.57</c:v>
                </c:pt>
                <c:pt idx="7290">
                  <c:v>869.6</c:v>
                </c:pt>
                <c:pt idx="7291">
                  <c:v>869.93</c:v>
                </c:pt>
                <c:pt idx="7292">
                  <c:v>869.57</c:v>
                </c:pt>
                <c:pt idx="7293">
                  <c:v>869.57</c:v>
                </c:pt>
                <c:pt idx="7294">
                  <c:v>869.85</c:v>
                </c:pt>
                <c:pt idx="7295">
                  <c:v>869.57</c:v>
                </c:pt>
                <c:pt idx="7296">
                  <c:v>869.63</c:v>
                </c:pt>
                <c:pt idx="7297">
                  <c:v>869.74</c:v>
                </c:pt>
                <c:pt idx="7298">
                  <c:v>869.55</c:v>
                </c:pt>
                <c:pt idx="7299">
                  <c:v>869.69</c:v>
                </c:pt>
                <c:pt idx="7300">
                  <c:v>869.67</c:v>
                </c:pt>
                <c:pt idx="7301">
                  <c:v>869.57</c:v>
                </c:pt>
                <c:pt idx="7302">
                  <c:v>869.83</c:v>
                </c:pt>
                <c:pt idx="7303">
                  <c:v>869.61</c:v>
                </c:pt>
                <c:pt idx="7304">
                  <c:v>869.57</c:v>
                </c:pt>
                <c:pt idx="7305">
                  <c:v>869.89</c:v>
                </c:pt>
                <c:pt idx="7306">
                  <c:v>869.57</c:v>
                </c:pt>
                <c:pt idx="7307">
                  <c:v>869.61</c:v>
                </c:pt>
                <c:pt idx="7308">
                  <c:v>870</c:v>
                </c:pt>
                <c:pt idx="7309">
                  <c:v>869.59</c:v>
                </c:pt>
                <c:pt idx="7310">
                  <c:v>869.59</c:v>
                </c:pt>
                <c:pt idx="7311">
                  <c:v>870.05</c:v>
                </c:pt>
                <c:pt idx="7312">
                  <c:v>869.57</c:v>
                </c:pt>
                <c:pt idx="7313">
                  <c:v>869.55</c:v>
                </c:pt>
                <c:pt idx="7314">
                  <c:v>870.14</c:v>
                </c:pt>
                <c:pt idx="7315">
                  <c:v>869.57</c:v>
                </c:pt>
                <c:pt idx="7316">
                  <c:v>869.58</c:v>
                </c:pt>
                <c:pt idx="7317">
                  <c:v>870.2</c:v>
                </c:pt>
                <c:pt idx="7318">
                  <c:v>869.61</c:v>
                </c:pt>
                <c:pt idx="7319">
                  <c:v>869.55</c:v>
                </c:pt>
                <c:pt idx="7320">
                  <c:v>870.12</c:v>
                </c:pt>
                <c:pt idx="7321">
                  <c:v>869.56</c:v>
                </c:pt>
                <c:pt idx="7322">
                  <c:v>869.58</c:v>
                </c:pt>
                <c:pt idx="7323">
                  <c:v>870.04</c:v>
                </c:pt>
                <c:pt idx="7324">
                  <c:v>869.54</c:v>
                </c:pt>
                <c:pt idx="7325">
                  <c:v>869.59</c:v>
                </c:pt>
                <c:pt idx="7326">
                  <c:v>869.82</c:v>
                </c:pt>
                <c:pt idx="7327">
                  <c:v>869.57</c:v>
                </c:pt>
                <c:pt idx="7328">
                  <c:v>869.64</c:v>
                </c:pt>
                <c:pt idx="7329">
                  <c:v>869.73</c:v>
                </c:pt>
                <c:pt idx="7330">
                  <c:v>869.57</c:v>
                </c:pt>
                <c:pt idx="7331">
                  <c:v>869.73</c:v>
                </c:pt>
                <c:pt idx="7332">
                  <c:v>869.61</c:v>
                </c:pt>
                <c:pt idx="7333">
                  <c:v>869.56</c:v>
                </c:pt>
                <c:pt idx="7334">
                  <c:v>869.83</c:v>
                </c:pt>
                <c:pt idx="7335">
                  <c:v>869.54</c:v>
                </c:pt>
                <c:pt idx="7336">
                  <c:v>869.55</c:v>
                </c:pt>
                <c:pt idx="7337">
                  <c:v>869.9</c:v>
                </c:pt>
                <c:pt idx="7338">
                  <c:v>869.57</c:v>
                </c:pt>
                <c:pt idx="7339">
                  <c:v>869.54</c:v>
                </c:pt>
                <c:pt idx="7340">
                  <c:v>870</c:v>
                </c:pt>
                <c:pt idx="7341">
                  <c:v>869.57</c:v>
                </c:pt>
                <c:pt idx="7342">
                  <c:v>869.55</c:v>
                </c:pt>
                <c:pt idx="7343">
                  <c:v>870.08</c:v>
                </c:pt>
                <c:pt idx="7344">
                  <c:v>869.57</c:v>
                </c:pt>
                <c:pt idx="7345">
                  <c:v>869.55</c:v>
                </c:pt>
                <c:pt idx="7346">
                  <c:v>870.11</c:v>
                </c:pt>
                <c:pt idx="7347">
                  <c:v>869.56</c:v>
                </c:pt>
                <c:pt idx="7348">
                  <c:v>869.58</c:v>
                </c:pt>
                <c:pt idx="7349">
                  <c:v>870.12</c:v>
                </c:pt>
                <c:pt idx="7350">
                  <c:v>869.53</c:v>
                </c:pt>
                <c:pt idx="7351">
                  <c:v>869.56</c:v>
                </c:pt>
                <c:pt idx="7352">
                  <c:v>870.01</c:v>
                </c:pt>
                <c:pt idx="7353">
                  <c:v>869.58</c:v>
                </c:pt>
                <c:pt idx="7354">
                  <c:v>869.52</c:v>
                </c:pt>
                <c:pt idx="7355">
                  <c:v>869.95</c:v>
                </c:pt>
                <c:pt idx="7356">
                  <c:v>869.59</c:v>
                </c:pt>
                <c:pt idx="7357">
                  <c:v>869.58</c:v>
                </c:pt>
                <c:pt idx="7358">
                  <c:v>869.88</c:v>
                </c:pt>
                <c:pt idx="7359">
                  <c:v>869.58</c:v>
                </c:pt>
                <c:pt idx="7360">
                  <c:v>869.63</c:v>
                </c:pt>
                <c:pt idx="7361">
                  <c:v>869.8</c:v>
                </c:pt>
                <c:pt idx="7362">
                  <c:v>869.6</c:v>
                </c:pt>
                <c:pt idx="7363">
                  <c:v>869.73</c:v>
                </c:pt>
                <c:pt idx="7364">
                  <c:v>869.66</c:v>
                </c:pt>
                <c:pt idx="7365">
                  <c:v>869.61</c:v>
                </c:pt>
                <c:pt idx="7366">
                  <c:v>869.8</c:v>
                </c:pt>
                <c:pt idx="7367">
                  <c:v>869.57</c:v>
                </c:pt>
                <c:pt idx="7368">
                  <c:v>869.56</c:v>
                </c:pt>
                <c:pt idx="7369">
                  <c:v>869.87</c:v>
                </c:pt>
                <c:pt idx="7370">
                  <c:v>869.55</c:v>
                </c:pt>
                <c:pt idx="7371">
                  <c:v>869.57</c:v>
                </c:pt>
                <c:pt idx="7372">
                  <c:v>870.02</c:v>
                </c:pt>
                <c:pt idx="7373">
                  <c:v>869.57</c:v>
                </c:pt>
                <c:pt idx="7374">
                  <c:v>869.58</c:v>
                </c:pt>
                <c:pt idx="7375">
                  <c:v>870.12</c:v>
                </c:pt>
                <c:pt idx="7376">
                  <c:v>869.57</c:v>
                </c:pt>
                <c:pt idx="7377">
                  <c:v>869.53</c:v>
                </c:pt>
                <c:pt idx="7378">
                  <c:v>870.2</c:v>
                </c:pt>
                <c:pt idx="7379">
                  <c:v>869.61</c:v>
                </c:pt>
                <c:pt idx="7380">
                  <c:v>869.58</c:v>
                </c:pt>
                <c:pt idx="7381">
                  <c:v>870.21</c:v>
                </c:pt>
                <c:pt idx="7382">
                  <c:v>869.61</c:v>
                </c:pt>
                <c:pt idx="7383">
                  <c:v>869.61</c:v>
                </c:pt>
                <c:pt idx="7384">
                  <c:v>870.11</c:v>
                </c:pt>
                <c:pt idx="7385">
                  <c:v>869.62</c:v>
                </c:pt>
                <c:pt idx="7386">
                  <c:v>869.61</c:v>
                </c:pt>
                <c:pt idx="7387">
                  <c:v>870.04</c:v>
                </c:pt>
                <c:pt idx="7388">
                  <c:v>869.66</c:v>
                </c:pt>
                <c:pt idx="7389">
                  <c:v>869.64</c:v>
                </c:pt>
                <c:pt idx="7390">
                  <c:v>869.9</c:v>
                </c:pt>
                <c:pt idx="7391">
                  <c:v>869.56</c:v>
                </c:pt>
                <c:pt idx="7392">
                  <c:v>869.61</c:v>
                </c:pt>
                <c:pt idx="7393">
                  <c:v>869.8</c:v>
                </c:pt>
                <c:pt idx="7394">
                  <c:v>869.57</c:v>
                </c:pt>
                <c:pt idx="7395">
                  <c:v>869.68</c:v>
                </c:pt>
                <c:pt idx="7396">
                  <c:v>869.7</c:v>
                </c:pt>
                <c:pt idx="7397">
                  <c:v>869.6</c:v>
                </c:pt>
                <c:pt idx="7398">
                  <c:v>869.75</c:v>
                </c:pt>
                <c:pt idx="7399">
                  <c:v>869.59</c:v>
                </c:pt>
                <c:pt idx="7400">
                  <c:v>869.59</c:v>
                </c:pt>
                <c:pt idx="7401">
                  <c:v>869.91</c:v>
                </c:pt>
                <c:pt idx="7402">
                  <c:v>869.59</c:v>
                </c:pt>
                <c:pt idx="7403">
                  <c:v>869.61</c:v>
                </c:pt>
                <c:pt idx="7404">
                  <c:v>869.98</c:v>
                </c:pt>
                <c:pt idx="7405">
                  <c:v>869.58</c:v>
                </c:pt>
                <c:pt idx="7406">
                  <c:v>869.61</c:v>
                </c:pt>
                <c:pt idx="7407">
                  <c:v>870.05</c:v>
                </c:pt>
                <c:pt idx="7408">
                  <c:v>869.57</c:v>
                </c:pt>
                <c:pt idx="7409">
                  <c:v>869.57</c:v>
                </c:pt>
                <c:pt idx="7410">
                  <c:v>870.12</c:v>
                </c:pt>
                <c:pt idx="7411">
                  <c:v>869.54</c:v>
                </c:pt>
                <c:pt idx="7412">
                  <c:v>869.54</c:v>
                </c:pt>
                <c:pt idx="7413">
                  <c:v>870.17</c:v>
                </c:pt>
                <c:pt idx="7414">
                  <c:v>869.56</c:v>
                </c:pt>
                <c:pt idx="7415">
                  <c:v>869.55</c:v>
                </c:pt>
                <c:pt idx="7416">
                  <c:v>870.03</c:v>
                </c:pt>
                <c:pt idx="7417">
                  <c:v>869.55</c:v>
                </c:pt>
                <c:pt idx="7418">
                  <c:v>869.54</c:v>
                </c:pt>
                <c:pt idx="7419">
                  <c:v>870.02</c:v>
                </c:pt>
                <c:pt idx="7420">
                  <c:v>869.56</c:v>
                </c:pt>
                <c:pt idx="7421">
                  <c:v>869.56</c:v>
                </c:pt>
                <c:pt idx="7422">
                  <c:v>869.91</c:v>
                </c:pt>
                <c:pt idx="7423">
                  <c:v>869.56</c:v>
                </c:pt>
                <c:pt idx="7424">
                  <c:v>869.58</c:v>
                </c:pt>
                <c:pt idx="7425">
                  <c:v>869.79</c:v>
                </c:pt>
                <c:pt idx="7426">
                  <c:v>869.55</c:v>
                </c:pt>
                <c:pt idx="7427">
                  <c:v>869.6</c:v>
                </c:pt>
                <c:pt idx="7428">
                  <c:v>869.72</c:v>
                </c:pt>
                <c:pt idx="7429">
                  <c:v>869.55</c:v>
                </c:pt>
                <c:pt idx="7430">
                  <c:v>869.71</c:v>
                </c:pt>
                <c:pt idx="7431">
                  <c:v>869.6</c:v>
                </c:pt>
                <c:pt idx="7432">
                  <c:v>869.55</c:v>
                </c:pt>
                <c:pt idx="7433">
                  <c:v>869.85</c:v>
                </c:pt>
                <c:pt idx="7434">
                  <c:v>869.56</c:v>
                </c:pt>
                <c:pt idx="7435">
                  <c:v>869.57</c:v>
                </c:pt>
                <c:pt idx="7436">
                  <c:v>869.97</c:v>
                </c:pt>
                <c:pt idx="7437">
                  <c:v>869.63</c:v>
                </c:pt>
                <c:pt idx="7438">
                  <c:v>869.58</c:v>
                </c:pt>
                <c:pt idx="7439">
                  <c:v>870.06</c:v>
                </c:pt>
                <c:pt idx="7440">
                  <c:v>869.62</c:v>
                </c:pt>
                <c:pt idx="7441">
                  <c:v>869.61</c:v>
                </c:pt>
                <c:pt idx="7442">
                  <c:v>870.18</c:v>
                </c:pt>
                <c:pt idx="7443">
                  <c:v>869.58</c:v>
                </c:pt>
                <c:pt idx="7444">
                  <c:v>869.57</c:v>
                </c:pt>
                <c:pt idx="7445">
                  <c:v>870.21</c:v>
                </c:pt>
                <c:pt idx="7446">
                  <c:v>869.59</c:v>
                </c:pt>
                <c:pt idx="7447">
                  <c:v>869.58</c:v>
                </c:pt>
                <c:pt idx="7448">
                  <c:v>870.16</c:v>
                </c:pt>
                <c:pt idx="7449">
                  <c:v>869.6</c:v>
                </c:pt>
                <c:pt idx="7450">
                  <c:v>869.57</c:v>
                </c:pt>
                <c:pt idx="7451">
                  <c:v>870</c:v>
                </c:pt>
                <c:pt idx="7452">
                  <c:v>869.56</c:v>
                </c:pt>
                <c:pt idx="7453">
                  <c:v>869.53</c:v>
                </c:pt>
                <c:pt idx="7454">
                  <c:v>869.94</c:v>
                </c:pt>
                <c:pt idx="7455">
                  <c:v>869.54</c:v>
                </c:pt>
                <c:pt idx="7456">
                  <c:v>869.52</c:v>
                </c:pt>
                <c:pt idx="7457">
                  <c:v>869.81</c:v>
                </c:pt>
                <c:pt idx="7458">
                  <c:v>869.54</c:v>
                </c:pt>
                <c:pt idx="7459">
                  <c:v>869.6</c:v>
                </c:pt>
                <c:pt idx="7460">
                  <c:v>869.73</c:v>
                </c:pt>
                <c:pt idx="7461">
                  <c:v>869.52</c:v>
                </c:pt>
                <c:pt idx="7462">
                  <c:v>869.68</c:v>
                </c:pt>
                <c:pt idx="7463">
                  <c:v>869.63</c:v>
                </c:pt>
                <c:pt idx="7464">
                  <c:v>869.54</c:v>
                </c:pt>
                <c:pt idx="7465">
                  <c:v>869.79</c:v>
                </c:pt>
                <c:pt idx="7466">
                  <c:v>869.55</c:v>
                </c:pt>
                <c:pt idx="7467">
                  <c:v>869.56</c:v>
                </c:pt>
                <c:pt idx="7468">
                  <c:v>869.86</c:v>
                </c:pt>
                <c:pt idx="7469">
                  <c:v>869.55</c:v>
                </c:pt>
                <c:pt idx="7470">
                  <c:v>869.58</c:v>
                </c:pt>
                <c:pt idx="7471">
                  <c:v>869.98</c:v>
                </c:pt>
                <c:pt idx="7472">
                  <c:v>869.59</c:v>
                </c:pt>
                <c:pt idx="7473">
                  <c:v>869.58</c:v>
                </c:pt>
                <c:pt idx="7474">
                  <c:v>870.11</c:v>
                </c:pt>
                <c:pt idx="7475">
                  <c:v>869.57</c:v>
                </c:pt>
                <c:pt idx="7476">
                  <c:v>869.59</c:v>
                </c:pt>
                <c:pt idx="7477">
                  <c:v>870.17</c:v>
                </c:pt>
                <c:pt idx="7478">
                  <c:v>869.54</c:v>
                </c:pt>
                <c:pt idx="7479">
                  <c:v>869.56</c:v>
                </c:pt>
                <c:pt idx="7480">
                  <c:v>870.11</c:v>
                </c:pt>
                <c:pt idx="7481">
                  <c:v>869.55</c:v>
                </c:pt>
                <c:pt idx="7482">
                  <c:v>869.51</c:v>
                </c:pt>
                <c:pt idx="7483">
                  <c:v>870.02</c:v>
                </c:pt>
                <c:pt idx="7484">
                  <c:v>869.52</c:v>
                </c:pt>
                <c:pt idx="7485">
                  <c:v>869.53</c:v>
                </c:pt>
                <c:pt idx="7486">
                  <c:v>869.93</c:v>
                </c:pt>
                <c:pt idx="7487">
                  <c:v>869.57</c:v>
                </c:pt>
                <c:pt idx="7488">
                  <c:v>869.55</c:v>
                </c:pt>
                <c:pt idx="7489">
                  <c:v>869.86</c:v>
                </c:pt>
                <c:pt idx="7490">
                  <c:v>869.57</c:v>
                </c:pt>
                <c:pt idx="7491">
                  <c:v>869.57</c:v>
                </c:pt>
                <c:pt idx="7492">
                  <c:v>869.78</c:v>
                </c:pt>
                <c:pt idx="7493">
                  <c:v>869.54</c:v>
                </c:pt>
                <c:pt idx="7494">
                  <c:v>869.65</c:v>
                </c:pt>
                <c:pt idx="7495">
                  <c:v>869.74</c:v>
                </c:pt>
                <c:pt idx="7496">
                  <c:v>869.59</c:v>
                </c:pt>
                <c:pt idx="7497">
                  <c:v>869.76</c:v>
                </c:pt>
                <c:pt idx="7498">
                  <c:v>869.57</c:v>
                </c:pt>
                <c:pt idx="7499">
                  <c:v>869.57</c:v>
                </c:pt>
                <c:pt idx="7500">
                  <c:v>869.87</c:v>
                </c:pt>
                <c:pt idx="7501">
                  <c:v>869.56</c:v>
                </c:pt>
                <c:pt idx="7502">
                  <c:v>869.63</c:v>
                </c:pt>
                <c:pt idx="7503">
                  <c:v>869.96</c:v>
                </c:pt>
                <c:pt idx="7504">
                  <c:v>869.6</c:v>
                </c:pt>
                <c:pt idx="7505">
                  <c:v>869.63</c:v>
                </c:pt>
                <c:pt idx="7506">
                  <c:v>869.99</c:v>
                </c:pt>
                <c:pt idx="7507">
                  <c:v>869.58</c:v>
                </c:pt>
                <c:pt idx="7508">
                  <c:v>869.53</c:v>
                </c:pt>
                <c:pt idx="7509">
                  <c:v>870.09</c:v>
                </c:pt>
                <c:pt idx="7510">
                  <c:v>869.54</c:v>
                </c:pt>
                <c:pt idx="7511">
                  <c:v>869.54</c:v>
                </c:pt>
                <c:pt idx="7512">
                  <c:v>870.13</c:v>
                </c:pt>
                <c:pt idx="7513">
                  <c:v>869.53</c:v>
                </c:pt>
                <c:pt idx="7514">
                  <c:v>869.56</c:v>
                </c:pt>
                <c:pt idx="7515">
                  <c:v>870.07</c:v>
                </c:pt>
                <c:pt idx="7516">
                  <c:v>869.55</c:v>
                </c:pt>
                <c:pt idx="7517">
                  <c:v>869.53</c:v>
                </c:pt>
                <c:pt idx="7518">
                  <c:v>870.02</c:v>
                </c:pt>
                <c:pt idx="7519">
                  <c:v>869.54</c:v>
                </c:pt>
                <c:pt idx="7520">
                  <c:v>869.53</c:v>
                </c:pt>
                <c:pt idx="7521">
                  <c:v>869.88</c:v>
                </c:pt>
                <c:pt idx="7522">
                  <c:v>869.52</c:v>
                </c:pt>
                <c:pt idx="7523">
                  <c:v>869.57</c:v>
                </c:pt>
                <c:pt idx="7524">
                  <c:v>869.71</c:v>
                </c:pt>
                <c:pt idx="7525">
                  <c:v>869.48</c:v>
                </c:pt>
                <c:pt idx="7526">
                  <c:v>869.56</c:v>
                </c:pt>
                <c:pt idx="7527">
                  <c:v>869.65</c:v>
                </c:pt>
                <c:pt idx="7528">
                  <c:v>869.46</c:v>
                </c:pt>
                <c:pt idx="7529">
                  <c:v>869.61</c:v>
                </c:pt>
                <c:pt idx="7530">
                  <c:v>869.57</c:v>
                </c:pt>
                <c:pt idx="7531">
                  <c:v>869.46</c:v>
                </c:pt>
                <c:pt idx="7532">
                  <c:v>869.72</c:v>
                </c:pt>
                <c:pt idx="7533">
                  <c:v>869.48</c:v>
                </c:pt>
                <c:pt idx="7534">
                  <c:v>869.51</c:v>
                </c:pt>
                <c:pt idx="7535">
                  <c:v>869.81</c:v>
                </c:pt>
                <c:pt idx="7536">
                  <c:v>869.47</c:v>
                </c:pt>
                <c:pt idx="7537">
                  <c:v>869.46</c:v>
                </c:pt>
                <c:pt idx="7538">
                  <c:v>869.89</c:v>
                </c:pt>
                <c:pt idx="7539">
                  <c:v>869.52</c:v>
                </c:pt>
                <c:pt idx="7540">
                  <c:v>869.52</c:v>
                </c:pt>
                <c:pt idx="7541">
                  <c:v>870.06</c:v>
                </c:pt>
                <c:pt idx="7542">
                  <c:v>869.49</c:v>
                </c:pt>
                <c:pt idx="7543">
                  <c:v>869.5</c:v>
                </c:pt>
                <c:pt idx="7544">
                  <c:v>870.11</c:v>
                </c:pt>
                <c:pt idx="7545">
                  <c:v>869.53</c:v>
                </c:pt>
                <c:pt idx="7546">
                  <c:v>869.55</c:v>
                </c:pt>
                <c:pt idx="7547">
                  <c:v>870.1</c:v>
                </c:pt>
                <c:pt idx="7548">
                  <c:v>869.54</c:v>
                </c:pt>
                <c:pt idx="7549">
                  <c:v>869.52</c:v>
                </c:pt>
                <c:pt idx="7550">
                  <c:v>869.98</c:v>
                </c:pt>
                <c:pt idx="7551">
                  <c:v>869.54</c:v>
                </c:pt>
                <c:pt idx="7552">
                  <c:v>869.56</c:v>
                </c:pt>
                <c:pt idx="7553">
                  <c:v>869.9</c:v>
                </c:pt>
                <c:pt idx="7554">
                  <c:v>869.54</c:v>
                </c:pt>
                <c:pt idx="7555">
                  <c:v>869.51</c:v>
                </c:pt>
                <c:pt idx="7556">
                  <c:v>869.83</c:v>
                </c:pt>
                <c:pt idx="7557">
                  <c:v>869.5</c:v>
                </c:pt>
                <c:pt idx="7558">
                  <c:v>869.54</c:v>
                </c:pt>
                <c:pt idx="7559">
                  <c:v>869.73</c:v>
                </c:pt>
                <c:pt idx="7560">
                  <c:v>869.5</c:v>
                </c:pt>
                <c:pt idx="7561">
                  <c:v>869.59</c:v>
                </c:pt>
                <c:pt idx="7562">
                  <c:v>869.65</c:v>
                </c:pt>
                <c:pt idx="7563">
                  <c:v>869.55</c:v>
                </c:pt>
                <c:pt idx="7564">
                  <c:v>869.75</c:v>
                </c:pt>
                <c:pt idx="7565">
                  <c:v>869.55</c:v>
                </c:pt>
                <c:pt idx="7566">
                  <c:v>869.51</c:v>
                </c:pt>
                <c:pt idx="7567">
                  <c:v>869.84</c:v>
                </c:pt>
                <c:pt idx="7568">
                  <c:v>869.52</c:v>
                </c:pt>
                <c:pt idx="7569">
                  <c:v>869.49</c:v>
                </c:pt>
                <c:pt idx="7570">
                  <c:v>869.9</c:v>
                </c:pt>
                <c:pt idx="7571">
                  <c:v>869.52</c:v>
                </c:pt>
                <c:pt idx="7572">
                  <c:v>869.51</c:v>
                </c:pt>
                <c:pt idx="7573">
                  <c:v>870.01</c:v>
                </c:pt>
                <c:pt idx="7574">
                  <c:v>869.52</c:v>
                </c:pt>
                <c:pt idx="7575">
                  <c:v>869.53</c:v>
                </c:pt>
                <c:pt idx="7576">
                  <c:v>870.11</c:v>
                </c:pt>
                <c:pt idx="7577">
                  <c:v>869.5</c:v>
                </c:pt>
                <c:pt idx="7578">
                  <c:v>869.47</c:v>
                </c:pt>
                <c:pt idx="7579">
                  <c:v>870.1</c:v>
                </c:pt>
                <c:pt idx="7580">
                  <c:v>869.55</c:v>
                </c:pt>
                <c:pt idx="7581">
                  <c:v>869.54</c:v>
                </c:pt>
                <c:pt idx="7582">
                  <c:v>870.02</c:v>
                </c:pt>
                <c:pt idx="7583">
                  <c:v>869.53</c:v>
                </c:pt>
                <c:pt idx="7584">
                  <c:v>869.54</c:v>
                </c:pt>
                <c:pt idx="7585">
                  <c:v>869.95</c:v>
                </c:pt>
                <c:pt idx="7586">
                  <c:v>869.54</c:v>
                </c:pt>
                <c:pt idx="7587">
                  <c:v>869.52</c:v>
                </c:pt>
                <c:pt idx="7588">
                  <c:v>869.89</c:v>
                </c:pt>
                <c:pt idx="7589">
                  <c:v>869.55</c:v>
                </c:pt>
                <c:pt idx="7590">
                  <c:v>869.56</c:v>
                </c:pt>
                <c:pt idx="7591">
                  <c:v>869.76</c:v>
                </c:pt>
                <c:pt idx="7592">
                  <c:v>869.52</c:v>
                </c:pt>
                <c:pt idx="7593">
                  <c:v>869.65</c:v>
                </c:pt>
                <c:pt idx="7594">
                  <c:v>869.63</c:v>
                </c:pt>
                <c:pt idx="7595">
                  <c:v>869.51</c:v>
                </c:pt>
                <c:pt idx="7596">
                  <c:v>869.69</c:v>
                </c:pt>
                <c:pt idx="7597">
                  <c:v>869.54</c:v>
                </c:pt>
                <c:pt idx="7598">
                  <c:v>869.49</c:v>
                </c:pt>
                <c:pt idx="7599">
                  <c:v>869.76</c:v>
                </c:pt>
                <c:pt idx="7600">
                  <c:v>869.5</c:v>
                </c:pt>
                <c:pt idx="7601">
                  <c:v>869.45</c:v>
                </c:pt>
                <c:pt idx="7602">
                  <c:v>869.83</c:v>
                </c:pt>
                <c:pt idx="7603">
                  <c:v>869.49</c:v>
                </c:pt>
                <c:pt idx="7604">
                  <c:v>869.49</c:v>
                </c:pt>
                <c:pt idx="7605">
                  <c:v>869.96</c:v>
                </c:pt>
                <c:pt idx="7606">
                  <c:v>869.44</c:v>
                </c:pt>
                <c:pt idx="7607">
                  <c:v>869.49</c:v>
                </c:pt>
                <c:pt idx="7608">
                  <c:v>870.05</c:v>
                </c:pt>
                <c:pt idx="7609">
                  <c:v>869.46</c:v>
                </c:pt>
                <c:pt idx="7610">
                  <c:v>869.46</c:v>
                </c:pt>
                <c:pt idx="7611">
                  <c:v>870.06</c:v>
                </c:pt>
                <c:pt idx="7612">
                  <c:v>869.43</c:v>
                </c:pt>
                <c:pt idx="7613">
                  <c:v>869.45</c:v>
                </c:pt>
                <c:pt idx="7614">
                  <c:v>870.01</c:v>
                </c:pt>
                <c:pt idx="7615">
                  <c:v>869.46</c:v>
                </c:pt>
                <c:pt idx="7616">
                  <c:v>869.46</c:v>
                </c:pt>
                <c:pt idx="7617">
                  <c:v>869.95</c:v>
                </c:pt>
                <c:pt idx="7618">
                  <c:v>869.46</c:v>
                </c:pt>
                <c:pt idx="7619">
                  <c:v>869.45</c:v>
                </c:pt>
                <c:pt idx="7620">
                  <c:v>869.78</c:v>
                </c:pt>
                <c:pt idx="7621">
                  <c:v>869.43</c:v>
                </c:pt>
                <c:pt idx="7622">
                  <c:v>869.44</c:v>
                </c:pt>
                <c:pt idx="7623">
                  <c:v>869.68</c:v>
                </c:pt>
                <c:pt idx="7624">
                  <c:v>869.44</c:v>
                </c:pt>
                <c:pt idx="7625">
                  <c:v>869.52</c:v>
                </c:pt>
                <c:pt idx="7626">
                  <c:v>869.59</c:v>
                </c:pt>
                <c:pt idx="7627">
                  <c:v>869.48</c:v>
                </c:pt>
                <c:pt idx="7628">
                  <c:v>869.62</c:v>
                </c:pt>
                <c:pt idx="7629">
                  <c:v>869.5</c:v>
                </c:pt>
                <c:pt idx="7630">
                  <c:v>869.42</c:v>
                </c:pt>
                <c:pt idx="7631">
                  <c:v>869.72</c:v>
                </c:pt>
                <c:pt idx="7632">
                  <c:v>869.43</c:v>
                </c:pt>
                <c:pt idx="7633">
                  <c:v>869.48</c:v>
                </c:pt>
                <c:pt idx="7634">
                  <c:v>869.77</c:v>
                </c:pt>
                <c:pt idx="7635">
                  <c:v>869.48</c:v>
                </c:pt>
                <c:pt idx="7636">
                  <c:v>869.44</c:v>
                </c:pt>
                <c:pt idx="7637">
                  <c:v>869.91</c:v>
                </c:pt>
                <c:pt idx="7638">
                  <c:v>869.46</c:v>
                </c:pt>
                <c:pt idx="7639">
                  <c:v>869.48</c:v>
                </c:pt>
                <c:pt idx="7640">
                  <c:v>870</c:v>
                </c:pt>
                <c:pt idx="7641">
                  <c:v>869.48</c:v>
                </c:pt>
                <c:pt idx="7642">
                  <c:v>869.46</c:v>
                </c:pt>
                <c:pt idx="7643">
                  <c:v>870.01</c:v>
                </c:pt>
                <c:pt idx="7644">
                  <c:v>869.44</c:v>
                </c:pt>
                <c:pt idx="7645">
                  <c:v>869.47</c:v>
                </c:pt>
                <c:pt idx="7646">
                  <c:v>870.04</c:v>
                </c:pt>
                <c:pt idx="7647">
                  <c:v>869.41</c:v>
                </c:pt>
                <c:pt idx="7648">
                  <c:v>869.46</c:v>
                </c:pt>
                <c:pt idx="7649">
                  <c:v>869.94</c:v>
                </c:pt>
                <c:pt idx="7650">
                  <c:v>869.49</c:v>
                </c:pt>
                <c:pt idx="7651">
                  <c:v>869.5</c:v>
                </c:pt>
                <c:pt idx="7652">
                  <c:v>869.87</c:v>
                </c:pt>
                <c:pt idx="7653">
                  <c:v>869.48</c:v>
                </c:pt>
                <c:pt idx="7654">
                  <c:v>869.47</c:v>
                </c:pt>
                <c:pt idx="7655">
                  <c:v>869.78</c:v>
                </c:pt>
                <c:pt idx="7656">
                  <c:v>869.48</c:v>
                </c:pt>
                <c:pt idx="7657">
                  <c:v>869.55</c:v>
                </c:pt>
                <c:pt idx="7658">
                  <c:v>869.66</c:v>
                </c:pt>
                <c:pt idx="7659">
                  <c:v>869.47</c:v>
                </c:pt>
                <c:pt idx="7660">
                  <c:v>869.61</c:v>
                </c:pt>
                <c:pt idx="7661">
                  <c:v>869.56</c:v>
                </c:pt>
                <c:pt idx="7662">
                  <c:v>869.44</c:v>
                </c:pt>
                <c:pt idx="7663">
                  <c:v>869.68</c:v>
                </c:pt>
                <c:pt idx="7664">
                  <c:v>869.45</c:v>
                </c:pt>
                <c:pt idx="7665">
                  <c:v>869.44</c:v>
                </c:pt>
                <c:pt idx="7666">
                  <c:v>869.75</c:v>
                </c:pt>
                <c:pt idx="7667">
                  <c:v>869.47</c:v>
                </c:pt>
                <c:pt idx="7668">
                  <c:v>869.46</c:v>
                </c:pt>
                <c:pt idx="7669">
                  <c:v>869.88</c:v>
                </c:pt>
                <c:pt idx="7670">
                  <c:v>869.49</c:v>
                </c:pt>
                <c:pt idx="7671">
                  <c:v>869.5</c:v>
                </c:pt>
                <c:pt idx="7672">
                  <c:v>870.01</c:v>
                </c:pt>
                <c:pt idx="7673">
                  <c:v>869.48</c:v>
                </c:pt>
                <c:pt idx="7674">
                  <c:v>869.48</c:v>
                </c:pt>
                <c:pt idx="7675">
                  <c:v>870.07</c:v>
                </c:pt>
                <c:pt idx="7676">
                  <c:v>869.48</c:v>
                </c:pt>
                <c:pt idx="7677">
                  <c:v>869.5</c:v>
                </c:pt>
                <c:pt idx="7678">
                  <c:v>870.13</c:v>
                </c:pt>
                <c:pt idx="7679">
                  <c:v>869.53</c:v>
                </c:pt>
                <c:pt idx="7680">
                  <c:v>869.51</c:v>
                </c:pt>
                <c:pt idx="7681">
                  <c:v>870.05</c:v>
                </c:pt>
                <c:pt idx="7682">
                  <c:v>869.52</c:v>
                </c:pt>
                <c:pt idx="7683">
                  <c:v>869.53</c:v>
                </c:pt>
                <c:pt idx="7684">
                  <c:v>869.93</c:v>
                </c:pt>
                <c:pt idx="7685">
                  <c:v>869.52</c:v>
                </c:pt>
                <c:pt idx="7686">
                  <c:v>869.55</c:v>
                </c:pt>
                <c:pt idx="7687">
                  <c:v>869.85</c:v>
                </c:pt>
                <c:pt idx="7688">
                  <c:v>869.49</c:v>
                </c:pt>
                <c:pt idx="7689">
                  <c:v>869.54</c:v>
                </c:pt>
                <c:pt idx="7690">
                  <c:v>869.74</c:v>
                </c:pt>
                <c:pt idx="7691">
                  <c:v>869.49</c:v>
                </c:pt>
                <c:pt idx="7692">
                  <c:v>869.61</c:v>
                </c:pt>
                <c:pt idx="7693">
                  <c:v>869.63</c:v>
                </c:pt>
                <c:pt idx="7694">
                  <c:v>869.55</c:v>
                </c:pt>
                <c:pt idx="7695">
                  <c:v>869.7</c:v>
                </c:pt>
                <c:pt idx="7696">
                  <c:v>869.55</c:v>
                </c:pt>
                <c:pt idx="7697">
                  <c:v>869.55</c:v>
                </c:pt>
                <c:pt idx="7698">
                  <c:v>869.79</c:v>
                </c:pt>
                <c:pt idx="7699">
                  <c:v>869.48</c:v>
                </c:pt>
                <c:pt idx="7700">
                  <c:v>869.52</c:v>
                </c:pt>
                <c:pt idx="7701">
                  <c:v>869.86</c:v>
                </c:pt>
                <c:pt idx="7702">
                  <c:v>869.51</c:v>
                </c:pt>
                <c:pt idx="7703">
                  <c:v>869.47</c:v>
                </c:pt>
                <c:pt idx="7704">
                  <c:v>870.01</c:v>
                </c:pt>
                <c:pt idx="7705">
                  <c:v>869.49</c:v>
                </c:pt>
                <c:pt idx="7706">
                  <c:v>869.51</c:v>
                </c:pt>
                <c:pt idx="7707">
                  <c:v>870.05</c:v>
                </c:pt>
                <c:pt idx="7708">
                  <c:v>869.48</c:v>
                </c:pt>
                <c:pt idx="7709">
                  <c:v>869.52</c:v>
                </c:pt>
                <c:pt idx="7710">
                  <c:v>870.12</c:v>
                </c:pt>
                <c:pt idx="7711">
                  <c:v>869.52</c:v>
                </c:pt>
                <c:pt idx="7712">
                  <c:v>869.51</c:v>
                </c:pt>
                <c:pt idx="7713">
                  <c:v>870.06</c:v>
                </c:pt>
                <c:pt idx="7714">
                  <c:v>869.57</c:v>
                </c:pt>
                <c:pt idx="7715">
                  <c:v>869.57</c:v>
                </c:pt>
                <c:pt idx="7716">
                  <c:v>870.01</c:v>
                </c:pt>
                <c:pt idx="7717">
                  <c:v>869.56</c:v>
                </c:pt>
                <c:pt idx="7718">
                  <c:v>869.54</c:v>
                </c:pt>
                <c:pt idx="7719">
                  <c:v>869.87</c:v>
                </c:pt>
                <c:pt idx="7720">
                  <c:v>869.52</c:v>
                </c:pt>
                <c:pt idx="7721">
                  <c:v>869.56</c:v>
                </c:pt>
                <c:pt idx="7722">
                  <c:v>869.8</c:v>
                </c:pt>
                <c:pt idx="7723">
                  <c:v>869.54</c:v>
                </c:pt>
                <c:pt idx="7724">
                  <c:v>869.59</c:v>
                </c:pt>
                <c:pt idx="7725">
                  <c:v>869.7</c:v>
                </c:pt>
                <c:pt idx="7726">
                  <c:v>869.54</c:v>
                </c:pt>
                <c:pt idx="7727">
                  <c:v>869.74</c:v>
                </c:pt>
                <c:pt idx="7728">
                  <c:v>869.63</c:v>
                </c:pt>
                <c:pt idx="7729">
                  <c:v>869.54</c:v>
                </c:pt>
                <c:pt idx="7730">
                  <c:v>869.83</c:v>
                </c:pt>
                <c:pt idx="7731">
                  <c:v>869.56</c:v>
                </c:pt>
                <c:pt idx="7732">
                  <c:v>869.54</c:v>
                </c:pt>
                <c:pt idx="7733">
                  <c:v>869.86</c:v>
                </c:pt>
                <c:pt idx="7734">
                  <c:v>869.55</c:v>
                </c:pt>
                <c:pt idx="7735">
                  <c:v>869.56</c:v>
                </c:pt>
                <c:pt idx="7736">
                  <c:v>869.99</c:v>
                </c:pt>
                <c:pt idx="7737">
                  <c:v>869.54</c:v>
                </c:pt>
                <c:pt idx="7738">
                  <c:v>869.53</c:v>
                </c:pt>
                <c:pt idx="7739">
                  <c:v>870.1</c:v>
                </c:pt>
                <c:pt idx="7740">
                  <c:v>869.52</c:v>
                </c:pt>
                <c:pt idx="7741">
                  <c:v>869.53</c:v>
                </c:pt>
                <c:pt idx="7742">
                  <c:v>870.08</c:v>
                </c:pt>
                <c:pt idx="7743">
                  <c:v>869.43</c:v>
                </c:pt>
                <c:pt idx="7744">
                  <c:v>869.5</c:v>
                </c:pt>
                <c:pt idx="7745">
                  <c:v>870.07</c:v>
                </c:pt>
                <c:pt idx="7746">
                  <c:v>869.49</c:v>
                </c:pt>
                <c:pt idx="7747">
                  <c:v>869.45</c:v>
                </c:pt>
                <c:pt idx="7748">
                  <c:v>869.98</c:v>
                </c:pt>
                <c:pt idx="7749">
                  <c:v>869.47</c:v>
                </c:pt>
                <c:pt idx="7750">
                  <c:v>869.49</c:v>
                </c:pt>
                <c:pt idx="7751">
                  <c:v>869.91</c:v>
                </c:pt>
                <c:pt idx="7752">
                  <c:v>869.5</c:v>
                </c:pt>
                <c:pt idx="7753">
                  <c:v>869.46</c:v>
                </c:pt>
                <c:pt idx="7754">
                  <c:v>869.73</c:v>
                </c:pt>
                <c:pt idx="7755">
                  <c:v>869.44</c:v>
                </c:pt>
                <c:pt idx="7756">
                  <c:v>869.52</c:v>
                </c:pt>
                <c:pt idx="7757">
                  <c:v>869.66</c:v>
                </c:pt>
                <c:pt idx="7758">
                  <c:v>869.46</c:v>
                </c:pt>
                <c:pt idx="7759">
                  <c:v>869.59</c:v>
                </c:pt>
                <c:pt idx="7760">
                  <c:v>869.56</c:v>
                </c:pt>
                <c:pt idx="7761">
                  <c:v>869.47</c:v>
                </c:pt>
                <c:pt idx="7762">
                  <c:v>869.64</c:v>
                </c:pt>
                <c:pt idx="7763">
                  <c:v>869.47</c:v>
                </c:pt>
                <c:pt idx="7764">
                  <c:v>869.47</c:v>
                </c:pt>
                <c:pt idx="7765">
                  <c:v>869.73</c:v>
                </c:pt>
                <c:pt idx="7766">
                  <c:v>869.45</c:v>
                </c:pt>
                <c:pt idx="7767">
                  <c:v>869.41</c:v>
                </c:pt>
                <c:pt idx="7768">
                  <c:v>869.84</c:v>
                </c:pt>
                <c:pt idx="7769">
                  <c:v>869.46</c:v>
                </c:pt>
                <c:pt idx="7770">
                  <c:v>869.46</c:v>
                </c:pt>
                <c:pt idx="7771">
                  <c:v>869.94</c:v>
                </c:pt>
                <c:pt idx="7772">
                  <c:v>869.43</c:v>
                </c:pt>
                <c:pt idx="7773">
                  <c:v>869.43</c:v>
                </c:pt>
                <c:pt idx="7774">
                  <c:v>870.02</c:v>
                </c:pt>
                <c:pt idx="7775">
                  <c:v>869.43</c:v>
                </c:pt>
                <c:pt idx="7776">
                  <c:v>869.43</c:v>
                </c:pt>
                <c:pt idx="7777">
                  <c:v>870.05</c:v>
                </c:pt>
                <c:pt idx="7778">
                  <c:v>869.45</c:v>
                </c:pt>
                <c:pt idx="7779">
                  <c:v>869.46</c:v>
                </c:pt>
                <c:pt idx="7780">
                  <c:v>869.94</c:v>
                </c:pt>
                <c:pt idx="7781">
                  <c:v>869.45</c:v>
                </c:pt>
                <c:pt idx="7782">
                  <c:v>869.45</c:v>
                </c:pt>
                <c:pt idx="7783">
                  <c:v>869.87</c:v>
                </c:pt>
                <c:pt idx="7784">
                  <c:v>869.45</c:v>
                </c:pt>
                <c:pt idx="7785">
                  <c:v>869.46</c:v>
                </c:pt>
                <c:pt idx="7786">
                  <c:v>869.74</c:v>
                </c:pt>
                <c:pt idx="7787">
                  <c:v>869.42</c:v>
                </c:pt>
                <c:pt idx="7788">
                  <c:v>869.46</c:v>
                </c:pt>
                <c:pt idx="7789">
                  <c:v>869.68</c:v>
                </c:pt>
                <c:pt idx="7790">
                  <c:v>869.44</c:v>
                </c:pt>
                <c:pt idx="7791">
                  <c:v>869.5</c:v>
                </c:pt>
                <c:pt idx="7792">
                  <c:v>869.57</c:v>
                </c:pt>
                <c:pt idx="7793">
                  <c:v>869.46</c:v>
                </c:pt>
                <c:pt idx="7794">
                  <c:v>869.6</c:v>
                </c:pt>
                <c:pt idx="7795">
                  <c:v>869.46</c:v>
                </c:pt>
                <c:pt idx="7796">
                  <c:v>869.44</c:v>
                </c:pt>
                <c:pt idx="7797">
                  <c:v>869.7</c:v>
                </c:pt>
                <c:pt idx="7798">
                  <c:v>869.44</c:v>
                </c:pt>
                <c:pt idx="7799">
                  <c:v>869.44</c:v>
                </c:pt>
                <c:pt idx="7800">
                  <c:v>869.81</c:v>
                </c:pt>
                <c:pt idx="7801">
                  <c:v>869.46</c:v>
                </c:pt>
                <c:pt idx="7802">
                  <c:v>869.43</c:v>
                </c:pt>
                <c:pt idx="7803">
                  <c:v>869.85</c:v>
                </c:pt>
                <c:pt idx="7804">
                  <c:v>869.42</c:v>
                </c:pt>
                <c:pt idx="7805">
                  <c:v>869.42</c:v>
                </c:pt>
                <c:pt idx="7806">
                  <c:v>869.96</c:v>
                </c:pt>
                <c:pt idx="7807">
                  <c:v>869.39</c:v>
                </c:pt>
                <c:pt idx="7808">
                  <c:v>869.39</c:v>
                </c:pt>
                <c:pt idx="7809">
                  <c:v>870.02</c:v>
                </c:pt>
                <c:pt idx="7810">
                  <c:v>869.42</c:v>
                </c:pt>
                <c:pt idx="7811">
                  <c:v>869.39</c:v>
                </c:pt>
                <c:pt idx="7812">
                  <c:v>869.94</c:v>
                </c:pt>
                <c:pt idx="7813">
                  <c:v>869.4</c:v>
                </c:pt>
                <c:pt idx="7814">
                  <c:v>869.4</c:v>
                </c:pt>
                <c:pt idx="7815">
                  <c:v>869.89</c:v>
                </c:pt>
                <c:pt idx="7816">
                  <c:v>869.41</c:v>
                </c:pt>
                <c:pt idx="7817">
                  <c:v>869.4</c:v>
                </c:pt>
                <c:pt idx="7818">
                  <c:v>869.76</c:v>
                </c:pt>
                <c:pt idx="7819">
                  <c:v>869.38</c:v>
                </c:pt>
                <c:pt idx="7820">
                  <c:v>869.38</c:v>
                </c:pt>
                <c:pt idx="7821">
                  <c:v>869.7</c:v>
                </c:pt>
                <c:pt idx="7822">
                  <c:v>869.44</c:v>
                </c:pt>
                <c:pt idx="7823">
                  <c:v>869.45</c:v>
                </c:pt>
                <c:pt idx="7824">
                  <c:v>869.58</c:v>
                </c:pt>
                <c:pt idx="7825">
                  <c:v>869.42</c:v>
                </c:pt>
                <c:pt idx="7826">
                  <c:v>869.5</c:v>
                </c:pt>
                <c:pt idx="7827">
                  <c:v>869.49</c:v>
                </c:pt>
                <c:pt idx="7828">
                  <c:v>869.38</c:v>
                </c:pt>
                <c:pt idx="7829">
                  <c:v>869.61</c:v>
                </c:pt>
                <c:pt idx="7830">
                  <c:v>869.4</c:v>
                </c:pt>
                <c:pt idx="7831">
                  <c:v>869.36</c:v>
                </c:pt>
                <c:pt idx="7832">
                  <c:v>869.74</c:v>
                </c:pt>
                <c:pt idx="7833">
                  <c:v>869.39</c:v>
                </c:pt>
                <c:pt idx="7834">
                  <c:v>869.37</c:v>
                </c:pt>
                <c:pt idx="7835">
                  <c:v>869.79</c:v>
                </c:pt>
                <c:pt idx="7836">
                  <c:v>869.44</c:v>
                </c:pt>
                <c:pt idx="7837">
                  <c:v>869.37</c:v>
                </c:pt>
                <c:pt idx="7838">
                  <c:v>869.93</c:v>
                </c:pt>
                <c:pt idx="7839">
                  <c:v>869.38</c:v>
                </c:pt>
                <c:pt idx="7840">
                  <c:v>869.43</c:v>
                </c:pt>
                <c:pt idx="7841">
                  <c:v>870.02</c:v>
                </c:pt>
                <c:pt idx="7842">
                  <c:v>869.4</c:v>
                </c:pt>
                <c:pt idx="7843">
                  <c:v>869.41</c:v>
                </c:pt>
                <c:pt idx="7844">
                  <c:v>869.97</c:v>
                </c:pt>
                <c:pt idx="7845">
                  <c:v>869.37</c:v>
                </c:pt>
                <c:pt idx="7846">
                  <c:v>869.36</c:v>
                </c:pt>
                <c:pt idx="7847">
                  <c:v>869.85</c:v>
                </c:pt>
                <c:pt idx="7848">
                  <c:v>869.34</c:v>
                </c:pt>
                <c:pt idx="7849">
                  <c:v>869.36</c:v>
                </c:pt>
                <c:pt idx="7850">
                  <c:v>869.76</c:v>
                </c:pt>
                <c:pt idx="7851">
                  <c:v>869.35</c:v>
                </c:pt>
                <c:pt idx="7852">
                  <c:v>869.38</c:v>
                </c:pt>
                <c:pt idx="7853">
                  <c:v>869.71</c:v>
                </c:pt>
                <c:pt idx="7854">
                  <c:v>869.37</c:v>
                </c:pt>
                <c:pt idx="7855">
                  <c:v>869.39</c:v>
                </c:pt>
                <c:pt idx="7856">
                  <c:v>869.56</c:v>
                </c:pt>
                <c:pt idx="7857">
                  <c:v>869.41</c:v>
                </c:pt>
                <c:pt idx="7858">
                  <c:v>869.48</c:v>
                </c:pt>
                <c:pt idx="7859">
                  <c:v>869.52</c:v>
                </c:pt>
                <c:pt idx="7860">
                  <c:v>869.34</c:v>
                </c:pt>
                <c:pt idx="7861">
                  <c:v>869.56</c:v>
                </c:pt>
                <c:pt idx="7862">
                  <c:v>869.4</c:v>
                </c:pt>
                <c:pt idx="7863">
                  <c:v>869.39</c:v>
                </c:pt>
                <c:pt idx="7864">
                  <c:v>869.68</c:v>
                </c:pt>
                <c:pt idx="7865">
                  <c:v>869.37</c:v>
                </c:pt>
                <c:pt idx="7866">
                  <c:v>869.37</c:v>
                </c:pt>
                <c:pt idx="7867">
                  <c:v>869.75</c:v>
                </c:pt>
                <c:pt idx="7868">
                  <c:v>869.34</c:v>
                </c:pt>
                <c:pt idx="7869">
                  <c:v>869.36</c:v>
                </c:pt>
                <c:pt idx="7870">
                  <c:v>869.85</c:v>
                </c:pt>
                <c:pt idx="7871">
                  <c:v>869.37</c:v>
                </c:pt>
                <c:pt idx="7872">
                  <c:v>869.37</c:v>
                </c:pt>
                <c:pt idx="7873">
                  <c:v>869.93</c:v>
                </c:pt>
                <c:pt idx="7874">
                  <c:v>869.36</c:v>
                </c:pt>
                <c:pt idx="7875">
                  <c:v>869.35</c:v>
                </c:pt>
                <c:pt idx="7876">
                  <c:v>869.97</c:v>
                </c:pt>
                <c:pt idx="7877">
                  <c:v>869.36</c:v>
                </c:pt>
                <c:pt idx="7878">
                  <c:v>869.32</c:v>
                </c:pt>
                <c:pt idx="7879">
                  <c:v>869.86</c:v>
                </c:pt>
                <c:pt idx="7880">
                  <c:v>869.34</c:v>
                </c:pt>
                <c:pt idx="7881">
                  <c:v>869.34</c:v>
                </c:pt>
                <c:pt idx="7882">
                  <c:v>869.76</c:v>
                </c:pt>
                <c:pt idx="7883">
                  <c:v>869.29</c:v>
                </c:pt>
                <c:pt idx="7884">
                  <c:v>869.31</c:v>
                </c:pt>
                <c:pt idx="7885">
                  <c:v>869.63</c:v>
                </c:pt>
                <c:pt idx="7886">
                  <c:v>869.31</c:v>
                </c:pt>
                <c:pt idx="7887">
                  <c:v>869.3</c:v>
                </c:pt>
                <c:pt idx="7888">
                  <c:v>869.59</c:v>
                </c:pt>
                <c:pt idx="7889">
                  <c:v>869.31</c:v>
                </c:pt>
                <c:pt idx="7890">
                  <c:v>869.45</c:v>
                </c:pt>
                <c:pt idx="7891">
                  <c:v>869.51</c:v>
                </c:pt>
                <c:pt idx="7892">
                  <c:v>869.33</c:v>
                </c:pt>
                <c:pt idx="7893">
                  <c:v>869.54</c:v>
                </c:pt>
                <c:pt idx="7894">
                  <c:v>869.41</c:v>
                </c:pt>
                <c:pt idx="7895">
                  <c:v>869.33</c:v>
                </c:pt>
                <c:pt idx="7896">
                  <c:v>869.61</c:v>
                </c:pt>
                <c:pt idx="7897">
                  <c:v>869.34</c:v>
                </c:pt>
                <c:pt idx="7898">
                  <c:v>869.35</c:v>
                </c:pt>
                <c:pt idx="7899">
                  <c:v>869.71</c:v>
                </c:pt>
                <c:pt idx="7900">
                  <c:v>869.34</c:v>
                </c:pt>
                <c:pt idx="7901">
                  <c:v>869.34</c:v>
                </c:pt>
                <c:pt idx="7902">
                  <c:v>869.82</c:v>
                </c:pt>
                <c:pt idx="7903">
                  <c:v>869.33</c:v>
                </c:pt>
                <c:pt idx="7904">
                  <c:v>869.33</c:v>
                </c:pt>
                <c:pt idx="7905">
                  <c:v>869.9</c:v>
                </c:pt>
                <c:pt idx="7906">
                  <c:v>869.32</c:v>
                </c:pt>
                <c:pt idx="7907">
                  <c:v>869.34</c:v>
                </c:pt>
                <c:pt idx="7908">
                  <c:v>869.92</c:v>
                </c:pt>
                <c:pt idx="7909">
                  <c:v>869.36</c:v>
                </c:pt>
                <c:pt idx="7910">
                  <c:v>869.32</c:v>
                </c:pt>
                <c:pt idx="7911">
                  <c:v>869.89</c:v>
                </c:pt>
                <c:pt idx="7912">
                  <c:v>869.33</c:v>
                </c:pt>
                <c:pt idx="7913">
                  <c:v>869.31</c:v>
                </c:pt>
                <c:pt idx="7914">
                  <c:v>869.77</c:v>
                </c:pt>
                <c:pt idx="7915">
                  <c:v>869.33</c:v>
                </c:pt>
                <c:pt idx="7916">
                  <c:v>869.31</c:v>
                </c:pt>
                <c:pt idx="7917">
                  <c:v>869.69</c:v>
                </c:pt>
                <c:pt idx="7918">
                  <c:v>869.33</c:v>
                </c:pt>
                <c:pt idx="7919">
                  <c:v>869.33</c:v>
                </c:pt>
                <c:pt idx="7920">
                  <c:v>869.53</c:v>
                </c:pt>
                <c:pt idx="7921">
                  <c:v>869.34</c:v>
                </c:pt>
                <c:pt idx="7922">
                  <c:v>869.41</c:v>
                </c:pt>
                <c:pt idx="7923">
                  <c:v>869.5</c:v>
                </c:pt>
                <c:pt idx="7924">
                  <c:v>869.3</c:v>
                </c:pt>
                <c:pt idx="7925">
                  <c:v>869.45</c:v>
                </c:pt>
                <c:pt idx="7926">
                  <c:v>869.4</c:v>
                </c:pt>
                <c:pt idx="7927">
                  <c:v>869.3</c:v>
                </c:pt>
                <c:pt idx="7928">
                  <c:v>869.58</c:v>
                </c:pt>
                <c:pt idx="7929">
                  <c:v>869.34</c:v>
                </c:pt>
                <c:pt idx="7930">
                  <c:v>869.37</c:v>
                </c:pt>
                <c:pt idx="7931">
                  <c:v>869.71</c:v>
                </c:pt>
                <c:pt idx="7932">
                  <c:v>869.35</c:v>
                </c:pt>
                <c:pt idx="7933">
                  <c:v>869.35</c:v>
                </c:pt>
                <c:pt idx="7934">
                  <c:v>869.8</c:v>
                </c:pt>
                <c:pt idx="7935">
                  <c:v>869.37</c:v>
                </c:pt>
                <c:pt idx="7936">
                  <c:v>869.39</c:v>
                </c:pt>
                <c:pt idx="7937">
                  <c:v>869.93</c:v>
                </c:pt>
                <c:pt idx="7938">
                  <c:v>869.35</c:v>
                </c:pt>
                <c:pt idx="7939">
                  <c:v>869.37</c:v>
                </c:pt>
                <c:pt idx="7940">
                  <c:v>869.93</c:v>
                </c:pt>
                <c:pt idx="7941">
                  <c:v>869.37</c:v>
                </c:pt>
                <c:pt idx="7942">
                  <c:v>869.36</c:v>
                </c:pt>
                <c:pt idx="7943">
                  <c:v>869.9</c:v>
                </c:pt>
                <c:pt idx="7944">
                  <c:v>869.36</c:v>
                </c:pt>
                <c:pt idx="7945">
                  <c:v>869.33</c:v>
                </c:pt>
                <c:pt idx="7946">
                  <c:v>869.81</c:v>
                </c:pt>
                <c:pt idx="7947">
                  <c:v>869.35</c:v>
                </c:pt>
                <c:pt idx="7948">
                  <c:v>869.31</c:v>
                </c:pt>
                <c:pt idx="7949">
                  <c:v>869.74</c:v>
                </c:pt>
                <c:pt idx="7950">
                  <c:v>869.36</c:v>
                </c:pt>
                <c:pt idx="7951">
                  <c:v>869.36</c:v>
                </c:pt>
                <c:pt idx="7952">
                  <c:v>869.63</c:v>
                </c:pt>
                <c:pt idx="7953">
                  <c:v>869.34</c:v>
                </c:pt>
                <c:pt idx="7954">
                  <c:v>869.4</c:v>
                </c:pt>
                <c:pt idx="7955">
                  <c:v>869.58</c:v>
                </c:pt>
                <c:pt idx="7956">
                  <c:v>869.35</c:v>
                </c:pt>
                <c:pt idx="7957">
                  <c:v>869.49</c:v>
                </c:pt>
                <c:pt idx="7958">
                  <c:v>869.46</c:v>
                </c:pt>
                <c:pt idx="7959">
                  <c:v>869.35</c:v>
                </c:pt>
                <c:pt idx="7960">
                  <c:v>869.56</c:v>
                </c:pt>
                <c:pt idx="7961">
                  <c:v>869.37</c:v>
                </c:pt>
                <c:pt idx="7962">
                  <c:v>869.37</c:v>
                </c:pt>
                <c:pt idx="7963">
                  <c:v>869.61</c:v>
                </c:pt>
                <c:pt idx="7964">
                  <c:v>869.3</c:v>
                </c:pt>
                <c:pt idx="7965">
                  <c:v>869.34</c:v>
                </c:pt>
                <c:pt idx="7966">
                  <c:v>869.75</c:v>
                </c:pt>
                <c:pt idx="7967">
                  <c:v>869.35</c:v>
                </c:pt>
                <c:pt idx="7968">
                  <c:v>869.32</c:v>
                </c:pt>
                <c:pt idx="7969">
                  <c:v>869.83</c:v>
                </c:pt>
                <c:pt idx="7970">
                  <c:v>869.32</c:v>
                </c:pt>
                <c:pt idx="7971">
                  <c:v>869.33</c:v>
                </c:pt>
                <c:pt idx="7972">
                  <c:v>869.86</c:v>
                </c:pt>
                <c:pt idx="7973">
                  <c:v>869.31</c:v>
                </c:pt>
                <c:pt idx="7974">
                  <c:v>869.31</c:v>
                </c:pt>
                <c:pt idx="7975">
                  <c:v>869.89</c:v>
                </c:pt>
                <c:pt idx="7976">
                  <c:v>869.34</c:v>
                </c:pt>
                <c:pt idx="7977">
                  <c:v>869.27</c:v>
                </c:pt>
                <c:pt idx="7978">
                  <c:v>869.81</c:v>
                </c:pt>
                <c:pt idx="7979">
                  <c:v>869.3</c:v>
                </c:pt>
                <c:pt idx="7980">
                  <c:v>869.31</c:v>
                </c:pt>
                <c:pt idx="7981">
                  <c:v>869.75</c:v>
                </c:pt>
                <c:pt idx="7982">
                  <c:v>869.33</c:v>
                </c:pt>
                <c:pt idx="7983">
                  <c:v>869.34</c:v>
                </c:pt>
                <c:pt idx="7984">
                  <c:v>869.61</c:v>
                </c:pt>
                <c:pt idx="7985">
                  <c:v>869.3</c:v>
                </c:pt>
                <c:pt idx="7986">
                  <c:v>869.29</c:v>
                </c:pt>
                <c:pt idx="7987">
                  <c:v>869.61</c:v>
                </c:pt>
                <c:pt idx="7988">
                  <c:v>869.37</c:v>
                </c:pt>
                <c:pt idx="7989">
                  <c:v>869.38</c:v>
                </c:pt>
                <c:pt idx="7990">
                  <c:v>869.49</c:v>
                </c:pt>
                <c:pt idx="7991">
                  <c:v>869.36</c:v>
                </c:pt>
                <c:pt idx="7992">
                  <c:v>869.5</c:v>
                </c:pt>
                <c:pt idx="7993">
                  <c:v>869.42</c:v>
                </c:pt>
                <c:pt idx="7994">
                  <c:v>869.33</c:v>
                </c:pt>
                <c:pt idx="7995">
                  <c:v>869.61</c:v>
                </c:pt>
                <c:pt idx="7996">
                  <c:v>869.29</c:v>
                </c:pt>
                <c:pt idx="7997">
                  <c:v>869.33</c:v>
                </c:pt>
                <c:pt idx="7998">
                  <c:v>869.69</c:v>
                </c:pt>
                <c:pt idx="7999">
                  <c:v>869.3</c:v>
                </c:pt>
                <c:pt idx="8000">
                  <c:v>869.33</c:v>
                </c:pt>
                <c:pt idx="8001">
                  <c:v>869.74</c:v>
                </c:pt>
                <c:pt idx="8002">
                  <c:v>869.29</c:v>
                </c:pt>
                <c:pt idx="8003">
                  <c:v>869.34</c:v>
                </c:pt>
                <c:pt idx="8004">
                  <c:v>869.86</c:v>
                </c:pt>
                <c:pt idx="8005">
                  <c:v>869.34</c:v>
                </c:pt>
                <c:pt idx="8006">
                  <c:v>869.32</c:v>
                </c:pt>
                <c:pt idx="8007">
                  <c:v>869.94</c:v>
                </c:pt>
                <c:pt idx="8008">
                  <c:v>869.28</c:v>
                </c:pt>
                <c:pt idx="8009">
                  <c:v>869.3</c:v>
                </c:pt>
                <c:pt idx="8010">
                  <c:v>869.83</c:v>
                </c:pt>
                <c:pt idx="8011">
                  <c:v>869.25</c:v>
                </c:pt>
                <c:pt idx="8012">
                  <c:v>869.32</c:v>
                </c:pt>
                <c:pt idx="8013">
                  <c:v>869.77</c:v>
                </c:pt>
                <c:pt idx="8014">
                  <c:v>869.3</c:v>
                </c:pt>
                <c:pt idx="8015">
                  <c:v>869.3</c:v>
                </c:pt>
                <c:pt idx="8016">
                  <c:v>869.67</c:v>
                </c:pt>
                <c:pt idx="8017">
                  <c:v>869.31</c:v>
                </c:pt>
                <c:pt idx="8018">
                  <c:v>869.25</c:v>
                </c:pt>
                <c:pt idx="8019">
                  <c:v>869.59</c:v>
                </c:pt>
                <c:pt idx="8020">
                  <c:v>869.31</c:v>
                </c:pt>
                <c:pt idx="8021">
                  <c:v>869.38</c:v>
                </c:pt>
                <c:pt idx="8022">
                  <c:v>869.53</c:v>
                </c:pt>
                <c:pt idx="8023">
                  <c:v>869.31</c:v>
                </c:pt>
                <c:pt idx="8024">
                  <c:v>869.47</c:v>
                </c:pt>
                <c:pt idx="8025">
                  <c:v>869.4</c:v>
                </c:pt>
                <c:pt idx="8026">
                  <c:v>869.33</c:v>
                </c:pt>
                <c:pt idx="8027">
                  <c:v>869.54</c:v>
                </c:pt>
                <c:pt idx="8028">
                  <c:v>869.34</c:v>
                </c:pt>
                <c:pt idx="8029">
                  <c:v>869.32</c:v>
                </c:pt>
                <c:pt idx="8030">
                  <c:v>869.7</c:v>
                </c:pt>
                <c:pt idx="8031">
                  <c:v>869.34</c:v>
                </c:pt>
                <c:pt idx="8032">
                  <c:v>869.35</c:v>
                </c:pt>
                <c:pt idx="8033">
                  <c:v>869.78</c:v>
                </c:pt>
                <c:pt idx="8034">
                  <c:v>869.3</c:v>
                </c:pt>
                <c:pt idx="8035">
                  <c:v>869.3</c:v>
                </c:pt>
                <c:pt idx="8036">
                  <c:v>869.85</c:v>
                </c:pt>
                <c:pt idx="8037">
                  <c:v>869.34</c:v>
                </c:pt>
                <c:pt idx="8038">
                  <c:v>869.33</c:v>
                </c:pt>
                <c:pt idx="8039">
                  <c:v>869.94</c:v>
                </c:pt>
                <c:pt idx="8040">
                  <c:v>869.32</c:v>
                </c:pt>
                <c:pt idx="8041">
                  <c:v>869.31</c:v>
                </c:pt>
                <c:pt idx="8042">
                  <c:v>869.95</c:v>
                </c:pt>
                <c:pt idx="8043">
                  <c:v>869.37</c:v>
                </c:pt>
                <c:pt idx="8044">
                  <c:v>869.37</c:v>
                </c:pt>
                <c:pt idx="8045">
                  <c:v>869.86</c:v>
                </c:pt>
                <c:pt idx="8046">
                  <c:v>869.34</c:v>
                </c:pt>
                <c:pt idx="8047">
                  <c:v>869.36</c:v>
                </c:pt>
                <c:pt idx="8048">
                  <c:v>869.77</c:v>
                </c:pt>
                <c:pt idx="8049">
                  <c:v>869.3</c:v>
                </c:pt>
                <c:pt idx="8050">
                  <c:v>869.28</c:v>
                </c:pt>
                <c:pt idx="8051">
                  <c:v>869.59</c:v>
                </c:pt>
                <c:pt idx="8052">
                  <c:v>869.32</c:v>
                </c:pt>
                <c:pt idx="8053">
                  <c:v>869.38</c:v>
                </c:pt>
                <c:pt idx="8054">
                  <c:v>869.51</c:v>
                </c:pt>
                <c:pt idx="8055">
                  <c:v>869.32</c:v>
                </c:pt>
                <c:pt idx="8056">
                  <c:v>869.43</c:v>
                </c:pt>
                <c:pt idx="8057">
                  <c:v>869.44</c:v>
                </c:pt>
                <c:pt idx="8058">
                  <c:v>869.31</c:v>
                </c:pt>
                <c:pt idx="8059">
                  <c:v>869.54</c:v>
                </c:pt>
                <c:pt idx="8060">
                  <c:v>869.37</c:v>
                </c:pt>
                <c:pt idx="8061">
                  <c:v>869.33</c:v>
                </c:pt>
                <c:pt idx="8062">
                  <c:v>869.59</c:v>
                </c:pt>
                <c:pt idx="8063">
                  <c:v>869.3</c:v>
                </c:pt>
                <c:pt idx="8064">
                  <c:v>869.37</c:v>
                </c:pt>
                <c:pt idx="8065">
                  <c:v>869.7</c:v>
                </c:pt>
                <c:pt idx="8066">
                  <c:v>869.32</c:v>
                </c:pt>
                <c:pt idx="8067">
                  <c:v>869.34</c:v>
                </c:pt>
                <c:pt idx="8068">
                  <c:v>869.77</c:v>
                </c:pt>
                <c:pt idx="8069">
                  <c:v>869.32</c:v>
                </c:pt>
                <c:pt idx="8070">
                  <c:v>869.33</c:v>
                </c:pt>
                <c:pt idx="8071">
                  <c:v>869.97</c:v>
                </c:pt>
                <c:pt idx="8072">
                  <c:v>869.33</c:v>
                </c:pt>
                <c:pt idx="8073">
                  <c:v>869.31</c:v>
                </c:pt>
                <c:pt idx="8074">
                  <c:v>869.91</c:v>
                </c:pt>
                <c:pt idx="8075">
                  <c:v>869.34</c:v>
                </c:pt>
                <c:pt idx="8076">
                  <c:v>869.36</c:v>
                </c:pt>
                <c:pt idx="8077">
                  <c:v>869.84</c:v>
                </c:pt>
                <c:pt idx="8078">
                  <c:v>869.35</c:v>
                </c:pt>
                <c:pt idx="8079">
                  <c:v>869.31</c:v>
                </c:pt>
                <c:pt idx="8080">
                  <c:v>869.74</c:v>
                </c:pt>
                <c:pt idx="8081">
                  <c:v>869.32</c:v>
                </c:pt>
                <c:pt idx="8082">
                  <c:v>869.33</c:v>
                </c:pt>
                <c:pt idx="8083">
                  <c:v>869.69</c:v>
                </c:pt>
                <c:pt idx="8084">
                  <c:v>869.34</c:v>
                </c:pt>
                <c:pt idx="8085">
                  <c:v>869.38</c:v>
                </c:pt>
                <c:pt idx="8086">
                  <c:v>869.56</c:v>
                </c:pt>
                <c:pt idx="8087">
                  <c:v>869.33</c:v>
                </c:pt>
                <c:pt idx="8088">
                  <c:v>869.37</c:v>
                </c:pt>
                <c:pt idx="8089">
                  <c:v>869.45</c:v>
                </c:pt>
                <c:pt idx="8090">
                  <c:v>869.33</c:v>
                </c:pt>
                <c:pt idx="8091">
                  <c:v>869.47</c:v>
                </c:pt>
                <c:pt idx="8092">
                  <c:v>869.33</c:v>
                </c:pt>
                <c:pt idx="8093">
                  <c:v>869.32</c:v>
                </c:pt>
                <c:pt idx="8094">
                  <c:v>869.61</c:v>
                </c:pt>
                <c:pt idx="8095">
                  <c:v>869.33</c:v>
                </c:pt>
                <c:pt idx="8096">
                  <c:v>869.33</c:v>
                </c:pt>
                <c:pt idx="8097">
                  <c:v>869.63</c:v>
                </c:pt>
                <c:pt idx="8098">
                  <c:v>869.32</c:v>
                </c:pt>
                <c:pt idx="8099">
                  <c:v>869.33</c:v>
                </c:pt>
                <c:pt idx="8100">
                  <c:v>869.77</c:v>
                </c:pt>
                <c:pt idx="8101">
                  <c:v>869.28</c:v>
                </c:pt>
                <c:pt idx="8102">
                  <c:v>869.3</c:v>
                </c:pt>
                <c:pt idx="8103">
                  <c:v>869.8</c:v>
                </c:pt>
                <c:pt idx="8104">
                  <c:v>869.33</c:v>
                </c:pt>
                <c:pt idx="8105">
                  <c:v>869.3</c:v>
                </c:pt>
                <c:pt idx="8106">
                  <c:v>869.9</c:v>
                </c:pt>
                <c:pt idx="8107">
                  <c:v>869.3</c:v>
                </c:pt>
                <c:pt idx="8108">
                  <c:v>869.29</c:v>
                </c:pt>
                <c:pt idx="8109">
                  <c:v>869.88</c:v>
                </c:pt>
                <c:pt idx="8110">
                  <c:v>869.29</c:v>
                </c:pt>
                <c:pt idx="8111">
                  <c:v>869.3</c:v>
                </c:pt>
                <c:pt idx="8112">
                  <c:v>869.73</c:v>
                </c:pt>
                <c:pt idx="8113">
                  <c:v>869.31</c:v>
                </c:pt>
                <c:pt idx="8114">
                  <c:v>869.3</c:v>
                </c:pt>
                <c:pt idx="8115">
                  <c:v>869.66</c:v>
                </c:pt>
                <c:pt idx="8116">
                  <c:v>869.31</c:v>
                </c:pt>
                <c:pt idx="8117">
                  <c:v>869.28</c:v>
                </c:pt>
                <c:pt idx="8118">
                  <c:v>869.55</c:v>
                </c:pt>
                <c:pt idx="8119">
                  <c:v>869.26</c:v>
                </c:pt>
                <c:pt idx="8120">
                  <c:v>869.35</c:v>
                </c:pt>
                <c:pt idx="8121">
                  <c:v>869.46</c:v>
                </c:pt>
                <c:pt idx="8122">
                  <c:v>869.26</c:v>
                </c:pt>
                <c:pt idx="8123">
                  <c:v>869.41</c:v>
                </c:pt>
                <c:pt idx="8124">
                  <c:v>869.38</c:v>
                </c:pt>
                <c:pt idx="8125">
                  <c:v>869.33</c:v>
                </c:pt>
                <c:pt idx="8126">
                  <c:v>869.53</c:v>
                </c:pt>
                <c:pt idx="8127">
                  <c:v>869.33</c:v>
                </c:pt>
                <c:pt idx="8128">
                  <c:v>869.29</c:v>
                </c:pt>
                <c:pt idx="8129">
                  <c:v>869.61</c:v>
                </c:pt>
                <c:pt idx="8130">
                  <c:v>869.33</c:v>
                </c:pt>
                <c:pt idx="8131">
                  <c:v>869.3</c:v>
                </c:pt>
                <c:pt idx="8132">
                  <c:v>869.75</c:v>
                </c:pt>
                <c:pt idx="8133">
                  <c:v>869.31</c:v>
                </c:pt>
                <c:pt idx="8134">
                  <c:v>869.3</c:v>
                </c:pt>
                <c:pt idx="8135">
                  <c:v>869.85</c:v>
                </c:pt>
                <c:pt idx="8136">
                  <c:v>869.28</c:v>
                </c:pt>
                <c:pt idx="8137">
                  <c:v>869.34</c:v>
                </c:pt>
                <c:pt idx="8138">
                  <c:v>869.89</c:v>
                </c:pt>
                <c:pt idx="8139">
                  <c:v>869.32</c:v>
                </c:pt>
                <c:pt idx="8140">
                  <c:v>869.32</c:v>
                </c:pt>
                <c:pt idx="8141">
                  <c:v>869.98</c:v>
                </c:pt>
                <c:pt idx="8142">
                  <c:v>869.33</c:v>
                </c:pt>
                <c:pt idx="8143">
                  <c:v>869.3</c:v>
                </c:pt>
                <c:pt idx="8144">
                  <c:v>869.86</c:v>
                </c:pt>
                <c:pt idx="8145">
                  <c:v>869.31</c:v>
                </c:pt>
                <c:pt idx="8146">
                  <c:v>869.32</c:v>
                </c:pt>
                <c:pt idx="8147">
                  <c:v>869.73</c:v>
                </c:pt>
                <c:pt idx="8148">
                  <c:v>869.37</c:v>
                </c:pt>
                <c:pt idx="8149">
                  <c:v>869.34</c:v>
                </c:pt>
                <c:pt idx="8150">
                  <c:v>869.63</c:v>
                </c:pt>
                <c:pt idx="8151">
                  <c:v>869.31</c:v>
                </c:pt>
                <c:pt idx="8152">
                  <c:v>869.33</c:v>
                </c:pt>
                <c:pt idx="8153">
                  <c:v>869.56</c:v>
                </c:pt>
                <c:pt idx="8154">
                  <c:v>869.33</c:v>
                </c:pt>
                <c:pt idx="8155">
                  <c:v>869.43</c:v>
                </c:pt>
                <c:pt idx="8156">
                  <c:v>869.48</c:v>
                </c:pt>
                <c:pt idx="8157">
                  <c:v>869.32</c:v>
                </c:pt>
                <c:pt idx="8158">
                  <c:v>869.51</c:v>
                </c:pt>
                <c:pt idx="8159">
                  <c:v>869.32</c:v>
                </c:pt>
                <c:pt idx="8160">
                  <c:v>869.29</c:v>
                </c:pt>
                <c:pt idx="8161">
                  <c:v>869.64</c:v>
                </c:pt>
                <c:pt idx="8162">
                  <c:v>869.27</c:v>
                </c:pt>
                <c:pt idx="8163">
                  <c:v>869.32</c:v>
                </c:pt>
                <c:pt idx="8164">
                  <c:v>869.71</c:v>
                </c:pt>
                <c:pt idx="8165">
                  <c:v>869.31</c:v>
                </c:pt>
                <c:pt idx="8166">
                  <c:v>869.33</c:v>
                </c:pt>
                <c:pt idx="8167">
                  <c:v>869.79</c:v>
                </c:pt>
                <c:pt idx="8168">
                  <c:v>869.29</c:v>
                </c:pt>
                <c:pt idx="8169">
                  <c:v>869.31</c:v>
                </c:pt>
                <c:pt idx="8170">
                  <c:v>869.87</c:v>
                </c:pt>
                <c:pt idx="8171">
                  <c:v>869.29</c:v>
                </c:pt>
                <c:pt idx="8172">
                  <c:v>869.28</c:v>
                </c:pt>
                <c:pt idx="8173">
                  <c:v>869.89</c:v>
                </c:pt>
                <c:pt idx="8174">
                  <c:v>869.3</c:v>
                </c:pt>
                <c:pt idx="8175">
                  <c:v>869.32</c:v>
                </c:pt>
                <c:pt idx="8176">
                  <c:v>869.86</c:v>
                </c:pt>
                <c:pt idx="8177">
                  <c:v>869.33</c:v>
                </c:pt>
                <c:pt idx="8178">
                  <c:v>869.27</c:v>
                </c:pt>
                <c:pt idx="8179">
                  <c:v>869.77</c:v>
                </c:pt>
                <c:pt idx="8180">
                  <c:v>869.31</c:v>
                </c:pt>
                <c:pt idx="8181">
                  <c:v>869.32</c:v>
                </c:pt>
                <c:pt idx="8182">
                  <c:v>869.67</c:v>
                </c:pt>
                <c:pt idx="8183">
                  <c:v>869.31</c:v>
                </c:pt>
                <c:pt idx="8184">
                  <c:v>869.28</c:v>
                </c:pt>
                <c:pt idx="8185">
                  <c:v>869.52</c:v>
                </c:pt>
                <c:pt idx="8186">
                  <c:v>869.31</c:v>
                </c:pt>
                <c:pt idx="8187">
                  <c:v>869.35</c:v>
                </c:pt>
                <c:pt idx="8188">
                  <c:v>869.43</c:v>
                </c:pt>
                <c:pt idx="8189">
                  <c:v>869.31</c:v>
                </c:pt>
                <c:pt idx="8190">
                  <c:v>869.44</c:v>
                </c:pt>
                <c:pt idx="8191">
                  <c:v>869.39</c:v>
                </c:pt>
                <c:pt idx="8192">
                  <c:v>869.3</c:v>
                </c:pt>
                <c:pt idx="8193">
                  <c:v>869.56</c:v>
                </c:pt>
                <c:pt idx="8194">
                  <c:v>869.33</c:v>
                </c:pt>
                <c:pt idx="8195">
                  <c:v>869.33</c:v>
                </c:pt>
                <c:pt idx="8196">
                  <c:v>869.68</c:v>
                </c:pt>
                <c:pt idx="8197">
                  <c:v>869.33</c:v>
                </c:pt>
                <c:pt idx="8198">
                  <c:v>869.32</c:v>
                </c:pt>
                <c:pt idx="8199">
                  <c:v>869.76</c:v>
                </c:pt>
                <c:pt idx="8200">
                  <c:v>869.29</c:v>
                </c:pt>
                <c:pt idx="8201">
                  <c:v>869.29</c:v>
                </c:pt>
                <c:pt idx="8202">
                  <c:v>869.85</c:v>
                </c:pt>
                <c:pt idx="8203">
                  <c:v>869.27</c:v>
                </c:pt>
                <c:pt idx="8204">
                  <c:v>869.31</c:v>
                </c:pt>
                <c:pt idx="8205">
                  <c:v>869.91</c:v>
                </c:pt>
                <c:pt idx="8206">
                  <c:v>869.31</c:v>
                </c:pt>
                <c:pt idx="8207">
                  <c:v>869.34</c:v>
                </c:pt>
                <c:pt idx="8208">
                  <c:v>869.88</c:v>
                </c:pt>
                <c:pt idx="8209">
                  <c:v>869.37</c:v>
                </c:pt>
                <c:pt idx="8210">
                  <c:v>869.34</c:v>
                </c:pt>
                <c:pt idx="8211">
                  <c:v>869.78</c:v>
                </c:pt>
                <c:pt idx="8212">
                  <c:v>869.31</c:v>
                </c:pt>
                <c:pt idx="8213">
                  <c:v>869.3</c:v>
                </c:pt>
                <c:pt idx="8214">
                  <c:v>869.68</c:v>
                </c:pt>
                <c:pt idx="8215">
                  <c:v>869.32</c:v>
                </c:pt>
                <c:pt idx="8216">
                  <c:v>869.29</c:v>
                </c:pt>
                <c:pt idx="8217">
                  <c:v>869.56</c:v>
                </c:pt>
                <c:pt idx="8218">
                  <c:v>869.35</c:v>
                </c:pt>
                <c:pt idx="8219">
                  <c:v>869.39</c:v>
                </c:pt>
                <c:pt idx="8220">
                  <c:v>869.52</c:v>
                </c:pt>
                <c:pt idx="8221">
                  <c:v>869.3</c:v>
                </c:pt>
                <c:pt idx="8222">
                  <c:v>869.47</c:v>
                </c:pt>
                <c:pt idx="8223">
                  <c:v>869.43</c:v>
                </c:pt>
                <c:pt idx="8224">
                  <c:v>869.3</c:v>
                </c:pt>
                <c:pt idx="8225">
                  <c:v>869.53</c:v>
                </c:pt>
                <c:pt idx="8226">
                  <c:v>869.33</c:v>
                </c:pt>
                <c:pt idx="8227">
                  <c:v>869.3</c:v>
                </c:pt>
                <c:pt idx="8228">
                  <c:v>869.62</c:v>
                </c:pt>
                <c:pt idx="8229">
                  <c:v>869.31</c:v>
                </c:pt>
                <c:pt idx="8230">
                  <c:v>869.28</c:v>
                </c:pt>
                <c:pt idx="8231">
                  <c:v>869.67</c:v>
                </c:pt>
                <c:pt idx="8232">
                  <c:v>869.3</c:v>
                </c:pt>
                <c:pt idx="8233">
                  <c:v>869.33</c:v>
                </c:pt>
                <c:pt idx="8234">
                  <c:v>869.78</c:v>
                </c:pt>
                <c:pt idx="8235">
                  <c:v>869.33</c:v>
                </c:pt>
                <c:pt idx="8236">
                  <c:v>869.32</c:v>
                </c:pt>
                <c:pt idx="8237">
                  <c:v>869.89</c:v>
                </c:pt>
                <c:pt idx="8238">
                  <c:v>869.32</c:v>
                </c:pt>
                <c:pt idx="8239">
                  <c:v>869.29</c:v>
                </c:pt>
                <c:pt idx="8240">
                  <c:v>869.87</c:v>
                </c:pt>
                <c:pt idx="8241">
                  <c:v>869.32</c:v>
                </c:pt>
                <c:pt idx="8242">
                  <c:v>869.28</c:v>
                </c:pt>
                <c:pt idx="8243">
                  <c:v>869.8</c:v>
                </c:pt>
                <c:pt idx="8244">
                  <c:v>869.31</c:v>
                </c:pt>
                <c:pt idx="8245">
                  <c:v>869.33</c:v>
                </c:pt>
                <c:pt idx="8246">
                  <c:v>869.68</c:v>
                </c:pt>
                <c:pt idx="8247">
                  <c:v>869.34</c:v>
                </c:pt>
                <c:pt idx="8248">
                  <c:v>869.31</c:v>
                </c:pt>
                <c:pt idx="8249">
                  <c:v>869.55</c:v>
                </c:pt>
                <c:pt idx="8250">
                  <c:v>869.26</c:v>
                </c:pt>
                <c:pt idx="8251">
                  <c:v>869.27</c:v>
                </c:pt>
                <c:pt idx="8252">
                  <c:v>869.47</c:v>
                </c:pt>
                <c:pt idx="8253">
                  <c:v>869.29</c:v>
                </c:pt>
                <c:pt idx="8254">
                  <c:v>869.39</c:v>
                </c:pt>
                <c:pt idx="8255">
                  <c:v>869.41</c:v>
                </c:pt>
                <c:pt idx="8256">
                  <c:v>869.23</c:v>
                </c:pt>
                <c:pt idx="8257">
                  <c:v>869.47</c:v>
                </c:pt>
                <c:pt idx="8258">
                  <c:v>869.24</c:v>
                </c:pt>
                <c:pt idx="8259">
                  <c:v>869.22</c:v>
                </c:pt>
                <c:pt idx="8260">
                  <c:v>869.55</c:v>
                </c:pt>
                <c:pt idx="8261">
                  <c:v>869.28</c:v>
                </c:pt>
                <c:pt idx="8262">
                  <c:v>869.29</c:v>
                </c:pt>
                <c:pt idx="8263">
                  <c:v>869.63</c:v>
                </c:pt>
                <c:pt idx="8264">
                  <c:v>869.3</c:v>
                </c:pt>
                <c:pt idx="8265">
                  <c:v>869.24</c:v>
                </c:pt>
                <c:pt idx="8266">
                  <c:v>869.76</c:v>
                </c:pt>
                <c:pt idx="8267">
                  <c:v>869.26</c:v>
                </c:pt>
                <c:pt idx="8268">
                  <c:v>869.24</c:v>
                </c:pt>
                <c:pt idx="8269">
                  <c:v>869.86</c:v>
                </c:pt>
                <c:pt idx="8270">
                  <c:v>869.23</c:v>
                </c:pt>
                <c:pt idx="8271">
                  <c:v>869.21</c:v>
                </c:pt>
                <c:pt idx="8272">
                  <c:v>869.86</c:v>
                </c:pt>
                <c:pt idx="8273">
                  <c:v>869.28</c:v>
                </c:pt>
                <c:pt idx="8274">
                  <c:v>869.36</c:v>
                </c:pt>
                <c:pt idx="8275">
                  <c:v>869.83</c:v>
                </c:pt>
                <c:pt idx="8276">
                  <c:v>869.32</c:v>
                </c:pt>
                <c:pt idx="8277">
                  <c:v>869.31</c:v>
                </c:pt>
                <c:pt idx="8278">
                  <c:v>869.78</c:v>
                </c:pt>
                <c:pt idx="8279">
                  <c:v>869.24</c:v>
                </c:pt>
                <c:pt idx="8280">
                  <c:v>869.3</c:v>
                </c:pt>
                <c:pt idx="8281">
                  <c:v>869.62</c:v>
                </c:pt>
                <c:pt idx="8282">
                  <c:v>869.26</c:v>
                </c:pt>
                <c:pt idx="8283">
                  <c:v>869.3</c:v>
                </c:pt>
                <c:pt idx="8284">
                  <c:v>869.51</c:v>
                </c:pt>
                <c:pt idx="8285">
                  <c:v>869.3</c:v>
                </c:pt>
                <c:pt idx="8286">
                  <c:v>869.29</c:v>
                </c:pt>
                <c:pt idx="8287">
                  <c:v>869.46</c:v>
                </c:pt>
                <c:pt idx="8288">
                  <c:v>869.27</c:v>
                </c:pt>
                <c:pt idx="8289">
                  <c:v>869.4</c:v>
                </c:pt>
                <c:pt idx="8290">
                  <c:v>869.4</c:v>
                </c:pt>
                <c:pt idx="8291">
                  <c:v>869.28</c:v>
                </c:pt>
                <c:pt idx="8292">
                  <c:v>869.52</c:v>
                </c:pt>
                <c:pt idx="8293">
                  <c:v>869.27</c:v>
                </c:pt>
                <c:pt idx="8294">
                  <c:v>869.27</c:v>
                </c:pt>
                <c:pt idx="8295">
                  <c:v>869.65</c:v>
                </c:pt>
                <c:pt idx="8296">
                  <c:v>869.28</c:v>
                </c:pt>
                <c:pt idx="8297">
                  <c:v>869.25</c:v>
                </c:pt>
                <c:pt idx="8298">
                  <c:v>869.81</c:v>
                </c:pt>
                <c:pt idx="8299">
                  <c:v>869.3</c:v>
                </c:pt>
                <c:pt idx="8300">
                  <c:v>869.3</c:v>
                </c:pt>
                <c:pt idx="8301">
                  <c:v>869.84</c:v>
                </c:pt>
                <c:pt idx="8302">
                  <c:v>869.32</c:v>
                </c:pt>
                <c:pt idx="8303">
                  <c:v>869.27</c:v>
                </c:pt>
                <c:pt idx="8304">
                  <c:v>869.87</c:v>
                </c:pt>
                <c:pt idx="8305">
                  <c:v>869.29</c:v>
                </c:pt>
                <c:pt idx="8306">
                  <c:v>869.29</c:v>
                </c:pt>
                <c:pt idx="8307">
                  <c:v>869.84</c:v>
                </c:pt>
                <c:pt idx="8308">
                  <c:v>869.31</c:v>
                </c:pt>
                <c:pt idx="8309">
                  <c:v>869.33</c:v>
                </c:pt>
                <c:pt idx="8310">
                  <c:v>869.79</c:v>
                </c:pt>
                <c:pt idx="8311">
                  <c:v>869.31</c:v>
                </c:pt>
                <c:pt idx="8312">
                  <c:v>869.31</c:v>
                </c:pt>
                <c:pt idx="8313">
                  <c:v>869.66</c:v>
                </c:pt>
                <c:pt idx="8314">
                  <c:v>869.31</c:v>
                </c:pt>
                <c:pt idx="8315">
                  <c:v>869.27</c:v>
                </c:pt>
                <c:pt idx="8316">
                  <c:v>869.57</c:v>
                </c:pt>
                <c:pt idx="8317">
                  <c:v>869.27</c:v>
                </c:pt>
                <c:pt idx="8318">
                  <c:v>869.37</c:v>
                </c:pt>
                <c:pt idx="8319">
                  <c:v>869.5</c:v>
                </c:pt>
                <c:pt idx="8320">
                  <c:v>869.33</c:v>
                </c:pt>
                <c:pt idx="8321">
                  <c:v>869.52</c:v>
                </c:pt>
                <c:pt idx="8322">
                  <c:v>869.45</c:v>
                </c:pt>
                <c:pt idx="8323">
                  <c:v>869.35</c:v>
                </c:pt>
                <c:pt idx="8324">
                  <c:v>869.56</c:v>
                </c:pt>
                <c:pt idx="8325">
                  <c:v>869.3</c:v>
                </c:pt>
                <c:pt idx="8326">
                  <c:v>869.33</c:v>
                </c:pt>
                <c:pt idx="8327">
                  <c:v>869.66</c:v>
                </c:pt>
                <c:pt idx="8328">
                  <c:v>869.32</c:v>
                </c:pt>
                <c:pt idx="8329">
                  <c:v>869.32</c:v>
                </c:pt>
                <c:pt idx="8330">
                  <c:v>869.78</c:v>
                </c:pt>
                <c:pt idx="8331">
                  <c:v>869.35</c:v>
                </c:pt>
                <c:pt idx="8332">
                  <c:v>869.32</c:v>
                </c:pt>
                <c:pt idx="8333">
                  <c:v>869.86</c:v>
                </c:pt>
                <c:pt idx="8334">
                  <c:v>869.35</c:v>
                </c:pt>
                <c:pt idx="8335">
                  <c:v>869.35</c:v>
                </c:pt>
                <c:pt idx="8336">
                  <c:v>869.93</c:v>
                </c:pt>
                <c:pt idx="8337">
                  <c:v>869.31</c:v>
                </c:pt>
                <c:pt idx="8338">
                  <c:v>869.36</c:v>
                </c:pt>
                <c:pt idx="8339">
                  <c:v>869.9</c:v>
                </c:pt>
                <c:pt idx="8340">
                  <c:v>869.34</c:v>
                </c:pt>
                <c:pt idx="8341">
                  <c:v>869.3</c:v>
                </c:pt>
                <c:pt idx="8342">
                  <c:v>869.85</c:v>
                </c:pt>
                <c:pt idx="8343">
                  <c:v>869.33</c:v>
                </c:pt>
                <c:pt idx="8344">
                  <c:v>869.35</c:v>
                </c:pt>
                <c:pt idx="8345">
                  <c:v>869.77</c:v>
                </c:pt>
                <c:pt idx="8346">
                  <c:v>869.34</c:v>
                </c:pt>
                <c:pt idx="8347">
                  <c:v>869.35</c:v>
                </c:pt>
                <c:pt idx="8348">
                  <c:v>869.65</c:v>
                </c:pt>
                <c:pt idx="8349">
                  <c:v>869.31</c:v>
                </c:pt>
                <c:pt idx="8350">
                  <c:v>869.38</c:v>
                </c:pt>
                <c:pt idx="8351">
                  <c:v>869.55</c:v>
                </c:pt>
                <c:pt idx="8352">
                  <c:v>869.33</c:v>
                </c:pt>
                <c:pt idx="8353">
                  <c:v>869.42</c:v>
                </c:pt>
                <c:pt idx="8354">
                  <c:v>869.51</c:v>
                </c:pt>
                <c:pt idx="8355">
                  <c:v>869.32</c:v>
                </c:pt>
                <c:pt idx="8356">
                  <c:v>869.53</c:v>
                </c:pt>
                <c:pt idx="8357">
                  <c:v>869.35</c:v>
                </c:pt>
                <c:pt idx="8358">
                  <c:v>869.34</c:v>
                </c:pt>
                <c:pt idx="8359">
                  <c:v>869.59</c:v>
                </c:pt>
                <c:pt idx="8360">
                  <c:v>869.35</c:v>
                </c:pt>
                <c:pt idx="8361">
                  <c:v>869.34</c:v>
                </c:pt>
                <c:pt idx="8362">
                  <c:v>869.73</c:v>
                </c:pt>
                <c:pt idx="8363">
                  <c:v>869.37</c:v>
                </c:pt>
                <c:pt idx="8364">
                  <c:v>869.32</c:v>
                </c:pt>
                <c:pt idx="8365">
                  <c:v>869.79</c:v>
                </c:pt>
                <c:pt idx="8366">
                  <c:v>869.31</c:v>
                </c:pt>
                <c:pt idx="8367">
                  <c:v>869.36</c:v>
                </c:pt>
                <c:pt idx="8368">
                  <c:v>869.9</c:v>
                </c:pt>
                <c:pt idx="8369">
                  <c:v>869.32</c:v>
                </c:pt>
                <c:pt idx="8370">
                  <c:v>869.33</c:v>
                </c:pt>
                <c:pt idx="8371">
                  <c:v>869.96</c:v>
                </c:pt>
                <c:pt idx="8372">
                  <c:v>869.32</c:v>
                </c:pt>
                <c:pt idx="8373">
                  <c:v>869.37</c:v>
                </c:pt>
                <c:pt idx="8374">
                  <c:v>869.89</c:v>
                </c:pt>
                <c:pt idx="8375">
                  <c:v>869.35</c:v>
                </c:pt>
                <c:pt idx="8376">
                  <c:v>869.35</c:v>
                </c:pt>
                <c:pt idx="8377">
                  <c:v>869.84</c:v>
                </c:pt>
                <c:pt idx="8378">
                  <c:v>869.36</c:v>
                </c:pt>
                <c:pt idx="8379">
                  <c:v>869.36</c:v>
                </c:pt>
                <c:pt idx="8380">
                  <c:v>869.73</c:v>
                </c:pt>
                <c:pt idx="8381">
                  <c:v>869.35</c:v>
                </c:pt>
                <c:pt idx="8382">
                  <c:v>869.36</c:v>
                </c:pt>
                <c:pt idx="8383">
                  <c:v>869.61</c:v>
                </c:pt>
                <c:pt idx="8384">
                  <c:v>869.34</c:v>
                </c:pt>
                <c:pt idx="8385">
                  <c:v>869.41</c:v>
                </c:pt>
                <c:pt idx="8386">
                  <c:v>869.56</c:v>
                </c:pt>
                <c:pt idx="8387">
                  <c:v>869.37</c:v>
                </c:pt>
                <c:pt idx="8388">
                  <c:v>869.52</c:v>
                </c:pt>
                <c:pt idx="8389">
                  <c:v>869.44</c:v>
                </c:pt>
                <c:pt idx="8390">
                  <c:v>869.4</c:v>
                </c:pt>
                <c:pt idx="8391">
                  <c:v>869.62</c:v>
                </c:pt>
                <c:pt idx="8392">
                  <c:v>869.39</c:v>
                </c:pt>
                <c:pt idx="8393">
                  <c:v>869.34</c:v>
                </c:pt>
                <c:pt idx="8394">
                  <c:v>869.74</c:v>
                </c:pt>
                <c:pt idx="8395">
                  <c:v>869.33</c:v>
                </c:pt>
                <c:pt idx="8396">
                  <c:v>869.33</c:v>
                </c:pt>
                <c:pt idx="8397">
                  <c:v>869.76</c:v>
                </c:pt>
                <c:pt idx="8398">
                  <c:v>869.3</c:v>
                </c:pt>
                <c:pt idx="8399">
                  <c:v>869.34</c:v>
                </c:pt>
                <c:pt idx="8400">
                  <c:v>869.88</c:v>
                </c:pt>
                <c:pt idx="8401">
                  <c:v>869.35</c:v>
                </c:pt>
                <c:pt idx="8402">
                  <c:v>869.38</c:v>
                </c:pt>
                <c:pt idx="8403">
                  <c:v>869.94</c:v>
                </c:pt>
                <c:pt idx="8404">
                  <c:v>869.37</c:v>
                </c:pt>
                <c:pt idx="8405">
                  <c:v>869.4</c:v>
                </c:pt>
                <c:pt idx="8406">
                  <c:v>869.89</c:v>
                </c:pt>
                <c:pt idx="8407">
                  <c:v>869.36</c:v>
                </c:pt>
                <c:pt idx="8408">
                  <c:v>869.35</c:v>
                </c:pt>
                <c:pt idx="8409">
                  <c:v>869.83</c:v>
                </c:pt>
                <c:pt idx="8410">
                  <c:v>869.4</c:v>
                </c:pt>
                <c:pt idx="8411">
                  <c:v>869.37</c:v>
                </c:pt>
                <c:pt idx="8412">
                  <c:v>869.77</c:v>
                </c:pt>
                <c:pt idx="8413">
                  <c:v>869.36</c:v>
                </c:pt>
                <c:pt idx="8414">
                  <c:v>869.36</c:v>
                </c:pt>
                <c:pt idx="8415">
                  <c:v>869.69</c:v>
                </c:pt>
                <c:pt idx="8416">
                  <c:v>869.35</c:v>
                </c:pt>
                <c:pt idx="8417">
                  <c:v>869.37</c:v>
                </c:pt>
                <c:pt idx="8418">
                  <c:v>869.62</c:v>
                </c:pt>
                <c:pt idx="8419">
                  <c:v>869.38</c:v>
                </c:pt>
                <c:pt idx="8420">
                  <c:v>869.46</c:v>
                </c:pt>
                <c:pt idx="8421">
                  <c:v>869.49</c:v>
                </c:pt>
                <c:pt idx="8422">
                  <c:v>869.37</c:v>
                </c:pt>
                <c:pt idx="8423">
                  <c:v>869.6</c:v>
                </c:pt>
                <c:pt idx="8424">
                  <c:v>869.4</c:v>
                </c:pt>
                <c:pt idx="8425">
                  <c:v>869.39</c:v>
                </c:pt>
                <c:pt idx="8426">
                  <c:v>869.69</c:v>
                </c:pt>
                <c:pt idx="8427">
                  <c:v>869.4</c:v>
                </c:pt>
                <c:pt idx="8428">
                  <c:v>869.42</c:v>
                </c:pt>
                <c:pt idx="8429">
                  <c:v>869.79</c:v>
                </c:pt>
                <c:pt idx="8430">
                  <c:v>869.42</c:v>
                </c:pt>
                <c:pt idx="8431">
                  <c:v>869.38</c:v>
                </c:pt>
                <c:pt idx="8432">
                  <c:v>869.87</c:v>
                </c:pt>
                <c:pt idx="8433">
                  <c:v>869.4</c:v>
                </c:pt>
                <c:pt idx="8434">
                  <c:v>869.39</c:v>
                </c:pt>
                <c:pt idx="8435">
                  <c:v>869.96</c:v>
                </c:pt>
                <c:pt idx="8436">
                  <c:v>869.38</c:v>
                </c:pt>
                <c:pt idx="8437">
                  <c:v>869.41</c:v>
                </c:pt>
                <c:pt idx="8438">
                  <c:v>870.03</c:v>
                </c:pt>
                <c:pt idx="8439">
                  <c:v>869.41</c:v>
                </c:pt>
                <c:pt idx="8440">
                  <c:v>869.42</c:v>
                </c:pt>
                <c:pt idx="8441">
                  <c:v>869.97</c:v>
                </c:pt>
                <c:pt idx="8442">
                  <c:v>869.46</c:v>
                </c:pt>
                <c:pt idx="8443">
                  <c:v>869.47</c:v>
                </c:pt>
                <c:pt idx="8444">
                  <c:v>869.86</c:v>
                </c:pt>
                <c:pt idx="8445">
                  <c:v>869.44</c:v>
                </c:pt>
                <c:pt idx="8446">
                  <c:v>869.43</c:v>
                </c:pt>
                <c:pt idx="8447">
                  <c:v>869.81</c:v>
                </c:pt>
                <c:pt idx="8448">
                  <c:v>869.43</c:v>
                </c:pt>
                <c:pt idx="8449">
                  <c:v>869.5</c:v>
                </c:pt>
                <c:pt idx="8450">
                  <c:v>869.67</c:v>
                </c:pt>
                <c:pt idx="8451">
                  <c:v>869.43</c:v>
                </c:pt>
                <c:pt idx="8452">
                  <c:v>869.44</c:v>
                </c:pt>
                <c:pt idx="8453">
                  <c:v>869.51</c:v>
                </c:pt>
                <c:pt idx="8454">
                  <c:v>869.35</c:v>
                </c:pt>
                <c:pt idx="8455">
                  <c:v>869.61</c:v>
                </c:pt>
                <c:pt idx="8456">
                  <c:v>869.4</c:v>
                </c:pt>
                <c:pt idx="8457">
                  <c:v>869.34</c:v>
                </c:pt>
                <c:pt idx="8458">
                  <c:v>869.65</c:v>
                </c:pt>
                <c:pt idx="8459">
                  <c:v>869.38</c:v>
                </c:pt>
                <c:pt idx="8460">
                  <c:v>869.42</c:v>
                </c:pt>
                <c:pt idx="8461">
                  <c:v>869.68</c:v>
                </c:pt>
                <c:pt idx="8462">
                  <c:v>869.35</c:v>
                </c:pt>
                <c:pt idx="8463">
                  <c:v>869.36</c:v>
                </c:pt>
                <c:pt idx="8464">
                  <c:v>869.86</c:v>
                </c:pt>
                <c:pt idx="8465">
                  <c:v>869.35</c:v>
                </c:pt>
                <c:pt idx="8466">
                  <c:v>869.39</c:v>
                </c:pt>
                <c:pt idx="8467">
                  <c:v>869.93</c:v>
                </c:pt>
                <c:pt idx="8468">
                  <c:v>869.36</c:v>
                </c:pt>
                <c:pt idx="8469">
                  <c:v>869.37</c:v>
                </c:pt>
                <c:pt idx="8470">
                  <c:v>869.96</c:v>
                </c:pt>
                <c:pt idx="8471">
                  <c:v>869.34</c:v>
                </c:pt>
                <c:pt idx="8472">
                  <c:v>869.39</c:v>
                </c:pt>
                <c:pt idx="8473">
                  <c:v>869.92</c:v>
                </c:pt>
                <c:pt idx="8474">
                  <c:v>869.37</c:v>
                </c:pt>
                <c:pt idx="8475">
                  <c:v>869.36</c:v>
                </c:pt>
                <c:pt idx="8476">
                  <c:v>869.78</c:v>
                </c:pt>
                <c:pt idx="8477">
                  <c:v>869.42</c:v>
                </c:pt>
                <c:pt idx="8478">
                  <c:v>869.38</c:v>
                </c:pt>
                <c:pt idx="8479">
                  <c:v>869.77</c:v>
                </c:pt>
                <c:pt idx="8480">
                  <c:v>869.38</c:v>
                </c:pt>
                <c:pt idx="8481">
                  <c:v>869.4</c:v>
                </c:pt>
                <c:pt idx="8482">
                  <c:v>869.64</c:v>
                </c:pt>
                <c:pt idx="8483">
                  <c:v>869.45</c:v>
                </c:pt>
                <c:pt idx="8484">
                  <c:v>869.54</c:v>
                </c:pt>
                <c:pt idx="8485">
                  <c:v>869.58</c:v>
                </c:pt>
                <c:pt idx="8486">
                  <c:v>869.36</c:v>
                </c:pt>
                <c:pt idx="8487">
                  <c:v>869.54</c:v>
                </c:pt>
                <c:pt idx="8488">
                  <c:v>869.48</c:v>
                </c:pt>
                <c:pt idx="8489">
                  <c:v>869.42</c:v>
                </c:pt>
                <c:pt idx="8490">
                  <c:v>869.63</c:v>
                </c:pt>
                <c:pt idx="8491">
                  <c:v>869.37</c:v>
                </c:pt>
                <c:pt idx="8492">
                  <c:v>869.39</c:v>
                </c:pt>
                <c:pt idx="8493">
                  <c:v>869.73</c:v>
                </c:pt>
                <c:pt idx="8494">
                  <c:v>869.34</c:v>
                </c:pt>
                <c:pt idx="8495">
                  <c:v>869.37</c:v>
                </c:pt>
                <c:pt idx="8496">
                  <c:v>869.81</c:v>
                </c:pt>
                <c:pt idx="8497">
                  <c:v>869.38</c:v>
                </c:pt>
                <c:pt idx="8498">
                  <c:v>869.36</c:v>
                </c:pt>
                <c:pt idx="8499">
                  <c:v>869.9</c:v>
                </c:pt>
                <c:pt idx="8500">
                  <c:v>869.36</c:v>
                </c:pt>
                <c:pt idx="8501">
                  <c:v>869.37</c:v>
                </c:pt>
                <c:pt idx="8502">
                  <c:v>869.93</c:v>
                </c:pt>
                <c:pt idx="8503">
                  <c:v>869.4</c:v>
                </c:pt>
                <c:pt idx="8504">
                  <c:v>869.35</c:v>
                </c:pt>
                <c:pt idx="8505">
                  <c:v>869.89</c:v>
                </c:pt>
                <c:pt idx="8506">
                  <c:v>869.35</c:v>
                </c:pt>
                <c:pt idx="8507">
                  <c:v>869.31</c:v>
                </c:pt>
                <c:pt idx="8508">
                  <c:v>869.84</c:v>
                </c:pt>
                <c:pt idx="8509">
                  <c:v>869.33</c:v>
                </c:pt>
                <c:pt idx="8510">
                  <c:v>869.42</c:v>
                </c:pt>
                <c:pt idx="8511">
                  <c:v>869.72</c:v>
                </c:pt>
                <c:pt idx="8512">
                  <c:v>869.36</c:v>
                </c:pt>
                <c:pt idx="8513">
                  <c:v>869.39</c:v>
                </c:pt>
                <c:pt idx="8514">
                  <c:v>869.62</c:v>
                </c:pt>
                <c:pt idx="8515">
                  <c:v>869.38</c:v>
                </c:pt>
                <c:pt idx="8516">
                  <c:v>869.48</c:v>
                </c:pt>
                <c:pt idx="8517">
                  <c:v>869.56</c:v>
                </c:pt>
                <c:pt idx="8518">
                  <c:v>869.41</c:v>
                </c:pt>
                <c:pt idx="8519">
                  <c:v>869.57</c:v>
                </c:pt>
                <c:pt idx="8520">
                  <c:v>869.5</c:v>
                </c:pt>
                <c:pt idx="8521">
                  <c:v>869.41</c:v>
                </c:pt>
                <c:pt idx="8522">
                  <c:v>869.65</c:v>
                </c:pt>
                <c:pt idx="8523">
                  <c:v>869.4</c:v>
                </c:pt>
                <c:pt idx="8524">
                  <c:v>869.4</c:v>
                </c:pt>
                <c:pt idx="8525">
                  <c:v>869.72</c:v>
                </c:pt>
                <c:pt idx="8526">
                  <c:v>869.43</c:v>
                </c:pt>
                <c:pt idx="8527">
                  <c:v>869.39</c:v>
                </c:pt>
                <c:pt idx="8528">
                  <c:v>869.84</c:v>
                </c:pt>
                <c:pt idx="8529">
                  <c:v>869.43</c:v>
                </c:pt>
                <c:pt idx="8530">
                  <c:v>869.44</c:v>
                </c:pt>
                <c:pt idx="8531">
                  <c:v>869.92</c:v>
                </c:pt>
                <c:pt idx="8532">
                  <c:v>869.44</c:v>
                </c:pt>
                <c:pt idx="8533">
                  <c:v>869.45</c:v>
                </c:pt>
                <c:pt idx="8534">
                  <c:v>869.96</c:v>
                </c:pt>
                <c:pt idx="8535">
                  <c:v>869.42</c:v>
                </c:pt>
                <c:pt idx="8536">
                  <c:v>869.42</c:v>
                </c:pt>
                <c:pt idx="8537">
                  <c:v>869.96</c:v>
                </c:pt>
                <c:pt idx="8538">
                  <c:v>869.35</c:v>
                </c:pt>
                <c:pt idx="8539">
                  <c:v>869.39</c:v>
                </c:pt>
                <c:pt idx="8540">
                  <c:v>869.87</c:v>
                </c:pt>
                <c:pt idx="8541">
                  <c:v>869.35</c:v>
                </c:pt>
                <c:pt idx="8542">
                  <c:v>869.42</c:v>
                </c:pt>
                <c:pt idx="8543">
                  <c:v>869.73</c:v>
                </c:pt>
                <c:pt idx="8544">
                  <c:v>869.42</c:v>
                </c:pt>
                <c:pt idx="8545">
                  <c:v>869.42</c:v>
                </c:pt>
                <c:pt idx="8546">
                  <c:v>869.69</c:v>
                </c:pt>
                <c:pt idx="8547">
                  <c:v>869.4</c:v>
                </c:pt>
                <c:pt idx="8548">
                  <c:v>869.38</c:v>
                </c:pt>
                <c:pt idx="8549">
                  <c:v>869.58</c:v>
                </c:pt>
                <c:pt idx="8550">
                  <c:v>869.38</c:v>
                </c:pt>
                <c:pt idx="8551">
                  <c:v>869.48</c:v>
                </c:pt>
                <c:pt idx="8552">
                  <c:v>869.47</c:v>
                </c:pt>
                <c:pt idx="8553">
                  <c:v>869.37</c:v>
                </c:pt>
                <c:pt idx="8554">
                  <c:v>869.6</c:v>
                </c:pt>
                <c:pt idx="8555">
                  <c:v>869.45</c:v>
                </c:pt>
                <c:pt idx="8556">
                  <c:v>869.44</c:v>
                </c:pt>
                <c:pt idx="8557">
                  <c:v>869.68</c:v>
                </c:pt>
                <c:pt idx="8558">
                  <c:v>869.38</c:v>
                </c:pt>
                <c:pt idx="8559">
                  <c:v>869.38</c:v>
                </c:pt>
                <c:pt idx="8560">
                  <c:v>869.77</c:v>
                </c:pt>
                <c:pt idx="8561">
                  <c:v>869.36</c:v>
                </c:pt>
                <c:pt idx="8562">
                  <c:v>869.38</c:v>
                </c:pt>
                <c:pt idx="8563">
                  <c:v>869.83</c:v>
                </c:pt>
                <c:pt idx="8564">
                  <c:v>869.37</c:v>
                </c:pt>
                <c:pt idx="8565">
                  <c:v>869.39</c:v>
                </c:pt>
                <c:pt idx="8566">
                  <c:v>869.94</c:v>
                </c:pt>
                <c:pt idx="8567">
                  <c:v>869.39</c:v>
                </c:pt>
                <c:pt idx="8568">
                  <c:v>869.35</c:v>
                </c:pt>
                <c:pt idx="8569">
                  <c:v>869.94</c:v>
                </c:pt>
                <c:pt idx="8570">
                  <c:v>869.36</c:v>
                </c:pt>
                <c:pt idx="8571">
                  <c:v>869.36</c:v>
                </c:pt>
                <c:pt idx="8572">
                  <c:v>869.9</c:v>
                </c:pt>
                <c:pt idx="8573">
                  <c:v>869.44</c:v>
                </c:pt>
                <c:pt idx="8574">
                  <c:v>869.41</c:v>
                </c:pt>
                <c:pt idx="8575">
                  <c:v>869.83</c:v>
                </c:pt>
                <c:pt idx="8576">
                  <c:v>869.39</c:v>
                </c:pt>
                <c:pt idx="8577">
                  <c:v>869.35</c:v>
                </c:pt>
                <c:pt idx="8578">
                  <c:v>869.79</c:v>
                </c:pt>
                <c:pt idx="8579">
                  <c:v>869.38</c:v>
                </c:pt>
                <c:pt idx="8580">
                  <c:v>869.43</c:v>
                </c:pt>
                <c:pt idx="8581">
                  <c:v>869.69</c:v>
                </c:pt>
                <c:pt idx="8582">
                  <c:v>869.45</c:v>
                </c:pt>
                <c:pt idx="8583">
                  <c:v>869.42</c:v>
                </c:pt>
                <c:pt idx="8584">
                  <c:v>869.62</c:v>
                </c:pt>
                <c:pt idx="8585">
                  <c:v>869.39</c:v>
                </c:pt>
                <c:pt idx="8586">
                  <c:v>869.54</c:v>
                </c:pt>
                <c:pt idx="8587">
                  <c:v>869.44</c:v>
                </c:pt>
                <c:pt idx="8588">
                  <c:v>869.41</c:v>
                </c:pt>
                <c:pt idx="8589">
                  <c:v>869.65</c:v>
                </c:pt>
                <c:pt idx="8590">
                  <c:v>869.38</c:v>
                </c:pt>
                <c:pt idx="8591">
                  <c:v>869.44</c:v>
                </c:pt>
                <c:pt idx="8592">
                  <c:v>869.77</c:v>
                </c:pt>
                <c:pt idx="8593">
                  <c:v>869.41</c:v>
                </c:pt>
                <c:pt idx="8594">
                  <c:v>869.46</c:v>
                </c:pt>
                <c:pt idx="8595">
                  <c:v>869.89</c:v>
                </c:pt>
                <c:pt idx="8596">
                  <c:v>869.45</c:v>
                </c:pt>
                <c:pt idx="8597">
                  <c:v>869.38</c:v>
                </c:pt>
                <c:pt idx="8598">
                  <c:v>869.94</c:v>
                </c:pt>
                <c:pt idx="8599">
                  <c:v>869.41</c:v>
                </c:pt>
                <c:pt idx="8600">
                  <c:v>869.39</c:v>
                </c:pt>
                <c:pt idx="8601">
                  <c:v>869.95</c:v>
                </c:pt>
                <c:pt idx="8602">
                  <c:v>869.43</c:v>
                </c:pt>
                <c:pt idx="8603">
                  <c:v>869.41</c:v>
                </c:pt>
                <c:pt idx="8604">
                  <c:v>869.94</c:v>
                </c:pt>
                <c:pt idx="8605">
                  <c:v>869.45</c:v>
                </c:pt>
                <c:pt idx="8606">
                  <c:v>869.41</c:v>
                </c:pt>
                <c:pt idx="8607">
                  <c:v>869.88</c:v>
                </c:pt>
                <c:pt idx="8608">
                  <c:v>869.42</c:v>
                </c:pt>
                <c:pt idx="8609">
                  <c:v>869.34</c:v>
                </c:pt>
                <c:pt idx="8610">
                  <c:v>869.74</c:v>
                </c:pt>
                <c:pt idx="8611">
                  <c:v>869.39</c:v>
                </c:pt>
                <c:pt idx="8612">
                  <c:v>869.41</c:v>
                </c:pt>
                <c:pt idx="8613">
                  <c:v>869.7</c:v>
                </c:pt>
                <c:pt idx="8614">
                  <c:v>869.4</c:v>
                </c:pt>
                <c:pt idx="8615">
                  <c:v>869.48</c:v>
                </c:pt>
                <c:pt idx="8616">
                  <c:v>869.59</c:v>
                </c:pt>
                <c:pt idx="8617">
                  <c:v>869.4</c:v>
                </c:pt>
                <c:pt idx="8618">
                  <c:v>869.53</c:v>
                </c:pt>
                <c:pt idx="8619">
                  <c:v>869.45</c:v>
                </c:pt>
                <c:pt idx="8620">
                  <c:v>869.42</c:v>
                </c:pt>
                <c:pt idx="8621">
                  <c:v>869.68</c:v>
                </c:pt>
                <c:pt idx="8622">
                  <c:v>869.38</c:v>
                </c:pt>
                <c:pt idx="8623">
                  <c:v>869.39</c:v>
                </c:pt>
                <c:pt idx="8624">
                  <c:v>869.66</c:v>
                </c:pt>
                <c:pt idx="8625">
                  <c:v>869.41</c:v>
                </c:pt>
                <c:pt idx="8626">
                  <c:v>869.38</c:v>
                </c:pt>
                <c:pt idx="8627">
                  <c:v>869.79</c:v>
                </c:pt>
                <c:pt idx="8628">
                  <c:v>869.42</c:v>
                </c:pt>
                <c:pt idx="8629">
                  <c:v>869.38</c:v>
                </c:pt>
                <c:pt idx="8630">
                  <c:v>869.89</c:v>
                </c:pt>
                <c:pt idx="8631">
                  <c:v>869.45</c:v>
                </c:pt>
                <c:pt idx="8632">
                  <c:v>869.41</c:v>
                </c:pt>
                <c:pt idx="8633">
                  <c:v>869.98</c:v>
                </c:pt>
                <c:pt idx="8634">
                  <c:v>869.42</c:v>
                </c:pt>
                <c:pt idx="8635">
                  <c:v>869.4</c:v>
                </c:pt>
                <c:pt idx="8636">
                  <c:v>869.97</c:v>
                </c:pt>
                <c:pt idx="8637">
                  <c:v>869.43</c:v>
                </c:pt>
                <c:pt idx="8638">
                  <c:v>869.41</c:v>
                </c:pt>
                <c:pt idx="8639">
                  <c:v>869.94</c:v>
                </c:pt>
                <c:pt idx="8640">
                  <c:v>869.46</c:v>
                </c:pt>
                <c:pt idx="8641">
                  <c:v>869.45</c:v>
                </c:pt>
                <c:pt idx="8642">
                  <c:v>869.89</c:v>
                </c:pt>
                <c:pt idx="8643">
                  <c:v>869.39</c:v>
                </c:pt>
                <c:pt idx="8644">
                  <c:v>869.39</c:v>
                </c:pt>
                <c:pt idx="8645">
                  <c:v>869.73</c:v>
                </c:pt>
                <c:pt idx="8646">
                  <c:v>869.41</c:v>
                </c:pt>
                <c:pt idx="8647">
                  <c:v>869.51</c:v>
                </c:pt>
                <c:pt idx="8648">
                  <c:v>869.67</c:v>
                </c:pt>
                <c:pt idx="8649">
                  <c:v>869.45</c:v>
                </c:pt>
                <c:pt idx="8650">
                  <c:v>869.53</c:v>
                </c:pt>
                <c:pt idx="8651">
                  <c:v>869.57</c:v>
                </c:pt>
                <c:pt idx="8652">
                  <c:v>869.49</c:v>
                </c:pt>
                <c:pt idx="8653">
                  <c:v>869.62</c:v>
                </c:pt>
                <c:pt idx="8654">
                  <c:v>869.45</c:v>
                </c:pt>
                <c:pt idx="8655">
                  <c:v>869.44</c:v>
                </c:pt>
                <c:pt idx="8656">
                  <c:v>869.75</c:v>
                </c:pt>
                <c:pt idx="8657">
                  <c:v>869.47</c:v>
                </c:pt>
                <c:pt idx="8658">
                  <c:v>869.41</c:v>
                </c:pt>
                <c:pt idx="8659">
                  <c:v>869.84</c:v>
                </c:pt>
                <c:pt idx="8660">
                  <c:v>869.44</c:v>
                </c:pt>
                <c:pt idx="8661">
                  <c:v>869.42</c:v>
                </c:pt>
                <c:pt idx="8662">
                  <c:v>869.88</c:v>
                </c:pt>
                <c:pt idx="8663">
                  <c:v>869.42</c:v>
                </c:pt>
                <c:pt idx="8664">
                  <c:v>869.43</c:v>
                </c:pt>
                <c:pt idx="8665">
                  <c:v>869.99</c:v>
                </c:pt>
                <c:pt idx="8666">
                  <c:v>869.44</c:v>
                </c:pt>
                <c:pt idx="8667">
                  <c:v>869.48</c:v>
                </c:pt>
                <c:pt idx="8668">
                  <c:v>869.98</c:v>
                </c:pt>
                <c:pt idx="8669">
                  <c:v>869.43</c:v>
                </c:pt>
                <c:pt idx="8670">
                  <c:v>869.44</c:v>
                </c:pt>
                <c:pt idx="8671">
                  <c:v>869.94</c:v>
                </c:pt>
                <c:pt idx="8672">
                  <c:v>869.47</c:v>
                </c:pt>
                <c:pt idx="8673">
                  <c:v>869.47</c:v>
                </c:pt>
                <c:pt idx="8674">
                  <c:v>869.85</c:v>
                </c:pt>
                <c:pt idx="8675">
                  <c:v>869.44</c:v>
                </c:pt>
                <c:pt idx="8676">
                  <c:v>869.46</c:v>
                </c:pt>
                <c:pt idx="8677">
                  <c:v>869.78</c:v>
                </c:pt>
                <c:pt idx="8678">
                  <c:v>869.47</c:v>
                </c:pt>
                <c:pt idx="8679">
                  <c:v>869.45</c:v>
                </c:pt>
                <c:pt idx="8680">
                  <c:v>869.76</c:v>
                </c:pt>
                <c:pt idx="8681">
                  <c:v>869.46</c:v>
                </c:pt>
                <c:pt idx="8682">
                  <c:v>869.54</c:v>
                </c:pt>
                <c:pt idx="8683">
                  <c:v>869.59</c:v>
                </c:pt>
                <c:pt idx="8684">
                  <c:v>869.48</c:v>
                </c:pt>
                <c:pt idx="8685">
                  <c:v>869.63</c:v>
                </c:pt>
                <c:pt idx="8686">
                  <c:v>869.54</c:v>
                </c:pt>
                <c:pt idx="8687">
                  <c:v>869.42</c:v>
                </c:pt>
                <c:pt idx="8688">
                  <c:v>869.7</c:v>
                </c:pt>
                <c:pt idx="8689">
                  <c:v>869.45</c:v>
                </c:pt>
                <c:pt idx="8690">
                  <c:v>869.47</c:v>
                </c:pt>
                <c:pt idx="8691">
                  <c:v>869.79</c:v>
                </c:pt>
                <c:pt idx="8692">
                  <c:v>869.45</c:v>
                </c:pt>
                <c:pt idx="8693">
                  <c:v>869.4</c:v>
                </c:pt>
                <c:pt idx="8694">
                  <c:v>869.88</c:v>
                </c:pt>
                <c:pt idx="8695">
                  <c:v>869.4</c:v>
                </c:pt>
                <c:pt idx="8696">
                  <c:v>869.37</c:v>
                </c:pt>
                <c:pt idx="8697">
                  <c:v>869.9</c:v>
                </c:pt>
                <c:pt idx="8698">
                  <c:v>869.4</c:v>
                </c:pt>
                <c:pt idx="8699">
                  <c:v>869.39</c:v>
                </c:pt>
                <c:pt idx="8700">
                  <c:v>870</c:v>
                </c:pt>
                <c:pt idx="8701">
                  <c:v>869.45</c:v>
                </c:pt>
                <c:pt idx="8702">
                  <c:v>869.42</c:v>
                </c:pt>
                <c:pt idx="8703">
                  <c:v>870</c:v>
                </c:pt>
                <c:pt idx="8704">
                  <c:v>869.42</c:v>
                </c:pt>
                <c:pt idx="8705">
                  <c:v>869.39</c:v>
                </c:pt>
                <c:pt idx="8706">
                  <c:v>869.86</c:v>
                </c:pt>
                <c:pt idx="8707">
                  <c:v>869.43</c:v>
                </c:pt>
                <c:pt idx="8708">
                  <c:v>869.44</c:v>
                </c:pt>
                <c:pt idx="8709">
                  <c:v>869.82</c:v>
                </c:pt>
                <c:pt idx="8710">
                  <c:v>869.43</c:v>
                </c:pt>
                <c:pt idx="8711">
                  <c:v>869.39</c:v>
                </c:pt>
                <c:pt idx="8712">
                  <c:v>869.7</c:v>
                </c:pt>
                <c:pt idx="8713">
                  <c:v>869.45</c:v>
                </c:pt>
                <c:pt idx="8714">
                  <c:v>869.45</c:v>
                </c:pt>
                <c:pt idx="8715">
                  <c:v>869.6</c:v>
                </c:pt>
                <c:pt idx="8716">
                  <c:v>869.5</c:v>
                </c:pt>
                <c:pt idx="8717">
                  <c:v>869.51</c:v>
                </c:pt>
                <c:pt idx="8718">
                  <c:v>869.55</c:v>
                </c:pt>
                <c:pt idx="8719">
                  <c:v>869.41</c:v>
                </c:pt>
                <c:pt idx="8720">
                  <c:v>869.65</c:v>
                </c:pt>
                <c:pt idx="8721">
                  <c:v>869.46</c:v>
                </c:pt>
                <c:pt idx="8722">
                  <c:v>869.41</c:v>
                </c:pt>
                <c:pt idx="8723">
                  <c:v>869.77</c:v>
                </c:pt>
                <c:pt idx="8724">
                  <c:v>869.44</c:v>
                </c:pt>
                <c:pt idx="8725">
                  <c:v>869.51</c:v>
                </c:pt>
                <c:pt idx="8726">
                  <c:v>869.83</c:v>
                </c:pt>
                <c:pt idx="8727">
                  <c:v>869.43</c:v>
                </c:pt>
                <c:pt idx="8728">
                  <c:v>869.43</c:v>
                </c:pt>
                <c:pt idx="8729">
                  <c:v>869.95</c:v>
                </c:pt>
                <c:pt idx="8730">
                  <c:v>869.45</c:v>
                </c:pt>
                <c:pt idx="8731">
                  <c:v>869.4</c:v>
                </c:pt>
                <c:pt idx="8732">
                  <c:v>870.02</c:v>
                </c:pt>
                <c:pt idx="8733">
                  <c:v>869.39</c:v>
                </c:pt>
                <c:pt idx="8734">
                  <c:v>869.38</c:v>
                </c:pt>
                <c:pt idx="8735">
                  <c:v>869.97</c:v>
                </c:pt>
                <c:pt idx="8736">
                  <c:v>869.4</c:v>
                </c:pt>
                <c:pt idx="8737">
                  <c:v>869.44</c:v>
                </c:pt>
                <c:pt idx="8738">
                  <c:v>869.9</c:v>
                </c:pt>
                <c:pt idx="8739">
                  <c:v>869.42</c:v>
                </c:pt>
                <c:pt idx="8740">
                  <c:v>869.46</c:v>
                </c:pt>
                <c:pt idx="8741">
                  <c:v>869.83</c:v>
                </c:pt>
                <c:pt idx="8742">
                  <c:v>869.42</c:v>
                </c:pt>
                <c:pt idx="8743">
                  <c:v>869.43</c:v>
                </c:pt>
                <c:pt idx="8744">
                  <c:v>869.71</c:v>
                </c:pt>
                <c:pt idx="8745">
                  <c:v>869.46</c:v>
                </c:pt>
                <c:pt idx="8746">
                  <c:v>869.43</c:v>
                </c:pt>
                <c:pt idx="8747">
                  <c:v>869.68</c:v>
                </c:pt>
                <c:pt idx="8748">
                  <c:v>869.41</c:v>
                </c:pt>
                <c:pt idx="8749">
                  <c:v>869.59</c:v>
                </c:pt>
                <c:pt idx="8750">
                  <c:v>869.62</c:v>
                </c:pt>
                <c:pt idx="8751">
                  <c:v>869.44</c:v>
                </c:pt>
                <c:pt idx="8752">
                  <c:v>869.64</c:v>
                </c:pt>
                <c:pt idx="8753">
                  <c:v>869.42</c:v>
                </c:pt>
                <c:pt idx="8754">
                  <c:v>869.44</c:v>
                </c:pt>
                <c:pt idx="8755">
                  <c:v>869.77</c:v>
                </c:pt>
                <c:pt idx="8756">
                  <c:v>869.43</c:v>
                </c:pt>
                <c:pt idx="8757">
                  <c:v>869.43</c:v>
                </c:pt>
                <c:pt idx="8758">
                  <c:v>869.86</c:v>
                </c:pt>
                <c:pt idx="8759">
                  <c:v>869.45</c:v>
                </c:pt>
                <c:pt idx="8760">
                  <c:v>869.4</c:v>
                </c:pt>
                <c:pt idx="8761">
                  <c:v>869.92</c:v>
                </c:pt>
                <c:pt idx="8762">
                  <c:v>869.42</c:v>
                </c:pt>
                <c:pt idx="8763">
                  <c:v>869.48</c:v>
                </c:pt>
                <c:pt idx="8764">
                  <c:v>870.02</c:v>
                </c:pt>
                <c:pt idx="8765">
                  <c:v>869.44</c:v>
                </c:pt>
                <c:pt idx="8766">
                  <c:v>869.42</c:v>
                </c:pt>
                <c:pt idx="8767">
                  <c:v>870</c:v>
                </c:pt>
                <c:pt idx="8768">
                  <c:v>869.44</c:v>
                </c:pt>
                <c:pt idx="8769">
                  <c:v>869.45</c:v>
                </c:pt>
                <c:pt idx="8770">
                  <c:v>869.95</c:v>
                </c:pt>
                <c:pt idx="8771">
                  <c:v>869.43</c:v>
                </c:pt>
                <c:pt idx="8772">
                  <c:v>869.41</c:v>
                </c:pt>
                <c:pt idx="8773">
                  <c:v>869.87</c:v>
                </c:pt>
                <c:pt idx="8774">
                  <c:v>869.4</c:v>
                </c:pt>
                <c:pt idx="8775">
                  <c:v>869.39</c:v>
                </c:pt>
                <c:pt idx="8776">
                  <c:v>869.74</c:v>
                </c:pt>
                <c:pt idx="8777">
                  <c:v>869.43</c:v>
                </c:pt>
                <c:pt idx="8778">
                  <c:v>869.48</c:v>
                </c:pt>
                <c:pt idx="8779">
                  <c:v>869.69</c:v>
                </c:pt>
                <c:pt idx="8780">
                  <c:v>869.41</c:v>
                </c:pt>
                <c:pt idx="8781">
                  <c:v>869.47</c:v>
                </c:pt>
                <c:pt idx="8782">
                  <c:v>869.57</c:v>
                </c:pt>
                <c:pt idx="8783">
                  <c:v>869.41</c:v>
                </c:pt>
                <c:pt idx="8784">
                  <c:v>869.57</c:v>
                </c:pt>
                <c:pt idx="8785">
                  <c:v>869.52</c:v>
                </c:pt>
                <c:pt idx="8786">
                  <c:v>869.38</c:v>
                </c:pt>
                <c:pt idx="8787">
                  <c:v>869.66</c:v>
                </c:pt>
                <c:pt idx="8788">
                  <c:v>869.41</c:v>
                </c:pt>
                <c:pt idx="8789">
                  <c:v>869.39</c:v>
                </c:pt>
                <c:pt idx="8790">
                  <c:v>869.81</c:v>
                </c:pt>
                <c:pt idx="8791">
                  <c:v>869.39</c:v>
                </c:pt>
                <c:pt idx="8792">
                  <c:v>869.47</c:v>
                </c:pt>
                <c:pt idx="8793">
                  <c:v>869.9</c:v>
                </c:pt>
                <c:pt idx="8794">
                  <c:v>869.45</c:v>
                </c:pt>
                <c:pt idx="8795">
                  <c:v>869.44</c:v>
                </c:pt>
                <c:pt idx="8796">
                  <c:v>869.94</c:v>
                </c:pt>
                <c:pt idx="8797">
                  <c:v>869.41</c:v>
                </c:pt>
                <c:pt idx="8798">
                  <c:v>869.42</c:v>
                </c:pt>
                <c:pt idx="8799">
                  <c:v>870</c:v>
                </c:pt>
                <c:pt idx="8800">
                  <c:v>869.44</c:v>
                </c:pt>
                <c:pt idx="8801">
                  <c:v>869.36</c:v>
                </c:pt>
                <c:pt idx="8802">
                  <c:v>869.95</c:v>
                </c:pt>
                <c:pt idx="8803">
                  <c:v>869.42</c:v>
                </c:pt>
                <c:pt idx="8804">
                  <c:v>869.42</c:v>
                </c:pt>
                <c:pt idx="8805">
                  <c:v>869.89</c:v>
                </c:pt>
                <c:pt idx="8806">
                  <c:v>869.35</c:v>
                </c:pt>
                <c:pt idx="8807">
                  <c:v>869.4</c:v>
                </c:pt>
                <c:pt idx="8808">
                  <c:v>869.8</c:v>
                </c:pt>
                <c:pt idx="8809">
                  <c:v>869.43</c:v>
                </c:pt>
                <c:pt idx="8810">
                  <c:v>869.39</c:v>
                </c:pt>
                <c:pt idx="8811">
                  <c:v>869.68</c:v>
                </c:pt>
                <c:pt idx="8812">
                  <c:v>869.45</c:v>
                </c:pt>
                <c:pt idx="8813">
                  <c:v>869.51</c:v>
                </c:pt>
                <c:pt idx="8814">
                  <c:v>869.56</c:v>
                </c:pt>
                <c:pt idx="8815">
                  <c:v>869.46</c:v>
                </c:pt>
                <c:pt idx="8816">
                  <c:v>869.58</c:v>
                </c:pt>
                <c:pt idx="8817">
                  <c:v>869.48</c:v>
                </c:pt>
                <c:pt idx="8818">
                  <c:v>869.4</c:v>
                </c:pt>
                <c:pt idx="8819">
                  <c:v>869.6</c:v>
                </c:pt>
                <c:pt idx="8820">
                  <c:v>869.39</c:v>
                </c:pt>
                <c:pt idx="8821">
                  <c:v>869.43</c:v>
                </c:pt>
                <c:pt idx="8822">
                  <c:v>869.76</c:v>
                </c:pt>
                <c:pt idx="8823">
                  <c:v>869.41</c:v>
                </c:pt>
                <c:pt idx="8824">
                  <c:v>869.46</c:v>
                </c:pt>
                <c:pt idx="8825">
                  <c:v>869.82</c:v>
                </c:pt>
                <c:pt idx="8826">
                  <c:v>869.4</c:v>
                </c:pt>
                <c:pt idx="8827">
                  <c:v>869.43</c:v>
                </c:pt>
                <c:pt idx="8828">
                  <c:v>869.9</c:v>
                </c:pt>
                <c:pt idx="8829">
                  <c:v>869.36</c:v>
                </c:pt>
                <c:pt idx="8830">
                  <c:v>869.43</c:v>
                </c:pt>
                <c:pt idx="8831">
                  <c:v>869.98</c:v>
                </c:pt>
                <c:pt idx="8832">
                  <c:v>869.43</c:v>
                </c:pt>
                <c:pt idx="8833">
                  <c:v>869.4</c:v>
                </c:pt>
                <c:pt idx="8834">
                  <c:v>870.02</c:v>
                </c:pt>
                <c:pt idx="8835">
                  <c:v>869.41</c:v>
                </c:pt>
                <c:pt idx="8836">
                  <c:v>869.42</c:v>
                </c:pt>
                <c:pt idx="8837">
                  <c:v>869.93</c:v>
                </c:pt>
                <c:pt idx="8838">
                  <c:v>869.37</c:v>
                </c:pt>
                <c:pt idx="8839">
                  <c:v>869.44</c:v>
                </c:pt>
                <c:pt idx="8840">
                  <c:v>869.84</c:v>
                </c:pt>
                <c:pt idx="8841">
                  <c:v>869.48</c:v>
                </c:pt>
                <c:pt idx="8842">
                  <c:v>869.4</c:v>
                </c:pt>
                <c:pt idx="8843">
                  <c:v>869.73</c:v>
                </c:pt>
                <c:pt idx="8844">
                  <c:v>869.4</c:v>
                </c:pt>
                <c:pt idx="8845">
                  <c:v>869.45</c:v>
                </c:pt>
                <c:pt idx="8846">
                  <c:v>869.6</c:v>
                </c:pt>
                <c:pt idx="8847">
                  <c:v>869.4</c:v>
                </c:pt>
                <c:pt idx="8848">
                  <c:v>869.51</c:v>
                </c:pt>
                <c:pt idx="8849">
                  <c:v>869.53</c:v>
                </c:pt>
                <c:pt idx="8850">
                  <c:v>869.37</c:v>
                </c:pt>
                <c:pt idx="8851">
                  <c:v>869.67</c:v>
                </c:pt>
                <c:pt idx="8852">
                  <c:v>869.45</c:v>
                </c:pt>
                <c:pt idx="8853">
                  <c:v>869.42</c:v>
                </c:pt>
                <c:pt idx="8854">
                  <c:v>869.62</c:v>
                </c:pt>
                <c:pt idx="8855">
                  <c:v>869.35</c:v>
                </c:pt>
                <c:pt idx="8856">
                  <c:v>869.4</c:v>
                </c:pt>
                <c:pt idx="8857">
                  <c:v>869.81</c:v>
                </c:pt>
                <c:pt idx="8858">
                  <c:v>869.38</c:v>
                </c:pt>
                <c:pt idx="8859">
                  <c:v>869.41</c:v>
                </c:pt>
                <c:pt idx="8860">
                  <c:v>869.93</c:v>
                </c:pt>
                <c:pt idx="8861">
                  <c:v>869.44</c:v>
                </c:pt>
                <c:pt idx="8862">
                  <c:v>869.46</c:v>
                </c:pt>
                <c:pt idx="8863">
                  <c:v>869.93</c:v>
                </c:pt>
                <c:pt idx="8864">
                  <c:v>869.4</c:v>
                </c:pt>
                <c:pt idx="8865">
                  <c:v>869.42</c:v>
                </c:pt>
                <c:pt idx="8866">
                  <c:v>869.94</c:v>
                </c:pt>
                <c:pt idx="8867">
                  <c:v>869.43</c:v>
                </c:pt>
                <c:pt idx="8868">
                  <c:v>869.41</c:v>
                </c:pt>
                <c:pt idx="8869">
                  <c:v>869.92</c:v>
                </c:pt>
                <c:pt idx="8870">
                  <c:v>869.36</c:v>
                </c:pt>
                <c:pt idx="8871">
                  <c:v>869.43</c:v>
                </c:pt>
                <c:pt idx="8872">
                  <c:v>869.84</c:v>
                </c:pt>
                <c:pt idx="8873">
                  <c:v>869.37</c:v>
                </c:pt>
                <c:pt idx="8874">
                  <c:v>869.43</c:v>
                </c:pt>
                <c:pt idx="8875">
                  <c:v>869.73</c:v>
                </c:pt>
                <c:pt idx="8876">
                  <c:v>869.44</c:v>
                </c:pt>
                <c:pt idx="8877">
                  <c:v>869.42</c:v>
                </c:pt>
                <c:pt idx="8878">
                  <c:v>869.63</c:v>
                </c:pt>
                <c:pt idx="8879">
                  <c:v>869.45</c:v>
                </c:pt>
                <c:pt idx="8880">
                  <c:v>869.49</c:v>
                </c:pt>
                <c:pt idx="8881">
                  <c:v>869.55</c:v>
                </c:pt>
                <c:pt idx="8882">
                  <c:v>869.34</c:v>
                </c:pt>
                <c:pt idx="8883">
                  <c:v>869.56</c:v>
                </c:pt>
                <c:pt idx="8884">
                  <c:v>869.44</c:v>
                </c:pt>
                <c:pt idx="8885">
                  <c:v>869.39</c:v>
                </c:pt>
                <c:pt idx="8886">
                  <c:v>869.66</c:v>
                </c:pt>
                <c:pt idx="8887">
                  <c:v>869.4</c:v>
                </c:pt>
                <c:pt idx="8888">
                  <c:v>869.43</c:v>
                </c:pt>
                <c:pt idx="8889">
                  <c:v>869.75</c:v>
                </c:pt>
                <c:pt idx="8890">
                  <c:v>869.42</c:v>
                </c:pt>
                <c:pt idx="8891">
                  <c:v>869.42</c:v>
                </c:pt>
                <c:pt idx="8892">
                  <c:v>869.84</c:v>
                </c:pt>
                <c:pt idx="8893">
                  <c:v>869.4</c:v>
                </c:pt>
                <c:pt idx="8894">
                  <c:v>869.44</c:v>
                </c:pt>
                <c:pt idx="8895">
                  <c:v>869.92</c:v>
                </c:pt>
                <c:pt idx="8896">
                  <c:v>869.4</c:v>
                </c:pt>
                <c:pt idx="8897">
                  <c:v>869.39</c:v>
                </c:pt>
                <c:pt idx="8898">
                  <c:v>869.99</c:v>
                </c:pt>
                <c:pt idx="8899">
                  <c:v>869.4</c:v>
                </c:pt>
                <c:pt idx="8900">
                  <c:v>869.4</c:v>
                </c:pt>
                <c:pt idx="8901">
                  <c:v>869.97</c:v>
                </c:pt>
                <c:pt idx="8902">
                  <c:v>869.39</c:v>
                </c:pt>
                <c:pt idx="8903">
                  <c:v>869.42</c:v>
                </c:pt>
                <c:pt idx="8904">
                  <c:v>869.87</c:v>
                </c:pt>
                <c:pt idx="8905">
                  <c:v>869.39</c:v>
                </c:pt>
                <c:pt idx="8906">
                  <c:v>869.45</c:v>
                </c:pt>
                <c:pt idx="8907">
                  <c:v>869.76</c:v>
                </c:pt>
                <c:pt idx="8908">
                  <c:v>869.41</c:v>
                </c:pt>
                <c:pt idx="8909">
                  <c:v>869.39</c:v>
                </c:pt>
                <c:pt idx="8910">
                  <c:v>869.72</c:v>
                </c:pt>
                <c:pt idx="8911">
                  <c:v>869.39</c:v>
                </c:pt>
                <c:pt idx="8912">
                  <c:v>869.96</c:v>
                </c:pt>
                <c:pt idx="8913">
                  <c:v>869.44</c:v>
                </c:pt>
                <c:pt idx="8914">
                  <c:v>869.64</c:v>
                </c:pt>
                <c:pt idx="8915">
                  <c:v>869.41</c:v>
                </c:pt>
                <c:pt idx="8916">
                  <c:v>869.45</c:v>
                </c:pt>
                <c:pt idx="8917">
                  <c:v>869.68</c:v>
                </c:pt>
                <c:pt idx="8918">
                  <c:v>869.45</c:v>
                </c:pt>
                <c:pt idx="8919">
                  <c:v>869.43</c:v>
                </c:pt>
                <c:pt idx="8920">
                  <c:v>869.84</c:v>
                </c:pt>
                <c:pt idx="8921">
                  <c:v>869.42</c:v>
                </c:pt>
                <c:pt idx="8922">
                  <c:v>869.44</c:v>
                </c:pt>
                <c:pt idx="8923">
                  <c:v>869.85</c:v>
                </c:pt>
                <c:pt idx="8924">
                  <c:v>869.42</c:v>
                </c:pt>
                <c:pt idx="8925">
                  <c:v>869.4</c:v>
                </c:pt>
                <c:pt idx="8926">
                  <c:v>869.95</c:v>
                </c:pt>
                <c:pt idx="8927">
                  <c:v>869.44</c:v>
                </c:pt>
                <c:pt idx="8928">
                  <c:v>869.45</c:v>
                </c:pt>
                <c:pt idx="8929">
                  <c:v>870</c:v>
                </c:pt>
                <c:pt idx="8930">
                  <c:v>869.42</c:v>
                </c:pt>
                <c:pt idx="8931">
                  <c:v>869.39</c:v>
                </c:pt>
                <c:pt idx="8932">
                  <c:v>869.94</c:v>
                </c:pt>
                <c:pt idx="8933">
                  <c:v>869.44</c:v>
                </c:pt>
                <c:pt idx="8934">
                  <c:v>869.42</c:v>
                </c:pt>
                <c:pt idx="8935">
                  <c:v>869.87</c:v>
                </c:pt>
                <c:pt idx="8936">
                  <c:v>869.4</c:v>
                </c:pt>
                <c:pt idx="8937">
                  <c:v>869.45</c:v>
                </c:pt>
                <c:pt idx="8938">
                  <c:v>869.7</c:v>
                </c:pt>
                <c:pt idx="8939">
                  <c:v>869.42</c:v>
                </c:pt>
                <c:pt idx="8940">
                  <c:v>869.46</c:v>
                </c:pt>
                <c:pt idx="8941">
                  <c:v>869.62</c:v>
                </c:pt>
                <c:pt idx="8942">
                  <c:v>869.37</c:v>
                </c:pt>
                <c:pt idx="8943">
                  <c:v>869.49</c:v>
                </c:pt>
                <c:pt idx="8944">
                  <c:v>869.59</c:v>
                </c:pt>
                <c:pt idx="8945">
                  <c:v>869.4</c:v>
                </c:pt>
                <c:pt idx="8946">
                  <c:v>869.62</c:v>
                </c:pt>
                <c:pt idx="8947">
                  <c:v>869.5</c:v>
                </c:pt>
                <c:pt idx="8948">
                  <c:v>869.46</c:v>
                </c:pt>
                <c:pt idx="8949">
                  <c:v>869.69</c:v>
                </c:pt>
                <c:pt idx="8950">
                  <c:v>869.44</c:v>
                </c:pt>
                <c:pt idx="8951">
                  <c:v>869.37</c:v>
                </c:pt>
                <c:pt idx="8952">
                  <c:v>869.78</c:v>
                </c:pt>
                <c:pt idx="8953">
                  <c:v>869.47</c:v>
                </c:pt>
                <c:pt idx="8954">
                  <c:v>869.39</c:v>
                </c:pt>
                <c:pt idx="8955">
                  <c:v>869.86</c:v>
                </c:pt>
                <c:pt idx="8956">
                  <c:v>869.39</c:v>
                </c:pt>
                <c:pt idx="8957">
                  <c:v>869.43</c:v>
                </c:pt>
                <c:pt idx="8958">
                  <c:v>869.95</c:v>
                </c:pt>
                <c:pt idx="8959">
                  <c:v>869.35</c:v>
                </c:pt>
                <c:pt idx="8960">
                  <c:v>869.44</c:v>
                </c:pt>
                <c:pt idx="8961">
                  <c:v>870.03</c:v>
                </c:pt>
                <c:pt idx="8962">
                  <c:v>869.4</c:v>
                </c:pt>
                <c:pt idx="8963">
                  <c:v>869.47</c:v>
                </c:pt>
                <c:pt idx="8964">
                  <c:v>869.99</c:v>
                </c:pt>
                <c:pt idx="8965">
                  <c:v>869.46</c:v>
                </c:pt>
                <c:pt idx="8966">
                  <c:v>869.42</c:v>
                </c:pt>
                <c:pt idx="8967">
                  <c:v>869.87</c:v>
                </c:pt>
                <c:pt idx="8968">
                  <c:v>869.45</c:v>
                </c:pt>
                <c:pt idx="8969">
                  <c:v>869.47</c:v>
                </c:pt>
                <c:pt idx="8970">
                  <c:v>869.75</c:v>
                </c:pt>
                <c:pt idx="8971">
                  <c:v>869.43</c:v>
                </c:pt>
                <c:pt idx="8972">
                  <c:v>869.42</c:v>
                </c:pt>
                <c:pt idx="8973">
                  <c:v>869.74</c:v>
                </c:pt>
                <c:pt idx="8974">
                  <c:v>869.38</c:v>
                </c:pt>
                <c:pt idx="8975">
                  <c:v>869.44</c:v>
                </c:pt>
                <c:pt idx="8976">
                  <c:v>869.6</c:v>
                </c:pt>
                <c:pt idx="8977">
                  <c:v>869.45</c:v>
                </c:pt>
                <c:pt idx="8978">
                  <c:v>869.57</c:v>
                </c:pt>
                <c:pt idx="8979">
                  <c:v>869.52</c:v>
                </c:pt>
                <c:pt idx="8980">
                  <c:v>869.44</c:v>
                </c:pt>
                <c:pt idx="8981">
                  <c:v>869.65</c:v>
                </c:pt>
                <c:pt idx="8982">
                  <c:v>869.38</c:v>
                </c:pt>
                <c:pt idx="8983">
                  <c:v>869.47</c:v>
                </c:pt>
                <c:pt idx="8984">
                  <c:v>869.75</c:v>
                </c:pt>
                <c:pt idx="8985">
                  <c:v>869.43</c:v>
                </c:pt>
                <c:pt idx="8986">
                  <c:v>869.4</c:v>
                </c:pt>
                <c:pt idx="8987">
                  <c:v>869.81</c:v>
                </c:pt>
                <c:pt idx="8988">
                  <c:v>869.4</c:v>
                </c:pt>
                <c:pt idx="8989">
                  <c:v>869.39</c:v>
                </c:pt>
                <c:pt idx="8990">
                  <c:v>869.91</c:v>
                </c:pt>
                <c:pt idx="8991">
                  <c:v>869.5</c:v>
                </c:pt>
                <c:pt idx="8992">
                  <c:v>869.37</c:v>
                </c:pt>
                <c:pt idx="8993">
                  <c:v>869.99</c:v>
                </c:pt>
                <c:pt idx="8994">
                  <c:v>869.47</c:v>
                </c:pt>
                <c:pt idx="8995">
                  <c:v>869.43</c:v>
                </c:pt>
                <c:pt idx="8996">
                  <c:v>870.01</c:v>
                </c:pt>
                <c:pt idx="8997">
                  <c:v>869.46</c:v>
                </c:pt>
                <c:pt idx="8998">
                  <c:v>869.4</c:v>
                </c:pt>
                <c:pt idx="8999">
                  <c:v>869.88</c:v>
                </c:pt>
                <c:pt idx="9000">
                  <c:v>869.42</c:v>
                </c:pt>
                <c:pt idx="9001">
                  <c:v>869.41</c:v>
                </c:pt>
                <c:pt idx="9002">
                  <c:v>869.78</c:v>
                </c:pt>
                <c:pt idx="9003">
                  <c:v>869.48</c:v>
                </c:pt>
                <c:pt idx="9004">
                  <c:v>869.43</c:v>
                </c:pt>
                <c:pt idx="9005">
                  <c:v>869.82</c:v>
                </c:pt>
                <c:pt idx="9006">
                  <c:v>869.48</c:v>
                </c:pt>
                <c:pt idx="9007">
                  <c:v>869.51</c:v>
                </c:pt>
                <c:pt idx="9008">
                  <c:v>869.61</c:v>
                </c:pt>
                <c:pt idx="9009">
                  <c:v>869.47</c:v>
                </c:pt>
                <c:pt idx="9010">
                  <c:v>869.56</c:v>
                </c:pt>
                <c:pt idx="9011">
                  <c:v>869.54</c:v>
                </c:pt>
                <c:pt idx="9012">
                  <c:v>869.46</c:v>
                </c:pt>
                <c:pt idx="9013">
                  <c:v>869.65</c:v>
                </c:pt>
                <c:pt idx="9014">
                  <c:v>869.52</c:v>
                </c:pt>
                <c:pt idx="9015">
                  <c:v>869.41</c:v>
                </c:pt>
                <c:pt idx="9016">
                  <c:v>869.69</c:v>
                </c:pt>
                <c:pt idx="9017">
                  <c:v>869.43</c:v>
                </c:pt>
                <c:pt idx="9018">
                  <c:v>869.41</c:v>
                </c:pt>
                <c:pt idx="9019">
                  <c:v>869.84</c:v>
                </c:pt>
                <c:pt idx="9020">
                  <c:v>869.46</c:v>
                </c:pt>
                <c:pt idx="9021">
                  <c:v>869.44</c:v>
                </c:pt>
                <c:pt idx="9022">
                  <c:v>869.92</c:v>
                </c:pt>
                <c:pt idx="9023">
                  <c:v>869.45</c:v>
                </c:pt>
                <c:pt idx="9024">
                  <c:v>869.38</c:v>
                </c:pt>
                <c:pt idx="9025">
                  <c:v>869.97</c:v>
                </c:pt>
                <c:pt idx="9026">
                  <c:v>869.46</c:v>
                </c:pt>
                <c:pt idx="9027">
                  <c:v>869.45</c:v>
                </c:pt>
                <c:pt idx="9028">
                  <c:v>870.04</c:v>
                </c:pt>
                <c:pt idx="9029">
                  <c:v>869.49</c:v>
                </c:pt>
                <c:pt idx="9030">
                  <c:v>869.46</c:v>
                </c:pt>
                <c:pt idx="9031">
                  <c:v>869.97</c:v>
                </c:pt>
                <c:pt idx="9032">
                  <c:v>869.46</c:v>
                </c:pt>
                <c:pt idx="9033">
                  <c:v>869.49</c:v>
                </c:pt>
                <c:pt idx="9034">
                  <c:v>869.85</c:v>
                </c:pt>
                <c:pt idx="9035">
                  <c:v>869.48</c:v>
                </c:pt>
                <c:pt idx="9036">
                  <c:v>869.44</c:v>
                </c:pt>
                <c:pt idx="9037">
                  <c:v>869.78</c:v>
                </c:pt>
                <c:pt idx="9038">
                  <c:v>869.44</c:v>
                </c:pt>
                <c:pt idx="9039">
                  <c:v>869.5</c:v>
                </c:pt>
                <c:pt idx="9040">
                  <c:v>869.63</c:v>
                </c:pt>
                <c:pt idx="9041">
                  <c:v>869.47</c:v>
                </c:pt>
                <c:pt idx="9042">
                  <c:v>869.59</c:v>
                </c:pt>
                <c:pt idx="9043">
                  <c:v>869.56</c:v>
                </c:pt>
                <c:pt idx="9044">
                  <c:v>869.46</c:v>
                </c:pt>
                <c:pt idx="9045">
                  <c:v>869.61</c:v>
                </c:pt>
                <c:pt idx="9046">
                  <c:v>869.53</c:v>
                </c:pt>
                <c:pt idx="9047">
                  <c:v>869.47</c:v>
                </c:pt>
                <c:pt idx="9048">
                  <c:v>869.72</c:v>
                </c:pt>
                <c:pt idx="9049">
                  <c:v>869.48</c:v>
                </c:pt>
                <c:pt idx="9050">
                  <c:v>869.43</c:v>
                </c:pt>
                <c:pt idx="9051">
                  <c:v>869.86</c:v>
                </c:pt>
                <c:pt idx="9052">
                  <c:v>869.43</c:v>
                </c:pt>
                <c:pt idx="9053">
                  <c:v>869.43</c:v>
                </c:pt>
                <c:pt idx="9054">
                  <c:v>869.94</c:v>
                </c:pt>
                <c:pt idx="9055">
                  <c:v>869.46</c:v>
                </c:pt>
                <c:pt idx="9056">
                  <c:v>869.48</c:v>
                </c:pt>
                <c:pt idx="9057">
                  <c:v>869.98</c:v>
                </c:pt>
                <c:pt idx="9058">
                  <c:v>869.48</c:v>
                </c:pt>
                <c:pt idx="9059">
                  <c:v>869.48</c:v>
                </c:pt>
                <c:pt idx="9060">
                  <c:v>870.04</c:v>
                </c:pt>
                <c:pt idx="9061">
                  <c:v>869.49</c:v>
                </c:pt>
                <c:pt idx="9062">
                  <c:v>869.45</c:v>
                </c:pt>
                <c:pt idx="9063">
                  <c:v>869.98</c:v>
                </c:pt>
                <c:pt idx="9064">
                  <c:v>869.41</c:v>
                </c:pt>
                <c:pt idx="9065">
                  <c:v>869.44</c:v>
                </c:pt>
                <c:pt idx="9066">
                  <c:v>869.92</c:v>
                </c:pt>
                <c:pt idx="9067">
                  <c:v>869.49</c:v>
                </c:pt>
                <c:pt idx="9068">
                  <c:v>869.39</c:v>
                </c:pt>
                <c:pt idx="9069">
                  <c:v>869.88</c:v>
                </c:pt>
                <c:pt idx="9070">
                  <c:v>869.47</c:v>
                </c:pt>
                <c:pt idx="9071">
                  <c:v>869.46</c:v>
                </c:pt>
                <c:pt idx="9072">
                  <c:v>869.78</c:v>
                </c:pt>
                <c:pt idx="9073">
                  <c:v>869.47</c:v>
                </c:pt>
                <c:pt idx="9074">
                  <c:v>869.56</c:v>
                </c:pt>
                <c:pt idx="9075">
                  <c:v>869.66</c:v>
                </c:pt>
                <c:pt idx="9076">
                  <c:v>869.52</c:v>
                </c:pt>
                <c:pt idx="9077">
                  <c:v>869.66</c:v>
                </c:pt>
                <c:pt idx="9078">
                  <c:v>869.57</c:v>
                </c:pt>
                <c:pt idx="9079">
                  <c:v>869.52</c:v>
                </c:pt>
                <c:pt idx="9080">
                  <c:v>869.73</c:v>
                </c:pt>
                <c:pt idx="9081">
                  <c:v>869.47</c:v>
                </c:pt>
                <c:pt idx="9082">
                  <c:v>869.48</c:v>
                </c:pt>
                <c:pt idx="9083">
                  <c:v>869.78</c:v>
                </c:pt>
                <c:pt idx="9084">
                  <c:v>869.52</c:v>
                </c:pt>
                <c:pt idx="9085">
                  <c:v>869.47</c:v>
                </c:pt>
                <c:pt idx="9086">
                  <c:v>869.95</c:v>
                </c:pt>
                <c:pt idx="9087">
                  <c:v>869.49</c:v>
                </c:pt>
                <c:pt idx="9088">
                  <c:v>869.5</c:v>
                </c:pt>
                <c:pt idx="9089">
                  <c:v>870.07</c:v>
                </c:pt>
                <c:pt idx="9090">
                  <c:v>869.53</c:v>
                </c:pt>
                <c:pt idx="9091">
                  <c:v>869.48</c:v>
                </c:pt>
                <c:pt idx="9092">
                  <c:v>870.07</c:v>
                </c:pt>
                <c:pt idx="9093">
                  <c:v>869.55</c:v>
                </c:pt>
                <c:pt idx="9094">
                  <c:v>869.51</c:v>
                </c:pt>
                <c:pt idx="9095">
                  <c:v>870.03</c:v>
                </c:pt>
                <c:pt idx="9096">
                  <c:v>869.46</c:v>
                </c:pt>
                <c:pt idx="9097">
                  <c:v>869.53</c:v>
                </c:pt>
                <c:pt idx="9098">
                  <c:v>870.02</c:v>
                </c:pt>
                <c:pt idx="9099">
                  <c:v>869.46</c:v>
                </c:pt>
                <c:pt idx="9100">
                  <c:v>869.44</c:v>
                </c:pt>
                <c:pt idx="9101">
                  <c:v>869.82</c:v>
                </c:pt>
                <c:pt idx="9102">
                  <c:v>869.49</c:v>
                </c:pt>
                <c:pt idx="9103">
                  <c:v>869.46</c:v>
                </c:pt>
                <c:pt idx="9104">
                  <c:v>869.83</c:v>
                </c:pt>
                <c:pt idx="9105">
                  <c:v>869.53</c:v>
                </c:pt>
                <c:pt idx="9106">
                  <c:v>869.55</c:v>
                </c:pt>
                <c:pt idx="9107">
                  <c:v>869.63</c:v>
                </c:pt>
                <c:pt idx="9108">
                  <c:v>869.48</c:v>
                </c:pt>
                <c:pt idx="9109">
                  <c:v>869.66</c:v>
                </c:pt>
                <c:pt idx="9110">
                  <c:v>869.55</c:v>
                </c:pt>
                <c:pt idx="9111">
                  <c:v>869.52</c:v>
                </c:pt>
                <c:pt idx="9112">
                  <c:v>869.74</c:v>
                </c:pt>
                <c:pt idx="9113">
                  <c:v>869.46</c:v>
                </c:pt>
                <c:pt idx="9114">
                  <c:v>869.54</c:v>
                </c:pt>
                <c:pt idx="9115">
                  <c:v>869.84</c:v>
                </c:pt>
                <c:pt idx="9116">
                  <c:v>869.48</c:v>
                </c:pt>
                <c:pt idx="9117">
                  <c:v>869.49</c:v>
                </c:pt>
                <c:pt idx="9118">
                  <c:v>869.92</c:v>
                </c:pt>
                <c:pt idx="9119">
                  <c:v>869.41</c:v>
                </c:pt>
                <c:pt idx="9120">
                  <c:v>869.53</c:v>
                </c:pt>
                <c:pt idx="9121">
                  <c:v>870.01</c:v>
                </c:pt>
                <c:pt idx="9122">
                  <c:v>869.49</c:v>
                </c:pt>
                <c:pt idx="9123">
                  <c:v>869.55</c:v>
                </c:pt>
                <c:pt idx="9124">
                  <c:v>870.09</c:v>
                </c:pt>
                <c:pt idx="9125">
                  <c:v>869.51</c:v>
                </c:pt>
                <c:pt idx="9126">
                  <c:v>869.52</c:v>
                </c:pt>
                <c:pt idx="9127">
                  <c:v>870.06</c:v>
                </c:pt>
                <c:pt idx="9128">
                  <c:v>869.49</c:v>
                </c:pt>
                <c:pt idx="9129">
                  <c:v>869.51</c:v>
                </c:pt>
                <c:pt idx="9130">
                  <c:v>870.04</c:v>
                </c:pt>
                <c:pt idx="9131">
                  <c:v>869.51</c:v>
                </c:pt>
                <c:pt idx="9132">
                  <c:v>869.54</c:v>
                </c:pt>
                <c:pt idx="9133">
                  <c:v>869.91</c:v>
                </c:pt>
                <c:pt idx="9134">
                  <c:v>869.48</c:v>
                </c:pt>
                <c:pt idx="9135">
                  <c:v>869.55</c:v>
                </c:pt>
                <c:pt idx="9136">
                  <c:v>869.8</c:v>
                </c:pt>
                <c:pt idx="9137">
                  <c:v>869.52</c:v>
                </c:pt>
                <c:pt idx="9138">
                  <c:v>869.57</c:v>
                </c:pt>
                <c:pt idx="9139">
                  <c:v>869.74</c:v>
                </c:pt>
                <c:pt idx="9140">
                  <c:v>869.57</c:v>
                </c:pt>
                <c:pt idx="9141">
                  <c:v>869.61</c:v>
                </c:pt>
                <c:pt idx="9142">
                  <c:v>869.73</c:v>
                </c:pt>
                <c:pt idx="9143">
                  <c:v>869.58</c:v>
                </c:pt>
                <c:pt idx="9144">
                  <c:v>869.77</c:v>
                </c:pt>
                <c:pt idx="9145">
                  <c:v>869.51</c:v>
                </c:pt>
                <c:pt idx="9146">
                  <c:v>869.52</c:v>
                </c:pt>
                <c:pt idx="9147">
                  <c:v>869.8</c:v>
                </c:pt>
                <c:pt idx="9148">
                  <c:v>869.51</c:v>
                </c:pt>
                <c:pt idx="9149">
                  <c:v>869.58</c:v>
                </c:pt>
                <c:pt idx="9150">
                  <c:v>869.91</c:v>
                </c:pt>
                <c:pt idx="9151">
                  <c:v>869.54</c:v>
                </c:pt>
                <c:pt idx="9152">
                  <c:v>869.56</c:v>
                </c:pt>
                <c:pt idx="9153">
                  <c:v>869.99</c:v>
                </c:pt>
                <c:pt idx="9154">
                  <c:v>869.54</c:v>
                </c:pt>
                <c:pt idx="9155">
                  <c:v>869.51</c:v>
                </c:pt>
                <c:pt idx="9156">
                  <c:v>870.09</c:v>
                </c:pt>
                <c:pt idx="9157">
                  <c:v>869.56</c:v>
                </c:pt>
                <c:pt idx="9158">
                  <c:v>869.57</c:v>
                </c:pt>
                <c:pt idx="9159">
                  <c:v>870.11</c:v>
                </c:pt>
                <c:pt idx="9160">
                  <c:v>869.53</c:v>
                </c:pt>
                <c:pt idx="9161">
                  <c:v>869.56</c:v>
                </c:pt>
                <c:pt idx="9162">
                  <c:v>870.08</c:v>
                </c:pt>
                <c:pt idx="9163">
                  <c:v>869.56</c:v>
                </c:pt>
                <c:pt idx="9164">
                  <c:v>869.51</c:v>
                </c:pt>
                <c:pt idx="9165">
                  <c:v>869.91</c:v>
                </c:pt>
                <c:pt idx="9166">
                  <c:v>869.57</c:v>
                </c:pt>
                <c:pt idx="9167">
                  <c:v>869.51</c:v>
                </c:pt>
                <c:pt idx="9168">
                  <c:v>869.81</c:v>
                </c:pt>
                <c:pt idx="9169">
                  <c:v>869.53</c:v>
                </c:pt>
                <c:pt idx="9170">
                  <c:v>869.51</c:v>
                </c:pt>
                <c:pt idx="9171">
                  <c:v>869.86</c:v>
                </c:pt>
                <c:pt idx="9172">
                  <c:v>869.62</c:v>
                </c:pt>
                <c:pt idx="9173">
                  <c:v>869.6</c:v>
                </c:pt>
                <c:pt idx="9174">
                  <c:v>869.74</c:v>
                </c:pt>
                <c:pt idx="9175">
                  <c:v>869.53</c:v>
                </c:pt>
                <c:pt idx="9176">
                  <c:v>869.72</c:v>
                </c:pt>
                <c:pt idx="9177">
                  <c:v>869.64</c:v>
                </c:pt>
                <c:pt idx="9178">
                  <c:v>869.53</c:v>
                </c:pt>
                <c:pt idx="9179">
                  <c:v>869.75</c:v>
                </c:pt>
                <c:pt idx="9180">
                  <c:v>869.54</c:v>
                </c:pt>
                <c:pt idx="9181">
                  <c:v>869.45</c:v>
                </c:pt>
                <c:pt idx="9182">
                  <c:v>869.89</c:v>
                </c:pt>
                <c:pt idx="9183">
                  <c:v>869.47</c:v>
                </c:pt>
                <c:pt idx="9184">
                  <c:v>869.5</c:v>
                </c:pt>
                <c:pt idx="9185">
                  <c:v>869.96</c:v>
                </c:pt>
                <c:pt idx="9186">
                  <c:v>869.53</c:v>
                </c:pt>
                <c:pt idx="9187">
                  <c:v>869.56</c:v>
                </c:pt>
                <c:pt idx="9188">
                  <c:v>870.04</c:v>
                </c:pt>
                <c:pt idx="9189">
                  <c:v>869.57</c:v>
                </c:pt>
                <c:pt idx="9190">
                  <c:v>869.52</c:v>
                </c:pt>
                <c:pt idx="9191">
                  <c:v>870.12</c:v>
                </c:pt>
                <c:pt idx="9192">
                  <c:v>869.51</c:v>
                </c:pt>
                <c:pt idx="9193">
                  <c:v>869.59</c:v>
                </c:pt>
                <c:pt idx="9194">
                  <c:v>870.17</c:v>
                </c:pt>
                <c:pt idx="9195">
                  <c:v>869.54</c:v>
                </c:pt>
                <c:pt idx="9196">
                  <c:v>869.51</c:v>
                </c:pt>
                <c:pt idx="9197">
                  <c:v>870.07</c:v>
                </c:pt>
                <c:pt idx="9198">
                  <c:v>869.54</c:v>
                </c:pt>
                <c:pt idx="9199">
                  <c:v>869.58</c:v>
                </c:pt>
                <c:pt idx="9200">
                  <c:v>869.96</c:v>
                </c:pt>
                <c:pt idx="9201">
                  <c:v>869.57</c:v>
                </c:pt>
                <c:pt idx="9202">
                  <c:v>869.54</c:v>
                </c:pt>
                <c:pt idx="9203">
                  <c:v>869.88</c:v>
                </c:pt>
                <c:pt idx="9204">
                  <c:v>869.48</c:v>
                </c:pt>
                <c:pt idx="9205">
                  <c:v>869.54</c:v>
                </c:pt>
                <c:pt idx="9206">
                  <c:v>869.75</c:v>
                </c:pt>
                <c:pt idx="9207">
                  <c:v>869.56</c:v>
                </c:pt>
                <c:pt idx="9208">
                  <c:v>869.67</c:v>
                </c:pt>
                <c:pt idx="9209">
                  <c:v>869.67</c:v>
                </c:pt>
                <c:pt idx="9210">
                  <c:v>869.64</c:v>
                </c:pt>
                <c:pt idx="9211">
                  <c:v>869.74</c:v>
                </c:pt>
                <c:pt idx="9212">
                  <c:v>869.56</c:v>
                </c:pt>
                <c:pt idx="9213">
                  <c:v>869.54</c:v>
                </c:pt>
                <c:pt idx="9214">
                  <c:v>869.86</c:v>
                </c:pt>
                <c:pt idx="9215">
                  <c:v>869.59</c:v>
                </c:pt>
                <c:pt idx="9216">
                  <c:v>869.63</c:v>
                </c:pt>
                <c:pt idx="9217">
                  <c:v>869.97</c:v>
                </c:pt>
                <c:pt idx="9218">
                  <c:v>869.54</c:v>
                </c:pt>
                <c:pt idx="9219">
                  <c:v>869.62</c:v>
                </c:pt>
                <c:pt idx="9220">
                  <c:v>870.09</c:v>
                </c:pt>
                <c:pt idx="9221">
                  <c:v>869.6</c:v>
                </c:pt>
                <c:pt idx="9222">
                  <c:v>869.57</c:v>
                </c:pt>
                <c:pt idx="9223">
                  <c:v>870.13</c:v>
                </c:pt>
                <c:pt idx="9224">
                  <c:v>869.54</c:v>
                </c:pt>
                <c:pt idx="9225">
                  <c:v>869.59</c:v>
                </c:pt>
                <c:pt idx="9226">
                  <c:v>870.14</c:v>
                </c:pt>
                <c:pt idx="9227">
                  <c:v>869.54</c:v>
                </c:pt>
                <c:pt idx="9228">
                  <c:v>869.6</c:v>
                </c:pt>
                <c:pt idx="9229">
                  <c:v>870</c:v>
                </c:pt>
                <c:pt idx="9230">
                  <c:v>869.57</c:v>
                </c:pt>
                <c:pt idx="9231">
                  <c:v>869.62</c:v>
                </c:pt>
                <c:pt idx="9232">
                  <c:v>869.99</c:v>
                </c:pt>
                <c:pt idx="9233">
                  <c:v>869.54</c:v>
                </c:pt>
                <c:pt idx="9234">
                  <c:v>869.53</c:v>
                </c:pt>
                <c:pt idx="9235">
                  <c:v>869.9</c:v>
                </c:pt>
                <c:pt idx="9236">
                  <c:v>869.58</c:v>
                </c:pt>
                <c:pt idx="9237">
                  <c:v>869.61</c:v>
                </c:pt>
                <c:pt idx="9238">
                  <c:v>869.86</c:v>
                </c:pt>
                <c:pt idx="9239">
                  <c:v>869.6</c:v>
                </c:pt>
                <c:pt idx="9240">
                  <c:v>869.69</c:v>
                </c:pt>
                <c:pt idx="9241">
                  <c:v>869.77</c:v>
                </c:pt>
                <c:pt idx="9242">
                  <c:v>869.56</c:v>
                </c:pt>
                <c:pt idx="9243">
                  <c:v>869.81</c:v>
                </c:pt>
                <c:pt idx="9244">
                  <c:v>869.64</c:v>
                </c:pt>
                <c:pt idx="9245">
                  <c:v>869.55</c:v>
                </c:pt>
                <c:pt idx="9246">
                  <c:v>869.91</c:v>
                </c:pt>
                <c:pt idx="9247">
                  <c:v>869.6</c:v>
                </c:pt>
                <c:pt idx="9248">
                  <c:v>869.64</c:v>
                </c:pt>
                <c:pt idx="9249">
                  <c:v>869.93</c:v>
                </c:pt>
                <c:pt idx="9250">
                  <c:v>869.6</c:v>
                </c:pt>
                <c:pt idx="9251">
                  <c:v>869.57</c:v>
                </c:pt>
                <c:pt idx="9252">
                  <c:v>870.02</c:v>
                </c:pt>
                <c:pt idx="9253">
                  <c:v>869.5</c:v>
                </c:pt>
                <c:pt idx="9254">
                  <c:v>869.6</c:v>
                </c:pt>
                <c:pt idx="9255">
                  <c:v>870.08</c:v>
                </c:pt>
                <c:pt idx="9256">
                  <c:v>869.62</c:v>
                </c:pt>
                <c:pt idx="9257">
                  <c:v>869.64</c:v>
                </c:pt>
                <c:pt idx="9258">
                  <c:v>870.1</c:v>
                </c:pt>
                <c:pt idx="9259">
                  <c:v>869.6</c:v>
                </c:pt>
                <c:pt idx="9260">
                  <c:v>869.61</c:v>
                </c:pt>
                <c:pt idx="9261">
                  <c:v>870.21</c:v>
                </c:pt>
                <c:pt idx="9262">
                  <c:v>869.63</c:v>
                </c:pt>
                <c:pt idx="9263">
                  <c:v>869.58</c:v>
                </c:pt>
                <c:pt idx="9264">
                  <c:v>870</c:v>
                </c:pt>
                <c:pt idx="9265">
                  <c:v>869.63</c:v>
                </c:pt>
                <c:pt idx="9266">
                  <c:v>869.6</c:v>
                </c:pt>
                <c:pt idx="9267">
                  <c:v>869.97</c:v>
                </c:pt>
                <c:pt idx="9268">
                  <c:v>869.64</c:v>
                </c:pt>
                <c:pt idx="9269">
                  <c:v>869.67</c:v>
                </c:pt>
                <c:pt idx="9270">
                  <c:v>869.88</c:v>
                </c:pt>
                <c:pt idx="9271">
                  <c:v>869.63</c:v>
                </c:pt>
                <c:pt idx="9272">
                  <c:v>869.7</c:v>
                </c:pt>
                <c:pt idx="9273">
                  <c:v>869.8</c:v>
                </c:pt>
                <c:pt idx="9274">
                  <c:v>869.6</c:v>
                </c:pt>
                <c:pt idx="9275">
                  <c:v>869.77</c:v>
                </c:pt>
                <c:pt idx="9276">
                  <c:v>869.72</c:v>
                </c:pt>
                <c:pt idx="9277">
                  <c:v>869.58</c:v>
                </c:pt>
                <c:pt idx="9278">
                  <c:v>869.83</c:v>
                </c:pt>
                <c:pt idx="9279">
                  <c:v>869.56</c:v>
                </c:pt>
                <c:pt idx="9280">
                  <c:v>869.59</c:v>
                </c:pt>
                <c:pt idx="9281">
                  <c:v>869.97</c:v>
                </c:pt>
                <c:pt idx="9282">
                  <c:v>869.61</c:v>
                </c:pt>
                <c:pt idx="9283">
                  <c:v>869.65</c:v>
                </c:pt>
                <c:pt idx="9284">
                  <c:v>870.08</c:v>
                </c:pt>
                <c:pt idx="9285">
                  <c:v>869.57</c:v>
                </c:pt>
                <c:pt idx="9286">
                  <c:v>869.6</c:v>
                </c:pt>
                <c:pt idx="9287">
                  <c:v>870.11</c:v>
                </c:pt>
                <c:pt idx="9288">
                  <c:v>869.69</c:v>
                </c:pt>
                <c:pt idx="9289">
                  <c:v>869.64</c:v>
                </c:pt>
                <c:pt idx="9290">
                  <c:v>870.2</c:v>
                </c:pt>
                <c:pt idx="9291">
                  <c:v>869.69</c:v>
                </c:pt>
                <c:pt idx="9292">
                  <c:v>869.68</c:v>
                </c:pt>
                <c:pt idx="9293">
                  <c:v>870.21</c:v>
                </c:pt>
                <c:pt idx="9294">
                  <c:v>869.67</c:v>
                </c:pt>
                <c:pt idx="9295">
                  <c:v>869.61</c:v>
                </c:pt>
                <c:pt idx="9296">
                  <c:v>870.07</c:v>
                </c:pt>
                <c:pt idx="9297">
                  <c:v>869.66</c:v>
                </c:pt>
                <c:pt idx="9298">
                  <c:v>869.61</c:v>
                </c:pt>
                <c:pt idx="9299">
                  <c:v>869.98</c:v>
                </c:pt>
                <c:pt idx="9300">
                  <c:v>869.69</c:v>
                </c:pt>
                <c:pt idx="9301">
                  <c:v>869.64</c:v>
                </c:pt>
                <c:pt idx="9302">
                  <c:v>869.98</c:v>
                </c:pt>
                <c:pt idx="9303">
                  <c:v>869.69</c:v>
                </c:pt>
                <c:pt idx="9304">
                  <c:v>869.71</c:v>
                </c:pt>
                <c:pt idx="9305">
                  <c:v>869.93</c:v>
                </c:pt>
                <c:pt idx="9306">
                  <c:v>869.68</c:v>
                </c:pt>
                <c:pt idx="9307">
                  <c:v>869.79</c:v>
                </c:pt>
                <c:pt idx="9308">
                  <c:v>869.83</c:v>
                </c:pt>
                <c:pt idx="9309">
                  <c:v>869.65</c:v>
                </c:pt>
                <c:pt idx="9310">
                  <c:v>869.89</c:v>
                </c:pt>
                <c:pt idx="9311">
                  <c:v>869.73</c:v>
                </c:pt>
                <c:pt idx="9312">
                  <c:v>869.66</c:v>
                </c:pt>
                <c:pt idx="9313">
                  <c:v>869.98</c:v>
                </c:pt>
                <c:pt idx="9314">
                  <c:v>869.69</c:v>
                </c:pt>
                <c:pt idx="9315">
                  <c:v>869.65</c:v>
                </c:pt>
                <c:pt idx="9316">
                  <c:v>870.05</c:v>
                </c:pt>
                <c:pt idx="9317">
                  <c:v>869.62</c:v>
                </c:pt>
                <c:pt idx="9318">
                  <c:v>869.63</c:v>
                </c:pt>
                <c:pt idx="9319">
                  <c:v>870.15</c:v>
                </c:pt>
                <c:pt idx="9320">
                  <c:v>869.68</c:v>
                </c:pt>
                <c:pt idx="9321">
                  <c:v>869.7</c:v>
                </c:pt>
                <c:pt idx="9322">
                  <c:v>870.18</c:v>
                </c:pt>
                <c:pt idx="9323">
                  <c:v>869.69</c:v>
                </c:pt>
                <c:pt idx="9324">
                  <c:v>869.61</c:v>
                </c:pt>
                <c:pt idx="9325">
                  <c:v>870.22</c:v>
                </c:pt>
                <c:pt idx="9326">
                  <c:v>869.66</c:v>
                </c:pt>
                <c:pt idx="9327">
                  <c:v>869.62</c:v>
                </c:pt>
                <c:pt idx="9328">
                  <c:v>870.18</c:v>
                </c:pt>
                <c:pt idx="9329">
                  <c:v>869.72</c:v>
                </c:pt>
                <c:pt idx="9330">
                  <c:v>869.65</c:v>
                </c:pt>
                <c:pt idx="9331">
                  <c:v>870.05</c:v>
                </c:pt>
                <c:pt idx="9332">
                  <c:v>869.7</c:v>
                </c:pt>
                <c:pt idx="9333">
                  <c:v>869.67</c:v>
                </c:pt>
                <c:pt idx="9334">
                  <c:v>870.03</c:v>
                </c:pt>
                <c:pt idx="9335">
                  <c:v>869.63</c:v>
                </c:pt>
                <c:pt idx="9336">
                  <c:v>869.72</c:v>
                </c:pt>
                <c:pt idx="9337">
                  <c:v>869.87</c:v>
                </c:pt>
                <c:pt idx="9338">
                  <c:v>869.67</c:v>
                </c:pt>
                <c:pt idx="9339">
                  <c:v>869.79</c:v>
                </c:pt>
                <c:pt idx="9340">
                  <c:v>869.85</c:v>
                </c:pt>
                <c:pt idx="9341">
                  <c:v>869.64</c:v>
                </c:pt>
                <c:pt idx="9342">
                  <c:v>869.81</c:v>
                </c:pt>
                <c:pt idx="9343">
                  <c:v>869.75</c:v>
                </c:pt>
                <c:pt idx="9344">
                  <c:v>869.67</c:v>
                </c:pt>
                <c:pt idx="9345">
                  <c:v>869.97</c:v>
                </c:pt>
                <c:pt idx="9346">
                  <c:v>869.67</c:v>
                </c:pt>
                <c:pt idx="9347">
                  <c:v>869.6</c:v>
                </c:pt>
                <c:pt idx="9348">
                  <c:v>870.04</c:v>
                </c:pt>
                <c:pt idx="9349">
                  <c:v>869.64</c:v>
                </c:pt>
                <c:pt idx="9350">
                  <c:v>869.69</c:v>
                </c:pt>
                <c:pt idx="9351">
                  <c:v>870.16</c:v>
                </c:pt>
                <c:pt idx="9352">
                  <c:v>869.66</c:v>
                </c:pt>
                <c:pt idx="9353">
                  <c:v>869.62</c:v>
                </c:pt>
                <c:pt idx="9354">
                  <c:v>870.18</c:v>
                </c:pt>
                <c:pt idx="9355">
                  <c:v>869.69</c:v>
                </c:pt>
                <c:pt idx="9356">
                  <c:v>869.65</c:v>
                </c:pt>
                <c:pt idx="9357">
                  <c:v>870.23</c:v>
                </c:pt>
                <c:pt idx="9358">
                  <c:v>869.67</c:v>
                </c:pt>
                <c:pt idx="9359">
                  <c:v>869.65</c:v>
                </c:pt>
                <c:pt idx="9360">
                  <c:v>870.22</c:v>
                </c:pt>
                <c:pt idx="9361">
                  <c:v>869.61</c:v>
                </c:pt>
                <c:pt idx="9362">
                  <c:v>869.66</c:v>
                </c:pt>
                <c:pt idx="9363">
                  <c:v>870.08</c:v>
                </c:pt>
                <c:pt idx="9364">
                  <c:v>869.64</c:v>
                </c:pt>
                <c:pt idx="9365">
                  <c:v>869.67</c:v>
                </c:pt>
                <c:pt idx="9366">
                  <c:v>870.06</c:v>
                </c:pt>
                <c:pt idx="9367">
                  <c:v>869.66</c:v>
                </c:pt>
                <c:pt idx="9368">
                  <c:v>869.59</c:v>
                </c:pt>
                <c:pt idx="9369">
                  <c:v>869.95</c:v>
                </c:pt>
                <c:pt idx="9370">
                  <c:v>869.66</c:v>
                </c:pt>
                <c:pt idx="9371">
                  <c:v>869.75</c:v>
                </c:pt>
                <c:pt idx="9372">
                  <c:v>869.87</c:v>
                </c:pt>
                <c:pt idx="9373">
                  <c:v>869.61</c:v>
                </c:pt>
                <c:pt idx="9374">
                  <c:v>869.78</c:v>
                </c:pt>
                <c:pt idx="9375">
                  <c:v>869.69</c:v>
                </c:pt>
                <c:pt idx="9376">
                  <c:v>869.72</c:v>
                </c:pt>
                <c:pt idx="9377">
                  <c:v>869.95</c:v>
                </c:pt>
                <c:pt idx="9378">
                  <c:v>869.64</c:v>
                </c:pt>
                <c:pt idx="9379">
                  <c:v>869.67</c:v>
                </c:pt>
                <c:pt idx="9380">
                  <c:v>870.02</c:v>
                </c:pt>
                <c:pt idx="9381">
                  <c:v>869.66</c:v>
                </c:pt>
                <c:pt idx="9382">
                  <c:v>869.68</c:v>
                </c:pt>
                <c:pt idx="9383">
                  <c:v>870.1</c:v>
                </c:pt>
                <c:pt idx="9384">
                  <c:v>869.69</c:v>
                </c:pt>
                <c:pt idx="9385">
                  <c:v>869.73</c:v>
                </c:pt>
                <c:pt idx="9386">
                  <c:v>870.12</c:v>
                </c:pt>
                <c:pt idx="9387">
                  <c:v>869.69</c:v>
                </c:pt>
                <c:pt idx="9388">
                  <c:v>869.63</c:v>
                </c:pt>
                <c:pt idx="9389">
                  <c:v>870.27</c:v>
                </c:pt>
                <c:pt idx="9390">
                  <c:v>869.59</c:v>
                </c:pt>
                <c:pt idx="9391">
                  <c:v>869.64</c:v>
                </c:pt>
                <c:pt idx="9392">
                  <c:v>870.22</c:v>
                </c:pt>
                <c:pt idx="9393">
                  <c:v>869.67</c:v>
                </c:pt>
                <c:pt idx="9394">
                  <c:v>869.68</c:v>
                </c:pt>
                <c:pt idx="9395">
                  <c:v>870.12</c:v>
                </c:pt>
                <c:pt idx="9396">
                  <c:v>869.62</c:v>
                </c:pt>
                <c:pt idx="9397">
                  <c:v>869.64</c:v>
                </c:pt>
                <c:pt idx="9398">
                  <c:v>870.02</c:v>
                </c:pt>
                <c:pt idx="9399">
                  <c:v>869.63</c:v>
                </c:pt>
                <c:pt idx="9400">
                  <c:v>869.62</c:v>
                </c:pt>
                <c:pt idx="9401">
                  <c:v>869.97</c:v>
                </c:pt>
                <c:pt idx="9402">
                  <c:v>869.66</c:v>
                </c:pt>
                <c:pt idx="9403">
                  <c:v>869.65</c:v>
                </c:pt>
                <c:pt idx="9404">
                  <c:v>869.84</c:v>
                </c:pt>
                <c:pt idx="9405">
                  <c:v>869.69</c:v>
                </c:pt>
                <c:pt idx="9406">
                  <c:v>869.78</c:v>
                </c:pt>
                <c:pt idx="9407">
                  <c:v>869.69</c:v>
                </c:pt>
                <c:pt idx="9408">
                  <c:v>869.67</c:v>
                </c:pt>
                <c:pt idx="9409">
                  <c:v>869.8</c:v>
                </c:pt>
                <c:pt idx="9410">
                  <c:v>869.66</c:v>
                </c:pt>
                <c:pt idx="9411">
                  <c:v>869.61</c:v>
                </c:pt>
                <c:pt idx="9412">
                  <c:v>869.89</c:v>
                </c:pt>
                <c:pt idx="9413">
                  <c:v>869.58</c:v>
                </c:pt>
                <c:pt idx="9414">
                  <c:v>869.69</c:v>
                </c:pt>
                <c:pt idx="9415">
                  <c:v>869.97</c:v>
                </c:pt>
                <c:pt idx="9416">
                  <c:v>869.72</c:v>
                </c:pt>
                <c:pt idx="9417">
                  <c:v>869.66</c:v>
                </c:pt>
                <c:pt idx="9418">
                  <c:v>870.21</c:v>
                </c:pt>
                <c:pt idx="9419">
                  <c:v>869.75</c:v>
                </c:pt>
                <c:pt idx="9420">
                  <c:v>869.6</c:v>
                </c:pt>
                <c:pt idx="9421">
                  <c:v>870.19</c:v>
                </c:pt>
                <c:pt idx="9422">
                  <c:v>869.64</c:v>
                </c:pt>
                <c:pt idx="9423">
                  <c:v>869.63</c:v>
                </c:pt>
                <c:pt idx="9424">
                  <c:v>870.25</c:v>
                </c:pt>
                <c:pt idx="9425">
                  <c:v>869.7</c:v>
                </c:pt>
                <c:pt idx="9426">
                  <c:v>869.69</c:v>
                </c:pt>
                <c:pt idx="9427">
                  <c:v>870.23</c:v>
                </c:pt>
                <c:pt idx="9428">
                  <c:v>869.64</c:v>
                </c:pt>
                <c:pt idx="9429">
                  <c:v>869.66</c:v>
                </c:pt>
                <c:pt idx="9430">
                  <c:v>870.12</c:v>
                </c:pt>
                <c:pt idx="9431">
                  <c:v>869.64</c:v>
                </c:pt>
                <c:pt idx="9432">
                  <c:v>869.68</c:v>
                </c:pt>
                <c:pt idx="9433">
                  <c:v>870</c:v>
                </c:pt>
                <c:pt idx="9434">
                  <c:v>869.66</c:v>
                </c:pt>
                <c:pt idx="9435">
                  <c:v>869.67</c:v>
                </c:pt>
                <c:pt idx="9436">
                  <c:v>869.88</c:v>
                </c:pt>
                <c:pt idx="9437">
                  <c:v>869.65</c:v>
                </c:pt>
                <c:pt idx="9438">
                  <c:v>869.72</c:v>
                </c:pt>
                <c:pt idx="9439">
                  <c:v>869.78</c:v>
                </c:pt>
                <c:pt idx="9440">
                  <c:v>869.66</c:v>
                </c:pt>
                <c:pt idx="9441">
                  <c:v>869.9</c:v>
                </c:pt>
                <c:pt idx="9442">
                  <c:v>869.75</c:v>
                </c:pt>
                <c:pt idx="9443">
                  <c:v>869.63</c:v>
                </c:pt>
                <c:pt idx="9444">
                  <c:v>869.91</c:v>
                </c:pt>
                <c:pt idx="9445">
                  <c:v>869.71</c:v>
                </c:pt>
                <c:pt idx="9446">
                  <c:v>869.6</c:v>
                </c:pt>
                <c:pt idx="9447">
                  <c:v>870.06</c:v>
                </c:pt>
                <c:pt idx="9448">
                  <c:v>869.78</c:v>
                </c:pt>
                <c:pt idx="9449">
                  <c:v>869.58</c:v>
                </c:pt>
                <c:pt idx="9450">
                  <c:v>870.09</c:v>
                </c:pt>
                <c:pt idx="9451">
                  <c:v>869.67</c:v>
                </c:pt>
                <c:pt idx="9452">
                  <c:v>869.69</c:v>
                </c:pt>
                <c:pt idx="9453">
                  <c:v>870.26</c:v>
                </c:pt>
                <c:pt idx="9454">
                  <c:v>869.67</c:v>
                </c:pt>
                <c:pt idx="9455">
                  <c:v>869.73</c:v>
                </c:pt>
                <c:pt idx="9456">
                  <c:v>870.29</c:v>
                </c:pt>
                <c:pt idx="9457">
                  <c:v>869.68</c:v>
                </c:pt>
                <c:pt idx="9458">
                  <c:v>869.65</c:v>
                </c:pt>
                <c:pt idx="9459">
                  <c:v>870.16</c:v>
                </c:pt>
                <c:pt idx="9460">
                  <c:v>869.61</c:v>
                </c:pt>
                <c:pt idx="9461">
                  <c:v>869.65</c:v>
                </c:pt>
                <c:pt idx="9462">
                  <c:v>870.16</c:v>
                </c:pt>
                <c:pt idx="9463">
                  <c:v>869.7</c:v>
                </c:pt>
                <c:pt idx="9464">
                  <c:v>869.59</c:v>
                </c:pt>
                <c:pt idx="9465">
                  <c:v>870.01</c:v>
                </c:pt>
                <c:pt idx="9466">
                  <c:v>869.66</c:v>
                </c:pt>
                <c:pt idx="9467">
                  <c:v>869.7</c:v>
                </c:pt>
                <c:pt idx="9468">
                  <c:v>869.98</c:v>
                </c:pt>
                <c:pt idx="9469">
                  <c:v>869.72</c:v>
                </c:pt>
                <c:pt idx="9470">
                  <c:v>869.74</c:v>
                </c:pt>
                <c:pt idx="9471">
                  <c:v>869.9</c:v>
                </c:pt>
                <c:pt idx="9472">
                  <c:v>869.69</c:v>
                </c:pt>
                <c:pt idx="9473">
                  <c:v>869.89</c:v>
                </c:pt>
                <c:pt idx="9474">
                  <c:v>869.72</c:v>
                </c:pt>
                <c:pt idx="9475">
                  <c:v>869.68</c:v>
                </c:pt>
                <c:pt idx="9476">
                  <c:v>869.91</c:v>
                </c:pt>
                <c:pt idx="9477">
                  <c:v>869.68</c:v>
                </c:pt>
                <c:pt idx="9478">
                  <c:v>869.65</c:v>
                </c:pt>
                <c:pt idx="9479">
                  <c:v>870.02</c:v>
                </c:pt>
                <c:pt idx="9480">
                  <c:v>869.68</c:v>
                </c:pt>
                <c:pt idx="9481">
                  <c:v>869.68</c:v>
                </c:pt>
                <c:pt idx="9482">
                  <c:v>870.06</c:v>
                </c:pt>
                <c:pt idx="9483">
                  <c:v>869.72</c:v>
                </c:pt>
                <c:pt idx="9484">
                  <c:v>869.6</c:v>
                </c:pt>
                <c:pt idx="9485">
                  <c:v>870.22</c:v>
                </c:pt>
                <c:pt idx="9486">
                  <c:v>869.64</c:v>
                </c:pt>
                <c:pt idx="9487">
                  <c:v>869.67</c:v>
                </c:pt>
                <c:pt idx="9488">
                  <c:v>870.25</c:v>
                </c:pt>
                <c:pt idx="9489">
                  <c:v>869.71</c:v>
                </c:pt>
                <c:pt idx="9490">
                  <c:v>869.73</c:v>
                </c:pt>
                <c:pt idx="9491">
                  <c:v>870.32</c:v>
                </c:pt>
                <c:pt idx="9492">
                  <c:v>869.61</c:v>
                </c:pt>
                <c:pt idx="9493">
                  <c:v>869.71</c:v>
                </c:pt>
                <c:pt idx="9494">
                  <c:v>870.1</c:v>
                </c:pt>
                <c:pt idx="9495">
                  <c:v>869.7</c:v>
                </c:pt>
                <c:pt idx="9496">
                  <c:v>869.68</c:v>
                </c:pt>
                <c:pt idx="9497">
                  <c:v>870.12</c:v>
                </c:pt>
                <c:pt idx="9498">
                  <c:v>869.61</c:v>
                </c:pt>
                <c:pt idx="9499">
                  <c:v>869.59</c:v>
                </c:pt>
                <c:pt idx="9500">
                  <c:v>870.01</c:v>
                </c:pt>
                <c:pt idx="9501">
                  <c:v>869.72</c:v>
                </c:pt>
                <c:pt idx="9502">
                  <c:v>869.67</c:v>
                </c:pt>
                <c:pt idx="9503">
                  <c:v>869.9</c:v>
                </c:pt>
                <c:pt idx="9504">
                  <c:v>869.68</c:v>
                </c:pt>
                <c:pt idx="9505">
                  <c:v>869.82</c:v>
                </c:pt>
                <c:pt idx="9506">
                  <c:v>869.8</c:v>
                </c:pt>
                <c:pt idx="9507">
                  <c:v>869.62</c:v>
                </c:pt>
                <c:pt idx="9508">
                  <c:v>869.83</c:v>
                </c:pt>
                <c:pt idx="9509">
                  <c:v>869.72</c:v>
                </c:pt>
                <c:pt idx="9510">
                  <c:v>869.73</c:v>
                </c:pt>
                <c:pt idx="9511">
                  <c:v>869.97</c:v>
                </c:pt>
                <c:pt idx="9512">
                  <c:v>869.65</c:v>
                </c:pt>
                <c:pt idx="9513">
                  <c:v>869.68</c:v>
                </c:pt>
                <c:pt idx="9514">
                  <c:v>870.04</c:v>
                </c:pt>
                <c:pt idx="9515">
                  <c:v>869.66</c:v>
                </c:pt>
                <c:pt idx="9516">
                  <c:v>869.65</c:v>
                </c:pt>
                <c:pt idx="9517">
                  <c:v>870.11</c:v>
                </c:pt>
                <c:pt idx="9518">
                  <c:v>869.69</c:v>
                </c:pt>
                <c:pt idx="9519">
                  <c:v>869.66</c:v>
                </c:pt>
                <c:pt idx="9520">
                  <c:v>870.23</c:v>
                </c:pt>
                <c:pt idx="9521">
                  <c:v>869.7</c:v>
                </c:pt>
                <c:pt idx="9522">
                  <c:v>869.68</c:v>
                </c:pt>
                <c:pt idx="9523">
                  <c:v>870.25</c:v>
                </c:pt>
                <c:pt idx="9524">
                  <c:v>869.75</c:v>
                </c:pt>
                <c:pt idx="9525">
                  <c:v>869.69</c:v>
                </c:pt>
                <c:pt idx="9526">
                  <c:v>870.17</c:v>
                </c:pt>
                <c:pt idx="9527">
                  <c:v>869.68</c:v>
                </c:pt>
                <c:pt idx="9528">
                  <c:v>869.62</c:v>
                </c:pt>
                <c:pt idx="9529">
                  <c:v>870.1</c:v>
                </c:pt>
                <c:pt idx="9530">
                  <c:v>869.64</c:v>
                </c:pt>
                <c:pt idx="9531">
                  <c:v>869.66</c:v>
                </c:pt>
                <c:pt idx="9532">
                  <c:v>870.09</c:v>
                </c:pt>
                <c:pt idx="9533">
                  <c:v>869.69</c:v>
                </c:pt>
                <c:pt idx="9534">
                  <c:v>869.67</c:v>
                </c:pt>
                <c:pt idx="9535">
                  <c:v>869.89</c:v>
                </c:pt>
                <c:pt idx="9536">
                  <c:v>869.79</c:v>
                </c:pt>
                <c:pt idx="9537">
                  <c:v>869.76</c:v>
                </c:pt>
                <c:pt idx="9538">
                  <c:v>869.81</c:v>
                </c:pt>
                <c:pt idx="9539">
                  <c:v>869.77</c:v>
                </c:pt>
                <c:pt idx="9540">
                  <c:v>869.87</c:v>
                </c:pt>
                <c:pt idx="9541">
                  <c:v>869.83</c:v>
                </c:pt>
                <c:pt idx="9542">
                  <c:v>869.7</c:v>
                </c:pt>
                <c:pt idx="9543">
                  <c:v>869.94</c:v>
                </c:pt>
                <c:pt idx="9544">
                  <c:v>869.72</c:v>
                </c:pt>
                <c:pt idx="9545">
                  <c:v>869.68</c:v>
                </c:pt>
                <c:pt idx="9546">
                  <c:v>870.09</c:v>
                </c:pt>
                <c:pt idx="9547">
                  <c:v>869.76</c:v>
                </c:pt>
                <c:pt idx="9548">
                  <c:v>869.69</c:v>
                </c:pt>
                <c:pt idx="9549">
                  <c:v>870.05</c:v>
                </c:pt>
                <c:pt idx="9550">
                  <c:v>869.69</c:v>
                </c:pt>
                <c:pt idx="9551">
                  <c:v>869.71</c:v>
                </c:pt>
                <c:pt idx="9552">
                  <c:v>870.27</c:v>
                </c:pt>
                <c:pt idx="9553">
                  <c:v>869.59</c:v>
                </c:pt>
                <c:pt idx="9554">
                  <c:v>869.65</c:v>
                </c:pt>
                <c:pt idx="9555">
                  <c:v>870.22</c:v>
                </c:pt>
                <c:pt idx="9556">
                  <c:v>869.7</c:v>
                </c:pt>
                <c:pt idx="9557">
                  <c:v>869.68</c:v>
                </c:pt>
                <c:pt idx="9558">
                  <c:v>870.3</c:v>
                </c:pt>
                <c:pt idx="9559">
                  <c:v>869.64</c:v>
                </c:pt>
                <c:pt idx="9560">
                  <c:v>869.69</c:v>
                </c:pt>
                <c:pt idx="9561">
                  <c:v>870.15</c:v>
                </c:pt>
                <c:pt idx="9562">
                  <c:v>869.69</c:v>
                </c:pt>
                <c:pt idx="9563">
                  <c:v>869.71</c:v>
                </c:pt>
                <c:pt idx="9564">
                  <c:v>870.04</c:v>
                </c:pt>
                <c:pt idx="9565">
                  <c:v>869.71</c:v>
                </c:pt>
                <c:pt idx="9566">
                  <c:v>869.69</c:v>
                </c:pt>
                <c:pt idx="9567">
                  <c:v>870.03</c:v>
                </c:pt>
                <c:pt idx="9568">
                  <c:v>869.62</c:v>
                </c:pt>
                <c:pt idx="9569">
                  <c:v>869.71</c:v>
                </c:pt>
                <c:pt idx="9570">
                  <c:v>869.87</c:v>
                </c:pt>
                <c:pt idx="9571">
                  <c:v>869.74</c:v>
                </c:pt>
                <c:pt idx="9572">
                  <c:v>869.81</c:v>
                </c:pt>
                <c:pt idx="9573">
                  <c:v>869.75</c:v>
                </c:pt>
                <c:pt idx="9574">
                  <c:v>869.65</c:v>
                </c:pt>
                <c:pt idx="9575">
                  <c:v>869.94</c:v>
                </c:pt>
                <c:pt idx="9576">
                  <c:v>869.78</c:v>
                </c:pt>
                <c:pt idx="9577">
                  <c:v>869.72</c:v>
                </c:pt>
                <c:pt idx="9578">
                  <c:v>869.95</c:v>
                </c:pt>
                <c:pt idx="9579">
                  <c:v>869.65</c:v>
                </c:pt>
                <c:pt idx="9580">
                  <c:v>869.71</c:v>
                </c:pt>
                <c:pt idx="9581">
                  <c:v>870.1</c:v>
                </c:pt>
                <c:pt idx="9582">
                  <c:v>869.7</c:v>
                </c:pt>
                <c:pt idx="9583">
                  <c:v>869.76</c:v>
                </c:pt>
                <c:pt idx="9584">
                  <c:v>870.2</c:v>
                </c:pt>
                <c:pt idx="9585">
                  <c:v>869.78</c:v>
                </c:pt>
                <c:pt idx="9586">
                  <c:v>869.71</c:v>
                </c:pt>
                <c:pt idx="9587">
                  <c:v>870.33</c:v>
                </c:pt>
                <c:pt idx="9588">
                  <c:v>869.72</c:v>
                </c:pt>
                <c:pt idx="9589">
                  <c:v>869.7</c:v>
                </c:pt>
                <c:pt idx="9590">
                  <c:v>870.32</c:v>
                </c:pt>
                <c:pt idx="9591">
                  <c:v>869.74</c:v>
                </c:pt>
                <c:pt idx="9592">
                  <c:v>869.7</c:v>
                </c:pt>
                <c:pt idx="9593">
                  <c:v>870.26</c:v>
                </c:pt>
                <c:pt idx="9594">
                  <c:v>869.78</c:v>
                </c:pt>
                <c:pt idx="9595">
                  <c:v>869.74</c:v>
                </c:pt>
                <c:pt idx="9596">
                  <c:v>870.17</c:v>
                </c:pt>
                <c:pt idx="9597">
                  <c:v>869.79</c:v>
                </c:pt>
                <c:pt idx="9598">
                  <c:v>869.79</c:v>
                </c:pt>
                <c:pt idx="9599">
                  <c:v>870.03</c:v>
                </c:pt>
                <c:pt idx="9600">
                  <c:v>869.75</c:v>
                </c:pt>
                <c:pt idx="9601">
                  <c:v>869.79</c:v>
                </c:pt>
                <c:pt idx="9602">
                  <c:v>870.08</c:v>
                </c:pt>
                <c:pt idx="9603">
                  <c:v>869.77</c:v>
                </c:pt>
                <c:pt idx="9604">
                  <c:v>869.88</c:v>
                </c:pt>
                <c:pt idx="9605">
                  <c:v>869.91</c:v>
                </c:pt>
                <c:pt idx="9606">
                  <c:v>869.82</c:v>
                </c:pt>
                <c:pt idx="9607">
                  <c:v>869.95</c:v>
                </c:pt>
                <c:pt idx="9608">
                  <c:v>869.84</c:v>
                </c:pt>
                <c:pt idx="9609">
                  <c:v>869.75</c:v>
                </c:pt>
                <c:pt idx="9610">
                  <c:v>870.05</c:v>
                </c:pt>
                <c:pt idx="9611">
                  <c:v>869.77</c:v>
                </c:pt>
                <c:pt idx="9612">
                  <c:v>869.8</c:v>
                </c:pt>
                <c:pt idx="9613">
                  <c:v>870.15</c:v>
                </c:pt>
                <c:pt idx="9614">
                  <c:v>869.84</c:v>
                </c:pt>
                <c:pt idx="9615">
                  <c:v>869.67</c:v>
                </c:pt>
                <c:pt idx="9616">
                  <c:v>870.24</c:v>
                </c:pt>
                <c:pt idx="9617">
                  <c:v>869.82</c:v>
                </c:pt>
                <c:pt idx="9618">
                  <c:v>869.76</c:v>
                </c:pt>
                <c:pt idx="9619">
                  <c:v>870.29</c:v>
                </c:pt>
                <c:pt idx="9620">
                  <c:v>869.77</c:v>
                </c:pt>
                <c:pt idx="9621">
                  <c:v>869.83</c:v>
                </c:pt>
                <c:pt idx="9622">
                  <c:v>870.21</c:v>
                </c:pt>
                <c:pt idx="9623">
                  <c:v>869.78</c:v>
                </c:pt>
                <c:pt idx="9624">
                  <c:v>869.64</c:v>
                </c:pt>
                <c:pt idx="9625">
                  <c:v>870.26</c:v>
                </c:pt>
                <c:pt idx="9626">
                  <c:v>869.75</c:v>
                </c:pt>
                <c:pt idx="9627">
                  <c:v>869.7</c:v>
                </c:pt>
                <c:pt idx="9628">
                  <c:v>870.23</c:v>
                </c:pt>
                <c:pt idx="9629">
                  <c:v>869.79</c:v>
                </c:pt>
                <c:pt idx="9630">
                  <c:v>869.77</c:v>
                </c:pt>
                <c:pt idx="9631">
                  <c:v>870.14</c:v>
                </c:pt>
                <c:pt idx="9632">
                  <c:v>869.79</c:v>
                </c:pt>
                <c:pt idx="9633">
                  <c:v>869.76</c:v>
                </c:pt>
                <c:pt idx="9634">
                  <c:v>869.98</c:v>
                </c:pt>
                <c:pt idx="9635">
                  <c:v>869.71</c:v>
                </c:pt>
                <c:pt idx="9636">
                  <c:v>869.82</c:v>
                </c:pt>
                <c:pt idx="9637">
                  <c:v>869.93</c:v>
                </c:pt>
                <c:pt idx="9638">
                  <c:v>869.75</c:v>
                </c:pt>
                <c:pt idx="9639">
                  <c:v>869.88</c:v>
                </c:pt>
                <c:pt idx="9640">
                  <c:v>869.81</c:v>
                </c:pt>
                <c:pt idx="9641">
                  <c:v>869.78</c:v>
                </c:pt>
                <c:pt idx="9642">
                  <c:v>870.09</c:v>
                </c:pt>
                <c:pt idx="9643">
                  <c:v>869.79</c:v>
                </c:pt>
                <c:pt idx="9644">
                  <c:v>869.76</c:v>
                </c:pt>
                <c:pt idx="9645">
                  <c:v>870.05</c:v>
                </c:pt>
                <c:pt idx="9646">
                  <c:v>869.77</c:v>
                </c:pt>
                <c:pt idx="9647">
                  <c:v>869.83</c:v>
                </c:pt>
                <c:pt idx="9648">
                  <c:v>870.27</c:v>
                </c:pt>
                <c:pt idx="9649">
                  <c:v>869.82</c:v>
                </c:pt>
                <c:pt idx="9650">
                  <c:v>869.8</c:v>
                </c:pt>
                <c:pt idx="9651">
                  <c:v>870.31</c:v>
                </c:pt>
                <c:pt idx="9652">
                  <c:v>869.73</c:v>
                </c:pt>
                <c:pt idx="9653">
                  <c:v>869.81</c:v>
                </c:pt>
                <c:pt idx="9654">
                  <c:v>870.33</c:v>
                </c:pt>
                <c:pt idx="9655">
                  <c:v>869.82</c:v>
                </c:pt>
                <c:pt idx="9656">
                  <c:v>869.78</c:v>
                </c:pt>
                <c:pt idx="9657">
                  <c:v>870.33</c:v>
                </c:pt>
                <c:pt idx="9658">
                  <c:v>869.84</c:v>
                </c:pt>
                <c:pt idx="9659">
                  <c:v>869.72</c:v>
                </c:pt>
                <c:pt idx="9660">
                  <c:v>870.26</c:v>
                </c:pt>
                <c:pt idx="9661">
                  <c:v>869.81</c:v>
                </c:pt>
                <c:pt idx="9662">
                  <c:v>869.78</c:v>
                </c:pt>
                <c:pt idx="9663">
                  <c:v>870.22</c:v>
                </c:pt>
                <c:pt idx="9664">
                  <c:v>869.81</c:v>
                </c:pt>
                <c:pt idx="9665">
                  <c:v>869.86</c:v>
                </c:pt>
                <c:pt idx="9666">
                  <c:v>870.1</c:v>
                </c:pt>
                <c:pt idx="9667">
                  <c:v>869.79</c:v>
                </c:pt>
                <c:pt idx="9668">
                  <c:v>869.83</c:v>
                </c:pt>
                <c:pt idx="9669">
                  <c:v>869.98</c:v>
                </c:pt>
                <c:pt idx="9670">
                  <c:v>869.77</c:v>
                </c:pt>
                <c:pt idx="9671">
                  <c:v>869.97</c:v>
                </c:pt>
                <c:pt idx="9672">
                  <c:v>869.92</c:v>
                </c:pt>
                <c:pt idx="9673">
                  <c:v>869.79</c:v>
                </c:pt>
                <c:pt idx="9674">
                  <c:v>870.02</c:v>
                </c:pt>
                <c:pt idx="9675">
                  <c:v>869.82</c:v>
                </c:pt>
                <c:pt idx="9676">
                  <c:v>869.76</c:v>
                </c:pt>
                <c:pt idx="9677">
                  <c:v>870.17</c:v>
                </c:pt>
                <c:pt idx="9678">
                  <c:v>869.87</c:v>
                </c:pt>
                <c:pt idx="9679">
                  <c:v>869.87</c:v>
                </c:pt>
                <c:pt idx="9680">
                  <c:v>870.26</c:v>
                </c:pt>
                <c:pt idx="9681">
                  <c:v>869.86</c:v>
                </c:pt>
                <c:pt idx="9682">
                  <c:v>869.87</c:v>
                </c:pt>
                <c:pt idx="9683">
                  <c:v>870.28</c:v>
                </c:pt>
                <c:pt idx="9684">
                  <c:v>869.82</c:v>
                </c:pt>
                <c:pt idx="9685">
                  <c:v>869.86</c:v>
                </c:pt>
                <c:pt idx="9686">
                  <c:v>870.46</c:v>
                </c:pt>
                <c:pt idx="9687">
                  <c:v>869.91</c:v>
                </c:pt>
                <c:pt idx="9688">
                  <c:v>869.93</c:v>
                </c:pt>
                <c:pt idx="9689">
                  <c:v>870.43</c:v>
                </c:pt>
                <c:pt idx="9690">
                  <c:v>869.86</c:v>
                </c:pt>
                <c:pt idx="9691">
                  <c:v>869.82</c:v>
                </c:pt>
                <c:pt idx="9692">
                  <c:v>870.36</c:v>
                </c:pt>
                <c:pt idx="9693">
                  <c:v>869.9</c:v>
                </c:pt>
                <c:pt idx="9694">
                  <c:v>869.82</c:v>
                </c:pt>
                <c:pt idx="9695">
                  <c:v>870.29</c:v>
                </c:pt>
                <c:pt idx="9696">
                  <c:v>869.88</c:v>
                </c:pt>
                <c:pt idx="9697">
                  <c:v>869.93</c:v>
                </c:pt>
                <c:pt idx="9698">
                  <c:v>870.2</c:v>
                </c:pt>
                <c:pt idx="9699">
                  <c:v>869.88</c:v>
                </c:pt>
                <c:pt idx="9700">
                  <c:v>869.84</c:v>
                </c:pt>
                <c:pt idx="9701">
                  <c:v>870.1</c:v>
                </c:pt>
                <c:pt idx="9702">
                  <c:v>869.86</c:v>
                </c:pt>
                <c:pt idx="9703">
                  <c:v>869.96</c:v>
                </c:pt>
                <c:pt idx="9704">
                  <c:v>870.02</c:v>
                </c:pt>
                <c:pt idx="9705">
                  <c:v>869.89</c:v>
                </c:pt>
                <c:pt idx="9706">
                  <c:v>870.08</c:v>
                </c:pt>
                <c:pt idx="9707">
                  <c:v>869.98</c:v>
                </c:pt>
                <c:pt idx="9708">
                  <c:v>869.87</c:v>
                </c:pt>
                <c:pt idx="9709">
                  <c:v>870.25</c:v>
                </c:pt>
                <c:pt idx="9710">
                  <c:v>869.88</c:v>
                </c:pt>
                <c:pt idx="9711">
                  <c:v>869.93</c:v>
                </c:pt>
                <c:pt idx="9712">
                  <c:v>870.28</c:v>
                </c:pt>
                <c:pt idx="9713">
                  <c:v>869.94</c:v>
                </c:pt>
                <c:pt idx="9714">
                  <c:v>869.88</c:v>
                </c:pt>
                <c:pt idx="9715">
                  <c:v>870.34</c:v>
                </c:pt>
                <c:pt idx="9716">
                  <c:v>869.91</c:v>
                </c:pt>
                <c:pt idx="9717">
                  <c:v>869.84</c:v>
                </c:pt>
                <c:pt idx="9718">
                  <c:v>870.43</c:v>
                </c:pt>
                <c:pt idx="9719">
                  <c:v>869.83</c:v>
                </c:pt>
                <c:pt idx="9720">
                  <c:v>869.83</c:v>
                </c:pt>
                <c:pt idx="9721">
                  <c:v>870.44</c:v>
                </c:pt>
                <c:pt idx="9722">
                  <c:v>869.84</c:v>
                </c:pt>
                <c:pt idx="9723">
                  <c:v>869.92</c:v>
                </c:pt>
                <c:pt idx="9724">
                  <c:v>870.37</c:v>
                </c:pt>
                <c:pt idx="9725">
                  <c:v>869.91</c:v>
                </c:pt>
                <c:pt idx="9726">
                  <c:v>869.91</c:v>
                </c:pt>
                <c:pt idx="9727">
                  <c:v>870.31</c:v>
                </c:pt>
                <c:pt idx="9728">
                  <c:v>869.92</c:v>
                </c:pt>
                <c:pt idx="9729">
                  <c:v>869.9</c:v>
                </c:pt>
                <c:pt idx="9730">
                  <c:v>870.21</c:v>
                </c:pt>
                <c:pt idx="9731">
                  <c:v>869.91</c:v>
                </c:pt>
                <c:pt idx="9732">
                  <c:v>869.91</c:v>
                </c:pt>
                <c:pt idx="9733">
                  <c:v>870.14</c:v>
                </c:pt>
                <c:pt idx="9734">
                  <c:v>869.92</c:v>
                </c:pt>
                <c:pt idx="9735">
                  <c:v>869.96</c:v>
                </c:pt>
                <c:pt idx="9736">
                  <c:v>870.08</c:v>
                </c:pt>
                <c:pt idx="9737">
                  <c:v>869.86</c:v>
                </c:pt>
                <c:pt idx="9738">
                  <c:v>870.04</c:v>
                </c:pt>
                <c:pt idx="9739">
                  <c:v>870.04</c:v>
                </c:pt>
                <c:pt idx="9740">
                  <c:v>869.82</c:v>
                </c:pt>
                <c:pt idx="9741">
                  <c:v>870.13</c:v>
                </c:pt>
                <c:pt idx="9742">
                  <c:v>869.92</c:v>
                </c:pt>
                <c:pt idx="9743">
                  <c:v>869.92</c:v>
                </c:pt>
                <c:pt idx="9744">
                  <c:v>870.2</c:v>
                </c:pt>
                <c:pt idx="9745">
                  <c:v>869.9</c:v>
                </c:pt>
                <c:pt idx="9746">
                  <c:v>869.93</c:v>
                </c:pt>
                <c:pt idx="9747">
                  <c:v>870.33</c:v>
                </c:pt>
                <c:pt idx="9748">
                  <c:v>869.87</c:v>
                </c:pt>
                <c:pt idx="9749">
                  <c:v>869.92</c:v>
                </c:pt>
                <c:pt idx="9750">
                  <c:v>870.36</c:v>
                </c:pt>
                <c:pt idx="9751">
                  <c:v>869.95</c:v>
                </c:pt>
                <c:pt idx="9752">
                  <c:v>869.91</c:v>
                </c:pt>
                <c:pt idx="9753">
                  <c:v>870.48</c:v>
                </c:pt>
                <c:pt idx="9754">
                  <c:v>869.86</c:v>
                </c:pt>
                <c:pt idx="9755">
                  <c:v>869.94</c:v>
                </c:pt>
                <c:pt idx="9756">
                  <c:v>870.46</c:v>
                </c:pt>
                <c:pt idx="9757">
                  <c:v>869.94</c:v>
                </c:pt>
                <c:pt idx="9758">
                  <c:v>869.93</c:v>
                </c:pt>
                <c:pt idx="9759">
                  <c:v>870.33</c:v>
                </c:pt>
                <c:pt idx="9760">
                  <c:v>869.9</c:v>
                </c:pt>
                <c:pt idx="9761">
                  <c:v>870.01</c:v>
                </c:pt>
                <c:pt idx="9762">
                  <c:v>870.35</c:v>
                </c:pt>
                <c:pt idx="9763">
                  <c:v>869.91</c:v>
                </c:pt>
                <c:pt idx="9764">
                  <c:v>869.91</c:v>
                </c:pt>
                <c:pt idx="9765">
                  <c:v>870.22</c:v>
                </c:pt>
                <c:pt idx="9766">
                  <c:v>869.91</c:v>
                </c:pt>
                <c:pt idx="9767">
                  <c:v>870.02</c:v>
                </c:pt>
                <c:pt idx="9768">
                  <c:v>870.09</c:v>
                </c:pt>
                <c:pt idx="9769">
                  <c:v>869.92</c:v>
                </c:pt>
                <c:pt idx="9770">
                  <c:v>870.03</c:v>
                </c:pt>
                <c:pt idx="9771">
                  <c:v>869.96</c:v>
                </c:pt>
                <c:pt idx="9772">
                  <c:v>869.83</c:v>
                </c:pt>
                <c:pt idx="9773">
                  <c:v>870.06</c:v>
                </c:pt>
                <c:pt idx="9774">
                  <c:v>869.95</c:v>
                </c:pt>
                <c:pt idx="9775">
                  <c:v>869.88</c:v>
                </c:pt>
                <c:pt idx="9776">
                  <c:v>870.2</c:v>
                </c:pt>
                <c:pt idx="9777">
                  <c:v>870.01</c:v>
                </c:pt>
                <c:pt idx="9778">
                  <c:v>869.9</c:v>
                </c:pt>
                <c:pt idx="9779">
                  <c:v>870.39</c:v>
                </c:pt>
                <c:pt idx="9780">
                  <c:v>869.88</c:v>
                </c:pt>
                <c:pt idx="9781">
                  <c:v>869.81</c:v>
                </c:pt>
                <c:pt idx="9782">
                  <c:v>870.36</c:v>
                </c:pt>
                <c:pt idx="9783">
                  <c:v>869.91</c:v>
                </c:pt>
                <c:pt idx="9784">
                  <c:v>869.91</c:v>
                </c:pt>
                <c:pt idx="9785">
                  <c:v>870.55</c:v>
                </c:pt>
                <c:pt idx="9786">
                  <c:v>869.93</c:v>
                </c:pt>
                <c:pt idx="9787">
                  <c:v>869.84</c:v>
                </c:pt>
                <c:pt idx="9788">
                  <c:v>870.5</c:v>
                </c:pt>
                <c:pt idx="9789">
                  <c:v>869.91</c:v>
                </c:pt>
                <c:pt idx="9790">
                  <c:v>869.81</c:v>
                </c:pt>
                <c:pt idx="9791">
                  <c:v>870.46</c:v>
                </c:pt>
                <c:pt idx="9792">
                  <c:v>869.95</c:v>
                </c:pt>
                <c:pt idx="9793">
                  <c:v>869.94</c:v>
                </c:pt>
                <c:pt idx="9794">
                  <c:v>870.28</c:v>
                </c:pt>
                <c:pt idx="9795">
                  <c:v>869.94</c:v>
                </c:pt>
                <c:pt idx="9796">
                  <c:v>869.94</c:v>
                </c:pt>
                <c:pt idx="9797">
                  <c:v>870.25</c:v>
                </c:pt>
                <c:pt idx="9798">
                  <c:v>869.95</c:v>
                </c:pt>
                <c:pt idx="9799">
                  <c:v>869.93</c:v>
                </c:pt>
                <c:pt idx="9800">
                  <c:v>870.16</c:v>
                </c:pt>
                <c:pt idx="9801">
                  <c:v>869.85</c:v>
                </c:pt>
                <c:pt idx="9802">
                  <c:v>869.99</c:v>
                </c:pt>
                <c:pt idx="9803">
                  <c:v>870.07</c:v>
                </c:pt>
                <c:pt idx="9804">
                  <c:v>869.95</c:v>
                </c:pt>
                <c:pt idx="9805">
                  <c:v>870.12</c:v>
                </c:pt>
                <c:pt idx="9806">
                  <c:v>870.01</c:v>
                </c:pt>
                <c:pt idx="9807">
                  <c:v>869.92</c:v>
                </c:pt>
                <c:pt idx="9808">
                  <c:v>870.24</c:v>
                </c:pt>
                <c:pt idx="9809">
                  <c:v>869.88</c:v>
                </c:pt>
                <c:pt idx="9810">
                  <c:v>869.94</c:v>
                </c:pt>
                <c:pt idx="9811">
                  <c:v>870.36</c:v>
                </c:pt>
                <c:pt idx="9812">
                  <c:v>869.96</c:v>
                </c:pt>
                <c:pt idx="9813">
                  <c:v>870</c:v>
                </c:pt>
                <c:pt idx="9814">
                  <c:v>870.38</c:v>
                </c:pt>
                <c:pt idx="9815">
                  <c:v>869.96</c:v>
                </c:pt>
                <c:pt idx="9816">
                  <c:v>869.93</c:v>
                </c:pt>
                <c:pt idx="9817">
                  <c:v>870.52</c:v>
                </c:pt>
                <c:pt idx="9818">
                  <c:v>870.05</c:v>
                </c:pt>
                <c:pt idx="9819">
                  <c:v>869.94</c:v>
                </c:pt>
                <c:pt idx="9820">
                  <c:v>870.47</c:v>
                </c:pt>
                <c:pt idx="9821">
                  <c:v>869.97</c:v>
                </c:pt>
                <c:pt idx="9822">
                  <c:v>869.92</c:v>
                </c:pt>
                <c:pt idx="9823">
                  <c:v>870.46</c:v>
                </c:pt>
                <c:pt idx="9824">
                  <c:v>869.9</c:v>
                </c:pt>
                <c:pt idx="9825">
                  <c:v>869.91</c:v>
                </c:pt>
                <c:pt idx="9826">
                  <c:v>870.32</c:v>
                </c:pt>
                <c:pt idx="9827">
                  <c:v>869.98</c:v>
                </c:pt>
                <c:pt idx="9828">
                  <c:v>869.86</c:v>
                </c:pt>
                <c:pt idx="9829">
                  <c:v>870.22</c:v>
                </c:pt>
                <c:pt idx="9830">
                  <c:v>870.02</c:v>
                </c:pt>
                <c:pt idx="9831">
                  <c:v>869.95</c:v>
                </c:pt>
                <c:pt idx="9832">
                  <c:v>870.26</c:v>
                </c:pt>
                <c:pt idx="9833">
                  <c:v>869.97</c:v>
                </c:pt>
                <c:pt idx="9834">
                  <c:v>870.02</c:v>
                </c:pt>
                <c:pt idx="9835">
                  <c:v>870.07</c:v>
                </c:pt>
                <c:pt idx="9836">
                  <c:v>869.96</c:v>
                </c:pt>
                <c:pt idx="9837">
                  <c:v>870.1</c:v>
                </c:pt>
                <c:pt idx="9838">
                  <c:v>870.05</c:v>
                </c:pt>
                <c:pt idx="9839">
                  <c:v>869.97</c:v>
                </c:pt>
                <c:pt idx="9840">
                  <c:v>870.22</c:v>
                </c:pt>
                <c:pt idx="9841">
                  <c:v>870.06</c:v>
                </c:pt>
                <c:pt idx="9842">
                  <c:v>869.96</c:v>
                </c:pt>
                <c:pt idx="9843">
                  <c:v>870.32</c:v>
                </c:pt>
                <c:pt idx="9844">
                  <c:v>870.04</c:v>
                </c:pt>
                <c:pt idx="9845">
                  <c:v>869.96</c:v>
                </c:pt>
                <c:pt idx="9846">
                  <c:v>870.33</c:v>
                </c:pt>
                <c:pt idx="9847">
                  <c:v>869.88</c:v>
                </c:pt>
                <c:pt idx="9848">
                  <c:v>869.98</c:v>
                </c:pt>
                <c:pt idx="9849">
                  <c:v>870.45</c:v>
                </c:pt>
                <c:pt idx="9850">
                  <c:v>869.97</c:v>
                </c:pt>
                <c:pt idx="9851">
                  <c:v>870.03</c:v>
                </c:pt>
                <c:pt idx="9852">
                  <c:v>870.49</c:v>
                </c:pt>
                <c:pt idx="9853">
                  <c:v>869.93</c:v>
                </c:pt>
                <c:pt idx="9854">
                  <c:v>869.94</c:v>
                </c:pt>
                <c:pt idx="9855">
                  <c:v>870.55</c:v>
                </c:pt>
                <c:pt idx="9856">
                  <c:v>869.99</c:v>
                </c:pt>
                <c:pt idx="9857">
                  <c:v>869.86</c:v>
                </c:pt>
                <c:pt idx="9858">
                  <c:v>870.38</c:v>
                </c:pt>
                <c:pt idx="9859">
                  <c:v>869.97</c:v>
                </c:pt>
                <c:pt idx="9860">
                  <c:v>869.86</c:v>
                </c:pt>
                <c:pt idx="9861">
                  <c:v>870.35</c:v>
                </c:pt>
                <c:pt idx="9862">
                  <c:v>869.94</c:v>
                </c:pt>
                <c:pt idx="9863">
                  <c:v>869.94</c:v>
                </c:pt>
                <c:pt idx="9864">
                  <c:v>870.24</c:v>
                </c:pt>
                <c:pt idx="9865">
                  <c:v>869.95</c:v>
                </c:pt>
                <c:pt idx="9866">
                  <c:v>870.01</c:v>
                </c:pt>
                <c:pt idx="9867">
                  <c:v>870.11</c:v>
                </c:pt>
                <c:pt idx="9868">
                  <c:v>869.93</c:v>
                </c:pt>
                <c:pt idx="9869">
                  <c:v>870.13</c:v>
                </c:pt>
                <c:pt idx="9870">
                  <c:v>870.06</c:v>
                </c:pt>
                <c:pt idx="9871">
                  <c:v>870.01</c:v>
                </c:pt>
                <c:pt idx="9872">
                  <c:v>870.17</c:v>
                </c:pt>
                <c:pt idx="9873">
                  <c:v>869.94</c:v>
                </c:pt>
                <c:pt idx="9874">
                  <c:v>870.01</c:v>
                </c:pt>
                <c:pt idx="9875">
                  <c:v>870.21</c:v>
                </c:pt>
                <c:pt idx="9876">
                  <c:v>870.02</c:v>
                </c:pt>
                <c:pt idx="9877">
                  <c:v>869.99</c:v>
                </c:pt>
                <c:pt idx="9878">
                  <c:v>870.36</c:v>
                </c:pt>
                <c:pt idx="9879">
                  <c:v>869.96</c:v>
                </c:pt>
                <c:pt idx="9880">
                  <c:v>869.95</c:v>
                </c:pt>
                <c:pt idx="9881">
                  <c:v>870.44</c:v>
                </c:pt>
                <c:pt idx="9882">
                  <c:v>869.99</c:v>
                </c:pt>
                <c:pt idx="9883">
                  <c:v>869.95</c:v>
                </c:pt>
                <c:pt idx="9884">
                  <c:v>870.6</c:v>
                </c:pt>
                <c:pt idx="9885">
                  <c:v>869.98</c:v>
                </c:pt>
                <c:pt idx="9886">
                  <c:v>869.98</c:v>
                </c:pt>
                <c:pt idx="9887">
                  <c:v>870.6</c:v>
                </c:pt>
                <c:pt idx="9888">
                  <c:v>869.98</c:v>
                </c:pt>
                <c:pt idx="9889">
                  <c:v>870.02</c:v>
                </c:pt>
                <c:pt idx="9890">
                  <c:v>870.5</c:v>
                </c:pt>
                <c:pt idx="9891">
                  <c:v>869.94</c:v>
                </c:pt>
                <c:pt idx="9892">
                  <c:v>869.99</c:v>
                </c:pt>
                <c:pt idx="9893">
                  <c:v>870.4</c:v>
                </c:pt>
                <c:pt idx="9894">
                  <c:v>869.97</c:v>
                </c:pt>
                <c:pt idx="9895">
                  <c:v>869.97</c:v>
                </c:pt>
                <c:pt idx="9896">
                  <c:v>870.32</c:v>
                </c:pt>
                <c:pt idx="9897">
                  <c:v>870</c:v>
                </c:pt>
                <c:pt idx="9898">
                  <c:v>870.02</c:v>
                </c:pt>
                <c:pt idx="9899">
                  <c:v>870.26</c:v>
                </c:pt>
                <c:pt idx="9900">
                  <c:v>870</c:v>
                </c:pt>
                <c:pt idx="9901">
                  <c:v>870.04</c:v>
                </c:pt>
                <c:pt idx="9902">
                  <c:v>870.15</c:v>
                </c:pt>
                <c:pt idx="9903">
                  <c:v>869.94</c:v>
                </c:pt>
                <c:pt idx="9904">
                  <c:v>870.19</c:v>
                </c:pt>
                <c:pt idx="9905">
                  <c:v>870.13</c:v>
                </c:pt>
                <c:pt idx="9906">
                  <c:v>870.06</c:v>
                </c:pt>
                <c:pt idx="9907">
                  <c:v>870.35</c:v>
                </c:pt>
                <c:pt idx="9908">
                  <c:v>869.92</c:v>
                </c:pt>
                <c:pt idx="9909">
                  <c:v>870.01</c:v>
                </c:pt>
                <c:pt idx="9910">
                  <c:v>870.42</c:v>
                </c:pt>
                <c:pt idx="9911">
                  <c:v>870.07</c:v>
                </c:pt>
                <c:pt idx="9912">
                  <c:v>869.98</c:v>
                </c:pt>
                <c:pt idx="9913">
                  <c:v>870.45</c:v>
                </c:pt>
                <c:pt idx="9914">
                  <c:v>870.08</c:v>
                </c:pt>
                <c:pt idx="9915">
                  <c:v>869.98</c:v>
                </c:pt>
                <c:pt idx="9916">
                  <c:v>870.52</c:v>
                </c:pt>
                <c:pt idx="9917">
                  <c:v>869.99</c:v>
                </c:pt>
                <c:pt idx="9918">
                  <c:v>869.96</c:v>
                </c:pt>
                <c:pt idx="9919">
                  <c:v>870.55</c:v>
                </c:pt>
                <c:pt idx="9920">
                  <c:v>869.97</c:v>
                </c:pt>
                <c:pt idx="9921">
                  <c:v>869.99</c:v>
                </c:pt>
                <c:pt idx="9922">
                  <c:v>870.58</c:v>
                </c:pt>
                <c:pt idx="9923">
                  <c:v>870.02</c:v>
                </c:pt>
                <c:pt idx="9924">
                  <c:v>870.04</c:v>
                </c:pt>
                <c:pt idx="9925">
                  <c:v>870.5</c:v>
                </c:pt>
                <c:pt idx="9926">
                  <c:v>869.99</c:v>
                </c:pt>
                <c:pt idx="9927">
                  <c:v>870</c:v>
                </c:pt>
                <c:pt idx="9928">
                  <c:v>870.46</c:v>
                </c:pt>
                <c:pt idx="9929">
                  <c:v>869.95</c:v>
                </c:pt>
                <c:pt idx="9930">
                  <c:v>870</c:v>
                </c:pt>
                <c:pt idx="9931">
                  <c:v>870.34</c:v>
                </c:pt>
                <c:pt idx="9932">
                  <c:v>869.99</c:v>
                </c:pt>
                <c:pt idx="9933">
                  <c:v>870.06</c:v>
                </c:pt>
                <c:pt idx="9934">
                  <c:v>870.24</c:v>
                </c:pt>
                <c:pt idx="9935">
                  <c:v>870.04</c:v>
                </c:pt>
                <c:pt idx="9936">
                  <c:v>870.19</c:v>
                </c:pt>
                <c:pt idx="9937">
                  <c:v>870.09</c:v>
                </c:pt>
                <c:pt idx="9938">
                  <c:v>869.94</c:v>
                </c:pt>
                <c:pt idx="9939">
                  <c:v>870.15</c:v>
                </c:pt>
                <c:pt idx="9940">
                  <c:v>870</c:v>
                </c:pt>
                <c:pt idx="9941">
                  <c:v>869.88</c:v>
                </c:pt>
                <c:pt idx="9942">
                  <c:v>870.3</c:v>
                </c:pt>
                <c:pt idx="9943">
                  <c:v>870.01</c:v>
                </c:pt>
                <c:pt idx="9944">
                  <c:v>869.98</c:v>
                </c:pt>
                <c:pt idx="9945">
                  <c:v>870.43</c:v>
                </c:pt>
                <c:pt idx="9946">
                  <c:v>870.05</c:v>
                </c:pt>
                <c:pt idx="9947">
                  <c:v>869.93</c:v>
                </c:pt>
                <c:pt idx="9948">
                  <c:v>870.57</c:v>
                </c:pt>
                <c:pt idx="9949">
                  <c:v>870</c:v>
                </c:pt>
                <c:pt idx="9950">
                  <c:v>869.88</c:v>
                </c:pt>
                <c:pt idx="9951">
                  <c:v>870.55</c:v>
                </c:pt>
                <c:pt idx="9952">
                  <c:v>870.02</c:v>
                </c:pt>
                <c:pt idx="9953">
                  <c:v>869.92</c:v>
                </c:pt>
                <c:pt idx="9954">
                  <c:v>870.6</c:v>
                </c:pt>
                <c:pt idx="9955">
                  <c:v>870.07</c:v>
                </c:pt>
                <c:pt idx="9956">
                  <c:v>870.06</c:v>
                </c:pt>
                <c:pt idx="9957">
                  <c:v>870.5</c:v>
                </c:pt>
                <c:pt idx="9958">
                  <c:v>869.93</c:v>
                </c:pt>
                <c:pt idx="9959">
                  <c:v>870.08</c:v>
                </c:pt>
                <c:pt idx="9960">
                  <c:v>870.4</c:v>
                </c:pt>
                <c:pt idx="9961">
                  <c:v>870.04</c:v>
                </c:pt>
                <c:pt idx="9962">
                  <c:v>869.95</c:v>
                </c:pt>
                <c:pt idx="9963">
                  <c:v>870.29</c:v>
                </c:pt>
                <c:pt idx="9964">
                  <c:v>869.92</c:v>
                </c:pt>
                <c:pt idx="9965">
                  <c:v>869.95</c:v>
                </c:pt>
                <c:pt idx="9966">
                  <c:v>870.16</c:v>
                </c:pt>
                <c:pt idx="9967">
                  <c:v>869.94</c:v>
                </c:pt>
                <c:pt idx="9968">
                  <c:v>870.11</c:v>
                </c:pt>
                <c:pt idx="9969">
                  <c:v>870.09</c:v>
                </c:pt>
                <c:pt idx="9970">
                  <c:v>870</c:v>
                </c:pt>
                <c:pt idx="9971">
                  <c:v>870.33</c:v>
                </c:pt>
                <c:pt idx="9972">
                  <c:v>870.09</c:v>
                </c:pt>
                <c:pt idx="9973">
                  <c:v>870.03</c:v>
                </c:pt>
                <c:pt idx="9974">
                  <c:v>870.39</c:v>
                </c:pt>
                <c:pt idx="9975">
                  <c:v>869.92</c:v>
                </c:pt>
                <c:pt idx="9976">
                  <c:v>869.99</c:v>
                </c:pt>
                <c:pt idx="9977">
                  <c:v>870.46</c:v>
                </c:pt>
                <c:pt idx="9978">
                  <c:v>869.99</c:v>
                </c:pt>
                <c:pt idx="9979">
                  <c:v>870.05</c:v>
                </c:pt>
                <c:pt idx="9980">
                  <c:v>870.43</c:v>
                </c:pt>
                <c:pt idx="9981">
                  <c:v>870.01</c:v>
                </c:pt>
                <c:pt idx="9982">
                  <c:v>869.96</c:v>
                </c:pt>
                <c:pt idx="9983">
                  <c:v>870.57</c:v>
                </c:pt>
                <c:pt idx="9984">
                  <c:v>869.94</c:v>
                </c:pt>
                <c:pt idx="9985">
                  <c:v>869.9</c:v>
                </c:pt>
                <c:pt idx="9986">
                  <c:v>870.63</c:v>
                </c:pt>
                <c:pt idx="9987">
                  <c:v>869.97</c:v>
                </c:pt>
                <c:pt idx="9988">
                  <c:v>869.94</c:v>
                </c:pt>
                <c:pt idx="9989">
                  <c:v>870.41</c:v>
                </c:pt>
                <c:pt idx="9990">
                  <c:v>870.05</c:v>
                </c:pt>
                <c:pt idx="9991">
                  <c:v>869.91</c:v>
                </c:pt>
                <c:pt idx="9992">
                  <c:v>870.35</c:v>
                </c:pt>
                <c:pt idx="9993">
                  <c:v>869.99</c:v>
                </c:pt>
                <c:pt idx="9994">
                  <c:v>870.08</c:v>
                </c:pt>
                <c:pt idx="9995">
                  <c:v>870.26</c:v>
                </c:pt>
                <c:pt idx="9996">
                  <c:v>869.96</c:v>
                </c:pt>
                <c:pt idx="9997">
                  <c:v>870.02</c:v>
                </c:pt>
                <c:pt idx="9998">
                  <c:v>870.23</c:v>
                </c:pt>
                <c:pt idx="9999">
                  <c:v>869.92</c:v>
                </c:pt>
                <c:pt idx="10000">
                  <c:v>870.09</c:v>
                </c:pt>
                <c:pt idx="10001">
                  <c:v>870.04</c:v>
                </c:pt>
                <c:pt idx="10002">
                  <c:v>870</c:v>
                </c:pt>
                <c:pt idx="10003">
                  <c:v>870.25</c:v>
                </c:pt>
                <c:pt idx="10004">
                  <c:v>870.07</c:v>
                </c:pt>
                <c:pt idx="10005">
                  <c:v>870.01</c:v>
                </c:pt>
                <c:pt idx="10006">
                  <c:v>870.26</c:v>
                </c:pt>
                <c:pt idx="10007">
                  <c:v>870.02</c:v>
                </c:pt>
                <c:pt idx="10008">
                  <c:v>870.09</c:v>
                </c:pt>
                <c:pt idx="10009">
                  <c:v>870.47</c:v>
                </c:pt>
                <c:pt idx="10010">
                  <c:v>870.08</c:v>
                </c:pt>
                <c:pt idx="10011">
                  <c:v>869.97</c:v>
                </c:pt>
                <c:pt idx="10012">
                  <c:v>870.54</c:v>
                </c:pt>
                <c:pt idx="10013">
                  <c:v>870.02</c:v>
                </c:pt>
                <c:pt idx="10014">
                  <c:v>870.02</c:v>
                </c:pt>
                <c:pt idx="10015">
                  <c:v>870.56</c:v>
                </c:pt>
                <c:pt idx="10016">
                  <c:v>869.98</c:v>
                </c:pt>
                <c:pt idx="10017">
                  <c:v>870.06</c:v>
                </c:pt>
                <c:pt idx="10018">
                  <c:v>870.63</c:v>
                </c:pt>
                <c:pt idx="10019">
                  <c:v>870.03</c:v>
                </c:pt>
                <c:pt idx="10020">
                  <c:v>870</c:v>
                </c:pt>
                <c:pt idx="10021">
                  <c:v>870.65</c:v>
                </c:pt>
                <c:pt idx="10022">
                  <c:v>870.08</c:v>
                </c:pt>
                <c:pt idx="10023">
                  <c:v>870.09</c:v>
                </c:pt>
                <c:pt idx="10024">
                  <c:v>870.47</c:v>
                </c:pt>
                <c:pt idx="10025">
                  <c:v>870</c:v>
                </c:pt>
                <c:pt idx="10026">
                  <c:v>869.93</c:v>
                </c:pt>
                <c:pt idx="10027">
                  <c:v>870.39</c:v>
                </c:pt>
                <c:pt idx="10028">
                  <c:v>869.95</c:v>
                </c:pt>
                <c:pt idx="10029">
                  <c:v>870.11</c:v>
                </c:pt>
                <c:pt idx="10030">
                  <c:v>870.36</c:v>
                </c:pt>
                <c:pt idx="10031">
                  <c:v>870.04</c:v>
                </c:pt>
                <c:pt idx="10032">
                  <c:v>870.11</c:v>
                </c:pt>
                <c:pt idx="10033">
                  <c:v>870.16</c:v>
                </c:pt>
                <c:pt idx="10034">
                  <c:v>870.05</c:v>
                </c:pt>
                <c:pt idx="10035">
                  <c:v>870.19</c:v>
                </c:pt>
                <c:pt idx="10036">
                  <c:v>870.24</c:v>
                </c:pt>
                <c:pt idx="10037">
                  <c:v>870.11</c:v>
                </c:pt>
                <c:pt idx="10038">
                  <c:v>870.32</c:v>
                </c:pt>
                <c:pt idx="10039">
                  <c:v>870.11</c:v>
                </c:pt>
                <c:pt idx="10040">
                  <c:v>870.17</c:v>
                </c:pt>
                <c:pt idx="10041">
                  <c:v>870.35</c:v>
                </c:pt>
                <c:pt idx="10042">
                  <c:v>869.98</c:v>
                </c:pt>
                <c:pt idx="10043">
                  <c:v>869.91</c:v>
                </c:pt>
                <c:pt idx="10044">
                  <c:v>870.52</c:v>
                </c:pt>
                <c:pt idx="10045">
                  <c:v>870.03</c:v>
                </c:pt>
                <c:pt idx="10046">
                  <c:v>870.01</c:v>
                </c:pt>
                <c:pt idx="10047">
                  <c:v>870.47</c:v>
                </c:pt>
                <c:pt idx="10048">
                  <c:v>870.05</c:v>
                </c:pt>
                <c:pt idx="10049">
                  <c:v>870.12</c:v>
                </c:pt>
                <c:pt idx="10050">
                  <c:v>870.56</c:v>
                </c:pt>
                <c:pt idx="10051">
                  <c:v>870.04</c:v>
                </c:pt>
                <c:pt idx="10052">
                  <c:v>870.1</c:v>
                </c:pt>
                <c:pt idx="10053">
                  <c:v>870.71</c:v>
                </c:pt>
                <c:pt idx="10054">
                  <c:v>870.08</c:v>
                </c:pt>
                <c:pt idx="10055">
                  <c:v>870.04</c:v>
                </c:pt>
                <c:pt idx="10056">
                  <c:v>870.52</c:v>
                </c:pt>
                <c:pt idx="10057">
                  <c:v>869.96</c:v>
                </c:pt>
                <c:pt idx="10058">
                  <c:v>869.96</c:v>
                </c:pt>
                <c:pt idx="10059">
                  <c:v>870.4</c:v>
                </c:pt>
                <c:pt idx="10060">
                  <c:v>870.08</c:v>
                </c:pt>
                <c:pt idx="10061">
                  <c:v>869.89</c:v>
                </c:pt>
                <c:pt idx="10062">
                  <c:v>870.27</c:v>
                </c:pt>
                <c:pt idx="10063">
                  <c:v>869.97</c:v>
                </c:pt>
                <c:pt idx="10064">
                  <c:v>870.09</c:v>
                </c:pt>
                <c:pt idx="10065">
                  <c:v>870.25</c:v>
                </c:pt>
                <c:pt idx="10066">
                  <c:v>870.21</c:v>
                </c:pt>
                <c:pt idx="10067">
                  <c:v>870.24</c:v>
                </c:pt>
                <c:pt idx="10068">
                  <c:v>870.2</c:v>
                </c:pt>
                <c:pt idx="10069">
                  <c:v>870.01</c:v>
                </c:pt>
                <c:pt idx="10070">
                  <c:v>870.14</c:v>
                </c:pt>
                <c:pt idx="10071">
                  <c:v>870.05</c:v>
                </c:pt>
                <c:pt idx="10072">
                  <c:v>870.03</c:v>
                </c:pt>
                <c:pt idx="10073">
                  <c:v>870.36</c:v>
                </c:pt>
                <c:pt idx="10074">
                  <c:v>870.01</c:v>
                </c:pt>
                <c:pt idx="10075">
                  <c:v>870.08</c:v>
                </c:pt>
                <c:pt idx="10076">
                  <c:v>870.46</c:v>
                </c:pt>
                <c:pt idx="10077">
                  <c:v>870.11</c:v>
                </c:pt>
                <c:pt idx="10078">
                  <c:v>870.02</c:v>
                </c:pt>
                <c:pt idx="10079">
                  <c:v>870.57</c:v>
                </c:pt>
                <c:pt idx="10080">
                  <c:v>870.06</c:v>
                </c:pt>
                <c:pt idx="10081">
                  <c:v>870.16</c:v>
                </c:pt>
                <c:pt idx="10082">
                  <c:v>870.64</c:v>
                </c:pt>
                <c:pt idx="10083">
                  <c:v>870.01</c:v>
                </c:pt>
                <c:pt idx="10084">
                  <c:v>870.07</c:v>
                </c:pt>
                <c:pt idx="10085">
                  <c:v>870.71</c:v>
                </c:pt>
                <c:pt idx="10086">
                  <c:v>870.05</c:v>
                </c:pt>
                <c:pt idx="10087">
                  <c:v>870</c:v>
                </c:pt>
                <c:pt idx="10088">
                  <c:v>870.63</c:v>
                </c:pt>
                <c:pt idx="10089">
                  <c:v>870.04</c:v>
                </c:pt>
                <c:pt idx="10090">
                  <c:v>870.09</c:v>
                </c:pt>
                <c:pt idx="10091">
                  <c:v>870.5</c:v>
                </c:pt>
                <c:pt idx="10092">
                  <c:v>869.98</c:v>
                </c:pt>
                <c:pt idx="10093">
                  <c:v>870.11</c:v>
                </c:pt>
                <c:pt idx="10094">
                  <c:v>870.23</c:v>
                </c:pt>
                <c:pt idx="10095">
                  <c:v>869.84</c:v>
                </c:pt>
                <c:pt idx="10096">
                  <c:v>869.82</c:v>
                </c:pt>
                <c:pt idx="10097">
                  <c:v>870</c:v>
                </c:pt>
                <c:pt idx="10098">
                  <c:v>869.9</c:v>
                </c:pt>
                <c:pt idx="10099">
                  <c:v>870.08</c:v>
                </c:pt>
                <c:pt idx="10100">
                  <c:v>870.1</c:v>
                </c:pt>
                <c:pt idx="10101">
                  <c:v>869.99</c:v>
                </c:pt>
                <c:pt idx="10102">
                  <c:v>870.2</c:v>
                </c:pt>
                <c:pt idx="10103">
                  <c:v>870.02</c:v>
                </c:pt>
                <c:pt idx="10104">
                  <c:v>870.01</c:v>
                </c:pt>
                <c:pt idx="10105">
                  <c:v>870.18</c:v>
                </c:pt>
                <c:pt idx="10106">
                  <c:v>870.11</c:v>
                </c:pt>
                <c:pt idx="10107">
                  <c:v>869.98</c:v>
                </c:pt>
                <c:pt idx="10108">
                  <c:v>870.32</c:v>
                </c:pt>
                <c:pt idx="10109">
                  <c:v>869.93</c:v>
                </c:pt>
                <c:pt idx="10110">
                  <c:v>869.82</c:v>
                </c:pt>
                <c:pt idx="10111">
                  <c:v>870.4</c:v>
                </c:pt>
                <c:pt idx="10112">
                  <c:v>869.88</c:v>
                </c:pt>
                <c:pt idx="10113">
                  <c:v>869.91</c:v>
                </c:pt>
                <c:pt idx="10114">
                  <c:v>870.63</c:v>
                </c:pt>
                <c:pt idx="10115">
                  <c:v>870.16</c:v>
                </c:pt>
                <c:pt idx="10116">
                  <c:v>870.03</c:v>
                </c:pt>
                <c:pt idx="10117">
                  <c:v>870.61</c:v>
                </c:pt>
                <c:pt idx="10118">
                  <c:v>870</c:v>
                </c:pt>
                <c:pt idx="10119">
                  <c:v>869.91</c:v>
                </c:pt>
                <c:pt idx="10120">
                  <c:v>870.59</c:v>
                </c:pt>
                <c:pt idx="10121">
                  <c:v>870.04</c:v>
                </c:pt>
                <c:pt idx="10122">
                  <c:v>870.1</c:v>
                </c:pt>
                <c:pt idx="10123">
                  <c:v>870.41</c:v>
                </c:pt>
                <c:pt idx="10124">
                  <c:v>870</c:v>
                </c:pt>
                <c:pt idx="10125">
                  <c:v>869.84</c:v>
                </c:pt>
                <c:pt idx="10126">
                  <c:v>870.13</c:v>
                </c:pt>
                <c:pt idx="10127">
                  <c:v>870.1</c:v>
                </c:pt>
                <c:pt idx="10128">
                  <c:v>870.03</c:v>
                </c:pt>
                <c:pt idx="10129">
                  <c:v>870.29</c:v>
                </c:pt>
                <c:pt idx="10130">
                  <c:v>869.9</c:v>
                </c:pt>
                <c:pt idx="10131">
                  <c:v>870.12</c:v>
                </c:pt>
                <c:pt idx="10132">
                  <c:v>870.24</c:v>
                </c:pt>
                <c:pt idx="10133">
                  <c:v>870.03</c:v>
                </c:pt>
                <c:pt idx="10134">
                  <c:v>870.13</c:v>
                </c:pt>
                <c:pt idx="10135">
                  <c:v>869.99</c:v>
                </c:pt>
                <c:pt idx="10136">
                  <c:v>869.83</c:v>
                </c:pt>
                <c:pt idx="10137">
                  <c:v>870.08</c:v>
                </c:pt>
                <c:pt idx="10138">
                  <c:v>869.85</c:v>
                </c:pt>
                <c:pt idx="10139">
                  <c:v>869.99</c:v>
                </c:pt>
                <c:pt idx="10140">
                  <c:v>870.33</c:v>
                </c:pt>
                <c:pt idx="10141">
                  <c:v>870</c:v>
                </c:pt>
                <c:pt idx="10142">
                  <c:v>869.93</c:v>
                </c:pt>
                <c:pt idx="10143">
                  <c:v>870.4</c:v>
                </c:pt>
                <c:pt idx="10144">
                  <c:v>870</c:v>
                </c:pt>
                <c:pt idx="10145">
                  <c:v>869.99</c:v>
                </c:pt>
                <c:pt idx="10146">
                  <c:v>870.54</c:v>
                </c:pt>
                <c:pt idx="10147">
                  <c:v>869.8</c:v>
                </c:pt>
                <c:pt idx="10148">
                  <c:v>869.95</c:v>
                </c:pt>
                <c:pt idx="10149">
                  <c:v>870.58</c:v>
                </c:pt>
                <c:pt idx="10150">
                  <c:v>869.85</c:v>
                </c:pt>
                <c:pt idx="10151">
                  <c:v>869.88</c:v>
                </c:pt>
                <c:pt idx="10152">
                  <c:v>870.65</c:v>
                </c:pt>
                <c:pt idx="10153">
                  <c:v>870.08</c:v>
                </c:pt>
                <c:pt idx="10154">
                  <c:v>870</c:v>
                </c:pt>
                <c:pt idx="10155">
                  <c:v>870.56</c:v>
                </c:pt>
                <c:pt idx="10156">
                  <c:v>870.12</c:v>
                </c:pt>
                <c:pt idx="10157">
                  <c:v>870.17</c:v>
                </c:pt>
                <c:pt idx="10158">
                  <c:v>870.54</c:v>
                </c:pt>
                <c:pt idx="10159">
                  <c:v>869.94</c:v>
                </c:pt>
                <c:pt idx="10160">
                  <c:v>869.8</c:v>
                </c:pt>
                <c:pt idx="10161">
                  <c:v>870.33</c:v>
                </c:pt>
                <c:pt idx="10162">
                  <c:v>870.01</c:v>
                </c:pt>
                <c:pt idx="10163">
                  <c:v>869.85</c:v>
                </c:pt>
                <c:pt idx="10164">
                  <c:v>870.18</c:v>
                </c:pt>
                <c:pt idx="10165">
                  <c:v>869.89</c:v>
                </c:pt>
                <c:pt idx="10166">
                  <c:v>870.19</c:v>
                </c:pt>
                <c:pt idx="10167">
                  <c:v>870.08</c:v>
                </c:pt>
                <c:pt idx="10168">
                  <c:v>869.98</c:v>
                </c:pt>
                <c:pt idx="10169">
                  <c:v>870.19</c:v>
                </c:pt>
                <c:pt idx="10170">
                  <c:v>870.11</c:v>
                </c:pt>
                <c:pt idx="10171">
                  <c:v>870.05</c:v>
                </c:pt>
                <c:pt idx="10172">
                  <c:v>870.21</c:v>
                </c:pt>
                <c:pt idx="10173">
                  <c:v>869.98</c:v>
                </c:pt>
                <c:pt idx="10174">
                  <c:v>869.8</c:v>
                </c:pt>
                <c:pt idx="10175">
                  <c:v>870.32</c:v>
                </c:pt>
                <c:pt idx="10176">
                  <c:v>869.88</c:v>
                </c:pt>
                <c:pt idx="10177">
                  <c:v>869.84</c:v>
                </c:pt>
                <c:pt idx="10178">
                  <c:v>870.33</c:v>
                </c:pt>
                <c:pt idx="10179">
                  <c:v>869.77</c:v>
                </c:pt>
                <c:pt idx="10180">
                  <c:v>870.02</c:v>
                </c:pt>
                <c:pt idx="10181">
                  <c:v>870.46</c:v>
                </c:pt>
                <c:pt idx="10182">
                  <c:v>869.99</c:v>
                </c:pt>
                <c:pt idx="10183">
                  <c:v>869.95</c:v>
                </c:pt>
                <c:pt idx="10184">
                  <c:v>870.5</c:v>
                </c:pt>
                <c:pt idx="10185">
                  <c:v>869.9</c:v>
                </c:pt>
                <c:pt idx="10186">
                  <c:v>870.09</c:v>
                </c:pt>
                <c:pt idx="10187">
                  <c:v>870.6</c:v>
                </c:pt>
                <c:pt idx="10188">
                  <c:v>870.02</c:v>
                </c:pt>
                <c:pt idx="10189">
                  <c:v>869.92</c:v>
                </c:pt>
                <c:pt idx="10190">
                  <c:v>870.52</c:v>
                </c:pt>
                <c:pt idx="10191">
                  <c:v>870.18</c:v>
                </c:pt>
                <c:pt idx="10192">
                  <c:v>870.07</c:v>
                </c:pt>
                <c:pt idx="10193">
                  <c:v>870.44</c:v>
                </c:pt>
                <c:pt idx="10194">
                  <c:v>870.11</c:v>
                </c:pt>
                <c:pt idx="10195">
                  <c:v>870.11</c:v>
                </c:pt>
                <c:pt idx="10196">
                  <c:v>870.41</c:v>
                </c:pt>
                <c:pt idx="10197">
                  <c:v>870.1</c:v>
                </c:pt>
                <c:pt idx="10198">
                  <c:v>870.17</c:v>
                </c:pt>
                <c:pt idx="10199">
                  <c:v>870.26</c:v>
                </c:pt>
                <c:pt idx="10200">
                  <c:v>869.93</c:v>
                </c:pt>
                <c:pt idx="10201">
                  <c:v>870.21</c:v>
                </c:pt>
                <c:pt idx="10202">
                  <c:v>870.18</c:v>
                </c:pt>
                <c:pt idx="10203">
                  <c:v>869.9</c:v>
                </c:pt>
                <c:pt idx="10204">
                  <c:v>870.33</c:v>
                </c:pt>
                <c:pt idx="10205">
                  <c:v>870.02</c:v>
                </c:pt>
                <c:pt idx="10206">
                  <c:v>869.99</c:v>
                </c:pt>
                <c:pt idx="10207">
                  <c:v>870.46</c:v>
                </c:pt>
                <c:pt idx="10208">
                  <c:v>870</c:v>
                </c:pt>
                <c:pt idx="10209">
                  <c:v>870.16</c:v>
                </c:pt>
                <c:pt idx="10210">
                  <c:v>870.59</c:v>
                </c:pt>
                <c:pt idx="10211">
                  <c:v>869.97</c:v>
                </c:pt>
                <c:pt idx="10212">
                  <c:v>870.05</c:v>
                </c:pt>
                <c:pt idx="10213">
                  <c:v>870.66</c:v>
                </c:pt>
                <c:pt idx="10214">
                  <c:v>870.16</c:v>
                </c:pt>
                <c:pt idx="10215">
                  <c:v>870.08</c:v>
                </c:pt>
                <c:pt idx="10216">
                  <c:v>870.58</c:v>
                </c:pt>
                <c:pt idx="10217">
                  <c:v>869.99</c:v>
                </c:pt>
                <c:pt idx="10218">
                  <c:v>870</c:v>
                </c:pt>
                <c:pt idx="10219">
                  <c:v>870.63</c:v>
                </c:pt>
                <c:pt idx="10220">
                  <c:v>870.11</c:v>
                </c:pt>
                <c:pt idx="10221">
                  <c:v>870.04</c:v>
                </c:pt>
                <c:pt idx="10222">
                  <c:v>870.39</c:v>
                </c:pt>
                <c:pt idx="10223">
                  <c:v>869.65</c:v>
                </c:pt>
                <c:pt idx="10224">
                  <c:v>869.94</c:v>
                </c:pt>
                <c:pt idx="10225">
                  <c:v>870.24</c:v>
                </c:pt>
                <c:pt idx="10226">
                  <c:v>869.82</c:v>
                </c:pt>
                <c:pt idx="10227">
                  <c:v>869.77</c:v>
                </c:pt>
                <c:pt idx="10228">
                  <c:v>870.18</c:v>
                </c:pt>
                <c:pt idx="10229">
                  <c:v>869.85</c:v>
                </c:pt>
                <c:pt idx="10230">
                  <c:v>870.04</c:v>
                </c:pt>
                <c:pt idx="10231">
                  <c:v>870.08</c:v>
                </c:pt>
                <c:pt idx="10232">
                  <c:v>869.85</c:v>
                </c:pt>
                <c:pt idx="10233">
                  <c:v>869.65</c:v>
                </c:pt>
                <c:pt idx="10234">
                  <c:v>869.7</c:v>
                </c:pt>
                <c:pt idx="10235">
                  <c:v>869.69</c:v>
                </c:pt>
                <c:pt idx="10236">
                  <c:v>870.24</c:v>
                </c:pt>
                <c:pt idx="10237">
                  <c:v>869.85</c:v>
                </c:pt>
                <c:pt idx="10238">
                  <c:v>869.88</c:v>
                </c:pt>
                <c:pt idx="10239">
                  <c:v>870.33</c:v>
                </c:pt>
                <c:pt idx="10240">
                  <c:v>869.82</c:v>
                </c:pt>
                <c:pt idx="10241">
                  <c:v>869.94</c:v>
                </c:pt>
                <c:pt idx="10242">
                  <c:v>870.42</c:v>
                </c:pt>
                <c:pt idx="10243">
                  <c:v>870.07</c:v>
                </c:pt>
                <c:pt idx="10244">
                  <c:v>870.08</c:v>
                </c:pt>
                <c:pt idx="10245">
                  <c:v>870.54</c:v>
                </c:pt>
                <c:pt idx="10246">
                  <c:v>870.07</c:v>
                </c:pt>
                <c:pt idx="10247">
                  <c:v>870.03</c:v>
                </c:pt>
                <c:pt idx="10248">
                  <c:v>870.65</c:v>
                </c:pt>
                <c:pt idx="10249">
                  <c:v>870.07</c:v>
                </c:pt>
                <c:pt idx="10250">
                  <c:v>870.13</c:v>
                </c:pt>
                <c:pt idx="10251">
                  <c:v>870.76</c:v>
                </c:pt>
                <c:pt idx="10252">
                  <c:v>870.12</c:v>
                </c:pt>
                <c:pt idx="10253">
                  <c:v>869.97</c:v>
                </c:pt>
                <c:pt idx="10254">
                  <c:v>870.5</c:v>
                </c:pt>
                <c:pt idx="10255">
                  <c:v>870.03</c:v>
                </c:pt>
                <c:pt idx="10256">
                  <c:v>870.14</c:v>
                </c:pt>
                <c:pt idx="10257">
                  <c:v>870.5</c:v>
                </c:pt>
                <c:pt idx="10258">
                  <c:v>870.16</c:v>
                </c:pt>
                <c:pt idx="10259">
                  <c:v>870.19</c:v>
                </c:pt>
                <c:pt idx="10260">
                  <c:v>870.39</c:v>
                </c:pt>
                <c:pt idx="10261">
                  <c:v>870.07</c:v>
                </c:pt>
                <c:pt idx="10262">
                  <c:v>870.11</c:v>
                </c:pt>
                <c:pt idx="10263">
                  <c:v>870.18</c:v>
                </c:pt>
                <c:pt idx="10264">
                  <c:v>869.97</c:v>
                </c:pt>
                <c:pt idx="10265">
                  <c:v>870.14</c:v>
                </c:pt>
                <c:pt idx="10266">
                  <c:v>870.17</c:v>
                </c:pt>
                <c:pt idx="10267">
                  <c:v>870.02</c:v>
                </c:pt>
                <c:pt idx="10268">
                  <c:v>870.31</c:v>
                </c:pt>
                <c:pt idx="10269">
                  <c:v>870.11</c:v>
                </c:pt>
                <c:pt idx="10270">
                  <c:v>870.1</c:v>
                </c:pt>
                <c:pt idx="10271">
                  <c:v>870.33</c:v>
                </c:pt>
                <c:pt idx="10272">
                  <c:v>870.16</c:v>
                </c:pt>
                <c:pt idx="10273">
                  <c:v>870.15</c:v>
                </c:pt>
                <c:pt idx="10274">
                  <c:v>870.42</c:v>
                </c:pt>
                <c:pt idx="10275">
                  <c:v>870.12</c:v>
                </c:pt>
                <c:pt idx="10276">
                  <c:v>870.17</c:v>
                </c:pt>
                <c:pt idx="10277">
                  <c:v>870.55</c:v>
                </c:pt>
                <c:pt idx="10278">
                  <c:v>870.07</c:v>
                </c:pt>
                <c:pt idx="10279">
                  <c:v>870.13</c:v>
                </c:pt>
                <c:pt idx="10280">
                  <c:v>870.54</c:v>
                </c:pt>
                <c:pt idx="10281">
                  <c:v>869.97</c:v>
                </c:pt>
                <c:pt idx="10282">
                  <c:v>869.97</c:v>
                </c:pt>
                <c:pt idx="10283">
                  <c:v>870.53</c:v>
                </c:pt>
                <c:pt idx="10284">
                  <c:v>869.96</c:v>
                </c:pt>
                <c:pt idx="10285">
                  <c:v>869.95</c:v>
                </c:pt>
                <c:pt idx="10286">
                  <c:v>870.59</c:v>
                </c:pt>
                <c:pt idx="10287">
                  <c:v>870.03</c:v>
                </c:pt>
                <c:pt idx="10288">
                  <c:v>869.96</c:v>
                </c:pt>
                <c:pt idx="10289">
                  <c:v>870.26</c:v>
                </c:pt>
                <c:pt idx="10290">
                  <c:v>870.03</c:v>
                </c:pt>
                <c:pt idx="10291">
                  <c:v>869.94</c:v>
                </c:pt>
                <c:pt idx="10292">
                  <c:v>870.32</c:v>
                </c:pt>
                <c:pt idx="10293">
                  <c:v>869.92</c:v>
                </c:pt>
                <c:pt idx="10294">
                  <c:v>870.02</c:v>
                </c:pt>
                <c:pt idx="10295">
                  <c:v>870.04</c:v>
                </c:pt>
                <c:pt idx="10296">
                  <c:v>869.94</c:v>
                </c:pt>
                <c:pt idx="10297">
                  <c:v>870.08</c:v>
                </c:pt>
                <c:pt idx="10298">
                  <c:v>870.2</c:v>
                </c:pt>
                <c:pt idx="10299">
                  <c:v>870.03</c:v>
                </c:pt>
                <c:pt idx="10300">
                  <c:v>870.16</c:v>
                </c:pt>
                <c:pt idx="10301">
                  <c:v>870.05</c:v>
                </c:pt>
                <c:pt idx="10302">
                  <c:v>869.94</c:v>
                </c:pt>
                <c:pt idx="10303">
                  <c:v>870.25</c:v>
                </c:pt>
                <c:pt idx="10304">
                  <c:v>870.02</c:v>
                </c:pt>
                <c:pt idx="10305">
                  <c:v>869.92</c:v>
                </c:pt>
                <c:pt idx="10306">
                  <c:v>870.26</c:v>
                </c:pt>
                <c:pt idx="10307">
                  <c:v>869.86</c:v>
                </c:pt>
                <c:pt idx="10308">
                  <c:v>869.84</c:v>
                </c:pt>
                <c:pt idx="10309">
                  <c:v>870.4</c:v>
                </c:pt>
                <c:pt idx="10310">
                  <c:v>869.97</c:v>
                </c:pt>
                <c:pt idx="10311">
                  <c:v>869.94</c:v>
                </c:pt>
                <c:pt idx="10312">
                  <c:v>870.44</c:v>
                </c:pt>
                <c:pt idx="10313">
                  <c:v>869.81</c:v>
                </c:pt>
                <c:pt idx="10314">
                  <c:v>870.01</c:v>
                </c:pt>
                <c:pt idx="10315">
                  <c:v>870.54</c:v>
                </c:pt>
                <c:pt idx="10316">
                  <c:v>870.05</c:v>
                </c:pt>
                <c:pt idx="10317">
                  <c:v>869.99</c:v>
                </c:pt>
                <c:pt idx="10318">
                  <c:v>870.62</c:v>
                </c:pt>
                <c:pt idx="10319">
                  <c:v>870.1</c:v>
                </c:pt>
                <c:pt idx="10320">
                  <c:v>870.04</c:v>
                </c:pt>
                <c:pt idx="10321">
                  <c:v>870.55</c:v>
                </c:pt>
                <c:pt idx="10322">
                  <c:v>870.1</c:v>
                </c:pt>
                <c:pt idx="10323">
                  <c:v>870.03</c:v>
                </c:pt>
                <c:pt idx="10324">
                  <c:v>870.43</c:v>
                </c:pt>
                <c:pt idx="10325">
                  <c:v>870.11</c:v>
                </c:pt>
                <c:pt idx="10326">
                  <c:v>869.8</c:v>
                </c:pt>
                <c:pt idx="10327">
                  <c:v>870.12</c:v>
                </c:pt>
                <c:pt idx="10328">
                  <c:v>869.97</c:v>
                </c:pt>
                <c:pt idx="10329">
                  <c:v>869.99</c:v>
                </c:pt>
                <c:pt idx="10330">
                  <c:v>870.36</c:v>
                </c:pt>
                <c:pt idx="10331">
                  <c:v>870.02</c:v>
                </c:pt>
                <c:pt idx="10332">
                  <c:v>870.21</c:v>
                </c:pt>
                <c:pt idx="10333">
                  <c:v>870.18</c:v>
                </c:pt>
                <c:pt idx="10334">
                  <c:v>869.96</c:v>
                </c:pt>
                <c:pt idx="10335">
                  <c:v>870.35</c:v>
                </c:pt>
                <c:pt idx="10336">
                  <c:v>870.14</c:v>
                </c:pt>
                <c:pt idx="10337">
                  <c:v>870.06</c:v>
                </c:pt>
                <c:pt idx="10338">
                  <c:v>870.37</c:v>
                </c:pt>
                <c:pt idx="10339">
                  <c:v>870.07</c:v>
                </c:pt>
                <c:pt idx="10340">
                  <c:v>870.11</c:v>
                </c:pt>
                <c:pt idx="10341">
                  <c:v>870.58</c:v>
                </c:pt>
                <c:pt idx="10342">
                  <c:v>870.14</c:v>
                </c:pt>
                <c:pt idx="10343">
                  <c:v>869.99</c:v>
                </c:pt>
                <c:pt idx="10344">
                  <c:v>870.52</c:v>
                </c:pt>
                <c:pt idx="10345">
                  <c:v>870.03</c:v>
                </c:pt>
                <c:pt idx="10346">
                  <c:v>869.99</c:v>
                </c:pt>
                <c:pt idx="10347">
                  <c:v>870.67</c:v>
                </c:pt>
                <c:pt idx="10348">
                  <c:v>870.1</c:v>
                </c:pt>
                <c:pt idx="10349">
                  <c:v>870.12</c:v>
                </c:pt>
                <c:pt idx="10350">
                  <c:v>870.69</c:v>
                </c:pt>
                <c:pt idx="10351">
                  <c:v>870.12</c:v>
                </c:pt>
                <c:pt idx="10352">
                  <c:v>870.18</c:v>
                </c:pt>
                <c:pt idx="10353">
                  <c:v>870.65</c:v>
                </c:pt>
                <c:pt idx="10354">
                  <c:v>870.23</c:v>
                </c:pt>
                <c:pt idx="10355">
                  <c:v>870.18</c:v>
                </c:pt>
                <c:pt idx="10356">
                  <c:v>870.61</c:v>
                </c:pt>
                <c:pt idx="10357">
                  <c:v>870.21</c:v>
                </c:pt>
                <c:pt idx="10358">
                  <c:v>870.22</c:v>
                </c:pt>
                <c:pt idx="10359">
                  <c:v>870.46</c:v>
                </c:pt>
                <c:pt idx="10360">
                  <c:v>870.16</c:v>
                </c:pt>
                <c:pt idx="10361">
                  <c:v>870.18</c:v>
                </c:pt>
                <c:pt idx="10362">
                  <c:v>870.43</c:v>
                </c:pt>
                <c:pt idx="10363">
                  <c:v>870.16</c:v>
                </c:pt>
                <c:pt idx="10364">
                  <c:v>870.32</c:v>
                </c:pt>
                <c:pt idx="10365">
                  <c:v>870.3</c:v>
                </c:pt>
                <c:pt idx="10366">
                  <c:v>870.17</c:v>
                </c:pt>
                <c:pt idx="10367">
                  <c:v>870.33</c:v>
                </c:pt>
                <c:pt idx="10368">
                  <c:v>870.27</c:v>
                </c:pt>
                <c:pt idx="10369">
                  <c:v>870.23</c:v>
                </c:pt>
                <c:pt idx="10370">
                  <c:v>870.59</c:v>
                </c:pt>
                <c:pt idx="10371">
                  <c:v>869.98</c:v>
                </c:pt>
                <c:pt idx="10372">
                  <c:v>870.04</c:v>
                </c:pt>
                <c:pt idx="10373">
                  <c:v>870.47</c:v>
                </c:pt>
                <c:pt idx="10374">
                  <c:v>870.09</c:v>
                </c:pt>
                <c:pt idx="10375">
                  <c:v>869.93</c:v>
                </c:pt>
                <c:pt idx="10376">
                  <c:v>870.56</c:v>
                </c:pt>
                <c:pt idx="10377">
                  <c:v>870.07</c:v>
                </c:pt>
                <c:pt idx="10378">
                  <c:v>870.08</c:v>
                </c:pt>
                <c:pt idx="10379">
                  <c:v>870.8</c:v>
                </c:pt>
                <c:pt idx="10380">
                  <c:v>870.09</c:v>
                </c:pt>
                <c:pt idx="10381">
                  <c:v>870.11</c:v>
                </c:pt>
                <c:pt idx="10382">
                  <c:v>870.65</c:v>
                </c:pt>
                <c:pt idx="10383">
                  <c:v>870.09</c:v>
                </c:pt>
                <c:pt idx="10384">
                  <c:v>869.94</c:v>
                </c:pt>
                <c:pt idx="10385">
                  <c:v>870.67</c:v>
                </c:pt>
                <c:pt idx="10386">
                  <c:v>870.09</c:v>
                </c:pt>
                <c:pt idx="10387">
                  <c:v>869.92</c:v>
                </c:pt>
                <c:pt idx="10388">
                  <c:v>870.57</c:v>
                </c:pt>
                <c:pt idx="10389">
                  <c:v>870.01</c:v>
                </c:pt>
                <c:pt idx="10390">
                  <c:v>870.08</c:v>
                </c:pt>
                <c:pt idx="10391">
                  <c:v>870.52</c:v>
                </c:pt>
                <c:pt idx="10392">
                  <c:v>870.04</c:v>
                </c:pt>
                <c:pt idx="10393">
                  <c:v>870.13</c:v>
                </c:pt>
                <c:pt idx="10394">
                  <c:v>870.32</c:v>
                </c:pt>
                <c:pt idx="10395">
                  <c:v>870.02</c:v>
                </c:pt>
                <c:pt idx="10396">
                  <c:v>870.23</c:v>
                </c:pt>
                <c:pt idx="10397">
                  <c:v>870.34</c:v>
                </c:pt>
                <c:pt idx="10398">
                  <c:v>870.14</c:v>
                </c:pt>
                <c:pt idx="10399">
                  <c:v>870.36</c:v>
                </c:pt>
                <c:pt idx="10400">
                  <c:v>870.23</c:v>
                </c:pt>
                <c:pt idx="10401">
                  <c:v>870.06</c:v>
                </c:pt>
                <c:pt idx="10402">
                  <c:v>870.2</c:v>
                </c:pt>
                <c:pt idx="10403">
                  <c:v>869.92</c:v>
                </c:pt>
                <c:pt idx="10404">
                  <c:v>870</c:v>
                </c:pt>
                <c:pt idx="10405">
                  <c:v>870.56</c:v>
                </c:pt>
                <c:pt idx="10406">
                  <c:v>869.91</c:v>
                </c:pt>
                <c:pt idx="10407">
                  <c:v>869.87</c:v>
                </c:pt>
                <c:pt idx="10408">
                  <c:v>870.55</c:v>
                </c:pt>
                <c:pt idx="10409">
                  <c:v>869.7</c:v>
                </c:pt>
                <c:pt idx="10410">
                  <c:v>869.65</c:v>
                </c:pt>
                <c:pt idx="10411">
                  <c:v>870.34</c:v>
                </c:pt>
                <c:pt idx="10412">
                  <c:v>869.44</c:v>
                </c:pt>
                <c:pt idx="10413">
                  <c:v>869.51</c:v>
                </c:pt>
                <c:pt idx="10414">
                  <c:v>870.36</c:v>
                </c:pt>
                <c:pt idx="10415">
                  <c:v>869.75</c:v>
                </c:pt>
                <c:pt idx="10416">
                  <c:v>869.83</c:v>
                </c:pt>
                <c:pt idx="10417">
                  <c:v>870.23</c:v>
                </c:pt>
                <c:pt idx="10418">
                  <c:v>869.8</c:v>
                </c:pt>
                <c:pt idx="10419">
                  <c:v>869.77</c:v>
                </c:pt>
                <c:pt idx="10420">
                  <c:v>870.17</c:v>
                </c:pt>
                <c:pt idx="10421">
                  <c:v>869.74</c:v>
                </c:pt>
                <c:pt idx="10422">
                  <c:v>869.62</c:v>
                </c:pt>
                <c:pt idx="10423">
                  <c:v>870.19</c:v>
                </c:pt>
                <c:pt idx="10424">
                  <c:v>869.72</c:v>
                </c:pt>
                <c:pt idx="10425">
                  <c:v>869.95</c:v>
                </c:pt>
                <c:pt idx="10426">
                  <c:v>870.36</c:v>
                </c:pt>
                <c:pt idx="10427">
                  <c:v>869.81</c:v>
                </c:pt>
                <c:pt idx="10428">
                  <c:v>869.94</c:v>
                </c:pt>
                <c:pt idx="10429">
                  <c:v>870.19</c:v>
                </c:pt>
                <c:pt idx="10430">
                  <c:v>869.9</c:v>
                </c:pt>
                <c:pt idx="10431">
                  <c:v>869.82</c:v>
                </c:pt>
                <c:pt idx="10432">
                  <c:v>869.84</c:v>
                </c:pt>
                <c:pt idx="10433">
                  <c:v>869.71</c:v>
                </c:pt>
                <c:pt idx="10434">
                  <c:v>869.96</c:v>
                </c:pt>
                <c:pt idx="10435">
                  <c:v>869.99</c:v>
                </c:pt>
                <c:pt idx="10436">
                  <c:v>869.93</c:v>
                </c:pt>
                <c:pt idx="10437">
                  <c:v>870</c:v>
                </c:pt>
                <c:pt idx="10438">
                  <c:v>869.76</c:v>
                </c:pt>
                <c:pt idx="10439">
                  <c:v>869.75</c:v>
                </c:pt>
                <c:pt idx="10440">
                  <c:v>870.32</c:v>
                </c:pt>
                <c:pt idx="10441">
                  <c:v>869.73</c:v>
                </c:pt>
                <c:pt idx="10442">
                  <c:v>869.77</c:v>
                </c:pt>
                <c:pt idx="10443">
                  <c:v>870.51</c:v>
                </c:pt>
                <c:pt idx="10444">
                  <c:v>869.98</c:v>
                </c:pt>
                <c:pt idx="10445">
                  <c:v>869.74</c:v>
                </c:pt>
                <c:pt idx="10446">
                  <c:v>870.13</c:v>
                </c:pt>
                <c:pt idx="10447">
                  <c:v>869.66</c:v>
                </c:pt>
                <c:pt idx="10448">
                  <c:v>869.42</c:v>
                </c:pt>
                <c:pt idx="10449">
                  <c:v>869.94</c:v>
                </c:pt>
                <c:pt idx="10450">
                  <c:v>869.47</c:v>
                </c:pt>
                <c:pt idx="10451">
                  <c:v>869.31</c:v>
                </c:pt>
                <c:pt idx="10452">
                  <c:v>870</c:v>
                </c:pt>
                <c:pt idx="10453">
                  <c:v>869.64</c:v>
                </c:pt>
                <c:pt idx="10454">
                  <c:v>869.39</c:v>
                </c:pt>
                <c:pt idx="10455">
                  <c:v>869.95</c:v>
                </c:pt>
                <c:pt idx="10456">
                  <c:v>869.62</c:v>
                </c:pt>
                <c:pt idx="10457">
                  <c:v>869.31</c:v>
                </c:pt>
                <c:pt idx="10458">
                  <c:v>869.89</c:v>
                </c:pt>
                <c:pt idx="10459">
                  <c:v>869.32</c:v>
                </c:pt>
                <c:pt idx="10460">
                  <c:v>869.41</c:v>
                </c:pt>
                <c:pt idx="10461">
                  <c:v>869.53</c:v>
                </c:pt>
                <c:pt idx="10462">
                  <c:v>869</c:v>
                </c:pt>
                <c:pt idx="10463">
                  <c:v>869.2</c:v>
                </c:pt>
                <c:pt idx="10464">
                  <c:v>869.46</c:v>
                </c:pt>
                <c:pt idx="10465">
                  <c:v>869.71</c:v>
                </c:pt>
                <c:pt idx="10466">
                  <c:v>869.77</c:v>
                </c:pt>
                <c:pt idx="10467">
                  <c:v>869.81</c:v>
                </c:pt>
                <c:pt idx="10468">
                  <c:v>869.68</c:v>
                </c:pt>
                <c:pt idx="10469">
                  <c:v>869.65</c:v>
                </c:pt>
                <c:pt idx="10470">
                  <c:v>869.25</c:v>
                </c:pt>
                <c:pt idx="10471">
                  <c:v>869.39</c:v>
                </c:pt>
                <c:pt idx="10472">
                  <c:v>869.97</c:v>
                </c:pt>
                <c:pt idx="10473">
                  <c:v>869.7</c:v>
                </c:pt>
                <c:pt idx="10474">
                  <c:v>869.72</c:v>
                </c:pt>
                <c:pt idx="10475">
                  <c:v>870.31</c:v>
                </c:pt>
                <c:pt idx="10476">
                  <c:v>869.77</c:v>
                </c:pt>
                <c:pt idx="10477">
                  <c:v>870.01</c:v>
                </c:pt>
                <c:pt idx="10478">
                  <c:v>870.37</c:v>
                </c:pt>
                <c:pt idx="10479">
                  <c:v>869.87</c:v>
                </c:pt>
                <c:pt idx="10480">
                  <c:v>869.77</c:v>
                </c:pt>
                <c:pt idx="10481">
                  <c:v>870.56</c:v>
                </c:pt>
                <c:pt idx="10482">
                  <c:v>870.06</c:v>
                </c:pt>
                <c:pt idx="10483">
                  <c:v>869.79</c:v>
                </c:pt>
                <c:pt idx="10484">
                  <c:v>870.26</c:v>
                </c:pt>
                <c:pt idx="10485">
                  <c:v>869.81</c:v>
                </c:pt>
                <c:pt idx="10486">
                  <c:v>870.06</c:v>
                </c:pt>
                <c:pt idx="10487">
                  <c:v>870.44</c:v>
                </c:pt>
                <c:pt idx="10488">
                  <c:v>869.76</c:v>
                </c:pt>
                <c:pt idx="10489">
                  <c:v>869.68</c:v>
                </c:pt>
                <c:pt idx="10490">
                  <c:v>870.08</c:v>
                </c:pt>
                <c:pt idx="10491">
                  <c:v>869.71</c:v>
                </c:pt>
                <c:pt idx="10492">
                  <c:v>869.74</c:v>
                </c:pt>
                <c:pt idx="10493">
                  <c:v>870.08</c:v>
                </c:pt>
                <c:pt idx="10494">
                  <c:v>869.51</c:v>
                </c:pt>
                <c:pt idx="10495">
                  <c:v>869.41</c:v>
                </c:pt>
                <c:pt idx="10496">
                  <c:v>869.84</c:v>
                </c:pt>
                <c:pt idx="10497">
                  <c:v>869.32</c:v>
                </c:pt>
                <c:pt idx="10498">
                  <c:v>869.32</c:v>
                </c:pt>
                <c:pt idx="10499">
                  <c:v>869.66</c:v>
                </c:pt>
                <c:pt idx="10500">
                  <c:v>869.74</c:v>
                </c:pt>
                <c:pt idx="10501">
                  <c:v>870.06</c:v>
                </c:pt>
                <c:pt idx="10502">
                  <c:v>869.55</c:v>
                </c:pt>
                <c:pt idx="10503">
                  <c:v>869.83</c:v>
                </c:pt>
                <c:pt idx="10504">
                  <c:v>869.98</c:v>
                </c:pt>
                <c:pt idx="10505">
                  <c:v>869.48</c:v>
                </c:pt>
                <c:pt idx="10506">
                  <c:v>869.51</c:v>
                </c:pt>
                <c:pt idx="10507">
                  <c:v>870.33</c:v>
                </c:pt>
                <c:pt idx="10508">
                  <c:v>869.61</c:v>
                </c:pt>
                <c:pt idx="10509">
                  <c:v>869.84</c:v>
                </c:pt>
                <c:pt idx="10510">
                  <c:v>870.28</c:v>
                </c:pt>
                <c:pt idx="10511">
                  <c:v>869.71</c:v>
                </c:pt>
                <c:pt idx="10512">
                  <c:v>869.74</c:v>
                </c:pt>
                <c:pt idx="10513">
                  <c:v>870.21</c:v>
                </c:pt>
                <c:pt idx="10514">
                  <c:v>869.76</c:v>
                </c:pt>
                <c:pt idx="10515">
                  <c:v>869.68</c:v>
                </c:pt>
                <c:pt idx="10516">
                  <c:v>870.18</c:v>
                </c:pt>
                <c:pt idx="10517">
                  <c:v>869.38</c:v>
                </c:pt>
                <c:pt idx="10518">
                  <c:v>869.44</c:v>
                </c:pt>
                <c:pt idx="10519">
                  <c:v>869.91</c:v>
                </c:pt>
                <c:pt idx="10520">
                  <c:v>869.51</c:v>
                </c:pt>
                <c:pt idx="10521">
                  <c:v>869.68</c:v>
                </c:pt>
                <c:pt idx="10522">
                  <c:v>870.03</c:v>
                </c:pt>
                <c:pt idx="10523">
                  <c:v>869.62</c:v>
                </c:pt>
                <c:pt idx="10524">
                  <c:v>869.53</c:v>
                </c:pt>
                <c:pt idx="10525">
                  <c:v>869.91</c:v>
                </c:pt>
                <c:pt idx="10526">
                  <c:v>869.4</c:v>
                </c:pt>
                <c:pt idx="10527">
                  <c:v>869.55</c:v>
                </c:pt>
                <c:pt idx="10528">
                  <c:v>869.86</c:v>
                </c:pt>
                <c:pt idx="10529">
                  <c:v>869.52</c:v>
                </c:pt>
                <c:pt idx="10530">
                  <c:v>869.51</c:v>
                </c:pt>
                <c:pt idx="10531">
                  <c:v>869.61</c:v>
                </c:pt>
                <c:pt idx="10532">
                  <c:v>869.73</c:v>
                </c:pt>
                <c:pt idx="10533">
                  <c:v>869.97</c:v>
                </c:pt>
                <c:pt idx="10534">
                  <c:v>869.77</c:v>
                </c:pt>
                <c:pt idx="10535">
                  <c:v>869.62</c:v>
                </c:pt>
                <c:pt idx="10536">
                  <c:v>869.95</c:v>
                </c:pt>
                <c:pt idx="10537">
                  <c:v>869.71</c:v>
                </c:pt>
                <c:pt idx="10538">
                  <c:v>869.55</c:v>
                </c:pt>
                <c:pt idx="10539">
                  <c:v>870.3</c:v>
                </c:pt>
                <c:pt idx="10540">
                  <c:v>869.91</c:v>
                </c:pt>
                <c:pt idx="10541">
                  <c:v>869.82</c:v>
                </c:pt>
                <c:pt idx="10542">
                  <c:v>870.16</c:v>
                </c:pt>
                <c:pt idx="10543">
                  <c:v>869.76</c:v>
                </c:pt>
                <c:pt idx="10544">
                  <c:v>869.87</c:v>
                </c:pt>
                <c:pt idx="10545">
                  <c:v>870.39</c:v>
                </c:pt>
                <c:pt idx="10546">
                  <c:v>869.94</c:v>
                </c:pt>
                <c:pt idx="10547">
                  <c:v>869.98</c:v>
                </c:pt>
                <c:pt idx="10548">
                  <c:v>870.52</c:v>
                </c:pt>
                <c:pt idx="10549">
                  <c:v>869.93</c:v>
                </c:pt>
                <c:pt idx="10550">
                  <c:v>869.75</c:v>
                </c:pt>
                <c:pt idx="10551">
                  <c:v>870.23</c:v>
                </c:pt>
                <c:pt idx="10552">
                  <c:v>869.58</c:v>
                </c:pt>
                <c:pt idx="10553">
                  <c:v>869.72</c:v>
                </c:pt>
                <c:pt idx="10554">
                  <c:v>870.09</c:v>
                </c:pt>
                <c:pt idx="10555">
                  <c:v>869.87</c:v>
                </c:pt>
                <c:pt idx="10556">
                  <c:v>869.88</c:v>
                </c:pt>
                <c:pt idx="10557">
                  <c:v>870.04</c:v>
                </c:pt>
                <c:pt idx="10558">
                  <c:v>869.52</c:v>
                </c:pt>
                <c:pt idx="10559">
                  <c:v>869.58</c:v>
                </c:pt>
                <c:pt idx="10560">
                  <c:v>870.01</c:v>
                </c:pt>
                <c:pt idx="10561">
                  <c:v>869.72</c:v>
                </c:pt>
                <c:pt idx="10562">
                  <c:v>869.63</c:v>
                </c:pt>
                <c:pt idx="10563">
                  <c:v>869.95</c:v>
                </c:pt>
                <c:pt idx="10564">
                  <c:v>869.55</c:v>
                </c:pt>
                <c:pt idx="10565">
                  <c:v>870.09</c:v>
                </c:pt>
                <c:pt idx="10566">
                  <c:v>869.79</c:v>
                </c:pt>
                <c:pt idx="10567">
                  <c:v>869.59</c:v>
                </c:pt>
                <c:pt idx="10568">
                  <c:v>869.79</c:v>
                </c:pt>
                <c:pt idx="10569">
                  <c:v>869.62</c:v>
                </c:pt>
                <c:pt idx="10570">
                  <c:v>869.86</c:v>
                </c:pt>
                <c:pt idx="10571">
                  <c:v>870.3</c:v>
                </c:pt>
                <c:pt idx="10572">
                  <c:v>869.84</c:v>
                </c:pt>
                <c:pt idx="10573">
                  <c:v>869.66</c:v>
                </c:pt>
                <c:pt idx="10574">
                  <c:v>870.47</c:v>
                </c:pt>
                <c:pt idx="10575">
                  <c:v>869.6</c:v>
                </c:pt>
                <c:pt idx="10576">
                  <c:v>869.72</c:v>
                </c:pt>
                <c:pt idx="10577">
                  <c:v>870.34</c:v>
                </c:pt>
                <c:pt idx="10578">
                  <c:v>869.55</c:v>
                </c:pt>
                <c:pt idx="10579">
                  <c:v>869.6</c:v>
                </c:pt>
                <c:pt idx="10580">
                  <c:v>870.26</c:v>
                </c:pt>
                <c:pt idx="10581">
                  <c:v>869.57</c:v>
                </c:pt>
                <c:pt idx="10582">
                  <c:v>869.72</c:v>
                </c:pt>
                <c:pt idx="10583">
                  <c:v>870.31</c:v>
                </c:pt>
                <c:pt idx="10584">
                  <c:v>869.79</c:v>
                </c:pt>
                <c:pt idx="10585">
                  <c:v>869.51</c:v>
                </c:pt>
                <c:pt idx="10586">
                  <c:v>870.28</c:v>
                </c:pt>
                <c:pt idx="10587">
                  <c:v>869.8</c:v>
                </c:pt>
                <c:pt idx="10588">
                  <c:v>869.54</c:v>
                </c:pt>
                <c:pt idx="10589">
                  <c:v>869.92</c:v>
                </c:pt>
                <c:pt idx="10590">
                  <c:v>869.44</c:v>
                </c:pt>
                <c:pt idx="10591">
                  <c:v>869.62</c:v>
                </c:pt>
                <c:pt idx="10592">
                  <c:v>869.93</c:v>
                </c:pt>
                <c:pt idx="10593">
                  <c:v>869.28</c:v>
                </c:pt>
                <c:pt idx="10594">
                  <c:v>869.66</c:v>
                </c:pt>
                <c:pt idx="10595">
                  <c:v>869.67</c:v>
                </c:pt>
                <c:pt idx="10596">
                  <c:v>869.35</c:v>
                </c:pt>
                <c:pt idx="10597">
                  <c:v>869.77</c:v>
                </c:pt>
                <c:pt idx="10598">
                  <c:v>869.72</c:v>
                </c:pt>
                <c:pt idx="10599">
                  <c:v>869.29</c:v>
                </c:pt>
                <c:pt idx="10600">
                  <c:v>869.66</c:v>
                </c:pt>
                <c:pt idx="10601">
                  <c:v>869.63</c:v>
                </c:pt>
                <c:pt idx="10602">
                  <c:v>869.24</c:v>
                </c:pt>
                <c:pt idx="10603">
                  <c:v>869.71</c:v>
                </c:pt>
                <c:pt idx="10604">
                  <c:v>869.59</c:v>
                </c:pt>
                <c:pt idx="10605">
                  <c:v>869.41</c:v>
                </c:pt>
                <c:pt idx="10606">
                  <c:v>870.13</c:v>
                </c:pt>
                <c:pt idx="10607">
                  <c:v>869.46</c:v>
                </c:pt>
                <c:pt idx="10608">
                  <c:v>869.34</c:v>
                </c:pt>
                <c:pt idx="10609">
                  <c:v>870.08</c:v>
                </c:pt>
                <c:pt idx="10610">
                  <c:v>869.42</c:v>
                </c:pt>
                <c:pt idx="10611">
                  <c:v>869.06</c:v>
                </c:pt>
                <c:pt idx="10612">
                  <c:v>869.98</c:v>
                </c:pt>
                <c:pt idx="10613">
                  <c:v>869.5</c:v>
                </c:pt>
                <c:pt idx="10614">
                  <c:v>869.48</c:v>
                </c:pt>
                <c:pt idx="10615">
                  <c:v>870.02</c:v>
                </c:pt>
                <c:pt idx="10616">
                  <c:v>869.46</c:v>
                </c:pt>
                <c:pt idx="10617">
                  <c:v>869.58</c:v>
                </c:pt>
                <c:pt idx="10618">
                  <c:v>869.97</c:v>
                </c:pt>
                <c:pt idx="10619">
                  <c:v>869.34</c:v>
                </c:pt>
                <c:pt idx="10620">
                  <c:v>869.43</c:v>
                </c:pt>
                <c:pt idx="10621">
                  <c:v>869.8</c:v>
                </c:pt>
                <c:pt idx="10622">
                  <c:v>869.28</c:v>
                </c:pt>
                <c:pt idx="10623">
                  <c:v>869.1</c:v>
                </c:pt>
                <c:pt idx="10624">
                  <c:v>869.5</c:v>
                </c:pt>
                <c:pt idx="10625">
                  <c:v>869.13</c:v>
                </c:pt>
                <c:pt idx="10626">
                  <c:v>869.16</c:v>
                </c:pt>
                <c:pt idx="10627">
                  <c:v>869.39</c:v>
                </c:pt>
                <c:pt idx="10628">
                  <c:v>869.23</c:v>
                </c:pt>
                <c:pt idx="10629">
                  <c:v>869.25</c:v>
                </c:pt>
                <c:pt idx="10630">
                  <c:v>869.1</c:v>
                </c:pt>
                <c:pt idx="10631">
                  <c:v>869.26</c:v>
                </c:pt>
                <c:pt idx="10632">
                  <c:v>869.62</c:v>
                </c:pt>
                <c:pt idx="10633">
                  <c:v>869.37</c:v>
                </c:pt>
                <c:pt idx="10634">
                  <c:v>869.37</c:v>
                </c:pt>
                <c:pt idx="10635">
                  <c:v>869.79</c:v>
                </c:pt>
                <c:pt idx="10636">
                  <c:v>869.27</c:v>
                </c:pt>
                <c:pt idx="10637">
                  <c:v>869.25</c:v>
                </c:pt>
                <c:pt idx="10638">
                  <c:v>869.84</c:v>
                </c:pt>
                <c:pt idx="10639">
                  <c:v>869.01</c:v>
                </c:pt>
                <c:pt idx="10640">
                  <c:v>869.18</c:v>
                </c:pt>
                <c:pt idx="10641">
                  <c:v>869.58</c:v>
                </c:pt>
                <c:pt idx="10642">
                  <c:v>868.9</c:v>
                </c:pt>
                <c:pt idx="10643">
                  <c:v>868.84</c:v>
                </c:pt>
                <c:pt idx="10644">
                  <c:v>869.72</c:v>
                </c:pt>
                <c:pt idx="10645">
                  <c:v>869.1</c:v>
                </c:pt>
                <c:pt idx="10646">
                  <c:v>869.31</c:v>
                </c:pt>
                <c:pt idx="10647">
                  <c:v>869.9</c:v>
                </c:pt>
                <c:pt idx="10648">
                  <c:v>869.02</c:v>
                </c:pt>
                <c:pt idx="10649">
                  <c:v>869.29</c:v>
                </c:pt>
                <c:pt idx="10650">
                  <c:v>869.77</c:v>
                </c:pt>
                <c:pt idx="10651">
                  <c:v>869.48</c:v>
                </c:pt>
                <c:pt idx="10652">
                  <c:v>869.42</c:v>
                </c:pt>
                <c:pt idx="10653">
                  <c:v>869.78</c:v>
                </c:pt>
                <c:pt idx="10654">
                  <c:v>869.07</c:v>
                </c:pt>
                <c:pt idx="10655">
                  <c:v>869.21</c:v>
                </c:pt>
                <c:pt idx="10656">
                  <c:v>869.81</c:v>
                </c:pt>
                <c:pt idx="10657">
                  <c:v>869.15</c:v>
                </c:pt>
                <c:pt idx="10658">
                  <c:v>869.06</c:v>
                </c:pt>
                <c:pt idx="10659">
                  <c:v>869.34</c:v>
                </c:pt>
                <c:pt idx="10660">
                  <c:v>869.2</c:v>
                </c:pt>
                <c:pt idx="10661">
                  <c:v>869.42</c:v>
                </c:pt>
                <c:pt idx="10662">
                  <c:v>869.1</c:v>
                </c:pt>
                <c:pt idx="10663">
                  <c:v>868.92</c:v>
                </c:pt>
                <c:pt idx="10664">
                  <c:v>869.26</c:v>
                </c:pt>
                <c:pt idx="10665">
                  <c:v>869.13</c:v>
                </c:pt>
                <c:pt idx="10666">
                  <c:v>868.84</c:v>
                </c:pt>
                <c:pt idx="10667">
                  <c:v>869.44</c:v>
                </c:pt>
                <c:pt idx="10668">
                  <c:v>869.3</c:v>
                </c:pt>
                <c:pt idx="10669">
                  <c:v>869.2</c:v>
                </c:pt>
                <c:pt idx="10670">
                  <c:v>869.48</c:v>
                </c:pt>
                <c:pt idx="10671">
                  <c:v>869</c:v>
                </c:pt>
                <c:pt idx="10672">
                  <c:v>868.85</c:v>
                </c:pt>
                <c:pt idx="10673">
                  <c:v>869.67</c:v>
                </c:pt>
                <c:pt idx="10674">
                  <c:v>869.22</c:v>
                </c:pt>
                <c:pt idx="10675">
                  <c:v>869.58</c:v>
                </c:pt>
                <c:pt idx="10676">
                  <c:v>869.89</c:v>
                </c:pt>
                <c:pt idx="10677">
                  <c:v>869.26</c:v>
                </c:pt>
                <c:pt idx="10678">
                  <c:v>869.28</c:v>
                </c:pt>
                <c:pt idx="10679">
                  <c:v>870.36</c:v>
                </c:pt>
                <c:pt idx="10680">
                  <c:v>869.23</c:v>
                </c:pt>
                <c:pt idx="10681">
                  <c:v>869.45</c:v>
                </c:pt>
                <c:pt idx="10682">
                  <c:v>870.05</c:v>
                </c:pt>
                <c:pt idx="10683">
                  <c:v>869.49</c:v>
                </c:pt>
                <c:pt idx="10684">
                  <c:v>869.36</c:v>
                </c:pt>
                <c:pt idx="10685">
                  <c:v>869.67</c:v>
                </c:pt>
                <c:pt idx="10686">
                  <c:v>869.14</c:v>
                </c:pt>
                <c:pt idx="10687">
                  <c:v>869.41</c:v>
                </c:pt>
                <c:pt idx="10688">
                  <c:v>869.58</c:v>
                </c:pt>
                <c:pt idx="10689">
                  <c:v>869.13</c:v>
                </c:pt>
                <c:pt idx="10690">
                  <c:v>869.29</c:v>
                </c:pt>
                <c:pt idx="10691">
                  <c:v>869.53</c:v>
                </c:pt>
                <c:pt idx="10692">
                  <c:v>869.26</c:v>
                </c:pt>
                <c:pt idx="10693">
                  <c:v>868.85</c:v>
                </c:pt>
                <c:pt idx="10694">
                  <c:v>869.23</c:v>
                </c:pt>
                <c:pt idx="10695">
                  <c:v>869.34</c:v>
                </c:pt>
                <c:pt idx="10696">
                  <c:v>869.36</c:v>
                </c:pt>
                <c:pt idx="10697">
                  <c:v>869.12</c:v>
                </c:pt>
                <c:pt idx="10698">
                  <c:v>868.91</c:v>
                </c:pt>
                <c:pt idx="10699">
                  <c:v>869.12</c:v>
                </c:pt>
                <c:pt idx="10700">
                  <c:v>868.88</c:v>
                </c:pt>
                <c:pt idx="10701">
                  <c:v>868.78</c:v>
                </c:pt>
                <c:pt idx="10702">
                  <c:v>869.36</c:v>
                </c:pt>
                <c:pt idx="10703">
                  <c:v>868.73</c:v>
                </c:pt>
                <c:pt idx="10704">
                  <c:v>869.08</c:v>
                </c:pt>
                <c:pt idx="10705">
                  <c:v>869.51</c:v>
                </c:pt>
                <c:pt idx="10706">
                  <c:v>868.53</c:v>
                </c:pt>
                <c:pt idx="10707">
                  <c:v>868.66</c:v>
                </c:pt>
                <c:pt idx="10708">
                  <c:v>869.33</c:v>
                </c:pt>
                <c:pt idx="10709">
                  <c:v>868.81</c:v>
                </c:pt>
                <c:pt idx="10710">
                  <c:v>869.06</c:v>
                </c:pt>
                <c:pt idx="10711">
                  <c:v>869.54</c:v>
                </c:pt>
                <c:pt idx="10712">
                  <c:v>868.74</c:v>
                </c:pt>
                <c:pt idx="10713">
                  <c:v>868.72</c:v>
                </c:pt>
                <c:pt idx="10714">
                  <c:v>869.52</c:v>
                </c:pt>
                <c:pt idx="10715">
                  <c:v>868.9</c:v>
                </c:pt>
                <c:pt idx="10716">
                  <c:v>868.88</c:v>
                </c:pt>
                <c:pt idx="10717">
                  <c:v>869.58</c:v>
                </c:pt>
                <c:pt idx="10718">
                  <c:v>869.11</c:v>
                </c:pt>
                <c:pt idx="10719">
                  <c:v>869.1</c:v>
                </c:pt>
                <c:pt idx="10720">
                  <c:v>869.52</c:v>
                </c:pt>
                <c:pt idx="10721">
                  <c:v>869.26</c:v>
                </c:pt>
                <c:pt idx="10722">
                  <c:v>868.93</c:v>
                </c:pt>
                <c:pt idx="10723">
                  <c:v>869.21</c:v>
                </c:pt>
                <c:pt idx="10724">
                  <c:v>868.86</c:v>
                </c:pt>
                <c:pt idx="10725">
                  <c:v>868.7</c:v>
                </c:pt>
                <c:pt idx="10726">
                  <c:v>869</c:v>
                </c:pt>
                <c:pt idx="10727">
                  <c:v>868.64</c:v>
                </c:pt>
                <c:pt idx="10728">
                  <c:v>868.92</c:v>
                </c:pt>
                <c:pt idx="10729">
                  <c:v>868.89</c:v>
                </c:pt>
                <c:pt idx="10730">
                  <c:v>869.12</c:v>
                </c:pt>
                <c:pt idx="10731">
                  <c:v>869.14</c:v>
                </c:pt>
                <c:pt idx="10732">
                  <c:v>869.02</c:v>
                </c:pt>
                <c:pt idx="10733">
                  <c:v>868.62</c:v>
                </c:pt>
                <c:pt idx="10734">
                  <c:v>869.18</c:v>
                </c:pt>
                <c:pt idx="10735">
                  <c:v>868.77</c:v>
                </c:pt>
                <c:pt idx="10736">
                  <c:v>868.64</c:v>
                </c:pt>
                <c:pt idx="10737">
                  <c:v>869.11</c:v>
                </c:pt>
                <c:pt idx="10738">
                  <c:v>868.76</c:v>
                </c:pt>
                <c:pt idx="10739">
                  <c:v>868.78</c:v>
                </c:pt>
                <c:pt idx="10740">
                  <c:v>869.49</c:v>
                </c:pt>
                <c:pt idx="10741">
                  <c:v>868.73</c:v>
                </c:pt>
                <c:pt idx="10742">
                  <c:v>868.72</c:v>
                </c:pt>
                <c:pt idx="10743">
                  <c:v>869.17</c:v>
                </c:pt>
                <c:pt idx="10744">
                  <c:v>868.65</c:v>
                </c:pt>
                <c:pt idx="10745">
                  <c:v>868.71</c:v>
                </c:pt>
                <c:pt idx="10746">
                  <c:v>869.47</c:v>
                </c:pt>
                <c:pt idx="10747">
                  <c:v>868.58</c:v>
                </c:pt>
                <c:pt idx="10748">
                  <c:v>868.89</c:v>
                </c:pt>
                <c:pt idx="10749">
                  <c:v>869.53</c:v>
                </c:pt>
                <c:pt idx="10750">
                  <c:v>868.9</c:v>
                </c:pt>
                <c:pt idx="10751">
                  <c:v>868.86</c:v>
                </c:pt>
                <c:pt idx="10752">
                  <c:v>869.29</c:v>
                </c:pt>
                <c:pt idx="10753">
                  <c:v>868.39</c:v>
                </c:pt>
                <c:pt idx="10754">
                  <c:v>868.75</c:v>
                </c:pt>
                <c:pt idx="10755">
                  <c:v>869.04</c:v>
                </c:pt>
                <c:pt idx="10756">
                  <c:v>868.66</c:v>
                </c:pt>
                <c:pt idx="10757">
                  <c:v>868.71</c:v>
                </c:pt>
                <c:pt idx="10758">
                  <c:v>868.77</c:v>
                </c:pt>
                <c:pt idx="10759">
                  <c:v>868.71</c:v>
                </c:pt>
                <c:pt idx="10760">
                  <c:v>868.87</c:v>
                </c:pt>
                <c:pt idx="10761">
                  <c:v>869.02</c:v>
                </c:pt>
                <c:pt idx="10762">
                  <c:v>869.14</c:v>
                </c:pt>
                <c:pt idx="10763">
                  <c:v>869.2</c:v>
                </c:pt>
                <c:pt idx="10764">
                  <c:v>869.23</c:v>
                </c:pt>
                <c:pt idx="10765">
                  <c:v>869.03</c:v>
                </c:pt>
                <c:pt idx="10766">
                  <c:v>869.28</c:v>
                </c:pt>
                <c:pt idx="10767">
                  <c:v>869.08</c:v>
                </c:pt>
                <c:pt idx="10768">
                  <c:v>868.97</c:v>
                </c:pt>
                <c:pt idx="10769">
                  <c:v>869.34</c:v>
                </c:pt>
                <c:pt idx="10770">
                  <c:v>869.02</c:v>
                </c:pt>
                <c:pt idx="10771">
                  <c:v>868.85</c:v>
                </c:pt>
                <c:pt idx="10772">
                  <c:v>869.44</c:v>
                </c:pt>
                <c:pt idx="10773">
                  <c:v>868.52</c:v>
                </c:pt>
                <c:pt idx="10774">
                  <c:v>868.84</c:v>
                </c:pt>
                <c:pt idx="10775">
                  <c:v>869.45</c:v>
                </c:pt>
                <c:pt idx="10776">
                  <c:v>868.67</c:v>
                </c:pt>
                <c:pt idx="10777">
                  <c:v>868.8</c:v>
                </c:pt>
                <c:pt idx="10778">
                  <c:v>869.39</c:v>
                </c:pt>
                <c:pt idx="10779">
                  <c:v>868.38</c:v>
                </c:pt>
                <c:pt idx="10780">
                  <c:v>868.72</c:v>
                </c:pt>
                <c:pt idx="10781">
                  <c:v>869.45</c:v>
                </c:pt>
                <c:pt idx="10782">
                  <c:v>868.56</c:v>
                </c:pt>
                <c:pt idx="10783">
                  <c:v>868.59</c:v>
                </c:pt>
                <c:pt idx="10784">
                  <c:v>869.03</c:v>
                </c:pt>
                <c:pt idx="10785">
                  <c:v>868.69</c:v>
                </c:pt>
                <c:pt idx="10786">
                  <c:v>868.79</c:v>
                </c:pt>
                <c:pt idx="10787">
                  <c:v>869.15</c:v>
                </c:pt>
                <c:pt idx="10788">
                  <c:v>868.49</c:v>
                </c:pt>
                <c:pt idx="10789">
                  <c:v>868.79</c:v>
                </c:pt>
                <c:pt idx="10790">
                  <c:v>869.13</c:v>
                </c:pt>
                <c:pt idx="10791">
                  <c:v>868.78</c:v>
                </c:pt>
                <c:pt idx="10792">
                  <c:v>868.75</c:v>
                </c:pt>
                <c:pt idx="10793">
                  <c:v>869.09</c:v>
                </c:pt>
                <c:pt idx="10794">
                  <c:v>868.63</c:v>
                </c:pt>
                <c:pt idx="10795">
                  <c:v>869.01</c:v>
                </c:pt>
                <c:pt idx="10796">
                  <c:v>869.07</c:v>
                </c:pt>
                <c:pt idx="10797">
                  <c:v>868.97</c:v>
                </c:pt>
                <c:pt idx="10798">
                  <c:v>869.1</c:v>
                </c:pt>
                <c:pt idx="10799">
                  <c:v>869.03</c:v>
                </c:pt>
                <c:pt idx="10800">
                  <c:v>869.17</c:v>
                </c:pt>
                <c:pt idx="10801">
                  <c:v>869.89</c:v>
                </c:pt>
                <c:pt idx="10802">
                  <c:v>869.19</c:v>
                </c:pt>
                <c:pt idx="10803">
                  <c:v>869.24</c:v>
                </c:pt>
                <c:pt idx="10804">
                  <c:v>869.68</c:v>
                </c:pt>
                <c:pt idx="10805">
                  <c:v>868.95</c:v>
                </c:pt>
                <c:pt idx="10806">
                  <c:v>869</c:v>
                </c:pt>
                <c:pt idx="10807">
                  <c:v>869.75</c:v>
                </c:pt>
                <c:pt idx="10808">
                  <c:v>869.32</c:v>
                </c:pt>
                <c:pt idx="10809">
                  <c:v>869.04</c:v>
                </c:pt>
                <c:pt idx="10810">
                  <c:v>869.64</c:v>
                </c:pt>
                <c:pt idx="10811">
                  <c:v>869.18</c:v>
                </c:pt>
                <c:pt idx="10812">
                  <c:v>868.73</c:v>
                </c:pt>
                <c:pt idx="10813">
                  <c:v>869.55</c:v>
                </c:pt>
                <c:pt idx="10814">
                  <c:v>869.1</c:v>
                </c:pt>
                <c:pt idx="10815">
                  <c:v>869.21</c:v>
                </c:pt>
                <c:pt idx="10816">
                  <c:v>869.46</c:v>
                </c:pt>
                <c:pt idx="10817">
                  <c:v>868.9</c:v>
                </c:pt>
                <c:pt idx="10818">
                  <c:v>868.95</c:v>
                </c:pt>
                <c:pt idx="10819">
                  <c:v>869.3</c:v>
                </c:pt>
                <c:pt idx="10820">
                  <c:v>868.81</c:v>
                </c:pt>
                <c:pt idx="10821">
                  <c:v>868.66</c:v>
                </c:pt>
                <c:pt idx="10822">
                  <c:v>869.31</c:v>
                </c:pt>
                <c:pt idx="10823">
                  <c:v>868.81</c:v>
                </c:pt>
                <c:pt idx="10824">
                  <c:v>868.88</c:v>
                </c:pt>
                <c:pt idx="10825">
                  <c:v>868.94</c:v>
                </c:pt>
                <c:pt idx="10826">
                  <c:v>869.11</c:v>
                </c:pt>
                <c:pt idx="10827">
                  <c:v>868.89</c:v>
                </c:pt>
                <c:pt idx="10828">
                  <c:v>869.03</c:v>
                </c:pt>
                <c:pt idx="10829">
                  <c:v>868.77</c:v>
                </c:pt>
                <c:pt idx="10830">
                  <c:v>868.96</c:v>
                </c:pt>
                <c:pt idx="10831">
                  <c:v>868.72</c:v>
                </c:pt>
                <c:pt idx="10832">
                  <c:v>868.75</c:v>
                </c:pt>
                <c:pt idx="10833">
                  <c:v>869.24</c:v>
                </c:pt>
                <c:pt idx="10834">
                  <c:v>868.66</c:v>
                </c:pt>
                <c:pt idx="10835">
                  <c:v>869.05</c:v>
                </c:pt>
                <c:pt idx="10836">
                  <c:v>868.99</c:v>
                </c:pt>
                <c:pt idx="10837">
                  <c:v>868.83</c:v>
                </c:pt>
                <c:pt idx="10838">
                  <c:v>868.84</c:v>
                </c:pt>
                <c:pt idx="10839">
                  <c:v>869.2</c:v>
                </c:pt>
                <c:pt idx="10840">
                  <c:v>868.79</c:v>
                </c:pt>
                <c:pt idx="10841">
                  <c:v>868.56</c:v>
                </c:pt>
                <c:pt idx="10842">
                  <c:v>869.3</c:v>
                </c:pt>
                <c:pt idx="10843">
                  <c:v>868.62</c:v>
                </c:pt>
                <c:pt idx="10844">
                  <c:v>868.83</c:v>
                </c:pt>
                <c:pt idx="10845">
                  <c:v>869.59</c:v>
                </c:pt>
                <c:pt idx="10846">
                  <c:v>868.69</c:v>
                </c:pt>
                <c:pt idx="10847">
                  <c:v>868.39</c:v>
                </c:pt>
                <c:pt idx="10848">
                  <c:v>869.28</c:v>
                </c:pt>
                <c:pt idx="10849">
                  <c:v>868.72</c:v>
                </c:pt>
                <c:pt idx="10850">
                  <c:v>868.66</c:v>
                </c:pt>
                <c:pt idx="10851">
                  <c:v>869.24</c:v>
                </c:pt>
                <c:pt idx="10852">
                  <c:v>868.87</c:v>
                </c:pt>
                <c:pt idx="10853">
                  <c:v>868.62</c:v>
                </c:pt>
                <c:pt idx="10854">
                  <c:v>869.24</c:v>
                </c:pt>
                <c:pt idx="10855">
                  <c:v>868.64</c:v>
                </c:pt>
                <c:pt idx="10856">
                  <c:v>868.66</c:v>
                </c:pt>
                <c:pt idx="10857">
                  <c:v>869.15</c:v>
                </c:pt>
                <c:pt idx="10858">
                  <c:v>868.61</c:v>
                </c:pt>
                <c:pt idx="10859">
                  <c:v>868.55</c:v>
                </c:pt>
                <c:pt idx="10860">
                  <c:v>868.86</c:v>
                </c:pt>
                <c:pt idx="10861">
                  <c:v>868.67</c:v>
                </c:pt>
                <c:pt idx="10862">
                  <c:v>868.82</c:v>
                </c:pt>
                <c:pt idx="10863">
                  <c:v>868.5</c:v>
                </c:pt>
                <c:pt idx="10864">
                  <c:v>868.55</c:v>
                </c:pt>
                <c:pt idx="10865">
                  <c:v>868.89</c:v>
                </c:pt>
                <c:pt idx="10866">
                  <c:v>868.67</c:v>
                </c:pt>
                <c:pt idx="10867">
                  <c:v>868.77</c:v>
                </c:pt>
                <c:pt idx="10868">
                  <c:v>868.99</c:v>
                </c:pt>
                <c:pt idx="10869">
                  <c:v>868.56</c:v>
                </c:pt>
                <c:pt idx="10870">
                  <c:v>868.63</c:v>
                </c:pt>
                <c:pt idx="10871">
                  <c:v>869.75</c:v>
                </c:pt>
                <c:pt idx="10872">
                  <c:v>868.72</c:v>
                </c:pt>
                <c:pt idx="10873">
                  <c:v>868.7</c:v>
                </c:pt>
                <c:pt idx="10874">
                  <c:v>869.37</c:v>
                </c:pt>
                <c:pt idx="10875">
                  <c:v>868.69</c:v>
                </c:pt>
                <c:pt idx="10876">
                  <c:v>868.64</c:v>
                </c:pt>
                <c:pt idx="10877">
                  <c:v>869.35</c:v>
                </c:pt>
                <c:pt idx="10878">
                  <c:v>868.59</c:v>
                </c:pt>
                <c:pt idx="10879">
                  <c:v>868.75</c:v>
                </c:pt>
                <c:pt idx="10880">
                  <c:v>869.07</c:v>
                </c:pt>
                <c:pt idx="10881">
                  <c:v>868.73</c:v>
                </c:pt>
                <c:pt idx="10882">
                  <c:v>868.8</c:v>
                </c:pt>
                <c:pt idx="10883">
                  <c:v>869.07</c:v>
                </c:pt>
                <c:pt idx="10884">
                  <c:v>868.76</c:v>
                </c:pt>
                <c:pt idx="10885">
                  <c:v>868.66</c:v>
                </c:pt>
                <c:pt idx="10886">
                  <c:v>868.93</c:v>
                </c:pt>
                <c:pt idx="10887">
                  <c:v>868.56</c:v>
                </c:pt>
                <c:pt idx="10888">
                  <c:v>868.66</c:v>
                </c:pt>
                <c:pt idx="10889">
                  <c:v>869.11</c:v>
                </c:pt>
                <c:pt idx="10890">
                  <c:v>868.63</c:v>
                </c:pt>
                <c:pt idx="10891">
                  <c:v>868.61</c:v>
                </c:pt>
                <c:pt idx="10892">
                  <c:v>868.91</c:v>
                </c:pt>
                <c:pt idx="10893">
                  <c:v>868.71</c:v>
                </c:pt>
                <c:pt idx="10894">
                  <c:v>868.76</c:v>
                </c:pt>
                <c:pt idx="10895">
                  <c:v>868.64</c:v>
                </c:pt>
                <c:pt idx="10896">
                  <c:v>868.78</c:v>
                </c:pt>
                <c:pt idx="10897">
                  <c:v>868.95</c:v>
                </c:pt>
                <c:pt idx="10898">
                  <c:v>868.52</c:v>
                </c:pt>
                <c:pt idx="10899">
                  <c:v>868.67</c:v>
                </c:pt>
                <c:pt idx="10900">
                  <c:v>869.16</c:v>
                </c:pt>
                <c:pt idx="10901">
                  <c:v>868.51</c:v>
                </c:pt>
                <c:pt idx="10902">
                  <c:v>868.71</c:v>
                </c:pt>
                <c:pt idx="10903">
                  <c:v>869.26</c:v>
                </c:pt>
                <c:pt idx="10904">
                  <c:v>868.55</c:v>
                </c:pt>
                <c:pt idx="10905">
                  <c:v>868.34</c:v>
                </c:pt>
                <c:pt idx="10906">
                  <c:v>869.18</c:v>
                </c:pt>
                <c:pt idx="10907">
                  <c:v>868.58</c:v>
                </c:pt>
                <c:pt idx="10908">
                  <c:v>868.53</c:v>
                </c:pt>
                <c:pt idx="10909">
                  <c:v>869.26</c:v>
                </c:pt>
                <c:pt idx="10910">
                  <c:v>868.6</c:v>
                </c:pt>
                <c:pt idx="10911">
                  <c:v>868.71</c:v>
                </c:pt>
                <c:pt idx="10912">
                  <c:v>869.35</c:v>
                </c:pt>
                <c:pt idx="10913">
                  <c:v>868.6</c:v>
                </c:pt>
                <c:pt idx="10914">
                  <c:v>868.59</c:v>
                </c:pt>
                <c:pt idx="10915">
                  <c:v>869.29</c:v>
                </c:pt>
                <c:pt idx="10916">
                  <c:v>868.61</c:v>
                </c:pt>
                <c:pt idx="10917">
                  <c:v>868.59</c:v>
                </c:pt>
                <c:pt idx="10918">
                  <c:v>869.17</c:v>
                </c:pt>
                <c:pt idx="10919">
                  <c:v>868.33</c:v>
                </c:pt>
                <c:pt idx="10920">
                  <c:v>868.48</c:v>
                </c:pt>
                <c:pt idx="10921">
                  <c:v>868.85</c:v>
                </c:pt>
                <c:pt idx="10922">
                  <c:v>868.39</c:v>
                </c:pt>
                <c:pt idx="10923">
                  <c:v>868.4</c:v>
                </c:pt>
                <c:pt idx="10924">
                  <c:v>868.66</c:v>
                </c:pt>
                <c:pt idx="10925">
                  <c:v>868.53</c:v>
                </c:pt>
                <c:pt idx="10926">
                  <c:v>868.7</c:v>
                </c:pt>
                <c:pt idx="10927">
                  <c:v>868.82</c:v>
                </c:pt>
                <c:pt idx="10928">
                  <c:v>868.75</c:v>
                </c:pt>
                <c:pt idx="10929">
                  <c:v>868.73</c:v>
                </c:pt>
                <c:pt idx="10930">
                  <c:v>868.43</c:v>
                </c:pt>
                <c:pt idx="10931">
                  <c:v>868.46</c:v>
                </c:pt>
                <c:pt idx="10932">
                  <c:v>868.78</c:v>
                </c:pt>
                <c:pt idx="10933">
                  <c:v>868.54</c:v>
                </c:pt>
                <c:pt idx="10934">
                  <c:v>868.48</c:v>
                </c:pt>
                <c:pt idx="10935">
                  <c:v>869.13</c:v>
                </c:pt>
                <c:pt idx="10936">
                  <c:v>868.48</c:v>
                </c:pt>
                <c:pt idx="10937">
                  <c:v>868.48</c:v>
                </c:pt>
                <c:pt idx="10938">
                  <c:v>868.88</c:v>
                </c:pt>
                <c:pt idx="10939">
                  <c:v>868.62</c:v>
                </c:pt>
                <c:pt idx="10940">
                  <c:v>868.4</c:v>
                </c:pt>
                <c:pt idx="10941">
                  <c:v>869.16</c:v>
                </c:pt>
                <c:pt idx="10942">
                  <c:v>868.42</c:v>
                </c:pt>
                <c:pt idx="10943">
                  <c:v>868.65</c:v>
                </c:pt>
                <c:pt idx="10944">
                  <c:v>869.05</c:v>
                </c:pt>
                <c:pt idx="10945">
                  <c:v>868.31</c:v>
                </c:pt>
                <c:pt idx="10946">
                  <c:v>868.3</c:v>
                </c:pt>
                <c:pt idx="10947">
                  <c:v>869.09</c:v>
                </c:pt>
                <c:pt idx="10948">
                  <c:v>868.11</c:v>
                </c:pt>
                <c:pt idx="10949">
                  <c:v>868.44</c:v>
                </c:pt>
                <c:pt idx="10950">
                  <c:v>869.03</c:v>
                </c:pt>
                <c:pt idx="10951">
                  <c:v>868.58</c:v>
                </c:pt>
                <c:pt idx="10952">
                  <c:v>868.26</c:v>
                </c:pt>
                <c:pt idx="10953">
                  <c:v>869.08</c:v>
                </c:pt>
                <c:pt idx="10954">
                  <c:v>868.52</c:v>
                </c:pt>
                <c:pt idx="10955">
                  <c:v>868.62</c:v>
                </c:pt>
                <c:pt idx="10956">
                  <c:v>868.68</c:v>
                </c:pt>
                <c:pt idx="10957">
                  <c:v>868.56</c:v>
                </c:pt>
                <c:pt idx="10958">
                  <c:v>868.66</c:v>
                </c:pt>
                <c:pt idx="10959">
                  <c:v>868.64</c:v>
                </c:pt>
                <c:pt idx="10960">
                  <c:v>868.59</c:v>
                </c:pt>
                <c:pt idx="10961">
                  <c:v>868.79</c:v>
                </c:pt>
                <c:pt idx="10962">
                  <c:v>868.64</c:v>
                </c:pt>
                <c:pt idx="10963">
                  <c:v>868.57</c:v>
                </c:pt>
                <c:pt idx="10964">
                  <c:v>868.7</c:v>
                </c:pt>
                <c:pt idx="10965">
                  <c:v>868.45</c:v>
                </c:pt>
                <c:pt idx="10966">
                  <c:v>868.35</c:v>
                </c:pt>
                <c:pt idx="10967">
                  <c:v>868.88</c:v>
                </c:pt>
                <c:pt idx="10968">
                  <c:v>868.23</c:v>
                </c:pt>
                <c:pt idx="10969">
                  <c:v>868.34</c:v>
                </c:pt>
                <c:pt idx="10970">
                  <c:v>869.09</c:v>
                </c:pt>
                <c:pt idx="10971">
                  <c:v>868.63</c:v>
                </c:pt>
                <c:pt idx="10972">
                  <c:v>868.62</c:v>
                </c:pt>
                <c:pt idx="10973">
                  <c:v>869.13</c:v>
                </c:pt>
                <c:pt idx="10974">
                  <c:v>868.54</c:v>
                </c:pt>
                <c:pt idx="10975">
                  <c:v>868.52</c:v>
                </c:pt>
                <c:pt idx="10976">
                  <c:v>869.3</c:v>
                </c:pt>
                <c:pt idx="10977">
                  <c:v>868.57</c:v>
                </c:pt>
                <c:pt idx="10978">
                  <c:v>868.48</c:v>
                </c:pt>
                <c:pt idx="10979">
                  <c:v>869.17</c:v>
                </c:pt>
                <c:pt idx="10980">
                  <c:v>868.35</c:v>
                </c:pt>
                <c:pt idx="10981">
                  <c:v>868.4</c:v>
                </c:pt>
                <c:pt idx="10982">
                  <c:v>869.17</c:v>
                </c:pt>
                <c:pt idx="10983">
                  <c:v>868.33</c:v>
                </c:pt>
                <c:pt idx="10984">
                  <c:v>868.45</c:v>
                </c:pt>
                <c:pt idx="10985">
                  <c:v>868.95</c:v>
                </c:pt>
                <c:pt idx="10986">
                  <c:v>868.46</c:v>
                </c:pt>
                <c:pt idx="10987">
                  <c:v>868.47</c:v>
                </c:pt>
                <c:pt idx="10988">
                  <c:v>868.85</c:v>
                </c:pt>
                <c:pt idx="10989">
                  <c:v>868.38</c:v>
                </c:pt>
                <c:pt idx="10990">
                  <c:v>868.61</c:v>
                </c:pt>
                <c:pt idx="10991">
                  <c:v>868.7</c:v>
                </c:pt>
                <c:pt idx="10992">
                  <c:v>868.21</c:v>
                </c:pt>
                <c:pt idx="10993">
                  <c:v>868.76</c:v>
                </c:pt>
                <c:pt idx="10994">
                  <c:v>868.47</c:v>
                </c:pt>
                <c:pt idx="10995">
                  <c:v>868.22</c:v>
                </c:pt>
                <c:pt idx="10996">
                  <c:v>868.47</c:v>
                </c:pt>
                <c:pt idx="10997">
                  <c:v>868.3</c:v>
                </c:pt>
                <c:pt idx="10998">
                  <c:v>868.46</c:v>
                </c:pt>
                <c:pt idx="10999">
                  <c:v>868.86</c:v>
                </c:pt>
                <c:pt idx="11000">
                  <c:v>868.34</c:v>
                </c:pt>
                <c:pt idx="11001">
                  <c:v>868.49</c:v>
                </c:pt>
                <c:pt idx="11002">
                  <c:v>868.91</c:v>
                </c:pt>
                <c:pt idx="11003">
                  <c:v>868.84</c:v>
                </c:pt>
                <c:pt idx="11004">
                  <c:v>868.45</c:v>
                </c:pt>
                <c:pt idx="11005">
                  <c:v>869.16</c:v>
                </c:pt>
                <c:pt idx="11006">
                  <c:v>868.53</c:v>
                </c:pt>
                <c:pt idx="11007">
                  <c:v>868.55</c:v>
                </c:pt>
                <c:pt idx="11008">
                  <c:v>869.53</c:v>
                </c:pt>
                <c:pt idx="11009">
                  <c:v>868.39</c:v>
                </c:pt>
                <c:pt idx="11010">
                  <c:v>868.55</c:v>
                </c:pt>
                <c:pt idx="11011">
                  <c:v>869.3</c:v>
                </c:pt>
                <c:pt idx="11012">
                  <c:v>868.63</c:v>
                </c:pt>
                <c:pt idx="11013">
                  <c:v>868.46</c:v>
                </c:pt>
                <c:pt idx="11014">
                  <c:v>869.19</c:v>
                </c:pt>
                <c:pt idx="11015">
                  <c:v>868.33</c:v>
                </c:pt>
                <c:pt idx="11016">
                  <c:v>868.66</c:v>
                </c:pt>
                <c:pt idx="11017">
                  <c:v>868.95</c:v>
                </c:pt>
                <c:pt idx="11018">
                  <c:v>868.39</c:v>
                </c:pt>
                <c:pt idx="11019">
                  <c:v>868.46</c:v>
                </c:pt>
                <c:pt idx="11020">
                  <c:v>869.31</c:v>
                </c:pt>
                <c:pt idx="11021">
                  <c:v>868.29</c:v>
                </c:pt>
                <c:pt idx="11022">
                  <c:v>868.66</c:v>
                </c:pt>
                <c:pt idx="11023">
                  <c:v>868.87</c:v>
                </c:pt>
                <c:pt idx="11024">
                  <c:v>868.71</c:v>
                </c:pt>
                <c:pt idx="11025">
                  <c:v>868.64</c:v>
                </c:pt>
                <c:pt idx="11026">
                  <c:v>868.77</c:v>
                </c:pt>
                <c:pt idx="11027">
                  <c:v>868.28</c:v>
                </c:pt>
                <c:pt idx="11028">
                  <c:v>868.79</c:v>
                </c:pt>
                <c:pt idx="11029">
                  <c:v>868.76</c:v>
                </c:pt>
                <c:pt idx="11030">
                  <c:v>868.74</c:v>
                </c:pt>
                <c:pt idx="11031">
                  <c:v>869.25</c:v>
                </c:pt>
                <c:pt idx="11032">
                  <c:v>868.75</c:v>
                </c:pt>
                <c:pt idx="11033">
                  <c:v>868.54</c:v>
                </c:pt>
                <c:pt idx="11034">
                  <c:v>869.03</c:v>
                </c:pt>
                <c:pt idx="11035">
                  <c:v>868.61</c:v>
                </c:pt>
                <c:pt idx="11036">
                  <c:v>868.46</c:v>
                </c:pt>
                <c:pt idx="11037">
                  <c:v>869.18</c:v>
                </c:pt>
                <c:pt idx="11038">
                  <c:v>868.53</c:v>
                </c:pt>
                <c:pt idx="11039">
                  <c:v>868.6</c:v>
                </c:pt>
                <c:pt idx="11040">
                  <c:v>869.35</c:v>
                </c:pt>
                <c:pt idx="11041">
                  <c:v>868.54</c:v>
                </c:pt>
                <c:pt idx="11042">
                  <c:v>868.25</c:v>
                </c:pt>
                <c:pt idx="11043">
                  <c:v>869.22</c:v>
                </c:pt>
                <c:pt idx="11044">
                  <c:v>868.58</c:v>
                </c:pt>
                <c:pt idx="11045">
                  <c:v>868.56</c:v>
                </c:pt>
                <c:pt idx="11046">
                  <c:v>869.4</c:v>
                </c:pt>
                <c:pt idx="11047">
                  <c:v>868.63</c:v>
                </c:pt>
                <c:pt idx="11048">
                  <c:v>868.55</c:v>
                </c:pt>
                <c:pt idx="11049">
                  <c:v>868.99</c:v>
                </c:pt>
                <c:pt idx="11050">
                  <c:v>868.51</c:v>
                </c:pt>
                <c:pt idx="11051">
                  <c:v>868.59</c:v>
                </c:pt>
                <c:pt idx="11052">
                  <c:v>869.08</c:v>
                </c:pt>
                <c:pt idx="11053">
                  <c:v>868.48</c:v>
                </c:pt>
                <c:pt idx="11054">
                  <c:v>868.41</c:v>
                </c:pt>
                <c:pt idx="11055">
                  <c:v>868.59</c:v>
                </c:pt>
                <c:pt idx="11056">
                  <c:v>868.3</c:v>
                </c:pt>
                <c:pt idx="11057">
                  <c:v>868.56</c:v>
                </c:pt>
                <c:pt idx="11058">
                  <c:v>868.75</c:v>
                </c:pt>
                <c:pt idx="11059">
                  <c:v>868.42</c:v>
                </c:pt>
                <c:pt idx="11060">
                  <c:v>868.9</c:v>
                </c:pt>
                <c:pt idx="11061">
                  <c:v>868.67</c:v>
                </c:pt>
                <c:pt idx="11062">
                  <c:v>868.71</c:v>
                </c:pt>
                <c:pt idx="11063">
                  <c:v>868.9</c:v>
                </c:pt>
                <c:pt idx="11064">
                  <c:v>868.77</c:v>
                </c:pt>
                <c:pt idx="11065">
                  <c:v>868.66</c:v>
                </c:pt>
                <c:pt idx="11066">
                  <c:v>869.04</c:v>
                </c:pt>
                <c:pt idx="11067">
                  <c:v>868.55</c:v>
                </c:pt>
                <c:pt idx="11068">
                  <c:v>868.71</c:v>
                </c:pt>
                <c:pt idx="11069">
                  <c:v>869.07</c:v>
                </c:pt>
                <c:pt idx="11070">
                  <c:v>868.65</c:v>
                </c:pt>
                <c:pt idx="11071">
                  <c:v>868.29</c:v>
                </c:pt>
                <c:pt idx="11072">
                  <c:v>869.31</c:v>
                </c:pt>
                <c:pt idx="11073">
                  <c:v>868.7</c:v>
                </c:pt>
                <c:pt idx="11074">
                  <c:v>868.79</c:v>
                </c:pt>
                <c:pt idx="11075">
                  <c:v>869.47</c:v>
                </c:pt>
                <c:pt idx="11076">
                  <c:v>868.81</c:v>
                </c:pt>
                <c:pt idx="11077">
                  <c:v>868.59</c:v>
                </c:pt>
                <c:pt idx="11078">
                  <c:v>869.48</c:v>
                </c:pt>
                <c:pt idx="11079">
                  <c:v>868.81</c:v>
                </c:pt>
                <c:pt idx="11080">
                  <c:v>868.82</c:v>
                </c:pt>
                <c:pt idx="11081">
                  <c:v>869.43</c:v>
                </c:pt>
                <c:pt idx="11082">
                  <c:v>868.63</c:v>
                </c:pt>
                <c:pt idx="11083">
                  <c:v>868.9</c:v>
                </c:pt>
                <c:pt idx="11084">
                  <c:v>869.23</c:v>
                </c:pt>
                <c:pt idx="11085">
                  <c:v>868.47</c:v>
                </c:pt>
                <c:pt idx="11086">
                  <c:v>868.69</c:v>
                </c:pt>
                <c:pt idx="11087">
                  <c:v>869.05</c:v>
                </c:pt>
                <c:pt idx="11088">
                  <c:v>868.72</c:v>
                </c:pt>
                <c:pt idx="11089">
                  <c:v>868.53</c:v>
                </c:pt>
                <c:pt idx="11090">
                  <c:v>868.74</c:v>
                </c:pt>
                <c:pt idx="11091">
                  <c:v>868.43</c:v>
                </c:pt>
                <c:pt idx="11092">
                  <c:v>868.66</c:v>
                </c:pt>
                <c:pt idx="11093">
                  <c:v>868.83</c:v>
                </c:pt>
                <c:pt idx="11094">
                  <c:v>868.48</c:v>
                </c:pt>
                <c:pt idx="11095">
                  <c:v>868.86</c:v>
                </c:pt>
                <c:pt idx="11096">
                  <c:v>868.38</c:v>
                </c:pt>
                <c:pt idx="11097">
                  <c:v>868.39</c:v>
                </c:pt>
                <c:pt idx="11098">
                  <c:v>868.95</c:v>
                </c:pt>
                <c:pt idx="11099">
                  <c:v>868.52</c:v>
                </c:pt>
                <c:pt idx="11100">
                  <c:v>868.51</c:v>
                </c:pt>
                <c:pt idx="11101">
                  <c:v>868.97</c:v>
                </c:pt>
                <c:pt idx="11102">
                  <c:v>868.28</c:v>
                </c:pt>
                <c:pt idx="11103">
                  <c:v>868.47</c:v>
                </c:pt>
                <c:pt idx="11104">
                  <c:v>869.23</c:v>
                </c:pt>
                <c:pt idx="11105">
                  <c:v>868.55</c:v>
                </c:pt>
                <c:pt idx="11106">
                  <c:v>868.38</c:v>
                </c:pt>
                <c:pt idx="11107">
                  <c:v>869.2</c:v>
                </c:pt>
                <c:pt idx="11108">
                  <c:v>868.56</c:v>
                </c:pt>
                <c:pt idx="11109">
                  <c:v>868.37</c:v>
                </c:pt>
                <c:pt idx="11110">
                  <c:v>869.19</c:v>
                </c:pt>
                <c:pt idx="11111">
                  <c:v>868.51</c:v>
                </c:pt>
                <c:pt idx="11112">
                  <c:v>868.32</c:v>
                </c:pt>
                <c:pt idx="11113">
                  <c:v>868.69</c:v>
                </c:pt>
                <c:pt idx="11114">
                  <c:v>868.17</c:v>
                </c:pt>
                <c:pt idx="11115">
                  <c:v>868.37</c:v>
                </c:pt>
                <c:pt idx="11116">
                  <c:v>868.88</c:v>
                </c:pt>
                <c:pt idx="11117">
                  <c:v>868.65</c:v>
                </c:pt>
                <c:pt idx="11118">
                  <c:v>868.24</c:v>
                </c:pt>
                <c:pt idx="11119">
                  <c:v>868.84</c:v>
                </c:pt>
                <c:pt idx="11120">
                  <c:v>868.5</c:v>
                </c:pt>
                <c:pt idx="11121">
                  <c:v>868.4</c:v>
                </c:pt>
                <c:pt idx="11122">
                  <c:v>868.68</c:v>
                </c:pt>
                <c:pt idx="11123">
                  <c:v>868.39</c:v>
                </c:pt>
                <c:pt idx="11124">
                  <c:v>868.56</c:v>
                </c:pt>
                <c:pt idx="11125">
                  <c:v>868.18</c:v>
                </c:pt>
                <c:pt idx="11126">
                  <c:v>868.45</c:v>
                </c:pt>
                <c:pt idx="11127">
                  <c:v>868.66</c:v>
                </c:pt>
                <c:pt idx="11128">
                  <c:v>868.55</c:v>
                </c:pt>
                <c:pt idx="11129">
                  <c:v>868.17</c:v>
                </c:pt>
                <c:pt idx="11130">
                  <c:v>868.58</c:v>
                </c:pt>
                <c:pt idx="11131">
                  <c:v>868.26</c:v>
                </c:pt>
                <c:pt idx="11132">
                  <c:v>868.03</c:v>
                </c:pt>
                <c:pt idx="11133">
                  <c:v>868.86</c:v>
                </c:pt>
                <c:pt idx="11134">
                  <c:v>868.34</c:v>
                </c:pt>
                <c:pt idx="11135">
                  <c:v>868.47</c:v>
                </c:pt>
                <c:pt idx="11136">
                  <c:v>868.86</c:v>
                </c:pt>
                <c:pt idx="11137">
                  <c:v>868.12</c:v>
                </c:pt>
                <c:pt idx="11138">
                  <c:v>868.35</c:v>
                </c:pt>
                <c:pt idx="11139">
                  <c:v>869.19</c:v>
                </c:pt>
                <c:pt idx="11140">
                  <c:v>868.21</c:v>
                </c:pt>
                <c:pt idx="11141">
                  <c:v>868.41</c:v>
                </c:pt>
                <c:pt idx="11142">
                  <c:v>869.16</c:v>
                </c:pt>
                <c:pt idx="11143">
                  <c:v>868.39</c:v>
                </c:pt>
                <c:pt idx="11144">
                  <c:v>868.41</c:v>
                </c:pt>
                <c:pt idx="11145">
                  <c:v>868.95</c:v>
                </c:pt>
                <c:pt idx="11146">
                  <c:v>868.29</c:v>
                </c:pt>
                <c:pt idx="11147">
                  <c:v>868.21</c:v>
                </c:pt>
                <c:pt idx="11148">
                  <c:v>868.77</c:v>
                </c:pt>
                <c:pt idx="11149">
                  <c:v>868.25</c:v>
                </c:pt>
                <c:pt idx="11150">
                  <c:v>868.39</c:v>
                </c:pt>
                <c:pt idx="11151">
                  <c:v>868.6</c:v>
                </c:pt>
                <c:pt idx="11152">
                  <c:v>868.32</c:v>
                </c:pt>
                <c:pt idx="11153">
                  <c:v>868.26</c:v>
                </c:pt>
                <c:pt idx="11154">
                  <c:v>868.85</c:v>
                </c:pt>
                <c:pt idx="11155">
                  <c:v>868.4</c:v>
                </c:pt>
                <c:pt idx="11156">
                  <c:v>868.54</c:v>
                </c:pt>
                <c:pt idx="11157">
                  <c:v>868.47</c:v>
                </c:pt>
                <c:pt idx="11158">
                  <c:v>868.09</c:v>
                </c:pt>
                <c:pt idx="11159">
                  <c:v>868.37</c:v>
                </c:pt>
                <c:pt idx="11160">
                  <c:v>868.18</c:v>
                </c:pt>
                <c:pt idx="11161">
                  <c:v>868.57</c:v>
                </c:pt>
                <c:pt idx="11162">
                  <c:v>868.58</c:v>
                </c:pt>
                <c:pt idx="11163">
                  <c:v>868.22</c:v>
                </c:pt>
                <c:pt idx="11164">
                  <c:v>868.18</c:v>
                </c:pt>
                <c:pt idx="11165">
                  <c:v>868.71</c:v>
                </c:pt>
                <c:pt idx="11166">
                  <c:v>867.97</c:v>
                </c:pt>
                <c:pt idx="11167">
                  <c:v>868.2</c:v>
                </c:pt>
                <c:pt idx="11168">
                  <c:v>868.47</c:v>
                </c:pt>
                <c:pt idx="11169">
                  <c:v>868.13</c:v>
                </c:pt>
                <c:pt idx="11170">
                  <c:v>868.17</c:v>
                </c:pt>
                <c:pt idx="11171">
                  <c:v>869.26</c:v>
                </c:pt>
                <c:pt idx="11172">
                  <c:v>868.23</c:v>
                </c:pt>
                <c:pt idx="11173">
                  <c:v>868.02</c:v>
                </c:pt>
                <c:pt idx="11174">
                  <c:v>869.04</c:v>
                </c:pt>
                <c:pt idx="11175">
                  <c:v>868.06</c:v>
                </c:pt>
                <c:pt idx="11176">
                  <c:v>868.16</c:v>
                </c:pt>
                <c:pt idx="11177">
                  <c:v>869</c:v>
                </c:pt>
                <c:pt idx="11178">
                  <c:v>868.51</c:v>
                </c:pt>
                <c:pt idx="11179">
                  <c:v>869.24</c:v>
                </c:pt>
                <c:pt idx="11180">
                  <c:v>868.42</c:v>
                </c:pt>
                <c:pt idx="11181">
                  <c:v>868.31</c:v>
                </c:pt>
                <c:pt idx="11182">
                  <c:v>868.8</c:v>
                </c:pt>
                <c:pt idx="11183">
                  <c:v>868.52</c:v>
                </c:pt>
                <c:pt idx="11184">
                  <c:v>868.78</c:v>
                </c:pt>
                <c:pt idx="11185">
                  <c:v>868.71</c:v>
                </c:pt>
                <c:pt idx="11186">
                  <c:v>868.17</c:v>
                </c:pt>
                <c:pt idx="11187">
                  <c:v>868.22</c:v>
                </c:pt>
                <c:pt idx="11188">
                  <c:v>868.36</c:v>
                </c:pt>
                <c:pt idx="11189">
                  <c:v>868.25</c:v>
                </c:pt>
                <c:pt idx="11190">
                  <c:v>868.62</c:v>
                </c:pt>
                <c:pt idx="11191">
                  <c:v>868.4</c:v>
                </c:pt>
                <c:pt idx="11192">
                  <c:v>868.44</c:v>
                </c:pt>
                <c:pt idx="11193">
                  <c:v>868.6</c:v>
                </c:pt>
                <c:pt idx="11194">
                  <c:v>868.33</c:v>
                </c:pt>
                <c:pt idx="11195">
                  <c:v>868.34</c:v>
                </c:pt>
                <c:pt idx="11196">
                  <c:v>868.94</c:v>
                </c:pt>
                <c:pt idx="11197">
                  <c:v>868.23</c:v>
                </c:pt>
                <c:pt idx="11198">
                  <c:v>868.25</c:v>
                </c:pt>
                <c:pt idx="11199">
                  <c:v>868.93</c:v>
                </c:pt>
                <c:pt idx="11200">
                  <c:v>868.19</c:v>
                </c:pt>
                <c:pt idx="11201">
                  <c:v>868.37</c:v>
                </c:pt>
                <c:pt idx="11202">
                  <c:v>869.01</c:v>
                </c:pt>
                <c:pt idx="11203">
                  <c:v>868.2</c:v>
                </c:pt>
                <c:pt idx="11204">
                  <c:v>868.06</c:v>
                </c:pt>
                <c:pt idx="11205">
                  <c:v>868.94</c:v>
                </c:pt>
                <c:pt idx="11206">
                  <c:v>868.22</c:v>
                </c:pt>
                <c:pt idx="11207">
                  <c:v>868.29</c:v>
                </c:pt>
                <c:pt idx="11208">
                  <c:v>868.76</c:v>
                </c:pt>
                <c:pt idx="11209">
                  <c:v>868.18</c:v>
                </c:pt>
                <c:pt idx="11210">
                  <c:v>867.96</c:v>
                </c:pt>
                <c:pt idx="11211">
                  <c:v>868.52</c:v>
                </c:pt>
                <c:pt idx="11212">
                  <c:v>868</c:v>
                </c:pt>
                <c:pt idx="11213">
                  <c:v>868.12</c:v>
                </c:pt>
                <c:pt idx="11214">
                  <c:v>868.3</c:v>
                </c:pt>
                <c:pt idx="11215">
                  <c:v>868.1</c:v>
                </c:pt>
                <c:pt idx="11216">
                  <c:v>867.98</c:v>
                </c:pt>
                <c:pt idx="11217">
                  <c:v>868.4</c:v>
                </c:pt>
                <c:pt idx="11218">
                  <c:v>868.36</c:v>
                </c:pt>
                <c:pt idx="11219">
                  <c:v>868.32</c:v>
                </c:pt>
                <c:pt idx="11220">
                  <c:v>868.45</c:v>
                </c:pt>
                <c:pt idx="11221">
                  <c:v>868.27</c:v>
                </c:pt>
                <c:pt idx="11222">
                  <c:v>868.35</c:v>
                </c:pt>
                <c:pt idx="11223">
                  <c:v>868.5</c:v>
                </c:pt>
                <c:pt idx="11224">
                  <c:v>868.11</c:v>
                </c:pt>
                <c:pt idx="11225">
                  <c:v>868.57</c:v>
                </c:pt>
                <c:pt idx="11226">
                  <c:v>868.31</c:v>
                </c:pt>
                <c:pt idx="11227">
                  <c:v>868.18</c:v>
                </c:pt>
                <c:pt idx="11228">
                  <c:v>868.62</c:v>
                </c:pt>
                <c:pt idx="11229">
                  <c:v>868.05</c:v>
                </c:pt>
                <c:pt idx="11230">
                  <c:v>868.13</c:v>
                </c:pt>
                <c:pt idx="11231">
                  <c:v>868.69</c:v>
                </c:pt>
                <c:pt idx="11232">
                  <c:v>868.05</c:v>
                </c:pt>
                <c:pt idx="11233">
                  <c:v>868.12</c:v>
                </c:pt>
                <c:pt idx="11234">
                  <c:v>868.91</c:v>
                </c:pt>
                <c:pt idx="11235">
                  <c:v>868.11</c:v>
                </c:pt>
                <c:pt idx="11236">
                  <c:v>868.24</c:v>
                </c:pt>
                <c:pt idx="11237">
                  <c:v>868.81</c:v>
                </c:pt>
                <c:pt idx="11238">
                  <c:v>868.18</c:v>
                </c:pt>
                <c:pt idx="11239">
                  <c:v>868.04</c:v>
                </c:pt>
                <c:pt idx="11240">
                  <c:v>868.78</c:v>
                </c:pt>
                <c:pt idx="11241">
                  <c:v>867.92</c:v>
                </c:pt>
                <c:pt idx="11242">
                  <c:v>868.14</c:v>
                </c:pt>
                <c:pt idx="11243">
                  <c:v>868.73</c:v>
                </c:pt>
                <c:pt idx="11244">
                  <c:v>867.67</c:v>
                </c:pt>
                <c:pt idx="11245">
                  <c:v>867.86</c:v>
                </c:pt>
                <c:pt idx="11246">
                  <c:v>868.53</c:v>
                </c:pt>
                <c:pt idx="11247">
                  <c:v>868.19</c:v>
                </c:pt>
                <c:pt idx="11248">
                  <c:v>868.01</c:v>
                </c:pt>
                <c:pt idx="11249">
                  <c:v>868.31</c:v>
                </c:pt>
                <c:pt idx="11250">
                  <c:v>867.97</c:v>
                </c:pt>
                <c:pt idx="11251">
                  <c:v>867.81</c:v>
                </c:pt>
                <c:pt idx="11252">
                  <c:v>868.18</c:v>
                </c:pt>
                <c:pt idx="11253">
                  <c:v>868.14</c:v>
                </c:pt>
                <c:pt idx="11254">
                  <c:v>868.28</c:v>
                </c:pt>
                <c:pt idx="11255">
                  <c:v>868.08</c:v>
                </c:pt>
                <c:pt idx="11256">
                  <c:v>867.88</c:v>
                </c:pt>
                <c:pt idx="11257">
                  <c:v>868.34</c:v>
                </c:pt>
                <c:pt idx="11258">
                  <c:v>867.88</c:v>
                </c:pt>
                <c:pt idx="11259">
                  <c:v>868.01</c:v>
                </c:pt>
                <c:pt idx="11260">
                  <c:v>868.56</c:v>
                </c:pt>
                <c:pt idx="11261">
                  <c:v>868.2</c:v>
                </c:pt>
                <c:pt idx="11262">
                  <c:v>868.41</c:v>
                </c:pt>
                <c:pt idx="11263">
                  <c:v>868.85</c:v>
                </c:pt>
                <c:pt idx="11264">
                  <c:v>868.08</c:v>
                </c:pt>
                <c:pt idx="11265">
                  <c:v>868.17</c:v>
                </c:pt>
                <c:pt idx="11266">
                  <c:v>868.57</c:v>
                </c:pt>
                <c:pt idx="11267">
                  <c:v>867.97</c:v>
                </c:pt>
                <c:pt idx="11268">
                  <c:v>867.82</c:v>
                </c:pt>
                <c:pt idx="11269">
                  <c:v>868.78</c:v>
                </c:pt>
                <c:pt idx="11270">
                  <c:v>867.76</c:v>
                </c:pt>
                <c:pt idx="11271">
                  <c:v>867.62</c:v>
                </c:pt>
                <c:pt idx="11272">
                  <c:v>868.59</c:v>
                </c:pt>
                <c:pt idx="11273">
                  <c:v>867.92</c:v>
                </c:pt>
                <c:pt idx="11274">
                  <c:v>867.91</c:v>
                </c:pt>
                <c:pt idx="11275">
                  <c:v>868.49</c:v>
                </c:pt>
                <c:pt idx="11276">
                  <c:v>867.94</c:v>
                </c:pt>
                <c:pt idx="11277">
                  <c:v>868.13</c:v>
                </c:pt>
                <c:pt idx="11278">
                  <c:v>868.52</c:v>
                </c:pt>
                <c:pt idx="11279">
                  <c:v>867.94</c:v>
                </c:pt>
                <c:pt idx="11280">
                  <c:v>867.94</c:v>
                </c:pt>
                <c:pt idx="11281">
                  <c:v>868.55</c:v>
                </c:pt>
                <c:pt idx="11282">
                  <c:v>867.95</c:v>
                </c:pt>
                <c:pt idx="11283">
                  <c:v>867.99</c:v>
                </c:pt>
                <c:pt idx="11284">
                  <c:v>868.33</c:v>
                </c:pt>
                <c:pt idx="11285">
                  <c:v>867.92</c:v>
                </c:pt>
                <c:pt idx="11286">
                  <c:v>868.3</c:v>
                </c:pt>
                <c:pt idx="11287">
                  <c:v>868.34</c:v>
                </c:pt>
                <c:pt idx="11288">
                  <c:v>867.88</c:v>
                </c:pt>
                <c:pt idx="11289">
                  <c:v>868.43</c:v>
                </c:pt>
                <c:pt idx="11290">
                  <c:v>868.18</c:v>
                </c:pt>
                <c:pt idx="11291">
                  <c:v>867.94</c:v>
                </c:pt>
                <c:pt idx="11292">
                  <c:v>868.54</c:v>
                </c:pt>
                <c:pt idx="11293">
                  <c:v>867.92</c:v>
                </c:pt>
                <c:pt idx="11294">
                  <c:v>867.95</c:v>
                </c:pt>
                <c:pt idx="11295">
                  <c:v>868.27</c:v>
                </c:pt>
                <c:pt idx="11296">
                  <c:v>867.87</c:v>
                </c:pt>
                <c:pt idx="11297">
                  <c:v>867.82</c:v>
                </c:pt>
                <c:pt idx="11298">
                  <c:v>868.41</c:v>
                </c:pt>
                <c:pt idx="11299">
                  <c:v>867.95</c:v>
                </c:pt>
                <c:pt idx="11300">
                  <c:v>867.78</c:v>
                </c:pt>
                <c:pt idx="11301">
                  <c:v>868.57</c:v>
                </c:pt>
                <c:pt idx="11302">
                  <c:v>867.84</c:v>
                </c:pt>
                <c:pt idx="11303">
                  <c:v>867.69</c:v>
                </c:pt>
                <c:pt idx="11304">
                  <c:v>868.42</c:v>
                </c:pt>
                <c:pt idx="11305">
                  <c:v>867.58</c:v>
                </c:pt>
                <c:pt idx="11306">
                  <c:v>867.76</c:v>
                </c:pt>
                <c:pt idx="11307">
                  <c:v>868.56</c:v>
                </c:pt>
                <c:pt idx="11308">
                  <c:v>867.73</c:v>
                </c:pt>
                <c:pt idx="11309">
                  <c:v>867.81</c:v>
                </c:pt>
                <c:pt idx="11310">
                  <c:v>868.31</c:v>
                </c:pt>
                <c:pt idx="11311">
                  <c:v>867.39</c:v>
                </c:pt>
                <c:pt idx="11312">
                  <c:v>867.61</c:v>
                </c:pt>
                <c:pt idx="11313">
                  <c:v>868.21</c:v>
                </c:pt>
                <c:pt idx="11314">
                  <c:v>867.63</c:v>
                </c:pt>
                <c:pt idx="11315">
                  <c:v>867.51</c:v>
                </c:pt>
                <c:pt idx="11316">
                  <c:v>868.13</c:v>
                </c:pt>
                <c:pt idx="11317">
                  <c:v>867.97</c:v>
                </c:pt>
                <c:pt idx="11318">
                  <c:v>867.94</c:v>
                </c:pt>
                <c:pt idx="11319">
                  <c:v>867.85</c:v>
                </c:pt>
                <c:pt idx="11320">
                  <c:v>867.78</c:v>
                </c:pt>
                <c:pt idx="11321">
                  <c:v>868.05</c:v>
                </c:pt>
                <c:pt idx="11322">
                  <c:v>867.77</c:v>
                </c:pt>
                <c:pt idx="11323">
                  <c:v>867.89</c:v>
                </c:pt>
                <c:pt idx="11324">
                  <c:v>867.96</c:v>
                </c:pt>
                <c:pt idx="11325">
                  <c:v>867.91</c:v>
                </c:pt>
                <c:pt idx="11326">
                  <c:v>868.01</c:v>
                </c:pt>
                <c:pt idx="11327">
                  <c:v>868.55</c:v>
                </c:pt>
                <c:pt idx="11328">
                  <c:v>868.06</c:v>
                </c:pt>
                <c:pt idx="11329">
                  <c:v>868.1</c:v>
                </c:pt>
                <c:pt idx="11330">
                  <c:v>868.71</c:v>
                </c:pt>
                <c:pt idx="11331">
                  <c:v>868.34</c:v>
                </c:pt>
                <c:pt idx="11332">
                  <c:v>867.98</c:v>
                </c:pt>
                <c:pt idx="11333">
                  <c:v>868.72</c:v>
                </c:pt>
                <c:pt idx="11334">
                  <c:v>868.06</c:v>
                </c:pt>
                <c:pt idx="11335">
                  <c:v>867.84</c:v>
                </c:pt>
                <c:pt idx="11336">
                  <c:v>868.63</c:v>
                </c:pt>
                <c:pt idx="11337">
                  <c:v>868</c:v>
                </c:pt>
                <c:pt idx="11338">
                  <c:v>867.79</c:v>
                </c:pt>
                <c:pt idx="11339">
                  <c:v>868.46</c:v>
                </c:pt>
                <c:pt idx="11340">
                  <c:v>867.83</c:v>
                </c:pt>
                <c:pt idx="11341">
                  <c:v>867.87</c:v>
                </c:pt>
                <c:pt idx="11342">
                  <c:v>868.57</c:v>
                </c:pt>
                <c:pt idx="11343">
                  <c:v>867.9</c:v>
                </c:pt>
                <c:pt idx="11344">
                  <c:v>867.66</c:v>
                </c:pt>
                <c:pt idx="11345">
                  <c:v>868.16</c:v>
                </c:pt>
                <c:pt idx="11346">
                  <c:v>867.91</c:v>
                </c:pt>
                <c:pt idx="11347">
                  <c:v>867.88</c:v>
                </c:pt>
                <c:pt idx="11348">
                  <c:v>868.4</c:v>
                </c:pt>
                <c:pt idx="11349">
                  <c:v>867.79</c:v>
                </c:pt>
                <c:pt idx="11350">
                  <c:v>868.06</c:v>
                </c:pt>
                <c:pt idx="11351">
                  <c:v>868.26</c:v>
                </c:pt>
                <c:pt idx="11352">
                  <c:v>867.88</c:v>
                </c:pt>
                <c:pt idx="11353">
                  <c:v>868.24</c:v>
                </c:pt>
                <c:pt idx="11354">
                  <c:v>868.15</c:v>
                </c:pt>
                <c:pt idx="11355">
                  <c:v>867.9</c:v>
                </c:pt>
                <c:pt idx="11356">
                  <c:v>868.03</c:v>
                </c:pt>
                <c:pt idx="11357">
                  <c:v>867.98</c:v>
                </c:pt>
                <c:pt idx="11358">
                  <c:v>867.47</c:v>
                </c:pt>
                <c:pt idx="11359">
                  <c:v>868.11</c:v>
                </c:pt>
                <c:pt idx="11360">
                  <c:v>867.66</c:v>
                </c:pt>
                <c:pt idx="11361">
                  <c:v>867.57</c:v>
                </c:pt>
                <c:pt idx="11362">
                  <c:v>868.03</c:v>
                </c:pt>
                <c:pt idx="11363">
                  <c:v>867.49</c:v>
                </c:pt>
                <c:pt idx="11364">
                  <c:v>867.81</c:v>
                </c:pt>
                <c:pt idx="11365">
                  <c:v>868.38</c:v>
                </c:pt>
                <c:pt idx="11366">
                  <c:v>867.56</c:v>
                </c:pt>
                <c:pt idx="11367">
                  <c:v>867.62</c:v>
                </c:pt>
                <c:pt idx="11368">
                  <c:v>868.64</c:v>
                </c:pt>
                <c:pt idx="11369">
                  <c:v>867.92</c:v>
                </c:pt>
                <c:pt idx="11370">
                  <c:v>867.63</c:v>
                </c:pt>
                <c:pt idx="11371">
                  <c:v>868.31</c:v>
                </c:pt>
                <c:pt idx="11372">
                  <c:v>867.53</c:v>
                </c:pt>
                <c:pt idx="11373">
                  <c:v>867.6</c:v>
                </c:pt>
                <c:pt idx="11374">
                  <c:v>868.21</c:v>
                </c:pt>
                <c:pt idx="11375">
                  <c:v>867.64</c:v>
                </c:pt>
                <c:pt idx="11376">
                  <c:v>867.68</c:v>
                </c:pt>
                <c:pt idx="11377">
                  <c:v>868.36</c:v>
                </c:pt>
                <c:pt idx="11378">
                  <c:v>867.77</c:v>
                </c:pt>
                <c:pt idx="11379">
                  <c:v>867.77</c:v>
                </c:pt>
                <c:pt idx="11380">
                  <c:v>868.14</c:v>
                </c:pt>
                <c:pt idx="11381">
                  <c:v>867.86</c:v>
                </c:pt>
                <c:pt idx="11382">
                  <c:v>867.7</c:v>
                </c:pt>
                <c:pt idx="11383">
                  <c:v>868.25</c:v>
                </c:pt>
                <c:pt idx="11384">
                  <c:v>867.74</c:v>
                </c:pt>
                <c:pt idx="11385">
                  <c:v>868</c:v>
                </c:pt>
                <c:pt idx="11386">
                  <c:v>867.75</c:v>
                </c:pt>
                <c:pt idx="11387">
                  <c:v>867.68</c:v>
                </c:pt>
                <c:pt idx="11388">
                  <c:v>868.01</c:v>
                </c:pt>
                <c:pt idx="11389">
                  <c:v>867.79</c:v>
                </c:pt>
                <c:pt idx="11390">
                  <c:v>867.87</c:v>
                </c:pt>
                <c:pt idx="11391">
                  <c:v>868.09</c:v>
                </c:pt>
                <c:pt idx="11392">
                  <c:v>867.81</c:v>
                </c:pt>
                <c:pt idx="11393">
                  <c:v>867.63</c:v>
                </c:pt>
                <c:pt idx="11394">
                  <c:v>868.28</c:v>
                </c:pt>
                <c:pt idx="11395">
                  <c:v>867.85</c:v>
                </c:pt>
                <c:pt idx="11396">
                  <c:v>867.95</c:v>
                </c:pt>
                <c:pt idx="11397">
                  <c:v>868.31</c:v>
                </c:pt>
                <c:pt idx="11398">
                  <c:v>868</c:v>
                </c:pt>
                <c:pt idx="11399">
                  <c:v>867.57</c:v>
                </c:pt>
                <c:pt idx="11400">
                  <c:v>868.37</c:v>
                </c:pt>
                <c:pt idx="11401">
                  <c:v>867.83</c:v>
                </c:pt>
                <c:pt idx="11402">
                  <c:v>867.87</c:v>
                </c:pt>
                <c:pt idx="11403">
                  <c:v>868.57</c:v>
                </c:pt>
                <c:pt idx="11404">
                  <c:v>867.94</c:v>
                </c:pt>
                <c:pt idx="11405">
                  <c:v>867.93</c:v>
                </c:pt>
                <c:pt idx="11406">
                  <c:v>868.6</c:v>
                </c:pt>
                <c:pt idx="11407">
                  <c:v>868.03</c:v>
                </c:pt>
                <c:pt idx="11408">
                  <c:v>867.84</c:v>
                </c:pt>
                <c:pt idx="11409">
                  <c:v>868.63</c:v>
                </c:pt>
                <c:pt idx="11410">
                  <c:v>867.88</c:v>
                </c:pt>
                <c:pt idx="11411">
                  <c:v>867.88</c:v>
                </c:pt>
                <c:pt idx="11412">
                  <c:v>868.19</c:v>
                </c:pt>
                <c:pt idx="11413">
                  <c:v>867.81</c:v>
                </c:pt>
                <c:pt idx="11414">
                  <c:v>867.8</c:v>
                </c:pt>
                <c:pt idx="11415">
                  <c:v>868.18</c:v>
                </c:pt>
                <c:pt idx="11416">
                  <c:v>867.75</c:v>
                </c:pt>
                <c:pt idx="11417">
                  <c:v>867.95</c:v>
                </c:pt>
                <c:pt idx="11418">
                  <c:v>867.88</c:v>
                </c:pt>
                <c:pt idx="11419">
                  <c:v>867.65</c:v>
                </c:pt>
                <c:pt idx="11420">
                  <c:v>867.7</c:v>
                </c:pt>
                <c:pt idx="11421">
                  <c:v>867.69</c:v>
                </c:pt>
                <c:pt idx="11422">
                  <c:v>867.53</c:v>
                </c:pt>
                <c:pt idx="11423">
                  <c:v>868.28</c:v>
                </c:pt>
                <c:pt idx="11424">
                  <c:v>867.68</c:v>
                </c:pt>
                <c:pt idx="11425">
                  <c:v>867.57</c:v>
                </c:pt>
                <c:pt idx="11426">
                  <c:v>868.13</c:v>
                </c:pt>
                <c:pt idx="11427">
                  <c:v>867.5</c:v>
                </c:pt>
                <c:pt idx="11428">
                  <c:v>867.67</c:v>
                </c:pt>
                <c:pt idx="11429">
                  <c:v>868.09</c:v>
                </c:pt>
                <c:pt idx="11430">
                  <c:v>867.87</c:v>
                </c:pt>
                <c:pt idx="11431">
                  <c:v>867.67</c:v>
                </c:pt>
                <c:pt idx="11432">
                  <c:v>868.45</c:v>
                </c:pt>
                <c:pt idx="11433">
                  <c:v>867.73</c:v>
                </c:pt>
                <c:pt idx="11434">
                  <c:v>867.55</c:v>
                </c:pt>
                <c:pt idx="11435">
                  <c:v>868.57</c:v>
                </c:pt>
                <c:pt idx="11436">
                  <c:v>867.49</c:v>
                </c:pt>
                <c:pt idx="11437">
                  <c:v>867.5</c:v>
                </c:pt>
                <c:pt idx="11438">
                  <c:v>868.31</c:v>
                </c:pt>
                <c:pt idx="11439">
                  <c:v>867.67</c:v>
                </c:pt>
                <c:pt idx="11440">
                  <c:v>867.44</c:v>
                </c:pt>
                <c:pt idx="11441">
                  <c:v>868.11</c:v>
                </c:pt>
                <c:pt idx="11442">
                  <c:v>867.57</c:v>
                </c:pt>
                <c:pt idx="11443">
                  <c:v>867.33</c:v>
                </c:pt>
                <c:pt idx="11444">
                  <c:v>868.12</c:v>
                </c:pt>
                <c:pt idx="11445">
                  <c:v>867.56</c:v>
                </c:pt>
                <c:pt idx="11446">
                  <c:v>867.52</c:v>
                </c:pt>
                <c:pt idx="11447">
                  <c:v>867.89</c:v>
                </c:pt>
                <c:pt idx="11448">
                  <c:v>867.65</c:v>
                </c:pt>
                <c:pt idx="11449">
                  <c:v>867.72</c:v>
                </c:pt>
                <c:pt idx="11450">
                  <c:v>867.96</c:v>
                </c:pt>
                <c:pt idx="11451">
                  <c:v>867.72</c:v>
                </c:pt>
                <c:pt idx="11452">
                  <c:v>868.06</c:v>
                </c:pt>
                <c:pt idx="11453">
                  <c:v>868.02</c:v>
                </c:pt>
                <c:pt idx="11454">
                  <c:v>867.71</c:v>
                </c:pt>
                <c:pt idx="11455">
                  <c:v>868.08</c:v>
                </c:pt>
                <c:pt idx="11456">
                  <c:v>867.72</c:v>
                </c:pt>
                <c:pt idx="11457">
                  <c:v>867.38</c:v>
                </c:pt>
                <c:pt idx="11458">
                  <c:v>868.23</c:v>
                </c:pt>
                <c:pt idx="11459">
                  <c:v>867.63</c:v>
                </c:pt>
                <c:pt idx="11460">
                  <c:v>867.77</c:v>
                </c:pt>
                <c:pt idx="11461">
                  <c:v>868.4</c:v>
                </c:pt>
                <c:pt idx="11462">
                  <c:v>867.57</c:v>
                </c:pt>
                <c:pt idx="11463">
                  <c:v>867.7</c:v>
                </c:pt>
                <c:pt idx="11464">
                  <c:v>868.33</c:v>
                </c:pt>
                <c:pt idx="11465">
                  <c:v>867.72</c:v>
                </c:pt>
                <c:pt idx="11466">
                  <c:v>867.63</c:v>
                </c:pt>
                <c:pt idx="11467">
                  <c:v>868.51</c:v>
                </c:pt>
                <c:pt idx="11468">
                  <c:v>867.82</c:v>
                </c:pt>
                <c:pt idx="11469">
                  <c:v>867.55</c:v>
                </c:pt>
                <c:pt idx="11470">
                  <c:v>868.39</c:v>
                </c:pt>
                <c:pt idx="11471">
                  <c:v>867.66</c:v>
                </c:pt>
                <c:pt idx="11472">
                  <c:v>867.39</c:v>
                </c:pt>
                <c:pt idx="11473">
                  <c:v>868.21</c:v>
                </c:pt>
                <c:pt idx="11474">
                  <c:v>867.46</c:v>
                </c:pt>
                <c:pt idx="11475">
                  <c:v>867.91</c:v>
                </c:pt>
                <c:pt idx="11476">
                  <c:v>868.2</c:v>
                </c:pt>
                <c:pt idx="11477">
                  <c:v>867.64</c:v>
                </c:pt>
                <c:pt idx="11478">
                  <c:v>867.94</c:v>
                </c:pt>
                <c:pt idx="11479">
                  <c:v>868.18</c:v>
                </c:pt>
                <c:pt idx="11480">
                  <c:v>867.82</c:v>
                </c:pt>
                <c:pt idx="11481">
                  <c:v>867.9</c:v>
                </c:pt>
                <c:pt idx="11482">
                  <c:v>868.14</c:v>
                </c:pt>
                <c:pt idx="11483">
                  <c:v>867.75</c:v>
                </c:pt>
                <c:pt idx="11484">
                  <c:v>867.96</c:v>
                </c:pt>
                <c:pt idx="11485">
                  <c:v>868.2</c:v>
                </c:pt>
                <c:pt idx="11486">
                  <c:v>867.87</c:v>
                </c:pt>
                <c:pt idx="11487">
                  <c:v>868.01</c:v>
                </c:pt>
                <c:pt idx="11488">
                  <c:v>867.87</c:v>
                </c:pt>
                <c:pt idx="11489">
                  <c:v>867.78</c:v>
                </c:pt>
                <c:pt idx="11490">
                  <c:v>868.16</c:v>
                </c:pt>
                <c:pt idx="11491">
                  <c:v>867.73</c:v>
                </c:pt>
                <c:pt idx="11492">
                  <c:v>867.77</c:v>
                </c:pt>
                <c:pt idx="11493">
                  <c:v>868.28</c:v>
                </c:pt>
                <c:pt idx="11494">
                  <c:v>867.66</c:v>
                </c:pt>
                <c:pt idx="11495">
                  <c:v>867.72</c:v>
                </c:pt>
                <c:pt idx="11496">
                  <c:v>868.16</c:v>
                </c:pt>
                <c:pt idx="11497">
                  <c:v>867.7</c:v>
                </c:pt>
                <c:pt idx="11498">
                  <c:v>867.83</c:v>
                </c:pt>
                <c:pt idx="11499">
                  <c:v>868.7</c:v>
                </c:pt>
                <c:pt idx="11500">
                  <c:v>867.92</c:v>
                </c:pt>
                <c:pt idx="11501">
                  <c:v>867.8</c:v>
                </c:pt>
                <c:pt idx="11502">
                  <c:v>868.65</c:v>
                </c:pt>
                <c:pt idx="11503">
                  <c:v>867.81</c:v>
                </c:pt>
                <c:pt idx="11504">
                  <c:v>867.66</c:v>
                </c:pt>
                <c:pt idx="11505">
                  <c:v>868.46</c:v>
                </c:pt>
                <c:pt idx="11506">
                  <c:v>867.62</c:v>
                </c:pt>
                <c:pt idx="11507">
                  <c:v>867.86</c:v>
                </c:pt>
                <c:pt idx="11508">
                  <c:v>868.35</c:v>
                </c:pt>
                <c:pt idx="11509">
                  <c:v>868.01</c:v>
                </c:pt>
                <c:pt idx="11510">
                  <c:v>867.89</c:v>
                </c:pt>
                <c:pt idx="11511">
                  <c:v>868.33</c:v>
                </c:pt>
                <c:pt idx="11512">
                  <c:v>868.05</c:v>
                </c:pt>
                <c:pt idx="11513">
                  <c:v>867.78</c:v>
                </c:pt>
                <c:pt idx="11514">
                  <c:v>868.04</c:v>
                </c:pt>
                <c:pt idx="11515">
                  <c:v>867.93</c:v>
                </c:pt>
                <c:pt idx="11516">
                  <c:v>868.02</c:v>
                </c:pt>
                <c:pt idx="11517">
                  <c:v>868.16</c:v>
                </c:pt>
                <c:pt idx="11518">
                  <c:v>867.66</c:v>
                </c:pt>
                <c:pt idx="11519">
                  <c:v>867.98</c:v>
                </c:pt>
                <c:pt idx="11520">
                  <c:v>867.84</c:v>
                </c:pt>
                <c:pt idx="11521">
                  <c:v>867.68</c:v>
                </c:pt>
                <c:pt idx="11522">
                  <c:v>868.06</c:v>
                </c:pt>
                <c:pt idx="11523">
                  <c:v>867.78</c:v>
                </c:pt>
                <c:pt idx="11524">
                  <c:v>867.79</c:v>
                </c:pt>
                <c:pt idx="11525">
                  <c:v>868.42</c:v>
                </c:pt>
                <c:pt idx="11526">
                  <c:v>867.76</c:v>
                </c:pt>
                <c:pt idx="11527">
                  <c:v>867.88</c:v>
                </c:pt>
                <c:pt idx="11528">
                  <c:v>868.62</c:v>
                </c:pt>
                <c:pt idx="11529">
                  <c:v>867.75</c:v>
                </c:pt>
                <c:pt idx="11530">
                  <c:v>867.53</c:v>
                </c:pt>
                <c:pt idx="11531">
                  <c:v>868.49</c:v>
                </c:pt>
                <c:pt idx="11532">
                  <c:v>867.74</c:v>
                </c:pt>
                <c:pt idx="11533">
                  <c:v>867.74</c:v>
                </c:pt>
                <c:pt idx="11534">
                  <c:v>868.68</c:v>
                </c:pt>
                <c:pt idx="11535">
                  <c:v>867.76</c:v>
                </c:pt>
                <c:pt idx="11536">
                  <c:v>867.52</c:v>
                </c:pt>
                <c:pt idx="11537">
                  <c:v>868.43</c:v>
                </c:pt>
                <c:pt idx="11538">
                  <c:v>867.77</c:v>
                </c:pt>
                <c:pt idx="11539">
                  <c:v>867.56</c:v>
                </c:pt>
                <c:pt idx="11540">
                  <c:v>868.14</c:v>
                </c:pt>
                <c:pt idx="11541">
                  <c:v>867.68</c:v>
                </c:pt>
                <c:pt idx="11542">
                  <c:v>867.54</c:v>
                </c:pt>
                <c:pt idx="11543">
                  <c:v>868.29</c:v>
                </c:pt>
                <c:pt idx="11544">
                  <c:v>867.58</c:v>
                </c:pt>
                <c:pt idx="11545">
                  <c:v>867.48</c:v>
                </c:pt>
                <c:pt idx="11546">
                  <c:v>867.96</c:v>
                </c:pt>
                <c:pt idx="11547">
                  <c:v>867.71</c:v>
                </c:pt>
                <c:pt idx="11548">
                  <c:v>867.26</c:v>
                </c:pt>
                <c:pt idx="11549">
                  <c:v>868.02</c:v>
                </c:pt>
                <c:pt idx="11550">
                  <c:v>867.53</c:v>
                </c:pt>
                <c:pt idx="11551">
                  <c:v>867.82</c:v>
                </c:pt>
                <c:pt idx="11552">
                  <c:v>867.73</c:v>
                </c:pt>
                <c:pt idx="11553">
                  <c:v>867.48</c:v>
                </c:pt>
                <c:pt idx="11554">
                  <c:v>868</c:v>
                </c:pt>
                <c:pt idx="11555">
                  <c:v>867.72</c:v>
                </c:pt>
                <c:pt idx="11556">
                  <c:v>867.66</c:v>
                </c:pt>
                <c:pt idx="11557">
                  <c:v>868.16</c:v>
                </c:pt>
                <c:pt idx="11558">
                  <c:v>867.7</c:v>
                </c:pt>
                <c:pt idx="11559">
                  <c:v>867.63</c:v>
                </c:pt>
                <c:pt idx="11560">
                  <c:v>868.39</c:v>
                </c:pt>
                <c:pt idx="11561">
                  <c:v>867.63</c:v>
                </c:pt>
                <c:pt idx="11562">
                  <c:v>867.81</c:v>
                </c:pt>
                <c:pt idx="11563">
                  <c:v>868.45</c:v>
                </c:pt>
                <c:pt idx="11564">
                  <c:v>867.77</c:v>
                </c:pt>
                <c:pt idx="11565">
                  <c:v>867.99</c:v>
                </c:pt>
                <c:pt idx="11566">
                  <c:v>868.79</c:v>
                </c:pt>
                <c:pt idx="11567">
                  <c:v>867.71</c:v>
                </c:pt>
                <c:pt idx="11568">
                  <c:v>867.78</c:v>
                </c:pt>
                <c:pt idx="11569">
                  <c:v>868.42</c:v>
                </c:pt>
                <c:pt idx="11570">
                  <c:v>867.61</c:v>
                </c:pt>
                <c:pt idx="11571">
                  <c:v>867.55</c:v>
                </c:pt>
                <c:pt idx="11572">
                  <c:v>868.4</c:v>
                </c:pt>
                <c:pt idx="11573">
                  <c:v>867.57</c:v>
                </c:pt>
                <c:pt idx="11574">
                  <c:v>867.65</c:v>
                </c:pt>
                <c:pt idx="11575">
                  <c:v>868.14</c:v>
                </c:pt>
                <c:pt idx="11576">
                  <c:v>867.57</c:v>
                </c:pt>
                <c:pt idx="11577">
                  <c:v>867.45</c:v>
                </c:pt>
                <c:pt idx="11578">
                  <c:v>867.97</c:v>
                </c:pt>
                <c:pt idx="11579">
                  <c:v>867.62</c:v>
                </c:pt>
                <c:pt idx="11580">
                  <c:v>867.68</c:v>
                </c:pt>
                <c:pt idx="11581">
                  <c:v>867.93</c:v>
                </c:pt>
                <c:pt idx="11582">
                  <c:v>867.46</c:v>
                </c:pt>
                <c:pt idx="11583">
                  <c:v>867.9</c:v>
                </c:pt>
                <c:pt idx="11584">
                  <c:v>867.86</c:v>
                </c:pt>
                <c:pt idx="11585">
                  <c:v>867.73</c:v>
                </c:pt>
                <c:pt idx="11586">
                  <c:v>868.04</c:v>
                </c:pt>
                <c:pt idx="11587">
                  <c:v>867.75</c:v>
                </c:pt>
                <c:pt idx="11588">
                  <c:v>867.83</c:v>
                </c:pt>
                <c:pt idx="11589">
                  <c:v>868.4</c:v>
                </c:pt>
                <c:pt idx="11590">
                  <c:v>867.88</c:v>
                </c:pt>
                <c:pt idx="11591">
                  <c:v>867.76</c:v>
                </c:pt>
                <c:pt idx="11592">
                  <c:v>868.35</c:v>
                </c:pt>
                <c:pt idx="11593">
                  <c:v>867.88</c:v>
                </c:pt>
                <c:pt idx="11594">
                  <c:v>867.73</c:v>
                </c:pt>
                <c:pt idx="11595">
                  <c:v>868.62</c:v>
                </c:pt>
                <c:pt idx="11596">
                  <c:v>867.84</c:v>
                </c:pt>
                <c:pt idx="11597">
                  <c:v>867.82</c:v>
                </c:pt>
                <c:pt idx="11598">
                  <c:v>868.51</c:v>
                </c:pt>
                <c:pt idx="11599">
                  <c:v>867.83</c:v>
                </c:pt>
                <c:pt idx="11600">
                  <c:v>867.84</c:v>
                </c:pt>
                <c:pt idx="11601">
                  <c:v>868.46</c:v>
                </c:pt>
                <c:pt idx="11602">
                  <c:v>867.71</c:v>
                </c:pt>
                <c:pt idx="11603">
                  <c:v>867.86</c:v>
                </c:pt>
                <c:pt idx="11604">
                  <c:v>868.8</c:v>
                </c:pt>
                <c:pt idx="11605">
                  <c:v>867.95</c:v>
                </c:pt>
                <c:pt idx="11606">
                  <c:v>867.73</c:v>
                </c:pt>
                <c:pt idx="11607">
                  <c:v>868.66</c:v>
                </c:pt>
                <c:pt idx="11608">
                  <c:v>867.92</c:v>
                </c:pt>
                <c:pt idx="11609">
                  <c:v>867.82</c:v>
                </c:pt>
                <c:pt idx="11610">
                  <c:v>868.33</c:v>
                </c:pt>
                <c:pt idx="11611">
                  <c:v>867.78</c:v>
                </c:pt>
                <c:pt idx="11612">
                  <c:v>867.87</c:v>
                </c:pt>
                <c:pt idx="11613">
                  <c:v>868.1</c:v>
                </c:pt>
                <c:pt idx="11614">
                  <c:v>867.65</c:v>
                </c:pt>
                <c:pt idx="11615">
                  <c:v>868</c:v>
                </c:pt>
                <c:pt idx="11616">
                  <c:v>867.95</c:v>
                </c:pt>
                <c:pt idx="11617">
                  <c:v>867.88</c:v>
                </c:pt>
                <c:pt idx="11618">
                  <c:v>868.14</c:v>
                </c:pt>
                <c:pt idx="11619">
                  <c:v>868.33</c:v>
                </c:pt>
                <c:pt idx="11620">
                  <c:v>867.97</c:v>
                </c:pt>
                <c:pt idx="11621">
                  <c:v>868.06</c:v>
                </c:pt>
                <c:pt idx="11622">
                  <c:v>867.84</c:v>
                </c:pt>
                <c:pt idx="11623">
                  <c:v>867.8</c:v>
                </c:pt>
                <c:pt idx="11624">
                  <c:v>868.26</c:v>
                </c:pt>
                <c:pt idx="11625">
                  <c:v>867.76</c:v>
                </c:pt>
                <c:pt idx="11626">
                  <c:v>867.86</c:v>
                </c:pt>
                <c:pt idx="11627">
                  <c:v>868.47</c:v>
                </c:pt>
                <c:pt idx="11628">
                  <c:v>867.71</c:v>
                </c:pt>
                <c:pt idx="11629">
                  <c:v>867.8</c:v>
                </c:pt>
                <c:pt idx="11630">
                  <c:v>868.27</c:v>
                </c:pt>
                <c:pt idx="11631">
                  <c:v>867.71</c:v>
                </c:pt>
                <c:pt idx="11632">
                  <c:v>867.64</c:v>
                </c:pt>
                <c:pt idx="11633">
                  <c:v>868.54</c:v>
                </c:pt>
                <c:pt idx="11634">
                  <c:v>867.92</c:v>
                </c:pt>
                <c:pt idx="11635">
                  <c:v>867.69</c:v>
                </c:pt>
                <c:pt idx="11636">
                  <c:v>868.58</c:v>
                </c:pt>
                <c:pt idx="11637">
                  <c:v>867.73</c:v>
                </c:pt>
                <c:pt idx="11638">
                  <c:v>867.8</c:v>
                </c:pt>
                <c:pt idx="11639">
                  <c:v>868.56</c:v>
                </c:pt>
                <c:pt idx="11640">
                  <c:v>867.79</c:v>
                </c:pt>
                <c:pt idx="11641">
                  <c:v>867.79</c:v>
                </c:pt>
                <c:pt idx="11642">
                  <c:v>868.3</c:v>
                </c:pt>
                <c:pt idx="11643">
                  <c:v>867.77</c:v>
                </c:pt>
                <c:pt idx="11644">
                  <c:v>867.84</c:v>
                </c:pt>
                <c:pt idx="11645">
                  <c:v>868.28</c:v>
                </c:pt>
                <c:pt idx="11646">
                  <c:v>867.94</c:v>
                </c:pt>
                <c:pt idx="11647">
                  <c:v>867.75</c:v>
                </c:pt>
                <c:pt idx="11648">
                  <c:v>868.09</c:v>
                </c:pt>
                <c:pt idx="11649">
                  <c:v>867.86</c:v>
                </c:pt>
                <c:pt idx="11650">
                  <c:v>868.07</c:v>
                </c:pt>
                <c:pt idx="11651">
                  <c:v>868.1</c:v>
                </c:pt>
                <c:pt idx="11652">
                  <c:v>867.67</c:v>
                </c:pt>
                <c:pt idx="11653">
                  <c:v>868.04</c:v>
                </c:pt>
                <c:pt idx="11654">
                  <c:v>868.03</c:v>
                </c:pt>
                <c:pt idx="11655">
                  <c:v>867.67</c:v>
                </c:pt>
                <c:pt idx="11656">
                  <c:v>868.12</c:v>
                </c:pt>
                <c:pt idx="11657">
                  <c:v>867.72</c:v>
                </c:pt>
                <c:pt idx="11658">
                  <c:v>867.61</c:v>
                </c:pt>
                <c:pt idx="11659">
                  <c:v>868.5</c:v>
                </c:pt>
                <c:pt idx="11660">
                  <c:v>867.81</c:v>
                </c:pt>
                <c:pt idx="11661">
                  <c:v>867.72</c:v>
                </c:pt>
                <c:pt idx="11662">
                  <c:v>868.42</c:v>
                </c:pt>
                <c:pt idx="11663">
                  <c:v>867.81</c:v>
                </c:pt>
                <c:pt idx="11664">
                  <c:v>867.65</c:v>
                </c:pt>
                <c:pt idx="11665">
                  <c:v>868.62</c:v>
                </c:pt>
                <c:pt idx="11666">
                  <c:v>867.71</c:v>
                </c:pt>
                <c:pt idx="11667">
                  <c:v>867.83</c:v>
                </c:pt>
                <c:pt idx="11668">
                  <c:v>868.53</c:v>
                </c:pt>
                <c:pt idx="11669">
                  <c:v>867.71</c:v>
                </c:pt>
                <c:pt idx="11670">
                  <c:v>867.75</c:v>
                </c:pt>
                <c:pt idx="11671">
                  <c:v>868.44</c:v>
                </c:pt>
                <c:pt idx="11672">
                  <c:v>867.77</c:v>
                </c:pt>
                <c:pt idx="11673">
                  <c:v>867.8</c:v>
                </c:pt>
                <c:pt idx="11674">
                  <c:v>868.42</c:v>
                </c:pt>
                <c:pt idx="11675">
                  <c:v>867.67</c:v>
                </c:pt>
                <c:pt idx="11676">
                  <c:v>867.86</c:v>
                </c:pt>
                <c:pt idx="11677">
                  <c:v>868.2</c:v>
                </c:pt>
                <c:pt idx="11678">
                  <c:v>867.49</c:v>
                </c:pt>
                <c:pt idx="11679">
                  <c:v>867.67</c:v>
                </c:pt>
                <c:pt idx="11680">
                  <c:v>868.1</c:v>
                </c:pt>
                <c:pt idx="11681">
                  <c:v>867.51</c:v>
                </c:pt>
                <c:pt idx="11682">
                  <c:v>867.94</c:v>
                </c:pt>
                <c:pt idx="11683">
                  <c:v>868.25</c:v>
                </c:pt>
                <c:pt idx="11684">
                  <c:v>867.85</c:v>
                </c:pt>
                <c:pt idx="11685">
                  <c:v>867.95</c:v>
                </c:pt>
                <c:pt idx="11686">
                  <c:v>867.88</c:v>
                </c:pt>
                <c:pt idx="11687">
                  <c:v>867.69</c:v>
                </c:pt>
                <c:pt idx="11688">
                  <c:v>868.09</c:v>
                </c:pt>
                <c:pt idx="11689">
                  <c:v>867.58</c:v>
                </c:pt>
                <c:pt idx="11690">
                  <c:v>867.74</c:v>
                </c:pt>
                <c:pt idx="11691">
                  <c:v>868.33</c:v>
                </c:pt>
                <c:pt idx="11692">
                  <c:v>867.7</c:v>
                </c:pt>
                <c:pt idx="11693">
                  <c:v>867.6</c:v>
                </c:pt>
                <c:pt idx="11694">
                  <c:v>868.41</c:v>
                </c:pt>
                <c:pt idx="11695">
                  <c:v>867.94</c:v>
                </c:pt>
                <c:pt idx="11696">
                  <c:v>867.81</c:v>
                </c:pt>
                <c:pt idx="11697">
                  <c:v>868.75</c:v>
                </c:pt>
                <c:pt idx="11698">
                  <c:v>867.99</c:v>
                </c:pt>
                <c:pt idx="11699">
                  <c:v>867.85</c:v>
                </c:pt>
                <c:pt idx="11700">
                  <c:v>868.74</c:v>
                </c:pt>
                <c:pt idx="11701">
                  <c:v>867.84</c:v>
                </c:pt>
                <c:pt idx="11702">
                  <c:v>867.87</c:v>
                </c:pt>
                <c:pt idx="11703">
                  <c:v>868.61</c:v>
                </c:pt>
                <c:pt idx="11704">
                  <c:v>867.8</c:v>
                </c:pt>
                <c:pt idx="11705">
                  <c:v>867.57</c:v>
                </c:pt>
                <c:pt idx="11706">
                  <c:v>868.59</c:v>
                </c:pt>
                <c:pt idx="11707">
                  <c:v>867.83</c:v>
                </c:pt>
                <c:pt idx="11708">
                  <c:v>867.89</c:v>
                </c:pt>
                <c:pt idx="11709">
                  <c:v>868.39</c:v>
                </c:pt>
                <c:pt idx="11710">
                  <c:v>867.83</c:v>
                </c:pt>
                <c:pt idx="11711">
                  <c:v>867.9</c:v>
                </c:pt>
                <c:pt idx="11712">
                  <c:v>868.38</c:v>
                </c:pt>
                <c:pt idx="11713">
                  <c:v>868.09</c:v>
                </c:pt>
                <c:pt idx="11714">
                  <c:v>867.86</c:v>
                </c:pt>
                <c:pt idx="11715">
                  <c:v>868.29</c:v>
                </c:pt>
                <c:pt idx="11716">
                  <c:v>867.86</c:v>
                </c:pt>
                <c:pt idx="11717">
                  <c:v>868.05</c:v>
                </c:pt>
                <c:pt idx="11718">
                  <c:v>868.12</c:v>
                </c:pt>
                <c:pt idx="11719">
                  <c:v>867.89</c:v>
                </c:pt>
                <c:pt idx="11720">
                  <c:v>868.03</c:v>
                </c:pt>
                <c:pt idx="11721">
                  <c:v>867.86</c:v>
                </c:pt>
                <c:pt idx="11722">
                  <c:v>867.74</c:v>
                </c:pt>
                <c:pt idx="11723">
                  <c:v>868.35</c:v>
                </c:pt>
                <c:pt idx="11724">
                  <c:v>867.57</c:v>
                </c:pt>
                <c:pt idx="11725">
                  <c:v>867.75</c:v>
                </c:pt>
                <c:pt idx="11726">
                  <c:v>868.11</c:v>
                </c:pt>
                <c:pt idx="11727">
                  <c:v>867.7</c:v>
                </c:pt>
                <c:pt idx="11728">
                  <c:v>867.96</c:v>
                </c:pt>
                <c:pt idx="11729">
                  <c:v>868.48</c:v>
                </c:pt>
                <c:pt idx="11730">
                  <c:v>867.86</c:v>
                </c:pt>
                <c:pt idx="11731">
                  <c:v>867.82</c:v>
                </c:pt>
                <c:pt idx="11732">
                  <c:v>868.73</c:v>
                </c:pt>
                <c:pt idx="11733">
                  <c:v>867.75</c:v>
                </c:pt>
                <c:pt idx="11734">
                  <c:v>867.87</c:v>
                </c:pt>
                <c:pt idx="11735">
                  <c:v>868.27</c:v>
                </c:pt>
                <c:pt idx="11736">
                  <c:v>867.85</c:v>
                </c:pt>
                <c:pt idx="11737">
                  <c:v>867.78</c:v>
                </c:pt>
                <c:pt idx="11738">
                  <c:v>868.4</c:v>
                </c:pt>
                <c:pt idx="11739">
                  <c:v>867.56</c:v>
                </c:pt>
                <c:pt idx="11740">
                  <c:v>867.66</c:v>
                </c:pt>
                <c:pt idx="11741">
                  <c:v>868.29</c:v>
                </c:pt>
                <c:pt idx="11742">
                  <c:v>867.58</c:v>
                </c:pt>
                <c:pt idx="11743">
                  <c:v>867.34</c:v>
                </c:pt>
                <c:pt idx="11744">
                  <c:v>868.11</c:v>
                </c:pt>
                <c:pt idx="11745">
                  <c:v>867.65</c:v>
                </c:pt>
                <c:pt idx="11746">
                  <c:v>867.52</c:v>
                </c:pt>
                <c:pt idx="11747">
                  <c:v>867.87</c:v>
                </c:pt>
                <c:pt idx="11748">
                  <c:v>867.6</c:v>
                </c:pt>
                <c:pt idx="11749">
                  <c:v>867.91</c:v>
                </c:pt>
                <c:pt idx="11750">
                  <c:v>868.06</c:v>
                </c:pt>
                <c:pt idx="11751">
                  <c:v>867.64</c:v>
                </c:pt>
                <c:pt idx="11752">
                  <c:v>867.93</c:v>
                </c:pt>
                <c:pt idx="11753">
                  <c:v>867.85</c:v>
                </c:pt>
                <c:pt idx="11754">
                  <c:v>867.73</c:v>
                </c:pt>
                <c:pt idx="11755">
                  <c:v>868.23</c:v>
                </c:pt>
                <c:pt idx="11756">
                  <c:v>867.82</c:v>
                </c:pt>
                <c:pt idx="11757">
                  <c:v>867.67</c:v>
                </c:pt>
                <c:pt idx="11758">
                  <c:v>868.3</c:v>
                </c:pt>
                <c:pt idx="11759">
                  <c:v>867.75</c:v>
                </c:pt>
                <c:pt idx="11760">
                  <c:v>867.59</c:v>
                </c:pt>
                <c:pt idx="11761">
                  <c:v>868.41</c:v>
                </c:pt>
                <c:pt idx="11762">
                  <c:v>867.67</c:v>
                </c:pt>
                <c:pt idx="11763">
                  <c:v>867.93</c:v>
                </c:pt>
                <c:pt idx="11764">
                  <c:v>868.52</c:v>
                </c:pt>
                <c:pt idx="11765">
                  <c:v>867.86</c:v>
                </c:pt>
                <c:pt idx="11766">
                  <c:v>867.77</c:v>
                </c:pt>
                <c:pt idx="11767">
                  <c:v>868.54</c:v>
                </c:pt>
                <c:pt idx="11768">
                  <c:v>867.74</c:v>
                </c:pt>
                <c:pt idx="11769">
                  <c:v>867.76</c:v>
                </c:pt>
                <c:pt idx="11770">
                  <c:v>868.56</c:v>
                </c:pt>
                <c:pt idx="11771">
                  <c:v>867.62</c:v>
                </c:pt>
                <c:pt idx="11772">
                  <c:v>868.09</c:v>
                </c:pt>
                <c:pt idx="11773">
                  <c:v>868.34</c:v>
                </c:pt>
                <c:pt idx="11774">
                  <c:v>867.86</c:v>
                </c:pt>
                <c:pt idx="11775">
                  <c:v>867.75</c:v>
                </c:pt>
                <c:pt idx="11776">
                  <c:v>868.18</c:v>
                </c:pt>
                <c:pt idx="11777">
                  <c:v>867.73</c:v>
                </c:pt>
                <c:pt idx="11778">
                  <c:v>867.66</c:v>
                </c:pt>
                <c:pt idx="11779">
                  <c:v>868.09</c:v>
                </c:pt>
                <c:pt idx="11780">
                  <c:v>867.74</c:v>
                </c:pt>
                <c:pt idx="11781">
                  <c:v>867.87</c:v>
                </c:pt>
                <c:pt idx="11782">
                  <c:v>868.16</c:v>
                </c:pt>
                <c:pt idx="11783">
                  <c:v>867.69</c:v>
                </c:pt>
                <c:pt idx="11784">
                  <c:v>868</c:v>
                </c:pt>
                <c:pt idx="11785">
                  <c:v>868.03</c:v>
                </c:pt>
                <c:pt idx="11786">
                  <c:v>867.68</c:v>
                </c:pt>
                <c:pt idx="11787">
                  <c:v>868.26</c:v>
                </c:pt>
                <c:pt idx="11788">
                  <c:v>867.79</c:v>
                </c:pt>
                <c:pt idx="11789">
                  <c:v>867.93</c:v>
                </c:pt>
                <c:pt idx="11790">
                  <c:v>868.41</c:v>
                </c:pt>
                <c:pt idx="11791">
                  <c:v>867.8</c:v>
                </c:pt>
                <c:pt idx="11792">
                  <c:v>867.86</c:v>
                </c:pt>
                <c:pt idx="11793">
                  <c:v>868.46</c:v>
                </c:pt>
                <c:pt idx="11794">
                  <c:v>867.81</c:v>
                </c:pt>
                <c:pt idx="11795">
                  <c:v>867.81</c:v>
                </c:pt>
                <c:pt idx="11796">
                  <c:v>868.36</c:v>
                </c:pt>
                <c:pt idx="11797">
                  <c:v>867.59</c:v>
                </c:pt>
                <c:pt idx="11798">
                  <c:v>867.74</c:v>
                </c:pt>
                <c:pt idx="11799">
                  <c:v>868.57</c:v>
                </c:pt>
                <c:pt idx="11800">
                  <c:v>867.84</c:v>
                </c:pt>
                <c:pt idx="11801">
                  <c:v>867.75</c:v>
                </c:pt>
                <c:pt idx="11802">
                  <c:v>868.37</c:v>
                </c:pt>
                <c:pt idx="11803">
                  <c:v>867.46</c:v>
                </c:pt>
                <c:pt idx="11804">
                  <c:v>867.58</c:v>
                </c:pt>
                <c:pt idx="11805">
                  <c:v>868.28</c:v>
                </c:pt>
                <c:pt idx="11806">
                  <c:v>867.59</c:v>
                </c:pt>
                <c:pt idx="11807">
                  <c:v>867.68</c:v>
                </c:pt>
                <c:pt idx="11808">
                  <c:v>868.15</c:v>
                </c:pt>
                <c:pt idx="11809">
                  <c:v>867.55</c:v>
                </c:pt>
                <c:pt idx="11810">
                  <c:v>867.57</c:v>
                </c:pt>
                <c:pt idx="11811">
                  <c:v>867.91</c:v>
                </c:pt>
                <c:pt idx="11812">
                  <c:v>867.71</c:v>
                </c:pt>
                <c:pt idx="11813">
                  <c:v>867.55</c:v>
                </c:pt>
                <c:pt idx="11814">
                  <c:v>868.01</c:v>
                </c:pt>
                <c:pt idx="11815">
                  <c:v>867.64</c:v>
                </c:pt>
                <c:pt idx="11816">
                  <c:v>867.71</c:v>
                </c:pt>
                <c:pt idx="11817">
                  <c:v>868.04</c:v>
                </c:pt>
                <c:pt idx="11818">
                  <c:v>867.49</c:v>
                </c:pt>
                <c:pt idx="11819">
                  <c:v>868.01</c:v>
                </c:pt>
                <c:pt idx="11820">
                  <c:v>867.75</c:v>
                </c:pt>
                <c:pt idx="11821">
                  <c:v>867.75</c:v>
                </c:pt>
                <c:pt idx="11822">
                  <c:v>868.32</c:v>
                </c:pt>
                <c:pt idx="11823">
                  <c:v>867.78</c:v>
                </c:pt>
                <c:pt idx="11824">
                  <c:v>867.79</c:v>
                </c:pt>
                <c:pt idx="11825">
                  <c:v>868.47</c:v>
                </c:pt>
                <c:pt idx="11826">
                  <c:v>867.53</c:v>
                </c:pt>
                <c:pt idx="11827">
                  <c:v>867.55</c:v>
                </c:pt>
                <c:pt idx="11828">
                  <c:v>868.51</c:v>
                </c:pt>
                <c:pt idx="11829">
                  <c:v>867.64</c:v>
                </c:pt>
                <c:pt idx="11830">
                  <c:v>867.69</c:v>
                </c:pt>
                <c:pt idx="11831">
                  <c:v>868.47</c:v>
                </c:pt>
                <c:pt idx="11832">
                  <c:v>867.63</c:v>
                </c:pt>
                <c:pt idx="11833">
                  <c:v>867.66</c:v>
                </c:pt>
                <c:pt idx="11834">
                  <c:v>868.75</c:v>
                </c:pt>
                <c:pt idx="11835">
                  <c:v>867.8</c:v>
                </c:pt>
                <c:pt idx="11836">
                  <c:v>867.92</c:v>
                </c:pt>
                <c:pt idx="11837">
                  <c:v>868.59</c:v>
                </c:pt>
                <c:pt idx="11838">
                  <c:v>867.8</c:v>
                </c:pt>
                <c:pt idx="11839">
                  <c:v>867.86</c:v>
                </c:pt>
                <c:pt idx="11840">
                  <c:v>868.48</c:v>
                </c:pt>
                <c:pt idx="11841">
                  <c:v>867.9</c:v>
                </c:pt>
                <c:pt idx="11842">
                  <c:v>867.93</c:v>
                </c:pt>
                <c:pt idx="11843">
                  <c:v>867.99</c:v>
                </c:pt>
                <c:pt idx="11844">
                  <c:v>867.56</c:v>
                </c:pt>
                <c:pt idx="11845">
                  <c:v>867.64</c:v>
                </c:pt>
                <c:pt idx="11846">
                  <c:v>868.01</c:v>
                </c:pt>
                <c:pt idx="11847">
                  <c:v>867.53</c:v>
                </c:pt>
                <c:pt idx="11848">
                  <c:v>867.59</c:v>
                </c:pt>
                <c:pt idx="11849">
                  <c:v>867.86</c:v>
                </c:pt>
                <c:pt idx="11850">
                  <c:v>867.79</c:v>
                </c:pt>
                <c:pt idx="11851">
                  <c:v>867.88</c:v>
                </c:pt>
                <c:pt idx="11852">
                  <c:v>867.74</c:v>
                </c:pt>
                <c:pt idx="11853">
                  <c:v>867.74</c:v>
                </c:pt>
                <c:pt idx="11854">
                  <c:v>867.84</c:v>
                </c:pt>
                <c:pt idx="11855">
                  <c:v>867.57</c:v>
                </c:pt>
                <c:pt idx="11856">
                  <c:v>867.71</c:v>
                </c:pt>
                <c:pt idx="11857">
                  <c:v>868.05</c:v>
                </c:pt>
                <c:pt idx="11858">
                  <c:v>867.46</c:v>
                </c:pt>
                <c:pt idx="11859">
                  <c:v>867.61</c:v>
                </c:pt>
                <c:pt idx="11860">
                  <c:v>868.16</c:v>
                </c:pt>
                <c:pt idx="11861">
                  <c:v>867.61</c:v>
                </c:pt>
                <c:pt idx="11862">
                  <c:v>867.63</c:v>
                </c:pt>
                <c:pt idx="11863">
                  <c:v>868.22</c:v>
                </c:pt>
                <c:pt idx="11864">
                  <c:v>867.54</c:v>
                </c:pt>
                <c:pt idx="11865">
                  <c:v>867.62</c:v>
                </c:pt>
                <c:pt idx="11866">
                  <c:v>868.4</c:v>
                </c:pt>
                <c:pt idx="11867">
                  <c:v>867.6</c:v>
                </c:pt>
                <c:pt idx="11868">
                  <c:v>867.52</c:v>
                </c:pt>
                <c:pt idx="11869">
                  <c:v>868.27</c:v>
                </c:pt>
                <c:pt idx="11870">
                  <c:v>867.38</c:v>
                </c:pt>
                <c:pt idx="11871">
                  <c:v>867.33</c:v>
                </c:pt>
                <c:pt idx="11872">
                  <c:v>868.14</c:v>
                </c:pt>
                <c:pt idx="11873">
                  <c:v>867.69</c:v>
                </c:pt>
                <c:pt idx="11874">
                  <c:v>867.56</c:v>
                </c:pt>
                <c:pt idx="11875">
                  <c:v>868.24</c:v>
                </c:pt>
                <c:pt idx="11876">
                  <c:v>867.58</c:v>
                </c:pt>
                <c:pt idx="11877">
                  <c:v>867.88</c:v>
                </c:pt>
                <c:pt idx="11878">
                  <c:v>868.2</c:v>
                </c:pt>
                <c:pt idx="11879">
                  <c:v>867.73</c:v>
                </c:pt>
                <c:pt idx="11880">
                  <c:v>867.88</c:v>
                </c:pt>
                <c:pt idx="11881">
                  <c:v>868.04</c:v>
                </c:pt>
                <c:pt idx="11882">
                  <c:v>867.82</c:v>
                </c:pt>
                <c:pt idx="11883">
                  <c:v>867.73</c:v>
                </c:pt>
                <c:pt idx="11884">
                  <c:v>867.75</c:v>
                </c:pt>
                <c:pt idx="11885">
                  <c:v>867.6</c:v>
                </c:pt>
                <c:pt idx="11886">
                  <c:v>867.96</c:v>
                </c:pt>
                <c:pt idx="11887">
                  <c:v>867.57</c:v>
                </c:pt>
                <c:pt idx="11888">
                  <c:v>867.62</c:v>
                </c:pt>
                <c:pt idx="11889">
                  <c:v>868.06</c:v>
                </c:pt>
                <c:pt idx="11890">
                  <c:v>867.7</c:v>
                </c:pt>
                <c:pt idx="11891">
                  <c:v>867.7</c:v>
                </c:pt>
                <c:pt idx="11892">
                  <c:v>868.05</c:v>
                </c:pt>
                <c:pt idx="11893">
                  <c:v>867.41</c:v>
                </c:pt>
                <c:pt idx="11894">
                  <c:v>867.49</c:v>
                </c:pt>
                <c:pt idx="11895">
                  <c:v>868.47</c:v>
                </c:pt>
                <c:pt idx="11896">
                  <c:v>867.76</c:v>
                </c:pt>
                <c:pt idx="11897">
                  <c:v>867.78</c:v>
                </c:pt>
                <c:pt idx="11898">
                  <c:v>868.47</c:v>
                </c:pt>
                <c:pt idx="11899">
                  <c:v>867.9</c:v>
                </c:pt>
                <c:pt idx="11900">
                  <c:v>867.4</c:v>
                </c:pt>
                <c:pt idx="11901">
                  <c:v>868.32</c:v>
                </c:pt>
                <c:pt idx="11902">
                  <c:v>867.63</c:v>
                </c:pt>
                <c:pt idx="11903">
                  <c:v>867.74</c:v>
                </c:pt>
                <c:pt idx="11904">
                  <c:v>868.44</c:v>
                </c:pt>
                <c:pt idx="11905">
                  <c:v>867.68</c:v>
                </c:pt>
                <c:pt idx="11906">
                  <c:v>867.58</c:v>
                </c:pt>
                <c:pt idx="11907">
                  <c:v>868.26</c:v>
                </c:pt>
                <c:pt idx="11908">
                  <c:v>867.66</c:v>
                </c:pt>
                <c:pt idx="11909">
                  <c:v>867.83</c:v>
                </c:pt>
                <c:pt idx="11910">
                  <c:v>868.17</c:v>
                </c:pt>
                <c:pt idx="11911">
                  <c:v>867.63</c:v>
                </c:pt>
                <c:pt idx="11912">
                  <c:v>867.53</c:v>
                </c:pt>
                <c:pt idx="11913">
                  <c:v>867.9</c:v>
                </c:pt>
                <c:pt idx="11914">
                  <c:v>867.55</c:v>
                </c:pt>
                <c:pt idx="11915">
                  <c:v>867.74</c:v>
                </c:pt>
                <c:pt idx="11916">
                  <c:v>867.78</c:v>
                </c:pt>
                <c:pt idx="11917">
                  <c:v>867.61</c:v>
                </c:pt>
                <c:pt idx="11918">
                  <c:v>867.88</c:v>
                </c:pt>
                <c:pt idx="11919">
                  <c:v>867.74</c:v>
                </c:pt>
                <c:pt idx="11920">
                  <c:v>867.71</c:v>
                </c:pt>
                <c:pt idx="11921">
                  <c:v>868</c:v>
                </c:pt>
                <c:pt idx="11922">
                  <c:v>867.8</c:v>
                </c:pt>
                <c:pt idx="11923">
                  <c:v>867.69</c:v>
                </c:pt>
                <c:pt idx="11924">
                  <c:v>868.33</c:v>
                </c:pt>
                <c:pt idx="11925">
                  <c:v>867.67</c:v>
                </c:pt>
                <c:pt idx="11926">
                  <c:v>867.55</c:v>
                </c:pt>
                <c:pt idx="11927">
                  <c:v>868.21</c:v>
                </c:pt>
                <c:pt idx="11928">
                  <c:v>867.92</c:v>
                </c:pt>
                <c:pt idx="11929">
                  <c:v>867.63</c:v>
                </c:pt>
                <c:pt idx="11930">
                  <c:v>868.4</c:v>
                </c:pt>
                <c:pt idx="11931">
                  <c:v>867.67</c:v>
                </c:pt>
                <c:pt idx="11932">
                  <c:v>867.54</c:v>
                </c:pt>
                <c:pt idx="11933">
                  <c:v>868.52</c:v>
                </c:pt>
                <c:pt idx="11934">
                  <c:v>867.54</c:v>
                </c:pt>
                <c:pt idx="11935">
                  <c:v>867.5</c:v>
                </c:pt>
                <c:pt idx="11936">
                  <c:v>868.23</c:v>
                </c:pt>
                <c:pt idx="11937">
                  <c:v>867.55</c:v>
                </c:pt>
                <c:pt idx="11938">
                  <c:v>867.47</c:v>
                </c:pt>
                <c:pt idx="11939">
                  <c:v>868.23</c:v>
                </c:pt>
                <c:pt idx="11940">
                  <c:v>867.54</c:v>
                </c:pt>
                <c:pt idx="11941">
                  <c:v>867.52</c:v>
                </c:pt>
                <c:pt idx="11942">
                  <c:v>868.24</c:v>
                </c:pt>
                <c:pt idx="11943">
                  <c:v>867.49</c:v>
                </c:pt>
                <c:pt idx="11944">
                  <c:v>867.58</c:v>
                </c:pt>
                <c:pt idx="11945">
                  <c:v>867.87</c:v>
                </c:pt>
                <c:pt idx="11946">
                  <c:v>867.41</c:v>
                </c:pt>
                <c:pt idx="11947">
                  <c:v>867.6</c:v>
                </c:pt>
                <c:pt idx="11948">
                  <c:v>867.73</c:v>
                </c:pt>
                <c:pt idx="11949">
                  <c:v>867.63</c:v>
                </c:pt>
                <c:pt idx="11950">
                  <c:v>867.93</c:v>
                </c:pt>
                <c:pt idx="11951">
                  <c:v>867.79</c:v>
                </c:pt>
                <c:pt idx="11952">
                  <c:v>867.75</c:v>
                </c:pt>
                <c:pt idx="11953">
                  <c:v>867.97</c:v>
                </c:pt>
                <c:pt idx="11954">
                  <c:v>867.72</c:v>
                </c:pt>
                <c:pt idx="11955">
                  <c:v>867.32</c:v>
                </c:pt>
                <c:pt idx="11956">
                  <c:v>867.96</c:v>
                </c:pt>
                <c:pt idx="11957">
                  <c:v>867.43</c:v>
                </c:pt>
                <c:pt idx="11958">
                  <c:v>867.54</c:v>
                </c:pt>
                <c:pt idx="11959">
                  <c:v>868.08</c:v>
                </c:pt>
                <c:pt idx="11960">
                  <c:v>867.51</c:v>
                </c:pt>
                <c:pt idx="11961">
                  <c:v>867.61</c:v>
                </c:pt>
                <c:pt idx="11962">
                  <c:v>868.13</c:v>
                </c:pt>
                <c:pt idx="11963">
                  <c:v>867.49</c:v>
                </c:pt>
                <c:pt idx="11964">
                  <c:v>867.65</c:v>
                </c:pt>
                <c:pt idx="11965">
                  <c:v>868.54</c:v>
                </c:pt>
                <c:pt idx="11966">
                  <c:v>867.69</c:v>
                </c:pt>
                <c:pt idx="11967">
                  <c:v>867.55</c:v>
                </c:pt>
                <c:pt idx="11968">
                  <c:v>868.56</c:v>
                </c:pt>
                <c:pt idx="11969">
                  <c:v>867.54</c:v>
                </c:pt>
                <c:pt idx="11970">
                  <c:v>867.74</c:v>
                </c:pt>
                <c:pt idx="11971">
                  <c:v>868.33</c:v>
                </c:pt>
                <c:pt idx="11972">
                  <c:v>867.71</c:v>
                </c:pt>
                <c:pt idx="11973">
                  <c:v>867.59</c:v>
                </c:pt>
                <c:pt idx="11974">
                  <c:v>868.22</c:v>
                </c:pt>
                <c:pt idx="11975">
                  <c:v>867.58</c:v>
                </c:pt>
                <c:pt idx="11976">
                  <c:v>867.95</c:v>
                </c:pt>
                <c:pt idx="11977">
                  <c:v>867.83</c:v>
                </c:pt>
                <c:pt idx="11978">
                  <c:v>867.55</c:v>
                </c:pt>
                <c:pt idx="11979">
                  <c:v>867.74</c:v>
                </c:pt>
                <c:pt idx="11980">
                  <c:v>867.78</c:v>
                </c:pt>
                <c:pt idx="11981">
                  <c:v>867.62</c:v>
                </c:pt>
                <c:pt idx="11982">
                  <c:v>867.66</c:v>
                </c:pt>
                <c:pt idx="11983">
                  <c:v>867.76</c:v>
                </c:pt>
                <c:pt idx="11984">
                  <c:v>867.48</c:v>
                </c:pt>
                <c:pt idx="11985">
                  <c:v>867.98</c:v>
                </c:pt>
                <c:pt idx="11986">
                  <c:v>867.81</c:v>
                </c:pt>
                <c:pt idx="11987">
                  <c:v>867.74</c:v>
                </c:pt>
                <c:pt idx="11988">
                  <c:v>868.08</c:v>
                </c:pt>
                <c:pt idx="11989">
                  <c:v>867.69</c:v>
                </c:pt>
                <c:pt idx="11990">
                  <c:v>867.54</c:v>
                </c:pt>
                <c:pt idx="11991">
                  <c:v>868.29</c:v>
                </c:pt>
                <c:pt idx="11992">
                  <c:v>867.52</c:v>
                </c:pt>
                <c:pt idx="11993">
                  <c:v>867.51</c:v>
                </c:pt>
                <c:pt idx="11994">
                  <c:v>868.22</c:v>
                </c:pt>
                <c:pt idx="11995">
                  <c:v>867.46</c:v>
                </c:pt>
                <c:pt idx="11996">
                  <c:v>867.5</c:v>
                </c:pt>
                <c:pt idx="11997">
                  <c:v>868.4</c:v>
                </c:pt>
                <c:pt idx="11998">
                  <c:v>867.53</c:v>
                </c:pt>
                <c:pt idx="11999">
                  <c:v>867.37</c:v>
                </c:pt>
                <c:pt idx="12000">
                  <c:v>868.4</c:v>
                </c:pt>
                <c:pt idx="12001">
                  <c:v>867.61</c:v>
                </c:pt>
                <c:pt idx="12002">
                  <c:v>867.45</c:v>
                </c:pt>
                <c:pt idx="12003">
                  <c:v>868.16</c:v>
                </c:pt>
                <c:pt idx="12004">
                  <c:v>867.8</c:v>
                </c:pt>
                <c:pt idx="12005">
                  <c:v>867.69</c:v>
                </c:pt>
                <c:pt idx="12006">
                  <c:v>868.11</c:v>
                </c:pt>
                <c:pt idx="12007">
                  <c:v>867.46</c:v>
                </c:pt>
                <c:pt idx="12008">
                  <c:v>867.7</c:v>
                </c:pt>
                <c:pt idx="12009">
                  <c:v>867.95</c:v>
                </c:pt>
                <c:pt idx="12010">
                  <c:v>867.58</c:v>
                </c:pt>
                <c:pt idx="12011">
                  <c:v>867.49</c:v>
                </c:pt>
                <c:pt idx="12012">
                  <c:v>867.74</c:v>
                </c:pt>
                <c:pt idx="12013">
                  <c:v>867.42</c:v>
                </c:pt>
                <c:pt idx="12014">
                  <c:v>867.61</c:v>
                </c:pt>
                <c:pt idx="12015">
                  <c:v>867.86</c:v>
                </c:pt>
                <c:pt idx="12016">
                  <c:v>867.59</c:v>
                </c:pt>
                <c:pt idx="12017">
                  <c:v>867.6</c:v>
                </c:pt>
                <c:pt idx="12018">
                  <c:v>867.66</c:v>
                </c:pt>
                <c:pt idx="12019">
                  <c:v>867.54</c:v>
                </c:pt>
                <c:pt idx="12020">
                  <c:v>867.97</c:v>
                </c:pt>
                <c:pt idx="12021">
                  <c:v>867.55</c:v>
                </c:pt>
                <c:pt idx="12022">
                  <c:v>867.51</c:v>
                </c:pt>
                <c:pt idx="12023">
                  <c:v>867.76</c:v>
                </c:pt>
                <c:pt idx="12024">
                  <c:v>867.41</c:v>
                </c:pt>
                <c:pt idx="12025">
                  <c:v>867.29</c:v>
                </c:pt>
                <c:pt idx="12026">
                  <c:v>868.08</c:v>
                </c:pt>
                <c:pt idx="12027">
                  <c:v>867.61</c:v>
                </c:pt>
                <c:pt idx="12028">
                  <c:v>867.45</c:v>
                </c:pt>
                <c:pt idx="12029">
                  <c:v>868.52</c:v>
                </c:pt>
                <c:pt idx="12030">
                  <c:v>867.62</c:v>
                </c:pt>
                <c:pt idx="12031">
                  <c:v>867.47</c:v>
                </c:pt>
                <c:pt idx="12032">
                  <c:v>868.37</c:v>
                </c:pt>
                <c:pt idx="12033">
                  <c:v>867.21</c:v>
                </c:pt>
                <c:pt idx="12034">
                  <c:v>867.26</c:v>
                </c:pt>
                <c:pt idx="12035">
                  <c:v>868.03</c:v>
                </c:pt>
                <c:pt idx="12036">
                  <c:v>867.54</c:v>
                </c:pt>
                <c:pt idx="12037">
                  <c:v>867.64</c:v>
                </c:pt>
                <c:pt idx="12038">
                  <c:v>868.15</c:v>
                </c:pt>
                <c:pt idx="12039">
                  <c:v>867.42</c:v>
                </c:pt>
                <c:pt idx="12040">
                  <c:v>867.34</c:v>
                </c:pt>
                <c:pt idx="12041">
                  <c:v>867.79</c:v>
                </c:pt>
                <c:pt idx="12042">
                  <c:v>867.51</c:v>
                </c:pt>
                <c:pt idx="12043">
                  <c:v>867.57</c:v>
                </c:pt>
                <c:pt idx="12044">
                  <c:v>867.94</c:v>
                </c:pt>
                <c:pt idx="12045">
                  <c:v>867.45</c:v>
                </c:pt>
                <c:pt idx="12046">
                  <c:v>867.73</c:v>
                </c:pt>
                <c:pt idx="12047">
                  <c:v>867.6</c:v>
                </c:pt>
                <c:pt idx="12048">
                  <c:v>867.35</c:v>
                </c:pt>
                <c:pt idx="12049">
                  <c:v>867.83</c:v>
                </c:pt>
                <c:pt idx="12050">
                  <c:v>867.78</c:v>
                </c:pt>
                <c:pt idx="12051">
                  <c:v>867.6</c:v>
                </c:pt>
                <c:pt idx="12052">
                  <c:v>867.74</c:v>
                </c:pt>
                <c:pt idx="12053">
                  <c:v>867.52</c:v>
                </c:pt>
                <c:pt idx="12054">
                  <c:v>867.34</c:v>
                </c:pt>
                <c:pt idx="12055">
                  <c:v>867.86</c:v>
                </c:pt>
                <c:pt idx="12056">
                  <c:v>867.42</c:v>
                </c:pt>
                <c:pt idx="12057">
                  <c:v>867.34</c:v>
                </c:pt>
                <c:pt idx="12058">
                  <c:v>867.92</c:v>
                </c:pt>
                <c:pt idx="12059">
                  <c:v>867.28</c:v>
                </c:pt>
                <c:pt idx="12060">
                  <c:v>867.45</c:v>
                </c:pt>
                <c:pt idx="12061">
                  <c:v>868.14</c:v>
                </c:pt>
                <c:pt idx="12062">
                  <c:v>867.39</c:v>
                </c:pt>
                <c:pt idx="12063">
                  <c:v>867.21</c:v>
                </c:pt>
                <c:pt idx="12064">
                  <c:v>868.02</c:v>
                </c:pt>
                <c:pt idx="12065">
                  <c:v>867.38</c:v>
                </c:pt>
                <c:pt idx="12066">
                  <c:v>867.48</c:v>
                </c:pt>
                <c:pt idx="12067">
                  <c:v>868.19</c:v>
                </c:pt>
                <c:pt idx="12068">
                  <c:v>867.11</c:v>
                </c:pt>
                <c:pt idx="12069">
                  <c:v>867.49</c:v>
                </c:pt>
                <c:pt idx="12070">
                  <c:v>868.25</c:v>
                </c:pt>
                <c:pt idx="12071">
                  <c:v>867.29</c:v>
                </c:pt>
                <c:pt idx="12072">
                  <c:v>867.37</c:v>
                </c:pt>
                <c:pt idx="12073">
                  <c:v>867.83</c:v>
                </c:pt>
                <c:pt idx="12074">
                  <c:v>867.36</c:v>
                </c:pt>
                <c:pt idx="12075">
                  <c:v>867.44</c:v>
                </c:pt>
                <c:pt idx="12076">
                  <c:v>867.66</c:v>
                </c:pt>
                <c:pt idx="12077">
                  <c:v>867.39</c:v>
                </c:pt>
                <c:pt idx="12078">
                  <c:v>867.36</c:v>
                </c:pt>
                <c:pt idx="12079">
                  <c:v>867.62</c:v>
                </c:pt>
                <c:pt idx="12080">
                  <c:v>867.3</c:v>
                </c:pt>
                <c:pt idx="12081">
                  <c:v>867.6</c:v>
                </c:pt>
                <c:pt idx="12082">
                  <c:v>867.52</c:v>
                </c:pt>
                <c:pt idx="12083">
                  <c:v>867.29</c:v>
                </c:pt>
                <c:pt idx="12084">
                  <c:v>867.62</c:v>
                </c:pt>
                <c:pt idx="12085">
                  <c:v>867.4</c:v>
                </c:pt>
                <c:pt idx="12086">
                  <c:v>867.29</c:v>
                </c:pt>
                <c:pt idx="12087">
                  <c:v>867.55</c:v>
                </c:pt>
                <c:pt idx="12088">
                  <c:v>867.3</c:v>
                </c:pt>
                <c:pt idx="12089">
                  <c:v>867.07</c:v>
                </c:pt>
                <c:pt idx="12090">
                  <c:v>867.87</c:v>
                </c:pt>
                <c:pt idx="12091">
                  <c:v>867.28</c:v>
                </c:pt>
                <c:pt idx="12092">
                  <c:v>867.11</c:v>
                </c:pt>
                <c:pt idx="12093">
                  <c:v>867.64</c:v>
                </c:pt>
                <c:pt idx="12094">
                  <c:v>867.21</c:v>
                </c:pt>
                <c:pt idx="12095">
                  <c:v>867.39</c:v>
                </c:pt>
                <c:pt idx="12096">
                  <c:v>867.93</c:v>
                </c:pt>
                <c:pt idx="12097">
                  <c:v>867.35</c:v>
                </c:pt>
                <c:pt idx="12098">
                  <c:v>867.32</c:v>
                </c:pt>
                <c:pt idx="12099">
                  <c:v>868.12</c:v>
                </c:pt>
                <c:pt idx="12100">
                  <c:v>867.29</c:v>
                </c:pt>
                <c:pt idx="12101">
                  <c:v>867.1</c:v>
                </c:pt>
                <c:pt idx="12102">
                  <c:v>867.88</c:v>
                </c:pt>
                <c:pt idx="12103">
                  <c:v>866.98</c:v>
                </c:pt>
                <c:pt idx="12104">
                  <c:v>867.16</c:v>
                </c:pt>
                <c:pt idx="12105">
                  <c:v>867.72</c:v>
                </c:pt>
                <c:pt idx="12106">
                  <c:v>867.14</c:v>
                </c:pt>
                <c:pt idx="12107">
                  <c:v>867.27</c:v>
                </c:pt>
                <c:pt idx="12108">
                  <c:v>867.68</c:v>
                </c:pt>
                <c:pt idx="12109">
                  <c:v>867.18</c:v>
                </c:pt>
                <c:pt idx="12110">
                  <c:v>867.27</c:v>
                </c:pt>
                <c:pt idx="12111">
                  <c:v>867.62</c:v>
                </c:pt>
                <c:pt idx="12112">
                  <c:v>867.33</c:v>
                </c:pt>
                <c:pt idx="12113">
                  <c:v>867.29</c:v>
                </c:pt>
                <c:pt idx="12114">
                  <c:v>867.62</c:v>
                </c:pt>
                <c:pt idx="12115">
                  <c:v>867.3</c:v>
                </c:pt>
                <c:pt idx="12116">
                  <c:v>867.57</c:v>
                </c:pt>
                <c:pt idx="12117">
                  <c:v>867.44</c:v>
                </c:pt>
                <c:pt idx="12118">
                  <c:v>867.2</c:v>
                </c:pt>
                <c:pt idx="12119">
                  <c:v>867.51</c:v>
                </c:pt>
                <c:pt idx="12120">
                  <c:v>867.29</c:v>
                </c:pt>
                <c:pt idx="12121">
                  <c:v>867.38</c:v>
                </c:pt>
                <c:pt idx="12122">
                  <c:v>867.89</c:v>
                </c:pt>
                <c:pt idx="12123">
                  <c:v>867.24</c:v>
                </c:pt>
                <c:pt idx="12124">
                  <c:v>867.36</c:v>
                </c:pt>
                <c:pt idx="12125">
                  <c:v>867.91</c:v>
                </c:pt>
                <c:pt idx="12126">
                  <c:v>867.27</c:v>
                </c:pt>
                <c:pt idx="12127">
                  <c:v>867.21</c:v>
                </c:pt>
                <c:pt idx="12128">
                  <c:v>868.13</c:v>
                </c:pt>
                <c:pt idx="12129">
                  <c:v>867.34</c:v>
                </c:pt>
                <c:pt idx="12130">
                  <c:v>867.25</c:v>
                </c:pt>
                <c:pt idx="12131">
                  <c:v>868.34</c:v>
                </c:pt>
                <c:pt idx="12132">
                  <c:v>867.43</c:v>
                </c:pt>
                <c:pt idx="12133">
                  <c:v>867.35</c:v>
                </c:pt>
                <c:pt idx="12134">
                  <c:v>868.31</c:v>
                </c:pt>
                <c:pt idx="12135">
                  <c:v>867.5</c:v>
                </c:pt>
                <c:pt idx="12136">
                  <c:v>867.57</c:v>
                </c:pt>
                <c:pt idx="12137">
                  <c:v>868.08</c:v>
                </c:pt>
                <c:pt idx="12138">
                  <c:v>867.42</c:v>
                </c:pt>
                <c:pt idx="12139">
                  <c:v>867.46</c:v>
                </c:pt>
                <c:pt idx="12140">
                  <c:v>868.03</c:v>
                </c:pt>
                <c:pt idx="12141">
                  <c:v>867.55</c:v>
                </c:pt>
                <c:pt idx="12142">
                  <c:v>867.62</c:v>
                </c:pt>
                <c:pt idx="12143">
                  <c:v>867.86</c:v>
                </c:pt>
                <c:pt idx="12144">
                  <c:v>867.57</c:v>
                </c:pt>
                <c:pt idx="12145">
                  <c:v>867.46</c:v>
                </c:pt>
                <c:pt idx="12146">
                  <c:v>867.75</c:v>
                </c:pt>
                <c:pt idx="12147">
                  <c:v>867.25</c:v>
                </c:pt>
                <c:pt idx="12148">
                  <c:v>867.62</c:v>
                </c:pt>
                <c:pt idx="12149">
                  <c:v>867.49</c:v>
                </c:pt>
                <c:pt idx="12150">
                  <c:v>867.51</c:v>
                </c:pt>
                <c:pt idx="12151">
                  <c:v>867.89</c:v>
                </c:pt>
                <c:pt idx="12152">
                  <c:v>867.31</c:v>
                </c:pt>
                <c:pt idx="12153">
                  <c:v>867.47</c:v>
                </c:pt>
                <c:pt idx="12154">
                  <c:v>867.94</c:v>
                </c:pt>
                <c:pt idx="12155">
                  <c:v>867.47</c:v>
                </c:pt>
                <c:pt idx="12156">
                  <c:v>867.52</c:v>
                </c:pt>
                <c:pt idx="12157">
                  <c:v>868.3</c:v>
                </c:pt>
                <c:pt idx="12158">
                  <c:v>867.56</c:v>
                </c:pt>
                <c:pt idx="12159">
                  <c:v>867.49</c:v>
                </c:pt>
                <c:pt idx="12160">
                  <c:v>868.26</c:v>
                </c:pt>
                <c:pt idx="12161">
                  <c:v>867.58</c:v>
                </c:pt>
                <c:pt idx="12162">
                  <c:v>867.62</c:v>
                </c:pt>
                <c:pt idx="12163">
                  <c:v>868.41</c:v>
                </c:pt>
                <c:pt idx="12164">
                  <c:v>867.44</c:v>
                </c:pt>
                <c:pt idx="12165">
                  <c:v>867.59</c:v>
                </c:pt>
                <c:pt idx="12166">
                  <c:v>868.43</c:v>
                </c:pt>
                <c:pt idx="12167">
                  <c:v>867.53</c:v>
                </c:pt>
                <c:pt idx="12168">
                  <c:v>867.47</c:v>
                </c:pt>
                <c:pt idx="12169">
                  <c:v>868.25</c:v>
                </c:pt>
                <c:pt idx="12170">
                  <c:v>867.66</c:v>
                </c:pt>
                <c:pt idx="12171">
                  <c:v>867.6</c:v>
                </c:pt>
                <c:pt idx="12172">
                  <c:v>868.2</c:v>
                </c:pt>
                <c:pt idx="12173">
                  <c:v>867.72</c:v>
                </c:pt>
                <c:pt idx="12174">
                  <c:v>867.7</c:v>
                </c:pt>
                <c:pt idx="12175">
                  <c:v>868.06</c:v>
                </c:pt>
                <c:pt idx="12176">
                  <c:v>867.53</c:v>
                </c:pt>
                <c:pt idx="12177">
                  <c:v>867.55</c:v>
                </c:pt>
                <c:pt idx="12178">
                  <c:v>868.06</c:v>
                </c:pt>
                <c:pt idx="12179">
                  <c:v>867.72</c:v>
                </c:pt>
                <c:pt idx="12180">
                  <c:v>867.77</c:v>
                </c:pt>
                <c:pt idx="12181">
                  <c:v>867.85</c:v>
                </c:pt>
                <c:pt idx="12182">
                  <c:v>867.58</c:v>
                </c:pt>
                <c:pt idx="12183">
                  <c:v>867.66</c:v>
                </c:pt>
                <c:pt idx="12184">
                  <c:v>867.58</c:v>
                </c:pt>
                <c:pt idx="12185">
                  <c:v>867.63</c:v>
                </c:pt>
                <c:pt idx="12186">
                  <c:v>867.86</c:v>
                </c:pt>
                <c:pt idx="12187">
                  <c:v>867.65</c:v>
                </c:pt>
                <c:pt idx="12188">
                  <c:v>867.5</c:v>
                </c:pt>
                <c:pt idx="12189">
                  <c:v>868.1</c:v>
                </c:pt>
                <c:pt idx="12190">
                  <c:v>867.52</c:v>
                </c:pt>
                <c:pt idx="12191">
                  <c:v>867.58</c:v>
                </c:pt>
                <c:pt idx="12192">
                  <c:v>868.23</c:v>
                </c:pt>
                <c:pt idx="12193">
                  <c:v>867.46</c:v>
                </c:pt>
                <c:pt idx="12194">
                  <c:v>867.49</c:v>
                </c:pt>
                <c:pt idx="12195">
                  <c:v>868.24</c:v>
                </c:pt>
                <c:pt idx="12196">
                  <c:v>867.39</c:v>
                </c:pt>
                <c:pt idx="12197">
                  <c:v>867.44</c:v>
                </c:pt>
                <c:pt idx="12198">
                  <c:v>868.3</c:v>
                </c:pt>
                <c:pt idx="12199">
                  <c:v>867.51</c:v>
                </c:pt>
                <c:pt idx="12200">
                  <c:v>867.55</c:v>
                </c:pt>
                <c:pt idx="12201">
                  <c:v>868.36</c:v>
                </c:pt>
                <c:pt idx="12202">
                  <c:v>867.51</c:v>
                </c:pt>
                <c:pt idx="12203">
                  <c:v>867.64</c:v>
                </c:pt>
                <c:pt idx="12204">
                  <c:v>868.37</c:v>
                </c:pt>
                <c:pt idx="12205">
                  <c:v>867.54</c:v>
                </c:pt>
                <c:pt idx="12206">
                  <c:v>867.69</c:v>
                </c:pt>
                <c:pt idx="12207">
                  <c:v>868.13</c:v>
                </c:pt>
                <c:pt idx="12208">
                  <c:v>867.77</c:v>
                </c:pt>
                <c:pt idx="12209">
                  <c:v>867.69</c:v>
                </c:pt>
                <c:pt idx="12210">
                  <c:v>868.15</c:v>
                </c:pt>
                <c:pt idx="12211">
                  <c:v>867.66</c:v>
                </c:pt>
                <c:pt idx="12212">
                  <c:v>867.76</c:v>
                </c:pt>
                <c:pt idx="12213">
                  <c:v>867.76</c:v>
                </c:pt>
                <c:pt idx="12214">
                  <c:v>867.39</c:v>
                </c:pt>
                <c:pt idx="12215">
                  <c:v>867.53</c:v>
                </c:pt>
                <c:pt idx="12216">
                  <c:v>867.82</c:v>
                </c:pt>
                <c:pt idx="12217">
                  <c:v>867.41</c:v>
                </c:pt>
                <c:pt idx="12218">
                  <c:v>867.62</c:v>
                </c:pt>
                <c:pt idx="12219">
                  <c:v>867.71</c:v>
                </c:pt>
                <c:pt idx="12220">
                  <c:v>867.6</c:v>
                </c:pt>
                <c:pt idx="12221">
                  <c:v>868</c:v>
                </c:pt>
                <c:pt idx="12222">
                  <c:v>867.58</c:v>
                </c:pt>
                <c:pt idx="12223">
                  <c:v>867.72</c:v>
                </c:pt>
                <c:pt idx="12224">
                  <c:v>868.19</c:v>
                </c:pt>
                <c:pt idx="12225">
                  <c:v>867.6</c:v>
                </c:pt>
                <c:pt idx="12226">
                  <c:v>867.68</c:v>
                </c:pt>
                <c:pt idx="12227">
                  <c:v>867.99</c:v>
                </c:pt>
                <c:pt idx="12228">
                  <c:v>867.76</c:v>
                </c:pt>
                <c:pt idx="12229">
                  <c:v>867.56</c:v>
                </c:pt>
                <c:pt idx="12230">
                  <c:v>868.32</c:v>
                </c:pt>
                <c:pt idx="12231">
                  <c:v>867.37</c:v>
                </c:pt>
                <c:pt idx="12232">
                  <c:v>867.58</c:v>
                </c:pt>
                <c:pt idx="12233">
                  <c:v>868.61</c:v>
                </c:pt>
                <c:pt idx="12234">
                  <c:v>867.59</c:v>
                </c:pt>
                <c:pt idx="12235">
                  <c:v>867.93</c:v>
                </c:pt>
                <c:pt idx="12236">
                  <c:v>868.3</c:v>
                </c:pt>
                <c:pt idx="12237">
                  <c:v>867.57</c:v>
                </c:pt>
                <c:pt idx="12238">
                  <c:v>867.59</c:v>
                </c:pt>
                <c:pt idx="12239">
                  <c:v>868.53</c:v>
                </c:pt>
                <c:pt idx="12240">
                  <c:v>867.58</c:v>
                </c:pt>
                <c:pt idx="12241">
                  <c:v>867.52</c:v>
                </c:pt>
                <c:pt idx="12242">
                  <c:v>868.13</c:v>
                </c:pt>
                <c:pt idx="12243">
                  <c:v>867.37</c:v>
                </c:pt>
                <c:pt idx="12244">
                  <c:v>867.4</c:v>
                </c:pt>
                <c:pt idx="12245">
                  <c:v>868.1</c:v>
                </c:pt>
                <c:pt idx="12246">
                  <c:v>867.32</c:v>
                </c:pt>
                <c:pt idx="12247">
                  <c:v>867.69</c:v>
                </c:pt>
                <c:pt idx="12248">
                  <c:v>867.95</c:v>
                </c:pt>
                <c:pt idx="12249">
                  <c:v>867.5</c:v>
                </c:pt>
                <c:pt idx="12250">
                  <c:v>867.66</c:v>
                </c:pt>
                <c:pt idx="12251">
                  <c:v>867.85</c:v>
                </c:pt>
                <c:pt idx="12252">
                  <c:v>867.68</c:v>
                </c:pt>
                <c:pt idx="12253">
                  <c:v>867.78</c:v>
                </c:pt>
                <c:pt idx="12254">
                  <c:v>867.51</c:v>
                </c:pt>
                <c:pt idx="12255">
                  <c:v>867.33</c:v>
                </c:pt>
                <c:pt idx="12256">
                  <c:v>868.04</c:v>
                </c:pt>
                <c:pt idx="12257">
                  <c:v>867.58</c:v>
                </c:pt>
                <c:pt idx="12258">
                  <c:v>867.5</c:v>
                </c:pt>
                <c:pt idx="12259">
                  <c:v>868.06</c:v>
                </c:pt>
                <c:pt idx="12260">
                  <c:v>867.53</c:v>
                </c:pt>
                <c:pt idx="12261">
                  <c:v>867.59</c:v>
                </c:pt>
                <c:pt idx="12262">
                  <c:v>868.35</c:v>
                </c:pt>
                <c:pt idx="12263">
                  <c:v>867.81</c:v>
                </c:pt>
                <c:pt idx="12264">
                  <c:v>867.49</c:v>
                </c:pt>
                <c:pt idx="12265">
                  <c:v>868.49</c:v>
                </c:pt>
                <c:pt idx="12266">
                  <c:v>867.71</c:v>
                </c:pt>
                <c:pt idx="12267">
                  <c:v>867.6</c:v>
                </c:pt>
                <c:pt idx="12268">
                  <c:v>868.44</c:v>
                </c:pt>
                <c:pt idx="12269">
                  <c:v>867.69</c:v>
                </c:pt>
                <c:pt idx="12270">
                  <c:v>867.44</c:v>
                </c:pt>
                <c:pt idx="12271">
                  <c:v>868.39</c:v>
                </c:pt>
                <c:pt idx="12272">
                  <c:v>867.65</c:v>
                </c:pt>
                <c:pt idx="12273">
                  <c:v>867.51</c:v>
                </c:pt>
                <c:pt idx="12274">
                  <c:v>868.26</c:v>
                </c:pt>
                <c:pt idx="12275">
                  <c:v>867.47</c:v>
                </c:pt>
                <c:pt idx="12276">
                  <c:v>867.64</c:v>
                </c:pt>
                <c:pt idx="12277">
                  <c:v>867.96</c:v>
                </c:pt>
                <c:pt idx="12278">
                  <c:v>867.69</c:v>
                </c:pt>
                <c:pt idx="12279">
                  <c:v>867.43</c:v>
                </c:pt>
                <c:pt idx="12280">
                  <c:v>868.05</c:v>
                </c:pt>
                <c:pt idx="12281">
                  <c:v>867.7</c:v>
                </c:pt>
                <c:pt idx="12282">
                  <c:v>867.49</c:v>
                </c:pt>
                <c:pt idx="12283">
                  <c:v>868.06</c:v>
                </c:pt>
                <c:pt idx="12284">
                  <c:v>867.67</c:v>
                </c:pt>
                <c:pt idx="12285">
                  <c:v>867.72</c:v>
                </c:pt>
                <c:pt idx="12286">
                  <c:v>867.89</c:v>
                </c:pt>
                <c:pt idx="12287">
                  <c:v>867.62</c:v>
                </c:pt>
                <c:pt idx="12288">
                  <c:v>867.96</c:v>
                </c:pt>
                <c:pt idx="12289">
                  <c:v>868</c:v>
                </c:pt>
                <c:pt idx="12290">
                  <c:v>867.83</c:v>
                </c:pt>
                <c:pt idx="12291">
                  <c:v>868.16</c:v>
                </c:pt>
                <c:pt idx="12292">
                  <c:v>867.8</c:v>
                </c:pt>
                <c:pt idx="12293">
                  <c:v>867.63</c:v>
                </c:pt>
                <c:pt idx="12294">
                  <c:v>868.12</c:v>
                </c:pt>
                <c:pt idx="12295">
                  <c:v>867.79</c:v>
                </c:pt>
                <c:pt idx="12296">
                  <c:v>867.76</c:v>
                </c:pt>
                <c:pt idx="12297">
                  <c:v>868.2</c:v>
                </c:pt>
                <c:pt idx="12298">
                  <c:v>867.56</c:v>
                </c:pt>
                <c:pt idx="12299">
                  <c:v>867.56</c:v>
                </c:pt>
                <c:pt idx="12300">
                  <c:v>868.4</c:v>
                </c:pt>
                <c:pt idx="12301">
                  <c:v>867.61</c:v>
                </c:pt>
                <c:pt idx="12302">
                  <c:v>867.63</c:v>
                </c:pt>
                <c:pt idx="12303">
                  <c:v>868.17</c:v>
                </c:pt>
                <c:pt idx="12304">
                  <c:v>867.39</c:v>
                </c:pt>
                <c:pt idx="12305">
                  <c:v>867.58</c:v>
                </c:pt>
                <c:pt idx="12306">
                  <c:v>868.29</c:v>
                </c:pt>
                <c:pt idx="12307">
                  <c:v>867.68</c:v>
                </c:pt>
                <c:pt idx="12308">
                  <c:v>867.51</c:v>
                </c:pt>
                <c:pt idx="12309">
                  <c:v>868.41</c:v>
                </c:pt>
                <c:pt idx="12310">
                  <c:v>867.62</c:v>
                </c:pt>
                <c:pt idx="12311">
                  <c:v>867.4</c:v>
                </c:pt>
                <c:pt idx="12312">
                  <c:v>867.97</c:v>
                </c:pt>
                <c:pt idx="12313">
                  <c:v>867.63</c:v>
                </c:pt>
                <c:pt idx="12314">
                  <c:v>867.81</c:v>
                </c:pt>
                <c:pt idx="12315">
                  <c:v>867.99</c:v>
                </c:pt>
                <c:pt idx="12316">
                  <c:v>867.62</c:v>
                </c:pt>
                <c:pt idx="12317">
                  <c:v>868.17</c:v>
                </c:pt>
                <c:pt idx="12318">
                  <c:v>868.25</c:v>
                </c:pt>
                <c:pt idx="12319">
                  <c:v>867.73</c:v>
                </c:pt>
                <c:pt idx="12320">
                  <c:v>867.88</c:v>
                </c:pt>
                <c:pt idx="12321">
                  <c:v>867.88</c:v>
                </c:pt>
                <c:pt idx="12322">
                  <c:v>867.85</c:v>
                </c:pt>
                <c:pt idx="12323">
                  <c:v>868.09</c:v>
                </c:pt>
                <c:pt idx="12324">
                  <c:v>867.68</c:v>
                </c:pt>
                <c:pt idx="12325">
                  <c:v>867.52</c:v>
                </c:pt>
                <c:pt idx="12326">
                  <c:v>868.13</c:v>
                </c:pt>
                <c:pt idx="12327">
                  <c:v>867.65</c:v>
                </c:pt>
                <c:pt idx="12328">
                  <c:v>867.71</c:v>
                </c:pt>
                <c:pt idx="12329">
                  <c:v>868.33</c:v>
                </c:pt>
                <c:pt idx="12330">
                  <c:v>867.77</c:v>
                </c:pt>
                <c:pt idx="12331">
                  <c:v>867.93</c:v>
                </c:pt>
                <c:pt idx="12332">
                  <c:v>868.48</c:v>
                </c:pt>
                <c:pt idx="12333">
                  <c:v>867.51</c:v>
                </c:pt>
                <c:pt idx="12334">
                  <c:v>867.75</c:v>
                </c:pt>
                <c:pt idx="12335">
                  <c:v>868.57</c:v>
                </c:pt>
                <c:pt idx="12336">
                  <c:v>867.78</c:v>
                </c:pt>
                <c:pt idx="12337">
                  <c:v>867.7</c:v>
                </c:pt>
                <c:pt idx="12338">
                  <c:v>868.83</c:v>
                </c:pt>
                <c:pt idx="12339">
                  <c:v>867.75</c:v>
                </c:pt>
                <c:pt idx="12340">
                  <c:v>867.78</c:v>
                </c:pt>
                <c:pt idx="12341">
                  <c:v>868.39</c:v>
                </c:pt>
                <c:pt idx="12342">
                  <c:v>867.64</c:v>
                </c:pt>
                <c:pt idx="12343">
                  <c:v>867.62</c:v>
                </c:pt>
                <c:pt idx="12344">
                  <c:v>868.09</c:v>
                </c:pt>
                <c:pt idx="12345">
                  <c:v>867.77</c:v>
                </c:pt>
                <c:pt idx="12346">
                  <c:v>867.81</c:v>
                </c:pt>
                <c:pt idx="12347">
                  <c:v>868.26</c:v>
                </c:pt>
                <c:pt idx="12348">
                  <c:v>867.71</c:v>
                </c:pt>
                <c:pt idx="12349">
                  <c:v>867.56</c:v>
                </c:pt>
                <c:pt idx="12350">
                  <c:v>868.14</c:v>
                </c:pt>
                <c:pt idx="12351">
                  <c:v>867.72</c:v>
                </c:pt>
                <c:pt idx="12352">
                  <c:v>867.66</c:v>
                </c:pt>
                <c:pt idx="12353">
                  <c:v>867.92</c:v>
                </c:pt>
                <c:pt idx="12354">
                  <c:v>867.76</c:v>
                </c:pt>
                <c:pt idx="12355">
                  <c:v>867.77</c:v>
                </c:pt>
                <c:pt idx="12356">
                  <c:v>867.76</c:v>
                </c:pt>
                <c:pt idx="12357">
                  <c:v>867.72</c:v>
                </c:pt>
                <c:pt idx="12358">
                  <c:v>868.04</c:v>
                </c:pt>
                <c:pt idx="12359">
                  <c:v>867.74</c:v>
                </c:pt>
                <c:pt idx="12360">
                  <c:v>867.44</c:v>
                </c:pt>
                <c:pt idx="12361">
                  <c:v>868.08</c:v>
                </c:pt>
                <c:pt idx="12362">
                  <c:v>867.53</c:v>
                </c:pt>
                <c:pt idx="12363">
                  <c:v>867.61</c:v>
                </c:pt>
                <c:pt idx="12364">
                  <c:v>868.28</c:v>
                </c:pt>
                <c:pt idx="12365">
                  <c:v>867.66</c:v>
                </c:pt>
                <c:pt idx="12366">
                  <c:v>867.29</c:v>
                </c:pt>
                <c:pt idx="12367">
                  <c:v>868.3</c:v>
                </c:pt>
                <c:pt idx="12368">
                  <c:v>867.73</c:v>
                </c:pt>
                <c:pt idx="12369">
                  <c:v>867.78</c:v>
                </c:pt>
                <c:pt idx="12370">
                  <c:v>868.53</c:v>
                </c:pt>
                <c:pt idx="12371">
                  <c:v>867.52</c:v>
                </c:pt>
                <c:pt idx="12372">
                  <c:v>867.69</c:v>
                </c:pt>
                <c:pt idx="12373">
                  <c:v>868.34</c:v>
                </c:pt>
                <c:pt idx="12374">
                  <c:v>867.54</c:v>
                </c:pt>
                <c:pt idx="12375">
                  <c:v>867.86</c:v>
                </c:pt>
                <c:pt idx="12376">
                  <c:v>868.43</c:v>
                </c:pt>
                <c:pt idx="12377">
                  <c:v>867.36</c:v>
                </c:pt>
                <c:pt idx="12378">
                  <c:v>867.64</c:v>
                </c:pt>
                <c:pt idx="12379">
                  <c:v>868.42</c:v>
                </c:pt>
                <c:pt idx="12380">
                  <c:v>867.61</c:v>
                </c:pt>
                <c:pt idx="12381">
                  <c:v>867.82</c:v>
                </c:pt>
                <c:pt idx="12382">
                  <c:v>868.18</c:v>
                </c:pt>
                <c:pt idx="12383">
                  <c:v>867.62</c:v>
                </c:pt>
                <c:pt idx="12384">
                  <c:v>867.52</c:v>
                </c:pt>
                <c:pt idx="12385">
                  <c:v>868.29</c:v>
                </c:pt>
                <c:pt idx="12386">
                  <c:v>867.85</c:v>
                </c:pt>
                <c:pt idx="12387">
                  <c:v>867.83</c:v>
                </c:pt>
                <c:pt idx="12388">
                  <c:v>867.92</c:v>
                </c:pt>
                <c:pt idx="12389">
                  <c:v>867.51</c:v>
                </c:pt>
                <c:pt idx="12390">
                  <c:v>867.91</c:v>
                </c:pt>
                <c:pt idx="12391">
                  <c:v>868.04</c:v>
                </c:pt>
                <c:pt idx="12392">
                  <c:v>867.52</c:v>
                </c:pt>
                <c:pt idx="12393">
                  <c:v>867.98</c:v>
                </c:pt>
                <c:pt idx="12394">
                  <c:v>867.78</c:v>
                </c:pt>
                <c:pt idx="12395">
                  <c:v>867.61</c:v>
                </c:pt>
                <c:pt idx="12396">
                  <c:v>867.96</c:v>
                </c:pt>
                <c:pt idx="12397">
                  <c:v>867.83</c:v>
                </c:pt>
                <c:pt idx="12398">
                  <c:v>867.91</c:v>
                </c:pt>
                <c:pt idx="12399">
                  <c:v>868.25</c:v>
                </c:pt>
                <c:pt idx="12400">
                  <c:v>867.85</c:v>
                </c:pt>
                <c:pt idx="12401">
                  <c:v>867.48</c:v>
                </c:pt>
                <c:pt idx="12402">
                  <c:v>868.39</c:v>
                </c:pt>
                <c:pt idx="12403">
                  <c:v>867.57</c:v>
                </c:pt>
                <c:pt idx="12404">
                  <c:v>867.74</c:v>
                </c:pt>
                <c:pt idx="12405">
                  <c:v>868.4</c:v>
                </c:pt>
                <c:pt idx="12406">
                  <c:v>867.37</c:v>
                </c:pt>
                <c:pt idx="12407">
                  <c:v>867.56</c:v>
                </c:pt>
                <c:pt idx="12408">
                  <c:v>868.24</c:v>
                </c:pt>
                <c:pt idx="12409">
                  <c:v>867.67</c:v>
                </c:pt>
                <c:pt idx="12410">
                  <c:v>867.51</c:v>
                </c:pt>
                <c:pt idx="12411">
                  <c:v>868.31</c:v>
                </c:pt>
                <c:pt idx="12412">
                  <c:v>867.42</c:v>
                </c:pt>
                <c:pt idx="12413">
                  <c:v>867.4</c:v>
                </c:pt>
                <c:pt idx="12414">
                  <c:v>868.42</c:v>
                </c:pt>
                <c:pt idx="12415">
                  <c:v>867.52</c:v>
                </c:pt>
                <c:pt idx="12416">
                  <c:v>867.5</c:v>
                </c:pt>
                <c:pt idx="12417">
                  <c:v>868.37</c:v>
                </c:pt>
                <c:pt idx="12418">
                  <c:v>867.55</c:v>
                </c:pt>
                <c:pt idx="12419">
                  <c:v>867.56</c:v>
                </c:pt>
                <c:pt idx="12420">
                  <c:v>868.36</c:v>
                </c:pt>
                <c:pt idx="12421">
                  <c:v>867.53</c:v>
                </c:pt>
                <c:pt idx="12422">
                  <c:v>867.64</c:v>
                </c:pt>
                <c:pt idx="12423">
                  <c:v>868.08</c:v>
                </c:pt>
                <c:pt idx="12424">
                  <c:v>867.45</c:v>
                </c:pt>
                <c:pt idx="12425">
                  <c:v>867.41</c:v>
                </c:pt>
                <c:pt idx="12426">
                  <c:v>867.93</c:v>
                </c:pt>
                <c:pt idx="12427">
                  <c:v>867.62</c:v>
                </c:pt>
                <c:pt idx="12428">
                  <c:v>867.83</c:v>
                </c:pt>
                <c:pt idx="12429">
                  <c:v>867.79</c:v>
                </c:pt>
                <c:pt idx="12430">
                  <c:v>867.43</c:v>
                </c:pt>
                <c:pt idx="12431">
                  <c:v>867.83</c:v>
                </c:pt>
                <c:pt idx="12432">
                  <c:v>867.6</c:v>
                </c:pt>
                <c:pt idx="12433">
                  <c:v>867.46</c:v>
                </c:pt>
                <c:pt idx="12434">
                  <c:v>868.07</c:v>
                </c:pt>
                <c:pt idx="12435">
                  <c:v>867.49</c:v>
                </c:pt>
                <c:pt idx="12436">
                  <c:v>867.59</c:v>
                </c:pt>
                <c:pt idx="12437">
                  <c:v>868.32</c:v>
                </c:pt>
                <c:pt idx="12438">
                  <c:v>867.49</c:v>
                </c:pt>
                <c:pt idx="12439">
                  <c:v>867.47</c:v>
                </c:pt>
                <c:pt idx="12440">
                  <c:v>868.32</c:v>
                </c:pt>
                <c:pt idx="12441">
                  <c:v>867.58</c:v>
                </c:pt>
                <c:pt idx="12442">
                  <c:v>867.58</c:v>
                </c:pt>
                <c:pt idx="12443">
                  <c:v>868.52</c:v>
                </c:pt>
                <c:pt idx="12444">
                  <c:v>867.52</c:v>
                </c:pt>
                <c:pt idx="12445">
                  <c:v>867.62</c:v>
                </c:pt>
                <c:pt idx="12446">
                  <c:v>868.52</c:v>
                </c:pt>
                <c:pt idx="12447">
                  <c:v>867.58</c:v>
                </c:pt>
                <c:pt idx="12448">
                  <c:v>867.81</c:v>
                </c:pt>
                <c:pt idx="12449">
                  <c:v>868.49</c:v>
                </c:pt>
                <c:pt idx="12450">
                  <c:v>867.58</c:v>
                </c:pt>
                <c:pt idx="12451">
                  <c:v>867.77</c:v>
                </c:pt>
                <c:pt idx="12452">
                  <c:v>868.28</c:v>
                </c:pt>
                <c:pt idx="12453">
                  <c:v>867.7</c:v>
                </c:pt>
                <c:pt idx="12454">
                  <c:v>867.54</c:v>
                </c:pt>
                <c:pt idx="12455">
                  <c:v>868.22</c:v>
                </c:pt>
                <c:pt idx="12456">
                  <c:v>867.52</c:v>
                </c:pt>
                <c:pt idx="12457">
                  <c:v>867.68</c:v>
                </c:pt>
                <c:pt idx="12458">
                  <c:v>868.15</c:v>
                </c:pt>
                <c:pt idx="12459">
                  <c:v>867.62</c:v>
                </c:pt>
                <c:pt idx="12460">
                  <c:v>867.62</c:v>
                </c:pt>
                <c:pt idx="12461">
                  <c:v>867.91</c:v>
                </c:pt>
                <c:pt idx="12462">
                  <c:v>867.56</c:v>
                </c:pt>
                <c:pt idx="12463">
                  <c:v>867.67</c:v>
                </c:pt>
                <c:pt idx="12464">
                  <c:v>867.95</c:v>
                </c:pt>
                <c:pt idx="12465">
                  <c:v>867.47</c:v>
                </c:pt>
                <c:pt idx="12466">
                  <c:v>867.94</c:v>
                </c:pt>
                <c:pt idx="12467">
                  <c:v>867.63</c:v>
                </c:pt>
                <c:pt idx="12468">
                  <c:v>867.68</c:v>
                </c:pt>
                <c:pt idx="12469">
                  <c:v>867.94</c:v>
                </c:pt>
                <c:pt idx="12470">
                  <c:v>867.45</c:v>
                </c:pt>
                <c:pt idx="12471">
                  <c:v>867.71</c:v>
                </c:pt>
                <c:pt idx="12472">
                  <c:v>868.08</c:v>
                </c:pt>
                <c:pt idx="12473">
                  <c:v>867.43</c:v>
                </c:pt>
                <c:pt idx="12474">
                  <c:v>867.41</c:v>
                </c:pt>
                <c:pt idx="12475">
                  <c:v>868.1</c:v>
                </c:pt>
                <c:pt idx="12476">
                  <c:v>867.5</c:v>
                </c:pt>
                <c:pt idx="12477">
                  <c:v>867.64</c:v>
                </c:pt>
                <c:pt idx="12478">
                  <c:v>868.43</c:v>
                </c:pt>
                <c:pt idx="12479">
                  <c:v>867.77</c:v>
                </c:pt>
                <c:pt idx="12480">
                  <c:v>867.52</c:v>
                </c:pt>
                <c:pt idx="12481">
                  <c:v>868.3</c:v>
                </c:pt>
                <c:pt idx="12482">
                  <c:v>867.74</c:v>
                </c:pt>
                <c:pt idx="12483">
                  <c:v>867.62</c:v>
                </c:pt>
                <c:pt idx="12484">
                  <c:v>868.28</c:v>
                </c:pt>
                <c:pt idx="12485">
                  <c:v>867.43</c:v>
                </c:pt>
                <c:pt idx="12486">
                  <c:v>867.53</c:v>
                </c:pt>
                <c:pt idx="12487">
                  <c:v>868.03</c:v>
                </c:pt>
                <c:pt idx="12488">
                  <c:v>867.41</c:v>
                </c:pt>
                <c:pt idx="12489">
                  <c:v>867.44</c:v>
                </c:pt>
                <c:pt idx="12490">
                  <c:v>867.98</c:v>
                </c:pt>
                <c:pt idx="12491">
                  <c:v>867.43</c:v>
                </c:pt>
                <c:pt idx="12492">
                  <c:v>867.3</c:v>
                </c:pt>
                <c:pt idx="12493">
                  <c:v>867.81</c:v>
                </c:pt>
                <c:pt idx="12494">
                  <c:v>867.41</c:v>
                </c:pt>
                <c:pt idx="12495">
                  <c:v>867.45</c:v>
                </c:pt>
                <c:pt idx="12496">
                  <c:v>868.04</c:v>
                </c:pt>
                <c:pt idx="12497">
                  <c:v>867.44</c:v>
                </c:pt>
                <c:pt idx="12498">
                  <c:v>867.59</c:v>
                </c:pt>
                <c:pt idx="12499">
                  <c:v>868.02</c:v>
                </c:pt>
                <c:pt idx="12500">
                  <c:v>867.59</c:v>
                </c:pt>
                <c:pt idx="12501">
                  <c:v>867.68</c:v>
                </c:pt>
                <c:pt idx="12502">
                  <c:v>867.68</c:v>
                </c:pt>
                <c:pt idx="12503">
                  <c:v>867.24</c:v>
                </c:pt>
                <c:pt idx="12504">
                  <c:v>867.87</c:v>
                </c:pt>
                <c:pt idx="12505">
                  <c:v>867.59</c:v>
                </c:pt>
                <c:pt idx="12506">
                  <c:v>867.52</c:v>
                </c:pt>
                <c:pt idx="12507">
                  <c:v>867.9</c:v>
                </c:pt>
                <c:pt idx="12508">
                  <c:v>867.63</c:v>
                </c:pt>
                <c:pt idx="12509">
                  <c:v>867.35</c:v>
                </c:pt>
                <c:pt idx="12510">
                  <c:v>868.23</c:v>
                </c:pt>
                <c:pt idx="12511">
                  <c:v>867.68</c:v>
                </c:pt>
                <c:pt idx="12512">
                  <c:v>867.69</c:v>
                </c:pt>
                <c:pt idx="12513">
                  <c:v>868.18</c:v>
                </c:pt>
                <c:pt idx="12514">
                  <c:v>867.52</c:v>
                </c:pt>
                <c:pt idx="12515">
                  <c:v>867.68</c:v>
                </c:pt>
                <c:pt idx="12516">
                  <c:v>868.32</c:v>
                </c:pt>
                <c:pt idx="12517">
                  <c:v>867.5</c:v>
                </c:pt>
                <c:pt idx="12518">
                  <c:v>867.48</c:v>
                </c:pt>
                <c:pt idx="12519">
                  <c:v>868.39</c:v>
                </c:pt>
                <c:pt idx="12520">
                  <c:v>867.41</c:v>
                </c:pt>
                <c:pt idx="12521">
                  <c:v>867.48</c:v>
                </c:pt>
                <c:pt idx="12522">
                  <c:v>868.14</c:v>
                </c:pt>
                <c:pt idx="12523">
                  <c:v>867.54</c:v>
                </c:pt>
                <c:pt idx="12524">
                  <c:v>867.53</c:v>
                </c:pt>
                <c:pt idx="12525">
                  <c:v>868.19</c:v>
                </c:pt>
                <c:pt idx="12526">
                  <c:v>867.49</c:v>
                </c:pt>
                <c:pt idx="12527">
                  <c:v>867.49</c:v>
                </c:pt>
                <c:pt idx="12528">
                  <c:v>868</c:v>
                </c:pt>
                <c:pt idx="12529">
                  <c:v>867.57</c:v>
                </c:pt>
                <c:pt idx="12530">
                  <c:v>867.57</c:v>
                </c:pt>
                <c:pt idx="12531">
                  <c:v>868.26</c:v>
                </c:pt>
                <c:pt idx="12532">
                  <c:v>867.52</c:v>
                </c:pt>
                <c:pt idx="12533">
                  <c:v>867.58</c:v>
                </c:pt>
                <c:pt idx="12534">
                  <c:v>868.18</c:v>
                </c:pt>
                <c:pt idx="12535">
                  <c:v>867.8</c:v>
                </c:pt>
                <c:pt idx="12536">
                  <c:v>867.51</c:v>
                </c:pt>
                <c:pt idx="12537">
                  <c:v>867.98</c:v>
                </c:pt>
                <c:pt idx="12538">
                  <c:v>867.55</c:v>
                </c:pt>
                <c:pt idx="12539">
                  <c:v>867.67</c:v>
                </c:pt>
                <c:pt idx="12540">
                  <c:v>867.89</c:v>
                </c:pt>
                <c:pt idx="12541">
                  <c:v>867.53</c:v>
                </c:pt>
                <c:pt idx="12542">
                  <c:v>867.87</c:v>
                </c:pt>
                <c:pt idx="12543">
                  <c:v>867.95</c:v>
                </c:pt>
                <c:pt idx="12544">
                  <c:v>867.4</c:v>
                </c:pt>
                <c:pt idx="12545">
                  <c:v>867.94</c:v>
                </c:pt>
                <c:pt idx="12546">
                  <c:v>867.63</c:v>
                </c:pt>
                <c:pt idx="12547">
                  <c:v>867.5</c:v>
                </c:pt>
                <c:pt idx="12548">
                  <c:v>867.86</c:v>
                </c:pt>
                <c:pt idx="12549">
                  <c:v>867.49</c:v>
                </c:pt>
                <c:pt idx="12550">
                  <c:v>867.35</c:v>
                </c:pt>
                <c:pt idx="12551">
                  <c:v>867.89</c:v>
                </c:pt>
                <c:pt idx="12552">
                  <c:v>867.36</c:v>
                </c:pt>
                <c:pt idx="12553">
                  <c:v>867.49</c:v>
                </c:pt>
                <c:pt idx="12554">
                  <c:v>868.25</c:v>
                </c:pt>
                <c:pt idx="12555">
                  <c:v>867.51</c:v>
                </c:pt>
                <c:pt idx="12556">
                  <c:v>867.55</c:v>
                </c:pt>
                <c:pt idx="12557">
                  <c:v>868.05</c:v>
                </c:pt>
                <c:pt idx="12558">
                  <c:v>867.5</c:v>
                </c:pt>
                <c:pt idx="12559">
                  <c:v>867.46</c:v>
                </c:pt>
                <c:pt idx="12560">
                  <c:v>868.32</c:v>
                </c:pt>
                <c:pt idx="12561">
                  <c:v>867.48</c:v>
                </c:pt>
                <c:pt idx="12562">
                  <c:v>867.55</c:v>
                </c:pt>
                <c:pt idx="12563">
                  <c:v>868.51</c:v>
                </c:pt>
                <c:pt idx="12564">
                  <c:v>867.43</c:v>
                </c:pt>
                <c:pt idx="12565">
                  <c:v>867.35</c:v>
                </c:pt>
                <c:pt idx="12566">
                  <c:v>868.23</c:v>
                </c:pt>
                <c:pt idx="12567">
                  <c:v>867.56</c:v>
                </c:pt>
                <c:pt idx="12568">
                  <c:v>867.42</c:v>
                </c:pt>
                <c:pt idx="12569">
                  <c:v>868.11</c:v>
                </c:pt>
                <c:pt idx="12570">
                  <c:v>867.44</c:v>
                </c:pt>
                <c:pt idx="12571">
                  <c:v>867.56</c:v>
                </c:pt>
                <c:pt idx="12572">
                  <c:v>868.11</c:v>
                </c:pt>
                <c:pt idx="12573">
                  <c:v>867.22</c:v>
                </c:pt>
                <c:pt idx="12574">
                  <c:v>867.33</c:v>
                </c:pt>
                <c:pt idx="12575">
                  <c:v>867.76</c:v>
                </c:pt>
                <c:pt idx="12576">
                  <c:v>867.61</c:v>
                </c:pt>
                <c:pt idx="12577">
                  <c:v>867.65</c:v>
                </c:pt>
                <c:pt idx="12578">
                  <c:v>867.67</c:v>
                </c:pt>
                <c:pt idx="12579">
                  <c:v>867.46</c:v>
                </c:pt>
                <c:pt idx="12580">
                  <c:v>867.66</c:v>
                </c:pt>
                <c:pt idx="12581">
                  <c:v>867.68</c:v>
                </c:pt>
                <c:pt idx="12582">
                  <c:v>867.43</c:v>
                </c:pt>
                <c:pt idx="12583">
                  <c:v>867.78</c:v>
                </c:pt>
                <c:pt idx="12584">
                  <c:v>867.57</c:v>
                </c:pt>
                <c:pt idx="12585">
                  <c:v>867.23</c:v>
                </c:pt>
                <c:pt idx="12586">
                  <c:v>868</c:v>
                </c:pt>
                <c:pt idx="12587">
                  <c:v>867.36</c:v>
                </c:pt>
                <c:pt idx="12588">
                  <c:v>867.3</c:v>
                </c:pt>
                <c:pt idx="12589">
                  <c:v>868</c:v>
                </c:pt>
                <c:pt idx="12590">
                  <c:v>867.35</c:v>
                </c:pt>
                <c:pt idx="12591">
                  <c:v>867.67</c:v>
                </c:pt>
                <c:pt idx="12592">
                  <c:v>868.3</c:v>
                </c:pt>
                <c:pt idx="12593">
                  <c:v>867.54</c:v>
                </c:pt>
                <c:pt idx="12594">
                  <c:v>867.42</c:v>
                </c:pt>
                <c:pt idx="12595">
                  <c:v>868.25</c:v>
                </c:pt>
                <c:pt idx="12596">
                  <c:v>867.38</c:v>
                </c:pt>
                <c:pt idx="12597">
                  <c:v>867.31</c:v>
                </c:pt>
                <c:pt idx="12598">
                  <c:v>868.21</c:v>
                </c:pt>
                <c:pt idx="12599">
                  <c:v>867.48</c:v>
                </c:pt>
                <c:pt idx="12600">
                  <c:v>867.44</c:v>
                </c:pt>
                <c:pt idx="12601">
                  <c:v>868.4</c:v>
                </c:pt>
                <c:pt idx="12602">
                  <c:v>867.36</c:v>
                </c:pt>
                <c:pt idx="12603">
                  <c:v>867.51</c:v>
                </c:pt>
                <c:pt idx="12604">
                  <c:v>868.25</c:v>
                </c:pt>
                <c:pt idx="12605">
                  <c:v>867.45</c:v>
                </c:pt>
                <c:pt idx="12606">
                  <c:v>867.47</c:v>
                </c:pt>
                <c:pt idx="12607">
                  <c:v>868.13</c:v>
                </c:pt>
                <c:pt idx="12608">
                  <c:v>867.42</c:v>
                </c:pt>
                <c:pt idx="12609">
                  <c:v>867.65</c:v>
                </c:pt>
                <c:pt idx="12610">
                  <c:v>868.06</c:v>
                </c:pt>
                <c:pt idx="12611">
                  <c:v>867.51</c:v>
                </c:pt>
                <c:pt idx="12612">
                  <c:v>867.32</c:v>
                </c:pt>
                <c:pt idx="12613">
                  <c:v>867.74</c:v>
                </c:pt>
                <c:pt idx="12614">
                  <c:v>867.45</c:v>
                </c:pt>
                <c:pt idx="12615">
                  <c:v>867.52</c:v>
                </c:pt>
                <c:pt idx="12616">
                  <c:v>867.77</c:v>
                </c:pt>
                <c:pt idx="12617">
                  <c:v>867.39</c:v>
                </c:pt>
                <c:pt idx="12618">
                  <c:v>867.61</c:v>
                </c:pt>
                <c:pt idx="12619">
                  <c:v>867.79</c:v>
                </c:pt>
                <c:pt idx="12620">
                  <c:v>867.37</c:v>
                </c:pt>
                <c:pt idx="12621">
                  <c:v>867.78</c:v>
                </c:pt>
                <c:pt idx="12622">
                  <c:v>867.53</c:v>
                </c:pt>
                <c:pt idx="12623">
                  <c:v>867.33</c:v>
                </c:pt>
                <c:pt idx="12624">
                  <c:v>868.01</c:v>
                </c:pt>
                <c:pt idx="12625">
                  <c:v>867.54</c:v>
                </c:pt>
                <c:pt idx="12626">
                  <c:v>867.57</c:v>
                </c:pt>
                <c:pt idx="12627">
                  <c:v>868.06</c:v>
                </c:pt>
                <c:pt idx="12628">
                  <c:v>867.63</c:v>
                </c:pt>
                <c:pt idx="12629">
                  <c:v>867.53</c:v>
                </c:pt>
                <c:pt idx="12630">
                  <c:v>868.03</c:v>
                </c:pt>
                <c:pt idx="12631">
                  <c:v>867.34</c:v>
                </c:pt>
                <c:pt idx="12632">
                  <c:v>867.23</c:v>
                </c:pt>
                <c:pt idx="12633">
                  <c:v>868.24</c:v>
                </c:pt>
                <c:pt idx="12634">
                  <c:v>867.28</c:v>
                </c:pt>
                <c:pt idx="12635">
                  <c:v>867.17</c:v>
                </c:pt>
                <c:pt idx="12636">
                  <c:v>868.13</c:v>
                </c:pt>
                <c:pt idx="12637">
                  <c:v>867.37</c:v>
                </c:pt>
                <c:pt idx="12638">
                  <c:v>867.28</c:v>
                </c:pt>
                <c:pt idx="12639">
                  <c:v>868.07</c:v>
                </c:pt>
                <c:pt idx="12640">
                  <c:v>867.57</c:v>
                </c:pt>
                <c:pt idx="12641">
                  <c:v>867.45</c:v>
                </c:pt>
                <c:pt idx="12642">
                  <c:v>868.1</c:v>
                </c:pt>
                <c:pt idx="12643">
                  <c:v>867.26</c:v>
                </c:pt>
                <c:pt idx="12644">
                  <c:v>867.47</c:v>
                </c:pt>
                <c:pt idx="12645">
                  <c:v>867.92</c:v>
                </c:pt>
                <c:pt idx="12646">
                  <c:v>867.33</c:v>
                </c:pt>
                <c:pt idx="12647">
                  <c:v>867.35</c:v>
                </c:pt>
                <c:pt idx="12648">
                  <c:v>867.94</c:v>
                </c:pt>
                <c:pt idx="12649">
                  <c:v>867.27</c:v>
                </c:pt>
                <c:pt idx="12650">
                  <c:v>867.36</c:v>
                </c:pt>
                <c:pt idx="12651">
                  <c:v>867.85</c:v>
                </c:pt>
                <c:pt idx="12652">
                  <c:v>867.34</c:v>
                </c:pt>
                <c:pt idx="12653">
                  <c:v>867.44</c:v>
                </c:pt>
                <c:pt idx="12654">
                  <c:v>867.61</c:v>
                </c:pt>
                <c:pt idx="12655">
                  <c:v>867.37</c:v>
                </c:pt>
                <c:pt idx="12656">
                  <c:v>867.52</c:v>
                </c:pt>
                <c:pt idx="12657">
                  <c:v>867.81</c:v>
                </c:pt>
                <c:pt idx="12658">
                  <c:v>867.28</c:v>
                </c:pt>
                <c:pt idx="12659">
                  <c:v>867.7</c:v>
                </c:pt>
                <c:pt idx="12660">
                  <c:v>867.45</c:v>
                </c:pt>
                <c:pt idx="12661">
                  <c:v>867.47</c:v>
                </c:pt>
                <c:pt idx="12662">
                  <c:v>867.73</c:v>
                </c:pt>
                <c:pt idx="12663">
                  <c:v>867.31</c:v>
                </c:pt>
                <c:pt idx="12664">
                  <c:v>867.28</c:v>
                </c:pt>
                <c:pt idx="12665">
                  <c:v>867.94</c:v>
                </c:pt>
                <c:pt idx="12666">
                  <c:v>867.33</c:v>
                </c:pt>
                <c:pt idx="12667">
                  <c:v>867.34</c:v>
                </c:pt>
                <c:pt idx="12668">
                  <c:v>867.96</c:v>
                </c:pt>
                <c:pt idx="12669">
                  <c:v>867.35</c:v>
                </c:pt>
                <c:pt idx="12670">
                  <c:v>867.23</c:v>
                </c:pt>
                <c:pt idx="12671">
                  <c:v>868.06</c:v>
                </c:pt>
                <c:pt idx="12672">
                  <c:v>867.15</c:v>
                </c:pt>
                <c:pt idx="12673">
                  <c:v>867.31</c:v>
                </c:pt>
                <c:pt idx="12674">
                  <c:v>867.97</c:v>
                </c:pt>
                <c:pt idx="12675">
                  <c:v>867.27</c:v>
                </c:pt>
                <c:pt idx="12676">
                  <c:v>867.37</c:v>
                </c:pt>
                <c:pt idx="12677">
                  <c:v>868.2</c:v>
                </c:pt>
                <c:pt idx="12678">
                  <c:v>867.22</c:v>
                </c:pt>
                <c:pt idx="12679">
                  <c:v>867.59</c:v>
                </c:pt>
                <c:pt idx="12680">
                  <c:v>868.09</c:v>
                </c:pt>
                <c:pt idx="12681">
                  <c:v>867.49</c:v>
                </c:pt>
                <c:pt idx="12682">
                  <c:v>867.39</c:v>
                </c:pt>
                <c:pt idx="12683">
                  <c:v>867.95</c:v>
                </c:pt>
                <c:pt idx="12684">
                  <c:v>867.32</c:v>
                </c:pt>
                <c:pt idx="12685">
                  <c:v>867.41</c:v>
                </c:pt>
                <c:pt idx="12686">
                  <c:v>867.76</c:v>
                </c:pt>
                <c:pt idx="12687">
                  <c:v>867.48</c:v>
                </c:pt>
                <c:pt idx="12688">
                  <c:v>867.41</c:v>
                </c:pt>
                <c:pt idx="12689">
                  <c:v>867.56</c:v>
                </c:pt>
                <c:pt idx="12690">
                  <c:v>867.43</c:v>
                </c:pt>
                <c:pt idx="12691">
                  <c:v>867.6</c:v>
                </c:pt>
                <c:pt idx="12692">
                  <c:v>867.76</c:v>
                </c:pt>
                <c:pt idx="12693">
                  <c:v>867.47</c:v>
                </c:pt>
                <c:pt idx="12694">
                  <c:v>867.81</c:v>
                </c:pt>
                <c:pt idx="12695">
                  <c:v>867.57</c:v>
                </c:pt>
                <c:pt idx="12696">
                  <c:v>867.45</c:v>
                </c:pt>
                <c:pt idx="12697">
                  <c:v>867.75</c:v>
                </c:pt>
                <c:pt idx="12698">
                  <c:v>867.61</c:v>
                </c:pt>
                <c:pt idx="12699">
                  <c:v>867.46</c:v>
                </c:pt>
                <c:pt idx="12700">
                  <c:v>867.99</c:v>
                </c:pt>
                <c:pt idx="12701">
                  <c:v>867.51</c:v>
                </c:pt>
                <c:pt idx="12702">
                  <c:v>867.35</c:v>
                </c:pt>
                <c:pt idx="12703">
                  <c:v>868.06</c:v>
                </c:pt>
                <c:pt idx="12704">
                  <c:v>867.38</c:v>
                </c:pt>
                <c:pt idx="12705">
                  <c:v>867.41</c:v>
                </c:pt>
                <c:pt idx="12706">
                  <c:v>868.1</c:v>
                </c:pt>
                <c:pt idx="12707">
                  <c:v>867.33</c:v>
                </c:pt>
                <c:pt idx="12708">
                  <c:v>867.39</c:v>
                </c:pt>
                <c:pt idx="12709">
                  <c:v>868.15</c:v>
                </c:pt>
                <c:pt idx="12710">
                  <c:v>867.57</c:v>
                </c:pt>
                <c:pt idx="12711">
                  <c:v>867.42</c:v>
                </c:pt>
                <c:pt idx="12712">
                  <c:v>868.08</c:v>
                </c:pt>
                <c:pt idx="12713">
                  <c:v>867.33</c:v>
                </c:pt>
                <c:pt idx="12714">
                  <c:v>867.35</c:v>
                </c:pt>
                <c:pt idx="12715">
                  <c:v>868.24</c:v>
                </c:pt>
                <c:pt idx="12716">
                  <c:v>867.31</c:v>
                </c:pt>
                <c:pt idx="12717">
                  <c:v>867.25</c:v>
                </c:pt>
                <c:pt idx="12718">
                  <c:v>868.01</c:v>
                </c:pt>
                <c:pt idx="12719">
                  <c:v>867.43</c:v>
                </c:pt>
                <c:pt idx="12720">
                  <c:v>867.35</c:v>
                </c:pt>
                <c:pt idx="12721">
                  <c:v>867.89</c:v>
                </c:pt>
                <c:pt idx="12722">
                  <c:v>867.29</c:v>
                </c:pt>
                <c:pt idx="12723">
                  <c:v>867.2</c:v>
                </c:pt>
                <c:pt idx="12724">
                  <c:v>867.76</c:v>
                </c:pt>
                <c:pt idx="12725">
                  <c:v>867.37</c:v>
                </c:pt>
                <c:pt idx="12726">
                  <c:v>867.27</c:v>
                </c:pt>
                <c:pt idx="12727">
                  <c:v>867.63</c:v>
                </c:pt>
                <c:pt idx="12728">
                  <c:v>867.41</c:v>
                </c:pt>
                <c:pt idx="12729">
                  <c:v>867.36</c:v>
                </c:pt>
                <c:pt idx="12730">
                  <c:v>867.66</c:v>
                </c:pt>
                <c:pt idx="12731">
                  <c:v>867.31</c:v>
                </c:pt>
                <c:pt idx="12732">
                  <c:v>867.5</c:v>
                </c:pt>
                <c:pt idx="12733">
                  <c:v>867.57</c:v>
                </c:pt>
                <c:pt idx="12734">
                  <c:v>867.52</c:v>
                </c:pt>
                <c:pt idx="12735">
                  <c:v>867.62</c:v>
                </c:pt>
                <c:pt idx="12736">
                  <c:v>867.55</c:v>
                </c:pt>
                <c:pt idx="12737">
                  <c:v>867.34</c:v>
                </c:pt>
                <c:pt idx="12738">
                  <c:v>867.67</c:v>
                </c:pt>
                <c:pt idx="12739">
                  <c:v>867.29</c:v>
                </c:pt>
                <c:pt idx="12740">
                  <c:v>867.39</c:v>
                </c:pt>
                <c:pt idx="12741">
                  <c:v>867.92</c:v>
                </c:pt>
                <c:pt idx="12742">
                  <c:v>867.24</c:v>
                </c:pt>
                <c:pt idx="12743">
                  <c:v>867.18</c:v>
                </c:pt>
                <c:pt idx="12744">
                  <c:v>867.86</c:v>
                </c:pt>
                <c:pt idx="12745">
                  <c:v>867.45</c:v>
                </c:pt>
                <c:pt idx="12746">
                  <c:v>867.27</c:v>
                </c:pt>
                <c:pt idx="12747">
                  <c:v>867.9</c:v>
                </c:pt>
                <c:pt idx="12748">
                  <c:v>867.33</c:v>
                </c:pt>
                <c:pt idx="12749">
                  <c:v>867.35</c:v>
                </c:pt>
                <c:pt idx="12750">
                  <c:v>868.2</c:v>
                </c:pt>
                <c:pt idx="12751">
                  <c:v>867.49</c:v>
                </c:pt>
                <c:pt idx="12752">
                  <c:v>867.28</c:v>
                </c:pt>
                <c:pt idx="12753">
                  <c:v>868.32</c:v>
                </c:pt>
                <c:pt idx="12754">
                  <c:v>867.42</c:v>
                </c:pt>
                <c:pt idx="12755">
                  <c:v>867.52</c:v>
                </c:pt>
                <c:pt idx="12756">
                  <c:v>868.22</c:v>
                </c:pt>
                <c:pt idx="12757">
                  <c:v>867.24</c:v>
                </c:pt>
                <c:pt idx="12758">
                  <c:v>867.28</c:v>
                </c:pt>
                <c:pt idx="12759">
                  <c:v>868.25</c:v>
                </c:pt>
                <c:pt idx="12760">
                  <c:v>867.33</c:v>
                </c:pt>
                <c:pt idx="12761">
                  <c:v>867.37</c:v>
                </c:pt>
                <c:pt idx="12762">
                  <c:v>868.02</c:v>
                </c:pt>
                <c:pt idx="12763">
                  <c:v>867.34</c:v>
                </c:pt>
                <c:pt idx="12764">
                  <c:v>867.37</c:v>
                </c:pt>
                <c:pt idx="12765">
                  <c:v>867.78</c:v>
                </c:pt>
                <c:pt idx="12766">
                  <c:v>867.3</c:v>
                </c:pt>
                <c:pt idx="12767">
                  <c:v>867.48</c:v>
                </c:pt>
                <c:pt idx="12768">
                  <c:v>867.62</c:v>
                </c:pt>
                <c:pt idx="12769">
                  <c:v>867.4</c:v>
                </c:pt>
                <c:pt idx="12770">
                  <c:v>867.62</c:v>
                </c:pt>
                <c:pt idx="12771">
                  <c:v>867.71</c:v>
                </c:pt>
                <c:pt idx="12772">
                  <c:v>867.45</c:v>
                </c:pt>
                <c:pt idx="12773">
                  <c:v>867.55</c:v>
                </c:pt>
                <c:pt idx="12774">
                  <c:v>867.74</c:v>
                </c:pt>
                <c:pt idx="12775">
                  <c:v>867.55</c:v>
                </c:pt>
                <c:pt idx="12776">
                  <c:v>867.87</c:v>
                </c:pt>
                <c:pt idx="12777">
                  <c:v>867.45</c:v>
                </c:pt>
                <c:pt idx="12778">
                  <c:v>867.34</c:v>
                </c:pt>
                <c:pt idx="12779">
                  <c:v>867.97</c:v>
                </c:pt>
                <c:pt idx="12780">
                  <c:v>867.61</c:v>
                </c:pt>
                <c:pt idx="12781">
                  <c:v>867.68</c:v>
                </c:pt>
                <c:pt idx="12782">
                  <c:v>867.93</c:v>
                </c:pt>
                <c:pt idx="12783">
                  <c:v>867.39</c:v>
                </c:pt>
                <c:pt idx="12784">
                  <c:v>867.35</c:v>
                </c:pt>
                <c:pt idx="12785">
                  <c:v>868.04</c:v>
                </c:pt>
                <c:pt idx="12786">
                  <c:v>867.46</c:v>
                </c:pt>
                <c:pt idx="12787">
                  <c:v>867.58</c:v>
                </c:pt>
                <c:pt idx="12788">
                  <c:v>868.01</c:v>
                </c:pt>
                <c:pt idx="12789">
                  <c:v>867.39</c:v>
                </c:pt>
                <c:pt idx="12790">
                  <c:v>867.47</c:v>
                </c:pt>
                <c:pt idx="12791">
                  <c:v>868.24</c:v>
                </c:pt>
                <c:pt idx="12792">
                  <c:v>867.46</c:v>
                </c:pt>
                <c:pt idx="12793">
                  <c:v>867.62</c:v>
                </c:pt>
                <c:pt idx="12794">
                  <c:v>868.17</c:v>
                </c:pt>
                <c:pt idx="12795">
                  <c:v>867.26</c:v>
                </c:pt>
                <c:pt idx="12796">
                  <c:v>867.38</c:v>
                </c:pt>
                <c:pt idx="12797">
                  <c:v>867.95</c:v>
                </c:pt>
                <c:pt idx="12798">
                  <c:v>867.36</c:v>
                </c:pt>
                <c:pt idx="12799">
                  <c:v>867.39</c:v>
                </c:pt>
                <c:pt idx="12800">
                  <c:v>867.95</c:v>
                </c:pt>
                <c:pt idx="12801">
                  <c:v>867.58</c:v>
                </c:pt>
                <c:pt idx="12802">
                  <c:v>867.45</c:v>
                </c:pt>
                <c:pt idx="12803">
                  <c:v>867.97</c:v>
                </c:pt>
                <c:pt idx="12804">
                  <c:v>867.51</c:v>
                </c:pt>
                <c:pt idx="12805">
                  <c:v>867.51</c:v>
                </c:pt>
                <c:pt idx="12806">
                  <c:v>868.04</c:v>
                </c:pt>
                <c:pt idx="12807">
                  <c:v>867.44</c:v>
                </c:pt>
                <c:pt idx="12808">
                  <c:v>867.65</c:v>
                </c:pt>
                <c:pt idx="12809">
                  <c:v>867.66</c:v>
                </c:pt>
                <c:pt idx="12810">
                  <c:v>867.51</c:v>
                </c:pt>
                <c:pt idx="12811">
                  <c:v>867.69</c:v>
                </c:pt>
                <c:pt idx="12812">
                  <c:v>867.62</c:v>
                </c:pt>
                <c:pt idx="12813">
                  <c:v>867.4</c:v>
                </c:pt>
                <c:pt idx="12814">
                  <c:v>867.7</c:v>
                </c:pt>
                <c:pt idx="12815">
                  <c:v>867.67</c:v>
                </c:pt>
                <c:pt idx="12816">
                  <c:v>867.6</c:v>
                </c:pt>
                <c:pt idx="12817">
                  <c:v>867.85</c:v>
                </c:pt>
                <c:pt idx="12818">
                  <c:v>867.51</c:v>
                </c:pt>
                <c:pt idx="12819">
                  <c:v>867.44</c:v>
                </c:pt>
                <c:pt idx="12820">
                  <c:v>867.93</c:v>
                </c:pt>
                <c:pt idx="12821">
                  <c:v>867.34</c:v>
                </c:pt>
                <c:pt idx="12822">
                  <c:v>867.64</c:v>
                </c:pt>
                <c:pt idx="12823">
                  <c:v>868.11</c:v>
                </c:pt>
                <c:pt idx="12824">
                  <c:v>867.47</c:v>
                </c:pt>
                <c:pt idx="12825">
                  <c:v>867.37</c:v>
                </c:pt>
                <c:pt idx="12826">
                  <c:v>868.17</c:v>
                </c:pt>
                <c:pt idx="12827">
                  <c:v>867.49</c:v>
                </c:pt>
                <c:pt idx="12828">
                  <c:v>867.32</c:v>
                </c:pt>
                <c:pt idx="12829">
                  <c:v>868.37</c:v>
                </c:pt>
                <c:pt idx="12830">
                  <c:v>867.45</c:v>
                </c:pt>
                <c:pt idx="12831">
                  <c:v>867.57</c:v>
                </c:pt>
                <c:pt idx="12832">
                  <c:v>868.49</c:v>
                </c:pt>
                <c:pt idx="12833">
                  <c:v>867.47</c:v>
                </c:pt>
                <c:pt idx="12834">
                  <c:v>867.46</c:v>
                </c:pt>
                <c:pt idx="12835">
                  <c:v>868.22</c:v>
                </c:pt>
                <c:pt idx="12836">
                  <c:v>867.45</c:v>
                </c:pt>
                <c:pt idx="12837">
                  <c:v>867.51</c:v>
                </c:pt>
                <c:pt idx="12838">
                  <c:v>868.01</c:v>
                </c:pt>
                <c:pt idx="12839">
                  <c:v>867.33</c:v>
                </c:pt>
                <c:pt idx="12840">
                  <c:v>867.46</c:v>
                </c:pt>
                <c:pt idx="12841">
                  <c:v>867.85</c:v>
                </c:pt>
                <c:pt idx="12842">
                  <c:v>867.37</c:v>
                </c:pt>
                <c:pt idx="12843">
                  <c:v>867.31</c:v>
                </c:pt>
                <c:pt idx="12844">
                  <c:v>867.85</c:v>
                </c:pt>
                <c:pt idx="12845">
                  <c:v>867.35</c:v>
                </c:pt>
                <c:pt idx="12846">
                  <c:v>867.37</c:v>
                </c:pt>
                <c:pt idx="12847">
                  <c:v>867.71</c:v>
                </c:pt>
                <c:pt idx="12848">
                  <c:v>867.39</c:v>
                </c:pt>
                <c:pt idx="12849">
                  <c:v>867.49</c:v>
                </c:pt>
                <c:pt idx="12850">
                  <c:v>867.56</c:v>
                </c:pt>
                <c:pt idx="12851">
                  <c:v>867.34</c:v>
                </c:pt>
                <c:pt idx="12852">
                  <c:v>867.56</c:v>
                </c:pt>
                <c:pt idx="12853">
                  <c:v>867.66</c:v>
                </c:pt>
                <c:pt idx="12854">
                  <c:v>867.5</c:v>
                </c:pt>
                <c:pt idx="12855">
                  <c:v>867.73</c:v>
                </c:pt>
                <c:pt idx="12856">
                  <c:v>867.32</c:v>
                </c:pt>
                <c:pt idx="12857">
                  <c:v>867.37</c:v>
                </c:pt>
                <c:pt idx="12858">
                  <c:v>867.89</c:v>
                </c:pt>
                <c:pt idx="12859">
                  <c:v>867.35</c:v>
                </c:pt>
                <c:pt idx="12860">
                  <c:v>867.23</c:v>
                </c:pt>
                <c:pt idx="12861">
                  <c:v>867.97</c:v>
                </c:pt>
                <c:pt idx="12862">
                  <c:v>867.22</c:v>
                </c:pt>
                <c:pt idx="12863">
                  <c:v>867.5</c:v>
                </c:pt>
                <c:pt idx="12864">
                  <c:v>868.13</c:v>
                </c:pt>
                <c:pt idx="12865">
                  <c:v>867.38</c:v>
                </c:pt>
                <c:pt idx="12866">
                  <c:v>867.33</c:v>
                </c:pt>
                <c:pt idx="12867">
                  <c:v>868.25</c:v>
                </c:pt>
                <c:pt idx="12868">
                  <c:v>867.3</c:v>
                </c:pt>
                <c:pt idx="12869">
                  <c:v>867.29</c:v>
                </c:pt>
                <c:pt idx="12870">
                  <c:v>868.02</c:v>
                </c:pt>
                <c:pt idx="12871">
                  <c:v>867.23</c:v>
                </c:pt>
                <c:pt idx="12872">
                  <c:v>867.2</c:v>
                </c:pt>
                <c:pt idx="12873">
                  <c:v>868.12</c:v>
                </c:pt>
                <c:pt idx="12874">
                  <c:v>867.48</c:v>
                </c:pt>
                <c:pt idx="12875">
                  <c:v>867.29</c:v>
                </c:pt>
                <c:pt idx="12876">
                  <c:v>867.85</c:v>
                </c:pt>
                <c:pt idx="12877">
                  <c:v>867.21</c:v>
                </c:pt>
                <c:pt idx="12878">
                  <c:v>867.16</c:v>
                </c:pt>
                <c:pt idx="12879">
                  <c:v>868.04</c:v>
                </c:pt>
                <c:pt idx="12880">
                  <c:v>867.38</c:v>
                </c:pt>
                <c:pt idx="12881">
                  <c:v>867.29</c:v>
                </c:pt>
                <c:pt idx="12882">
                  <c:v>867.97</c:v>
                </c:pt>
                <c:pt idx="12883">
                  <c:v>867.52</c:v>
                </c:pt>
                <c:pt idx="12884">
                  <c:v>867.51</c:v>
                </c:pt>
                <c:pt idx="12885">
                  <c:v>867.79</c:v>
                </c:pt>
                <c:pt idx="12886">
                  <c:v>867.65</c:v>
                </c:pt>
                <c:pt idx="12887">
                  <c:v>867.53</c:v>
                </c:pt>
                <c:pt idx="12888">
                  <c:v>867.66</c:v>
                </c:pt>
                <c:pt idx="12889">
                  <c:v>867.37</c:v>
                </c:pt>
                <c:pt idx="12890">
                  <c:v>867.64</c:v>
                </c:pt>
                <c:pt idx="12891">
                  <c:v>867.68</c:v>
                </c:pt>
                <c:pt idx="12892">
                  <c:v>867.56</c:v>
                </c:pt>
                <c:pt idx="12893">
                  <c:v>867.76</c:v>
                </c:pt>
                <c:pt idx="12894">
                  <c:v>867.33</c:v>
                </c:pt>
                <c:pt idx="12895">
                  <c:v>867.33</c:v>
                </c:pt>
                <c:pt idx="12896">
                  <c:v>867.99</c:v>
                </c:pt>
                <c:pt idx="12897">
                  <c:v>867.51</c:v>
                </c:pt>
                <c:pt idx="12898">
                  <c:v>867.23</c:v>
                </c:pt>
                <c:pt idx="12899">
                  <c:v>868.04</c:v>
                </c:pt>
                <c:pt idx="12900">
                  <c:v>867.31</c:v>
                </c:pt>
                <c:pt idx="12901">
                  <c:v>867.28</c:v>
                </c:pt>
                <c:pt idx="12902">
                  <c:v>867.99</c:v>
                </c:pt>
                <c:pt idx="12903">
                  <c:v>867.46</c:v>
                </c:pt>
                <c:pt idx="12904">
                  <c:v>867.27</c:v>
                </c:pt>
                <c:pt idx="12905">
                  <c:v>868</c:v>
                </c:pt>
                <c:pt idx="12906">
                  <c:v>867.28</c:v>
                </c:pt>
                <c:pt idx="12907">
                  <c:v>867.31</c:v>
                </c:pt>
                <c:pt idx="12908">
                  <c:v>868.04</c:v>
                </c:pt>
                <c:pt idx="12909">
                  <c:v>867.25</c:v>
                </c:pt>
                <c:pt idx="12910">
                  <c:v>867.3</c:v>
                </c:pt>
                <c:pt idx="12911">
                  <c:v>868.19</c:v>
                </c:pt>
                <c:pt idx="12912">
                  <c:v>867.32</c:v>
                </c:pt>
                <c:pt idx="12913">
                  <c:v>867.22</c:v>
                </c:pt>
                <c:pt idx="12914">
                  <c:v>868.12</c:v>
                </c:pt>
                <c:pt idx="12915">
                  <c:v>867.48</c:v>
                </c:pt>
                <c:pt idx="12916">
                  <c:v>867.51</c:v>
                </c:pt>
                <c:pt idx="12917">
                  <c:v>868.03</c:v>
                </c:pt>
                <c:pt idx="12918">
                  <c:v>867.37</c:v>
                </c:pt>
                <c:pt idx="12919">
                  <c:v>867.45</c:v>
                </c:pt>
                <c:pt idx="12920">
                  <c:v>867.73</c:v>
                </c:pt>
                <c:pt idx="12921">
                  <c:v>867.25</c:v>
                </c:pt>
                <c:pt idx="12922">
                  <c:v>867.11</c:v>
                </c:pt>
                <c:pt idx="12923">
                  <c:v>867.69</c:v>
                </c:pt>
                <c:pt idx="12924">
                  <c:v>867.28</c:v>
                </c:pt>
                <c:pt idx="12925">
                  <c:v>867.43</c:v>
                </c:pt>
                <c:pt idx="12926">
                  <c:v>867.65</c:v>
                </c:pt>
                <c:pt idx="12927">
                  <c:v>867.35</c:v>
                </c:pt>
                <c:pt idx="12928">
                  <c:v>867.61</c:v>
                </c:pt>
                <c:pt idx="12929">
                  <c:v>867.7</c:v>
                </c:pt>
                <c:pt idx="12930">
                  <c:v>867.43</c:v>
                </c:pt>
                <c:pt idx="12931">
                  <c:v>867.96</c:v>
                </c:pt>
                <c:pt idx="12932">
                  <c:v>867.55</c:v>
                </c:pt>
                <c:pt idx="12933">
                  <c:v>867.54</c:v>
                </c:pt>
                <c:pt idx="12934">
                  <c:v>868.06</c:v>
                </c:pt>
                <c:pt idx="12935">
                  <c:v>867.41</c:v>
                </c:pt>
                <c:pt idx="12936">
                  <c:v>867.36</c:v>
                </c:pt>
                <c:pt idx="12937">
                  <c:v>867.95</c:v>
                </c:pt>
                <c:pt idx="12938">
                  <c:v>867.38</c:v>
                </c:pt>
                <c:pt idx="12939">
                  <c:v>867.46</c:v>
                </c:pt>
                <c:pt idx="12940">
                  <c:v>867.99</c:v>
                </c:pt>
                <c:pt idx="12941">
                  <c:v>867.3</c:v>
                </c:pt>
                <c:pt idx="12942">
                  <c:v>867.36</c:v>
                </c:pt>
                <c:pt idx="12943">
                  <c:v>868.15</c:v>
                </c:pt>
                <c:pt idx="12944">
                  <c:v>867.53</c:v>
                </c:pt>
                <c:pt idx="12945">
                  <c:v>867.49</c:v>
                </c:pt>
                <c:pt idx="12946">
                  <c:v>868.35</c:v>
                </c:pt>
                <c:pt idx="12947">
                  <c:v>867.39</c:v>
                </c:pt>
                <c:pt idx="12948">
                  <c:v>867.74</c:v>
                </c:pt>
                <c:pt idx="12949">
                  <c:v>868.52</c:v>
                </c:pt>
                <c:pt idx="12950">
                  <c:v>867.48</c:v>
                </c:pt>
                <c:pt idx="12951">
                  <c:v>867.56</c:v>
                </c:pt>
                <c:pt idx="12952">
                  <c:v>868.15</c:v>
                </c:pt>
                <c:pt idx="12953">
                  <c:v>867.36</c:v>
                </c:pt>
                <c:pt idx="12954">
                  <c:v>867.53</c:v>
                </c:pt>
                <c:pt idx="12955">
                  <c:v>868.18</c:v>
                </c:pt>
                <c:pt idx="12956">
                  <c:v>867.49</c:v>
                </c:pt>
                <c:pt idx="12957">
                  <c:v>867.49</c:v>
                </c:pt>
                <c:pt idx="12958">
                  <c:v>868.1</c:v>
                </c:pt>
                <c:pt idx="12959">
                  <c:v>867.39</c:v>
                </c:pt>
                <c:pt idx="12960">
                  <c:v>867.53</c:v>
                </c:pt>
                <c:pt idx="12961">
                  <c:v>868.01</c:v>
                </c:pt>
                <c:pt idx="12962">
                  <c:v>867.64</c:v>
                </c:pt>
                <c:pt idx="12963">
                  <c:v>867.58</c:v>
                </c:pt>
                <c:pt idx="12964">
                  <c:v>867.71</c:v>
                </c:pt>
                <c:pt idx="12965">
                  <c:v>867.45</c:v>
                </c:pt>
                <c:pt idx="12966">
                  <c:v>867.74</c:v>
                </c:pt>
                <c:pt idx="12967">
                  <c:v>867.66</c:v>
                </c:pt>
                <c:pt idx="12968">
                  <c:v>867.45</c:v>
                </c:pt>
                <c:pt idx="12969">
                  <c:v>867.65</c:v>
                </c:pt>
                <c:pt idx="12970">
                  <c:v>867.62</c:v>
                </c:pt>
                <c:pt idx="12971">
                  <c:v>867.4</c:v>
                </c:pt>
                <c:pt idx="12972">
                  <c:v>867.98</c:v>
                </c:pt>
                <c:pt idx="12973">
                  <c:v>867.44</c:v>
                </c:pt>
                <c:pt idx="12974">
                  <c:v>867.58</c:v>
                </c:pt>
                <c:pt idx="12975">
                  <c:v>868.21</c:v>
                </c:pt>
                <c:pt idx="12976">
                  <c:v>867.36</c:v>
                </c:pt>
                <c:pt idx="12977">
                  <c:v>867.5</c:v>
                </c:pt>
                <c:pt idx="12978">
                  <c:v>868.17</c:v>
                </c:pt>
                <c:pt idx="12979">
                  <c:v>867.44</c:v>
                </c:pt>
                <c:pt idx="12980">
                  <c:v>867.39</c:v>
                </c:pt>
                <c:pt idx="12981">
                  <c:v>868.21</c:v>
                </c:pt>
                <c:pt idx="12982">
                  <c:v>867.74</c:v>
                </c:pt>
                <c:pt idx="12983">
                  <c:v>867.46</c:v>
                </c:pt>
                <c:pt idx="12984">
                  <c:v>868.15</c:v>
                </c:pt>
                <c:pt idx="12985">
                  <c:v>867.32</c:v>
                </c:pt>
                <c:pt idx="12986">
                  <c:v>867.21</c:v>
                </c:pt>
                <c:pt idx="12987">
                  <c:v>868.13</c:v>
                </c:pt>
                <c:pt idx="12988">
                  <c:v>867.34</c:v>
                </c:pt>
                <c:pt idx="12989">
                  <c:v>867.51</c:v>
                </c:pt>
                <c:pt idx="12990">
                  <c:v>868</c:v>
                </c:pt>
                <c:pt idx="12991">
                  <c:v>867.38</c:v>
                </c:pt>
                <c:pt idx="12992">
                  <c:v>867.18</c:v>
                </c:pt>
                <c:pt idx="12993">
                  <c:v>868.13</c:v>
                </c:pt>
                <c:pt idx="12994">
                  <c:v>867.47</c:v>
                </c:pt>
                <c:pt idx="12995">
                  <c:v>867.46</c:v>
                </c:pt>
                <c:pt idx="12996">
                  <c:v>868.08</c:v>
                </c:pt>
                <c:pt idx="12997">
                  <c:v>867.63</c:v>
                </c:pt>
                <c:pt idx="12998">
                  <c:v>867.38</c:v>
                </c:pt>
                <c:pt idx="12999">
                  <c:v>867.96</c:v>
                </c:pt>
                <c:pt idx="13000">
                  <c:v>867.53</c:v>
                </c:pt>
                <c:pt idx="13001">
                  <c:v>867.29</c:v>
                </c:pt>
                <c:pt idx="13002">
                  <c:v>867.98</c:v>
                </c:pt>
                <c:pt idx="13003">
                  <c:v>867.43</c:v>
                </c:pt>
                <c:pt idx="13004">
                  <c:v>867.45</c:v>
                </c:pt>
                <c:pt idx="13005">
                  <c:v>867.7</c:v>
                </c:pt>
                <c:pt idx="13006">
                  <c:v>867.43</c:v>
                </c:pt>
                <c:pt idx="13007">
                  <c:v>867.8</c:v>
                </c:pt>
                <c:pt idx="13008">
                  <c:v>867.66</c:v>
                </c:pt>
                <c:pt idx="13009">
                  <c:v>867.27</c:v>
                </c:pt>
                <c:pt idx="13010">
                  <c:v>867.76</c:v>
                </c:pt>
                <c:pt idx="13011">
                  <c:v>867.39</c:v>
                </c:pt>
                <c:pt idx="13012">
                  <c:v>867.39</c:v>
                </c:pt>
                <c:pt idx="13013">
                  <c:v>867.88</c:v>
                </c:pt>
                <c:pt idx="13014">
                  <c:v>867.43</c:v>
                </c:pt>
                <c:pt idx="13015">
                  <c:v>867.25</c:v>
                </c:pt>
                <c:pt idx="13016">
                  <c:v>867.88</c:v>
                </c:pt>
                <c:pt idx="13017">
                  <c:v>867.47</c:v>
                </c:pt>
                <c:pt idx="13018">
                  <c:v>867.54</c:v>
                </c:pt>
                <c:pt idx="13019">
                  <c:v>868.2</c:v>
                </c:pt>
                <c:pt idx="13020">
                  <c:v>867.6</c:v>
                </c:pt>
                <c:pt idx="13021">
                  <c:v>867.34</c:v>
                </c:pt>
                <c:pt idx="13022">
                  <c:v>868.13</c:v>
                </c:pt>
                <c:pt idx="13023">
                  <c:v>867.31</c:v>
                </c:pt>
                <c:pt idx="13024">
                  <c:v>867.44</c:v>
                </c:pt>
                <c:pt idx="13025">
                  <c:v>868.09</c:v>
                </c:pt>
                <c:pt idx="13026">
                  <c:v>867.34</c:v>
                </c:pt>
                <c:pt idx="13027">
                  <c:v>867.51</c:v>
                </c:pt>
                <c:pt idx="13028">
                  <c:v>868.22</c:v>
                </c:pt>
                <c:pt idx="13029">
                  <c:v>867.62</c:v>
                </c:pt>
                <c:pt idx="13030">
                  <c:v>867.68</c:v>
                </c:pt>
                <c:pt idx="13031">
                  <c:v>868.24</c:v>
                </c:pt>
                <c:pt idx="13032">
                  <c:v>867.45</c:v>
                </c:pt>
                <c:pt idx="13033">
                  <c:v>867.37</c:v>
                </c:pt>
                <c:pt idx="13034">
                  <c:v>867.76</c:v>
                </c:pt>
                <c:pt idx="13035">
                  <c:v>867.34</c:v>
                </c:pt>
                <c:pt idx="13036">
                  <c:v>867.32</c:v>
                </c:pt>
                <c:pt idx="13037">
                  <c:v>867.83</c:v>
                </c:pt>
                <c:pt idx="13038">
                  <c:v>867.33</c:v>
                </c:pt>
                <c:pt idx="13039">
                  <c:v>867.27</c:v>
                </c:pt>
                <c:pt idx="13040">
                  <c:v>867.85</c:v>
                </c:pt>
                <c:pt idx="13041">
                  <c:v>867.35</c:v>
                </c:pt>
                <c:pt idx="13042">
                  <c:v>867.49</c:v>
                </c:pt>
                <c:pt idx="13043">
                  <c:v>867.6</c:v>
                </c:pt>
                <c:pt idx="13044">
                  <c:v>867.46</c:v>
                </c:pt>
                <c:pt idx="13045">
                  <c:v>867.39</c:v>
                </c:pt>
                <c:pt idx="13046">
                  <c:v>867.4</c:v>
                </c:pt>
                <c:pt idx="13047">
                  <c:v>867.47</c:v>
                </c:pt>
                <c:pt idx="13048">
                  <c:v>867.77</c:v>
                </c:pt>
                <c:pt idx="13049">
                  <c:v>867.36</c:v>
                </c:pt>
                <c:pt idx="13050">
                  <c:v>867.29</c:v>
                </c:pt>
                <c:pt idx="13051">
                  <c:v>867.95</c:v>
                </c:pt>
                <c:pt idx="13052">
                  <c:v>867.33</c:v>
                </c:pt>
                <c:pt idx="13053">
                  <c:v>867.37</c:v>
                </c:pt>
                <c:pt idx="13054">
                  <c:v>868.12</c:v>
                </c:pt>
                <c:pt idx="13055">
                  <c:v>867.29</c:v>
                </c:pt>
                <c:pt idx="13056">
                  <c:v>867.48</c:v>
                </c:pt>
                <c:pt idx="13057">
                  <c:v>868.14</c:v>
                </c:pt>
                <c:pt idx="13058">
                  <c:v>867.55</c:v>
                </c:pt>
                <c:pt idx="13059">
                  <c:v>867.44</c:v>
                </c:pt>
                <c:pt idx="13060">
                  <c:v>868.18</c:v>
                </c:pt>
                <c:pt idx="13061">
                  <c:v>867.4</c:v>
                </c:pt>
                <c:pt idx="13062">
                  <c:v>867.45</c:v>
                </c:pt>
                <c:pt idx="13063">
                  <c:v>868.21</c:v>
                </c:pt>
                <c:pt idx="13064">
                  <c:v>867.34</c:v>
                </c:pt>
                <c:pt idx="13065">
                  <c:v>867.36</c:v>
                </c:pt>
                <c:pt idx="13066">
                  <c:v>868.28</c:v>
                </c:pt>
                <c:pt idx="13067">
                  <c:v>867.51</c:v>
                </c:pt>
                <c:pt idx="13068">
                  <c:v>867.33</c:v>
                </c:pt>
                <c:pt idx="13069">
                  <c:v>868.18</c:v>
                </c:pt>
                <c:pt idx="13070">
                  <c:v>867.22</c:v>
                </c:pt>
                <c:pt idx="13071">
                  <c:v>867.46</c:v>
                </c:pt>
                <c:pt idx="13072">
                  <c:v>867.91</c:v>
                </c:pt>
                <c:pt idx="13073">
                  <c:v>867.49</c:v>
                </c:pt>
                <c:pt idx="13074">
                  <c:v>867.29</c:v>
                </c:pt>
                <c:pt idx="13075">
                  <c:v>867.96</c:v>
                </c:pt>
                <c:pt idx="13076">
                  <c:v>867.36</c:v>
                </c:pt>
                <c:pt idx="13077">
                  <c:v>867.46</c:v>
                </c:pt>
                <c:pt idx="13078">
                  <c:v>867.76</c:v>
                </c:pt>
                <c:pt idx="13079">
                  <c:v>867.44</c:v>
                </c:pt>
                <c:pt idx="13080">
                  <c:v>867.51</c:v>
                </c:pt>
                <c:pt idx="13081">
                  <c:v>867.52</c:v>
                </c:pt>
                <c:pt idx="13082">
                  <c:v>867.22</c:v>
                </c:pt>
                <c:pt idx="13083">
                  <c:v>867.61</c:v>
                </c:pt>
                <c:pt idx="13084">
                  <c:v>867.54</c:v>
                </c:pt>
                <c:pt idx="13085">
                  <c:v>867.18</c:v>
                </c:pt>
                <c:pt idx="13086">
                  <c:v>867.56</c:v>
                </c:pt>
                <c:pt idx="13087">
                  <c:v>867.34</c:v>
                </c:pt>
                <c:pt idx="13088">
                  <c:v>867.41</c:v>
                </c:pt>
                <c:pt idx="13089">
                  <c:v>867.79</c:v>
                </c:pt>
                <c:pt idx="13090">
                  <c:v>867.23</c:v>
                </c:pt>
                <c:pt idx="13091">
                  <c:v>867.22</c:v>
                </c:pt>
                <c:pt idx="13092">
                  <c:v>867.83</c:v>
                </c:pt>
                <c:pt idx="13093">
                  <c:v>867.44</c:v>
                </c:pt>
                <c:pt idx="13094">
                  <c:v>867.42</c:v>
                </c:pt>
                <c:pt idx="13095">
                  <c:v>868.04</c:v>
                </c:pt>
                <c:pt idx="13096">
                  <c:v>867.23</c:v>
                </c:pt>
                <c:pt idx="13097">
                  <c:v>867.35</c:v>
                </c:pt>
                <c:pt idx="13098">
                  <c:v>868.16</c:v>
                </c:pt>
                <c:pt idx="13099">
                  <c:v>867.31</c:v>
                </c:pt>
                <c:pt idx="13100">
                  <c:v>867.29</c:v>
                </c:pt>
                <c:pt idx="13101">
                  <c:v>868.15</c:v>
                </c:pt>
                <c:pt idx="13102">
                  <c:v>867.4</c:v>
                </c:pt>
                <c:pt idx="13103">
                  <c:v>867.39</c:v>
                </c:pt>
                <c:pt idx="13104">
                  <c:v>868.26</c:v>
                </c:pt>
                <c:pt idx="13105">
                  <c:v>867.28</c:v>
                </c:pt>
                <c:pt idx="13106">
                  <c:v>867.18</c:v>
                </c:pt>
                <c:pt idx="13107">
                  <c:v>868.27</c:v>
                </c:pt>
                <c:pt idx="13108">
                  <c:v>867.37</c:v>
                </c:pt>
                <c:pt idx="13109">
                  <c:v>867.41</c:v>
                </c:pt>
                <c:pt idx="13110">
                  <c:v>867.81</c:v>
                </c:pt>
                <c:pt idx="13111">
                  <c:v>867.42</c:v>
                </c:pt>
                <c:pt idx="13112">
                  <c:v>867.3</c:v>
                </c:pt>
                <c:pt idx="13113">
                  <c:v>867.84</c:v>
                </c:pt>
                <c:pt idx="13114">
                  <c:v>867.4</c:v>
                </c:pt>
                <c:pt idx="13115">
                  <c:v>867.38</c:v>
                </c:pt>
                <c:pt idx="13116">
                  <c:v>867.79</c:v>
                </c:pt>
                <c:pt idx="13117">
                  <c:v>867.48</c:v>
                </c:pt>
                <c:pt idx="13118">
                  <c:v>867.55</c:v>
                </c:pt>
                <c:pt idx="13119">
                  <c:v>867.67</c:v>
                </c:pt>
                <c:pt idx="13120">
                  <c:v>867.2</c:v>
                </c:pt>
                <c:pt idx="13121">
                  <c:v>867.31</c:v>
                </c:pt>
                <c:pt idx="13122">
                  <c:v>867.7</c:v>
                </c:pt>
                <c:pt idx="13123">
                  <c:v>867.32</c:v>
                </c:pt>
                <c:pt idx="13124">
                  <c:v>867.64</c:v>
                </c:pt>
                <c:pt idx="13125">
                  <c:v>867.63</c:v>
                </c:pt>
                <c:pt idx="13126">
                  <c:v>867.31</c:v>
                </c:pt>
                <c:pt idx="13127">
                  <c:v>867.84</c:v>
                </c:pt>
                <c:pt idx="13128">
                  <c:v>867.47</c:v>
                </c:pt>
                <c:pt idx="13129">
                  <c:v>867.39</c:v>
                </c:pt>
                <c:pt idx="13130">
                  <c:v>867.87</c:v>
                </c:pt>
                <c:pt idx="13131">
                  <c:v>867.46</c:v>
                </c:pt>
                <c:pt idx="13132">
                  <c:v>867.31</c:v>
                </c:pt>
                <c:pt idx="13133">
                  <c:v>867.85</c:v>
                </c:pt>
                <c:pt idx="13134">
                  <c:v>867.35</c:v>
                </c:pt>
                <c:pt idx="13135">
                  <c:v>867.38</c:v>
                </c:pt>
                <c:pt idx="13136">
                  <c:v>868.01</c:v>
                </c:pt>
                <c:pt idx="13137">
                  <c:v>867.37</c:v>
                </c:pt>
                <c:pt idx="13138">
                  <c:v>867.34</c:v>
                </c:pt>
                <c:pt idx="13139">
                  <c:v>868.11</c:v>
                </c:pt>
                <c:pt idx="13140">
                  <c:v>867.38</c:v>
                </c:pt>
                <c:pt idx="13141">
                  <c:v>867.45</c:v>
                </c:pt>
                <c:pt idx="13142">
                  <c:v>868.17</c:v>
                </c:pt>
                <c:pt idx="13143">
                  <c:v>867.35</c:v>
                </c:pt>
                <c:pt idx="13144">
                  <c:v>867.27</c:v>
                </c:pt>
                <c:pt idx="13145">
                  <c:v>868.07</c:v>
                </c:pt>
                <c:pt idx="13146">
                  <c:v>867.5</c:v>
                </c:pt>
                <c:pt idx="13147">
                  <c:v>867.59</c:v>
                </c:pt>
                <c:pt idx="13148">
                  <c:v>867.92</c:v>
                </c:pt>
                <c:pt idx="13149">
                  <c:v>867.13</c:v>
                </c:pt>
                <c:pt idx="13150">
                  <c:v>867.35</c:v>
                </c:pt>
                <c:pt idx="13151">
                  <c:v>867.71</c:v>
                </c:pt>
                <c:pt idx="13152">
                  <c:v>867.31</c:v>
                </c:pt>
                <c:pt idx="13153">
                  <c:v>867.08</c:v>
                </c:pt>
                <c:pt idx="13154">
                  <c:v>867.68</c:v>
                </c:pt>
                <c:pt idx="13155">
                  <c:v>867.46</c:v>
                </c:pt>
                <c:pt idx="13156">
                  <c:v>867.47</c:v>
                </c:pt>
                <c:pt idx="13157">
                  <c:v>867.72</c:v>
                </c:pt>
                <c:pt idx="13158">
                  <c:v>867.39</c:v>
                </c:pt>
                <c:pt idx="13159">
                  <c:v>867.71</c:v>
                </c:pt>
                <c:pt idx="13160">
                  <c:v>867.75</c:v>
                </c:pt>
                <c:pt idx="13161">
                  <c:v>867.4</c:v>
                </c:pt>
                <c:pt idx="13162">
                  <c:v>867.58</c:v>
                </c:pt>
                <c:pt idx="13163">
                  <c:v>867.42</c:v>
                </c:pt>
                <c:pt idx="13164">
                  <c:v>867.35</c:v>
                </c:pt>
                <c:pt idx="13165">
                  <c:v>867.79</c:v>
                </c:pt>
                <c:pt idx="13166">
                  <c:v>867.45</c:v>
                </c:pt>
                <c:pt idx="13167">
                  <c:v>867.4</c:v>
                </c:pt>
                <c:pt idx="13168">
                  <c:v>867.8</c:v>
                </c:pt>
                <c:pt idx="13169">
                  <c:v>867.33</c:v>
                </c:pt>
                <c:pt idx="13170">
                  <c:v>867.34</c:v>
                </c:pt>
                <c:pt idx="13171">
                  <c:v>867.92</c:v>
                </c:pt>
                <c:pt idx="13172">
                  <c:v>867.52</c:v>
                </c:pt>
                <c:pt idx="13173">
                  <c:v>867.4</c:v>
                </c:pt>
                <c:pt idx="13174">
                  <c:v>867.93</c:v>
                </c:pt>
                <c:pt idx="13175">
                  <c:v>867.44</c:v>
                </c:pt>
                <c:pt idx="13176">
                  <c:v>867.34</c:v>
                </c:pt>
                <c:pt idx="13177">
                  <c:v>868.04</c:v>
                </c:pt>
                <c:pt idx="13178">
                  <c:v>867.35</c:v>
                </c:pt>
                <c:pt idx="13179">
                  <c:v>867.33</c:v>
                </c:pt>
                <c:pt idx="13180">
                  <c:v>868.06</c:v>
                </c:pt>
                <c:pt idx="13181">
                  <c:v>867.3</c:v>
                </c:pt>
                <c:pt idx="13182">
                  <c:v>867.16</c:v>
                </c:pt>
                <c:pt idx="13183">
                  <c:v>868.12</c:v>
                </c:pt>
                <c:pt idx="13184">
                  <c:v>867.05</c:v>
                </c:pt>
                <c:pt idx="13185">
                  <c:v>867.04</c:v>
                </c:pt>
                <c:pt idx="13186">
                  <c:v>867.93</c:v>
                </c:pt>
                <c:pt idx="13187">
                  <c:v>867.36</c:v>
                </c:pt>
                <c:pt idx="13188">
                  <c:v>867.23</c:v>
                </c:pt>
                <c:pt idx="13189">
                  <c:v>867.81</c:v>
                </c:pt>
                <c:pt idx="13190">
                  <c:v>867.09</c:v>
                </c:pt>
                <c:pt idx="13191">
                  <c:v>867.22</c:v>
                </c:pt>
                <c:pt idx="13192">
                  <c:v>867.59</c:v>
                </c:pt>
                <c:pt idx="13193">
                  <c:v>867.35</c:v>
                </c:pt>
                <c:pt idx="13194">
                  <c:v>867.18</c:v>
                </c:pt>
                <c:pt idx="13195">
                  <c:v>867.72</c:v>
                </c:pt>
                <c:pt idx="13196">
                  <c:v>867.33</c:v>
                </c:pt>
                <c:pt idx="13197">
                  <c:v>867.23</c:v>
                </c:pt>
                <c:pt idx="13198">
                  <c:v>867.36</c:v>
                </c:pt>
                <c:pt idx="13199">
                  <c:v>867.24</c:v>
                </c:pt>
                <c:pt idx="13200">
                  <c:v>867.28</c:v>
                </c:pt>
                <c:pt idx="13201">
                  <c:v>867.46</c:v>
                </c:pt>
                <c:pt idx="13202">
                  <c:v>867.32</c:v>
                </c:pt>
                <c:pt idx="13203">
                  <c:v>867.52</c:v>
                </c:pt>
                <c:pt idx="13204">
                  <c:v>867.38</c:v>
                </c:pt>
                <c:pt idx="13205">
                  <c:v>867.17</c:v>
                </c:pt>
                <c:pt idx="13206">
                  <c:v>867.47</c:v>
                </c:pt>
                <c:pt idx="13207">
                  <c:v>867.27</c:v>
                </c:pt>
                <c:pt idx="13208">
                  <c:v>867.31</c:v>
                </c:pt>
                <c:pt idx="13209">
                  <c:v>867.89</c:v>
                </c:pt>
                <c:pt idx="13210">
                  <c:v>867.33</c:v>
                </c:pt>
                <c:pt idx="13211">
                  <c:v>867.35</c:v>
                </c:pt>
                <c:pt idx="13212">
                  <c:v>867.87</c:v>
                </c:pt>
                <c:pt idx="13213">
                  <c:v>867.22</c:v>
                </c:pt>
                <c:pt idx="13214">
                  <c:v>867.23</c:v>
                </c:pt>
                <c:pt idx="13215">
                  <c:v>867.96</c:v>
                </c:pt>
                <c:pt idx="13216">
                  <c:v>867.35</c:v>
                </c:pt>
                <c:pt idx="13217">
                  <c:v>867.32</c:v>
                </c:pt>
                <c:pt idx="13218">
                  <c:v>868.22</c:v>
                </c:pt>
                <c:pt idx="13219">
                  <c:v>867.26</c:v>
                </c:pt>
                <c:pt idx="13220">
                  <c:v>867.14</c:v>
                </c:pt>
                <c:pt idx="13221">
                  <c:v>868.11</c:v>
                </c:pt>
                <c:pt idx="13222">
                  <c:v>867.12</c:v>
                </c:pt>
                <c:pt idx="13223">
                  <c:v>866.97</c:v>
                </c:pt>
                <c:pt idx="13224">
                  <c:v>867.76</c:v>
                </c:pt>
                <c:pt idx="13225">
                  <c:v>867.28</c:v>
                </c:pt>
                <c:pt idx="13226">
                  <c:v>867.11</c:v>
                </c:pt>
                <c:pt idx="13227">
                  <c:v>867.62</c:v>
                </c:pt>
                <c:pt idx="13228">
                  <c:v>867.26</c:v>
                </c:pt>
                <c:pt idx="13229">
                  <c:v>867.04</c:v>
                </c:pt>
                <c:pt idx="13230">
                  <c:v>867.6</c:v>
                </c:pt>
                <c:pt idx="13231">
                  <c:v>867.05</c:v>
                </c:pt>
                <c:pt idx="13232">
                  <c:v>867.09</c:v>
                </c:pt>
                <c:pt idx="13233">
                  <c:v>867.61</c:v>
                </c:pt>
                <c:pt idx="13234">
                  <c:v>867.12</c:v>
                </c:pt>
                <c:pt idx="13235">
                  <c:v>867.21</c:v>
                </c:pt>
                <c:pt idx="13236">
                  <c:v>867.61</c:v>
                </c:pt>
                <c:pt idx="13237">
                  <c:v>867.37</c:v>
                </c:pt>
                <c:pt idx="13238">
                  <c:v>867.32</c:v>
                </c:pt>
                <c:pt idx="13239">
                  <c:v>867.41</c:v>
                </c:pt>
                <c:pt idx="13240">
                  <c:v>867.23</c:v>
                </c:pt>
                <c:pt idx="13241">
                  <c:v>867.59</c:v>
                </c:pt>
                <c:pt idx="13242">
                  <c:v>867.39</c:v>
                </c:pt>
                <c:pt idx="13243">
                  <c:v>867.41</c:v>
                </c:pt>
                <c:pt idx="13244">
                  <c:v>867.72</c:v>
                </c:pt>
                <c:pt idx="13245">
                  <c:v>867.21</c:v>
                </c:pt>
                <c:pt idx="13246">
                  <c:v>867.4</c:v>
                </c:pt>
                <c:pt idx="13247">
                  <c:v>867.89</c:v>
                </c:pt>
                <c:pt idx="13248">
                  <c:v>867.26</c:v>
                </c:pt>
                <c:pt idx="13249">
                  <c:v>867.28</c:v>
                </c:pt>
                <c:pt idx="13250">
                  <c:v>867.8</c:v>
                </c:pt>
                <c:pt idx="13251">
                  <c:v>867.41</c:v>
                </c:pt>
                <c:pt idx="13252">
                  <c:v>867.4</c:v>
                </c:pt>
                <c:pt idx="13253">
                  <c:v>868.07</c:v>
                </c:pt>
                <c:pt idx="13254">
                  <c:v>867.51</c:v>
                </c:pt>
                <c:pt idx="13255">
                  <c:v>867.42</c:v>
                </c:pt>
                <c:pt idx="13256">
                  <c:v>868.19</c:v>
                </c:pt>
                <c:pt idx="13257">
                  <c:v>867.43</c:v>
                </c:pt>
                <c:pt idx="13258">
                  <c:v>867.44</c:v>
                </c:pt>
                <c:pt idx="13259">
                  <c:v>868.21</c:v>
                </c:pt>
                <c:pt idx="13260">
                  <c:v>867.24</c:v>
                </c:pt>
                <c:pt idx="13261">
                  <c:v>867.2</c:v>
                </c:pt>
                <c:pt idx="13262">
                  <c:v>868.1</c:v>
                </c:pt>
                <c:pt idx="13263">
                  <c:v>867.46</c:v>
                </c:pt>
                <c:pt idx="13264">
                  <c:v>867.45</c:v>
                </c:pt>
                <c:pt idx="13265">
                  <c:v>867.97</c:v>
                </c:pt>
                <c:pt idx="13266">
                  <c:v>867.32</c:v>
                </c:pt>
                <c:pt idx="13267">
                  <c:v>867.27</c:v>
                </c:pt>
                <c:pt idx="13268">
                  <c:v>867.75</c:v>
                </c:pt>
                <c:pt idx="13269">
                  <c:v>867.47</c:v>
                </c:pt>
                <c:pt idx="13270">
                  <c:v>867.3</c:v>
                </c:pt>
                <c:pt idx="13271">
                  <c:v>867.86</c:v>
                </c:pt>
                <c:pt idx="13272">
                  <c:v>867.27</c:v>
                </c:pt>
                <c:pt idx="13273">
                  <c:v>867.41</c:v>
                </c:pt>
                <c:pt idx="13274">
                  <c:v>867.74</c:v>
                </c:pt>
                <c:pt idx="13275">
                  <c:v>867.4</c:v>
                </c:pt>
                <c:pt idx="13276">
                  <c:v>867.46</c:v>
                </c:pt>
                <c:pt idx="13277">
                  <c:v>867.63</c:v>
                </c:pt>
                <c:pt idx="13278">
                  <c:v>867.41</c:v>
                </c:pt>
                <c:pt idx="13279">
                  <c:v>867.6</c:v>
                </c:pt>
                <c:pt idx="13280">
                  <c:v>867.34</c:v>
                </c:pt>
                <c:pt idx="13281">
                  <c:v>867.33</c:v>
                </c:pt>
                <c:pt idx="13282">
                  <c:v>867.76</c:v>
                </c:pt>
                <c:pt idx="13283">
                  <c:v>867.61</c:v>
                </c:pt>
                <c:pt idx="13284">
                  <c:v>867.64</c:v>
                </c:pt>
                <c:pt idx="13285">
                  <c:v>868.1</c:v>
                </c:pt>
                <c:pt idx="13286">
                  <c:v>867.45</c:v>
                </c:pt>
                <c:pt idx="13287">
                  <c:v>867.33</c:v>
                </c:pt>
                <c:pt idx="13288">
                  <c:v>867.92</c:v>
                </c:pt>
                <c:pt idx="13289">
                  <c:v>867.34</c:v>
                </c:pt>
                <c:pt idx="13290">
                  <c:v>867.33</c:v>
                </c:pt>
                <c:pt idx="13291">
                  <c:v>867.92</c:v>
                </c:pt>
                <c:pt idx="13292">
                  <c:v>867.18</c:v>
                </c:pt>
                <c:pt idx="13293">
                  <c:v>867.51</c:v>
                </c:pt>
                <c:pt idx="13294">
                  <c:v>868.09</c:v>
                </c:pt>
                <c:pt idx="13295">
                  <c:v>867.4</c:v>
                </c:pt>
                <c:pt idx="13296">
                  <c:v>867.4</c:v>
                </c:pt>
                <c:pt idx="13297">
                  <c:v>868.22</c:v>
                </c:pt>
                <c:pt idx="13298">
                  <c:v>867.45</c:v>
                </c:pt>
                <c:pt idx="13299">
                  <c:v>867.14</c:v>
                </c:pt>
                <c:pt idx="13300">
                  <c:v>868.06</c:v>
                </c:pt>
                <c:pt idx="13301">
                  <c:v>867.55</c:v>
                </c:pt>
                <c:pt idx="13302">
                  <c:v>867.49</c:v>
                </c:pt>
                <c:pt idx="13303">
                  <c:v>868.21</c:v>
                </c:pt>
                <c:pt idx="13304">
                  <c:v>867.46</c:v>
                </c:pt>
                <c:pt idx="13305">
                  <c:v>867.56</c:v>
                </c:pt>
                <c:pt idx="13306">
                  <c:v>868.11</c:v>
                </c:pt>
                <c:pt idx="13307">
                  <c:v>867.65</c:v>
                </c:pt>
                <c:pt idx="13308">
                  <c:v>867.2</c:v>
                </c:pt>
                <c:pt idx="13309">
                  <c:v>868.17</c:v>
                </c:pt>
                <c:pt idx="13310">
                  <c:v>867.42</c:v>
                </c:pt>
                <c:pt idx="13311">
                  <c:v>867.45</c:v>
                </c:pt>
                <c:pt idx="13312">
                  <c:v>867.88</c:v>
                </c:pt>
                <c:pt idx="13313">
                  <c:v>867.4</c:v>
                </c:pt>
                <c:pt idx="13314">
                  <c:v>867.56</c:v>
                </c:pt>
                <c:pt idx="13315">
                  <c:v>867.71</c:v>
                </c:pt>
                <c:pt idx="13316">
                  <c:v>867.37</c:v>
                </c:pt>
                <c:pt idx="13317">
                  <c:v>867.63</c:v>
                </c:pt>
                <c:pt idx="13318">
                  <c:v>867.5</c:v>
                </c:pt>
                <c:pt idx="13319">
                  <c:v>867.26</c:v>
                </c:pt>
                <c:pt idx="13320">
                  <c:v>867.85</c:v>
                </c:pt>
                <c:pt idx="13321">
                  <c:v>867.45</c:v>
                </c:pt>
                <c:pt idx="13322">
                  <c:v>867.31</c:v>
                </c:pt>
                <c:pt idx="13323">
                  <c:v>867.96</c:v>
                </c:pt>
                <c:pt idx="13324">
                  <c:v>867.35</c:v>
                </c:pt>
                <c:pt idx="13325">
                  <c:v>867.5</c:v>
                </c:pt>
                <c:pt idx="13326">
                  <c:v>868.06</c:v>
                </c:pt>
                <c:pt idx="13327">
                  <c:v>867.54</c:v>
                </c:pt>
                <c:pt idx="13328">
                  <c:v>867.66</c:v>
                </c:pt>
                <c:pt idx="13329">
                  <c:v>868.35</c:v>
                </c:pt>
                <c:pt idx="13330">
                  <c:v>867.53</c:v>
                </c:pt>
                <c:pt idx="13331">
                  <c:v>867.48</c:v>
                </c:pt>
                <c:pt idx="13332">
                  <c:v>868.22</c:v>
                </c:pt>
                <c:pt idx="13333">
                  <c:v>867.53</c:v>
                </c:pt>
                <c:pt idx="13334">
                  <c:v>867.52</c:v>
                </c:pt>
                <c:pt idx="13335">
                  <c:v>868.43</c:v>
                </c:pt>
                <c:pt idx="13336">
                  <c:v>867.62</c:v>
                </c:pt>
                <c:pt idx="13337">
                  <c:v>867.36</c:v>
                </c:pt>
                <c:pt idx="13338">
                  <c:v>868.18</c:v>
                </c:pt>
                <c:pt idx="13339">
                  <c:v>867.5</c:v>
                </c:pt>
                <c:pt idx="13340">
                  <c:v>867.48</c:v>
                </c:pt>
                <c:pt idx="13341">
                  <c:v>868.48</c:v>
                </c:pt>
                <c:pt idx="13342">
                  <c:v>867.49</c:v>
                </c:pt>
                <c:pt idx="13343">
                  <c:v>867.6</c:v>
                </c:pt>
                <c:pt idx="13344">
                  <c:v>868.12</c:v>
                </c:pt>
                <c:pt idx="13345">
                  <c:v>867.75</c:v>
                </c:pt>
                <c:pt idx="13346">
                  <c:v>867.64</c:v>
                </c:pt>
                <c:pt idx="13347">
                  <c:v>867.96</c:v>
                </c:pt>
                <c:pt idx="13348">
                  <c:v>867.73</c:v>
                </c:pt>
                <c:pt idx="13349">
                  <c:v>867.46</c:v>
                </c:pt>
                <c:pt idx="13350">
                  <c:v>867.89</c:v>
                </c:pt>
                <c:pt idx="13351">
                  <c:v>867.43</c:v>
                </c:pt>
                <c:pt idx="13352">
                  <c:v>867.75</c:v>
                </c:pt>
                <c:pt idx="13353">
                  <c:v>867.88</c:v>
                </c:pt>
                <c:pt idx="13354">
                  <c:v>867.37</c:v>
                </c:pt>
                <c:pt idx="13355">
                  <c:v>867.68</c:v>
                </c:pt>
                <c:pt idx="13356">
                  <c:v>867.77</c:v>
                </c:pt>
                <c:pt idx="13357">
                  <c:v>867.55</c:v>
                </c:pt>
                <c:pt idx="13358">
                  <c:v>867.55</c:v>
                </c:pt>
                <c:pt idx="13359">
                  <c:v>867.45</c:v>
                </c:pt>
                <c:pt idx="13360">
                  <c:v>867.42</c:v>
                </c:pt>
                <c:pt idx="13361">
                  <c:v>868</c:v>
                </c:pt>
                <c:pt idx="13362">
                  <c:v>867.25</c:v>
                </c:pt>
                <c:pt idx="13363">
                  <c:v>867.39</c:v>
                </c:pt>
                <c:pt idx="13364">
                  <c:v>867.63</c:v>
                </c:pt>
                <c:pt idx="13365">
                  <c:v>867.54</c:v>
                </c:pt>
                <c:pt idx="13366">
                  <c:v>867.29</c:v>
                </c:pt>
                <c:pt idx="13367">
                  <c:v>868.03</c:v>
                </c:pt>
                <c:pt idx="13368">
                  <c:v>867.39</c:v>
                </c:pt>
                <c:pt idx="13369">
                  <c:v>867.49</c:v>
                </c:pt>
                <c:pt idx="13370">
                  <c:v>867.92</c:v>
                </c:pt>
                <c:pt idx="13371">
                  <c:v>867.26</c:v>
                </c:pt>
                <c:pt idx="13372">
                  <c:v>867.17</c:v>
                </c:pt>
                <c:pt idx="13373">
                  <c:v>868.23</c:v>
                </c:pt>
                <c:pt idx="13374">
                  <c:v>867.49</c:v>
                </c:pt>
                <c:pt idx="13375">
                  <c:v>867.3</c:v>
                </c:pt>
                <c:pt idx="13376">
                  <c:v>868.21</c:v>
                </c:pt>
                <c:pt idx="13377">
                  <c:v>867.48</c:v>
                </c:pt>
                <c:pt idx="13378">
                  <c:v>867.6</c:v>
                </c:pt>
                <c:pt idx="13379">
                  <c:v>868.41</c:v>
                </c:pt>
                <c:pt idx="13380">
                  <c:v>867.62</c:v>
                </c:pt>
                <c:pt idx="13381">
                  <c:v>867.67</c:v>
                </c:pt>
                <c:pt idx="13382">
                  <c:v>868.17</c:v>
                </c:pt>
                <c:pt idx="13383">
                  <c:v>867.31</c:v>
                </c:pt>
                <c:pt idx="13384">
                  <c:v>867.49</c:v>
                </c:pt>
                <c:pt idx="13385">
                  <c:v>867.98</c:v>
                </c:pt>
                <c:pt idx="13386">
                  <c:v>867.48</c:v>
                </c:pt>
                <c:pt idx="13387">
                  <c:v>867.54</c:v>
                </c:pt>
                <c:pt idx="13388">
                  <c:v>867.88</c:v>
                </c:pt>
                <c:pt idx="13389">
                  <c:v>867.6</c:v>
                </c:pt>
                <c:pt idx="13390">
                  <c:v>867.46</c:v>
                </c:pt>
                <c:pt idx="13391">
                  <c:v>867.88</c:v>
                </c:pt>
                <c:pt idx="13392">
                  <c:v>867.53</c:v>
                </c:pt>
                <c:pt idx="13393">
                  <c:v>867.72</c:v>
                </c:pt>
                <c:pt idx="13394">
                  <c:v>867.39</c:v>
                </c:pt>
                <c:pt idx="13395">
                  <c:v>867.32</c:v>
                </c:pt>
                <c:pt idx="13396">
                  <c:v>867.51</c:v>
                </c:pt>
                <c:pt idx="13397">
                  <c:v>867.59</c:v>
                </c:pt>
                <c:pt idx="13398">
                  <c:v>867.66</c:v>
                </c:pt>
                <c:pt idx="13399">
                  <c:v>867.82</c:v>
                </c:pt>
                <c:pt idx="13400">
                  <c:v>867.55</c:v>
                </c:pt>
                <c:pt idx="13401">
                  <c:v>867.43</c:v>
                </c:pt>
                <c:pt idx="13402">
                  <c:v>867.89</c:v>
                </c:pt>
                <c:pt idx="13403">
                  <c:v>867.37</c:v>
                </c:pt>
                <c:pt idx="13404">
                  <c:v>867.35</c:v>
                </c:pt>
                <c:pt idx="13405">
                  <c:v>867.99</c:v>
                </c:pt>
                <c:pt idx="13406">
                  <c:v>867.29</c:v>
                </c:pt>
                <c:pt idx="13407">
                  <c:v>867.4</c:v>
                </c:pt>
                <c:pt idx="13408">
                  <c:v>868.14</c:v>
                </c:pt>
                <c:pt idx="13409">
                  <c:v>867.34</c:v>
                </c:pt>
                <c:pt idx="13410">
                  <c:v>867.18</c:v>
                </c:pt>
                <c:pt idx="13411">
                  <c:v>868.02</c:v>
                </c:pt>
                <c:pt idx="13412">
                  <c:v>867.17</c:v>
                </c:pt>
                <c:pt idx="13413">
                  <c:v>867.43</c:v>
                </c:pt>
                <c:pt idx="13414">
                  <c:v>867.95</c:v>
                </c:pt>
                <c:pt idx="13415">
                  <c:v>867.24</c:v>
                </c:pt>
                <c:pt idx="13416">
                  <c:v>867.33</c:v>
                </c:pt>
                <c:pt idx="13417">
                  <c:v>868.07</c:v>
                </c:pt>
                <c:pt idx="13418">
                  <c:v>867.25</c:v>
                </c:pt>
                <c:pt idx="13419">
                  <c:v>867.34</c:v>
                </c:pt>
                <c:pt idx="13420">
                  <c:v>867.98</c:v>
                </c:pt>
                <c:pt idx="13421">
                  <c:v>867.36</c:v>
                </c:pt>
                <c:pt idx="13422">
                  <c:v>867.32</c:v>
                </c:pt>
                <c:pt idx="13423">
                  <c:v>867.77</c:v>
                </c:pt>
                <c:pt idx="13424">
                  <c:v>867.28</c:v>
                </c:pt>
                <c:pt idx="13425">
                  <c:v>867.18</c:v>
                </c:pt>
                <c:pt idx="13426">
                  <c:v>867.69</c:v>
                </c:pt>
                <c:pt idx="13427">
                  <c:v>867.29</c:v>
                </c:pt>
                <c:pt idx="13428">
                  <c:v>867.36</c:v>
                </c:pt>
                <c:pt idx="13429">
                  <c:v>867.63</c:v>
                </c:pt>
                <c:pt idx="13430">
                  <c:v>867.28</c:v>
                </c:pt>
                <c:pt idx="13431">
                  <c:v>867.21</c:v>
                </c:pt>
                <c:pt idx="13432">
                  <c:v>867.44</c:v>
                </c:pt>
                <c:pt idx="13433">
                  <c:v>867.35</c:v>
                </c:pt>
                <c:pt idx="13434">
                  <c:v>867.54</c:v>
                </c:pt>
                <c:pt idx="13435">
                  <c:v>867.52</c:v>
                </c:pt>
                <c:pt idx="13436">
                  <c:v>867.29</c:v>
                </c:pt>
                <c:pt idx="13437">
                  <c:v>867.5</c:v>
                </c:pt>
                <c:pt idx="13438">
                  <c:v>867.41</c:v>
                </c:pt>
                <c:pt idx="13439">
                  <c:v>867.24</c:v>
                </c:pt>
                <c:pt idx="13440">
                  <c:v>867.73</c:v>
                </c:pt>
                <c:pt idx="13441">
                  <c:v>867.37</c:v>
                </c:pt>
                <c:pt idx="13442">
                  <c:v>867.21</c:v>
                </c:pt>
                <c:pt idx="13443">
                  <c:v>867.96</c:v>
                </c:pt>
                <c:pt idx="13444">
                  <c:v>867.36</c:v>
                </c:pt>
                <c:pt idx="13445">
                  <c:v>867.24</c:v>
                </c:pt>
                <c:pt idx="13446">
                  <c:v>867.74</c:v>
                </c:pt>
                <c:pt idx="13447">
                  <c:v>867.45</c:v>
                </c:pt>
                <c:pt idx="13448">
                  <c:v>867.23</c:v>
                </c:pt>
                <c:pt idx="13449">
                  <c:v>868.02</c:v>
                </c:pt>
                <c:pt idx="13450">
                  <c:v>867.18</c:v>
                </c:pt>
                <c:pt idx="13451">
                  <c:v>867.23</c:v>
                </c:pt>
                <c:pt idx="13452">
                  <c:v>868.12</c:v>
                </c:pt>
                <c:pt idx="13453">
                  <c:v>867.32</c:v>
                </c:pt>
                <c:pt idx="13454">
                  <c:v>867.31</c:v>
                </c:pt>
                <c:pt idx="13455">
                  <c:v>868.05</c:v>
                </c:pt>
                <c:pt idx="13456">
                  <c:v>867.31</c:v>
                </c:pt>
                <c:pt idx="13457">
                  <c:v>867.46</c:v>
                </c:pt>
                <c:pt idx="13458">
                  <c:v>868.11</c:v>
                </c:pt>
                <c:pt idx="13459">
                  <c:v>867.47</c:v>
                </c:pt>
                <c:pt idx="13460">
                  <c:v>867.38</c:v>
                </c:pt>
                <c:pt idx="13461">
                  <c:v>868.07</c:v>
                </c:pt>
                <c:pt idx="13462">
                  <c:v>867.56</c:v>
                </c:pt>
                <c:pt idx="13463">
                  <c:v>867.23</c:v>
                </c:pt>
                <c:pt idx="13464">
                  <c:v>867.91</c:v>
                </c:pt>
                <c:pt idx="13465">
                  <c:v>867.19</c:v>
                </c:pt>
                <c:pt idx="13466">
                  <c:v>868.12</c:v>
                </c:pt>
                <c:pt idx="13467">
                  <c:v>867.66</c:v>
                </c:pt>
                <c:pt idx="13468">
                  <c:v>867.74</c:v>
                </c:pt>
                <c:pt idx="13469">
                  <c:v>867.68</c:v>
                </c:pt>
                <c:pt idx="13470">
                  <c:v>867.2</c:v>
                </c:pt>
                <c:pt idx="13471">
                  <c:v>867.67</c:v>
                </c:pt>
                <c:pt idx="13472">
                  <c:v>867.42</c:v>
                </c:pt>
                <c:pt idx="13473">
                  <c:v>867.34</c:v>
                </c:pt>
                <c:pt idx="13474">
                  <c:v>867.65</c:v>
                </c:pt>
                <c:pt idx="13475">
                  <c:v>867.24</c:v>
                </c:pt>
                <c:pt idx="13476">
                  <c:v>867.2</c:v>
                </c:pt>
                <c:pt idx="13477">
                  <c:v>867.89</c:v>
                </c:pt>
                <c:pt idx="13478">
                  <c:v>867.34</c:v>
                </c:pt>
                <c:pt idx="13479">
                  <c:v>867.39</c:v>
                </c:pt>
                <c:pt idx="13480">
                  <c:v>868.04</c:v>
                </c:pt>
                <c:pt idx="13481">
                  <c:v>867.18</c:v>
                </c:pt>
                <c:pt idx="13482">
                  <c:v>867.28</c:v>
                </c:pt>
                <c:pt idx="13483">
                  <c:v>867.94</c:v>
                </c:pt>
                <c:pt idx="13484">
                  <c:v>867.15</c:v>
                </c:pt>
                <c:pt idx="13485">
                  <c:v>867.52</c:v>
                </c:pt>
                <c:pt idx="13486">
                  <c:v>868.14</c:v>
                </c:pt>
                <c:pt idx="13487">
                  <c:v>867.24</c:v>
                </c:pt>
                <c:pt idx="13488">
                  <c:v>867.24</c:v>
                </c:pt>
                <c:pt idx="13489">
                  <c:v>868.14</c:v>
                </c:pt>
                <c:pt idx="13490">
                  <c:v>867.24</c:v>
                </c:pt>
                <c:pt idx="13491">
                  <c:v>867.39</c:v>
                </c:pt>
                <c:pt idx="13492">
                  <c:v>867.97</c:v>
                </c:pt>
                <c:pt idx="13493">
                  <c:v>867.24</c:v>
                </c:pt>
                <c:pt idx="13494">
                  <c:v>867.42</c:v>
                </c:pt>
                <c:pt idx="13495">
                  <c:v>867.84</c:v>
                </c:pt>
                <c:pt idx="13496">
                  <c:v>867.29</c:v>
                </c:pt>
                <c:pt idx="13497">
                  <c:v>867.22</c:v>
                </c:pt>
                <c:pt idx="13498">
                  <c:v>867.95</c:v>
                </c:pt>
                <c:pt idx="13499">
                  <c:v>867.33</c:v>
                </c:pt>
                <c:pt idx="13500">
                  <c:v>867.46</c:v>
                </c:pt>
                <c:pt idx="13501">
                  <c:v>867.81</c:v>
                </c:pt>
                <c:pt idx="13502">
                  <c:v>867.42</c:v>
                </c:pt>
                <c:pt idx="13503">
                  <c:v>867.6</c:v>
                </c:pt>
                <c:pt idx="13504">
                  <c:v>867.78</c:v>
                </c:pt>
                <c:pt idx="13505">
                  <c:v>867.39</c:v>
                </c:pt>
                <c:pt idx="13506">
                  <c:v>867.8</c:v>
                </c:pt>
                <c:pt idx="13507">
                  <c:v>867.66</c:v>
                </c:pt>
                <c:pt idx="13508">
                  <c:v>867.34</c:v>
                </c:pt>
                <c:pt idx="13509">
                  <c:v>867.79</c:v>
                </c:pt>
                <c:pt idx="13510">
                  <c:v>867.68</c:v>
                </c:pt>
                <c:pt idx="13511">
                  <c:v>867.33</c:v>
                </c:pt>
                <c:pt idx="13512">
                  <c:v>867.85</c:v>
                </c:pt>
                <c:pt idx="13513">
                  <c:v>867.31</c:v>
                </c:pt>
                <c:pt idx="13514">
                  <c:v>867.62</c:v>
                </c:pt>
                <c:pt idx="13515">
                  <c:v>868.19</c:v>
                </c:pt>
                <c:pt idx="13516">
                  <c:v>867.39</c:v>
                </c:pt>
                <c:pt idx="13517">
                  <c:v>867.5</c:v>
                </c:pt>
                <c:pt idx="13518">
                  <c:v>868.15</c:v>
                </c:pt>
                <c:pt idx="13519">
                  <c:v>867.53</c:v>
                </c:pt>
                <c:pt idx="13520">
                  <c:v>867.27</c:v>
                </c:pt>
                <c:pt idx="13521">
                  <c:v>868.23</c:v>
                </c:pt>
                <c:pt idx="13522">
                  <c:v>867.45</c:v>
                </c:pt>
                <c:pt idx="13523">
                  <c:v>867.66</c:v>
                </c:pt>
                <c:pt idx="13524">
                  <c:v>868.11</c:v>
                </c:pt>
                <c:pt idx="13525">
                  <c:v>867.55</c:v>
                </c:pt>
                <c:pt idx="13526">
                  <c:v>867.61</c:v>
                </c:pt>
                <c:pt idx="13527">
                  <c:v>868.35</c:v>
                </c:pt>
                <c:pt idx="13528">
                  <c:v>867.53</c:v>
                </c:pt>
                <c:pt idx="13529">
                  <c:v>867.63</c:v>
                </c:pt>
                <c:pt idx="13530">
                  <c:v>868.22</c:v>
                </c:pt>
                <c:pt idx="13531">
                  <c:v>867.48</c:v>
                </c:pt>
                <c:pt idx="13532">
                  <c:v>867.39</c:v>
                </c:pt>
                <c:pt idx="13533">
                  <c:v>867.96</c:v>
                </c:pt>
                <c:pt idx="13534">
                  <c:v>867.46</c:v>
                </c:pt>
                <c:pt idx="13535">
                  <c:v>867.33</c:v>
                </c:pt>
                <c:pt idx="13536">
                  <c:v>867.97</c:v>
                </c:pt>
                <c:pt idx="13537">
                  <c:v>867.41</c:v>
                </c:pt>
                <c:pt idx="13538">
                  <c:v>867.23</c:v>
                </c:pt>
                <c:pt idx="13539">
                  <c:v>867.74</c:v>
                </c:pt>
                <c:pt idx="13540">
                  <c:v>867.19</c:v>
                </c:pt>
                <c:pt idx="13541">
                  <c:v>867.2</c:v>
                </c:pt>
                <c:pt idx="13542">
                  <c:v>867.67</c:v>
                </c:pt>
                <c:pt idx="13543">
                  <c:v>867.26</c:v>
                </c:pt>
                <c:pt idx="13544">
                  <c:v>867.28</c:v>
                </c:pt>
                <c:pt idx="13545">
                  <c:v>867.4</c:v>
                </c:pt>
                <c:pt idx="13546">
                  <c:v>867.3</c:v>
                </c:pt>
                <c:pt idx="13547">
                  <c:v>867.54</c:v>
                </c:pt>
                <c:pt idx="13548">
                  <c:v>867.47</c:v>
                </c:pt>
                <c:pt idx="13549">
                  <c:v>867.33</c:v>
                </c:pt>
                <c:pt idx="13550">
                  <c:v>867.58</c:v>
                </c:pt>
                <c:pt idx="13551">
                  <c:v>867.45</c:v>
                </c:pt>
                <c:pt idx="13552">
                  <c:v>867.08</c:v>
                </c:pt>
                <c:pt idx="13553">
                  <c:v>867.72</c:v>
                </c:pt>
                <c:pt idx="13554">
                  <c:v>867.39</c:v>
                </c:pt>
                <c:pt idx="13555">
                  <c:v>867.16</c:v>
                </c:pt>
                <c:pt idx="13556">
                  <c:v>867.7</c:v>
                </c:pt>
                <c:pt idx="13557">
                  <c:v>867.02</c:v>
                </c:pt>
                <c:pt idx="13558">
                  <c:v>867.09</c:v>
                </c:pt>
                <c:pt idx="13559">
                  <c:v>867.73</c:v>
                </c:pt>
                <c:pt idx="13560">
                  <c:v>867.16</c:v>
                </c:pt>
                <c:pt idx="13561">
                  <c:v>867.06</c:v>
                </c:pt>
                <c:pt idx="13562">
                  <c:v>867.76</c:v>
                </c:pt>
                <c:pt idx="13563">
                  <c:v>867.04</c:v>
                </c:pt>
                <c:pt idx="13564">
                  <c:v>867.12</c:v>
                </c:pt>
                <c:pt idx="13565">
                  <c:v>867.95</c:v>
                </c:pt>
                <c:pt idx="13566">
                  <c:v>867</c:v>
                </c:pt>
                <c:pt idx="13567">
                  <c:v>867.19</c:v>
                </c:pt>
                <c:pt idx="13568">
                  <c:v>868.03</c:v>
                </c:pt>
                <c:pt idx="13569">
                  <c:v>867.02</c:v>
                </c:pt>
                <c:pt idx="13570">
                  <c:v>867.04</c:v>
                </c:pt>
                <c:pt idx="13571">
                  <c:v>867.94</c:v>
                </c:pt>
                <c:pt idx="13572">
                  <c:v>867.28</c:v>
                </c:pt>
                <c:pt idx="13573">
                  <c:v>867.39</c:v>
                </c:pt>
                <c:pt idx="13574">
                  <c:v>867.95</c:v>
                </c:pt>
                <c:pt idx="13575">
                  <c:v>867.22</c:v>
                </c:pt>
                <c:pt idx="13576">
                  <c:v>867.11</c:v>
                </c:pt>
                <c:pt idx="13577">
                  <c:v>867.86</c:v>
                </c:pt>
                <c:pt idx="13578">
                  <c:v>867.23</c:v>
                </c:pt>
                <c:pt idx="13579">
                  <c:v>867.32</c:v>
                </c:pt>
                <c:pt idx="13580">
                  <c:v>867.65</c:v>
                </c:pt>
                <c:pt idx="13581">
                  <c:v>867.24</c:v>
                </c:pt>
                <c:pt idx="13582">
                  <c:v>867.12</c:v>
                </c:pt>
                <c:pt idx="13583">
                  <c:v>867.32</c:v>
                </c:pt>
                <c:pt idx="13584">
                  <c:v>867.01</c:v>
                </c:pt>
                <c:pt idx="13585">
                  <c:v>867.57</c:v>
                </c:pt>
                <c:pt idx="13586">
                  <c:v>867.48</c:v>
                </c:pt>
                <c:pt idx="13587">
                  <c:v>867.22</c:v>
                </c:pt>
                <c:pt idx="13588">
                  <c:v>867.68</c:v>
                </c:pt>
                <c:pt idx="13589">
                  <c:v>867.44</c:v>
                </c:pt>
                <c:pt idx="13590">
                  <c:v>867.11</c:v>
                </c:pt>
                <c:pt idx="13591">
                  <c:v>867.57</c:v>
                </c:pt>
                <c:pt idx="13592">
                  <c:v>867.34</c:v>
                </c:pt>
                <c:pt idx="13593">
                  <c:v>867.32</c:v>
                </c:pt>
                <c:pt idx="13594">
                  <c:v>868</c:v>
                </c:pt>
                <c:pt idx="13595">
                  <c:v>867.39</c:v>
                </c:pt>
                <c:pt idx="13596">
                  <c:v>867.4</c:v>
                </c:pt>
                <c:pt idx="13597">
                  <c:v>868.06</c:v>
                </c:pt>
                <c:pt idx="13598">
                  <c:v>867.41</c:v>
                </c:pt>
                <c:pt idx="13599">
                  <c:v>867.33</c:v>
                </c:pt>
                <c:pt idx="13600">
                  <c:v>868.11</c:v>
                </c:pt>
                <c:pt idx="13601">
                  <c:v>867.17</c:v>
                </c:pt>
                <c:pt idx="13602">
                  <c:v>867.26</c:v>
                </c:pt>
                <c:pt idx="13603">
                  <c:v>868.04</c:v>
                </c:pt>
                <c:pt idx="13604">
                  <c:v>867.44</c:v>
                </c:pt>
                <c:pt idx="13605">
                  <c:v>867.11</c:v>
                </c:pt>
                <c:pt idx="13606">
                  <c:v>868.15</c:v>
                </c:pt>
                <c:pt idx="13607">
                  <c:v>867.37</c:v>
                </c:pt>
                <c:pt idx="13608">
                  <c:v>867.21</c:v>
                </c:pt>
                <c:pt idx="13609">
                  <c:v>867.83</c:v>
                </c:pt>
                <c:pt idx="13610">
                  <c:v>867.29</c:v>
                </c:pt>
                <c:pt idx="13611">
                  <c:v>867.35</c:v>
                </c:pt>
                <c:pt idx="13612">
                  <c:v>868.03</c:v>
                </c:pt>
                <c:pt idx="13613">
                  <c:v>867.32</c:v>
                </c:pt>
                <c:pt idx="13614">
                  <c:v>867.22</c:v>
                </c:pt>
                <c:pt idx="13615">
                  <c:v>867.97</c:v>
                </c:pt>
                <c:pt idx="13616">
                  <c:v>867.51</c:v>
                </c:pt>
                <c:pt idx="13617">
                  <c:v>867.47</c:v>
                </c:pt>
                <c:pt idx="13618">
                  <c:v>867.94</c:v>
                </c:pt>
                <c:pt idx="13619">
                  <c:v>867.51</c:v>
                </c:pt>
                <c:pt idx="13620">
                  <c:v>867.46</c:v>
                </c:pt>
                <c:pt idx="13621">
                  <c:v>867.8</c:v>
                </c:pt>
                <c:pt idx="13622">
                  <c:v>867.43</c:v>
                </c:pt>
                <c:pt idx="13623">
                  <c:v>867.7</c:v>
                </c:pt>
                <c:pt idx="13624">
                  <c:v>867.72</c:v>
                </c:pt>
                <c:pt idx="13625">
                  <c:v>867.3</c:v>
                </c:pt>
                <c:pt idx="13626">
                  <c:v>867.6</c:v>
                </c:pt>
                <c:pt idx="13627">
                  <c:v>867.25</c:v>
                </c:pt>
                <c:pt idx="13628">
                  <c:v>867.11</c:v>
                </c:pt>
                <c:pt idx="13629">
                  <c:v>867.68</c:v>
                </c:pt>
                <c:pt idx="13630">
                  <c:v>867.19</c:v>
                </c:pt>
                <c:pt idx="13631">
                  <c:v>867.26</c:v>
                </c:pt>
                <c:pt idx="13632">
                  <c:v>867.79</c:v>
                </c:pt>
                <c:pt idx="13633">
                  <c:v>867.1</c:v>
                </c:pt>
                <c:pt idx="13634">
                  <c:v>867.14</c:v>
                </c:pt>
                <c:pt idx="13635">
                  <c:v>868.02</c:v>
                </c:pt>
                <c:pt idx="13636">
                  <c:v>867.2</c:v>
                </c:pt>
                <c:pt idx="13637">
                  <c:v>867.33</c:v>
                </c:pt>
                <c:pt idx="13638">
                  <c:v>867.95</c:v>
                </c:pt>
                <c:pt idx="13639">
                  <c:v>867.17</c:v>
                </c:pt>
                <c:pt idx="13640">
                  <c:v>867.13</c:v>
                </c:pt>
                <c:pt idx="13641">
                  <c:v>868.05</c:v>
                </c:pt>
                <c:pt idx="13642">
                  <c:v>867.28</c:v>
                </c:pt>
                <c:pt idx="13643">
                  <c:v>867.28</c:v>
                </c:pt>
                <c:pt idx="13644">
                  <c:v>868.16</c:v>
                </c:pt>
                <c:pt idx="13645">
                  <c:v>867</c:v>
                </c:pt>
                <c:pt idx="13646">
                  <c:v>867.14</c:v>
                </c:pt>
                <c:pt idx="13647">
                  <c:v>868.18</c:v>
                </c:pt>
                <c:pt idx="13648">
                  <c:v>867.22</c:v>
                </c:pt>
                <c:pt idx="13649">
                  <c:v>867.34</c:v>
                </c:pt>
                <c:pt idx="13650">
                  <c:v>867.94</c:v>
                </c:pt>
                <c:pt idx="13651">
                  <c:v>867.26</c:v>
                </c:pt>
                <c:pt idx="13652">
                  <c:v>867.18</c:v>
                </c:pt>
                <c:pt idx="13653">
                  <c:v>867.89</c:v>
                </c:pt>
                <c:pt idx="13654">
                  <c:v>867.39</c:v>
                </c:pt>
                <c:pt idx="13655">
                  <c:v>867.27</c:v>
                </c:pt>
                <c:pt idx="13656">
                  <c:v>867.56</c:v>
                </c:pt>
                <c:pt idx="13657">
                  <c:v>867.31</c:v>
                </c:pt>
                <c:pt idx="13658">
                  <c:v>867.12</c:v>
                </c:pt>
                <c:pt idx="13659">
                  <c:v>867.45</c:v>
                </c:pt>
                <c:pt idx="13660">
                  <c:v>867.27</c:v>
                </c:pt>
                <c:pt idx="13661">
                  <c:v>867.49</c:v>
                </c:pt>
                <c:pt idx="13662">
                  <c:v>867.55</c:v>
                </c:pt>
                <c:pt idx="13663">
                  <c:v>867.43</c:v>
                </c:pt>
                <c:pt idx="13664">
                  <c:v>867.53</c:v>
                </c:pt>
                <c:pt idx="13665">
                  <c:v>867.45</c:v>
                </c:pt>
                <c:pt idx="13666">
                  <c:v>867.25</c:v>
                </c:pt>
                <c:pt idx="13667">
                  <c:v>867.7</c:v>
                </c:pt>
                <c:pt idx="13668">
                  <c:v>867.2</c:v>
                </c:pt>
                <c:pt idx="13669">
                  <c:v>867.28</c:v>
                </c:pt>
                <c:pt idx="13670">
                  <c:v>867.81</c:v>
                </c:pt>
                <c:pt idx="13671">
                  <c:v>867.51</c:v>
                </c:pt>
                <c:pt idx="13672">
                  <c:v>867.36</c:v>
                </c:pt>
                <c:pt idx="13673">
                  <c:v>868.04</c:v>
                </c:pt>
                <c:pt idx="13674">
                  <c:v>867.24</c:v>
                </c:pt>
                <c:pt idx="13675">
                  <c:v>867.2</c:v>
                </c:pt>
                <c:pt idx="13676">
                  <c:v>868.02</c:v>
                </c:pt>
                <c:pt idx="13677">
                  <c:v>867.31</c:v>
                </c:pt>
                <c:pt idx="13678">
                  <c:v>867.23</c:v>
                </c:pt>
                <c:pt idx="13679">
                  <c:v>868.15</c:v>
                </c:pt>
                <c:pt idx="13680">
                  <c:v>867.06</c:v>
                </c:pt>
                <c:pt idx="13681">
                  <c:v>867.29</c:v>
                </c:pt>
                <c:pt idx="13682">
                  <c:v>868.35</c:v>
                </c:pt>
                <c:pt idx="13683">
                  <c:v>867.24</c:v>
                </c:pt>
                <c:pt idx="13684">
                  <c:v>867.28</c:v>
                </c:pt>
                <c:pt idx="13685">
                  <c:v>868.16</c:v>
                </c:pt>
                <c:pt idx="13686">
                  <c:v>867.38</c:v>
                </c:pt>
                <c:pt idx="13687">
                  <c:v>867.55</c:v>
                </c:pt>
                <c:pt idx="13688">
                  <c:v>867.84</c:v>
                </c:pt>
                <c:pt idx="13689">
                  <c:v>867.32</c:v>
                </c:pt>
                <c:pt idx="13690">
                  <c:v>867.19</c:v>
                </c:pt>
                <c:pt idx="13691">
                  <c:v>867.88</c:v>
                </c:pt>
                <c:pt idx="13692">
                  <c:v>867.25</c:v>
                </c:pt>
                <c:pt idx="13693">
                  <c:v>867.11</c:v>
                </c:pt>
                <c:pt idx="13694">
                  <c:v>867.85</c:v>
                </c:pt>
                <c:pt idx="13695">
                  <c:v>867.34</c:v>
                </c:pt>
                <c:pt idx="13696">
                  <c:v>867.29</c:v>
                </c:pt>
                <c:pt idx="13697">
                  <c:v>867.74</c:v>
                </c:pt>
                <c:pt idx="13698">
                  <c:v>867.22</c:v>
                </c:pt>
                <c:pt idx="13699">
                  <c:v>867.57</c:v>
                </c:pt>
                <c:pt idx="13700">
                  <c:v>867.74</c:v>
                </c:pt>
                <c:pt idx="13701">
                  <c:v>867.22</c:v>
                </c:pt>
                <c:pt idx="13702">
                  <c:v>867.51</c:v>
                </c:pt>
                <c:pt idx="13703">
                  <c:v>867.6</c:v>
                </c:pt>
                <c:pt idx="13704">
                  <c:v>867.37</c:v>
                </c:pt>
                <c:pt idx="13705">
                  <c:v>867.55</c:v>
                </c:pt>
                <c:pt idx="13706">
                  <c:v>867.32</c:v>
                </c:pt>
                <c:pt idx="13707">
                  <c:v>867.18</c:v>
                </c:pt>
                <c:pt idx="13708">
                  <c:v>867.73</c:v>
                </c:pt>
                <c:pt idx="13709">
                  <c:v>867.23</c:v>
                </c:pt>
                <c:pt idx="13710">
                  <c:v>867.3</c:v>
                </c:pt>
                <c:pt idx="13711">
                  <c:v>867.8</c:v>
                </c:pt>
                <c:pt idx="13712">
                  <c:v>867.36</c:v>
                </c:pt>
                <c:pt idx="13713">
                  <c:v>867.31</c:v>
                </c:pt>
                <c:pt idx="13714">
                  <c:v>868.07</c:v>
                </c:pt>
                <c:pt idx="13715">
                  <c:v>867.34</c:v>
                </c:pt>
                <c:pt idx="13716">
                  <c:v>867.29</c:v>
                </c:pt>
                <c:pt idx="13717">
                  <c:v>868.11</c:v>
                </c:pt>
                <c:pt idx="13718">
                  <c:v>866.96</c:v>
                </c:pt>
                <c:pt idx="13719">
                  <c:v>867.19</c:v>
                </c:pt>
                <c:pt idx="13720">
                  <c:v>868.02</c:v>
                </c:pt>
                <c:pt idx="13721">
                  <c:v>867.13</c:v>
                </c:pt>
                <c:pt idx="13722">
                  <c:v>867.26</c:v>
                </c:pt>
                <c:pt idx="13723">
                  <c:v>868.01</c:v>
                </c:pt>
                <c:pt idx="13724">
                  <c:v>867.25</c:v>
                </c:pt>
                <c:pt idx="13725">
                  <c:v>867.16</c:v>
                </c:pt>
                <c:pt idx="13726">
                  <c:v>867.98</c:v>
                </c:pt>
                <c:pt idx="13727">
                  <c:v>867.18</c:v>
                </c:pt>
                <c:pt idx="13728">
                  <c:v>867.23</c:v>
                </c:pt>
                <c:pt idx="13729">
                  <c:v>867.83</c:v>
                </c:pt>
                <c:pt idx="13730">
                  <c:v>867.25</c:v>
                </c:pt>
                <c:pt idx="13731">
                  <c:v>867.25</c:v>
                </c:pt>
                <c:pt idx="13732">
                  <c:v>867.89</c:v>
                </c:pt>
                <c:pt idx="13733">
                  <c:v>867.25</c:v>
                </c:pt>
                <c:pt idx="13734">
                  <c:v>867.09</c:v>
                </c:pt>
                <c:pt idx="13735">
                  <c:v>867.83</c:v>
                </c:pt>
                <c:pt idx="13736">
                  <c:v>867.15</c:v>
                </c:pt>
                <c:pt idx="13737">
                  <c:v>867.14</c:v>
                </c:pt>
                <c:pt idx="13738">
                  <c:v>867.63</c:v>
                </c:pt>
                <c:pt idx="13739">
                  <c:v>867.19</c:v>
                </c:pt>
                <c:pt idx="13740">
                  <c:v>867.4</c:v>
                </c:pt>
                <c:pt idx="13741">
                  <c:v>867.41</c:v>
                </c:pt>
                <c:pt idx="13742">
                  <c:v>867.3</c:v>
                </c:pt>
                <c:pt idx="13743">
                  <c:v>867.4</c:v>
                </c:pt>
                <c:pt idx="13744">
                  <c:v>867.16</c:v>
                </c:pt>
                <c:pt idx="13745">
                  <c:v>867.04</c:v>
                </c:pt>
                <c:pt idx="13746">
                  <c:v>867.74</c:v>
                </c:pt>
                <c:pt idx="13747">
                  <c:v>867.32</c:v>
                </c:pt>
                <c:pt idx="13748">
                  <c:v>867.16</c:v>
                </c:pt>
                <c:pt idx="13749">
                  <c:v>867.79</c:v>
                </c:pt>
                <c:pt idx="13750">
                  <c:v>867.14</c:v>
                </c:pt>
                <c:pt idx="13751">
                  <c:v>867.23</c:v>
                </c:pt>
                <c:pt idx="13752">
                  <c:v>867.78</c:v>
                </c:pt>
                <c:pt idx="13753">
                  <c:v>867.17</c:v>
                </c:pt>
                <c:pt idx="13754">
                  <c:v>867.17</c:v>
                </c:pt>
                <c:pt idx="13755">
                  <c:v>867.99</c:v>
                </c:pt>
                <c:pt idx="13756">
                  <c:v>867.18</c:v>
                </c:pt>
                <c:pt idx="13757">
                  <c:v>867.08</c:v>
                </c:pt>
                <c:pt idx="13758">
                  <c:v>867.87</c:v>
                </c:pt>
                <c:pt idx="13759">
                  <c:v>867.08</c:v>
                </c:pt>
                <c:pt idx="13760">
                  <c:v>867.01</c:v>
                </c:pt>
                <c:pt idx="13761">
                  <c:v>867.97</c:v>
                </c:pt>
                <c:pt idx="13762">
                  <c:v>866.99</c:v>
                </c:pt>
                <c:pt idx="13763">
                  <c:v>867.12</c:v>
                </c:pt>
                <c:pt idx="13764">
                  <c:v>867.9</c:v>
                </c:pt>
                <c:pt idx="13765">
                  <c:v>866.96</c:v>
                </c:pt>
                <c:pt idx="13766">
                  <c:v>866.95</c:v>
                </c:pt>
                <c:pt idx="13767">
                  <c:v>867.74</c:v>
                </c:pt>
                <c:pt idx="13768">
                  <c:v>867.19</c:v>
                </c:pt>
                <c:pt idx="13769">
                  <c:v>867.17</c:v>
                </c:pt>
                <c:pt idx="13770">
                  <c:v>867.59</c:v>
                </c:pt>
                <c:pt idx="13771">
                  <c:v>867.12</c:v>
                </c:pt>
                <c:pt idx="13772">
                  <c:v>867.11</c:v>
                </c:pt>
                <c:pt idx="13773">
                  <c:v>867.36</c:v>
                </c:pt>
                <c:pt idx="13774">
                  <c:v>866.84</c:v>
                </c:pt>
                <c:pt idx="13775">
                  <c:v>866.94</c:v>
                </c:pt>
                <c:pt idx="13776">
                  <c:v>867.46</c:v>
                </c:pt>
                <c:pt idx="13777">
                  <c:v>867.09</c:v>
                </c:pt>
                <c:pt idx="13778">
                  <c:v>867.34</c:v>
                </c:pt>
                <c:pt idx="13779">
                  <c:v>867.21</c:v>
                </c:pt>
                <c:pt idx="13780">
                  <c:v>867.16</c:v>
                </c:pt>
                <c:pt idx="13781">
                  <c:v>867.36</c:v>
                </c:pt>
                <c:pt idx="13782">
                  <c:v>867.33</c:v>
                </c:pt>
                <c:pt idx="13783">
                  <c:v>867.24</c:v>
                </c:pt>
                <c:pt idx="13784">
                  <c:v>867.42</c:v>
                </c:pt>
                <c:pt idx="13785">
                  <c:v>867.22</c:v>
                </c:pt>
                <c:pt idx="13786">
                  <c:v>867.3</c:v>
                </c:pt>
                <c:pt idx="13787">
                  <c:v>867.92</c:v>
                </c:pt>
                <c:pt idx="13788">
                  <c:v>867.09</c:v>
                </c:pt>
                <c:pt idx="13789">
                  <c:v>867.13</c:v>
                </c:pt>
                <c:pt idx="13790">
                  <c:v>867.58</c:v>
                </c:pt>
                <c:pt idx="13791">
                  <c:v>867.12</c:v>
                </c:pt>
                <c:pt idx="13792">
                  <c:v>867.21</c:v>
                </c:pt>
                <c:pt idx="13793">
                  <c:v>867.73</c:v>
                </c:pt>
                <c:pt idx="13794">
                  <c:v>867.11</c:v>
                </c:pt>
                <c:pt idx="13795">
                  <c:v>866.93</c:v>
                </c:pt>
                <c:pt idx="13796">
                  <c:v>867.84</c:v>
                </c:pt>
                <c:pt idx="13797">
                  <c:v>867.04</c:v>
                </c:pt>
                <c:pt idx="13798">
                  <c:v>867.02</c:v>
                </c:pt>
                <c:pt idx="13799">
                  <c:v>867.98</c:v>
                </c:pt>
                <c:pt idx="13800">
                  <c:v>867.21</c:v>
                </c:pt>
                <c:pt idx="13801">
                  <c:v>867.27</c:v>
                </c:pt>
                <c:pt idx="13802">
                  <c:v>868.04</c:v>
                </c:pt>
                <c:pt idx="13803">
                  <c:v>867</c:v>
                </c:pt>
                <c:pt idx="13804">
                  <c:v>867.16</c:v>
                </c:pt>
                <c:pt idx="13805">
                  <c:v>867.88</c:v>
                </c:pt>
                <c:pt idx="13806">
                  <c:v>867.21</c:v>
                </c:pt>
                <c:pt idx="13807">
                  <c:v>867.07</c:v>
                </c:pt>
                <c:pt idx="13808">
                  <c:v>867.73</c:v>
                </c:pt>
                <c:pt idx="13809">
                  <c:v>867.23</c:v>
                </c:pt>
                <c:pt idx="13810">
                  <c:v>867.21</c:v>
                </c:pt>
                <c:pt idx="13811">
                  <c:v>867.85</c:v>
                </c:pt>
                <c:pt idx="13812">
                  <c:v>867.1</c:v>
                </c:pt>
                <c:pt idx="13813">
                  <c:v>867.17</c:v>
                </c:pt>
                <c:pt idx="13814">
                  <c:v>867.51</c:v>
                </c:pt>
                <c:pt idx="13815">
                  <c:v>867.25</c:v>
                </c:pt>
                <c:pt idx="13816">
                  <c:v>867.27</c:v>
                </c:pt>
                <c:pt idx="13817">
                  <c:v>867.5</c:v>
                </c:pt>
                <c:pt idx="13818">
                  <c:v>867.13</c:v>
                </c:pt>
                <c:pt idx="13819">
                  <c:v>867.56</c:v>
                </c:pt>
                <c:pt idx="13820">
                  <c:v>867.27</c:v>
                </c:pt>
                <c:pt idx="13821">
                  <c:v>867.18</c:v>
                </c:pt>
                <c:pt idx="13822">
                  <c:v>867.63</c:v>
                </c:pt>
                <c:pt idx="13823">
                  <c:v>867.31</c:v>
                </c:pt>
                <c:pt idx="13824">
                  <c:v>867.15</c:v>
                </c:pt>
                <c:pt idx="13825">
                  <c:v>867.69</c:v>
                </c:pt>
                <c:pt idx="13826">
                  <c:v>867.15</c:v>
                </c:pt>
                <c:pt idx="13827">
                  <c:v>867.37</c:v>
                </c:pt>
                <c:pt idx="13828">
                  <c:v>867.59</c:v>
                </c:pt>
                <c:pt idx="13829">
                  <c:v>867.12</c:v>
                </c:pt>
                <c:pt idx="13830">
                  <c:v>867.14</c:v>
                </c:pt>
                <c:pt idx="13831">
                  <c:v>867.62</c:v>
                </c:pt>
                <c:pt idx="13832">
                  <c:v>867.03</c:v>
                </c:pt>
                <c:pt idx="13833">
                  <c:v>866.92</c:v>
                </c:pt>
                <c:pt idx="13834">
                  <c:v>868</c:v>
                </c:pt>
                <c:pt idx="13835">
                  <c:v>867.15</c:v>
                </c:pt>
                <c:pt idx="13836">
                  <c:v>867.05</c:v>
                </c:pt>
                <c:pt idx="13837">
                  <c:v>867.85</c:v>
                </c:pt>
                <c:pt idx="13838">
                  <c:v>867</c:v>
                </c:pt>
                <c:pt idx="13839">
                  <c:v>867.12</c:v>
                </c:pt>
                <c:pt idx="13840">
                  <c:v>867.95</c:v>
                </c:pt>
                <c:pt idx="13841">
                  <c:v>867.13</c:v>
                </c:pt>
                <c:pt idx="13842">
                  <c:v>867.06</c:v>
                </c:pt>
                <c:pt idx="13843">
                  <c:v>867.79</c:v>
                </c:pt>
                <c:pt idx="13844">
                  <c:v>867.23</c:v>
                </c:pt>
                <c:pt idx="13845">
                  <c:v>867.22</c:v>
                </c:pt>
                <c:pt idx="13846">
                  <c:v>867.98</c:v>
                </c:pt>
                <c:pt idx="13847">
                  <c:v>867.18</c:v>
                </c:pt>
                <c:pt idx="13848">
                  <c:v>867.14</c:v>
                </c:pt>
                <c:pt idx="13849">
                  <c:v>867.66</c:v>
                </c:pt>
                <c:pt idx="13850">
                  <c:v>867.17</c:v>
                </c:pt>
                <c:pt idx="13851">
                  <c:v>867.04</c:v>
                </c:pt>
                <c:pt idx="13852">
                  <c:v>867.59</c:v>
                </c:pt>
                <c:pt idx="13853">
                  <c:v>866.98</c:v>
                </c:pt>
                <c:pt idx="13854">
                  <c:v>867.14</c:v>
                </c:pt>
                <c:pt idx="13855">
                  <c:v>867.47</c:v>
                </c:pt>
                <c:pt idx="13856">
                  <c:v>866.89</c:v>
                </c:pt>
                <c:pt idx="13857">
                  <c:v>867.32</c:v>
                </c:pt>
                <c:pt idx="13858">
                  <c:v>867.39</c:v>
                </c:pt>
                <c:pt idx="13859">
                  <c:v>867.14</c:v>
                </c:pt>
                <c:pt idx="13860">
                  <c:v>867.47</c:v>
                </c:pt>
                <c:pt idx="13861">
                  <c:v>867.09</c:v>
                </c:pt>
                <c:pt idx="13862">
                  <c:v>867.09</c:v>
                </c:pt>
                <c:pt idx="13863">
                  <c:v>867.51</c:v>
                </c:pt>
                <c:pt idx="13864">
                  <c:v>867.11</c:v>
                </c:pt>
                <c:pt idx="13865">
                  <c:v>866.99</c:v>
                </c:pt>
                <c:pt idx="13866">
                  <c:v>867.53</c:v>
                </c:pt>
                <c:pt idx="13867">
                  <c:v>867.28</c:v>
                </c:pt>
                <c:pt idx="13868">
                  <c:v>867.27</c:v>
                </c:pt>
                <c:pt idx="13869">
                  <c:v>867.88</c:v>
                </c:pt>
                <c:pt idx="13870">
                  <c:v>866.99</c:v>
                </c:pt>
                <c:pt idx="13871">
                  <c:v>867.16</c:v>
                </c:pt>
                <c:pt idx="13872">
                  <c:v>868</c:v>
                </c:pt>
                <c:pt idx="13873">
                  <c:v>867.07</c:v>
                </c:pt>
                <c:pt idx="13874">
                  <c:v>867.17</c:v>
                </c:pt>
                <c:pt idx="13875">
                  <c:v>867.98</c:v>
                </c:pt>
                <c:pt idx="13876">
                  <c:v>867.15</c:v>
                </c:pt>
                <c:pt idx="13877">
                  <c:v>867.11</c:v>
                </c:pt>
                <c:pt idx="13878">
                  <c:v>868.13</c:v>
                </c:pt>
                <c:pt idx="13879">
                  <c:v>867.02</c:v>
                </c:pt>
                <c:pt idx="13880">
                  <c:v>866.97</c:v>
                </c:pt>
                <c:pt idx="13881">
                  <c:v>867.86</c:v>
                </c:pt>
                <c:pt idx="13882">
                  <c:v>867.19</c:v>
                </c:pt>
                <c:pt idx="13883">
                  <c:v>867.04</c:v>
                </c:pt>
                <c:pt idx="13884">
                  <c:v>867.81</c:v>
                </c:pt>
                <c:pt idx="13885">
                  <c:v>867.22</c:v>
                </c:pt>
                <c:pt idx="13886">
                  <c:v>867.26</c:v>
                </c:pt>
                <c:pt idx="13887">
                  <c:v>867.79</c:v>
                </c:pt>
                <c:pt idx="13888">
                  <c:v>867.06</c:v>
                </c:pt>
                <c:pt idx="13889">
                  <c:v>867.17</c:v>
                </c:pt>
                <c:pt idx="13890">
                  <c:v>867.62</c:v>
                </c:pt>
                <c:pt idx="13891">
                  <c:v>867.14</c:v>
                </c:pt>
                <c:pt idx="13892">
                  <c:v>867.23</c:v>
                </c:pt>
                <c:pt idx="13893">
                  <c:v>867.74</c:v>
                </c:pt>
                <c:pt idx="13894">
                  <c:v>867.12</c:v>
                </c:pt>
                <c:pt idx="13895">
                  <c:v>867.13</c:v>
                </c:pt>
                <c:pt idx="13896">
                  <c:v>867.52</c:v>
                </c:pt>
                <c:pt idx="13897">
                  <c:v>867.19</c:v>
                </c:pt>
                <c:pt idx="13898">
                  <c:v>867.43</c:v>
                </c:pt>
                <c:pt idx="13899">
                  <c:v>867.51</c:v>
                </c:pt>
                <c:pt idx="13900">
                  <c:v>867.24</c:v>
                </c:pt>
                <c:pt idx="13901">
                  <c:v>867.5</c:v>
                </c:pt>
                <c:pt idx="13902">
                  <c:v>867.28</c:v>
                </c:pt>
                <c:pt idx="13903">
                  <c:v>867.19</c:v>
                </c:pt>
                <c:pt idx="13904">
                  <c:v>867.67</c:v>
                </c:pt>
                <c:pt idx="13905">
                  <c:v>867.18</c:v>
                </c:pt>
                <c:pt idx="13906">
                  <c:v>867.19</c:v>
                </c:pt>
                <c:pt idx="13907">
                  <c:v>867.65</c:v>
                </c:pt>
                <c:pt idx="13908">
                  <c:v>866.93</c:v>
                </c:pt>
                <c:pt idx="13909">
                  <c:v>867.12</c:v>
                </c:pt>
                <c:pt idx="13910">
                  <c:v>867.89</c:v>
                </c:pt>
                <c:pt idx="13911">
                  <c:v>867.09</c:v>
                </c:pt>
                <c:pt idx="13912">
                  <c:v>867</c:v>
                </c:pt>
                <c:pt idx="13913">
                  <c:v>867.89</c:v>
                </c:pt>
                <c:pt idx="13914">
                  <c:v>867.24</c:v>
                </c:pt>
                <c:pt idx="13915">
                  <c:v>867.14</c:v>
                </c:pt>
                <c:pt idx="13916">
                  <c:v>868.05</c:v>
                </c:pt>
                <c:pt idx="13917">
                  <c:v>867.19</c:v>
                </c:pt>
                <c:pt idx="13918">
                  <c:v>867.1</c:v>
                </c:pt>
                <c:pt idx="13919">
                  <c:v>867.87</c:v>
                </c:pt>
                <c:pt idx="13920">
                  <c:v>867.07</c:v>
                </c:pt>
                <c:pt idx="13921">
                  <c:v>867.07</c:v>
                </c:pt>
                <c:pt idx="13922">
                  <c:v>868.17</c:v>
                </c:pt>
                <c:pt idx="13923">
                  <c:v>867.15</c:v>
                </c:pt>
                <c:pt idx="13924">
                  <c:v>867.14</c:v>
                </c:pt>
                <c:pt idx="13925">
                  <c:v>867.83</c:v>
                </c:pt>
                <c:pt idx="13926">
                  <c:v>867.2</c:v>
                </c:pt>
                <c:pt idx="13927">
                  <c:v>866.98</c:v>
                </c:pt>
                <c:pt idx="13928">
                  <c:v>867.83</c:v>
                </c:pt>
                <c:pt idx="13929">
                  <c:v>867.2</c:v>
                </c:pt>
                <c:pt idx="13930">
                  <c:v>867.06</c:v>
                </c:pt>
                <c:pt idx="13931">
                  <c:v>867.3</c:v>
                </c:pt>
                <c:pt idx="13932">
                  <c:v>866.99</c:v>
                </c:pt>
                <c:pt idx="13933">
                  <c:v>867.21</c:v>
                </c:pt>
                <c:pt idx="13934">
                  <c:v>867.28</c:v>
                </c:pt>
                <c:pt idx="13935">
                  <c:v>867.22</c:v>
                </c:pt>
                <c:pt idx="13936">
                  <c:v>867.35</c:v>
                </c:pt>
                <c:pt idx="13937">
                  <c:v>867.42</c:v>
                </c:pt>
                <c:pt idx="13938">
                  <c:v>867.45</c:v>
                </c:pt>
                <c:pt idx="13939">
                  <c:v>867.52</c:v>
                </c:pt>
                <c:pt idx="13940">
                  <c:v>867.43</c:v>
                </c:pt>
                <c:pt idx="13941">
                  <c:v>867.23</c:v>
                </c:pt>
                <c:pt idx="13942">
                  <c:v>867.78</c:v>
                </c:pt>
                <c:pt idx="13943">
                  <c:v>867.25</c:v>
                </c:pt>
                <c:pt idx="13944">
                  <c:v>867.17</c:v>
                </c:pt>
                <c:pt idx="13945">
                  <c:v>867.97</c:v>
                </c:pt>
                <c:pt idx="13946">
                  <c:v>867.39</c:v>
                </c:pt>
                <c:pt idx="13947">
                  <c:v>867.3</c:v>
                </c:pt>
                <c:pt idx="13948">
                  <c:v>868.01</c:v>
                </c:pt>
                <c:pt idx="13949">
                  <c:v>867.24</c:v>
                </c:pt>
                <c:pt idx="13950">
                  <c:v>867.14</c:v>
                </c:pt>
                <c:pt idx="13951">
                  <c:v>868.11</c:v>
                </c:pt>
                <c:pt idx="13952">
                  <c:v>867.12</c:v>
                </c:pt>
                <c:pt idx="13953">
                  <c:v>867</c:v>
                </c:pt>
                <c:pt idx="13954">
                  <c:v>867.78</c:v>
                </c:pt>
                <c:pt idx="13955">
                  <c:v>867.21</c:v>
                </c:pt>
                <c:pt idx="13956">
                  <c:v>867.08</c:v>
                </c:pt>
                <c:pt idx="13957">
                  <c:v>867.95</c:v>
                </c:pt>
                <c:pt idx="13958">
                  <c:v>866.98</c:v>
                </c:pt>
                <c:pt idx="13959">
                  <c:v>867.03</c:v>
                </c:pt>
                <c:pt idx="13960">
                  <c:v>867.94</c:v>
                </c:pt>
                <c:pt idx="13961">
                  <c:v>867.14</c:v>
                </c:pt>
                <c:pt idx="13962">
                  <c:v>867.12</c:v>
                </c:pt>
                <c:pt idx="13963">
                  <c:v>867.69</c:v>
                </c:pt>
                <c:pt idx="13964">
                  <c:v>867.1</c:v>
                </c:pt>
                <c:pt idx="13965">
                  <c:v>867</c:v>
                </c:pt>
                <c:pt idx="13966">
                  <c:v>867.46</c:v>
                </c:pt>
                <c:pt idx="13967">
                  <c:v>867.03</c:v>
                </c:pt>
                <c:pt idx="13968">
                  <c:v>867.01</c:v>
                </c:pt>
                <c:pt idx="13969">
                  <c:v>867.52</c:v>
                </c:pt>
                <c:pt idx="13970">
                  <c:v>867.21</c:v>
                </c:pt>
                <c:pt idx="13971">
                  <c:v>867.15</c:v>
                </c:pt>
                <c:pt idx="13972">
                  <c:v>867.41</c:v>
                </c:pt>
                <c:pt idx="13973">
                  <c:v>866.86</c:v>
                </c:pt>
                <c:pt idx="13974">
                  <c:v>867.3</c:v>
                </c:pt>
                <c:pt idx="13975">
                  <c:v>867.42</c:v>
                </c:pt>
                <c:pt idx="13976">
                  <c:v>867.14</c:v>
                </c:pt>
                <c:pt idx="13977">
                  <c:v>867.35</c:v>
                </c:pt>
                <c:pt idx="13978">
                  <c:v>867.3</c:v>
                </c:pt>
                <c:pt idx="13979">
                  <c:v>867.23</c:v>
                </c:pt>
                <c:pt idx="13980">
                  <c:v>867.73</c:v>
                </c:pt>
                <c:pt idx="13981">
                  <c:v>867.23</c:v>
                </c:pt>
                <c:pt idx="13982">
                  <c:v>867.14</c:v>
                </c:pt>
                <c:pt idx="13983">
                  <c:v>867.62</c:v>
                </c:pt>
                <c:pt idx="13984">
                  <c:v>867.13</c:v>
                </c:pt>
                <c:pt idx="13985">
                  <c:v>867.2</c:v>
                </c:pt>
                <c:pt idx="13986">
                  <c:v>867.64</c:v>
                </c:pt>
                <c:pt idx="13987">
                  <c:v>866.99</c:v>
                </c:pt>
                <c:pt idx="13988">
                  <c:v>867.08</c:v>
                </c:pt>
                <c:pt idx="13989">
                  <c:v>867.85</c:v>
                </c:pt>
                <c:pt idx="13990">
                  <c:v>866.97</c:v>
                </c:pt>
                <c:pt idx="13991">
                  <c:v>867.14</c:v>
                </c:pt>
                <c:pt idx="13992">
                  <c:v>868.05</c:v>
                </c:pt>
                <c:pt idx="13993">
                  <c:v>867.13</c:v>
                </c:pt>
                <c:pt idx="13994">
                  <c:v>867.13</c:v>
                </c:pt>
                <c:pt idx="13995">
                  <c:v>867.88</c:v>
                </c:pt>
                <c:pt idx="13996">
                  <c:v>867.16</c:v>
                </c:pt>
                <c:pt idx="13997">
                  <c:v>867.32</c:v>
                </c:pt>
                <c:pt idx="13998">
                  <c:v>868.01</c:v>
                </c:pt>
                <c:pt idx="13999">
                  <c:v>867.16</c:v>
                </c:pt>
                <c:pt idx="14000">
                  <c:v>867.13</c:v>
                </c:pt>
                <c:pt idx="14001">
                  <c:v>867.71</c:v>
                </c:pt>
                <c:pt idx="14002">
                  <c:v>867.22</c:v>
                </c:pt>
                <c:pt idx="14003">
                  <c:v>867.17</c:v>
                </c:pt>
                <c:pt idx="14004">
                  <c:v>867.7</c:v>
                </c:pt>
                <c:pt idx="14005">
                  <c:v>867.15</c:v>
                </c:pt>
                <c:pt idx="14006">
                  <c:v>867.04</c:v>
                </c:pt>
                <c:pt idx="14007">
                  <c:v>867.56</c:v>
                </c:pt>
                <c:pt idx="14008">
                  <c:v>867.36</c:v>
                </c:pt>
                <c:pt idx="14009">
                  <c:v>867.03</c:v>
                </c:pt>
                <c:pt idx="14010">
                  <c:v>867.27</c:v>
                </c:pt>
                <c:pt idx="14011">
                  <c:v>867.1</c:v>
                </c:pt>
                <c:pt idx="14012">
                  <c:v>867.42</c:v>
                </c:pt>
                <c:pt idx="14013">
                  <c:v>867.35</c:v>
                </c:pt>
                <c:pt idx="14014">
                  <c:v>867.16</c:v>
                </c:pt>
                <c:pt idx="14015">
                  <c:v>867.43</c:v>
                </c:pt>
                <c:pt idx="14016">
                  <c:v>867.21</c:v>
                </c:pt>
                <c:pt idx="14017">
                  <c:v>867.21</c:v>
                </c:pt>
                <c:pt idx="14018">
                  <c:v>867.62</c:v>
                </c:pt>
                <c:pt idx="14019">
                  <c:v>867.32</c:v>
                </c:pt>
                <c:pt idx="14020">
                  <c:v>867.31</c:v>
                </c:pt>
                <c:pt idx="14021">
                  <c:v>867.75</c:v>
                </c:pt>
                <c:pt idx="14022">
                  <c:v>867.1</c:v>
                </c:pt>
                <c:pt idx="14023">
                  <c:v>867.2</c:v>
                </c:pt>
                <c:pt idx="14024">
                  <c:v>867.88</c:v>
                </c:pt>
                <c:pt idx="14025">
                  <c:v>867.14</c:v>
                </c:pt>
                <c:pt idx="14026">
                  <c:v>867.15</c:v>
                </c:pt>
                <c:pt idx="14027">
                  <c:v>867.92</c:v>
                </c:pt>
                <c:pt idx="14028">
                  <c:v>867.22</c:v>
                </c:pt>
                <c:pt idx="14029">
                  <c:v>867.18</c:v>
                </c:pt>
                <c:pt idx="14030">
                  <c:v>868</c:v>
                </c:pt>
                <c:pt idx="14031">
                  <c:v>867.26</c:v>
                </c:pt>
                <c:pt idx="14032">
                  <c:v>867.29</c:v>
                </c:pt>
                <c:pt idx="14033">
                  <c:v>868.13</c:v>
                </c:pt>
                <c:pt idx="14034">
                  <c:v>867.12</c:v>
                </c:pt>
                <c:pt idx="14035">
                  <c:v>867.38</c:v>
                </c:pt>
                <c:pt idx="14036">
                  <c:v>868.02</c:v>
                </c:pt>
                <c:pt idx="14037">
                  <c:v>867.31</c:v>
                </c:pt>
                <c:pt idx="14038">
                  <c:v>867.26</c:v>
                </c:pt>
                <c:pt idx="14039">
                  <c:v>867.91</c:v>
                </c:pt>
                <c:pt idx="14040">
                  <c:v>867.14</c:v>
                </c:pt>
                <c:pt idx="14041">
                  <c:v>867.21</c:v>
                </c:pt>
                <c:pt idx="14042">
                  <c:v>867.66</c:v>
                </c:pt>
                <c:pt idx="14043">
                  <c:v>867.18</c:v>
                </c:pt>
                <c:pt idx="14044">
                  <c:v>867.12</c:v>
                </c:pt>
                <c:pt idx="14045">
                  <c:v>867.4</c:v>
                </c:pt>
                <c:pt idx="14046">
                  <c:v>867.12</c:v>
                </c:pt>
                <c:pt idx="14047">
                  <c:v>867.33</c:v>
                </c:pt>
                <c:pt idx="14048">
                  <c:v>867.48</c:v>
                </c:pt>
                <c:pt idx="14049">
                  <c:v>867.14</c:v>
                </c:pt>
                <c:pt idx="14050">
                  <c:v>867.27</c:v>
                </c:pt>
                <c:pt idx="14051">
                  <c:v>867.41</c:v>
                </c:pt>
                <c:pt idx="14052">
                  <c:v>867.24</c:v>
                </c:pt>
                <c:pt idx="14053">
                  <c:v>867.55</c:v>
                </c:pt>
                <c:pt idx="14054">
                  <c:v>867.49</c:v>
                </c:pt>
                <c:pt idx="14055">
                  <c:v>867.05</c:v>
                </c:pt>
                <c:pt idx="14056">
                  <c:v>867.39</c:v>
                </c:pt>
                <c:pt idx="14057">
                  <c:v>867.47</c:v>
                </c:pt>
                <c:pt idx="14058">
                  <c:v>867.32</c:v>
                </c:pt>
                <c:pt idx="14059">
                  <c:v>867.79</c:v>
                </c:pt>
                <c:pt idx="14060">
                  <c:v>867.17</c:v>
                </c:pt>
                <c:pt idx="14061">
                  <c:v>867.27</c:v>
                </c:pt>
                <c:pt idx="14062">
                  <c:v>867.74</c:v>
                </c:pt>
                <c:pt idx="14063">
                  <c:v>867.1</c:v>
                </c:pt>
                <c:pt idx="14064">
                  <c:v>867.28</c:v>
                </c:pt>
                <c:pt idx="14065">
                  <c:v>867.78</c:v>
                </c:pt>
                <c:pt idx="14066">
                  <c:v>867.2</c:v>
                </c:pt>
                <c:pt idx="14067">
                  <c:v>867.32</c:v>
                </c:pt>
                <c:pt idx="14068">
                  <c:v>868</c:v>
                </c:pt>
                <c:pt idx="14069">
                  <c:v>867.23</c:v>
                </c:pt>
                <c:pt idx="14070">
                  <c:v>867.18</c:v>
                </c:pt>
                <c:pt idx="14071">
                  <c:v>868.22</c:v>
                </c:pt>
                <c:pt idx="14072">
                  <c:v>867.34</c:v>
                </c:pt>
                <c:pt idx="14073">
                  <c:v>867.25</c:v>
                </c:pt>
                <c:pt idx="14074">
                  <c:v>867.97</c:v>
                </c:pt>
                <c:pt idx="14075">
                  <c:v>867.25</c:v>
                </c:pt>
                <c:pt idx="14076">
                  <c:v>867.21</c:v>
                </c:pt>
                <c:pt idx="14077">
                  <c:v>867.98</c:v>
                </c:pt>
                <c:pt idx="14078">
                  <c:v>867.17</c:v>
                </c:pt>
                <c:pt idx="14079">
                  <c:v>867.31</c:v>
                </c:pt>
                <c:pt idx="14080">
                  <c:v>867.81</c:v>
                </c:pt>
                <c:pt idx="14081">
                  <c:v>867.25</c:v>
                </c:pt>
                <c:pt idx="14082">
                  <c:v>867.32</c:v>
                </c:pt>
                <c:pt idx="14083">
                  <c:v>867.74</c:v>
                </c:pt>
                <c:pt idx="14084">
                  <c:v>867.32</c:v>
                </c:pt>
                <c:pt idx="14085">
                  <c:v>867.31</c:v>
                </c:pt>
                <c:pt idx="14086">
                  <c:v>867.66</c:v>
                </c:pt>
                <c:pt idx="14087">
                  <c:v>867.35</c:v>
                </c:pt>
                <c:pt idx="14088">
                  <c:v>867.37</c:v>
                </c:pt>
                <c:pt idx="14089">
                  <c:v>867.58</c:v>
                </c:pt>
                <c:pt idx="14090">
                  <c:v>867.48</c:v>
                </c:pt>
                <c:pt idx="14091">
                  <c:v>867.59</c:v>
                </c:pt>
                <c:pt idx="14092">
                  <c:v>867.51</c:v>
                </c:pt>
                <c:pt idx="14093">
                  <c:v>867.36</c:v>
                </c:pt>
                <c:pt idx="14094">
                  <c:v>867.84</c:v>
                </c:pt>
                <c:pt idx="14095">
                  <c:v>867.62</c:v>
                </c:pt>
                <c:pt idx="14096">
                  <c:v>867.34</c:v>
                </c:pt>
                <c:pt idx="14097">
                  <c:v>867.62</c:v>
                </c:pt>
                <c:pt idx="14098">
                  <c:v>867.25</c:v>
                </c:pt>
                <c:pt idx="14099">
                  <c:v>867.22</c:v>
                </c:pt>
                <c:pt idx="14100">
                  <c:v>867.9</c:v>
                </c:pt>
                <c:pt idx="14101">
                  <c:v>867.39</c:v>
                </c:pt>
                <c:pt idx="14102">
                  <c:v>867.34</c:v>
                </c:pt>
                <c:pt idx="14103">
                  <c:v>867.91</c:v>
                </c:pt>
                <c:pt idx="14104">
                  <c:v>867.22</c:v>
                </c:pt>
                <c:pt idx="14105">
                  <c:v>867.16</c:v>
                </c:pt>
                <c:pt idx="14106">
                  <c:v>867.9</c:v>
                </c:pt>
                <c:pt idx="14107">
                  <c:v>867.28</c:v>
                </c:pt>
                <c:pt idx="14108">
                  <c:v>867.17</c:v>
                </c:pt>
                <c:pt idx="14109">
                  <c:v>868</c:v>
                </c:pt>
                <c:pt idx="14110">
                  <c:v>867.22</c:v>
                </c:pt>
                <c:pt idx="14111">
                  <c:v>867.19</c:v>
                </c:pt>
                <c:pt idx="14112">
                  <c:v>868.04</c:v>
                </c:pt>
                <c:pt idx="14113">
                  <c:v>867.16</c:v>
                </c:pt>
                <c:pt idx="14114">
                  <c:v>867.19</c:v>
                </c:pt>
                <c:pt idx="14115">
                  <c:v>868.11</c:v>
                </c:pt>
                <c:pt idx="14116">
                  <c:v>867.22</c:v>
                </c:pt>
                <c:pt idx="14117">
                  <c:v>866.96</c:v>
                </c:pt>
                <c:pt idx="14118">
                  <c:v>867.78</c:v>
                </c:pt>
                <c:pt idx="14119">
                  <c:v>866.94</c:v>
                </c:pt>
                <c:pt idx="14120">
                  <c:v>867.13</c:v>
                </c:pt>
                <c:pt idx="14121">
                  <c:v>867.9</c:v>
                </c:pt>
                <c:pt idx="14122">
                  <c:v>867.15</c:v>
                </c:pt>
                <c:pt idx="14123">
                  <c:v>867.22</c:v>
                </c:pt>
                <c:pt idx="14124">
                  <c:v>867.58</c:v>
                </c:pt>
                <c:pt idx="14125">
                  <c:v>867.07</c:v>
                </c:pt>
                <c:pt idx="14126">
                  <c:v>867.2</c:v>
                </c:pt>
                <c:pt idx="14127">
                  <c:v>867.28</c:v>
                </c:pt>
                <c:pt idx="14128">
                  <c:v>867.09</c:v>
                </c:pt>
                <c:pt idx="14129">
                  <c:v>867.24</c:v>
                </c:pt>
                <c:pt idx="14130">
                  <c:v>867.31</c:v>
                </c:pt>
                <c:pt idx="14131">
                  <c:v>867.17</c:v>
                </c:pt>
                <c:pt idx="14132">
                  <c:v>867.43</c:v>
                </c:pt>
                <c:pt idx="14133">
                  <c:v>867.23</c:v>
                </c:pt>
                <c:pt idx="14134">
                  <c:v>867.09</c:v>
                </c:pt>
                <c:pt idx="14135">
                  <c:v>867.48</c:v>
                </c:pt>
                <c:pt idx="14136">
                  <c:v>867.19</c:v>
                </c:pt>
                <c:pt idx="14137">
                  <c:v>866.84</c:v>
                </c:pt>
                <c:pt idx="14138">
                  <c:v>867.63</c:v>
                </c:pt>
                <c:pt idx="14139">
                  <c:v>866.99</c:v>
                </c:pt>
                <c:pt idx="14140">
                  <c:v>867</c:v>
                </c:pt>
                <c:pt idx="14141">
                  <c:v>867.88</c:v>
                </c:pt>
                <c:pt idx="14142">
                  <c:v>867.3</c:v>
                </c:pt>
                <c:pt idx="14143">
                  <c:v>867.05</c:v>
                </c:pt>
                <c:pt idx="14144">
                  <c:v>867.73</c:v>
                </c:pt>
                <c:pt idx="14145">
                  <c:v>867.31</c:v>
                </c:pt>
                <c:pt idx="14146">
                  <c:v>867.21</c:v>
                </c:pt>
                <c:pt idx="14147">
                  <c:v>868.01</c:v>
                </c:pt>
                <c:pt idx="14148">
                  <c:v>866.97</c:v>
                </c:pt>
                <c:pt idx="14149">
                  <c:v>867.12</c:v>
                </c:pt>
                <c:pt idx="14150">
                  <c:v>867.97</c:v>
                </c:pt>
                <c:pt idx="14151">
                  <c:v>867.22</c:v>
                </c:pt>
                <c:pt idx="14152">
                  <c:v>867.06</c:v>
                </c:pt>
                <c:pt idx="14153">
                  <c:v>868.01</c:v>
                </c:pt>
                <c:pt idx="14154">
                  <c:v>867.09</c:v>
                </c:pt>
                <c:pt idx="14155">
                  <c:v>867.17</c:v>
                </c:pt>
                <c:pt idx="14156">
                  <c:v>867.75</c:v>
                </c:pt>
                <c:pt idx="14157">
                  <c:v>867.16</c:v>
                </c:pt>
                <c:pt idx="14158">
                  <c:v>867.16</c:v>
                </c:pt>
                <c:pt idx="14159">
                  <c:v>867.67</c:v>
                </c:pt>
                <c:pt idx="14160">
                  <c:v>867.33</c:v>
                </c:pt>
                <c:pt idx="14161">
                  <c:v>867.17</c:v>
                </c:pt>
                <c:pt idx="14162">
                  <c:v>867.82</c:v>
                </c:pt>
                <c:pt idx="14163">
                  <c:v>867.29</c:v>
                </c:pt>
                <c:pt idx="14164">
                  <c:v>867.12</c:v>
                </c:pt>
                <c:pt idx="14165">
                  <c:v>867.51</c:v>
                </c:pt>
                <c:pt idx="14166">
                  <c:v>867.08</c:v>
                </c:pt>
                <c:pt idx="14167">
                  <c:v>867.23</c:v>
                </c:pt>
                <c:pt idx="14168">
                  <c:v>867.54</c:v>
                </c:pt>
                <c:pt idx="14169">
                  <c:v>867.2</c:v>
                </c:pt>
                <c:pt idx="14170">
                  <c:v>867.3</c:v>
                </c:pt>
                <c:pt idx="14171">
                  <c:v>867.29</c:v>
                </c:pt>
                <c:pt idx="14172">
                  <c:v>867.16</c:v>
                </c:pt>
                <c:pt idx="14173">
                  <c:v>867.43</c:v>
                </c:pt>
                <c:pt idx="14174">
                  <c:v>867.13</c:v>
                </c:pt>
                <c:pt idx="14175">
                  <c:v>867.18</c:v>
                </c:pt>
                <c:pt idx="14176">
                  <c:v>867.36</c:v>
                </c:pt>
                <c:pt idx="14177">
                  <c:v>866.84</c:v>
                </c:pt>
                <c:pt idx="14178">
                  <c:v>866.96</c:v>
                </c:pt>
                <c:pt idx="14179">
                  <c:v>867.67</c:v>
                </c:pt>
                <c:pt idx="14180">
                  <c:v>867.1</c:v>
                </c:pt>
                <c:pt idx="14181">
                  <c:v>867.25</c:v>
                </c:pt>
                <c:pt idx="14182">
                  <c:v>867.77</c:v>
                </c:pt>
                <c:pt idx="14183">
                  <c:v>867.13</c:v>
                </c:pt>
                <c:pt idx="14184">
                  <c:v>866.89</c:v>
                </c:pt>
                <c:pt idx="14185">
                  <c:v>867.93</c:v>
                </c:pt>
                <c:pt idx="14186">
                  <c:v>867.21</c:v>
                </c:pt>
                <c:pt idx="14187">
                  <c:v>867.27</c:v>
                </c:pt>
                <c:pt idx="14188">
                  <c:v>867.81</c:v>
                </c:pt>
                <c:pt idx="14189">
                  <c:v>866.88</c:v>
                </c:pt>
                <c:pt idx="14190">
                  <c:v>867.26</c:v>
                </c:pt>
                <c:pt idx="14191">
                  <c:v>867.82</c:v>
                </c:pt>
                <c:pt idx="14192">
                  <c:v>866.99</c:v>
                </c:pt>
                <c:pt idx="14193">
                  <c:v>866.86</c:v>
                </c:pt>
                <c:pt idx="14194">
                  <c:v>867.69</c:v>
                </c:pt>
                <c:pt idx="14195">
                  <c:v>867.1</c:v>
                </c:pt>
                <c:pt idx="14196">
                  <c:v>866.95</c:v>
                </c:pt>
                <c:pt idx="14197">
                  <c:v>867.63</c:v>
                </c:pt>
                <c:pt idx="14198">
                  <c:v>866.79</c:v>
                </c:pt>
                <c:pt idx="14199">
                  <c:v>866.92</c:v>
                </c:pt>
                <c:pt idx="14200">
                  <c:v>867.42</c:v>
                </c:pt>
                <c:pt idx="14201">
                  <c:v>866.66</c:v>
                </c:pt>
                <c:pt idx="14202">
                  <c:v>866.95</c:v>
                </c:pt>
                <c:pt idx="14203">
                  <c:v>867.3</c:v>
                </c:pt>
                <c:pt idx="14204">
                  <c:v>866.81</c:v>
                </c:pt>
                <c:pt idx="14205">
                  <c:v>866.85</c:v>
                </c:pt>
                <c:pt idx="14206">
                  <c:v>867.04</c:v>
                </c:pt>
                <c:pt idx="14207">
                  <c:v>866.84</c:v>
                </c:pt>
                <c:pt idx="14208">
                  <c:v>867.08</c:v>
                </c:pt>
                <c:pt idx="14209">
                  <c:v>867.09</c:v>
                </c:pt>
                <c:pt idx="14210">
                  <c:v>866.93</c:v>
                </c:pt>
                <c:pt idx="14211">
                  <c:v>867.23</c:v>
                </c:pt>
                <c:pt idx="14212">
                  <c:v>867.14</c:v>
                </c:pt>
                <c:pt idx="14213">
                  <c:v>867</c:v>
                </c:pt>
                <c:pt idx="14214">
                  <c:v>867.52</c:v>
                </c:pt>
                <c:pt idx="14215">
                  <c:v>866.87</c:v>
                </c:pt>
                <c:pt idx="14216">
                  <c:v>866.94</c:v>
                </c:pt>
                <c:pt idx="14217">
                  <c:v>867.38</c:v>
                </c:pt>
                <c:pt idx="14218">
                  <c:v>866.87</c:v>
                </c:pt>
                <c:pt idx="14219">
                  <c:v>866.88</c:v>
                </c:pt>
                <c:pt idx="14220">
                  <c:v>867.6</c:v>
                </c:pt>
                <c:pt idx="14221">
                  <c:v>867.05</c:v>
                </c:pt>
                <c:pt idx="14222">
                  <c:v>866.86</c:v>
                </c:pt>
                <c:pt idx="14223">
                  <c:v>867.55</c:v>
                </c:pt>
                <c:pt idx="14224">
                  <c:v>866.93</c:v>
                </c:pt>
                <c:pt idx="14225">
                  <c:v>866.77</c:v>
                </c:pt>
                <c:pt idx="14226">
                  <c:v>867.82</c:v>
                </c:pt>
                <c:pt idx="14227">
                  <c:v>867.08</c:v>
                </c:pt>
                <c:pt idx="14228">
                  <c:v>866.87</c:v>
                </c:pt>
                <c:pt idx="14229">
                  <c:v>867.88</c:v>
                </c:pt>
                <c:pt idx="14230">
                  <c:v>866.98</c:v>
                </c:pt>
                <c:pt idx="14231">
                  <c:v>866.98</c:v>
                </c:pt>
                <c:pt idx="14232">
                  <c:v>867.71</c:v>
                </c:pt>
                <c:pt idx="14233">
                  <c:v>867.05</c:v>
                </c:pt>
                <c:pt idx="14234">
                  <c:v>867.05</c:v>
                </c:pt>
                <c:pt idx="14235">
                  <c:v>867.81</c:v>
                </c:pt>
                <c:pt idx="14236">
                  <c:v>866.92</c:v>
                </c:pt>
                <c:pt idx="14237">
                  <c:v>867.14</c:v>
                </c:pt>
                <c:pt idx="14238">
                  <c:v>867.58</c:v>
                </c:pt>
                <c:pt idx="14239">
                  <c:v>867.23</c:v>
                </c:pt>
                <c:pt idx="14240">
                  <c:v>866.88</c:v>
                </c:pt>
                <c:pt idx="14241">
                  <c:v>867.33</c:v>
                </c:pt>
                <c:pt idx="14242">
                  <c:v>867.01</c:v>
                </c:pt>
                <c:pt idx="14243">
                  <c:v>867.04</c:v>
                </c:pt>
                <c:pt idx="14244">
                  <c:v>867.33</c:v>
                </c:pt>
                <c:pt idx="14245">
                  <c:v>867.12</c:v>
                </c:pt>
                <c:pt idx="14246">
                  <c:v>866.95</c:v>
                </c:pt>
                <c:pt idx="14247">
                  <c:v>867.17</c:v>
                </c:pt>
                <c:pt idx="14248">
                  <c:v>867</c:v>
                </c:pt>
                <c:pt idx="14249">
                  <c:v>867.35</c:v>
                </c:pt>
                <c:pt idx="14250">
                  <c:v>867.1</c:v>
                </c:pt>
                <c:pt idx="14251">
                  <c:v>867.14</c:v>
                </c:pt>
                <c:pt idx="14252">
                  <c:v>867.26</c:v>
                </c:pt>
                <c:pt idx="14253">
                  <c:v>866.99</c:v>
                </c:pt>
                <c:pt idx="14254">
                  <c:v>867.07</c:v>
                </c:pt>
                <c:pt idx="14255">
                  <c:v>867.53</c:v>
                </c:pt>
                <c:pt idx="14256">
                  <c:v>866.81</c:v>
                </c:pt>
                <c:pt idx="14257">
                  <c:v>866.97</c:v>
                </c:pt>
                <c:pt idx="14258">
                  <c:v>867.51</c:v>
                </c:pt>
                <c:pt idx="14259">
                  <c:v>867.11</c:v>
                </c:pt>
                <c:pt idx="14260">
                  <c:v>866.97</c:v>
                </c:pt>
                <c:pt idx="14261">
                  <c:v>867.68</c:v>
                </c:pt>
                <c:pt idx="14262">
                  <c:v>866.93</c:v>
                </c:pt>
                <c:pt idx="14263">
                  <c:v>866.97</c:v>
                </c:pt>
                <c:pt idx="14264">
                  <c:v>867.83</c:v>
                </c:pt>
                <c:pt idx="14265">
                  <c:v>866.96</c:v>
                </c:pt>
                <c:pt idx="14266">
                  <c:v>867.08</c:v>
                </c:pt>
                <c:pt idx="14267">
                  <c:v>867.8</c:v>
                </c:pt>
                <c:pt idx="14268">
                  <c:v>867.06</c:v>
                </c:pt>
                <c:pt idx="14269">
                  <c:v>867.28</c:v>
                </c:pt>
                <c:pt idx="14270">
                  <c:v>867.76</c:v>
                </c:pt>
                <c:pt idx="14271">
                  <c:v>866.98</c:v>
                </c:pt>
                <c:pt idx="14272">
                  <c:v>866.84</c:v>
                </c:pt>
                <c:pt idx="14273">
                  <c:v>867.54</c:v>
                </c:pt>
                <c:pt idx="14274">
                  <c:v>866.82</c:v>
                </c:pt>
                <c:pt idx="14275">
                  <c:v>866.96</c:v>
                </c:pt>
                <c:pt idx="14276">
                  <c:v>867.68</c:v>
                </c:pt>
                <c:pt idx="14277">
                  <c:v>866.82</c:v>
                </c:pt>
                <c:pt idx="14278">
                  <c:v>866.91</c:v>
                </c:pt>
                <c:pt idx="14279">
                  <c:v>867.5</c:v>
                </c:pt>
                <c:pt idx="14280">
                  <c:v>866.8</c:v>
                </c:pt>
                <c:pt idx="14281">
                  <c:v>866.85</c:v>
                </c:pt>
                <c:pt idx="14282">
                  <c:v>867.31</c:v>
                </c:pt>
                <c:pt idx="14283">
                  <c:v>866.9</c:v>
                </c:pt>
                <c:pt idx="14284">
                  <c:v>867.03</c:v>
                </c:pt>
                <c:pt idx="14285">
                  <c:v>867.25</c:v>
                </c:pt>
                <c:pt idx="14286">
                  <c:v>867.01</c:v>
                </c:pt>
                <c:pt idx="14287">
                  <c:v>867.2</c:v>
                </c:pt>
                <c:pt idx="14288">
                  <c:v>867.37</c:v>
                </c:pt>
                <c:pt idx="14289">
                  <c:v>867.08</c:v>
                </c:pt>
                <c:pt idx="14290">
                  <c:v>867.36</c:v>
                </c:pt>
                <c:pt idx="14291">
                  <c:v>867.28</c:v>
                </c:pt>
                <c:pt idx="14292">
                  <c:v>867.07</c:v>
                </c:pt>
                <c:pt idx="14293">
                  <c:v>867.27</c:v>
                </c:pt>
                <c:pt idx="14294">
                  <c:v>867.02</c:v>
                </c:pt>
                <c:pt idx="14295">
                  <c:v>867.08</c:v>
                </c:pt>
                <c:pt idx="14296">
                  <c:v>867.49</c:v>
                </c:pt>
                <c:pt idx="14297">
                  <c:v>867.02</c:v>
                </c:pt>
                <c:pt idx="14298">
                  <c:v>866.92</c:v>
                </c:pt>
                <c:pt idx="14299">
                  <c:v>867.72</c:v>
                </c:pt>
                <c:pt idx="14300">
                  <c:v>866.91</c:v>
                </c:pt>
                <c:pt idx="14301">
                  <c:v>867.03</c:v>
                </c:pt>
                <c:pt idx="14302">
                  <c:v>868.03</c:v>
                </c:pt>
                <c:pt idx="14303">
                  <c:v>867.26</c:v>
                </c:pt>
                <c:pt idx="14304">
                  <c:v>867.05</c:v>
                </c:pt>
                <c:pt idx="14305">
                  <c:v>867.8</c:v>
                </c:pt>
                <c:pt idx="14306">
                  <c:v>867.13</c:v>
                </c:pt>
                <c:pt idx="14307">
                  <c:v>867.15</c:v>
                </c:pt>
                <c:pt idx="14308">
                  <c:v>867.94</c:v>
                </c:pt>
                <c:pt idx="14309">
                  <c:v>867.06</c:v>
                </c:pt>
                <c:pt idx="14310">
                  <c:v>867.19</c:v>
                </c:pt>
                <c:pt idx="14311">
                  <c:v>867.78</c:v>
                </c:pt>
                <c:pt idx="14312">
                  <c:v>867.24</c:v>
                </c:pt>
                <c:pt idx="14313">
                  <c:v>867.04</c:v>
                </c:pt>
                <c:pt idx="14314">
                  <c:v>867.72</c:v>
                </c:pt>
                <c:pt idx="14315">
                  <c:v>866.95</c:v>
                </c:pt>
                <c:pt idx="14316">
                  <c:v>867.16</c:v>
                </c:pt>
                <c:pt idx="14317">
                  <c:v>867.74</c:v>
                </c:pt>
                <c:pt idx="14318">
                  <c:v>867.23</c:v>
                </c:pt>
                <c:pt idx="14319">
                  <c:v>867.19</c:v>
                </c:pt>
                <c:pt idx="14320">
                  <c:v>867.49</c:v>
                </c:pt>
                <c:pt idx="14321">
                  <c:v>867.08</c:v>
                </c:pt>
                <c:pt idx="14322">
                  <c:v>867.28</c:v>
                </c:pt>
                <c:pt idx="14323">
                  <c:v>867.23</c:v>
                </c:pt>
                <c:pt idx="14324">
                  <c:v>867.26</c:v>
                </c:pt>
                <c:pt idx="14325">
                  <c:v>867.46</c:v>
                </c:pt>
                <c:pt idx="14326">
                  <c:v>867.45</c:v>
                </c:pt>
                <c:pt idx="14327">
                  <c:v>867.08</c:v>
                </c:pt>
                <c:pt idx="14328">
                  <c:v>867.37</c:v>
                </c:pt>
                <c:pt idx="14329">
                  <c:v>867.07</c:v>
                </c:pt>
                <c:pt idx="14330">
                  <c:v>867.08</c:v>
                </c:pt>
                <c:pt idx="14331">
                  <c:v>867.41</c:v>
                </c:pt>
                <c:pt idx="14332">
                  <c:v>867.11</c:v>
                </c:pt>
                <c:pt idx="14333">
                  <c:v>867.02</c:v>
                </c:pt>
                <c:pt idx="14334">
                  <c:v>867.63</c:v>
                </c:pt>
                <c:pt idx="14335">
                  <c:v>867.1</c:v>
                </c:pt>
                <c:pt idx="14336">
                  <c:v>867</c:v>
                </c:pt>
                <c:pt idx="14337">
                  <c:v>867.77</c:v>
                </c:pt>
                <c:pt idx="14338">
                  <c:v>867.08</c:v>
                </c:pt>
                <c:pt idx="14339">
                  <c:v>866.94</c:v>
                </c:pt>
                <c:pt idx="14340">
                  <c:v>867.8</c:v>
                </c:pt>
                <c:pt idx="14341">
                  <c:v>867.16</c:v>
                </c:pt>
                <c:pt idx="14342">
                  <c:v>866.95</c:v>
                </c:pt>
                <c:pt idx="14343">
                  <c:v>867.91</c:v>
                </c:pt>
                <c:pt idx="14344">
                  <c:v>866.99</c:v>
                </c:pt>
                <c:pt idx="14345">
                  <c:v>867.04</c:v>
                </c:pt>
                <c:pt idx="14346">
                  <c:v>867.88</c:v>
                </c:pt>
                <c:pt idx="14347">
                  <c:v>866.96</c:v>
                </c:pt>
                <c:pt idx="14348">
                  <c:v>867.02</c:v>
                </c:pt>
                <c:pt idx="14349">
                  <c:v>867.79</c:v>
                </c:pt>
                <c:pt idx="14350">
                  <c:v>867.11</c:v>
                </c:pt>
                <c:pt idx="14351">
                  <c:v>867</c:v>
                </c:pt>
                <c:pt idx="14352">
                  <c:v>867.76</c:v>
                </c:pt>
                <c:pt idx="14353">
                  <c:v>867.26</c:v>
                </c:pt>
                <c:pt idx="14354">
                  <c:v>867.28</c:v>
                </c:pt>
                <c:pt idx="14355">
                  <c:v>867.82</c:v>
                </c:pt>
                <c:pt idx="14356">
                  <c:v>867.14</c:v>
                </c:pt>
                <c:pt idx="14357">
                  <c:v>867.02</c:v>
                </c:pt>
                <c:pt idx="14358">
                  <c:v>867.24</c:v>
                </c:pt>
                <c:pt idx="14359">
                  <c:v>867.02</c:v>
                </c:pt>
                <c:pt idx="14360">
                  <c:v>867</c:v>
                </c:pt>
                <c:pt idx="14361">
                  <c:v>867.44</c:v>
                </c:pt>
                <c:pt idx="14362">
                  <c:v>866.95</c:v>
                </c:pt>
                <c:pt idx="14363">
                  <c:v>867.08</c:v>
                </c:pt>
                <c:pt idx="14364">
                  <c:v>867.29</c:v>
                </c:pt>
                <c:pt idx="14365">
                  <c:v>866.73</c:v>
                </c:pt>
                <c:pt idx="14366">
                  <c:v>867.31</c:v>
                </c:pt>
                <c:pt idx="14367">
                  <c:v>866.99</c:v>
                </c:pt>
                <c:pt idx="14368">
                  <c:v>866.94</c:v>
                </c:pt>
                <c:pt idx="14369">
                  <c:v>867.5</c:v>
                </c:pt>
                <c:pt idx="14370">
                  <c:v>866.84</c:v>
                </c:pt>
                <c:pt idx="14371">
                  <c:v>866.81</c:v>
                </c:pt>
                <c:pt idx="14372">
                  <c:v>867.42</c:v>
                </c:pt>
                <c:pt idx="14373">
                  <c:v>866.9</c:v>
                </c:pt>
                <c:pt idx="14374">
                  <c:v>867.16</c:v>
                </c:pt>
                <c:pt idx="14375">
                  <c:v>867.61</c:v>
                </c:pt>
                <c:pt idx="14376">
                  <c:v>866.98</c:v>
                </c:pt>
                <c:pt idx="14377">
                  <c:v>867.02</c:v>
                </c:pt>
                <c:pt idx="14378">
                  <c:v>867.8</c:v>
                </c:pt>
                <c:pt idx="14379">
                  <c:v>867.01</c:v>
                </c:pt>
                <c:pt idx="14380">
                  <c:v>866.97</c:v>
                </c:pt>
                <c:pt idx="14381">
                  <c:v>867.73</c:v>
                </c:pt>
                <c:pt idx="14382">
                  <c:v>866.78</c:v>
                </c:pt>
                <c:pt idx="14383">
                  <c:v>867.01</c:v>
                </c:pt>
                <c:pt idx="14384">
                  <c:v>867.71</c:v>
                </c:pt>
                <c:pt idx="14385">
                  <c:v>867.09</c:v>
                </c:pt>
                <c:pt idx="14386">
                  <c:v>866.81</c:v>
                </c:pt>
                <c:pt idx="14387">
                  <c:v>867.77</c:v>
                </c:pt>
                <c:pt idx="14388">
                  <c:v>866.85</c:v>
                </c:pt>
                <c:pt idx="14389">
                  <c:v>866.79</c:v>
                </c:pt>
                <c:pt idx="14390">
                  <c:v>867.6</c:v>
                </c:pt>
                <c:pt idx="14391">
                  <c:v>866.87</c:v>
                </c:pt>
                <c:pt idx="14392">
                  <c:v>866.65</c:v>
                </c:pt>
                <c:pt idx="14393">
                  <c:v>867.46</c:v>
                </c:pt>
                <c:pt idx="14394">
                  <c:v>866.76</c:v>
                </c:pt>
                <c:pt idx="14395">
                  <c:v>867</c:v>
                </c:pt>
                <c:pt idx="14396">
                  <c:v>867.35</c:v>
                </c:pt>
                <c:pt idx="14397">
                  <c:v>866.88</c:v>
                </c:pt>
                <c:pt idx="14398">
                  <c:v>866.9</c:v>
                </c:pt>
                <c:pt idx="14399">
                  <c:v>867.16</c:v>
                </c:pt>
                <c:pt idx="14400">
                  <c:v>866.97</c:v>
                </c:pt>
                <c:pt idx="14401">
                  <c:v>867.15</c:v>
                </c:pt>
                <c:pt idx="14402">
                  <c:v>867.2</c:v>
                </c:pt>
                <c:pt idx="14403">
                  <c:v>866.99</c:v>
                </c:pt>
                <c:pt idx="14404">
                  <c:v>867.16</c:v>
                </c:pt>
                <c:pt idx="14405">
                  <c:v>867.21</c:v>
                </c:pt>
                <c:pt idx="14406">
                  <c:v>867.03</c:v>
                </c:pt>
                <c:pt idx="14407">
                  <c:v>867.26</c:v>
                </c:pt>
                <c:pt idx="14408">
                  <c:v>866.93</c:v>
                </c:pt>
                <c:pt idx="14409">
                  <c:v>867</c:v>
                </c:pt>
                <c:pt idx="14410">
                  <c:v>867.29</c:v>
                </c:pt>
                <c:pt idx="14411">
                  <c:v>866.98</c:v>
                </c:pt>
                <c:pt idx="14412">
                  <c:v>866.94</c:v>
                </c:pt>
                <c:pt idx="14413">
                  <c:v>867.33</c:v>
                </c:pt>
                <c:pt idx="14414">
                  <c:v>866.89</c:v>
                </c:pt>
                <c:pt idx="14415">
                  <c:v>867.07</c:v>
                </c:pt>
                <c:pt idx="14416">
                  <c:v>867.62</c:v>
                </c:pt>
                <c:pt idx="14417">
                  <c:v>866.84</c:v>
                </c:pt>
                <c:pt idx="14418">
                  <c:v>866.97</c:v>
                </c:pt>
                <c:pt idx="14419">
                  <c:v>867.65</c:v>
                </c:pt>
                <c:pt idx="14420">
                  <c:v>866.96</c:v>
                </c:pt>
                <c:pt idx="14421">
                  <c:v>866.89</c:v>
                </c:pt>
                <c:pt idx="14422">
                  <c:v>867.78</c:v>
                </c:pt>
                <c:pt idx="14423">
                  <c:v>867.04</c:v>
                </c:pt>
                <c:pt idx="14424">
                  <c:v>866.93</c:v>
                </c:pt>
                <c:pt idx="14425">
                  <c:v>867.74</c:v>
                </c:pt>
                <c:pt idx="14426">
                  <c:v>867.14</c:v>
                </c:pt>
                <c:pt idx="14427">
                  <c:v>866.86</c:v>
                </c:pt>
                <c:pt idx="14428">
                  <c:v>867.83</c:v>
                </c:pt>
                <c:pt idx="14429">
                  <c:v>866.86</c:v>
                </c:pt>
                <c:pt idx="14430">
                  <c:v>866.87</c:v>
                </c:pt>
                <c:pt idx="14431">
                  <c:v>867.47</c:v>
                </c:pt>
                <c:pt idx="14432">
                  <c:v>866.89</c:v>
                </c:pt>
                <c:pt idx="14433">
                  <c:v>866.98</c:v>
                </c:pt>
                <c:pt idx="14434">
                  <c:v>867.53</c:v>
                </c:pt>
                <c:pt idx="14435">
                  <c:v>866.9</c:v>
                </c:pt>
                <c:pt idx="14436">
                  <c:v>866.96</c:v>
                </c:pt>
                <c:pt idx="14437">
                  <c:v>867.38</c:v>
                </c:pt>
                <c:pt idx="14438">
                  <c:v>867.01</c:v>
                </c:pt>
                <c:pt idx="14439">
                  <c:v>866.99</c:v>
                </c:pt>
                <c:pt idx="14440">
                  <c:v>867.35</c:v>
                </c:pt>
                <c:pt idx="14441">
                  <c:v>866.91</c:v>
                </c:pt>
                <c:pt idx="14442">
                  <c:v>867.21</c:v>
                </c:pt>
                <c:pt idx="14443">
                  <c:v>867.36</c:v>
                </c:pt>
                <c:pt idx="14444">
                  <c:v>866.97</c:v>
                </c:pt>
                <c:pt idx="14445">
                  <c:v>867.37</c:v>
                </c:pt>
                <c:pt idx="14446">
                  <c:v>867.18</c:v>
                </c:pt>
                <c:pt idx="14447">
                  <c:v>866.94</c:v>
                </c:pt>
                <c:pt idx="14448">
                  <c:v>867.36</c:v>
                </c:pt>
                <c:pt idx="14449">
                  <c:v>867.07</c:v>
                </c:pt>
                <c:pt idx="14450">
                  <c:v>867.11</c:v>
                </c:pt>
                <c:pt idx="14451">
                  <c:v>867.43</c:v>
                </c:pt>
                <c:pt idx="14452">
                  <c:v>866.95</c:v>
                </c:pt>
                <c:pt idx="14453">
                  <c:v>866.72</c:v>
                </c:pt>
                <c:pt idx="14454">
                  <c:v>867.6</c:v>
                </c:pt>
                <c:pt idx="14455">
                  <c:v>866.69</c:v>
                </c:pt>
                <c:pt idx="14456">
                  <c:v>866.95</c:v>
                </c:pt>
                <c:pt idx="14457">
                  <c:v>867.72</c:v>
                </c:pt>
                <c:pt idx="14458">
                  <c:v>866.87</c:v>
                </c:pt>
                <c:pt idx="14459">
                  <c:v>866.82</c:v>
                </c:pt>
                <c:pt idx="14460">
                  <c:v>867.61</c:v>
                </c:pt>
                <c:pt idx="14461">
                  <c:v>866.83</c:v>
                </c:pt>
                <c:pt idx="14462">
                  <c:v>867.03</c:v>
                </c:pt>
                <c:pt idx="14463">
                  <c:v>867.73</c:v>
                </c:pt>
                <c:pt idx="14464">
                  <c:v>866.92</c:v>
                </c:pt>
                <c:pt idx="14465">
                  <c:v>867.07</c:v>
                </c:pt>
                <c:pt idx="14466">
                  <c:v>867.86</c:v>
                </c:pt>
                <c:pt idx="14467">
                  <c:v>867</c:v>
                </c:pt>
                <c:pt idx="14468">
                  <c:v>866.95</c:v>
                </c:pt>
                <c:pt idx="14469">
                  <c:v>867.71</c:v>
                </c:pt>
                <c:pt idx="14470">
                  <c:v>867.14</c:v>
                </c:pt>
                <c:pt idx="14471">
                  <c:v>867.16</c:v>
                </c:pt>
                <c:pt idx="14472">
                  <c:v>867.55</c:v>
                </c:pt>
                <c:pt idx="14473">
                  <c:v>866.84</c:v>
                </c:pt>
                <c:pt idx="14474">
                  <c:v>867.07</c:v>
                </c:pt>
                <c:pt idx="14475">
                  <c:v>867.48</c:v>
                </c:pt>
                <c:pt idx="14476">
                  <c:v>866.89</c:v>
                </c:pt>
                <c:pt idx="14477">
                  <c:v>867.11</c:v>
                </c:pt>
                <c:pt idx="14478">
                  <c:v>867.42</c:v>
                </c:pt>
                <c:pt idx="14479">
                  <c:v>866.97</c:v>
                </c:pt>
                <c:pt idx="14480">
                  <c:v>867.23</c:v>
                </c:pt>
                <c:pt idx="14481">
                  <c:v>867.16</c:v>
                </c:pt>
                <c:pt idx="14482">
                  <c:v>867.12</c:v>
                </c:pt>
                <c:pt idx="14483">
                  <c:v>867.24</c:v>
                </c:pt>
                <c:pt idx="14484">
                  <c:v>867.16</c:v>
                </c:pt>
                <c:pt idx="14485">
                  <c:v>866.85</c:v>
                </c:pt>
                <c:pt idx="14486">
                  <c:v>867.38</c:v>
                </c:pt>
                <c:pt idx="14487">
                  <c:v>866.95</c:v>
                </c:pt>
                <c:pt idx="14488">
                  <c:v>866.94</c:v>
                </c:pt>
                <c:pt idx="14489">
                  <c:v>867.51</c:v>
                </c:pt>
                <c:pt idx="14490">
                  <c:v>866.95</c:v>
                </c:pt>
                <c:pt idx="14491">
                  <c:v>866.89</c:v>
                </c:pt>
                <c:pt idx="14492">
                  <c:v>867.57</c:v>
                </c:pt>
                <c:pt idx="14493">
                  <c:v>866.93</c:v>
                </c:pt>
                <c:pt idx="14494">
                  <c:v>866.94</c:v>
                </c:pt>
                <c:pt idx="14495">
                  <c:v>867.66</c:v>
                </c:pt>
                <c:pt idx="14496">
                  <c:v>867.12</c:v>
                </c:pt>
                <c:pt idx="14497">
                  <c:v>867.13</c:v>
                </c:pt>
                <c:pt idx="14498">
                  <c:v>867.92</c:v>
                </c:pt>
                <c:pt idx="14499">
                  <c:v>866.9</c:v>
                </c:pt>
                <c:pt idx="14500">
                  <c:v>867.01</c:v>
                </c:pt>
                <c:pt idx="14501">
                  <c:v>867.79</c:v>
                </c:pt>
                <c:pt idx="14502">
                  <c:v>866.97</c:v>
                </c:pt>
                <c:pt idx="14503">
                  <c:v>866.89</c:v>
                </c:pt>
                <c:pt idx="14504">
                  <c:v>867.61</c:v>
                </c:pt>
                <c:pt idx="14505">
                  <c:v>866.75</c:v>
                </c:pt>
                <c:pt idx="14506">
                  <c:v>866.88</c:v>
                </c:pt>
                <c:pt idx="14507">
                  <c:v>867.58</c:v>
                </c:pt>
                <c:pt idx="14508">
                  <c:v>866.83</c:v>
                </c:pt>
                <c:pt idx="14509">
                  <c:v>866.75</c:v>
                </c:pt>
                <c:pt idx="14510">
                  <c:v>867.35</c:v>
                </c:pt>
                <c:pt idx="14511">
                  <c:v>866.8</c:v>
                </c:pt>
                <c:pt idx="14512">
                  <c:v>866.86</c:v>
                </c:pt>
                <c:pt idx="14513">
                  <c:v>867.39</c:v>
                </c:pt>
                <c:pt idx="14514">
                  <c:v>866.77</c:v>
                </c:pt>
                <c:pt idx="14515">
                  <c:v>866.97</c:v>
                </c:pt>
                <c:pt idx="14516">
                  <c:v>867.53</c:v>
                </c:pt>
                <c:pt idx="14517">
                  <c:v>866.83</c:v>
                </c:pt>
                <c:pt idx="14518">
                  <c:v>867</c:v>
                </c:pt>
                <c:pt idx="14519">
                  <c:v>867.16</c:v>
                </c:pt>
                <c:pt idx="14520">
                  <c:v>867</c:v>
                </c:pt>
                <c:pt idx="14521">
                  <c:v>867.13</c:v>
                </c:pt>
                <c:pt idx="14522">
                  <c:v>867.17</c:v>
                </c:pt>
                <c:pt idx="14523">
                  <c:v>866.89</c:v>
                </c:pt>
                <c:pt idx="14524">
                  <c:v>867.23</c:v>
                </c:pt>
                <c:pt idx="14525">
                  <c:v>866.87</c:v>
                </c:pt>
                <c:pt idx="14526">
                  <c:v>867.03</c:v>
                </c:pt>
                <c:pt idx="14527">
                  <c:v>867.19</c:v>
                </c:pt>
                <c:pt idx="14528">
                  <c:v>866.85</c:v>
                </c:pt>
                <c:pt idx="14529">
                  <c:v>866.94</c:v>
                </c:pt>
                <c:pt idx="14530">
                  <c:v>867.52</c:v>
                </c:pt>
                <c:pt idx="14531">
                  <c:v>867.12</c:v>
                </c:pt>
                <c:pt idx="14532">
                  <c:v>867.02</c:v>
                </c:pt>
                <c:pt idx="14533">
                  <c:v>867.78</c:v>
                </c:pt>
                <c:pt idx="14534">
                  <c:v>867.09</c:v>
                </c:pt>
                <c:pt idx="14535">
                  <c:v>867.06</c:v>
                </c:pt>
                <c:pt idx="14536">
                  <c:v>867.79</c:v>
                </c:pt>
                <c:pt idx="14537">
                  <c:v>866.98</c:v>
                </c:pt>
                <c:pt idx="14538">
                  <c:v>866.98</c:v>
                </c:pt>
                <c:pt idx="14539">
                  <c:v>867.85</c:v>
                </c:pt>
                <c:pt idx="14540">
                  <c:v>866.94</c:v>
                </c:pt>
                <c:pt idx="14541">
                  <c:v>867.05</c:v>
                </c:pt>
                <c:pt idx="14542">
                  <c:v>867.75</c:v>
                </c:pt>
                <c:pt idx="14543">
                  <c:v>866.94</c:v>
                </c:pt>
                <c:pt idx="14544">
                  <c:v>866.91</c:v>
                </c:pt>
                <c:pt idx="14545">
                  <c:v>867.44</c:v>
                </c:pt>
                <c:pt idx="14546">
                  <c:v>866.86</c:v>
                </c:pt>
                <c:pt idx="14547">
                  <c:v>866.87</c:v>
                </c:pt>
                <c:pt idx="14548">
                  <c:v>867.39</c:v>
                </c:pt>
                <c:pt idx="14549">
                  <c:v>866.77</c:v>
                </c:pt>
                <c:pt idx="14550">
                  <c:v>866.82</c:v>
                </c:pt>
                <c:pt idx="14551">
                  <c:v>867.31</c:v>
                </c:pt>
                <c:pt idx="14552">
                  <c:v>866.92</c:v>
                </c:pt>
                <c:pt idx="14553">
                  <c:v>866.72</c:v>
                </c:pt>
                <c:pt idx="14554">
                  <c:v>867.31</c:v>
                </c:pt>
                <c:pt idx="14555">
                  <c:v>866.86</c:v>
                </c:pt>
                <c:pt idx="14556">
                  <c:v>866.91</c:v>
                </c:pt>
                <c:pt idx="14557">
                  <c:v>867.15</c:v>
                </c:pt>
                <c:pt idx="14558">
                  <c:v>866.76</c:v>
                </c:pt>
                <c:pt idx="14559">
                  <c:v>866.86</c:v>
                </c:pt>
                <c:pt idx="14560">
                  <c:v>866.93</c:v>
                </c:pt>
                <c:pt idx="14561">
                  <c:v>866.66</c:v>
                </c:pt>
                <c:pt idx="14562">
                  <c:v>867.02</c:v>
                </c:pt>
                <c:pt idx="14563">
                  <c:v>866.76</c:v>
                </c:pt>
                <c:pt idx="14564">
                  <c:v>866.76</c:v>
                </c:pt>
                <c:pt idx="14565">
                  <c:v>867.13</c:v>
                </c:pt>
                <c:pt idx="14566">
                  <c:v>866.68</c:v>
                </c:pt>
                <c:pt idx="14567">
                  <c:v>866.79</c:v>
                </c:pt>
                <c:pt idx="14568">
                  <c:v>867.28</c:v>
                </c:pt>
                <c:pt idx="14569">
                  <c:v>866.7</c:v>
                </c:pt>
                <c:pt idx="14570">
                  <c:v>866.71</c:v>
                </c:pt>
                <c:pt idx="14571">
                  <c:v>867.47</c:v>
                </c:pt>
                <c:pt idx="14572">
                  <c:v>866.82</c:v>
                </c:pt>
                <c:pt idx="14573">
                  <c:v>866.81</c:v>
                </c:pt>
                <c:pt idx="14574">
                  <c:v>867.61</c:v>
                </c:pt>
                <c:pt idx="14575">
                  <c:v>866.63</c:v>
                </c:pt>
                <c:pt idx="14576">
                  <c:v>866.9</c:v>
                </c:pt>
                <c:pt idx="14577">
                  <c:v>867.55</c:v>
                </c:pt>
                <c:pt idx="14578">
                  <c:v>866.65</c:v>
                </c:pt>
                <c:pt idx="14579">
                  <c:v>866.76</c:v>
                </c:pt>
                <c:pt idx="14580">
                  <c:v>867.58</c:v>
                </c:pt>
                <c:pt idx="14581">
                  <c:v>866.6</c:v>
                </c:pt>
                <c:pt idx="14582">
                  <c:v>866.76</c:v>
                </c:pt>
                <c:pt idx="14583">
                  <c:v>867.56</c:v>
                </c:pt>
                <c:pt idx="14584">
                  <c:v>866.92</c:v>
                </c:pt>
                <c:pt idx="14585">
                  <c:v>866.8</c:v>
                </c:pt>
                <c:pt idx="14586">
                  <c:v>867.56</c:v>
                </c:pt>
                <c:pt idx="14587">
                  <c:v>866.77</c:v>
                </c:pt>
                <c:pt idx="14588">
                  <c:v>866.81</c:v>
                </c:pt>
                <c:pt idx="14589">
                  <c:v>867.36</c:v>
                </c:pt>
                <c:pt idx="14590">
                  <c:v>866.88</c:v>
                </c:pt>
                <c:pt idx="14591">
                  <c:v>866.9</c:v>
                </c:pt>
                <c:pt idx="14592">
                  <c:v>867.33</c:v>
                </c:pt>
                <c:pt idx="14593">
                  <c:v>866.72</c:v>
                </c:pt>
                <c:pt idx="14594">
                  <c:v>866.84</c:v>
                </c:pt>
                <c:pt idx="14595">
                  <c:v>867.32</c:v>
                </c:pt>
                <c:pt idx="14596">
                  <c:v>866.76</c:v>
                </c:pt>
                <c:pt idx="14597">
                  <c:v>866.94</c:v>
                </c:pt>
                <c:pt idx="14598">
                  <c:v>867.06</c:v>
                </c:pt>
                <c:pt idx="14599">
                  <c:v>866.7</c:v>
                </c:pt>
                <c:pt idx="14600">
                  <c:v>867.03</c:v>
                </c:pt>
                <c:pt idx="14601">
                  <c:v>866.95</c:v>
                </c:pt>
                <c:pt idx="14602">
                  <c:v>866.73</c:v>
                </c:pt>
                <c:pt idx="14603">
                  <c:v>867.19</c:v>
                </c:pt>
                <c:pt idx="14604">
                  <c:v>866.89</c:v>
                </c:pt>
                <c:pt idx="14605">
                  <c:v>866.8</c:v>
                </c:pt>
                <c:pt idx="14606">
                  <c:v>867.12</c:v>
                </c:pt>
                <c:pt idx="14607">
                  <c:v>866.96</c:v>
                </c:pt>
                <c:pt idx="14608">
                  <c:v>866.83</c:v>
                </c:pt>
                <c:pt idx="14609">
                  <c:v>867.46</c:v>
                </c:pt>
                <c:pt idx="14610">
                  <c:v>866.84</c:v>
                </c:pt>
                <c:pt idx="14611">
                  <c:v>866.66</c:v>
                </c:pt>
                <c:pt idx="14612">
                  <c:v>867.77</c:v>
                </c:pt>
                <c:pt idx="14613">
                  <c:v>866.81</c:v>
                </c:pt>
                <c:pt idx="14614">
                  <c:v>866.77</c:v>
                </c:pt>
                <c:pt idx="14615">
                  <c:v>867.63</c:v>
                </c:pt>
                <c:pt idx="14616">
                  <c:v>866.67</c:v>
                </c:pt>
                <c:pt idx="14617">
                  <c:v>866.76</c:v>
                </c:pt>
                <c:pt idx="14618">
                  <c:v>867.71</c:v>
                </c:pt>
                <c:pt idx="14619">
                  <c:v>866.75</c:v>
                </c:pt>
                <c:pt idx="14620">
                  <c:v>866.83</c:v>
                </c:pt>
                <c:pt idx="14621">
                  <c:v>867.69</c:v>
                </c:pt>
                <c:pt idx="14622">
                  <c:v>867.01</c:v>
                </c:pt>
                <c:pt idx="14623">
                  <c:v>866.96</c:v>
                </c:pt>
                <c:pt idx="14624">
                  <c:v>867.53</c:v>
                </c:pt>
                <c:pt idx="14625">
                  <c:v>867.01</c:v>
                </c:pt>
                <c:pt idx="14626">
                  <c:v>867.06</c:v>
                </c:pt>
                <c:pt idx="14627">
                  <c:v>867.34</c:v>
                </c:pt>
                <c:pt idx="14628">
                  <c:v>866.83</c:v>
                </c:pt>
                <c:pt idx="14629">
                  <c:v>866.67</c:v>
                </c:pt>
                <c:pt idx="14630">
                  <c:v>867.29</c:v>
                </c:pt>
                <c:pt idx="14631">
                  <c:v>866.85</c:v>
                </c:pt>
                <c:pt idx="14632">
                  <c:v>866.92</c:v>
                </c:pt>
                <c:pt idx="14633">
                  <c:v>867.27</c:v>
                </c:pt>
                <c:pt idx="14634">
                  <c:v>866.89</c:v>
                </c:pt>
                <c:pt idx="14635">
                  <c:v>867.08</c:v>
                </c:pt>
                <c:pt idx="14636">
                  <c:v>867.03</c:v>
                </c:pt>
                <c:pt idx="14637">
                  <c:v>866.51</c:v>
                </c:pt>
                <c:pt idx="14638">
                  <c:v>866.88</c:v>
                </c:pt>
                <c:pt idx="14639">
                  <c:v>866.84</c:v>
                </c:pt>
                <c:pt idx="14640">
                  <c:v>866.8</c:v>
                </c:pt>
                <c:pt idx="14641">
                  <c:v>867.26</c:v>
                </c:pt>
                <c:pt idx="14642">
                  <c:v>866.98</c:v>
                </c:pt>
                <c:pt idx="14643">
                  <c:v>866.84</c:v>
                </c:pt>
                <c:pt idx="14644">
                  <c:v>867.46</c:v>
                </c:pt>
                <c:pt idx="14645">
                  <c:v>866.74</c:v>
                </c:pt>
                <c:pt idx="14646">
                  <c:v>866.83</c:v>
                </c:pt>
                <c:pt idx="14647">
                  <c:v>867.44</c:v>
                </c:pt>
                <c:pt idx="14648">
                  <c:v>866.83</c:v>
                </c:pt>
                <c:pt idx="14649">
                  <c:v>866.84</c:v>
                </c:pt>
                <c:pt idx="14650">
                  <c:v>867.34</c:v>
                </c:pt>
                <c:pt idx="14651">
                  <c:v>866.68</c:v>
                </c:pt>
                <c:pt idx="14652">
                  <c:v>866.92</c:v>
                </c:pt>
                <c:pt idx="14653">
                  <c:v>867.52</c:v>
                </c:pt>
                <c:pt idx="14654">
                  <c:v>866.88</c:v>
                </c:pt>
                <c:pt idx="14655">
                  <c:v>866.97</c:v>
                </c:pt>
                <c:pt idx="14656">
                  <c:v>867.88</c:v>
                </c:pt>
                <c:pt idx="14657">
                  <c:v>866.83</c:v>
                </c:pt>
                <c:pt idx="14658">
                  <c:v>866.82</c:v>
                </c:pt>
                <c:pt idx="14659">
                  <c:v>867.77</c:v>
                </c:pt>
                <c:pt idx="14660">
                  <c:v>866.81</c:v>
                </c:pt>
                <c:pt idx="14661">
                  <c:v>867.11</c:v>
                </c:pt>
                <c:pt idx="14662">
                  <c:v>867.78</c:v>
                </c:pt>
                <c:pt idx="14663">
                  <c:v>866.64</c:v>
                </c:pt>
                <c:pt idx="14664">
                  <c:v>866.89</c:v>
                </c:pt>
                <c:pt idx="14665">
                  <c:v>867.44</c:v>
                </c:pt>
                <c:pt idx="14666">
                  <c:v>866.73</c:v>
                </c:pt>
                <c:pt idx="14667">
                  <c:v>866.87</c:v>
                </c:pt>
                <c:pt idx="14668">
                  <c:v>867.35</c:v>
                </c:pt>
                <c:pt idx="14669">
                  <c:v>866.89</c:v>
                </c:pt>
                <c:pt idx="14670">
                  <c:v>866.81</c:v>
                </c:pt>
                <c:pt idx="14671">
                  <c:v>867.33</c:v>
                </c:pt>
                <c:pt idx="14672">
                  <c:v>866.99</c:v>
                </c:pt>
                <c:pt idx="14673">
                  <c:v>867.01</c:v>
                </c:pt>
                <c:pt idx="14674">
                  <c:v>867.25</c:v>
                </c:pt>
                <c:pt idx="14675">
                  <c:v>866.88</c:v>
                </c:pt>
                <c:pt idx="14676">
                  <c:v>866.99</c:v>
                </c:pt>
                <c:pt idx="14677">
                  <c:v>867.05</c:v>
                </c:pt>
                <c:pt idx="14678">
                  <c:v>866.66</c:v>
                </c:pt>
                <c:pt idx="14679">
                  <c:v>867.09</c:v>
                </c:pt>
                <c:pt idx="14680">
                  <c:v>866.86</c:v>
                </c:pt>
                <c:pt idx="14681">
                  <c:v>866.88</c:v>
                </c:pt>
                <c:pt idx="14682">
                  <c:v>867.27</c:v>
                </c:pt>
                <c:pt idx="14683">
                  <c:v>866.8</c:v>
                </c:pt>
                <c:pt idx="14684">
                  <c:v>866.9</c:v>
                </c:pt>
                <c:pt idx="14685">
                  <c:v>867.37</c:v>
                </c:pt>
                <c:pt idx="14686">
                  <c:v>866.84</c:v>
                </c:pt>
                <c:pt idx="14687">
                  <c:v>866.94</c:v>
                </c:pt>
                <c:pt idx="14688">
                  <c:v>867.53</c:v>
                </c:pt>
                <c:pt idx="14689">
                  <c:v>866.88</c:v>
                </c:pt>
                <c:pt idx="14690">
                  <c:v>866.79</c:v>
                </c:pt>
                <c:pt idx="14691">
                  <c:v>867.56</c:v>
                </c:pt>
                <c:pt idx="14692">
                  <c:v>866.85</c:v>
                </c:pt>
                <c:pt idx="14693">
                  <c:v>867.17</c:v>
                </c:pt>
                <c:pt idx="14694">
                  <c:v>867.8</c:v>
                </c:pt>
                <c:pt idx="14695">
                  <c:v>866.75</c:v>
                </c:pt>
                <c:pt idx="14696">
                  <c:v>866.83</c:v>
                </c:pt>
                <c:pt idx="14697">
                  <c:v>867.6</c:v>
                </c:pt>
                <c:pt idx="14698">
                  <c:v>866.84</c:v>
                </c:pt>
                <c:pt idx="14699">
                  <c:v>866.74</c:v>
                </c:pt>
                <c:pt idx="14700">
                  <c:v>867.48</c:v>
                </c:pt>
                <c:pt idx="14701">
                  <c:v>866.76</c:v>
                </c:pt>
                <c:pt idx="14702">
                  <c:v>866.71</c:v>
                </c:pt>
                <c:pt idx="14703">
                  <c:v>867.42</c:v>
                </c:pt>
                <c:pt idx="14704">
                  <c:v>866.74</c:v>
                </c:pt>
                <c:pt idx="14705">
                  <c:v>866.82</c:v>
                </c:pt>
                <c:pt idx="14706">
                  <c:v>867.51</c:v>
                </c:pt>
                <c:pt idx="14707">
                  <c:v>866.85</c:v>
                </c:pt>
                <c:pt idx="14708">
                  <c:v>867.05</c:v>
                </c:pt>
                <c:pt idx="14709">
                  <c:v>867.52</c:v>
                </c:pt>
                <c:pt idx="14710">
                  <c:v>867.04</c:v>
                </c:pt>
                <c:pt idx="14711">
                  <c:v>867.09</c:v>
                </c:pt>
                <c:pt idx="14712">
                  <c:v>867.08</c:v>
                </c:pt>
                <c:pt idx="14713">
                  <c:v>866.81</c:v>
                </c:pt>
                <c:pt idx="14714">
                  <c:v>866.87</c:v>
                </c:pt>
                <c:pt idx="14715">
                  <c:v>867</c:v>
                </c:pt>
                <c:pt idx="14716">
                  <c:v>866.9</c:v>
                </c:pt>
                <c:pt idx="14717">
                  <c:v>867.17</c:v>
                </c:pt>
                <c:pt idx="14718">
                  <c:v>867.16</c:v>
                </c:pt>
                <c:pt idx="14719">
                  <c:v>866.83</c:v>
                </c:pt>
                <c:pt idx="14720">
                  <c:v>867.51</c:v>
                </c:pt>
                <c:pt idx="14721">
                  <c:v>866.94</c:v>
                </c:pt>
                <c:pt idx="14722">
                  <c:v>867.05</c:v>
                </c:pt>
                <c:pt idx="14723">
                  <c:v>867.38</c:v>
                </c:pt>
                <c:pt idx="14724">
                  <c:v>866.82</c:v>
                </c:pt>
                <c:pt idx="14725">
                  <c:v>866.78</c:v>
                </c:pt>
                <c:pt idx="14726">
                  <c:v>867.61</c:v>
                </c:pt>
                <c:pt idx="14727">
                  <c:v>866.88</c:v>
                </c:pt>
                <c:pt idx="14728">
                  <c:v>866.9</c:v>
                </c:pt>
                <c:pt idx="14729">
                  <c:v>867.76</c:v>
                </c:pt>
                <c:pt idx="14730">
                  <c:v>866.88</c:v>
                </c:pt>
                <c:pt idx="14731">
                  <c:v>866.95</c:v>
                </c:pt>
                <c:pt idx="14732">
                  <c:v>867.66</c:v>
                </c:pt>
                <c:pt idx="14733">
                  <c:v>866.97</c:v>
                </c:pt>
                <c:pt idx="14734">
                  <c:v>866.83</c:v>
                </c:pt>
                <c:pt idx="14735">
                  <c:v>867.67</c:v>
                </c:pt>
                <c:pt idx="14736">
                  <c:v>866.77</c:v>
                </c:pt>
                <c:pt idx="14737">
                  <c:v>866.98</c:v>
                </c:pt>
                <c:pt idx="14738">
                  <c:v>867.51</c:v>
                </c:pt>
                <c:pt idx="14739">
                  <c:v>866.78</c:v>
                </c:pt>
                <c:pt idx="14740">
                  <c:v>866.91</c:v>
                </c:pt>
                <c:pt idx="14741">
                  <c:v>867.47</c:v>
                </c:pt>
                <c:pt idx="14742">
                  <c:v>866.77</c:v>
                </c:pt>
                <c:pt idx="14743">
                  <c:v>866.72</c:v>
                </c:pt>
                <c:pt idx="14744">
                  <c:v>867.51</c:v>
                </c:pt>
                <c:pt idx="14745">
                  <c:v>866.77</c:v>
                </c:pt>
                <c:pt idx="14746">
                  <c:v>866.82</c:v>
                </c:pt>
                <c:pt idx="14747">
                  <c:v>867.27</c:v>
                </c:pt>
                <c:pt idx="14748">
                  <c:v>866.8</c:v>
                </c:pt>
                <c:pt idx="14749">
                  <c:v>866.74</c:v>
                </c:pt>
                <c:pt idx="14750">
                  <c:v>867.35</c:v>
                </c:pt>
                <c:pt idx="14751">
                  <c:v>866.72</c:v>
                </c:pt>
                <c:pt idx="14752">
                  <c:v>867.09</c:v>
                </c:pt>
                <c:pt idx="14753">
                  <c:v>867.22</c:v>
                </c:pt>
                <c:pt idx="14754">
                  <c:v>866.9</c:v>
                </c:pt>
                <c:pt idx="14755">
                  <c:v>867.23</c:v>
                </c:pt>
                <c:pt idx="14756">
                  <c:v>866.94</c:v>
                </c:pt>
                <c:pt idx="14757">
                  <c:v>867.06</c:v>
                </c:pt>
                <c:pt idx="14758">
                  <c:v>867.51</c:v>
                </c:pt>
                <c:pt idx="14759">
                  <c:v>866.8</c:v>
                </c:pt>
                <c:pt idx="14760">
                  <c:v>866.87</c:v>
                </c:pt>
                <c:pt idx="14761">
                  <c:v>867.14</c:v>
                </c:pt>
                <c:pt idx="14762">
                  <c:v>866.89</c:v>
                </c:pt>
                <c:pt idx="14763">
                  <c:v>866.66</c:v>
                </c:pt>
                <c:pt idx="14764">
                  <c:v>867.35</c:v>
                </c:pt>
                <c:pt idx="14765">
                  <c:v>866.96</c:v>
                </c:pt>
                <c:pt idx="14766">
                  <c:v>866.92</c:v>
                </c:pt>
                <c:pt idx="14767">
                  <c:v>867.66</c:v>
                </c:pt>
                <c:pt idx="14768">
                  <c:v>867.09</c:v>
                </c:pt>
                <c:pt idx="14769">
                  <c:v>867.08</c:v>
                </c:pt>
                <c:pt idx="14770">
                  <c:v>867.59</c:v>
                </c:pt>
                <c:pt idx="14771">
                  <c:v>866.79</c:v>
                </c:pt>
                <c:pt idx="14772">
                  <c:v>866.83</c:v>
                </c:pt>
                <c:pt idx="14773">
                  <c:v>867.86</c:v>
                </c:pt>
                <c:pt idx="14774">
                  <c:v>866.76</c:v>
                </c:pt>
                <c:pt idx="14775">
                  <c:v>867.09</c:v>
                </c:pt>
                <c:pt idx="14776">
                  <c:v>867.7</c:v>
                </c:pt>
                <c:pt idx="14777">
                  <c:v>866.84</c:v>
                </c:pt>
                <c:pt idx="14778">
                  <c:v>867.04</c:v>
                </c:pt>
                <c:pt idx="14779">
                  <c:v>867.67</c:v>
                </c:pt>
                <c:pt idx="14780">
                  <c:v>866.82</c:v>
                </c:pt>
                <c:pt idx="14781">
                  <c:v>866.7</c:v>
                </c:pt>
                <c:pt idx="14782">
                  <c:v>867.49</c:v>
                </c:pt>
                <c:pt idx="14783">
                  <c:v>866.78</c:v>
                </c:pt>
                <c:pt idx="14784">
                  <c:v>866.59</c:v>
                </c:pt>
                <c:pt idx="14785">
                  <c:v>867.26</c:v>
                </c:pt>
                <c:pt idx="14786">
                  <c:v>866.79</c:v>
                </c:pt>
                <c:pt idx="14787">
                  <c:v>866.84</c:v>
                </c:pt>
                <c:pt idx="14788">
                  <c:v>867.26</c:v>
                </c:pt>
                <c:pt idx="14789">
                  <c:v>867.04</c:v>
                </c:pt>
                <c:pt idx="14790">
                  <c:v>866.95</c:v>
                </c:pt>
                <c:pt idx="14791">
                  <c:v>867.02</c:v>
                </c:pt>
                <c:pt idx="14792">
                  <c:v>866.86</c:v>
                </c:pt>
                <c:pt idx="14793">
                  <c:v>867.19</c:v>
                </c:pt>
                <c:pt idx="14794">
                  <c:v>866.96</c:v>
                </c:pt>
                <c:pt idx="14795">
                  <c:v>867.05</c:v>
                </c:pt>
                <c:pt idx="14796">
                  <c:v>867.32</c:v>
                </c:pt>
                <c:pt idx="14797">
                  <c:v>867.06</c:v>
                </c:pt>
                <c:pt idx="14798">
                  <c:v>866.78</c:v>
                </c:pt>
                <c:pt idx="14799">
                  <c:v>867.35</c:v>
                </c:pt>
                <c:pt idx="14800">
                  <c:v>866.9</c:v>
                </c:pt>
                <c:pt idx="14801">
                  <c:v>866.99</c:v>
                </c:pt>
                <c:pt idx="14802">
                  <c:v>867.56</c:v>
                </c:pt>
                <c:pt idx="14803">
                  <c:v>866.98</c:v>
                </c:pt>
                <c:pt idx="14804">
                  <c:v>866.85</c:v>
                </c:pt>
                <c:pt idx="14805">
                  <c:v>867.61</c:v>
                </c:pt>
                <c:pt idx="14806">
                  <c:v>866.99</c:v>
                </c:pt>
                <c:pt idx="14807">
                  <c:v>866.88</c:v>
                </c:pt>
                <c:pt idx="14808">
                  <c:v>867.69</c:v>
                </c:pt>
                <c:pt idx="14809">
                  <c:v>867.14</c:v>
                </c:pt>
                <c:pt idx="14810">
                  <c:v>866.82</c:v>
                </c:pt>
                <c:pt idx="14811">
                  <c:v>867.81</c:v>
                </c:pt>
                <c:pt idx="14812">
                  <c:v>866.91</c:v>
                </c:pt>
                <c:pt idx="14813">
                  <c:v>866.82</c:v>
                </c:pt>
                <c:pt idx="14814">
                  <c:v>867.66</c:v>
                </c:pt>
                <c:pt idx="14815">
                  <c:v>866.97</c:v>
                </c:pt>
                <c:pt idx="14816">
                  <c:v>867.04</c:v>
                </c:pt>
                <c:pt idx="14817">
                  <c:v>867.47</c:v>
                </c:pt>
                <c:pt idx="14818">
                  <c:v>866.82</c:v>
                </c:pt>
                <c:pt idx="14819">
                  <c:v>866.93</c:v>
                </c:pt>
                <c:pt idx="14820">
                  <c:v>867.53</c:v>
                </c:pt>
                <c:pt idx="14821">
                  <c:v>867.03</c:v>
                </c:pt>
                <c:pt idx="14822">
                  <c:v>866.94</c:v>
                </c:pt>
                <c:pt idx="14823">
                  <c:v>867.41</c:v>
                </c:pt>
                <c:pt idx="14824">
                  <c:v>866.88</c:v>
                </c:pt>
                <c:pt idx="14825">
                  <c:v>866.98</c:v>
                </c:pt>
                <c:pt idx="14826">
                  <c:v>867.31</c:v>
                </c:pt>
                <c:pt idx="14827">
                  <c:v>866.95</c:v>
                </c:pt>
                <c:pt idx="14828">
                  <c:v>867.05</c:v>
                </c:pt>
                <c:pt idx="14829">
                  <c:v>867.46</c:v>
                </c:pt>
                <c:pt idx="14830">
                  <c:v>866.97</c:v>
                </c:pt>
                <c:pt idx="14831">
                  <c:v>867.24</c:v>
                </c:pt>
                <c:pt idx="14832">
                  <c:v>867.22</c:v>
                </c:pt>
                <c:pt idx="14833">
                  <c:v>867.01</c:v>
                </c:pt>
                <c:pt idx="14834">
                  <c:v>867.15</c:v>
                </c:pt>
                <c:pt idx="14835">
                  <c:v>866.98</c:v>
                </c:pt>
                <c:pt idx="14836">
                  <c:v>867.01</c:v>
                </c:pt>
                <c:pt idx="14837">
                  <c:v>867.47</c:v>
                </c:pt>
                <c:pt idx="14838">
                  <c:v>866.99</c:v>
                </c:pt>
                <c:pt idx="14839">
                  <c:v>866.82</c:v>
                </c:pt>
                <c:pt idx="14840">
                  <c:v>867.43</c:v>
                </c:pt>
                <c:pt idx="14841">
                  <c:v>867.17</c:v>
                </c:pt>
                <c:pt idx="14842">
                  <c:v>867.07</c:v>
                </c:pt>
                <c:pt idx="14843">
                  <c:v>867.56</c:v>
                </c:pt>
                <c:pt idx="14844">
                  <c:v>867.15</c:v>
                </c:pt>
                <c:pt idx="14845">
                  <c:v>867.09</c:v>
                </c:pt>
                <c:pt idx="14846">
                  <c:v>867.84</c:v>
                </c:pt>
                <c:pt idx="14847">
                  <c:v>867.02</c:v>
                </c:pt>
                <c:pt idx="14848">
                  <c:v>866.97</c:v>
                </c:pt>
                <c:pt idx="14849">
                  <c:v>868.08</c:v>
                </c:pt>
                <c:pt idx="14850">
                  <c:v>867.29</c:v>
                </c:pt>
                <c:pt idx="14851">
                  <c:v>867.15</c:v>
                </c:pt>
                <c:pt idx="14852">
                  <c:v>867.75</c:v>
                </c:pt>
                <c:pt idx="14853">
                  <c:v>867.08</c:v>
                </c:pt>
                <c:pt idx="14854">
                  <c:v>867.05</c:v>
                </c:pt>
                <c:pt idx="14855">
                  <c:v>867.79</c:v>
                </c:pt>
                <c:pt idx="14856">
                  <c:v>867.08</c:v>
                </c:pt>
                <c:pt idx="14857">
                  <c:v>866.97</c:v>
                </c:pt>
                <c:pt idx="14858">
                  <c:v>867.75</c:v>
                </c:pt>
                <c:pt idx="14859">
                  <c:v>867.15</c:v>
                </c:pt>
                <c:pt idx="14860">
                  <c:v>867.02</c:v>
                </c:pt>
                <c:pt idx="14861">
                  <c:v>867.64</c:v>
                </c:pt>
                <c:pt idx="14862">
                  <c:v>866.93</c:v>
                </c:pt>
                <c:pt idx="14863">
                  <c:v>866.95</c:v>
                </c:pt>
                <c:pt idx="14864">
                  <c:v>867.45</c:v>
                </c:pt>
                <c:pt idx="14865">
                  <c:v>866.89</c:v>
                </c:pt>
                <c:pt idx="14866">
                  <c:v>866.99</c:v>
                </c:pt>
                <c:pt idx="14867">
                  <c:v>867.31</c:v>
                </c:pt>
                <c:pt idx="14868">
                  <c:v>866.89</c:v>
                </c:pt>
                <c:pt idx="14869">
                  <c:v>866.93</c:v>
                </c:pt>
                <c:pt idx="14870">
                  <c:v>867.14</c:v>
                </c:pt>
                <c:pt idx="14871">
                  <c:v>866.88</c:v>
                </c:pt>
                <c:pt idx="14872">
                  <c:v>867.08</c:v>
                </c:pt>
                <c:pt idx="14873">
                  <c:v>867.04</c:v>
                </c:pt>
                <c:pt idx="14874">
                  <c:v>866.88</c:v>
                </c:pt>
                <c:pt idx="14875">
                  <c:v>867.21</c:v>
                </c:pt>
                <c:pt idx="14876">
                  <c:v>866.95</c:v>
                </c:pt>
                <c:pt idx="14877">
                  <c:v>866.96</c:v>
                </c:pt>
                <c:pt idx="14878">
                  <c:v>867.4</c:v>
                </c:pt>
                <c:pt idx="14879">
                  <c:v>866.96</c:v>
                </c:pt>
                <c:pt idx="14880">
                  <c:v>866.91</c:v>
                </c:pt>
                <c:pt idx="14881">
                  <c:v>867.51</c:v>
                </c:pt>
                <c:pt idx="14882">
                  <c:v>866.9</c:v>
                </c:pt>
                <c:pt idx="14883">
                  <c:v>867.01</c:v>
                </c:pt>
                <c:pt idx="14884">
                  <c:v>867.74</c:v>
                </c:pt>
                <c:pt idx="14885">
                  <c:v>866.94</c:v>
                </c:pt>
                <c:pt idx="14886">
                  <c:v>867.03</c:v>
                </c:pt>
                <c:pt idx="14887">
                  <c:v>867.68</c:v>
                </c:pt>
                <c:pt idx="14888">
                  <c:v>867.11</c:v>
                </c:pt>
                <c:pt idx="14889">
                  <c:v>867.04</c:v>
                </c:pt>
                <c:pt idx="14890">
                  <c:v>867.75</c:v>
                </c:pt>
                <c:pt idx="14891">
                  <c:v>867.08</c:v>
                </c:pt>
                <c:pt idx="14892">
                  <c:v>867.13</c:v>
                </c:pt>
                <c:pt idx="14893">
                  <c:v>867.85</c:v>
                </c:pt>
                <c:pt idx="14894">
                  <c:v>867.06</c:v>
                </c:pt>
                <c:pt idx="14895">
                  <c:v>866.99</c:v>
                </c:pt>
                <c:pt idx="14896">
                  <c:v>867.69</c:v>
                </c:pt>
                <c:pt idx="14897">
                  <c:v>867.22</c:v>
                </c:pt>
                <c:pt idx="14898">
                  <c:v>867.1</c:v>
                </c:pt>
                <c:pt idx="14899">
                  <c:v>867.67</c:v>
                </c:pt>
                <c:pt idx="14900">
                  <c:v>866.98</c:v>
                </c:pt>
                <c:pt idx="14901">
                  <c:v>866.97</c:v>
                </c:pt>
                <c:pt idx="14902">
                  <c:v>867.52</c:v>
                </c:pt>
                <c:pt idx="14903">
                  <c:v>867.14</c:v>
                </c:pt>
                <c:pt idx="14904">
                  <c:v>867.1</c:v>
                </c:pt>
                <c:pt idx="14905">
                  <c:v>867.51</c:v>
                </c:pt>
                <c:pt idx="14906">
                  <c:v>867.17</c:v>
                </c:pt>
                <c:pt idx="14907">
                  <c:v>866.96</c:v>
                </c:pt>
                <c:pt idx="14908">
                  <c:v>867.21</c:v>
                </c:pt>
                <c:pt idx="14909">
                  <c:v>867.14</c:v>
                </c:pt>
                <c:pt idx="14910">
                  <c:v>867.27</c:v>
                </c:pt>
                <c:pt idx="14911">
                  <c:v>867.15</c:v>
                </c:pt>
                <c:pt idx="14912">
                  <c:v>866.96</c:v>
                </c:pt>
                <c:pt idx="14913">
                  <c:v>867.37</c:v>
                </c:pt>
                <c:pt idx="14914">
                  <c:v>866.9</c:v>
                </c:pt>
                <c:pt idx="14915">
                  <c:v>867.01</c:v>
                </c:pt>
                <c:pt idx="14916">
                  <c:v>867.49</c:v>
                </c:pt>
                <c:pt idx="14917">
                  <c:v>866.81</c:v>
                </c:pt>
                <c:pt idx="14918">
                  <c:v>866.77</c:v>
                </c:pt>
                <c:pt idx="14919">
                  <c:v>867.64</c:v>
                </c:pt>
                <c:pt idx="14920">
                  <c:v>866.92</c:v>
                </c:pt>
                <c:pt idx="14921">
                  <c:v>866.68</c:v>
                </c:pt>
                <c:pt idx="14922">
                  <c:v>867.63</c:v>
                </c:pt>
                <c:pt idx="14923">
                  <c:v>866.92</c:v>
                </c:pt>
                <c:pt idx="14924">
                  <c:v>867.13</c:v>
                </c:pt>
                <c:pt idx="14925">
                  <c:v>867.54</c:v>
                </c:pt>
                <c:pt idx="14926">
                  <c:v>867.03</c:v>
                </c:pt>
                <c:pt idx="14927">
                  <c:v>867.09</c:v>
                </c:pt>
                <c:pt idx="14928">
                  <c:v>867.87</c:v>
                </c:pt>
                <c:pt idx="14929">
                  <c:v>866.92</c:v>
                </c:pt>
                <c:pt idx="14930">
                  <c:v>866.94</c:v>
                </c:pt>
                <c:pt idx="14931">
                  <c:v>867.84</c:v>
                </c:pt>
                <c:pt idx="14932">
                  <c:v>866.92</c:v>
                </c:pt>
                <c:pt idx="14933">
                  <c:v>866.97</c:v>
                </c:pt>
                <c:pt idx="14934">
                  <c:v>867.69</c:v>
                </c:pt>
                <c:pt idx="14935">
                  <c:v>866.94</c:v>
                </c:pt>
                <c:pt idx="14936">
                  <c:v>867.01</c:v>
                </c:pt>
                <c:pt idx="14937">
                  <c:v>867.66</c:v>
                </c:pt>
                <c:pt idx="14938">
                  <c:v>866.99</c:v>
                </c:pt>
                <c:pt idx="14939">
                  <c:v>866.76</c:v>
                </c:pt>
                <c:pt idx="14940">
                  <c:v>867.31</c:v>
                </c:pt>
                <c:pt idx="14941">
                  <c:v>866.87</c:v>
                </c:pt>
                <c:pt idx="14942">
                  <c:v>866.97</c:v>
                </c:pt>
                <c:pt idx="14943">
                  <c:v>867.33</c:v>
                </c:pt>
                <c:pt idx="14944">
                  <c:v>866.69</c:v>
                </c:pt>
                <c:pt idx="14945">
                  <c:v>867.1</c:v>
                </c:pt>
                <c:pt idx="14946">
                  <c:v>867.32</c:v>
                </c:pt>
                <c:pt idx="14947">
                  <c:v>866.98</c:v>
                </c:pt>
                <c:pt idx="14948">
                  <c:v>867.13</c:v>
                </c:pt>
                <c:pt idx="14949">
                  <c:v>867.24</c:v>
                </c:pt>
                <c:pt idx="14950">
                  <c:v>866.98</c:v>
                </c:pt>
                <c:pt idx="14951">
                  <c:v>867.3</c:v>
                </c:pt>
                <c:pt idx="14952">
                  <c:v>867.28</c:v>
                </c:pt>
                <c:pt idx="14953">
                  <c:v>867</c:v>
                </c:pt>
                <c:pt idx="14954">
                  <c:v>867.38</c:v>
                </c:pt>
                <c:pt idx="14955">
                  <c:v>867.04</c:v>
                </c:pt>
                <c:pt idx="14956">
                  <c:v>866.98</c:v>
                </c:pt>
                <c:pt idx="14957">
                  <c:v>867.46</c:v>
                </c:pt>
                <c:pt idx="14958">
                  <c:v>866.94</c:v>
                </c:pt>
                <c:pt idx="14959">
                  <c:v>867.13</c:v>
                </c:pt>
                <c:pt idx="14960">
                  <c:v>867.64</c:v>
                </c:pt>
                <c:pt idx="14961">
                  <c:v>866.99</c:v>
                </c:pt>
                <c:pt idx="14962">
                  <c:v>866.86</c:v>
                </c:pt>
                <c:pt idx="14963">
                  <c:v>867.66</c:v>
                </c:pt>
                <c:pt idx="14964">
                  <c:v>866.91</c:v>
                </c:pt>
                <c:pt idx="14965">
                  <c:v>866.99</c:v>
                </c:pt>
                <c:pt idx="14966">
                  <c:v>867.77</c:v>
                </c:pt>
                <c:pt idx="14967">
                  <c:v>867.27</c:v>
                </c:pt>
                <c:pt idx="14968">
                  <c:v>867.21</c:v>
                </c:pt>
                <c:pt idx="14969">
                  <c:v>867.84</c:v>
                </c:pt>
                <c:pt idx="14970">
                  <c:v>867.03</c:v>
                </c:pt>
                <c:pt idx="14971">
                  <c:v>867.11</c:v>
                </c:pt>
                <c:pt idx="14972">
                  <c:v>867.71</c:v>
                </c:pt>
                <c:pt idx="14973">
                  <c:v>866.95</c:v>
                </c:pt>
                <c:pt idx="14974">
                  <c:v>866.96</c:v>
                </c:pt>
                <c:pt idx="14975">
                  <c:v>867.68</c:v>
                </c:pt>
                <c:pt idx="14976">
                  <c:v>866.91</c:v>
                </c:pt>
                <c:pt idx="14977">
                  <c:v>866.87</c:v>
                </c:pt>
                <c:pt idx="14978">
                  <c:v>867.59</c:v>
                </c:pt>
                <c:pt idx="14979">
                  <c:v>867.01</c:v>
                </c:pt>
                <c:pt idx="14980">
                  <c:v>866.99</c:v>
                </c:pt>
                <c:pt idx="14981">
                  <c:v>867.53</c:v>
                </c:pt>
                <c:pt idx="14982">
                  <c:v>867.14</c:v>
                </c:pt>
                <c:pt idx="14983">
                  <c:v>867.17</c:v>
                </c:pt>
                <c:pt idx="14984">
                  <c:v>867.42</c:v>
                </c:pt>
                <c:pt idx="14985">
                  <c:v>867.08</c:v>
                </c:pt>
                <c:pt idx="14986">
                  <c:v>867.24</c:v>
                </c:pt>
                <c:pt idx="14987">
                  <c:v>867.29</c:v>
                </c:pt>
                <c:pt idx="14988">
                  <c:v>867.21</c:v>
                </c:pt>
                <c:pt idx="14989">
                  <c:v>867.24</c:v>
                </c:pt>
                <c:pt idx="14990">
                  <c:v>867.37</c:v>
                </c:pt>
                <c:pt idx="14991">
                  <c:v>866.86</c:v>
                </c:pt>
                <c:pt idx="14992">
                  <c:v>867.35</c:v>
                </c:pt>
                <c:pt idx="14993">
                  <c:v>867.07</c:v>
                </c:pt>
                <c:pt idx="14994">
                  <c:v>867.29</c:v>
                </c:pt>
                <c:pt idx="14995">
                  <c:v>867.51</c:v>
                </c:pt>
                <c:pt idx="14996">
                  <c:v>867.04</c:v>
                </c:pt>
                <c:pt idx="14997">
                  <c:v>867.08</c:v>
                </c:pt>
                <c:pt idx="14998">
                  <c:v>867.63</c:v>
                </c:pt>
                <c:pt idx="14999">
                  <c:v>867.02</c:v>
                </c:pt>
                <c:pt idx="15000">
                  <c:v>867.16</c:v>
                </c:pt>
                <c:pt idx="15001">
                  <c:v>867.74</c:v>
                </c:pt>
                <c:pt idx="15002">
                  <c:v>866.81</c:v>
                </c:pt>
                <c:pt idx="15003">
                  <c:v>866.95</c:v>
                </c:pt>
                <c:pt idx="15004">
                  <c:v>867.82</c:v>
                </c:pt>
                <c:pt idx="15005">
                  <c:v>867.21</c:v>
                </c:pt>
                <c:pt idx="15006">
                  <c:v>867</c:v>
                </c:pt>
                <c:pt idx="15007">
                  <c:v>867.76</c:v>
                </c:pt>
                <c:pt idx="15008">
                  <c:v>866.99</c:v>
                </c:pt>
                <c:pt idx="15009">
                  <c:v>867.05</c:v>
                </c:pt>
                <c:pt idx="15010">
                  <c:v>867.94</c:v>
                </c:pt>
                <c:pt idx="15011">
                  <c:v>867.12</c:v>
                </c:pt>
                <c:pt idx="15012">
                  <c:v>867.03</c:v>
                </c:pt>
                <c:pt idx="15013">
                  <c:v>867.74</c:v>
                </c:pt>
                <c:pt idx="15014">
                  <c:v>866.99</c:v>
                </c:pt>
                <c:pt idx="15015">
                  <c:v>867.08</c:v>
                </c:pt>
                <c:pt idx="15016">
                  <c:v>867.74</c:v>
                </c:pt>
                <c:pt idx="15017">
                  <c:v>866.98</c:v>
                </c:pt>
                <c:pt idx="15018">
                  <c:v>867.03</c:v>
                </c:pt>
                <c:pt idx="15019">
                  <c:v>867.48</c:v>
                </c:pt>
                <c:pt idx="15020">
                  <c:v>866.98</c:v>
                </c:pt>
                <c:pt idx="15021">
                  <c:v>867.03</c:v>
                </c:pt>
                <c:pt idx="15022">
                  <c:v>867.45</c:v>
                </c:pt>
                <c:pt idx="15023">
                  <c:v>867.04</c:v>
                </c:pt>
                <c:pt idx="15024">
                  <c:v>867.32</c:v>
                </c:pt>
                <c:pt idx="15025">
                  <c:v>867.34</c:v>
                </c:pt>
                <c:pt idx="15026">
                  <c:v>866.97</c:v>
                </c:pt>
                <c:pt idx="15027">
                  <c:v>867.22</c:v>
                </c:pt>
                <c:pt idx="15028">
                  <c:v>867.47</c:v>
                </c:pt>
                <c:pt idx="15029">
                  <c:v>866.84</c:v>
                </c:pt>
                <c:pt idx="15030">
                  <c:v>867.42</c:v>
                </c:pt>
                <c:pt idx="15031">
                  <c:v>867.13</c:v>
                </c:pt>
                <c:pt idx="15032">
                  <c:v>867.18</c:v>
                </c:pt>
                <c:pt idx="15033">
                  <c:v>867.47</c:v>
                </c:pt>
                <c:pt idx="15034">
                  <c:v>867.12</c:v>
                </c:pt>
                <c:pt idx="15035">
                  <c:v>867.04</c:v>
                </c:pt>
                <c:pt idx="15036">
                  <c:v>867.65</c:v>
                </c:pt>
                <c:pt idx="15037">
                  <c:v>867.12</c:v>
                </c:pt>
                <c:pt idx="15038">
                  <c:v>867.04</c:v>
                </c:pt>
                <c:pt idx="15039">
                  <c:v>867.7</c:v>
                </c:pt>
                <c:pt idx="15040">
                  <c:v>866.87</c:v>
                </c:pt>
                <c:pt idx="15041">
                  <c:v>867.11</c:v>
                </c:pt>
                <c:pt idx="15042">
                  <c:v>867.9</c:v>
                </c:pt>
                <c:pt idx="15043">
                  <c:v>867.25</c:v>
                </c:pt>
                <c:pt idx="15044">
                  <c:v>867.11</c:v>
                </c:pt>
                <c:pt idx="15045">
                  <c:v>868.16</c:v>
                </c:pt>
                <c:pt idx="15046">
                  <c:v>866.96</c:v>
                </c:pt>
                <c:pt idx="15047">
                  <c:v>867.1</c:v>
                </c:pt>
                <c:pt idx="15048">
                  <c:v>867.78</c:v>
                </c:pt>
                <c:pt idx="15049">
                  <c:v>867.09</c:v>
                </c:pt>
                <c:pt idx="15050">
                  <c:v>867.25</c:v>
                </c:pt>
                <c:pt idx="15051">
                  <c:v>867.61</c:v>
                </c:pt>
                <c:pt idx="15052">
                  <c:v>866.86</c:v>
                </c:pt>
                <c:pt idx="15053">
                  <c:v>866.94</c:v>
                </c:pt>
                <c:pt idx="15054">
                  <c:v>867.79</c:v>
                </c:pt>
                <c:pt idx="15055">
                  <c:v>866.87</c:v>
                </c:pt>
                <c:pt idx="15056">
                  <c:v>866.91</c:v>
                </c:pt>
                <c:pt idx="15057">
                  <c:v>867.66</c:v>
                </c:pt>
                <c:pt idx="15058">
                  <c:v>866.96</c:v>
                </c:pt>
                <c:pt idx="15059">
                  <c:v>866.96</c:v>
                </c:pt>
                <c:pt idx="15060">
                  <c:v>867.52</c:v>
                </c:pt>
                <c:pt idx="15061">
                  <c:v>867.03</c:v>
                </c:pt>
                <c:pt idx="15062">
                  <c:v>867.03</c:v>
                </c:pt>
                <c:pt idx="15063">
                  <c:v>867.42</c:v>
                </c:pt>
                <c:pt idx="15064">
                  <c:v>867.01</c:v>
                </c:pt>
                <c:pt idx="15065">
                  <c:v>867.12</c:v>
                </c:pt>
                <c:pt idx="15066">
                  <c:v>867.02</c:v>
                </c:pt>
                <c:pt idx="15067">
                  <c:v>866.94</c:v>
                </c:pt>
                <c:pt idx="15068">
                  <c:v>867.26</c:v>
                </c:pt>
                <c:pt idx="15069">
                  <c:v>867.19</c:v>
                </c:pt>
                <c:pt idx="15070">
                  <c:v>866.87</c:v>
                </c:pt>
                <c:pt idx="15071">
                  <c:v>867.39</c:v>
                </c:pt>
                <c:pt idx="15072">
                  <c:v>866.97</c:v>
                </c:pt>
                <c:pt idx="15073">
                  <c:v>866.92</c:v>
                </c:pt>
                <c:pt idx="15074">
                  <c:v>867.64</c:v>
                </c:pt>
                <c:pt idx="15075">
                  <c:v>866.99</c:v>
                </c:pt>
                <c:pt idx="15076">
                  <c:v>867.02</c:v>
                </c:pt>
                <c:pt idx="15077">
                  <c:v>867.6</c:v>
                </c:pt>
                <c:pt idx="15078">
                  <c:v>866.74</c:v>
                </c:pt>
                <c:pt idx="15079">
                  <c:v>866.92</c:v>
                </c:pt>
                <c:pt idx="15080">
                  <c:v>867.61</c:v>
                </c:pt>
                <c:pt idx="15081">
                  <c:v>866.87</c:v>
                </c:pt>
                <c:pt idx="15082">
                  <c:v>866.86</c:v>
                </c:pt>
                <c:pt idx="15083">
                  <c:v>867.81</c:v>
                </c:pt>
                <c:pt idx="15084">
                  <c:v>866.99</c:v>
                </c:pt>
                <c:pt idx="15085">
                  <c:v>866.93</c:v>
                </c:pt>
                <c:pt idx="15086">
                  <c:v>867.64</c:v>
                </c:pt>
                <c:pt idx="15087">
                  <c:v>866.74</c:v>
                </c:pt>
                <c:pt idx="15088">
                  <c:v>866.87</c:v>
                </c:pt>
                <c:pt idx="15089">
                  <c:v>867.66</c:v>
                </c:pt>
                <c:pt idx="15090">
                  <c:v>866.74</c:v>
                </c:pt>
                <c:pt idx="15091">
                  <c:v>866.91</c:v>
                </c:pt>
                <c:pt idx="15092">
                  <c:v>867.48</c:v>
                </c:pt>
                <c:pt idx="15093">
                  <c:v>866.85</c:v>
                </c:pt>
                <c:pt idx="15094">
                  <c:v>866.83</c:v>
                </c:pt>
                <c:pt idx="15095">
                  <c:v>867.75</c:v>
                </c:pt>
                <c:pt idx="15096">
                  <c:v>866.87</c:v>
                </c:pt>
                <c:pt idx="15097">
                  <c:v>866.89</c:v>
                </c:pt>
                <c:pt idx="15098">
                  <c:v>867.45</c:v>
                </c:pt>
                <c:pt idx="15099">
                  <c:v>867.16</c:v>
                </c:pt>
                <c:pt idx="15100">
                  <c:v>867.26</c:v>
                </c:pt>
                <c:pt idx="15101">
                  <c:v>867.53</c:v>
                </c:pt>
                <c:pt idx="15102">
                  <c:v>866.92</c:v>
                </c:pt>
                <c:pt idx="15103">
                  <c:v>867.15</c:v>
                </c:pt>
                <c:pt idx="15104">
                  <c:v>867.28</c:v>
                </c:pt>
                <c:pt idx="15105">
                  <c:v>867.02</c:v>
                </c:pt>
                <c:pt idx="15106">
                  <c:v>867.25</c:v>
                </c:pt>
                <c:pt idx="15107">
                  <c:v>867</c:v>
                </c:pt>
                <c:pt idx="15108">
                  <c:v>866.99</c:v>
                </c:pt>
                <c:pt idx="15109">
                  <c:v>867.42</c:v>
                </c:pt>
                <c:pt idx="15110">
                  <c:v>866.94</c:v>
                </c:pt>
                <c:pt idx="15111">
                  <c:v>866.84</c:v>
                </c:pt>
                <c:pt idx="15112">
                  <c:v>867.59</c:v>
                </c:pt>
                <c:pt idx="15113">
                  <c:v>866.94</c:v>
                </c:pt>
                <c:pt idx="15114">
                  <c:v>866.88</c:v>
                </c:pt>
                <c:pt idx="15115">
                  <c:v>867.61</c:v>
                </c:pt>
                <c:pt idx="15116">
                  <c:v>866.88</c:v>
                </c:pt>
                <c:pt idx="15117">
                  <c:v>866.97</c:v>
                </c:pt>
                <c:pt idx="15118">
                  <c:v>867.52</c:v>
                </c:pt>
                <c:pt idx="15119">
                  <c:v>866.91</c:v>
                </c:pt>
                <c:pt idx="15120">
                  <c:v>866.95</c:v>
                </c:pt>
                <c:pt idx="15121">
                  <c:v>867.6</c:v>
                </c:pt>
                <c:pt idx="15122">
                  <c:v>866.96</c:v>
                </c:pt>
                <c:pt idx="15123">
                  <c:v>866.91</c:v>
                </c:pt>
                <c:pt idx="15124">
                  <c:v>867.82</c:v>
                </c:pt>
                <c:pt idx="15125">
                  <c:v>866.85</c:v>
                </c:pt>
                <c:pt idx="15126">
                  <c:v>866.9</c:v>
                </c:pt>
                <c:pt idx="15127">
                  <c:v>867.57</c:v>
                </c:pt>
                <c:pt idx="15128">
                  <c:v>866.88</c:v>
                </c:pt>
                <c:pt idx="15129">
                  <c:v>867.06</c:v>
                </c:pt>
                <c:pt idx="15130">
                  <c:v>867.57</c:v>
                </c:pt>
                <c:pt idx="15131">
                  <c:v>866.91</c:v>
                </c:pt>
                <c:pt idx="15132">
                  <c:v>866.82</c:v>
                </c:pt>
                <c:pt idx="15133">
                  <c:v>867.41</c:v>
                </c:pt>
                <c:pt idx="15134">
                  <c:v>867</c:v>
                </c:pt>
                <c:pt idx="15135">
                  <c:v>866.78</c:v>
                </c:pt>
                <c:pt idx="15136">
                  <c:v>867.36</c:v>
                </c:pt>
                <c:pt idx="15137">
                  <c:v>866.97</c:v>
                </c:pt>
                <c:pt idx="15138">
                  <c:v>866.77</c:v>
                </c:pt>
                <c:pt idx="15139">
                  <c:v>867.36</c:v>
                </c:pt>
                <c:pt idx="15140">
                  <c:v>867.07</c:v>
                </c:pt>
                <c:pt idx="15141">
                  <c:v>867.24</c:v>
                </c:pt>
                <c:pt idx="15142">
                  <c:v>867.22</c:v>
                </c:pt>
                <c:pt idx="15143">
                  <c:v>866.97</c:v>
                </c:pt>
                <c:pt idx="15144">
                  <c:v>867.36</c:v>
                </c:pt>
                <c:pt idx="15145">
                  <c:v>867.16</c:v>
                </c:pt>
                <c:pt idx="15146">
                  <c:v>867</c:v>
                </c:pt>
                <c:pt idx="15147">
                  <c:v>867.39</c:v>
                </c:pt>
                <c:pt idx="15148">
                  <c:v>867.04</c:v>
                </c:pt>
                <c:pt idx="15149">
                  <c:v>867.06</c:v>
                </c:pt>
                <c:pt idx="15150">
                  <c:v>867.31</c:v>
                </c:pt>
                <c:pt idx="15151">
                  <c:v>866.92</c:v>
                </c:pt>
                <c:pt idx="15152">
                  <c:v>866.88</c:v>
                </c:pt>
                <c:pt idx="15153">
                  <c:v>867.46</c:v>
                </c:pt>
                <c:pt idx="15154">
                  <c:v>866.86</c:v>
                </c:pt>
                <c:pt idx="15155">
                  <c:v>867</c:v>
                </c:pt>
                <c:pt idx="15156">
                  <c:v>867.6</c:v>
                </c:pt>
                <c:pt idx="15157">
                  <c:v>866.93</c:v>
                </c:pt>
                <c:pt idx="15158">
                  <c:v>866.88</c:v>
                </c:pt>
                <c:pt idx="15159">
                  <c:v>867.76</c:v>
                </c:pt>
                <c:pt idx="15160">
                  <c:v>866.92</c:v>
                </c:pt>
                <c:pt idx="15161">
                  <c:v>866.88</c:v>
                </c:pt>
                <c:pt idx="15162">
                  <c:v>867.57</c:v>
                </c:pt>
                <c:pt idx="15163">
                  <c:v>867.07</c:v>
                </c:pt>
                <c:pt idx="15164">
                  <c:v>866.9</c:v>
                </c:pt>
                <c:pt idx="15165">
                  <c:v>867.83</c:v>
                </c:pt>
                <c:pt idx="15166">
                  <c:v>866.81</c:v>
                </c:pt>
                <c:pt idx="15167">
                  <c:v>866.99</c:v>
                </c:pt>
                <c:pt idx="15168">
                  <c:v>867.78</c:v>
                </c:pt>
                <c:pt idx="15169">
                  <c:v>866.79</c:v>
                </c:pt>
                <c:pt idx="15170">
                  <c:v>866.98</c:v>
                </c:pt>
                <c:pt idx="15171">
                  <c:v>867.62</c:v>
                </c:pt>
                <c:pt idx="15172">
                  <c:v>866.93</c:v>
                </c:pt>
                <c:pt idx="15173">
                  <c:v>866.79</c:v>
                </c:pt>
                <c:pt idx="15174">
                  <c:v>867.5</c:v>
                </c:pt>
                <c:pt idx="15175">
                  <c:v>866.87</c:v>
                </c:pt>
                <c:pt idx="15176">
                  <c:v>867.03</c:v>
                </c:pt>
                <c:pt idx="15177">
                  <c:v>867.37</c:v>
                </c:pt>
                <c:pt idx="15178">
                  <c:v>867.05</c:v>
                </c:pt>
                <c:pt idx="15179">
                  <c:v>867.01</c:v>
                </c:pt>
                <c:pt idx="15180">
                  <c:v>867.2</c:v>
                </c:pt>
                <c:pt idx="15181">
                  <c:v>867.13</c:v>
                </c:pt>
                <c:pt idx="15182">
                  <c:v>867.23</c:v>
                </c:pt>
                <c:pt idx="15183">
                  <c:v>867.24</c:v>
                </c:pt>
                <c:pt idx="15184">
                  <c:v>867.04</c:v>
                </c:pt>
                <c:pt idx="15185">
                  <c:v>867.19</c:v>
                </c:pt>
                <c:pt idx="15186">
                  <c:v>867.17</c:v>
                </c:pt>
                <c:pt idx="15187">
                  <c:v>867.05</c:v>
                </c:pt>
                <c:pt idx="15188">
                  <c:v>867.33</c:v>
                </c:pt>
                <c:pt idx="15189">
                  <c:v>867.11</c:v>
                </c:pt>
                <c:pt idx="15190">
                  <c:v>867.02</c:v>
                </c:pt>
                <c:pt idx="15191">
                  <c:v>867.44</c:v>
                </c:pt>
                <c:pt idx="15192">
                  <c:v>866.97</c:v>
                </c:pt>
                <c:pt idx="15193">
                  <c:v>866.99</c:v>
                </c:pt>
                <c:pt idx="15194">
                  <c:v>867.74</c:v>
                </c:pt>
                <c:pt idx="15195">
                  <c:v>867.07</c:v>
                </c:pt>
                <c:pt idx="15196">
                  <c:v>867.07</c:v>
                </c:pt>
                <c:pt idx="15197">
                  <c:v>867.68</c:v>
                </c:pt>
                <c:pt idx="15198">
                  <c:v>866.98</c:v>
                </c:pt>
                <c:pt idx="15199">
                  <c:v>867.09</c:v>
                </c:pt>
                <c:pt idx="15200">
                  <c:v>867.78</c:v>
                </c:pt>
                <c:pt idx="15201">
                  <c:v>867.14</c:v>
                </c:pt>
                <c:pt idx="15202">
                  <c:v>867.21</c:v>
                </c:pt>
                <c:pt idx="15203">
                  <c:v>867.91</c:v>
                </c:pt>
                <c:pt idx="15204">
                  <c:v>867.07</c:v>
                </c:pt>
                <c:pt idx="15205">
                  <c:v>867.04</c:v>
                </c:pt>
                <c:pt idx="15206">
                  <c:v>867.93</c:v>
                </c:pt>
                <c:pt idx="15207">
                  <c:v>867.2</c:v>
                </c:pt>
                <c:pt idx="15208">
                  <c:v>867.2</c:v>
                </c:pt>
                <c:pt idx="15209">
                  <c:v>867.84</c:v>
                </c:pt>
                <c:pt idx="15210">
                  <c:v>867.08</c:v>
                </c:pt>
                <c:pt idx="15211">
                  <c:v>867.14</c:v>
                </c:pt>
                <c:pt idx="15212">
                  <c:v>867.67</c:v>
                </c:pt>
                <c:pt idx="15213">
                  <c:v>867.06</c:v>
                </c:pt>
                <c:pt idx="15214">
                  <c:v>867</c:v>
                </c:pt>
                <c:pt idx="15215">
                  <c:v>867.32</c:v>
                </c:pt>
                <c:pt idx="15216">
                  <c:v>866.92</c:v>
                </c:pt>
                <c:pt idx="15217">
                  <c:v>866.99</c:v>
                </c:pt>
                <c:pt idx="15218">
                  <c:v>867.38</c:v>
                </c:pt>
                <c:pt idx="15219">
                  <c:v>866.87</c:v>
                </c:pt>
                <c:pt idx="15220">
                  <c:v>867.06</c:v>
                </c:pt>
                <c:pt idx="15221">
                  <c:v>867.27</c:v>
                </c:pt>
                <c:pt idx="15222">
                  <c:v>866.94</c:v>
                </c:pt>
                <c:pt idx="15223">
                  <c:v>867.18</c:v>
                </c:pt>
                <c:pt idx="15224">
                  <c:v>867.26</c:v>
                </c:pt>
                <c:pt idx="15225">
                  <c:v>866.9</c:v>
                </c:pt>
                <c:pt idx="15226">
                  <c:v>867.26</c:v>
                </c:pt>
                <c:pt idx="15227">
                  <c:v>867.05</c:v>
                </c:pt>
                <c:pt idx="15228">
                  <c:v>866.91</c:v>
                </c:pt>
                <c:pt idx="15229">
                  <c:v>867.49</c:v>
                </c:pt>
                <c:pt idx="15230">
                  <c:v>867.03</c:v>
                </c:pt>
                <c:pt idx="15231">
                  <c:v>866.92</c:v>
                </c:pt>
                <c:pt idx="15232">
                  <c:v>867.49</c:v>
                </c:pt>
                <c:pt idx="15233">
                  <c:v>867.06</c:v>
                </c:pt>
                <c:pt idx="15234">
                  <c:v>866.98</c:v>
                </c:pt>
                <c:pt idx="15235">
                  <c:v>867.65</c:v>
                </c:pt>
                <c:pt idx="15236">
                  <c:v>866.91</c:v>
                </c:pt>
                <c:pt idx="15237">
                  <c:v>866.95</c:v>
                </c:pt>
                <c:pt idx="15238">
                  <c:v>867.71</c:v>
                </c:pt>
                <c:pt idx="15239">
                  <c:v>867.22</c:v>
                </c:pt>
                <c:pt idx="15240">
                  <c:v>867.07</c:v>
                </c:pt>
                <c:pt idx="15241">
                  <c:v>867.7</c:v>
                </c:pt>
                <c:pt idx="15242">
                  <c:v>866.87</c:v>
                </c:pt>
                <c:pt idx="15243">
                  <c:v>866.8</c:v>
                </c:pt>
                <c:pt idx="15244">
                  <c:v>867.76</c:v>
                </c:pt>
                <c:pt idx="15245">
                  <c:v>866.92</c:v>
                </c:pt>
                <c:pt idx="15246">
                  <c:v>866.85</c:v>
                </c:pt>
                <c:pt idx="15247">
                  <c:v>867.8</c:v>
                </c:pt>
                <c:pt idx="15248">
                  <c:v>866.95</c:v>
                </c:pt>
                <c:pt idx="15249">
                  <c:v>866.99</c:v>
                </c:pt>
                <c:pt idx="15250">
                  <c:v>867.46</c:v>
                </c:pt>
                <c:pt idx="15251">
                  <c:v>867.12</c:v>
                </c:pt>
                <c:pt idx="15252">
                  <c:v>867.2</c:v>
                </c:pt>
                <c:pt idx="15253">
                  <c:v>867.32</c:v>
                </c:pt>
                <c:pt idx="15254">
                  <c:v>866.9</c:v>
                </c:pt>
                <c:pt idx="15255">
                  <c:v>866.88</c:v>
                </c:pt>
                <c:pt idx="15256">
                  <c:v>867.36</c:v>
                </c:pt>
                <c:pt idx="15257">
                  <c:v>866.83</c:v>
                </c:pt>
                <c:pt idx="15258">
                  <c:v>866.98</c:v>
                </c:pt>
                <c:pt idx="15259">
                  <c:v>867.21</c:v>
                </c:pt>
                <c:pt idx="15260">
                  <c:v>866.91</c:v>
                </c:pt>
                <c:pt idx="15261">
                  <c:v>867.27</c:v>
                </c:pt>
                <c:pt idx="15262">
                  <c:v>867.33</c:v>
                </c:pt>
                <c:pt idx="15263">
                  <c:v>867.14</c:v>
                </c:pt>
                <c:pt idx="15264">
                  <c:v>867.43</c:v>
                </c:pt>
                <c:pt idx="15265">
                  <c:v>867.1</c:v>
                </c:pt>
                <c:pt idx="15266">
                  <c:v>867</c:v>
                </c:pt>
                <c:pt idx="15267">
                  <c:v>867.41</c:v>
                </c:pt>
                <c:pt idx="15268">
                  <c:v>867.06</c:v>
                </c:pt>
                <c:pt idx="15269">
                  <c:v>866.95</c:v>
                </c:pt>
                <c:pt idx="15270">
                  <c:v>867.52</c:v>
                </c:pt>
                <c:pt idx="15271">
                  <c:v>866.86</c:v>
                </c:pt>
                <c:pt idx="15272">
                  <c:v>867.02</c:v>
                </c:pt>
                <c:pt idx="15273">
                  <c:v>867.71</c:v>
                </c:pt>
                <c:pt idx="15274">
                  <c:v>866.95</c:v>
                </c:pt>
                <c:pt idx="15275">
                  <c:v>866.84</c:v>
                </c:pt>
                <c:pt idx="15276">
                  <c:v>867.78</c:v>
                </c:pt>
                <c:pt idx="15277">
                  <c:v>867.01</c:v>
                </c:pt>
                <c:pt idx="15278">
                  <c:v>867.11</c:v>
                </c:pt>
                <c:pt idx="15279">
                  <c:v>867.78</c:v>
                </c:pt>
                <c:pt idx="15280">
                  <c:v>866.95</c:v>
                </c:pt>
                <c:pt idx="15281">
                  <c:v>866.97</c:v>
                </c:pt>
                <c:pt idx="15282">
                  <c:v>867.9</c:v>
                </c:pt>
                <c:pt idx="15283">
                  <c:v>866.86</c:v>
                </c:pt>
                <c:pt idx="15284">
                  <c:v>866.98</c:v>
                </c:pt>
                <c:pt idx="15285">
                  <c:v>867.81</c:v>
                </c:pt>
                <c:pt idx="15286">
                  <c:v>866.99</c:v>
                </c:pt>
                <c:pt idx="15287">
                  <c:v>866.94</c:v>
                </c:pt>
                <c:pt idx="15288">
                  <c:v>867.52</c:v>
                </c:pt>
                <c:pt idx="15289">
                  <c:v>866.87</c:v>
                </c:pt>
                <c:pt idx="15290">
                  <c:v>866.86</c:v>
                </c:pt>
                <c:pt idx="15291">
                  <c:v>867.27</c:v>
                </c:pt>
                <c:pt idx="15292">
                  <c:v>866.8</c:v>
                </c:pt>
                <c:pt idx="15293">
                  <c:v>866.87</c:v>
                </c:pt>
                <c:pt idx="15294">
                  <c:v>867.21</c:v>
                </c:pt>
                <c:pt idx="15295">
                  <c:v>866.66</c:v>
                </c:pt>
                <c:pt idx="15296">
                  <c:v>866.88</c:v>
                </c:pt>
                <c:pt idx="15297">
                  <c:v>867.28</c:v>
                </c:pt>
                <c:pt idx="15298">
                  <c:v>866.89</c:v>
                </c:pt>
                <c:pt idx="15299">
                  <c:v>867.27</c:v>
                </c:pt>
                <c:pt idx="15300">
                  <c:v>867.32</c:v>
                </c:pt>
                <c:pt idx="15301">
                  <c:v>866.93</c:v>
                </c:pt>
                <c:pt idx="15302">
                  <c:v>867.07</c:v>
                </c:pt>
                <c:pt idx="15303">
                  <c:v>867.07</c:v>
                </c:pt>
                <c:pt idx="15304">
                  <c:v>866.98</c:v>
                </c:pt>
                <c:pt idx="15305">
                  <c:v>867.46</c:v>
                </c:pt>
                <c:pt idx="15306">
                  <c:v>866.87</c:v>
                </c:pt>
                <c:pt idx="15307">
                  <c:v>867.01</c:v>
                </c:pt>
                <c:pt idx="15308">
                  <c:v>867.68</c:v>
                </c:pt>
                <c:pt idx="15309">
                  <c:v>866.98</c:v>
                </c:pt>
                <c:pt idx="15310">
                  <c:v>866.81</c:v>
                </c:pt>
                <c:pt idx="15311">
                  <c:v>867.49</c:v>
                </c:pt>
                <c:pt idx="15312">
                  <c:v>866.98</c:v>
                </c:pt>
                <c:pt idx="15313">
                  <c:v>867.03</c:v>
                </c:pt>
                <c:pt idx="15314">
                  <c:v>867.83</c:v>
                </c:pt>
                <c:pt idx="15315">
                  <c:v>866.97</c:v>
                </c:pt>
                <c:pt idx="15316">
                  <c:v>866.97</c:v>
                </c:pt>
                <c:pt idx="15317">
                  <c:v>867.66</c:v>
                </c:pt>
                <c:pt idx="15318">
                  <c:v>866.93</c:v>
                </c:pt>
                <c:pt idx="15319">
                  <c:v>867.01</c:v>
                </c:pt>
                <c:pt idx="15320">
                  <c:v>867.6</c:v>
                </c:pt>
                <c:pt idx="15321">
                  <c:v>866.9</c:v>
                </c:pt>
                <c:pt idx="15322">
                  <c:v>867.08</c:v>
                </c:pt>
                <c:pt idx="15323">
                  <c:v>867.85</c:v>
                </c:pt>
                <c:pt idx="15324">
                  <c:v>867.07</c:v>
                </c:pt>
                <c:pt idx="15325">
                  <c:v>867.12</c:v>
                </c:pt>
                <c:pt idx="15326">
                  <c:v>867.77</c:v>
                </c:pt>
                <c:pt idx="15327">
                  <c:v>867.31</c:v>
                </c:pt>
                <c:pt idx="15328">
                  <c:v>867.05</c:v>
                </c:pt>
                <c:pt idx="15329">
                  <c:v>867.73</c:v>
                </c:pt>
                <c:pt idx="15330">
                  <c:v>867.07</c:v>
                </c:pt>
                <c:pt idx="15331">
                  <c:v>867.06</c:v>
                </c:pt>
                <c:pt idx="15332">
                  <c:v>867.64</c:v>
                </c:pt>
                <c:pt idx="15333">
                  <c:v>867.04</c:v>
                </c:pt>
                <c:pt idx="15334">
                  <c:v>867.08</c:v>
                </c:pt>
                <c:pt idx="15335">
                  <c:v>867.46</c:v>
                </c:pt>
                <c:pt idx="15336">
                  <c:v>867.19</c:v>
                </c:pt>
                <c:pt idx="15337">
                  <c:v>867.31</c:v>
                </c:pt>
                <c:pt idx="15338">
                  <c:v>867.45</c:v>
                </c:pt>
                <c:pt idx="15339">
                  <c:v>867.12</c:v>
                </c:pt>
                <c:pt idx="15340">
                  <c:v>867.47</c:v>
                </c:pt>
                <c:pt idx="15341">
                  <c:v>867.1</c:v>
                </c:pt>
                <c:pt idx="15342">
                  <c:v>867.14</c:v>
                </c:pt>
                <c:pt idx="15343">
                  <c:v>867.33</c:v>
                </c:pt>
                <c:pt idx="15344">
                  <c:v>867.27</c:v>
                </c:pt>
                <c:pt idx="15345">
                  <c:v>867.13</c:v>
                </c:pt>
                <c:pt idx="15346">
                  <c:v>867.62</c:v>
                </c:pt>
                <c:pt idx="15347">
                  <c:v>867.34</c:v>
                </c:pt>
                <c:pt idx="15348">
                  <c:v>867.04</c:v>
                </c:pt>
                <c:pt idx="15349">
                  <c:v>867.68</c:v>
                </c:pt>
                <c:pt idx="15350">
                  <c:v>867.01</c:v>
                </c:pt>
                <c:pt idx="15351">
                  <c:v>866.97</c:v>
                </c:pt>
                <c:pt idx="15352">
                  <c:v>867.83</c:v>
                </c:pt>
                <c:pt idx="15353">
                  <c:v>867.21</c:v>
                </c:pt>
                <c:pt idx="15354">
                  <c:v>867.15</c:v>
                </c:pt>
                <c:pt idx="15355">
                  <c:v>867.96</c:v>
                </c:pt>
                <c:pt idx="15356">
                  <c:v>867.05</c:v>
                </c:pt>
                <c:pt idx="15357">
                  <c:v>867.02</c:v>
                </c:pt>
                <c:pt idx="15358">
                  <c:v>867.9</c:v>
                </c:pt>
                <c:pt idx="15359">
                  <c:v>867</c:v>
                </c:pt>
                <c:pt idx="15360">
                  <c:v>867.14</c:v>
                </c:pt>
                <c:pt idx="15361">
                  <c:v>867.94</c:v>
                </c:pt>
                <c:pt idx="15362">
                  <c:v>867</c:v>
                </c:pt>
                <c:pt idx="15363">
                  <c:v>867.1</c:v>
                </c:pt>
                <c:pt idx="15364">
                  <c:v>867.82</c:v>
                </c:pt>
                <c:pt idx="15365">
                  <c:v>866.93</c:v>
                </c:pt>
                <c:pt idx="15366">
                  <c:v>867.16</c:v>
                </c:pt>
                <c:pt idx="15367">
                  <c:v>867.56</c:v>
                </c:pt>
                <c:pt idx="15368">
                  <c:v>866.92</c:v>
                </c:pt>
                <c:pt idx="15369">
                  <c:v>867.14</c:v>
                </c:pt>
                <c:pt idx="15370">
                  <c:v>867.39</c:v>
                </c:pt>
                <c:pt idx="15371">
                  <c:v>867.27</c:v>
                </c:pt>
                <c:pt idx="15372">
                  <c:v>867.24</c:v>
                </c:pt>
                <c:pt idx="15373">
                  <c:v>867.26</c:v>
                </c:pt>
                <c:pt idx="15374">
                  <c:v>867.2</c:v>
                </c:pt>
                <c:pt idx="15375">
                  <c:v>867.24</c:v>
                </c:pt>
                <c:pt idx="15376">
                  <c:v>867.39</c:v>
                </c:pt>
                <c:pt idx="15377">
                  <c:v>866.94</c:v>
                </c:pt>
                <c:pt idx="15378">
                  <c:v>867.19</c:v>
                </c:pt>
                <c:pt idx="15379">
                  <c:v>867.23</c:v>
                </c:pt>
                <c:pt idx="15380">
                  <c:v>867.18</c:v>
                </c:pt>
                <c:pt idx="15381">
                  <c:v>867.45</c:v>
                </c:pt>
                <c:pt idx="15382">
                  <c:v>867.14</c:v>
                </c:pt>
                <c:pt idx="15383">
                  <c:v>867.07</c:v>
                </c:pt>
                <c:pt idx="15384">
                  <c:v>867.57</c:v>
                </c:pt>
                <c:pt idx="15385">
                  <c:v>867.01</c:v>
                </c:pt>
                <c:pt idx="15386">
                  <c:v>867</c:v>
                </c:pt>
                <c:pt idx="15387">
                  <c:v>867.65</c:v>
                </c:pt>
                <c:pt idx="15388">
                  <c:v>867.05</c:v>
                </c:pt>
                <c:pt idx="15389">
                  <c:v>867.36</c:v>
                </c:pt>
                <c:pt idx="15390">
                  <c:v>867.86</c:v>
                </c:pt>
                <c:pt idx="15391">
                  <c:v>867.2</c:v>
                </c:pt>
                <c:pt idx="15392">
                  <c:v>867.07</c:v>
                </c:pt>
                <c:pt idx="15393">
                  <c:v>867.93</c:v>
                </c:pt>
                <c:pt idx="15394">
                  <c:v>867.11</c:v>
                </c:pt>
                <c:pt idx="15395">
                  <c:v>866.91</c:v>
                </c:pt>
                <c:pt idx="15396">
                  <c:v>867.89</c:v>
                </c:pt>
                <c:pt idx="15397">
                  <c:v>867.03</c:v>
                </c:pt>
                <c:pt idx="15398">
                  <c:v>867.05</c:v>
                </c:pt>
                <c:pt idx="15399">
                  <c:v>867.79</c:v>
                </c:pt>
                <c:pt idx="15400">
                  <c:v>867.12</c:v>
                </c:pt>
                <c:pt idx="15401">
                  <c:v>867.1</c:v>
                </c:pt>
                <c:pt idx="15402">
                  <c:v>867.68</c:v>
                </c:pt>
                <c:pt idx="15403">
                  <c:v>867.16</c:v>
                </c:pt>
                <c:pt idx="15404">
                  <c:v>867.34</c:v>
                </c:pt>
                <c:pt idx="15405">
                  <c:v>867.79</c:v>
                </c:pt>
                <c:pt idx="15406">
                  <c:v>867</c:v>
                </c:pt>
                <c:pt idx="15407">
                  <c:v>867.29</c:v>
                </c:pt>
                <c:pt idx="15408">
                  <c:v>867.66</c:v>
                </c:pt>
                <c:pt idx="15409">
                  <c:v>867.07</c:v>
                </c:pt>
                <c:pt idx="15410">
                  <c:v>866.9</c:v>
                </c:pt>
                <c:pt idx="15411">
                  <c:v>867.41</c:v>
                </c:pt>
                <c:pt idx="15412">
                  <c:v>867.03</c:v>
                </c:pt>
                <c:pt idx="15413">
                  <c:v>867.15</c:v>
                </c:pt>
                <c:pt idx="15414">
                  <c:v>867.32</c:v>
                </c:pt>
                <c:pt idx="15415">
                  <c:v>867.07</c:v>
                </c:pt>
                <c:pt idx="15416">
                  <c:v>867.07</c:v>
                </c:pt>
                <c:pt idx="15417">
                  <c:v>867.26</c:v>
                </c:pt>
                <c:pt idx="15418">
                  <c:v>866.94</c:v>
                </c:pt>
                <c:pt idx="15419">
                  <c:v>867.32</c:v>
                </c:pt>
                <c:pt idx="15420">
                  <c:v>866.88</c:v>
                </c:pt>
                <c:pt idx="15421">
                  <c:v>866.73</c:v>
                </c:pt>
                <c:pt idx="15422">
                  <c:v>867.42</c:v>
                </c:pt>
                <c:pt idx="15423">
                  <c:v>866.98</c:v>
                </c:pt>
                <c:pt idx="15424">
                  <c:v>867.12</c:v>
                </c:pt>
                <c:pt idx="15425">
                  <c:v>867.72</c:v>
                </c:pt>
                <c:pt idx="15426">
                  <c:v>867.09</c:v>
                </c:pt>
                <c:pt idx="15427">
                  <c:v>866.92</c:v>
                </c:pt>
                <c:pt idx="15428">
                  <c:v>867.62</c:v>
                </c:pt>
                <c:pt idx="15429">
                  <c:v>867.07</c:v>
                </c:pt>
                <c:pt idx="15430">
                  <c:v>867.03</c:v>
                </c:pt>
                <c:pt idx="15431">
                  <c:v>867.86</c:v>
                </c:pt>
                <c:pt idx="15432">
                  <c:v>867.08</c:v>
                </c:pt>
                <c:pt idx="15433">
                  <c:v>867.02</c:v>
                </c:pt>
                <c:pt idx="15434">
                  <c:v>867.87</c:v>
                </c:pt>
                <c:pt idx="15435">
                  <c:v>867.01</c:v>
                </c:pt>
                <c:pt idx="15436">
                  <c:v>866.91</c:v>
                </c:pt>
                <c:pt idx="15437">
                  <c:v>867.9</c:v>
                </c:pt>
                <c:pt idx="15438">
                  <c:v>867.07</c:v>
                </c:pt>
                <c:pt idx="15439">
                  <c:v>867.03</c:v>
                </c:pt>
                <c:pt idx="15440">
                  <c:v>868.06</c:v>
                </c:pt>
                <c:pt idx="15441">
                  <c:v>867.05</c:v>
                </c:pt>
                <c:pt idx="15442">
                  <c:v>866.99</c:v>
                </c:pt>
                <c:pt idx="15443">
                  <c:v>867.79</c:v>
                </c:pt>
                <c:pt idx="15444">
                  <c:v>867.1</c:v>
                </c:pt>
                <c:pt idx="15445">
                  <c:v>867.01</c:v>
                </c:pt>
                <c:pt idx="15446">
                  <c:v>867.54</c:v>
                </c:pt>
                <c:pt idx="15447">
                  <c:v>867.09</c:v>
                </c:pt>
                <c:pt idx="15448">
                  <c:v>867.04</c:v>
                </c:pt>
                <c:pt idx="15449">
                  <c:v>867.39</c:v>
                </c:pt>
                <c:pt idx="15450">
                  <c:v>866.84</c:v>
                </c:pt>
                <c:pt idx="15451">
                  <c:v>866.95</c:v>
                </c:pt>
                <c:pt idx="15452">
                  <c:v>867.52</c:v>
                </c:pt>
                <c:pt idx="15453">
                  <c:v>867.03</c:v>
                </c:pt>
                <c:pt idx="15454">
                  <c:v>867.05</c:v>
                </c:pt>
                <c:pt idx="15455">
                  <c:v>867.12</c:v>
                </c:pt>
                <c:pt idx="15456">
                  <c:v>866.85</c:v>
                </c:pt>
                <c:pt idx="15457">
                  <c:v>867.34</c:v>
                </c:pt>
                <c:pt idx="15458">
                  <c:v>867.1</c:v>
                </c:pt>
                <c:pt idx="15459">
                  <c:v>866.92</c:v>
                </c:pt>
                <c:pt idx="15460">
                  <c:v>867.27</c:v>
                </c:pt>
                <c:pt idx="15461">
                  <c:v>866.9</c:v>
                </c:pt>
                <c:pt idx="15462">
                  <c:v>866.92</c:v>
                </c:pt>
                <c:pt idx="15463">
                  <c:v>867.67</c:v>
                </c:pt>
                <c:pt idx="15464">
                  <c:v>867.12</c:v>
                </c:pt>
                <c:pt idx="15465">
                  <c:v>867.15</c:v>
                </c:pt>
                <c:pt idx="15466">
                  <c:v>867.92</c:v>
                </c:pt>
                <c:pt idx="15467">
                  <c:v>867.01</c:v>
                </c:pt>
                <c:pt idx="15468">
                  <c:v>867.07</c:v>
                </c:pt>
                <c:pt idx="15469">
                  <c:v>867.62</c:v>
                </c:pt>
                <c:pt idx="15470">
                  <c:v>867.04</c:v>
                </c:pt>
                <c:pt idx="15471">
                  <c:v>866.91</c:v>
                </c:pt>
                <c:pt idx="15472">
                  <c:v>867.73</c:v>
                </c:pt>
                <c:pt idx="15473">
                  <c:v>867.09</c:v>
                </c:pt>
                <c:pt idx="15474">
                  <c:v>867.05</c:v>
                </c:pt>
                <c:pt idx="15475">
                  <c:v>867.81</c:v>
                </c:pt>
                <c:pt idx="15476">
                  <c:v>867.06</c:v>
                </c:pt>
                <c:pt idx="15477">
                  <c:v>866.82</c:v>
                </c:pt>
                <c:pt idx="15478">
                  <c:v>867.7</c:v>
                </c:pt>
                <c:pt idx="15479">
                  <c:v>867.09</c:v>
                </c:pt>
                <c:pt idx="15480">
                  <c:v>866.87</c:v>
                </c:pt>
                <c:pt idx="15481">
                  <c:v>867.73</c:v>
                </c:pt>
                <c:pt idx="15482">
                  <c:v>867.01</c:v>
                </c:pt>
                <c:pt idx="15483">
                  <c:v>867.06</c:v>
                </c:pt>
                <c:pt idx="15484">
                  <c:v>867.57</c:v>
                </c:pt>
                <c:pt idx="15485">
                  <c:v>866.91</c:v>
                </c:pt>
                <c:pt idx="15486">
                  <c:v>867.02</c:v>
                </c:pt>
                <c:pt idx="15487">
                  <c:v>867.47</c:v>
                </c:pt>
                <c:pt idx="15488">
                  <c:v>866.96</c:v>
                </c:pt>
                <c:pt idx="15489">
                  <c:v>866.79</c:v>
                </c:pt>
                <c:pt idx="15490">
                  <c:v>867.27</c:v>
                </c:pt>
                <c:pt idx="15491">
                  <c:v>866.91</c:v>
                </c:pt>
                <c:pt idx="15492">
                  <c:v>867.19</c:v>
                </c:pt>
                <c:pt idx="15493">
                  <c:v>867.28</c:v>
                </c:pt>
                <c:pt idx="15494">
                  <c:v>867.16</c:v>
                </c:pt>
                <c:pt idx="15495">
                  <c:v>867.18</c:v>
                </c:pt>
                <c:pt idx="15496">
                  <c:v>867.36</c:v>
                </c:pt>
                <c:pt idx="15497">
                  <c:v>867.14</c:v>
                </c:pt>
                <c:pt idx="15498">
                  <c:v>867.13</c:v>
                </c:pt>
                <c:pt idx="15499">
                  <c:v>867.19</c:v>
                </c:pt>
                <c:pt idx="15500">
                  <c:v>867.12</c:v>
                </c:pt>
                <c:pt idx="15501">
                  <c:v>867.45</c:v>
                </c:pt>
                <c:pt idx="15502">
                  <c:v>867.29</c:v>
                </c:pt>
                <c:pt idx="15503">
                  <c:v>867.12</c:v>
                </c:pt>
                <c:pt idx="15504">
                  <c:v>867.69</c:v>
                </c:pt>
                <c:pt idx="15505">
                  <c:v>867.02</c:v>
                </c:pt>
                <c:pt idx="15506">
                  <c:v>866.98</c:v>
                </c:pt>
                <c:pt idx="15507">
                  <c:v>867.94</c:v>
                </c:pt>
                <c:pt idx="15508">
                  <c:v>867.15</c:v>
                </c:pt>
                <c:pt idx="15509">
                  <c:v>866.88</c:v>
                </c:pt>
                <c:pt idx="15510">
                  <c:v>867.74</c:v>
                </c:pt>
                <c:pt idx="15511">
                  <c:v>867.07</c:v>
                </c:pt>
                <c:pt idx="15512">
                  <c:v>867.05</c:v>
                </c:pt>
                <c:pt idx="15513">
                  <c:v>867.73</c:v>
                </c:pt>
                <c:pt idx="15514">
                  <c:v>867.1</c:v>
                </c:pt>
                <c:pt idx="15515">
                  <c:v>867.09</c:v>
                </c:pt>
                <c:pt idx="15516">
                  <c:v>867.93</c:v>
                </c:pt>
                <c:pt idx="15517">
                  <c:v>867.12</c:v>
                </c:pt>
                <c:pt idx="15518">
                  <c:v>867.21</c:v>
                </c:pt>
                <c:pt idx="15519">
                  <c:v>867.78</c:v>
                </c:pt>
                <c:pt idx="15520">
                  <c:v>867.17</c:v>
                </c:pt>
                <c:pt idx="15521">
                  <c:v>867.16</c:v>
                </c:pt>
                <c:pt idx="15522">
                  <c:v>867.72</c:v>
                </c:pt>
                <c:pt idx="15523">
                  <c:v>867.13</c:v>
                </c:pt>
                <c:pt idx="15524">
                  <c:v>867.07</c:v>
                </c:pt>
                <c:pt idx="15525">
                  <c:v>867.67</c:v>
                </c:pt>
                <c:pt idx="15526">
                  <c:v>867.26</c:v>
                </c:pt>
                <c:pt idx="15527">
                  <c:v>867.01</c:v>
                </c:pt>
                <c:pt idx="15528">
                  <c:v>867.32</c:v>
                </c:pt>
                <c:pt idx="15529">
                  <c:v>867.05</c:v>
                </c:pt>
                <c:pt idx="15530">
                  <c:v>867.19</c:v>
                </c:pt>
                <c:pt idx="15531">
                  <c:v>867.6</c:v>
                </c:pt>
                <c:pt idx="15532">
                  <c:v>867.15</c:v>
                </c:pt>
                <c:pt idx="15533">
                  <c:v>867.26</c:v>
                </c:pt>
                <c:pt idx="15534">
                  <c:v>867.22</c:v>
                </c:pt>
                <c:pt idx="15535">
                  <c:v>867.04</c:v>
                </c:pt>
                <c:pt idx="15536">
                  <c:v>867.47</c:v>
                </c:pt>
                <c:pt idx="15537">
                  <c:v>867.35</c:v>
                </c:pt>
                <c:pt idx="15538">
                  <c:v>867.14</c:v>
                </c:pt>
                <c:pt idx="15539">
                  <c:v>867.48</c:v>
                </c:pt>
                <c:pt idx="15540">
                  <c:v>867.21</c:v>
                </c:pt>
                <c:pt idx="15541">
                  <c:v>867.12</c:v>
                </c:pt>
                <c:pt idx="15542">
                  <c:v>867.58</c:v>
                </c:pt>
                <c:pt idx="15543">
                  <c:v>867.11</c:v>
                </c:pt>
                <c:pt idx="15544">
                  <c:v>866.95</c:v>
                </c:pt>
                <c:pt idx="15545">
                  <c:v>867.64</c:v>
                </c:pt>
                <c:pt idx="15546">
                  <c:v>867.15</c:v>
                </c:pt>
                <c:pt idx="15547">
                  <c:v>867.06</c:v>
                </c:pt>
                <c:pt idx="15548">
                  <c:v>867.71</c:v>
                </c:pt>
                <c:pt idx="15549">
                  <c:v>867.23</c:v>
                </c:pt>
                <c:pt idx="15550">
                  <c:v>867.11</c:v>
                </c:pt>
                <c:pt idx="15551">
                  <c:v>868.06</c:v>
                </c:pt>
                <c:pt idx="15552">
                  <c:v>867.1</c:v>
                </c:pt>
                <c:pt idx="15553">
                  <c:v>867.18</c:v>
                </c:pt>
                <c:pt idx="15554">
                  <c:v>867.86</c:v>
                </c:pt>
                <c:pt idx="15555">
                  <c:v>866.97</c:v>
                </c:pt>
                <c:pt idx="15556">
                  <c:v>866.88</c:v>
                </c:pt>
                <c:pt idx="15557">
                  <c:v>867.79</c:v>
                </c:pt>
                <c:pt idx="15558">
                  <c:v>867.06</c:v>
                </c:pt>
                <c:pt idx="15559">
                  <c:v>867.28</c:v>
                </c:pt>
                <c:pt idx="15560">
                  <c:v>867.69</c:v>
                </c:pt>
                <c:pt idx="15561">
                  <c:v>867.12</c:v>
                </c:pt>
                <c:pt idx="15562">
                  <c:v>867.17</c:v>
                </c:pt>
                <c:pt idx="15563">
                  <c:v>867.64</c:v>
                </c:pt>
                <c:pt idx="15564">
                  <c:v>867.18</c:v>
                </c:pt>
                <c:pt idx="15565">
                  <c:v>867.36</c:v>
                </c:pt>
                <c:pt idx="15566">
                  <c:v>867.67</c:v>
                </c:pt>
                <c:pt idx="15567">
                  <c:v>867.23</c:v>
                </c:pt>
                <c:pt idx="15568">
                  <c:v>867.4</c:v>
                </c:pt>
                <c:pt idx="15569">
                  <c:v>867.36</c:v>
                </c:pt>
                <c:pt idx="15570">
                  <c:v>867.13</c:v>
                </c:pt>
                <c:pt idx="15571">
                  <c:v>867.58</c:v>
                </c:pt>
                <c:pt idx="15572">
                  <c:v>867.62</c:v>
                </c:pt>
                <c:pt idx="15573">
                  <c:v>867.03</c:v>
                </c:pt>
                <c:pt idx="15574">
                  <c:v>867.18</c:v>
                </c:pt>
                <c:pt idx="15575">
                  <c:v>867.15</c:v>
                </c:pt>
                <c:pt idx="15576">
                  <c:v>867.14</c:v>
                </c:pt>
                <c:pt idx="15577">
                  <c:v>867.44</c:v>
                </c:pt>
                <c:pt idx="15578">
                  <c:v>867.27</c:v>
                </c:pt>
                <c:pt idx="15579">
                  <c:v>867.06</c:v>
                </c:pt>
                <c:pt idx="15580">
                  <c:v>867.67</c:v>
                </c:pt>
                <c:pt idx="15581">
                  <c:v>867.25</c:v>
                </c:pt>
                <c:pt idx="15582">
                  <c:v>867.12</c:v>
                </c:pt>
                <c:pt idx="15583">
                  <c:v>867.85</c:v>
                </c:pt>
                <c:pt idx="15584">
                  <c:v>867.08</c:v>
                </c:pt>
                <c:pt idx="15585">
                  <c:v>867.15</c:v>
                </c:pt>
                <c:pt idx="15586">
                  <c:v>867.69</c:v>
                </c:pt>
                <c:pt idx="15587">
                  <c:v>867.19</c:v>
                </c:pt>
                <c:pt idx="15588">
                  <c:v>867.07</c:v>
                </c:pt>
                <c:pt idx="15589">
                  <c:v>867.83</c:v>
                </c:pt>
                <c:pt idx="15590">
                  <c:v>867.1</c:v>
                </c:pt>
                <c:pt idx="15591">
                  <c:v>867.12</c:v>
                </c:pt>
                <c:pt idx="15592">
                  <c:v>867.93</c:v>
                </c:pt>
                <c:pt idx="15593">
                  <c:v>867.05</c:v>
                </c:pt>
                <c:pt idx="15594">
                  <c:v>866.93</c:v>
                </c:pt>
                <c:pt idx="15595">
                  <c:v>867.9</c:v>
                </c:pt>
                <c:pt idx="15596">
                  <c:v>867.26</c:v>
                </c:pt>
                <c:pt idx="15597">
                  <c:v>867.22</c:v>
                </c:pt>
                <c:pt idx="15598">
                  <c:v>867.82</c:v>
                </c:pt>
                <c:pt idx="15599">
                  <c:v>867.09</c:v>
                </c:pt>
                <c:pt idx="15600">
                  <c:v>866.98</c:v>
                </c:pt>
                <c:pt idx="15601">
                  <c:v>867.87</c:v>
                </c:pt>
                <c:pt idx="15602">
                  <c:v>867.18</c:v>
                </c:pt>
                <c:pt idx="15603">
                  <c:v>866.98</c:v>
                </c:pt>
                <c:pt idx="15604">
                  <c:v>867.53</c:v>
                </c:pt>
                <c:pt idx="15605">
                  <c:v>866.96</c:v>
                </c:pt>
                <c:pt idx="15606">
                  <c:v>867.01</c:v>
                </c:pt>
                <c:pt idx="15607">
                  <c:v>867.49</c:v>
                </c:pt>
                <c:pt idx="15608">
                  <c:v>866.96</c:v>
                </c:pt>
                <c:pt idx="15609">
                  <c:v>867.1</c:v>
                </c:pt>
                <c:pt idx="15610">
                  <c:v>867.39</c:v>
                </c:pt>
                <c:pt idx="15611">
                  <c:v>867.09</c:v>
                </c:pt>
                <c:pt idx="15612">
                  <c:v>867.15</c:v>
                </c:pt>
                <c:pt idx="15613">
                  <c:v>867.16</c:v>
                </c:pt>
                <c:pt idx="15614">
                  <c:v>867.07</c:v>
                </c:pt>
                <c:pt idx="15615">
                  <c:v>867.33</c:v>
                </c:pt>
                <c:pt idx="15616">
                  <c:v>867.13</c:v>
                </c:pt>
                <c:pt idx="15617">
                  <c:v>866.93</c:v>
                </c:pt>
                <c:pt idx="15618">
                  <c:v>867.58</c:v>
                </c:pt>
                <c:pt idx="15619">
                  <c:v>866.87</c:v>
                </c:pt>
                <c:pt idx="15620">
                  <c:v>866.91</c:v>
                </c:pt>
                <c:pt idx="15621">
                  <c:v>867.58</c:v>
                </c:pt>
                <c:pt idx="15622">
                  <c:v>867.01</c:v>
                </c:pt>
                <c:pt idx="15623">
                  <c:v>866.83</c:v>
                </c:pt>
                <c:pt idx="15624">
                  <c:v>867.52</c:v>
                </c:pt>
                <c:pt idx="15625">
                  <c:v>866.88</c:v>
                </c:pt>
                <c:pt idx="15626">
                  <c:v>867.04</c:v>
                </c:pt>
                <c:pt idx="15627">
                  <c:v>867.79</c:v>
                </c:pt>
                <c:pt idx="15628">
                  <c:v>867.09</c:v>
                </c:pt>
                <c:pt idx="15629">
                  <c:v>866.79</c:v>
                </c:pt>
                <c:pt idx="15630">
                  <c:v>867.56</c:v>
                </c:pt>
                <c:pt idx="15631">
                  <c:v>866.88</c:v>
                </c:pt>
                <c:pt idx="15632">
                  <c:v>867.09</c:v>
                </c:pt>
                <c:pt idx="15633">
                  <c:v>867.78</c:v>
                </c:pt>
                <c:pt idx="15634">
                  <c:v>866.93</c:v>
                </c:pt>
                <c:pt idx="15635">
                  <c:v>867</c:v>
                </c:pt>
                <c:pt idx="15636">
                  <c:v>867.6</c:v>
                </c:pt>
                <c:pt idx="15637">
                  <c:v>867.16</c:v>
                </c:pt>
                <c:pt idx="15638">
                  <c:v>866.97</c:v>
                </c:pt>
                <c:pt idx="15639">
                  <c:v>867.5</c:v>
                </c:pt>
                <c:pt idx="15640">
                  <c:v>866.96</c:v>
                </c:pt>
                <c:pt idx="15641">
                  <c:v>866.95</c:v>
                </c:pt>
                <c:pt idx="15642">
                  <c:v>867.31</c:v>
                </c:pt>
                <c:pt idx="15643">
                  <c:v>866.87</c:v>
                </c:pt>
                <c:pt idx="15644">
                  <c:v>866.99</c:v>
                </c:pt>
                <c:pt idx="15645">
                  <c:v>867.27</c:v>
                </c:pt>
                <c:pt idx="15646">
                  <c:v>866.9</c:v>
                </c:pt>
                <c:pt idx="15647">
                  <c:v>867</c:v>
                </c:pt>
                <c:pt idx="15648">
                  <c:v>867.29</c:v>
                </c:pt>
                <c:pt idx="15649">
                  <c:v>866.92</c:v>
                </c:pt>
                <c:pt idx="15650">
                  <c:v>867.19</c:v>
                </c:pt>
                <c:pt idx="15651">
                  <c:v>867.45</c:v>
                </c:pt>
                <c:pt idx="15652">
                  <c:v>866.97</c:v>
                </c:pt>
                <c:pt idx="15653">
                  <c:v>867.34</c:v>
                </c:pt>
                <c:pt idx="15654">
                  <c:v>867.09</c:v>
                </c:pt>
                <c:pt idx="15655">
                  <c:v>866.96</c:v>
                </c:pt>
                <c:pt idx="15656">
                  <c:v>867.37</c:v>
                </c:pt>
                <c:pt idx="15657">
                  <c:v>867.15</c:v>
                </c:pt>
                <c:pt idx="15658">
                  <c:v>867.02</c:v>
                </c:pt>
                <c:pt idx="15659">
                  <c:v>867.44</c:v>
                </c:pt>
                <c:pt idx="15660">
                  <c:v>866.94</c:v>
                </c:pt>
                <c:pt idx="15661">
                  <c:v>867.07</c:v>
                </c:pt>
                <c:pt idx="15662">
                  <c:v>867.56</c:v>
                </c:pt>
                <c:pt idx="15663">
                  <c:v>866.92</c:v>
                </c:pt>
                <c:pt idx="15664">
                  <c:v>866.94</c:v>
                </c:pt>
                <c:pt idx="15665">
                  <c:v>867.67</c:v>
                </c:pt>
                <c:pt idx="15666">
                  <c:v>867.16</c:v>
                </c:pt>
                <c:pt idx="15667">
                  <c:v>867.06</c:v>
                </c:pt>
                <c:pt idx="15668">
                  <c:v>867.87</c:v>
                </c:pt>
                <c:pt idx="15669">
                  <c:v>866.88</c:v>
                </c:pt>
                <c:pt idx="15670">
                  <c:v>866.94</c:v>
                </c:pt>
                <c:pt idx="15671">
                  <c:v>867.76</c:v>
                </c:pt>
                <c:pt idx="15672">
                  <c:v>866.94</c:v>
                </c:pt>
                <c:pt idx="15673">
                  <c:v>866.82</c:v>
                </c:pt>
                <c:pt idx="15674">
                  <c:v>867.76</c:v>
                </c:pt>
                <c:pt idx="15675">
                  <c:v>866.89</c:v>
                </c:pt>
                <c:pt idx="15676">
                  <c:v>867.06</c:v>
                </c:pt>
                <c:pt idx="15677">
                  <c:v>867.92</c:v>
                </c:pt>
                <c:pt idx="15678">
                  <c:v>866.93</c:v>
                </c:pt>
                <c:pt idx="15679">
                  <c:v>866.92</c:v>
                </c:pt>
                <c:pt idx="15680">
                  <c:v>867.55</c:v>
                </c:pt>
                <c:pt idx="15681">
                  <c:v>866.94</c:v>
                </c:pt>
                <c:pt idx="15682">
                  <c:v>867.14</c:v>
                </c:pt>
                <c:pt idx="15683">
                  <c:v>867.48</c:v>
                </c:pt>
                <c:pt idx="15684">
                  <c:v>866.9</c:v>
                </c:pt>
                <c:pt idx="15685">
                  <c:v>866.81</c:v>
                </c:pt>
                <c:pt idx="15686">
                  <c:v>867.29</c:v>
                </c:pt>
                <c:pt idx="15687">
                  <c:v>866.85</c:v>
                </c:pt>
                <c:pt idx="15688">
                  <c:v>866.96</c:v>
                </c:pt>
                <c:pt idx="15689">
                  <c:v>867.07</c:v>
                </c:pt>
                <c:pt idx="15690">
                  <c:v>866.94</c:v>
                </c:pt>
                <c:pt idx="15691">
                  <c:v>867.29</c:v>
                </c:pt>
                <c:pt idx="15692">
                  <c:v>867.13</c:v>
                </c:pt>
                <c:pt idx="15693">
                  <c:v>867</c:v>
                </c:pt>
                <c:pt idx="15694">
                  <c:v>867.38</c:v>
                </c:pt>
                <c:pt idx="15695">
                  <c:v>866.94</c:v>
                </c:pt>
                <c:pt idx="15696">
                  <c:v>866.93</c:v>
                </c:pt>
                <c:pt idx="15697">
                  <c:v>867.46</c:v>
                </c:pt>
                <c:pt idx="15698">
                  <c:v>867.05</c:v>
                </c:pt>
                <c:pt idx="15699">
                  <c:v>867.11</c:v>
                </c:pt>
                <c:pt idx="15700">
                  <c:v>867.6</c:v>
                </c:pt>
                <c:pt idx="15701">
                  <c:v>866.97</c:v>
                </c:pt>
                <c:pt idx="15702">
                  <c:v>866.93</c:v>
                </c:pt>
                <c:pt idx="15703">
                  <c:v>867.79</c:v>
                </c:pt>
                <c:pt idx="15704">
                  <c:v>866.93</c:v>
                </c:pt>
                <c:pt idx="15705">
                  <c:v>866.94</c:v>
                </c:pt>
                <c:pt idx="15706">
                  <c:v>867.78</c:v>
                </c:pt>
                <c:pt idx="15707">
                  <c:v>866.91</c:v>
                </c:pt>
                <c:pt idx="15708">
                  <c:v>867.15</c:v>
                </c:pt>
                <c:pt idx="15709">
                  <c:v>867.86</c:v>
                </c:pt>
                <c:pt idx="15710">
                  <c:v>867.1</c:v>
                </c:pt>
                <c:pt idx="15711">
                  <c:v>867</c:v>
                </c:pt>
                <c:pt idx="15712">
                  <c:v>867.73</c:v>
                </c:pt>
                <c:pt idx="15713">
                  <c:v>866.83</c:v>
                </c:pt>
                <c:pt idx="15714">
                  <c:v>866.78</c:v>
                </c:pt>
                <c:pt idx="15715">
                  <c:v>867.83</c:v>
                </c:pt>
                <c:pt idx="15716">
                  <c:v>867.11</c:v>
                </c:pt>
                <c:pt idx="15717">
                  <c:v>866.83</c:v>
                </c:pt>
                <c:pt idx="15718">
                  <c:v>867.71</c:v>
                </c:pt>
                <c:pt idx="15719">
                  <c:v>867.19</c:v>
                </c:pt>
                <c:pt idx="15720">
                  <c:v>867.15</c:v>
                </c:pt>
                <c:pt idx="15721">
                  <c:v>867.44</c:v>
                </c:pt>
                <c:pt idx="15722">
                  <c:v>867.05</c:v>
                </c:pt>
                <c:pt idx="15723">
                  <c:v>867.05</c:v>
                </c:pt>
                <c:pt idx="15724">
                  <c:v>867.47</c:v>
                </c:pt>
                <c:pt idx="15725">
                  <c:v>867.02</c:v>
                </c:pt>
                <c:pt idx="15726">
                  <c:v>867.13</c:v>
                </c:pt>
                <c:pt idx="15727">
                  <c:v>867.39</c:v>
                </c:pt>
                <c:pt idx="15728">
                  <c:v>866.99</c:v>
                </c:pt>
                <c:pt idx="15729">
                  <c:v>867.1</c:v>
                </c:pt>
                <c:pt idx="15730">
                  <c:v>867.16</c:v>
                </c:pt>
                <c:pt idx="15731">
                  <c:v>867.25</c:v>
                </c:pt>
                <c:pt idx="15732">
                  <c:v>867.36</c:v>
                </c:pt>
                <c:pt idx="15733">
                  <c:v>867.29</c:v>
                </c:pt>
                <c:pt idx="15734">
                  <c:v>867.12</c:v>
                </c:pt>
                <c:pt idx="15735">
                  <c:v>867.62</c:v>
                </c:pt>
                <c:pt idx="15736">
                  <c:v>867.2</c:v>
                </c:pt>
                <c:pt idx="15737">
                  <c:v>867.09</c:v>
                </c:pt>
                <c:pt idx="15738">
                  <c:v>867.57</c:v>
                </c:pt>
                <c:pt idx="15739">
                  <c:v>866.97</c:v>
                </c:pt>
                <c:pt idx="15740">
                  <c:v>866.99</c:v>
                </c:pt>
                <c:pt idx="15741">
                  <c:v>867.58</c:v>
                </c:pt>
                <c:pt idx="15742">
                  <c:v>867.24</c:v>
                </c:pt>
                <c:pt idx="15743">
                  <c:v>867.16</c:v>
                </c:pt>
                <c:pt idx="15744">
                  <c:v>867.86</c:v>
                </c:pt>
                <c:pt idx="15745">
                  <c:v>867.05</c:v>
                </c:pt>
                <c:pt idx="15746">
                  <c:v>867.22</c:v>
                </c:pt>
                <c:pt idx="15747">
                  <c:v>867.95</c:v>
                </c:pt>
                <c:pt idx="15748">
                  <c:v>867.17</c:v>
                </c:pt>
                <c:pt idx="15749">
                  <c:v>867.22</c:v>
                </c:pt>
                <c:pt idx="15750">
                  <c:v>867.89</c:v>
                </c:pt>
                <c:pt idx="15751">
                  <c:v>866.82</c:v>
                </c:pt>
                <c:pt idx="15752">
                  <c:v>867.17</c:v>
                </c:pt>
                <c:pt idx="15753">
                  <c:v>868.02</c:v>
                </c:pt>
                <c:pt idx="15754">
                  <c:v>867.28</c:v>
                </c:pt>
                <c:pt idx="15755">
                  <c:v>867.18</c:v>
                </c:pt>
                <c:pt idx="15756">
                  <c:v>867.86</c:v>
                </c:pt>
                <c:pt idx="15757">
                  <c:v>867.15</c:v>
                </c:pt>
                <c:pt idx="15758">
                  <c:v>867.23</c:v>
                </c:pt>
                <c:pt idx="15759">
                  <c:v>867.56</c:v>
                </c:pt>
                <c:pt idx="15760">
                  <c:v>866.94</c:v>
                </c:pt>
                <c:pt idx="15761">
                  <c:v>867.07</c:v>
                </c:pt>
                <c:pt idx="15762">
                  <c:v>867.47</c:v>
                </c:pt>
                <c:pt idx="15763">
                  <c:v>867.29</c:v>
                </c:pt>
                <c:pt idx="15764">
                  <c:v>867.22</c:v>
                </c:pt>
                <c:pt idx="15765">
                  <c:v>867.63</c:v>
                </c:pt>
                <c:pt idx="15766">
                  <c:v>867.21</c:v>
                </c:pt>
                <c:pt idx="15767">
                  <c:v>867.06</c:v>
                </c:pt>
                <c:pt idx="15768">
                  <c:v>867.31</c:v>
                </c:pt>
                <c:pt idx="15769">
                  <c:v>866.99</c:v>
                </c:pt>
                <c:pt idx="15770">
                  <c:v>867.37</c:v>
                </c:pt>
                <c:pt idx="15771">
                  <c:v>867.18</c:v>
                </c:pt>
                <c:pt idx="15772">
                  <c:v>866.86</c:v>
                </c:pt>
                <c:pt idx="15773">
                  <c:v>867.35</c:v>
                </c:pt>
                <c:pt idx="15774">
                  <c:v>866.97</c:v>
                </c:pt>
                <c:pt idx="15775">
                  <c:v>866.9</c:v>
                </c:pt>
                <c:pt idx="15776">
                  <c:v>867.56</c:v>
                </c:pt>
                <c:pt idx="15777">
                  <c:v>866.92</c:v>
                </c:pt>
                <c:pt idx="15778">
                  <c:v>866.95</c:v>
                </c:pt>
                <c:pt idx="15779">
                  <c:v>867.65</c:v>
                </c:pt>
                <c:pt idx="15780">
                  <c:v>867.1</c:v>
                </c:pt>
                <c:pt idx="15781">
                  <c:v>867.11</c:v>
                </c:pt>
                <c:pt idx="15782">
                  <c:v>867.9</c:v>
                </c:pt>
                <c:pt idx="15783">
                  <c:v>867.2</c:v>
                </c:pt>
                <c:pt idx="15784">
                  <c:v>867.07</c:v>
                </c:pt>
                <c:pt idx="15785">
                  <c:v>867.93</c:v>
                </c:pt>
                <c:pt idx="15786">
                  <c:v>867.14</c:v>
                </c:pt>
                <c:pt idx="15787">
                  <c:v>867.17</c:v>
                </c:pt>
                <c:pt idx="15788">
                  <c:v>867.99</c:v>
                </c:pt>
                <c:pt idx="15789">
                  <c:v>867.16</c:v>
                </c:pt>
                <c:pt idx="15790">
                  <c:v>867.37</c:v>
                </c:pt>
                <c:pt idx="15791">
                  <c:v>868.09</c:v>
                </c:pt>
                <c:pt idx="15792">
                  <c:v>867.23</c:v>
                </c:pt>
                <c:pt idx="15793">
                  <c:v>867.21</c:v>
                </c:pt>
                <c:pt idx="15794">
                  <c:v>867.83</c:v>
                </c:pt>
                <c:pt idx="15795">
                  <c:v>866.99</c:v>
                </c:pt>
                <c:pt idx="15796">
                  <c:v>867.06</c:v>
                </c:pt>
                <c:pt idx="15797">
                  <c:v>867.48</c:v>
                </c:pt>
                <c:pt idx="15798">
                  <c:v>866.79</c:v>
                </c:pt>
                <c:pt idx="15799">
                  <c:v>866.85</c:v>
                </c:pt>
                <c:pt idx="15800">
                  <c:v>867.38</c:v>
                </c:pt>
                <c:pt idx="15801">
                  <c:v>866.9</c:v>
                </c:pt>
                <c:pt idx="15802">
                  <c:v>867.04</c:v>
                </c:pt>
                <c:pt idx="15803">
                  <c:v>867.12</c:v>
                </c:pt>
                <c:pt idx="15804">
                  <c:v>866.8</c:v>
                </c:pt>
                <c:pt idx="15805">
                  <c:v>867.05</c:v>
                </c:pt>
                <c:pt idx="15806">
                  <c:v>867.29</c:v>
                </c:pt>
                <c:pt idx="15807">
                  <c:v>866.88</c:v>
                </c:pt>
                <c:pt idx="15808">
                  <c:v>867.14</c:v>
                </c:pt>
                <c:pt idx="15809">
                  <c:v>866.81</c:v>
                </c:pt>
                <c:pt idx="15810">
                  <c:v>866.83</c:v>
                </c:pt>
                <c:pt idx="15811">
                  <c:v>867.24</c:v>
                </c:pt>
                <c:pt idx="15812">
                  <c:v>866.73</c:v>
                </c:pt>
                <c:pt idx="15813">
                  <c:v>866.82</c:v>
                </c:pt>
                <c:pt idx="15814">
                  <c:v>867.34</c:v>
                </c:pt>
                <c:pt idx="15815">
                  <c:v>866.89</c:v>
                </c:pt>
                <c:pt idx="15816">
                  <c:v>866.87</c:v>
                </c:pt>
                <c:pt idx="15817">
                  <c:v>867.46</c:v>
                </c:pt>
                <c:pt idx="15818">
                  <c:v>867.02</c:v>
                </c:pt>
                <c:pt idx="15819">
                  <c:v>866.79</c:v>
                </c:pt>
                <c:pt idx="15820">
                  <c:v>867.68</c:v>
                </c:pt>
                <c:pt idx="15821">
                  <c:v>867.13</c:v>
                </c:pt>
                <c:pt idx="15822">
                  <c:v>867.04</c:v>
                </c:pt>
                <c:pt idx="15823">
                  <c:v>867.76</c:v>
                </c:pt>
                <c:pt idx="15824">
                  <c:v>866.81</c:v>
                </c:pt>
                <c:pt idx="15825">
                  <c:v>866.94</c:v>
                </c:pt>
                <c:pt idx="15826">
                  <c:v>867.78</c:v>
                </c:pt>
                <c:pt idx="15827">
                  <c:v>867.04</c:v>
                </c:pt>
                <c:pt idx="15828">
                  <c:v>867.06</c:v>
                </c:pt>
                <c:pt idx="15829">
                  <c:v>867.73</c:v>
                </c:pt>
                <c:pt idx="15830">
                  <c:v>866.8</c:v>
                </c:pt>
                <c:pt idx="15831">
                  <c:v>867.05</c:v>
                </c:pt>
                <c:pt idx="15832">
                  <c:v>867.73</c:v>
                </c:pt>
                <c:pt idx="15833">
                  <c:v>866.84</c:v>
                </c:pt>
                <c:pt idx="15834">
                  <c:v>866.91</c:v>
                </c:pt>
                <c:pt idx="15835">
                  <c:v>867.57</c:v>
                </c:pt>
                <c:pt idx="15836">
                  <c:v>866.96</c:v>
                </c:pt>
                <c:pt idx="15837">
                  <c:v>866.8</c:v>
                </c:pt>
                <c:pt idx="15838">
                  <c:v>867.43</c:v>
                </c:pt>
                <c:pt idx="15839">
                  <c:v>866.84</c:v>
                </c:pt>
                <c:pt idx="15840">
                  <c:v>867.02</c:v>
                </c:pt>
                <c:pt idx="15841">
                  <c:v>867.27</c:v>
                </c:pt>
                <c:pt idx="15842">
                  <c:v>867.12</c:v>
                </c:pt>
                <c:pt idx="15843">
                  <c:v>867.12</c:v>
                </c:pt>
                <c:pt idx="15844">
                  <c:v>867.26</c:v>
                </c:pt>
                <c:pt idx="15845">
                  <c:v>866.94</c:v>
                </c:pt>
                <c:pt idx="15846">
                  <c:v>867.25</c:v>
                </c:pt>
                <c:pt idx="15847">
                  <c:v>867.34</c:v>
                </c:pt>
                <c:pt idx="15848">
                  <c:v>867.02</c:v>
                </c:pt>
                <c:pt idx="15849">
                  <c:v>867.44</c:v>
                </c:pt>
                <c:pt idx="15850">
                  <c:v>867.19</c:v>
                </c:pt>
                <c:pt idx="15851">
                  <c:v>867.16</c:v>
                </c:pt>
                <c:pt idx="15852">
                  <c:v>867.48</c:v>
                </c:pt>
                <c:pt idx="15853">
                  <c:v>867.04</c:v>
                </c:pt>
                <c:pt idx="15854">
                  <c:v>866.79</c:v>
                </c:pt>
                <c:pt idx="15855">
                  <c:v>867.54</c:v>
                </c:pt>
                <c:pt idx="15856">
                  <c:v>866.96</c:v>
                </c:pt>
                <c:pt idx="15857">
                  <c:v>866.95</c:v>
                </c:pt>
                <c:pt idx="15858">
                  <c:v>867.8</c:v>
                </c:pt>
                <c:pt idx="15859">
                  <c:v>866.99</c:v>
                </c:pt>
                <c:pt idx="15860">
                  <c:v>867.23</c:v>
                </c:pt>
                <c:pt idx="15861">
                  <c:v>867.78</c:v>
                </c:pt>
                <c:pt idx="15862">
                  <c:v>867.11</c:v>
                </c:pt>
                <c:pt idx="15863">
                  <c:v>867.05</c:v>
                </c:pt>
                <c:pt idx="15864">
                  <c:v>867.89</c:v>
                </c:pt>
                <c:pt idx="15865">
                  <c:v>867.22</c:v>
                </c:pt>
                <c:pt idx="15866">
                  <c:v>867.05</c:v>
                </c:pt>
                <c:pt idx="15867">
                  <c:v>867.89</c:v>
                </c:pt>
                <c:pt idx="15868">
                  <c:v>866.89</c:v>
                </c:pt>
                <c:pt idx="15869">
                  <c:v>866.87</c:v>
                </c:pt>
                <c:pt idx="15870">
                  <c:v>867.75</c:v>
                </c:pt>
                <c:pt idx="15871">
                  <c:v>866.98</c:v>
                </c:pt>
                <c:pt idx="15872">
                  <c:v>866.91</c:v>
                </c:pt>
                <c:pt idx="15873">
                  <c:v>867.56</c:v>
                </c:pt>
                <c:pt idx="15874">
                  <c:v>866.91</c:v>
                </c:pt>
                <c:pt idx="15875">
                  <c:v>866.85</c:v>
                </c:pt>
                <c:pt idx="15876">
                  <c:v>867.46</c:v>
                </c:pt>
                <c:pt idx="15877">
                  <c:v>866.95</c:v>
                </c:pt>
                <c:pt idx="15878">
                  <c:v>866.97</c:v>
                </c:pt>
                <c:pt idx="15879">
                  <c:v>867.41</c:v>
                </c:pt>
                <c:pt idx="15880">
                  <c:v>866.96</c:v>
                </c:pt>
                <c:pt idx="15881">
                  <c:v>866.97</c:v>
                </c:pt>
                <c:pt idx="15882">
                  <c:v>867.27</c:v>
                </c:pt>
                <c:pt idx="15883">
                  <c:v>866.92</c:v>
                </c:pt>
                <c:pt idx="15884">
                  <c:v>866.97</c:v>
                </c:pt>
                <c:pt idx="15885">
                  <c:v>867.04</c:v>
                </c:pt>
                <c:pt idx="15886">
                  <c:v>866.87</c:v>
                </c:pt>
                <c:pt idx="15887">
                  <c:v>867.33</c:v>
                </c:pt>
                <c:pt idx="15888">
                  <c:v>867.12</c:v>
                </c:pt>
                <c:pt idx="15889">
                  <c:v>866.88</c:v>
                </c:pt>
                <c:pt idx="15890">
                  <c:v>867.44</c:v>
                </c:pt>
                <c:pt idx="15891">
                  <c:v>866.9</c:v>
                </c:pt>
                <c:pt idx="15892">
                  <c:v>866.96</c:v>
                </c:pt>
                <c:pt idx="15893">
                  <c:v>867.51</c:v>
                </c:pt>
                <c:pt idx="15894">
                  <c:v>867.11</c:v>
                </c:pt>
                <c:pt idx="15895">
                  <c:v>867.15</c:v>
                </c:pt>
                <c:pt idx="15896">
                  <c:v>867.54</c:v>
                </c:pt>
                <c:pt idx="15897">
                  <c:v>867.06</c:v>
                </c:pt>
                <c:pt idx="15898">
                  <c:v>867.3</c:v>
                </c:pt>
                <c:pt idx="15899">
                  <c:v>867.96</c:v>
                </c:pt>
                <c:pt idx="15900">
                  <c:v>867.09</c:v>
                </c:pt>
                <c:pt idx="15901">
                  <c:v>867.01</c:v>
                </c:pt>
                <c:pt idx="15902">
                  <c:v>868.01</c:v>
                </c:pt>
                <c:pt idx="15903">
                  <c:v>867.25</c:v>
                </c:pt>
                <c:pt idx="15904">
                  <c:v>867.08</c:v>
                </c:pt>
                <c:pt idx="15905">
                  <c:v>868.07</c:v>
                </c:pt>
                <c:pt idx="15906">
                  <c:v>867.24</c:v>
                </c:pt>
                <c:pt idx="15907">
                  <c:v>867.21</c:v>
                </c:pt>
                <c:pt idx="15908">
                  <c:v>868.16</c:v>
                </c:pt>
                <c:pt idx="15909">
                  <c:v>867.47</c:v>
                </c:pt>
                <c:pt idx="15910">
                  <c:v>867.2</c:v>
                </c:pt>
                <c:pt idx="15911">
                  <c:v>867.79</c:v>
                </c:pt>
                <c:pt idx="15912">
                  <c:v>867.11</c:v>
                </c:pt>
                <c:pt idx="15913">
                  <c:v>867.11</c:v>
                </c:pt>
                <c:pt idx="15914">
                  <c:v>867.52</c:v>
                </c:pt>
                <c:pt idx="15915">
                  <c:v>867.11</c:v>
                </c:pt>
                <c:pt idx="15916">
                  <c:v>867.03</c:v>
                </c:pt>
                <c:pt idx="15917">
                  <c:v>867.54</c:v>
                </c:pt>
                <c:pt idx="15918">
                  <c:v>867.01</c:v>
                </c:pt>
                <c:pt idx="15919">
                  <c:v>867.13</c:v>
                </c:pt>
                <c:pt idx="15920">
                  <c:v>867.6</c:v>
                </c:pt>
                <c:pt idx="15921">
                  <c:v>867.1</c:v>
                </c:pt>
                <c:pt idx="15922">
                  <c:v>867.29</c:v>
                </c:pt>
                <c:pt idx="15923">
                  <c:v>867.43</c:v>
                </c:pt>
                <c:pt idx="15924">
                  <c:v>867.16</c:v>
                </c:pt>
                <c:pt idx="15925">
                  <c:v>867.36</c:v>
                </c:pt>
                <c:pt idx="15926">
                  <c:v>867.38</c:v>
                </c:pt>
                <c:pt idx="15927">
                  <c:v>867.29</c:v>
                </c:pt>
                <c:pt idx="15928">
                  <c:v>867.7</c:v>
                </c:pt>
                <c:pt idx="15929">
                  <c:v>867.37</c:v>
                </c:pt>
                <c:pt idx="15930">
                  <c:v>867.34</c:v>
                </c:pt>
                <c:pt idx="15931">
                  <c:v>867.62</c:v>
                </c:pt>
                <c:pt idx="15932">
                  <c:v>867.17</c:v>
                </c:pt>
                <c:pt idx="15933">
                  <c:v>867.28</c:v>
                </c:pt>
                <c:pt idx="15934">
                  <c:v>867.96</c:v>
                </c:pt>
                <c:pt idx="15935">
                  <c:v>867.32</c:v>
                </c:pt>
                <c:pt idx="15936">
                  <c:v>867.43</c:v>
                </c:pt>
                <c:pt idx="15937">
                  <c:v>867.73</c:v>
                </c:pt>
                <c:pt idx="15938">
                  <c:v>867.18</c:v>
                </c:pt>
                <c:pt idx="15939">
                  <c:v>867.14</c:v>
                </c:pt>
                <c:pt idx="15940">
                  <c:v>868.06</c:v>
                </c:pt>
                <c:pt idx="15941">
                  <c:v>867.23</c:v>
                </c:pt>
                <c:pt idx="15942">
                  <c:v>867.1</c:v>
                </c:pt>
                <c:pt idx="15943">
                  <c:v>867.88</c:v>
                </c:pt>
                <c:pt idx="15944">
                  <c:v>867.17</c:v>
                </c:pt>
                <c:pt idx="15945">
                  <c:v>867.19</c:v>
                </c:pt>
                <c:pt idx="15946">
                  <c:v>867.93</c:v>
                </c:pt>
                <c:pt idx="15947">
                  <c:v>867.09</c:v>
                </c:pt>
                <c:pt idx="15948">
                  <c:v>867.14</c:v>
                </c:pt>
                <c:pt idx="15949">
                  <c:v>867.73</c:v>
                </c:pt>
                <c:pt idx="15950">
                  <c:v>867.32</c:v>
                </c:pt>
                <c:pt idx="15951">
                  <c:v>867.26</c:v>
                </c:pt>
                <c:pt idx="15952">
                  <c:v>867.75</c:v>
                </c:pt>
                <c:pt idx="15953">
                  <c:v>867.01</c:v>
                </c:pt>
                <c:pt idx="15954">
                  <c:v>867.26</c:v>
                </c:pt>
                <c:pt idx="15955">
                  <c:v>867.65</c:v>
                </c:pt>
                <c:pt idx="15956">
                  <c:v>867.35</c:v>
                </c:pt>
                <c:pt idx="15957">
                  <c:v>867.31</c:v>
                </c:pt>
                <c:pt idx="15958">
                  <c:v>867.72</c:v>
                </c:pt>
                <c:pt idx="15959">
                  <c:v>867.19</c:v>
                </c:pt>
                <c:pt idx="15960">
                  <c:v>867.45</c:v>
                </c:pt>
                <c:pt idx="15961">
                  <c:v>867.51</c:v>
                </c:pt>
                <c:pt idx="15962">
                  <c:v>867.23</c:v>
                </c:pt>
                <c:pt idx="15963">
                  <c:v>867.58</c:v>
                </c:pt>
                <c:pt idx="15964">
                  <c:v>867.15</c:v>
                </c:pt>
                <c:pt idx="15965">
                  <c:v>867.12</c:v>
                </c:pt>
                <c:pt idx="15966">
                  <c:v>867.47</c:v>
                </c:pt>
                <c:pt idx="15967">
                  <c:v>867.29</c:v>
                </c:pt>
                <c:pt idx="15968">
                  <c:v>867.47</c:v>
                </c:pt>
                <c:pt idx="15969">
                  <c:v>867.99</c:v>
                </c:pt>
                <c:pt idx="15970">
                  <c:v>867.18</c:v>
                </c:pt>
                <c:pt idx="15971">
                  <c:v>867.45</c:v>
                </c:pt>
                <c:pt idx="15972">
                  <c:v>867.92</c:v>
                </c:pt>
                <c:pt idx="15973">
                  <c:v>867.37</c:v>
                </c:pt>
                <c:pt idx="15974">
                  <c:v>867.28</c:v>
                </c:pt>
                <c:pt idx="15975">
                  <c:v>867.96</c:v>
                </c:pt>
                <c:pt idx="15976">
                  <c:v>867.39</c:v>
                </c:pt>
                <c:pt idx="15977">
                  <c:v>867.21</c:v>
                </c:pt>
                <c:pt idx="15978">
                  <c:v>867.91</c:v>
                </c:pt>
                <c:pt idx="15979">
                  <c:v>867.28</c:v>
                </c:pt>
                <c:pt idx="15980">
                  <c:v>867.19</c:v>
                </c:pt>
                <c:pt idx="15981">
                  <c:v>868.15</c:v>
                </c:pt>
                <c:pt idx="15982">
                  <c:v>867.31</c:v>
                </c:pt>
                <c:pt idx="15983">
                  <c:v>867.3</c:v>
                </c:pt>
                <c:pt idx="15984">
                  <c:v>868.16</c:v>
                </c:pt>
                <c:pt idx="15985">
                  <c:v>867.22</c:v>
                </c:pt>
                <c:pt idx="15986">
                  <c:v>867.16</c:v>
                </c:pt>
                <c:pt idx="15987">
                  <c:v>868.2</c:v>
                </c:pt>
                <c:pt idx="15988">
                  <c:v>867.11</c:v>
                </c:pt>
                <c:pt idx="15989">
                  <c:v>866.93</c:v>
                </c:pt>
                <c:pt idx="15990">
                  <c:v>867.82</c:v>
                </c:pt>
                <c:pt idx="15991">
                  <c:v>867.21</c:v>
                </c:pt>
                <c:pt idx="15992">
                  <c:v>867.39</c:v>
                </c:pt>
                <c:pt idx="15993">
                  <c:v>867.79</c:v>
                </c:pt>
                <c:pt idx="15994">
                  <c:v>867.21</c:v>
                </c:pt>
                <c:pt idx="15995">
                  <c:v>867.27</c:v>
                </c:pt>
                <c:pt idx="15996">
                  <c:v>867.62</c:v>
                </c:pt>
                <c:pt idx="15997">
                  <c:v>867.05</c:v>
                </c:pt>
                <c:pt idx="15998">
                  <c:v>867.09</c:v>
                </c:pt>
                <c:pt idx="15999">
                  <c:v>867.56</c:v>
                </c:pt>
                <c:pt idx="16000">
                  <c:v>867.06</c:v>
                </c:pt>
                <c:pt idx="16001">
                  <c:v>867.27</c:v>
                </c:pt>
                <c:pt idx="16002">
                  <c:v>867.37</c:v>
                </c:pt>
                <c:pt idx="16003">
                  <c:v>867.15</c:v>
                </c:pt>
                <c:pt idx="16004">
                  <c:v>867.5</c:v>
                </c:pt>
                <c:pt idx="16005">
                  <c:v>867.33</c:v>
                </c:pt>
                <c:pt idx="16006">
                  <c:v>867.09</c:v>
                </c:pt>
                <c:pt idx="16007">
                  <c:v>867.62</c:v>
                </c:pt>
                <c:pt idx="16008">
                  <c:v>867.48</c:v>
                </c:pt>
                <c:pt idx="16009">
                  <c:v>867.44</c:v>
                </c:pt>
                <c:pt idx="16010">
                  <c:v>867.8</c:v>
                </c:pt>
                <c:pt idx="16011">
                  <c:v>867.36</c:v>
                </c:pt>
                <c:pt idx="16012">
                  <c:v>867.48</c:v>
                </c:pt>
                <c:pt idx="16013">
                  <c:v>867.86</c:v>
                </c:pt>
                <c:pt idx="16014">
                  <c:v>867.48</c:v>
                </c:pt>
                <c:pt idx="16015">
                  <c:v>867.26</c:v>
                </c:pt>
                <c:pt idx="16016">
                  <c:v>868.18</c:v>
                </c:pt>
                <c:pt idx="16017">
                  <c:v>867.47</c:v>
                </c:pt>
                <c:pt idx="16018">
                  <c:v>867.38</c:v>
                </c:pt>
                <c:pt idx="16019">
                  <c:v>868.15</c:v>
                </c:pt>
                <c:pt idx="16020">
                  <c:v>867.41</c:v>
                </c:pt>
                <c:pt idx="16021">
                  <c:v>867.4</c:v>
                </c:pt>
                <c:pt idx="16022">
                  <c:v>868.15</c:v>
                </c:pt>
                <c:pt idx="16023">
                  <c:v>867.22</c:v>
                </c:pt>
                <c:pt idx="16024">
                  <c:v>867.27</c:v>
                </c:pt>
                <c:pt idx="16025">
                  <c:v>868.12</c:v>
                </c:pt>
                <c:pt idx="16026">
                  <c:v>867.23</c:v>
                </c:pt>
                <c:pt idx="16027">
                  <c:v>867.15</c:v>
                </c:pt>
                <c:pt idx="16028">
                  <c:v>867.83</c:v>
                </c:pt>
                <c:pt idx="16029">
                  <c:v>867.16</c:v>
                </c:pt>
                <c:pt idx="16030">
                  <c:v>867.21</c:v>
                </c:pt>
                <c:pt idx="16031">
                  <c:v>867.78</c:v>
                </c:pt>
                <c:pt idx="16032">
                  <c:v>867.1</c:v>
                </c:pt>
                <c:pt idx="16033">
                  <c:v>867.07</c:v>
                </c:pt>
                <c:pt idx="16034">
                  <c:v>867.63</c:v>
                </c:pt>
                <c:pt idx="16035">
                  <c:v>867.26</c:v>
                </c:pt>
                <c:pt idx="16036">
                  <c:v>867.02</c:v>
                </c:pt>
                <c:pt idx="16037">
                  <c:v>867.39</c:v>
                </c:pt>
                <c:pt idx="16038">
                  <c:v>867.12</c:v>
                </c:pt>
                <c:pt idx="16039">
                  <c:v>867.3</c:v>
                </c:pt>
                <c:pt idx="16040">
                  <c:v>867.47</c:v>
                </c:pt>
                <c:pt idx="16041">
                  <c:v>866.92</c:v>
                </c:pt>
                <c:pt idx="16042">
                  <c:v>867.33</c:v>
                </c:pt>
                <c:pt idx="16043">
                  <c:v>867.38</c:v>
                </c:pt>
                <c:pt idx="16044">
                  <c:v>867.16</c:v>
                </c:pt>
                <c:pt idx="16045">
                  <c:v>867.57</c:v>
                </c:pt>
                <c:pt idx="16046">
                  <c:v>867.1</c:v>
                </c:pt>
                <c:pt idx="16047">
                  <c:v>867.06</c:v>
                </c:pt>
                <c:pt idx="16048">
                  <c:v>867.69</c:v>
                </c:pt>
                <c:pt idx="16049">
                  <c:v>867.43</c:v>
                </c:pt>
                <c:pt idx="16050">
                  <c:v>867.17</c:v>
                </c:pt>
                <c:pt idx="16051">
                  <c:v>867.87</c:v>
                </c:pt>
                <c:pt idx="16052">
                  <c:v>867.28</c:v>
                </c:pt>
                <c:pt idx="16053">
                  <c:v>867.16</c:v>
                </c:pt>
                <c:pt idx="16054">
                  <c:v>867.83</c:v>
                </c:pt>
                <c:pt idx="16055">
                  <c:v>867.09</c:v>
                </c:pt>
                <c:pt idx="16056">
                  <c:v>867.18</c:v>
                </c:pt>
                <c:pt idx="16057">
                  <c:v>867.88</c:v>
                </c:pt>
                <c:pt idx="16058">
                  <c:v>867.11</c:v>
                </c:pt>
                <c:pt idx="16059">
                  <c:v>867.25</c:v>
                </c:pt>
                <c:pt idx="16060">
                  <c:v>867.91</c:v>
                </c:pt>
                <c:pt idx="16061">
                  <c:v>867.15</c:v>
                </c:pt>
                <c:pt idx="16062">
                  <c:v>867.09</c:v>
                </c:pt>
                <c:pt idx="16063">
                  <c:v>867.96</c:v>
                </c:pt>
                <c:pt idx="16064">
                  <c:v>867.16</c:v>
                </c:pt>
                <c:pt idx="16065">
                  <c:v>867.1</c:v>
                </c:pt>
                <c:pt idx="16066">
                  <c:v>867.81</c:v>
                </c:pt>
                <c:pt idx="16067">
                  <c:v>866.84</c:v>
                </c:pt>
                <c:pt idx="16068">
                  <c:v>867.19</c:v>
                </c:pt>
                <c:pt idx="16069">
                  <c:v>867.66</c:v>
                </c:pt>
                <c:pt idx="16070">
                  <c:v>867.13</c:v>
                </c:pt>
                <c:pt idx="16071">
                  <c:v>867.21</c:v>
                </c:pt>
                <c:pt idx="16072">
                  <c:v>867.43</c:v>
                </c:pt>
                <c:pt idx="16073">
                  <c:v>867.1</c:v>
                </c:pt>
                <c:pt idx="16074">
                  <c:v>867.3</c:v>
                </c:pt>
                <c:pt idx="16075">
                  <c:v>867.6</c:v>
                </c:pt>
                <c:pt idx="16076">
                  <c:v>867.23</c:v>
                </c:pt>
                <c:pt idx="16077">
                  <c:v>867.19</c:v>
                </c:pt>
                <c:pt idx="16078">
                  <c:v>867.46</c:v>
                </c:pt>
                <c:pt idx="16079">
                  <c:v>867.09</c:v>
                </c:pt>
                <c:pt idx="16080">
                  <c:v>867.25</c:v>
                </c:pt>
                <c:pt idx="16081">
                  <c:v>867.32</c:v>
                </c:pt>
                <c:pt idx="16082">
                  <c:v>867.13</c:v>
                </c:pt>
                <c:pt idx="16083">
                  <c:v>867.48</c:v>
                </c:pt>
                <c:pt idx="16084">
                  <c:v>867.34</c:v>
                </c:pt>
                <c:pt idx="16085">
                  <c:v>867.11</c:v>
                </c:pt>
                <c:pt idx="16086">
                  <c:v>867.43</c:v>
                </c:pt>
                <c:pt idx="16087">
                  <c:v>867.2</c:v>
                </c:pt>
                <c:pt idx="16088">
                  <c:v>867.2</c:v>
                </c:pt>
                <c:pt idx="16089">
                  <c:v>867.47</c:v>
                </c:pt>
                <c:pt idx="16090">
                  <c:v>867.19</c:v>
                </c:pt>
                <c:pt idx="16091">
                  <c:v>867.24</c:v>
                </c:pt>
                <c:pt idx="16092">
                  <c:v>867.72</c:v>
                </c:pt>
                <c:pt idx="16093">
                  <c:v>867.18</c:v>
                </c:pt>
                <c:pt idx="16094">
                  <c:v>867.23</c:v>
                </c:pt>
                <c:pt idx="16095">
                  <c:v>867.8</c:v>
                </c:pt>
                <c:pt idx="16096">
                  <c:v>867.08</c:v>
                </c:pt>
                <c:pt idx="16097">
                  <c:v>867.06</c:v>
                </c:pt>
                <c:pt idx="16098">
                  <c:v>867.84</c:v>
                </c:pt>
                <c:pt idx="16099">
                  <c:v>867.03</c:v>
                </c:pt>
                <c:pt idx="16100">
                  <c:v>866.89</c:v>
                </c:pt>
                <c:pt idx="16101">
                  <c:v>867.84</c:v>
                </c:pt>
                <c:pt idx="16102">
                  <c:v>867.18</c:v>
                </c:pt>
                <c:pt idx="16103">
                  <c:v>867.25</c:v>
                </c:pt>
                <c:pt idx="16104">
                  <c:v>868.03</c:v>
                </c:pt>
                <c:pt idx="16105">
                  <c:v>867.22</c:v>
                </c:pt>
                <c:pt idx="16106">
                  <c:v>867.32</c:v>
                </c:pt>
                <c:pt idx="16107">
                  <c:v>868.01</c:v>
                </c:pt>
                <c:pt idx="16108">
                  <c:v>867.2</c:v>
                </c:pt>
                <c:pt idx="16109">
                  <c:v>867.31</c:v>
                </c:pt>
                <c:pt idx="16110">
                  <c:v>867.81</c:v>
                </c:pt>
                <c:pt idx="16111">
                  <c:v>867.22</c:v>
                </c:pt>
                <c:pt idx="16112">
                  <c:v>867.08</c:v>
                </c:pt>
                <c:pt idx="16113">
                  <c:v>867.88</c:v>
                </c:pt>
                <c:pt idx="16114">
                  <c:v>867.27</c:v>
                </c:pt>
                <c:pt idx="16115">
                  <c:v>867.29</c:v>
                </c:pt>
                <c:pt idx="16116">
                  <c:v>867.42</c:v>
                </c:pt>
                <c:pt idx="16117">
                  <c:v>867.29</c:v>
                </c:pt>
                <c:pt idx="16118">
                  <c:v>867.15</c:v>
                </c:pt>
                <c:pt idx="16119">
                  <c:v>867.36</c:v>
                </c:pt>
                <c:pt idx="16120">
                  <c:v>867.11</c:v>
                </c:pt>
                <c:pt idx="16121">
                  <c:v>867.39</c:v>
                </c:pt>
                <c:pt idx="16122">
                  <c:v>867.08</c:v>
                </c:pt>
                <c:pt idx="16123">
                  <c:v>867.05</c:v>
                </c:pt>
                <c:pt idx="16124">
                  <c:v>867.41</c:v>
                </c:pt>
                <c:pt idx="16125">
                  <c:v>867.15</c:v>
                </c:pt>
                <c:pt idx="16126">
                  <c:v>867.12</c:v>
                </c:pt>
                <c:pt idx="16127">
                  <c:v>867.5</c:v>
                </c:pt>
                <c:pt idx="16128">
                  <c:v>867.25</c:v>
                </c:pt>
                <c:pt idx="16129">
                  <c:v>867.03</c:v>
                </c:pt>
                <c:pt idx="16130">
                  <c:v>867.69</c:v>
                </c:pt>
                <c:pt idx="16131">
                  <c:v>866.9</c:v>
                </c:pt>
                <c:pt idx="16132">
                  <c:v>867.1</c:v>
                </c:pt>
                <c:pt idx="16133">
                  <c:v>867.67</c:v>
                </c:pt>
                <c:pt idx="16134">
                  <c:v>866.97</c:v>
                </c:pt>
                <c:pt idx="16135">
                  <c:v>866.92</c:v>
                </c:pt>
                <c:pt idx="16136">
                  <c:v>867.7</c:v>
                </c:pt>
                <c:pt idx="16137">
                  <c:v>867.01</c:v>
                </c:pt>
                <c:pt idx="16138">
                  <c:v>867.02</c:v>
                </c:pt>
                <c:pt idx="16139">
                  <c:v>867.87</c:v>
                </c:pt>
                <c:pt idx="16140">
                  <c:v>866.87</c:v>
                </c:pt>
                <c:pt idx="16141">
                  <c:v>867.11</c:v>
                </c:pt>
                <c:pt idx="16142">
                  <c:v>867.85</c:v>
                </c:pt>
                <c:pt idx="16143">
                  <c:v>866.86</c:v>
                </c:pt>
                <c:pt idx="16144">
                  <c:v>866.96</c:v>
                </c:pt>
                <c:pt idx="16145">
                  <c:v>867.88</c:v>
                </c:pt>
                <c:pt idx="16146">
                  <c:v>867.14</c:v>
                </c:pt>
                <c:pt idx="16147">
                  <c:v>866.94</c:v>
                </c:pt>
                <c:pt idx="16148">
                  <c:v>867.65</c:v>
                </c:pt>
                <c:pt idx="16149">
                  <c:v>866.99</c:v>
                </c:pt>
                <c:pt idx="16150">
                  <c:v>867.15</c:v>
                </c:pt>
                <c:pt idx="16151">
                  <c:v>867.51</c:v>
                </c:pt>
                <c:pt idx="16152">
                  <c:v>866.99</c:v>
                </c:pt>
                <c:pt idx="16153">
                  <c:v>867.03</c:v>
                </c:pt>
                <c:pt idx="16154">
                  <c:v>867.06</c:v>
                </c:pt>
                <c:pt idx="16155">
                  <c:v>866.89</c:v>
                </c:pt>
                <c:pt idx="16156">
                  <c:v>867.11</c:v>
                </c:pt>
                <c:pt idx="16157">
                  <c:v>866.99</c:v>
                </c:pt>
                <c:pt idx="16158">
                  <c:v>866.81</c:v>
                </c:pt>
                <c:pt idx="16159">
                  <c:v>867.13</c:v>
                </c:pt>
                <c:pt idx="16160">
                  <c:v>866.85</c:v>
                </c:pt>
                <c:pt idx="16161">
                  <c:v>866.96</c:v>
                </c:pt>
                <c:pt idx="16162">
                  <c:v>867.15</c:v>
                </c:pt>
                <c:pt idx="16163">
                  <c:v>866.96</c:v>
                </c:pt>
                <c:pt idx="16164">
                  <c:v>867.08</c:v>
                </c:pt>
                <c:pt idx="16165">
                  <c:v>867.37</c:v>
                </c:pt>
                <c:pt idx="16166">
                  <c:v>866.88</c:v>
                </c:pt>
                <c:pt idx="16167">
                  <c:v>866.99</c:v>
                </c:pt>
                <c:pt idx="16168">
                  <c:v>867.54</c:v>
                </c:pt>
                <c:pt idx="16169">
                  <c:v>866.75</c:v>
                </c:pt>
                <c:pt idx="16170">
                  <c:v>866.91</c:v>
                </c:pt>
                <c:pt idx="16171">
                  <c:v>867.63</c:v>
                </c:pt>
                <c:pt idx="16172">
                  <c:v>866.94</c:v>
                </c:pt>
                <c:pt idx="16173">
                  <c:v>866.77</c:v>
                </c:pt>
                <c:pt idx="16174">
                  <c:v>867.59</c:v>
                </c:pt>
                <c:pt idx="16175">
                  <c:v>867.01</c:v>
                </c:pt>
                <c:pt idx="16176">
                  <c:v>866.94</c:v>
                </c:pt>
                <c:pt idx="16177">
                  <c:v>867.59</c:v>
                </c:pt>
                <c:pt idx="16178">
                  <c:v>866.91</c:v>
                </c:pt>
                <c:pt idx="16179">
                  <c:v>866.85</c:v>
                </c:pt>
                <c:pt idx="16180">
                  <c:v>867.74</c:v>
                </c:pt>
                <c:pt idx="16181">
                  <c:v>867.01</c:v>
                </c:pt>
                <c:pt idx="16182">
                  <c:v>867</c:v>
                </c:pt>
                <c:pt idx="16183">
                  <c:v>867.58</c:v>
                </c:pt>
                <c:pt idx="16184">
                  <c:v>866.88</c:v>
                </c:pt>
                <c:pt idx="16185">
                  <c:v>866.78</c:v>
                </c:pt>
                <c:pt idx="16186">
                  <c:v>867.27</c:v>
                </c:pt>
                <c:pt idx="16187">
                  <c:v>866.84</c:v>
                </c:pt>
                <c:pt idx="16188">
                  <c:v>866.99</c:v>
                </c:pt>
                <c:pt idx="16189">
                  <c:v>867.34</c:v>
                </c:pt>
                <c:pt idx="16190">
                  <c:v>866.8</c:v>
                </c:pt>
                <c:pt idx="16191">
                  <c:v>866.7</c:v>
                </c:pt>
                <c:pt idx="16192">
                  <c:v>867.15</c:v>
                </c:pt>
                <c:pt idx="16193">
                  <c:v>866.92</c:v>
                </c:pt>
                <c:pt idx="16194">
                  <c:v>867.17</c:v>
                </c:pt>
                <c:pt idx="16195">
                  <c:v>867.26</c:v>
                </c:pt>
                <c:pt idx="16196">
                  <c:v>867.12</c:v>
                </c:pt>
                <c:pt idx="16197">
                  <c:v>867.11</c:v>
                </c:pt>
                <c:pt idx="16198">
                  <c:v>867.12</c:v>
                </c:pt>
                <c:pt idx="16199">
                  <c:v>866.98</c:v>
                </c:pt>
                <c:pt idx="16200">
                  <c:v>867.27</c:v>
                </c:pt>
                <c:pt idx="16201">
                  <c:v>866.95</c:v>
                </c:pt>
                <c:pt idx="16202">
                  <c:v>867.02</c:v>
                </c:pt>
                <c:pt idx="16203">
                  <c:v>867.42</c:v>
                </c:pt>
                <c:pt idx="16204">
                  <c:v>867</c:v>
                </c:pt>
                <c:pt idx="16205">
                  <c:v>866.78</c:v>
                </c:pt>
                <c:pt idx="16206">
                  <c:v>867.49</c:v>
                </c:pt>
                <c:pt idx="16207">
                  <c:v>867.01</c:v>
                </c:pt>
                <c:pt idx="16208">
                  <c:v>866.93</c:v>
                </c:pt>
                <c:pt idx="16209">
                  <c:v>867.76</c:v>
                </c:pt>
                <c:pt idx="16210">
                  <c:v>866.97</c:v>
                </c:pt>
                <c:pt idx="16211">
                  <c:v>866.94</c:v>
                </c:pt>
                <c:pt idx="16212">
                  <c:v>867.83</c:v>
                </c:pt>
                <c:pt idx="16213">
                  <c:v>866.91</c:v>
                </c:pt>
                <c:pt idx="16214">
                  <c:v>866.96</c:v>
                </c:pt>
                <c:pt idx="16215">
                  <c:v>867.71</c:v>
                </c:pt>
                <c:pt idx="16216">
                  <c:v>867.01</c:v>
                </c:pt>
                <c:pt idx="16217">
                  <c:v>866.92</c:v>
                </c:pt>
                <c:pt idx="16218">
                  <c:v>867.69</c:v>
                </c:pt>
                <c:pt idx="16219">
                  <c:v>866.72</c:v>
                </c:pt>
                <c:pt idx="16220">
                  <c:v>866.85</c:v>
                </c:pt>
                <c:pt idx="16221">
                  <c:v>867.71</c:v>
                </c:pt>
                <c:pt idx="16222">
                  <c:v>866.76</c:v>
                </c:pt>
                <c:pt idx="16223">
                  <c:v>866.81</c:v>
                </c:pt>
                <c:pt idx="16224">
                  <c:v>867.57</c:v>
                </c:pt>
                <c:pt idx="16225">
                  <c:v>866.73</c:v>
                </c:pt>
                <c:pt idx="16226">
                  <c:v>866.74</c:v>
                </c:pt>
                <c:pt idx="16227">
                  <c:v>867.23</c:v>
                </c:pt>
                <c:pt idx="16228">
                  <c:v>866.75</c:v>
                </c:pt>
                <c:pt idx="16229">
                  <c:v>866.8</c:v>
                </c:pt>
                <c:pt idx="16230">
                  <c:v>867.28</c:v>
                </c:pt>
                <c:pt idx="16231">
                  <c:v>866.76</c:v>
                </c:pt>
                <c:pt idx="16232">
                  <c:v>866.98</c:v>
                </c:pt>
                <c:pt idx="16233">
                  <c:v>867.06</c:v>
                </c:pt>
                <c:pt idx="16234">
                  <c:v>866.92</c:v>
                </c:pt>
                <c:pt idx="16235">
                  <c:v>867.07</c:v>
                </c:pt>
                <c:pt idx="16236">
                  <c:v>867.08</c:v>
                </c:pt>
                <c:pt idx="16237">
                  <c:v>866.94</c:v>
                </c:pt>
                <c:pt idx="16238">
                  <c:v>867.39</c:v>
                </c:pt>
                <c:pt idx="16239">
                  <c:v>867.07</c:v>
                </c:pt>
                <c:pt idx="16240">
                  <c:v>867.24</c:v>
                </c:pt>
                <c:pt idx="16241">
                  <c:v>867.45</c:v>
                </c:pt>
                <c:pt idx="16242">
                  <c:v>866.98</c:v>
                </c:pt>
                <c:pt idx="16243">
                  <c:v>866.71</c:v>
                </c:pt>
                <c:pt idx="16244">
                  <c:v>867.35</c:v>
                </c:pt>
                <c:pt idx="16245">
                  <c:v>866.85</c:v>
                </c:pt>
                <c:pt idx="16246">
                  <c:v>866.94</c:v>
                </c:pt>
                <c:pt idx="16247">
                  <c:v>867.52</c:v>
                </c:pt>
                <c:pt idx="16248">
                  <c:v>866.86</c:v>
                </c:pt>
                <c:pt idx="16249">
                  <c:v>867</c:v>
                </c:pt>
                <c:pt idx="16250">
                  <c:v>867.54</c:v>
                </c:pt>
                <c:pt idx="16251">
                  <c:v>866.93</c:v>
                </c:pt>
                <c:pt idx="16252">
                  <c:v>866.88</c:v>
                </c:pt>
                <c:pt idx="16253">
                  <c:v>867.66</c:v>
                </c:pt>
                <c:pt idx="16254">
                  <c:v>867.03</c:v>
                </c:pt>
                <c:pt idx="16255">
                  <c:v>866.86</c:v>
                </c:pt>
                <c:pt idx="16256">
                  <c:v>867.79</c:v>
                </c:pt>
                <c:pt idx="16257">
                  <c:v>866.98</c:v>
                </c:pt>
                <c:pt idx="16258">
                  <c:v>867.19</c:v>
                </c:pt>
                <c:pt idx="16259">
                  <c:v>867.68</c:v>
                </c:pt>
                <c:pt idx="16260">
                  <c:v>867.01</c:v>
                </c:pt>
                <c:pt idx="16261">
                  <c:v>866.91</c:v>
                </c:pt>
                <c:pt idx="16262">
                  <c:v>867.68</c:v>
                </c:pt>
                <c:pt idx="16263">
                  <c:v>866.98</c:v>
                </c:pt>
                <c:pt idx="16264">
                  <c:v>866.88</c:v>
                </c:pt>
                <c:pt idx="16265">
                  <c:v>867.51</c:v>
                </c:pt>
                <c:pt idx="16266">
                  <c:v>866.83</c:v>
                </c:pt>
                <c:pt idx="16267">
                  <c:v>866.98</c:v>
                </c:pt>
                <c:pt idx="16268">
                  <c:v>867.46</c:v>
                </c:pt>
                <c:pt idx="16269">
                  <c:v>866.95</c:v>
                </c:pt>
                <c:pt idx="16270">
                  <c:v>866.83</c:v>
                </c:pt>
                <c:pt idx="16271">
                  <c:v>867.41</c:v>
                </c:pt>
                <c:pt idx="16272">
                  <c:v>866.89</c:v>
                </c:pt>
                <c:pt idx="16273">
                  <c:v>867.03</c:v>
                </c:pt>
                <c:pt idx="16274">
                  <c:v>867.14</c:v>
                </c:pt>
                <c:pt idx="16275">
                  <c:v>866.96</c:v>
                </c:pt>
                <c:pt idx="16276">
                  <c:v>867.04</c:v>
                </c:pt>
                <c:pt idx="16277">
                  <c:v>866.97</c:v>
                </c:pt>
                <c:pt idx="16278">
                  <c:v>866.75</c:v>
                </c:pt>
                <c:pt idx="16279">
                  <c:v>867.17</c:v>
                </c:pt>
                <c:pt idx="16280">
                  <c:v>866.79</c:v>
                </c:pt>
                <c:pt idx="16281">
                  <c:v>866.96</c:v>
                </c:pt>
                <c:pt idx="16282">
                  <c:v>867.51</c:v>
                </c:pt>
                <c:pt idx="16283">
                  <c:v>867.01</c:v>
                </c:pt>
                <c:pt idx="16284">
                  <c:v>866.96</c:v>
                </c:pt>
                <c:pt idx="16285">
                  <c:v>867.47</c:v>
                </c:pt>
                <c:pt idx="16286">
                  <c:v>866.84</c:v>
                </c:pt>
                <c:pt idx="16287">
                  <c:v>867.03</c:v>
                </c:pt>
                <c:pt idx="16288">
                  <c:v>867.61</c:v>
                </c:pt>
                <c:pt idx="16289">
                  <c:v>866.82</c:v>
                </c:pt>
                <c:pt idx="16290">
                  <c:v>867.1</c:v>
                </c:pt>
                <c:pt idx="16291">
                  <c:v>867.68</c:v>
                </c:pt>
                <c:pt idx="16292">
                  <c:v>866.72</c:v>
                </c:pt>
                <c:pt idx="16293">
                  <c:v>866.75</c:v>
                </c:pt>
                <c:pt idx="16294">
                  <c:v>867.68</c:v>
                </c:pt>
                <c:pt idx="16295">
                  <c:v>866.57</c:v>
                </c:pt>
                <c:pt idx="16296">
                  <c:v>866.83</c:v>
                </c:pt>
                <c:pt idx="16297">
                  <c:v>867.63</c:v>
                </c:pt>
                <c:pt idx="16298">
                  <c:v>866.7</c:v>
                </c:pt>
                <c:pt idx="16299">
                  <c:v>866.75</c:v>
                </c:pt>
                <c:pt idx="16300">
                  <c:v>867.47</c:v>
                </c:pt>
                <c:pt idx="16301">
                  <c:v>866.76</c:v>
                </c:pt>
                <c:pt idx="16302">
                  <c:v>866.74</c:v>
                </c:pt>
                <c:pt idx="16303">
                  <c:v>867.4</c:v>
                </c:pt>
                <c:pt idx="16304">
                  <c:v>866.55</c:v>
                </c:pt>
                <c:pt idx="16305">
                  <c:v>866.7</c:v>
                </c:pt>
                <c:pt idx="16306">
                  <c:v>867.27</c:v>
                </c:pt>
                <c:pt idx="16307">
                  <c:v>866.68</c:v>
                </c:pt>
                <c:pt idx="16308">
                  <c:v>866.71</c:v>
                </c:pt>
                <c:pt idx="16309">
                  <c:v>867.13</c:v>
                </c:pt>
                <c:pt idx="16310">
                  <c:v>866.59</c:v>
                </c:pt>
                <c:pt idx="16311">
                  <c:v>866.77</c:v>
                </c:pt>
                <c:pt idx="16312">
                  <c:v>867.04</c:v>
                </c:pt>
                <c:pt idx="16313">
                  <c:v>866.67</c:v>
                </c:pt>
                <c:pt idx="16314">
                  <c:v>867.05</c:v>
                </c:pt>
                <c:pt idx="16315">
                  <c:v>867.06</c:v>
                </c:pt>
                <c:pt idx="16316">
                  <c:v>866.75</c:v>
                </c:pt>
                <c:pt idx="16317">
                  <c:v>867.16</c:v>
                </c:pt>
                <c:pt idx="16318">
                  <c:v>867</c:v>
                </c:pt>
                <c:pt idx="16319">
                  <c:v>866.83</c:v>
                </c:pt>
                <c:pt idx="16320">
                  <c:v>867.43</c:v>
                </c:pt>
                <c:pt idx="16321">
                  <c:v>866.76</c:v>
                </c:pt>
                <c:pt idx="16322">
                  <c:v>866.74</c:v>
                </c:pt>
                <c:pt idx="16323">
                  <c:v>867.35</c:v>
                </c:pt>
                <c:pt idx="16324">
                  <c:v>866.64</c:v>
                </c:pt>
                <c:pt idx="16325">
                  <c:v>866.77</c:v>
                </c:pt>
                <c:pt idx="16326">
                  <c:v>867.56</c:v>
                </c:pt>
                <c:pt idx="16327">
                  <c:v>866.84</c:v>
                </c:pt>
                <c:pt idx="16328">
                  <c:v>866.9</c:v>
                </c:pt>
                <c:pt idx="16329">
                  <c:v>867.61</c:v>
                </c:pt>
                <c:pt idx="16330">
                  <c:v>867.12</c:v>
                </c:pt>
                <c:pt idx="16331">
                  <c:v>867.06</c:v>
                </c:pt>
                <c:pt idx="16332">
                  <c:v>867.7</c:v>
                </c:pt>
                <c:pt idx="16333">
                  <c:v>867.1</c:v>
                </c:pt>
                <c:pt idx="16334">
                  <c:v>867.01</c:v>
                </c:pt>
                <c:pt idx="16335">
                  <c:v>867.82</c:v>
                </c:pt>
                <c:pt idx="16336">
                  <c:v>866.94</c:v>
                </c:pt>
                <c:pt idx="16337">
                  <c:v>866.87</c:v>
                </c:pt>
                <c:pt idx="16338">
                  <c:v>867.93</c:v>
                </c:pt>
                <c:pt idx="16339">
                  <c:v>866.99</c:v>
                </c:pt>
                <c:pt idx="16340">
                  <c:v>867.03</c:v>
                </c:pt>
                <c:pt idx="16341">
                  <c:v>867.64</c:v>
                </c:pt>
                <c:pt idx="16342">
                  <c:v>866.98</c:v>
                </c:pt>
                <c:pt idx="16343">
                  <c:v>867.06</c:v>
                </c:pt>
                <c:pt idx="16344">
                  <c:v>867.4</c:v>
                </c:pt>
                <c:pt idx="16345">
                  <c:v>866.94</c:v>
                </c:pt>
                <c:pt idx="16346">
                  <c:v>866.97</c:v>
                </c:pt>
                <c:pt idx="16347">
                  <c:v>867.31</c:v>
                </c:pt>
                <c:pt idx="16348">
                  <c:v>867.06</c:v>
                </c:pt>
                <c:pt idx="16349">
                  <c:v>866.9</c:v>
                </c:pt>
                <c:pt idx="16350">
                  <c:v>867.32</c:v>
                </c:pt>
                <c:pt idx="16351">
                  <c:v>867.27</c:v>
                </c:pt>
                <c:pt idx="16352">
                  <c:v>867.27</c:v>
                </c:pt>
                <c:pt idx="16353">
                  <c:v>867.26</c:v>
                </c:pt>
                <c:pt idx="16354">
                  <c:v>867.02</c:v>
                </c:pt>
                <c:pt idx="16355">
                  <c:v>867.25</c:v>
                </c:pt>
                <c:pt idx="16356">
                  <c:v>867.05</c:v>
                </c:pt>
                <c:pt idx="16357">
                  <c:v>866.96</c:v>
                </c:pt>
                <c:pt idx="16358">
                  <c:v>867.34</c:v>
                </c:pt>
                <c:pt idx="16359">
                  <c:v>866.84</c:v>
                </c:pt>
                <c:pt idx="16360">
                  <c:v>866.94</c:v>
                </c:pt>
                <c:pt idx="16361">
                  <c:v>867.49</c:v>
                </c:pt>
                <c:pt idx="16362">
                  <c:v>867.03</c:v>
                </c:pt>
                <c:pt idx="16363">
                  <c:v>866.85</c:v>
                </c:pt>
                <c:pt idx="16364">
                  <c:v>867.42</c:v>
                </c:pt>
                <c:pt idx="16365">
                  <c:v>866.98</c:v>
                </c:pt>
                <c:pt idx="16366">
                  <c:v>867.03</c:v>
                </c:pt>
                <c:pt idx="16367">
                  <c:v>867.54</c:v>
                </c:pt>
                <c:pt idx="16368">
                  <c:v>866.81</c:v>
                </c:pt>
                <c:pt idx="16369">
                  <c:v>866.76</c:v>
                </c:pt>
                <c:pt idx="16370">
                  <c:v>867.65</c:v>
                </c:pt>
                <c:pt idx="16371">
                  <c:v>866.83</c:v>
                </c:pt>
                <c:pt idx="16372">
                  <c:v>866.86</c:v>
                </c:pt>
                <c:pt idx="16373">
                  <c:v>867.68</c:v>
                </c:pt>
                <c:pt idx="16374">
                  <c:v>866.84</c:v>
                </c:pt>
                <c:pt idx="16375">
                  <c:v>866.73</c:v>
                </c:pt>
                <c:pt idx="16376">
                  <c:v>867.61</c:v>
                </c:pt>
                <c:pt idx="16377">
                  <c:v>866.94</c:v>
                </c:pt>
                <c:pt idx="16378">
                  <c:v>866.84</c:v>
                </c:pt>
                <c:pt idx="16379">
                  <c:v>867.49</c:v>
                </c:pt>
                <c:pt idx="16380">
                  <c:v>866.67</c:v>
                </c:pt>
                <c:pt idx="16381">
                  <c:v>866.83</c:v>
                </c:pt>
                <c:pt idx="16382">
                  <c:v>867.47</c:v>
                </c:pt>
                <c:pt idx="16383">
                  <c:v>866.98</c:v>
                </c:pt>
                <c:pt idx="16384">
                  <c:v>866.88</c:v>
                </c:pt>
                <c:pt idx="16385">
                  <c:v>867.44</c:v>
                </c:pt>
                <c:pt idx="16386">
                  <c:v>866.75</c:v>
                </c:pt>
                <c:pt idx="16387">
                  <c:v>866.8</c:v>
                </c:pt>
                <c:pt idx="16388">
                  <c:v>867.23</c:v>
                </c:pt>
                <c:pt idx="16389">
                  <c:v>866.7</c:v>
                </c:pt>
                <c:pt idx="16390">
                  <c:v>866.87</c:v>
                </c:pt>
                <c:pt idx="16391">
                  <c:v>867.02</c:v>
                </c:pt>
                <c:pt idx="16392">
                  <c:v>866.87</c:v>
                </c:pt>
                <c:pt idx="16393">
                  <c:v>867.22</c:v>
                </c:pt>
                <c:pt idx="16394">
                  <c:v>866.92</c:v>
                </c:pt>
                <c:pt idx="16395">
                  <c:v>866.84</c:v>
                </c:pt>
                <c:pt idx="16396">
                  <c:v>867.2</c:v>
                </c:pt>
                <c:pt idx="16397">
                  <c:v>866.91</c:v>
                </c:pt>
                <c:pt idx="16398">
                  <c:v>866.88</c:v>
                </c:pt>
                <c:pt idx="16399">
                  <c:v>867.34</c:v>
                </c:pt>
                <c:pt idx="16400">
                  <c:v>866.9</c:v>
                </c:pt>
                <c:pt idx="16401">
                  <c:v>866.52</c:v>
                </c:pt>
                <c:pt idx="16402">
                  <c:v>867.28</c:v>
                </c:pt>
                <c:pt idx="16403">
                  <c:v>866.7</c:v>
                </c:pt>
                <c:pt idx="16404">
                  <c:v>866.9</c:v>
                </c:pt>
                <c:pt idx="16405">
                  <c:v>867.68</c:v>
                </c:pt>
                <c:pt idx="16406">
                  <c:v>866.87</c:v>
                </c:pt>
                <c:pt idx="16407">
                  <c:v>866.77</c:v>
                </c:pt>
                <c:pt idx="16408">
                  <c:v>867.51</c:v>
                </c:pt>
                <c:pt idx="16409">
                  <c:v>866.71</c:v>
                </c:pt>
                <c:pt idx="16410">
                  <c:v>866.62</c:v>
                </c:pt>
                <c:pt idx="16411">
                  <c:v>867.66</c:v>
                </c:pt>
                <c:pt idx="16412">
                  <c:v>866.84</c:v>
                </c:pt>
                <c:pt idx="16413">
                  <c:v>866.94</c:v>
                </c:pt>
                <c:pt idx="16414">
                  <c:v>867.56</c:v>
                </c:pt>
                <c:pt idx="16415">
                  <c:v>866.84</c:v>
                </c:pt>
                <c:pt idx="16416">
                  <c:v>866.81</c:v>
                </c:pt>
                <c:pt idx="16417">
                  <c:v>867.61</c:v>
                </c:pt>
                <c:pt idx="16418">
                  <c:v>866.74</c:v>
                </c:pt>
                <c:pt idx="16419">
                  <c:v>866.94</c:v>
                </c:pt>
                <c:pt idx="16420">
                  <c:v>867.57</c:v>
                </c:pt>
                <c:pt idx="16421">
                  <c:v>866.85</c:v>
                </c:pt>
                <c:pt idx="16422">
                  <c:v>866.77</c:v>
                </c:pt>
                <c:pt idx="16423">
                  <c:v>867.29</c:v>
                </c:pt>
                <c:pt idx="16424">
                  <c:v>866.67</c:v>
                </c:pt>
                <c:pt idx="16425">
                  <c:v>866.79</c:v>
                </c:pt>
                <c:pt idx="16426">
                  <c:v>867.2</c:v>
                </c:pt>
                <c:pt idx="16427">
                  <c:v>866.88</c:v>
                </c:pt>
                <c:pt idx="16428">
                  <c:v>866.96</c:v>
                </c:pt>
                <c:pt idx="16429">
                  <c:v>867.16</c:v>
                </c:pt>
                <c:pt idx="16430">
                  <c:v>866.99</c:v>
                </c:pt>
                <c:pt idx="16431">
                  <c:v>867.03</c:v>
                </c:pt>
                <c:pt idx="16432">
                  <c:v>866.98</c:v>
                </c:pt>
                <c:pt idx="16433">
                  <c:v>866.93</c:v>
                </c:pt>
                <c:pt idx="16434">
                  <c:v>867.29</c:v>
                </c:pt>
                <c:pt idx="16435">
                  <c:v>867.06</c:v>
                </c:pt>
                <c:pt idx="16436">
                  <c:v>866.86</c:v>
                </c:pt>
                <c:pt idx="16437">
                  <c:v>867.27</c:v>
                </c:pt>
                <c:pt idx="16438">
                  <c:v>866.93</c:v>
                </c:pt>
                <c:pt idx="16439">
                  <c:v>866.85</c:v>
                </c:pt>
                <c:pt idx="16440">
                  <c:v>867.31</c:v>
                </c:pt>
                <c:pt idx="16441">
                  <c:v>866.85</c:v>
                </c:pt>
                <c:pt idx="16442">
                  <c:v>866.84</c:v>
                </c:pt>
                <c:pt idx="16443">
                  <c:v>867.46</c:v>
                </c:pt>
                <c:pt idx="16444">
                  <c:v>866.81</c:v>
                </c:pt>
                <c:pt idx="16445">
                  <c:v>866.88</c:v>
                </c:pt>
                <c:pt idx="16446">
                  <c:v>867.51</c:v>
                </c:pt>
                <c:pt idx="16447">
                  <c:v>866.82</c:v>
                </c:pt>
                <c:pt idx="16448">
                  <c:v>866.81</c:v>
                </c:pt>
                <c:pt idx="16449">
                  <c:v>867.7</c:v>
                </c:pt>
                <c:pt idx="16450">
                  <c:v>866.84</c:v>
                </c:pt>
                <c:pt idx="16451">
                  <c:v>866.9</c:v>
                </c:pt>
                <c:pt idx="16452">
                  <c:v>867.65</c:v>
                </c:pt>
                <c:pt idx="16453">
                  <c:v>866.84</c:v>
                </c:pt>
                <c:pt idx="16454">
                  <c:v>866.61</c:v>
                </c:pt>
                <c:pt idx="16455">
                  <c:v>867.44</c:v>
                </c:pt>
                <c:pt idx="16456">
                  <c:v>866.72</c:v>
                </c:pt>
                <c:pt idx="16457">
                  <c:v>866.76</c:v>
                </c:pt>
                <c:pt idx="16458">
                  <c:v>867.48</c:v>
                </c:pt>
                <c:pt idx="16459">
                  <c:v>866.74</c:v>
                </c:pt>
                <c:pt idx="16460">
                  <c:v>866.79</c:v>
                </c:pt>
                <c:pt idx="16461">
                  <c:v>867.29</c:v>
                </c:pt>
                <c:pt idx="16462">
                  <c:v>866.78</c:v>
                </c:pt>
                <c:pt idx="16463">
                  <c:v>866.76</c:v>
                </c:pt>
                <c:pt idx="16464">
                  <c:v>867.17</c:v>
                </c:pt>
                <c:pt idx="16465">
                  <c:v>866.96</c:v>
                </c:pt>
                <c:pt idx="16466">
                  <c:v>866.89</c:v>
                </c:pt>
                <c:pt idx="16467">
                  <c:v>867.2</c:v>
                </c:pt>
                <c:pt idx="16468">
                  <c:v>866.85</c:v>
                </c:pt>
                <c:pt idx="16469">
                  <c:v>866.92</c:v>
                </c:pt>
                <c:pt idx="16470">
                  <c:v>867.05</c:v>
                </c:pt>
                <c:pt idx="16471">
                  <c:v>866.86</c:v>
                </c:pt>
                <c:pt idx="16472">
                  <c:v>867.04</c:v>
                </c:pt>
                <c:pt idx="16473">
                  <c:v>866.88</c:v>
                </c:pt>
                <c:pt idx="16474">
                  <c:v>866.76</c:v>
                </c:pt>
                <c:pt idx="16475">
                  <c:v>867.31</c:v>
                </c:pt>
                <c:pt idx="16476">
                  <c:v>866.82</c:v>
                </c:pt>
                <c:pt idx="16477">
                  <c:v>866.8</c:v>
                </c:pt>
                <c:pt idx="16478">
                  <c:v>867.4</c:v>
                </c:pt>
                <c:pt idx="16479">
                  <c:v>866.73</c:v>
                </c:pt>
                <c:pt idx="16480">
                  <c:v>866.7</c:v>
                </c:pt>
                <c:pt idx="16481">
                  <c:v>867.44</c:v>
                </c:pt>
                <c:pt idx="16482">
                  <c:v>866.76</c:v>
                </c:pt>
                <c:pt idx="16483">
                  <c:v>866.82</c:v>
                </c:pt>
                <c:pt idx="16484">
                  <c:v>867.53</c:v>
                </c:pt>
                <c:pt idx="16485">
                  <c:v>866.65</c:v>
                </c:pt>
                <c:pt idx="16486">
                  <c:v>866.66</c:v>
                </c:pt>
                <c:pt idx="16487">
                  <c:v>867.5</c:v>
                </c:pt>
                <c:pt idx="16488">
                  <c:v>866.53</c:v>
                </c:pt>
                <c:pt idx="16489">
                  <c:v>866.71</c:v>
                </c:pt>
                <c:pt idx="16490">
                  <c:v>867.42</c:v>
                </c:pt>
                <c:pt idx="16491">
                  <c:v>866.72</c:v>
                </c:pt>
                <c:pt idx="16492">
                  <c:v>866.6</c:v>
                </c:pt>
                <c:pt idx="16493">
                  <c:v>867.45</c:v>
                </c:pt>
                <c:pt idx="16494">
                  <c:v>866.64</c:v>
                </c:pt>
                <c:pt idx="16495">
                  <c:v>866.77</c:v>
                </c:pt>
                <c:pt idx="16496">
                  <c:v>867.46</c:v>
                </c:pt>
                <c:pt idx="16497">
                  <c:v>866.66</c:v>
                </c:pt>
                <c:pt idx="16498">
                  <c:v>866.88</c:v>
                </c:pt>
                <c:pt idx="16499">
                  <c:v>867.44</c:v>
                </c:pt>
                <c:pt idx="16500">
                  <c:v>866.72</c:v>
                </c:pt>
                <c:pt idx="16501">
                  <c:v>866.83</c:v>
                </c:pt>
                <c:pt idx="16502">
                  <c:v>867.16</c:v>
                </c:pt>
                <c:pt idx="16503">
                  <c:v>866.66</c:v>
                </c:pt>
                <c:pt idx="16504">
                  <c:v>866.65</c:v>
                </c:pt>
                <c:pt idx="16505">
                  <c:v>867.28</c:v>
                </c:pt>
                <c:pt idx="16506">
                  <c:v>866.62</c:v>
                </c:pt>
                <c:pt idx="16507">
                  <c:v>866.85</c:v>
                </c:pt>
                <c:pt idx="16508">
                  <c:v>867.21</c:v>
                </c:pt>
                <c:pt idx="16509">
                  <c:v>866.74</c:v>
                </c:pt>
                <c:pt idx="16510">
                  <c:v>867.15</c:v>
                </c:pt>
                <c:pt idx="16511">
                  <c:v>866.99</c:v>
                </c:pt>
                <c:pt idx="16512">
                  <c:v>866.67</c:v>
                </c:pt>
                <c:pt idx="16513">
                  <c:v>867.16</c:v>
                </c:pt>
                <c:pt idx="16514">
                  <c:v>866.79</c:v>
                </c:pt>
                <c:pt idx="16515">
                  <c:v>866.81</c:v>
                </c:pt>
                <c:pt idx="16516">
                  <c:v>867.27</c:v>
                </c:pt>
                <c:pt idx="16517">
                  <c:v>866.8</c:v>
                </c:pt>
                <c:pt idx="16518">
                  <c:v>866.72</c:v>
                </c:pt>
                <c:pt idx="16519">
                  <c:v>867.27</c:v>
                </c:pt>
                <c:pt idx="16520">
                  <c:v>866.8</c:v>
                </c:pt>
                <c:pt idx="16521">
                  <c:v>866.76</c:v>
                </c:pt>
                <c:pt idx="16522">
                  <c:v>867.54</c:v>
                </c:pt>
                <c:pt idx="16523">
                  <c:v>866.77</c:v>
                </c:pt>
                <c:pt idx="16524">
                  <c:v>866.83</c:v>
                </c:pt>
                <c:pt idx="16525">
                  <c:v>867.57</c:v>
                </c:pt>
                <c:pt idx="16526">
                  <c:v>866.8</c:v>
                </c:pt>
                <c:pt idx="16527">
                  <c:v>866.89</c:v>
                </c:pt>
                <c:pt idx="16528">
                  <c:v>867.64</c:v>
                </c:pt>
                <c:pt idx="16529">
                  <c:v>866.96</c:v>
                </c:pt>
                <c:pt idx="16530">
                  <c:v>866.79</c:v>
                </c:pt>
                <c:pt idx="16531">
                  <c:v>867.66</c:v>
                </c:pt>
                <c:pt idx="16532">
                  <c:v>866.73</c:v>
                </c:pt>
                <c:pt idx="16533">
                  <c:v>866.73</c:v>
                </c:pt>
                <c:pt idx="16534">
                  <c:v>867.54</c:v>
                </c:pt>
                <c:pt idx="16535">
                  <c:v>866.76</c:v>
                </c:pt>
                <c:pt idx="16536">
                  <c:v>866.72</c:v>
                </c:pt>
                <c:pt idx="16537">
                  <c:v>867.49</c:v>
                </c:pt>
                <c:pt idx="16538">
                  <c:v>866.8</c:v>
                </c:pt>
                <c:pt idx="16539">
                  <c:v>866.73</c:v>
                </c:pt>
                <c:pt idx="16540">
                  <c:v>867.43</c:v>
                </c:pt>
                <c:pt idx="16541">
                  <c:v>866.88</c:v>
                </c:pt>
                <c:pt idx="16542">
                  <c:v>866.89</c:v>
                </c:pt>
                <c:pt idx="16543">
                  <c:v>867.2</c:v>
                </c:pt>
                <c:pt idx="16544">
                  <c:v>866.84</c:v>
                </c:pt>
                <c:pt idx="16545">
                  <c:v>866.92</c:v>
                </c:pt>
                <c:pt idx="16546">
                  <c:v>867.1</c:v>
                </c:pt>
                <c:pt idx="16547">
                  <c:v>866.74</c:v>
                </c:pt>
                <c:pt idx="16548">
                  <c:v>867.05</c:v>
                </c:pt>
                <c:pt idx="16549">
                  <c:v>867.13</c:v>
                </c:pt>
                <c:pt idx="16550">
                  <c:v>866.94</c:v>
                </c:pt>
                <c:pt idx="16551">
                  <c:v>867.15</c:v>
                </c:pt>
                <c:pt idx="16552">
                  <c:v>866.9</c:v>
                </c:pt>
                <c:pt idx="16553">
                  <c:v>866.71</c:v>
                </c:pt>
                <c:pt idx="16554">
                  <c:v>867.31</c:v>
                </c:pt>
                <c:pt idx="16555">
                  <c:v>867.01</c:v>
                </c:pt>
                <c:pt idx="16556">
                  <c:v>866.79</c:v>
                </c:pt>
                <c:pt idx="16557">
                  <c:v>867.39</c:v>
                </c:pt>
                <c:pt idx="16558">
                  <c:v>866.81</c:v>
                </c:pt>
                <c:pt idx="16559">
                  <c:v>866.83</c:v>
                </c:pt>
                <c:pt idx="16560">
                  <c:v>867.52</c:v>
                </c:pt>
                <c:pt idx="16561">
                  <c:v>866.86</c:v>
                </c:pt>
                <c:pt idx="16562">
                  <c:v>866.92</c:v>
                </c:pt>
                <c:pt idx="16563">
                  <c:v>867.43</c:v>
                </c:pt>
                <c:pt idx="16564">
                  <c:v>866.85</c:v>
                </c:pt>
                <c:pt idx="16565">
                  <c:v>866.84</c:v>
                </c:pt>
                <c:pt idx="16566">
                  <c:v>867.62</c:v>
                </c:pt>
                <c:pt idx="16567">
                  <c:v>867.04</c:v>
                </c:pt>
                <c:pt idx="16568">
                  <c:v>866.85</c:v>
                </c:pt>
                <c:pt idx="16569">
                  <c:v>867.84</c:v>
                </c:pt>
                <c:pt idx="16570">
                  <c:v>866.86</c:v>
                </c:pt>
                <c:pt idx="16571">
                  <c:v>866.88</c:v>
                </c:pt>
                <c:pt idx="16572">
                  <c:v>867.76</c:v>
                </c:pt>
                <c:pt idx="16573">
                  <c:v>866.72</c:v>
                </c:pt>
                <c:pt idx="16574">
                  <c:v>866.97</c:v>
                </c:pt>
                <c:pt idx="16575">
                  <c:v>867.52</c:v>
                </c:pt>
                <c:pt idx="16576">
                  <c:v>866.89</c:v>
                </c:pt>
                <c:pt idx="16577">
                  <c:v>867.06</c:v>
                </c:pt>
                <c:pt idx="16578">
                  <c:v>867.52</c:v>
                </c:pt>
                <c:pt idx="16579">
                  <c:v>866.98</c:v>
                </c:pt>
                <c:pt idx="16580">
                  <c:v>866.93</c:v>
                </c:pt>
                <c:pt idx="16581">
                  <c:v>867.49</c:v>
                </c:pt>
                <c:pt idx="16582">
                  <c:v>866.91</c:v>
                </c:pt>
                <c:pt idx="16583">
                  <c:v>867.11</c:v>
                </c:pt>
                <c:pt idx="16584">
                  <c:v>867.24</c:v>
                </c:pt>
                <c:pt idx="16585">
                  <c:v>867.1</c:v>
                </c:pt>
                <c:pt idx="16586">
                  <c:v>867.12</c:v>
                </c:pt>
                <c:pt idx="16587">
                  <c:v>867.28</c:v>
                </c:pt>
                <c:pt idx="16588">
                  <c:v>866.96</c:v>
                </c:pt>
                <c:pt idx="16589">
                  <c:v>867.21</c:v>
                </c:pt>
                <c:pt idx="16590">
                  <c:v>867.02</c:v>
                </c:pt>
                <c:pt idx="16591">
                  <c:v>866.82</c:v>
                </c:pt>
                <c:pt idx="16592">
                  <c:v>867.26</c:v>
                </c:pt>
                <c:pt idx="16593">
                  <c:v>866.98</c:v>
                </c:pt>
                <c:pt idx="16594">
                  <c:v>866.85</c:v>
                </c:pt>
                <c:pt idx="16595">
                  <c:v>867.31</c:v>
                </c:pt>
                <c:pt idx="16596">
                  <c:v>866.85</c:v>
                </c:pt>
                <c:pt idx="16597">
                  <c:v>866.67</c:v>
                </c:pt>
                <c:pt idx="16598">
                  <c:v>867.39</c:v>
                </c:pt>
                <c:pt idx="16599">
                  <c:v>866.9</c:v>
                </c:pt>
                <c:pt idx="16600">
                  <c:v>866.87</c:v>
                </c:pt>
                <c:pt idx="16601">
                  <c:v>867.51</c:v>
                </c:pt>
                <c:pt idx="16602">
                  <c:v>866.9</c:v>
                </c:pt>
                <c:pt idx="16603">
                  <c:v>867.03</c:v>
                </c:pt>
                <c:pt idx="16604">
                  <c:v>867.77</c:v>
                </c:pt>
                <c:pt idx="16605">
                  <c:v>866.98</c:v>
                </c:pt>
                <c:pt idx="16606">
                  <c:v>866.94</c:v>
                </c:pt>
                <c:pt idx="16607">
                  <c:v>867.68</c:v>
                </c:pt>
                <c:pt idx="16608">
                  <c:v>866.86</c:v>
                </c:pt>
                <c:pt idx="16609">
                  <c:v>867.12</c:v>
                </c:pt>
                <c:pt idx="16610">
                  <c:v>867.85</c:v>
                </c:pt>
                <c:pt idx="16611">
                  <c:v>867.01</c:v>
                </c:pt>
                <c:pt idx="16612">
                  <c:v>866.99</c:v>
                </c:pt>
                <c:pt idx="16613">
                  <c:v>867.81</c:v>
                </c:pt>
                <c:pt idx="16614">
                  <c:v>866.83</c:v>
                </c:pt>
                <c:pt idx="16615">
                  <c:v>866.98</c:v>
                </c:pt>
                <c:pt idx="16616">
                  <c:v>867.56</c:v>
                </c:pt>
                <c:pt idx="16617">
                  <c:v>866.93</c:v>
                </c:pt>
                <c:pt idx="16618">
                  <c:v>866.83</c:v>
                </c:pt>
                <c:pt idx="16619">
                  <c:v>867.48</c:v>
                </c:pt>
                <c:pt idx="16620">
                  <c:v>867.04</c:v>
                </c:pt>
                <c:pt idx="16621">
                  <c:v>866.82</c:v>
                </c:pt>
                <c:pt idx="16622">
                  <c:v>867.39</c:v>
                </c:pt>
                <c:pt idx="16623">
                  <c:v>866.96</c:v>
                </c:pt>
                <c:pt idx="16624">
                  <c:v>867.01</c:v>
                </c:pt>
                <c:pt idx="16625">
                  <c:v>867.21</c:v>
                </c:pt>
                <c:pt idx="16626">
                  <c:v>866.95</c:v>
                </c:pt>
                <c:pt idx="16627">
                  <c:v>867.18</c:v>
                </c:pt>
                <c:pt idx="16628">
                  <c:v>867.28</c:v>
                </c:pt>
                <c:pt idx="16629">
                  <c:v>866.89</c:v>
                </c:pt>
                <c:pt idx="16630">
                  <c:v>867.45</c:v>
                </c:pt>
                <c:pt idx="16631">
                  <c:v>867.04</c:v>
                </c:pt>
                <c:pt idx="16632">
                  <c:v>866.83</c:v>
                </c:pt>
                <c:pt idx="16633">
                  <c:v>867.46</c:v>
                </c:pt>
                <c:pt idx="16634">
                  <c:v>867.02</c:v>
                </c:pt>
                <c:pt idx="16635">
                  <c:v>867.11</c:v>
                </c:pt>
                <c:pt idx="16636">
                  <c:v>867.65</c:v>
                </c:pt>
                <c:pt idx="16637">
                  <c:v>866.97</c:v>
                </c:pt>
                <c:pt idx="16638">
                  <c:v>866.93</c:v>
                </c:pt>
                <c:pt idx="16639">
                  <c:v>867.55</c:v>
                </c:pt>
                <c:pt idx="16640">
                  <c:v>867.05</c:v>
                </c:pt>
                <c:pt idx="16641">
                  <c:v>867.01</c:v>
                </c:pt>
                <c:pt idx="16642">
                  <c:v>867.64</c:v>
                </c:pt>
                <c:pt idx="16643">
                  <c:v>867</c:v>
                </c:pt>
                <c:pt idx="16644">
                  <c:v>867.03</c:v>
                </c:pt>
                <c:pt idx="16645">
                  <c:v>867.65</c:v>
                </c:pt>
                <c:pt idx="16646">
                  <c:v>866.94</c:v>
                </c:pt>
                <c:pt idx="16647">
                  <c:v>867.02</c:v>
                </c:pt>
                <c:pt idx="16648">
                  <c:v>867.59</c:v>
                </c:pt>
                <c:pt idx="16649">
                  <c:v>866.99</c:v>
                </c:pt>
                <c:pt idx="16650">
                  <c:v>867</c:v>
                </c:pt>
                <c:pt idx="16651">
                  <c:v>867.71</c:v>
                </c:pt>
                <c:pt idx="16652">
                  <c:v>866.85</c:v>
                </c:pt>
                <c:pt idx="16653">
                  <c:v>866.92</c:v>
                </c:pt>
                <c:pt idx="16654">
                  <c:v>867.63</c:v>
                </c:pt>
                <c:pt idx="16655">
                  <c:v>867.07</c:v>
                </c:pt>
                <c:pt idx="16656">
                  <c:v>867.11</c:v>
                </c:pt>
                <c:pt idx="16657">
                  <c:v>867.57</c:v>
                </c:pt>
                <c:pt idx="16658">
                  <c:v>866.85</c:v>
                </c:pt>
                <c:pt idx="16659">
                  <c:v>867.06</c:v>
                </c:pt>
                <c:pt idx="16660">
                  <c:v>867.42</c:v>
                </c:pt>
                <c:pt idx="16661">
                  <c:v>867.03</c:v>
                </c:pt>
                <c:pt idx="16662">
                  <c:v>867.12</c:v>
                </c:pt>
                <c:pt idx="16663">
                  <c:v>867.25</c:v>
                </c:pt>
                <c:pt idx="16664">
                  <c:v>866.9</c:v>
                </c:pt>
                <c:pt idx="16665">
                  <c:v>867.16</c:v>
                </c:pt>
                <c:pt idx="16666">
                  <c:v>867.25</c:v>
                </c:pt>
                <c:pt idx="16667">
                  <c:v>867.07</c:v>
                </c:pt>
                <c:pt idx="16668">
                  <c:v>867.34</c:v>
                </c:pt>
                <c:pt idx="16669">
                  <c:v>867.12</c:v>
                </c:pt>
                <c:pt idx="16670">
                  <c:v>866.97</c:v>
                </c:pt>
                <c:pt idx="16671">
                  <c:v>867.63</c:v>
                </c:pt>
                <c:pt idx="16672">
                  <c:v>866.93</c:v>
                </c:pt>
                <c:pt idx="16673">
                  <c:v>867.16</c:v>
                </c:pt>
                <c:pt idx="16674">
                  <c:v>867.65</c:v>
                </c:pt>
                <c:pt idx="16675">
                  <c:v>867</c:v>
                </c:pt>
                <c:pt idx="16676">
                  <c:v>866.9</c:v>
                </c:pt>
                <c:pt idx="16677">
                  <c:v>867.87</c:v>
                </c:pt>
                <c:pt idx="16678">
                  <c:v>866.96</c:v>
                </c:pt>
                <c:pt idx="16679">
                  <c:v>866.93</c:v>
                </c:pt>
                <c:pt idx="16680">
                  <c:v>867.8</c:v>
                </c:pt>
                <c:pt idx="16681">
                  <c:v>867.02</c:v>
                </c:pt>
                <c:pt idx="16682">
                  <c:v>866.98</c:v>
                </c:pt>
                <c:pt idx="16683">
                  <c:v>867.93</c:v>
                </c:pt>
                <c:pt idx="16684">
                  <c:v>867.16</c:v>
                </c:pt>
                <c:pt idx="16685">
                  <c:v>866.9</c:v>
                </c:pt>
                <c:pt idx="16686">
                  <c:v>867.83</c:v>
                </c:pt>
                <c:pt idx="16687">
                  <c:v>867</c:v>
                </c:pt>
                <c:pt idx="16688">
                  <c:v>867.03</c:v>
                </c:pt>
                <c:pt idx="16689">
                  <c:v>867.82</c:v>
                </c:pt>
                <c:pt idx="16690">
                  <c:v>866.91</c:v>
                </c:pt>
                <c:pt idx="16691">
                  <c:v>867.01</c:v>
                </c:pt>
                <c:pt idx="16692">
                  <c:v>867.58</c:v>
                </c:pt>
                <c:pt idx="16693">
                  <c:v>867.03</c:v>
                </c:pt>
                <c:pt idx="16694">
                  <c:v>866.89</c:v>
                </c:pt>
                <c:pt idx="16695">
                  <c:v>867.64</c:v>
                </c:pt>
                <c:pt idx="16696">
                  <c:v>866.89</c:v>
                </c:pt>
                <c:pt idx="16697">
                  <c:v>866.86</c:v>
                </c:pt>
                <c:pt idx="16698">
                  <c:v>867.3</c:v>
                </c:pt>
                <c:pt idx="16699">
                  <c:v>866.97</c:v>
                </c:pt>
                <c:pt idx="16700">
                  <c:v>866.96</c:v>
                </c:pt>
                <c:pt idx="16701">
                  <c:v>867.44</c:v>
                </c:pt>
                <c:pt idx="16702">
                  <c:v>866.93</c:v>
                </c:pt>
                <c:pt idx="16703">
                  <c:v>867.13</c:v>
                </c:pt>
                <c:pt idx="16704">
                  <c:v>867.24</c:v>
                </c:pt>
                <c:pt idx="16705">
                  <c:v>866.85</c:v>
                </c:pt>
                <c:pt idx="16706">
                  <c:v>867.19</c:v>
                </c:pt>
                <c:pt idx="16707">
                  <c:v>867.12</c:v>
                </c:pt>
                <c:pt idx="16708">
                  <c:v>866.98</c:v>
                </c:pt>
                <c:pt idx="16709">
                  <c:v>867.24</c:v>
                </c:pt>
                <c:pt idx="16710">
                  <c:v>866.92</c:v>
                </c:pt>
                <c:pt idx="16711">
                  <c:v>866.84</c:v>
                </c:pt>
                <c:pt idx="16712">
                  <c:v>867.58</c:v>
                </c:pt>
                <c:pt idx="16713">
                  <c:v>867.01</c:v>
                </c:pt>
                <c:pt idx="16714">
                  <c:v>867.02</c:v>
                </c:pt>
                <c:pt idx="16715">
                  <c:v>867.55</c:v>
                </c:pt>
                <c:pt idx="16716">
                  <c:v>866.91</c:v>
                </c:pt>
                <c:pt idx="16717">
                  <c:v>867.02</c:v>
                </c:pt>
                <c:pt idx="16718">
                  <c:v>867.84</c:v>
                </c:pt>
                <c:pt idx="16719">
                  <c:v>866.84</c:v>
                </c:pt>
                <c:pt idx="16720">
                  <c:v>867.04</c:v>
                </c:pt>
                <c:pt idx="16721">
                  <c:v>867.78</c:v>
                </c:pt>
                <c:pt idx="16722">
                  <c:v>866.81</c:v>
                </c:pt>
                <c:pt idx="16723">
                  <c:v>866.95</c:v>
                </c:pt>
                <c:pt idx="16724">
                  <c:v>867.75</c:v>
                </c:pt>
                <c:pt idx="16725">
                  <c:v>866.97</c:v>
                </c:pt>
                <c:pt idx="16726">
                  <c:v>866.85</c:v>
                </c:pt>
                <c:pt idx="16727">
                  <c:v>867.84</c:v>
                </c:pt>
                <c:pt idx="16728">
                  <c:v>866.96</c:v>
                </c:pt>
                <c:pt idx="16729">
                  <c:v>866.96</c:v>
                </c:pt>
                <c:pt idx="16730">
                  <c:v>867.62</c:v>
                </c:pt>
                <c:pt idx="16731">
                  <c:v>866.82</c:v>
                </c:pt>
                <c:pt idx="16732">
                  <c:v>866.88</c:v>
                </c:pt>
                <c:pt idx="16733">
                  <c:v>867.6</c:v>
                </c:pt>
                <c:pt idx="16734">
                  <c:v>866.79</c:v>
                </c:pt>
                <c:pt idx="16735">
                  <c:v>867.06</c:v>
                </c:pt>
                <c:pt idx="16736">
                  <c:v>867.48</c:v>
                </c:pt>
                <c:pt idx="16737">
                  <c:v>866.78</c:v>
                </c:pt>
                <c:pt idx="16738">
                  <c:v>867.05</c:v>
                </c:pt>
                <c:pt idx="16739">
                  <c:v>867.27</c:v>
                </c:pt>
                <c:pt idx="16740">
                  <c:v>866.91</c:v>
                </c:pt>
                <c:pt idx="16741">
                  <c:v>866.95</c:v>
                </c:pt>
                <c:pt idx="16742">
                  <c:v>867.45</c:v>
                </c:pt>
                <c:pt idx="16743">
                  <c:v>867</c:v>
                </c:pt>
                <c:pt idx="16744">
                  <c:v>867.13</c:v>
                </c:pt>
                <c:pt idx="16745">
                  <c:v>867.06</c:v>
                </c:pt>
                <c:pt idx="16746">
                  <c:v>866.82</c:v>
                </c:pt>
                <c:pt idx="16747">
                  <c:v>867.1</c:v>
                </c:pt>
                <c:pt idx="16748">
                  <c:v>866.94</c:v>
                </c:pt>
                <c:pt idx="16749">
                  <c:v>866.71</c:v>
                </c:pt>
                <c:pt idx="16750">
                  <c:v>867.37</c:v>
                </c:pt>
                <c:pt idx="16751">
                  <c:v>866.73</c:v>
                </c:pt>
                <c:pt idx="16752">
                  <c:v>866.98</c:v>
                </c:pt>
                <c:pt idx="16753">
                  <c:v>867.57</c:v>
                </c:pt>
                <c:pt idx="16754">
                  <c:v>866.92</c:v>
                </c:pt>
                <c:pt idx="16755">
                  <c:v>866.88</c:v>
                </c:pt>
                <c:pt idx="16756">
                  <c:v>867.64</c:v>
                </c:pt>
                <c:pt idx="16757">
                  <c:v>866.91</c:v>
                </c:pt>
                <c:pt idx="16758">
                  <c:v>867.06</c:v>
                </c:pt>
                <c:pt idx="16759">
                  <c:v>867.7</c:v>
                </c:pt>
                <c:pt idx="16760">
                  <c:v>866.9</c:v>
                </c:pt>
                <c:pt idx="16761">
                  <c:v>867.04</c:v>
                </c:pt>
                <c:pt idx="16762">
                  <c:v>867.69</c:v>
                </c:pt>
                <c:pt idx="16763">
                  <c:v>866.87</c:v>
                </c:pt>
                <c:pt idx="16764">
                  <c:v>866.7</c:v>
                </c:pt>
                <c:pt idx="16765">
                  <c:v>867.53</c:v>
                </c:pt>
                <c:pt idx="16766">
                  <c:v>866.75</c:v>
                </c:pt>
                <c:pt idx="16767">
                  <c:v>866.71</c:v>
                </c:pt>
                <c:pt idx="16768">
                  <c:v>867.46</c:v>
                </c:pt>
                <c:pt idx="16769">
                  <c:v>866.83</c:v>
                </c:pt>
                <c:pt idx="16770">
                  <c:v>866.73</c:v>
                </c:pt>
                <c:pt idx="16771">
                  <c:v>867.48</c:v>
                </c:pt>
                <c:pt idx="16772">
                  <c:v>866.83</c:v>
                </c:pt>
                <c:pt idx="16773">
                  <c:v>866.88</c:v>
                </c:pt>
                <c:pt idx="16774">
                  <c:v>867.47</c:v>
                </c:pt>
                <c:pt idx="16775">
                  <c:v>866.68</c:v>
                </c:pt>
                <c:pt idx="16776">
                  <c:v>866.96</c:v>
                </c:pt>
                <c:pt idx="16777">
                  <c:v>867.35</c:v>
                </c:pt>
                <c:pt idx="16778">
                  <c:v>867.01</c:v>
                </c:pt>
                <c:pt idx="16779">
                  <c:v>867.09</c:v>
                </c:pt>
                <c:pt idx="16780">
                  <c:v>867.36</c:v>
                </c:pt>
                <c:pt idx="16781">
                  <c:v>866.96</c:v>
                </c:pt>
                <c:pt idx="16782">
                  <c:v>867.23</c:v>
                </c:pt>
                <c:pt idx="16783">
                  <c:v>867.06</c:v>
                </c:pt>
                <c:pt idx="16784">
                  <c:v>866.82</c:v>
                </c:pt>
                <c:pt idx="16785">
                  <c:v>867.34</c:v>
                </c:pt>
                <c:pt idx="16786">
                  <c:v>866.97</c:v>
                </c:pt>
                <c:pt idx="16787">
                  <c:v>866.76</c:v>
                </c:pt>
                <c:pt idx="16788">
                  <c:v>867.42</c:v>
                </c:pt>
                <c:pt idx="16789">
                  <c:v>866.97</c:v>
                </c:pt>
                <c:pt idx="16790">
                  <c:v>866.94</c:v>
                </c:pt>
                <c:pt idx="16791">
                  <c:v>867.52</c:v>
                </c:pt>
                <c:pt idx="16792">
                  <c:v>866.79</c:v>
                </c:pt>
                <c:pt idx="16793">
                  <c:v>867.03</c:v>
                </c:pt>
                <c:pt idx="16794">
                  <c:v>867.6</c:v>
                </c:pt>
                <c:pt idx="16795">
                  <c:v>866.91</c:v>
                </c:pt>
                <c:pt idx="16796">
                  <c:v>866.93</c:v>
                </c:pt>
                <c:pt idx="16797">
                  <c:v>867.72</c:v>
                </c:pt>
                <c:pt idx="16798">
                  <c:v>866.9</c:v>
                </c:pt>
                <c:pt idx="16799">
                  <c:v>866.91</c:v>
                </c:pt>
                <c:pt idx="16800">
                  <c:v>867.75</c:v>
                </c:pt>
                <c:pt idx="16801">
                  <c:v>866.91</c:v>
                </c:pt>
                <c:pt idx="16802">
                  <c:v>866.94</c:v>
                </c:pt>
                <c:pt idx="16803">
                  <c:v>867.79</c:v>
                </c:pt>
                <c:pt idx="16804">
                  <c:v>867.13</c:v>
                </c:pt>
                <c:pt idx="16805">
                  <c:v>866.95</c:v>
                </c:pt>
                <c:pt idx="16806">
                  <c:v>867.72</c:v>
                </c:pt>
                <c:pt idx="16807">
                  <c:v>867.07</c:v>
                </c:pt>
                <c:pt idx="16808">
                  <c:v>867.06</c:v>
                </c:pt>
                <c:pt idx="16809">
                  <c:v>867.7</c:v>
                </c:pt>
                <c:pt idx="16810">
                  <c:v>866.97</c:v>
                </c:pt>
                <c:pt idx="16811">
                  <c:v>866.87</c:v>
                </c:pt>
                <c:pt idx="16812">
                  <c:v>867.39</c:v>
                </c:pt>
                <c:pt idx="16813">
                  <c:v>866.81</c:v>
                </c:pt>
                <c:pt idx="16814">
                  <c:v>866.97</c:v>
                </c:pt>
                <c:pt idx="16815">
                  <c:v>867.26</c:v>
                </c:pt>
                <c:pt idx="16816">
                  <c:v>866.86</c:v>
                </c:pt>
                <c:pt idx="16817">
                  <c:v>866.85</c:v>
                </c:pt>
                <c:pt idx="16818">
                  <c:v>867.24</c:v>
                </c:pt>
                <c:pt idx="16819">
                  <c:v>867.08</c:v>
                </c:pt>
                <c:pt idx="16820">
                  <c:v>867.23</c:v>
                </c:pt>
                <c:pt idx="16821">
                  <c:v>867.23</c:v>
                </c:pt>
                <c:pt idx="16822">
                  <c:v>866.94</c:v>
                </c:pt>
                <c:pt idx="16823">
                  <c:v>867.29</c:v>
                </c:pt>
                <c:pt idx="16824">
                  <c:v>867.12</c:v>
                </c:pt>
                <c:pt idx="16825">
                  <c:v>867.12</c:v>
                </c:pt>
                <c:pt idx="16826">
                  <c:v>867.4</c:v>
                </c:pt>
                <c:pt idx="16827">
                  <c:v>866.84</c:v>
                </c:pt>
                <c:pt idx="16828">
                  <c:v>866.87</c:v>
                </c:pt>
                <c:pt idx="16829">
                  <c:v>867.35</c:v>
                </c:pt>
                <c:pt idx="16830">
                  <c:v>866.96</c:v>
                </c:pt>
                <c:pt idx="16831">
                  <c:v>867.01</c:v>
                </c:pt>
                <c:pt idx="16832">
                  <c:v>867.59</c:v>
                </c:pt>
                <c:pt idx="16833">
                  <c:v>866.83</c:v>
                </c:pt>
                <c:pt idx="16834">
                  <c:v>866.78</c:v>
                </c:pt>
                <c:pt idx="16835">
                  <c:v>867.62</c:v>
                </c:pt>
                <c:pt idx="16836">
                  <c:v>866.79</c:v>
                </c:pt>
                <c:pt idx="16837">
                  <c:v>866.88</c:v>
                </c:pt>
                <c:pt idx="16838">
                  <c:v>867.59</c:v>
                </c:pt>
                <c:pt idx="16839">
                  <c:v>866.77</c:v>
                </c:pt>
                <c:pt idx="16840">
                  <c:v>866.89</c:v>
                </c:pt>
                <c:pt idx="16841">
                  <c:v>867.69</c:v>
                </c:pt>
                <c:pt idx="16842">
                  <c:v>866.88</c:v>
                </c:pt>
                <c:pt idx="16843">
                  <c:v>867.01</c:v>
                </c:pt>
                <c:pt idx="16844">
                  <c:v>867.78</c:v>
                </c:pt>
                <c:pt idx="16845">
                  <c:v>866.95</c:v>
                </c:pt>
                <c:pt idx="16846">
                  <c:v>867.09</c:v>
                </c:pt>
                <c:pt idx="16847">
                  <c:v>867.71</c:v>
                </c:pt>
                <c:pt idx="16848">
                  <c:v>866.88</c:v>
                </c:pt>
                <c:pt idx="16849">
                  <c:v>866.92</c:v>
                </c:pt>
                <c:pt idx="16850">
                  <c:v>867.67</c:v>
                </c:pt>
                <c:pt idx="16851">
                  <c:v>866.93</c:v>
                </c:pt>
                <c:pt idx="16852">
                  <c:v>866.99</c:v>
                </c:pt>
                <c:pt idx="16853">
                  <c:v>867.31</c:v>
                </c:pt>
                <c:pt idx="16854">
                  <c:v>866.9</c:v>
                </c:pt>
                <c:pt idx="16855">
                  <c:v>866.97</c:v>
                </c:pt>
                <c:pt idx="16856">
                  <c:v>867.22</c:v>
                </c:pt>
                <c:pt idx="16857">
                  <c:v>867.05</c:v>
                </c:pt>
                <c:pt idx="16858">
                  <c:v>867.1</c:v>
                </c:pt>
                <c:pt idx="16859">
                  <c:v>867.03</c:v>
                </c:pt>
                <c:pt idx="16860">
                  <c:v>867.02</c:v>
                </c:pt>
                <c:pt idx="16861">
                  <c:v>867.35</c:v>
                </c:pt>
                <c:pt idx="16862">
                  <c:v>867.18</c:v>
                </c:pt>
                <c:pt idx="16863">
                  <c:v>866.89</c:v>
                </c:pt>
                <c:pt idx="16864">
                  <c:v>867.37</c:v>
                </c:pt>
                <c:pt idx="16865">
                  <c:v>866.96</c:v>
                </c:pt>
                <c:pt idx="16866">
                  <c:v>866.92</c:v>
                </c:pt>
                <c:pt idx="16867">
                  <c:v>867.43</c:v>
                </c:pt>
                <c:pt idx="16868">
                  <c:v>866.96</c:v>
                </c:pt>
                <c:pt idx="16869">
                  <c:v>866.96</c:v>
                </c:pt>
                <c:pt idx="16870">
                  <c:v>867.51</c:v>
                </c:pt>
                <c:pt idx="16871">
                  <c:v>866.89</c:v>
                </c:pt>
                <c:pt idx="16872">
                  <c:v>866.72</c:v>
                </c:pt>
                <c:pt idx="16873">
                  <c:v>867.56</c:v>
                </c:pt>
                <c:pt idx="16874">
                  <c:v>866.86</c:v>
                </c:pt>
                <c:pt idx="16875">
                  <c:v>866.92</c:v>
                </c:pt>
                <c:pt idx="16876">
                  <c:v>867.69</c:v>
                </c:pt>
                <c:pt idx="16877">
                  <c:v>867.03</c:v>
                </c:pt>
                <c:pt idx="16878">
                  <c:v>866.84</c:v>
                </c:pt>
                <c:pt idx="16879">
                  <c:v>867.76</c:v>
                </c:pt>
                <c:pt idx="16880">
                  <c:v>866.91</c:v>
                </c:pt>
                <c:pt idx="16881">
                  <c:v>866.9</c:v>
                </c:pt>
                <c:pt idx="16882">
                  <c:v>867.75</c:v>
                </c:pt>
                <c:pt idx="16883">
                  <c:v>866.86</c:v>
                </c:pt>
                <c:pt idx="16884">
                  <c:v>866.99</c:v>
                </c:pt>
                <c:pt idx="16885">
                  <c:v>867.66</c:v>
                </c:pt>
                <c:pt idx="16886">
                  <c:v>867.08</c:v>
                </c:pt>
                <c:pt idx="16887">
                  <c:v>867.02</c:v>
                </c:pt>
                <c:pt idx="16888">
                  <c:v>867.64</c:v>
                </c:pt>
                <c:pt idx="16889">
                  <c:v>867</c:v>
                </c:pt>
                <c:pt idx="16890">
                  <c:v>866.88</c:v>
                </c:pt>
                <c:pt idx="16891">
                  <c:v>867.57</c:v>
                </c:pt>
                <c:pt idx="16892">
                  <c:v>867.04</c:v>
                </c:pt>
                <c:pt idx="16893">
                  <c:v>866.88</c:v>
                </c:pt>
                <c:pt idx="16894">
                  <c:v>867.46</c:v>
                </c:pt>
                <c:pt idx="16895">
                  <c:v>866.83</c:v>
                </c:pt>
                <c:pt idx="16896">
                  <c:v>867.16</c:v>
                </c:pt>
                <c:pt idx="16897">
                  <c:v>867.28</c:v>
                </c:pt>
                <c:pt idx="16898">
                  <c:v>866.92</c:v>
                </c:pt>
                <c:pt idx="16899">
                  <c:v>867.19</c:v>
                </c:pt>
                <c:pt idx="16900">
                  <c:v>867.29</c:v>
                </c:pt>
                <c:pt idx="16901">
                  <c:v>866.84</c:v>
                </c:pt>
                <c:pt idx="16902">
                  <c:v>867.14</c:v>
                </c:pt>
                <c:pt idx="16903">
                  <c:v>867.01</c:v>
                </c:pt>
                <c:pt idx="16904">
                  <c:v>867</c:v>
                </c:pt>
                <c:pt idx="16905">
                  <c:v>867.41</c:v>
                </c:pt>
                <c:pt idx="16906">
                  <c:v>867.07</c:v>
                </c:pt>
                <c:pt idx="16907">
                  <c:v>866.89</c:v>
                </c:pt>
                <c:pt idx="16908">
                  <c:v>867.5</c:v>
                </c:pt>
                <c:pt idx="16909">
                  <c:v>866.95</c:v>
                </c:pt>
                <c:pt idx="16910">
                  <c:v>867.09</c:v>
                </c:pt>
                <c:pt idx="16911">
                  <c:v>867.78</c:v>
                </c:pt>
                <c:pt idx="16912">
                  <c:v>867.01</c:v>
                </c:pt>
                <c:pt idx="16913">
                  <c:v>866.89</c:v>
                </c:pt>
                <c:pt idx="16914">
                  <c:v>867.86</c:v>
                </c:pt>
                <c:pt idx="16915">
                  <c:v>867.02</c:v>
                </c:pt>
                <c:pt idx="16916">
                  <c:v>866.98</c:v>
                </c:pt>
                <c:pt idx="16917">
                  <c:v>867.78</c:v>
                </c:pt>
                <c:pt idx="16918">
                  <c:v>866.87</c:v>
                </c:pt>
                <c:pt idx="16919">
                  <c:v>867.08</c:v>
                </c:pt>
                <c:pt idx="16920">
                  <c:v>867.87</c:v>
                </c:pt>
                <c:pt idx="16921">
                  <c:v>866.76</c:v>
                </c:pt>
                <c:pt idx="16922">
                  <c:v>867.02</c:v>
                </c:pt>
                <c:pt idx="16923">
                  <c:v>867.82</c:v>
                </c:pt>
                <c:pt idx="16924">
                  <c:v>867.16</c:v>
                </c:pt>
                <c:pt idx="16925">
                  <c:v>867.21</c:v>
                </c:pt>
                <c:pt idx="16926">
                  <c:v>867.78</c:v>
                </c:pt>
                <c:pt idx="16927">
                  <c:v>867.24</c:v>
                </c:pt>
                <c:pt idx="16928">
                  <c:v>867.07</c:v>
                </c:pt>
                <c:pt idx="16929">
                  <c:v>867.48</c:v>
                </c:pt>
                <c:pt idx="16930">
                  <c:v>866.95</c:v>
                </c:pt>
                <c:pt idx="16931">
                  <c:v>866.93</c:v>
                </c:pt>
                <c:pt idx="16932">
                  <c:v>867.42</c:v>
                </c:pt>
                <c:pt idx="16933">
                  <c:v>866.92</c:v>
                </c:pt>
                <c:pt idx="16934">
                  <c:v>866.94</c:v>
                </c:pt>
                <c:pt idx="16935">
                  <c:v>867.32</c:v>
                </c:pt>
                <c:pt idx="16936">
                  <c:v>866.84</c:v>
                </c:pt>
                <c:pt idx="16937">
                  <c:v>867.09</c:v>
                </c:pt>
                <c:pt idx="16938">
                  <c:v>867.14</c:v>
                </c:pt>
                <c:pt idx="16939">
                  <c:v>866.93</c:v>
                </c:pt>
                <c:pt idx="16940">
                  <c:v>867.23</c:v>
                </c:pt>
                <c:pt idx="16941">
                  <c:v>867.09</c:v>
                </c:pt>
                <c:pt idx="16942">
                  <c:v>866.96</c:v>
                </c:pt>
                <c:pt idx="16943">
                  <c:v>867.25</c:v>
                </c:pt>
                <c:pt idx="16944">
                  <c:v>866.93</c:v>
                </c:pt>
                <c:pt idx="16945">
                  <c:v>866.77</c:v>
                </c:pt>
                <c:pt idx="16946">
                  <c:v>867.47</c:v>
                </c:pt>
                <c:pt idx="16947">
                  <c:v>867.04</c:v>
                </c:pt>
                <c:pt idx="16948">
                  <c:v>866.98</c:v>
                </c:pt>
                <c:pt idx="16949">
                  <c:v>867.53</c:v>
                </c:pt>
                <c:pt idx="16950">
                  <c:v>866.96</c:v>
                </c:pt>
                <c:pt idx="16951">
                  <c:v>866.96</c:v>
                </c:pt>
                <c:pt idx="16952">
                  <c:v>867.69</c:v>
                </c:pt>
                <c:pt idx="16953">
                  <c:v>867.05</c:v>
                </c:pt>
                <c:pt idx="16954">
                  <c:v>866.83</c:v>
                </c:pt>
                <c:pt idx="16955">
                  <c:v>867.75</c:v>
                </c:pt>
                <c:pt idx="16956">
                  <c:v>867.06</c:v>
                </c:pt>
                <c:pt idx="16957">
                  <c:v>867</c:v>
                </c:pt>
                <c:pt idx="16958">
                  <c:v>867.72</c:v>
                </c:pt>
                <c:pt idx="16959">
                  <c:v>866.71</c:v>
                </c:pt>
                <c:pt idx="16960">
                  <c:v>866.81</c:v>
                </c:pt>
                <c:pt idx="16961">
                  <c:v>867.6</c:v>
                </c:pt>
                <c:pt idx="16962">
                  <c:v>866.88</c:v>
                </c:pt>
                <c:pt idx="16963">
                  <c:v>866.91</c:v>
                </c:pt>
                <c:pt idx="16964">
                  <c:v>867.62</c:v>
                </c:pt>
                <c:pt idx="16965">
                  <c:v>867</c:v>
                </c:pt>
                <c:pt idx="16966">
                  <c:v>866.93</c:v>
                </c:pt>
                <c:pt idx="16967">
                  <c:v>867.62</c:v>
                </c:pt>
                <c:pt idx="16968">
                  <c:v>867.08</c:v>
                </c:pt>
                <c:pt idx="16969">
                  <c:v>866.89</c:v>
                </c:pt>
                <c:pt idx="16970">
                  <c:v>867.39</c:v>
                </c:pt>
                <c:pt idx="16971">
                  <c:v>867.09</c:v>
                </c:pt>
                <c:pt idx="16972">
                  <c:v>866.94</c:v>
                </c:pt>
                <c:pt idx="16973">
                  <c:v>867.4</c:v>
                </c:pt>
                <c:pt idx="16974">
                  <c:v>867.16</c:v>
                </c:pt>
                <c:pt idx="16975">
                  <c:v>867.07</c:v>
                </c:pt>
                <c:pt idx="16976">
                  <c:v>867.22</c:v>
                </c:pt>
                <c:pt idx="16977">
                  <c:v>866.87</c:v>
                </c:pt>
                <c:pt idx="16978">
                  <c:v>866.93</c:v>
                </c:pt>
                <c:pt idx="16979">
                  <c:v>867.01</c:v>
                </c:pt>
                <c:pt idx="16980">
                  <c:v>867.05</c:v>
                </c:pt>
                <c:pt idx="16981">
                  <c:v>867.21</c:v>
                </c:pt>
                <c:pt idx="16982">
                  <c:v>867.09</c:v>
                </c:pt>
                <c:pt idx="16983">
                  <c:v>866.82</c:v>
                </c:pt>
                <c:pt idx="16984">
                  <c:v>867.47</c:v>
                </c:pt>
                <c:pt idx="16985">
                  <c:v>867.24</c:v>
                </c:pt>
                <c:pt idx="16986">
                  <c:v>866.91</c:v>
                </c:pt>
                <c:pt idx="16987">
                  <c:v>867.33</c:v>
                </c:pt>
                <c:pt idx="16988">
                  <c:v>866.87</c:v>
                </c:pt>
                <c:pt idx="16989">
                  <c:v>866.87</c:v>
                </c:pt>
                <c:pt idx="16990">
                  <c:v>867.69</c:v>
                </c:pt>
                <c:pt idx="16991">
                  <c:v>866.9</c:v>
                </c:pt>
                <c:pt idx="16992">
                  <c:v>866.99</c:v>
                </c:pt>
                <c:pt idx="16993">
                  <c:v>867.82</c:v>
                </c:pt>
                <c:pt idx="16994">
                  <c:v>866.91</c:v>
                </c:pt>
                <c:pt idx="16995">
                  <c:v>866.99</c:v>
                </c:pt>
                <c:pt idx="16996">
                  <c:v>867.77</c:v>
                </c:pt>
                <c:pt idx="16997">
                  <c:v>866.94</c:v>
                </c:pt>
                <c:pt idx="16998">
                  <c:v>867.07</c:v>
                </c:pt>
                <c:pt idx="16999">
                  <c:v>867.83</c:v>
                </c:pt>
                <c:pt idx="17000">
                  <c:v>867.01</c:v>
                </c:pt>
                <c:pt idx="17001">
                  <c:v>866.87</c:v>
                </c:pt>
                <c:pt idx="17002">
                  <c:v>867.76</c:v>
                </c:pt>
                <c:pt idx="17003">
                  <c:v>866.97</c:v>
                </c:pt>
                <c:pt idx="17004">
                  <c:v>866.89</c:v>
                </c:pt>
                <c:pt idx="17005">
                  <c:v>867.57</c:v>
                </c:pt>
                <c:pt idx="17006">
                  <c:v>866.95</c:v>
                </c:pt>
                <c:pt idx="17007">
                  <c:v>866.85</c:v>
                </c:pt>
                <c:pt idx="17008">
                  <c:v>867.46</c:v>
                </c:pt>
                <c:pt idx="17009">
                  <c:v>866.8</c:v>
                </c:pt>
                <c:pt idx="17010">
                  <c:v>866.84</c:v>
                </c:pt>
                <c:pt idx="17011">
                  <c:v>867.26</c:v>
                </c:pt>
                <c:pt idx="17012">
                  <c:v>866.99</c:v>
                </c:pt>
                <c:pt idx="17013">
                  <c:v>866.89</c:v>
                </c:pt>
                <c:pt idx="17014">
                  <c:v>867.39</c:v>
                </c:pt>
                <c:pt idx="17015">
                  <c:v>867.03</c:v>
                </c:pt>
                <c:pt idx="17016">
                  <c:v>867.32</c:v>
                </c:pt>
                <c:pt idx="17017">
                  <c:v>867.16</c:v>
                </c:pt>
                <c:pt idx="17018">
                  <c:v>867.07</c:v>
                </c:pt>
                <c:pt idx="17019">
                  <c:v>867.42</c:v>
                </c:pt>
                <c:pt idx="17020">
                  <c:v>867.02</c:v>
                </c:pt>
                <c:pt idx="17021">
                  <c:v>866.87</c:v>
                </c:pt>
                <c:pt idx="17022">
                  <c:v>867.44</c:v>
                </c:pt>
                <c:pt idx="17023">
                  <c:v>866.98</c:v>
                </c:pt>
                <c:pt idx="17024">
                  <c:v>867.11</c:v>
                </c:pt>
                <c:pt idx="17025">
                  <c:v>867.39</c:v>
                </c:pt>
                <c:pt idx="17026">
                  <c:v>866.89</c:v>
                </c:pt>
                <c:pt idx="17027">
                  <c:v>867.11</c:v>
                </c:pt>
                <c:pt idx="17028">
                  <c:v>867.49</c:v>
                </c:pt>
                <c:pt idx="17029">
                  <c:v>867.07</c:v>
                </c:pt>
                <c:pt idx="17030">
                  <c:v>866.87</c:v>
                </c:pt>
                <c:pt idx="17031">
                  <c:v>867.66</c:v>
                </c:pt>
                <c:pt idx="17032">
                  <c:v>866.94</c:v>
                </c:pt>
                <c:pt idx="17033">
                  <c:v>867.2</c:v>
                </c:pt>
                <c:pt idx="17034">
                  <c:v>867.72</c:v>
                </c:pt>
                <c:pt idx="17035">
                  <c:v>867.02</c:v>
                </c:pt>
                <c:pt idx="17036">
                  <c:v>867.08</c:v>
                </c:pt>
                <c:pt idx="17037">
                  <c:v>867.86</c:v>
                </c:pt>
                <c:pt idx="17038">
                  <c:v>867.01</c:v>
                </c:pt>
                <c:pt idx="17039">
                  <c:v>867.14</c:v>
                </c:pt>
                <c:pt idx="17040">
                  <c:v>867.94</c:v>
                </c:pt>
                <c:pt idx="17041">
                  <c:v>867.06</c:v>
                </c:pt>
                <c:pt idx="17042">
                  <c:v>867.05</c:v>
                </c:pt>
                <c:pt idx="17043">
                  <c:v>867.65</c:v>
                </c:pt>
                <c:pt idx="17044">
                  <c:v>867.29</c:v>
                </c:pt>
                <c:pt idx="17045">
                  <c:v>867.1</c:v>
                </c:pt>
                <c:pt idx="17046">
                  <c:v>867.79</c:v>
                </c:pt>
                <c:pt idx="17047">
                  <c:v>867.09</c:v>
                </c:pt>
                <c:pt idx="17048">
                  <c:v>867.07</c:v>
                </c:pt>
                <c:pt idx="17049">
                  <c:v>867.51</c:v>
                </c:pt>
                <c:pt idx="17050">
                  <c:v>867.27</c:v>
                </c:pt>
                <c:pt idx="17051">
                  <c:v>867.08</c:v>
                </c:pt>
                <c:pt idx="17052">
                  <c:v>867.39</c:v>
                </c:pt>
                <c:pt idx="17053">
                  <c:v>867.05</c:v>
                </c:pt>
                <c:pt idx="17054">
                  <c:v>867.33</c:v>
                </c:pt>
                <c:pt idx="17055">
                  <c:v>867.28</c:v>
                </c:pt>
                <c:pt idx="17056">
                  <c:v>867.1</c:v>
                </c:pt>
                <c:pt idx="17057">
                  <c:v>867.34</c:v>
                </c:pt>
                <c:pt idx="17058">
                  <c:v>867.08</c:v>
                </c:pt>
                <c:pt idx="17059">
                  <c:v>867.04</c:v>
                </c:pt>
                <c:pt idx="17060">
                  <c:v>867.46</c:v>
                </c:pt>
                <c:pt idx="17061">
                  <c:v>867.2</c:v>
                </c:pt>
                <c:pt idx="17062">
                  <c:v>867.03</c:v>
                </c:pt>
                <c:pt idx="17063">
                  <c:v>867.57</c:v>
                </c:pt>
                <c:pt idx="17064">
                  <c:v>866.91</c:v>
                </c:pt>
                <c:pt idx="17065">
                  <c:v>866.9</c:v>
                </c:pt>
                <c:pt idx="17066">
                  <c:v>867.48</c:v>
                </c:pt>
                <c:pt idx="17067">
                  <c:v>867.03</c:v>
                </c:pt>
                <c:pt idx="17068">
                  <c:v>866.92</c:v>
                </c:pt>
                <c:pt idx="17069">
                  <c:v>867.64</c:v>
                </c:pt>
                <c:pt idx="17070">
                  <c:v>866.98</c:v>
                </c:pt>
                <c:pt idx="17071">
                  <c:v>866.83</c:v>
                </c:pt>
                <c:pt idx="17072">
                  <c:v>867.68</c:v>
                </c:pt>
                <c:pt idx="17073">
                  <c:v>866.8</c:v>
                </c:pt>
                <c:pt idx="17074">
                  <c:v>866.84</c:v>
                </c:pt>
                <c:pt idx="17075">
                  <c:v>867.61</c:v>
                </c:pt>
                <c:pt idx="17076">
                  <c:v>867.02</c:v>
                </c:pt>
                <c:pt idx="17077">
                  <c:v>866.84</c:v>
                </c:pt>
                <c:pt idx="17078">
                  <c:v>867.61</c:v>
                </c:pt>
                <c:pt idx="17079">
                  <c:v>866.77</c:v>
                </c:pt>
                <c:pt idx="17080">
                  <c:v>866.75</c:v>
                </c:pt>
                <c:pt idx="17081">
                  <c:v>867.43</c:v>
                </c:pt>
                <c:pt idx="17082">
                  <c:v>866.83</c:v>
                </c:pt>
                <c:pt idx="17083">
                  <c:v>867.01</c:v>
                </c:pt>
                <c:pt idx="17084">
                  <c:v>867.38</c:v>
                </c:pt>
                <c:pt idx="17085">
                  <c:v>866.75</c:v>
                </c:pt>
                <c:pt idx="17086">
                  <c:v>866.81</c:v>
                </c:pt>
                <c:pt idx="17087">
                  <c:v>867.28</c:v>
                </c:pt>
                <c:pt idx="17088">
                  <c:v>866.85</c:v>
                </c:pt>
                <c:pt idx="17089">
                  <c:v>866.84</c:v>
                </c:pt>
                <c:pt idx="17090">
                  <c:v>867.47</c:v>
                </c:pt>
                <c:pt idx="17091">
                  <c:v>866.91</c:v>
                </c:pt>
                <c:pt idx="17092">
                  <c:v>867.08</c:v>
                </c:pt>
                <c:pt idx="17093">
                  <c:v>867.14</c:v>
                </c:pt>
                <c:pt idx="17094">
                  <c:v>866.78</c:v>
                </c:pt>
                <c:pt idx="17095">
                  <c:v>867.07</c:v>
                </c:pt>
                <c:pt idx="17096">
                  <c:v>867.15</c:v>
                </c:pt>
                <c:pt idx="17097">
                  <c:v>866.81</c:v>
                </c:pt>
                <c:pt idx="17098">
                  <c:v>867.42</c:v>
                </c:pt>
                <c:pt idx="17099">
                  <c:v>866.97</c:v>
                </c:pt>
                <c:pt idx="17100">
                  <c:v>866.78</c:v>
                </c:pt>
                <c:pt idx="17101">
                  <c:v>867.36</c:v>
                </c:pt>
                <c:pt idx="17102">
                  <c:v>866.9</c:v>
                </c:pt>
                <c:pt idx="17103">
                  <c:v>866.85</c:v>
                </c:pt>
                <c:pt idx="17104">
                  <c:v>867.44</c:v>
                </c:pt>
                <c:pt idx="17105">
                  <c:v>866.9</c:v>
                </c:pt>
                <c:pt idx="17106">
                  <c:v>866.89</c:v>
                </c:pt>
                <c:pt idx="17107">
                  <c:v>867.41</c:v>
                </c:pt>
                <c:pt idx="17108">
                  <c:v>866.82</c:v>
                </c:pt>
                <c:pt idx="17109">
                  <c:v>866.85</c:v>
                </c:pt>
                <c:pt idx="17110">
                  <c:v>867.52</c:v>
                </c:pt>
                <c:pt idx="17111">
                  <c:v>866.79</c:v>
                </c:pt>
                <c:pt idx="17112">
                  <c:v>866.89</c:v>
                </c:pt>
                <c:pt idx="17113">
                  <c:v>867.7</c:v>
                </c:pt>
                <c:pt idx="17114">
                  <c:v>866.87</c:v>
                </c:pt>
                <c:pt idx="17115">
                  <c:v>866.73</c:v>
                </c:pt>
                <c:pt idx="17116">
                  <c:v>867.75</c:v>
                </c:pt>
                <c:pt idx="17117">
                  <c:v>866.84</c:v>
                </c:pt>
                <c:pt idx="17118">
                  <c:v>866.98</c:v>
                </c:pt>
                <c:pt idx="17119">
                  <c:v>867.58</c:v>
                </c:pt>
                <c:pt idx="17120">
                  <c:v>866.72</c:v>
                </c:pt>
                <c:pt idx="17121">
                  <c:v>866.79</c:v>
                </c:pt>
                <c:pt idx="17122">
                  <c:v>867.36</c:v>
                </c:pt>
                <c:pt idx="17123">
                  <c:v>866.97</c:v>
                </c:pt>
                <c:pt idx="17124">
                  <c:v>866.89</c:v>
                </c:pt>
                <c:pt idx="17125">
                  <c:v>867.33</c:v>
                </c:pt>
                <c:pt idx="17126">
                  <c:v>866.71</c:v>
                </c:pt>
                <c:pt idx="17127">
                  <c:v>866.86</c:v>
                </c:pt>
                <c:pt idx="17128">
                  <c:v>867.21</c:v>
                </c:pt>
                <c:pt idx="17129">
                  <c:v>866.86</c:v>
                </c:pt>
                <c:pt idx="17130">
                  <c:v>866.94</c:v>
                </c:pt>
                <c:pt idx="17131">
                  <c:v>867.19</c:v>
                </c:pt>
                <c:pt idx="17132">
                  <c:v>866.75</c:v>
                </c:pt>
                <c:pt idx="17133">
                  <c:v>867.07</c:v>
                </c:pt>
                <c:pt idx="17134">
                  <c:v>867.06</c:v>
                </c:pt>
                <c:pt idx="17135">
                  <c:v>866.98</c:v>
                </c:pt>
                <c:pt idx="17136">
                  <c:v>867.18</c:v>
                </c:pt>
                <c:pt idx="17137">
                  <c:v>866.97</c:v>
                </c:pt>
                <c:pt idx="17138">
                  <c:v>866.96</c:v>
                </c:pt>
                <c:pt idx="17139">
                  <c:v>867.31</c:v>
                </c:pt>
                <c:pt idx="17140">
                  <c:v>866.94</c:v>
                </c:pt>
                <c:pt idx="17141">
                  <c:v>866.85</c:v>
                </c:pt>
                <c:pt idx="17142">
                  <c:v>867.31</c:v>
                </c:pt>
                <c:pt idx="17143">
                  <c:v>866.89</c:v>
                </c:pt>
                <c:pt idx="17144">
                  <c:v>866.93</c:v>
                </c:pt>
                <c:pt idx="17145">
                  <c:v>867.62</c:v>
                </c:pt>
                <c:pt idx="17146">
                  <c:v>866.92</c:v>
                </c:pt>
                <c:pt idx="17147">
                  <c:v>866.79</c:v>
                </c:pt>
                <c:pt idx="17148">
                  <c:v>867.47</c:v>
                </c:pt>
                <c:pt idx="17149">
                  <c:v>866.69</c:v>
                </c:pt>
                <c:pt idx="17150">
                  <c:v>866.76</c:v>
                </c:pt>
                <c:pt idx="17151">
                  <c:v>867.54</c:v>
                </c:pt>
                <c:pt idx="17152">
                  <c:v>866.7</c:v>
                </c:pt>
                <c:pt idx="17153">
                  <c:v>866.75</c:v>
                </c:pt>
                <c:pt idx="17154">
                  <c:v>867.71</c:v>
                </c:pt>
                <c:pt idx="17155">
                  <c:v>866.55</c:v>
                </c:pt>
                <c:pt idx="17156">
                  <c:v>866.71</c:v>
                </c:pt>
                <c:pt idx="17157">
                  <c:v>867.51</c:v>
                </c:pt>
                <c:pt idx="17158">
                  <c:v>866.73</c:v>
                </c:pt>
                <c:pt idx="17159">
                  <c:v>866.58</c:v>
                </c:pt>
                <c:pt idx="17160">
                  <c:v>867.46</c:v>
                </c:pt>
                <c:pt idx="17161">
                  <c:v>866.71</c:v>
                </c:pt>
                <c:pt idx="17162">
                  <c:v>866.71</c:v>
                </c:pt>
                <c:pt idx="17163">
                  <c:v>867.25</c:v>
                </c:pt>
                <c:pt idx="17164">
                  <c:v>866.72</c:v>
                </c:pt>
                <c:pt idx="17165">
                  <c:v>866.87</c:v>
                </c:pt>
                <c:pt idx="17166">
                  <c:v>867.21</c:v>
                </c:pt>
                <c:pt idx="17167">
                  <c:v>866.74</c:v>
                </c:pt>
                <c:pt idx="17168">
                  <c:v>866.69</c:v>
                </c:pt>
                <c:pt idx="17169">
                  <c:v>867.12</c:v>
                </c:pt>
                <c:pt idx="17170">
                  <c:v>866.81</c:v>
                </c:pt>
                <c:pt idx="17171">
                  <c:v>866.88</c:v>
                </c:pt>
                <c:pt idx="17172">
                  <c:v>867.22</c:v>
                </c:pt>
                <c:pt idx="17173">
                  <c:v>866.78</c:v>
                </c:pt>
                <c:pt idx="17174">
                  <c:v>867.06</c:v>
                </c:pt>
                <c:pt idx="17175">
                  <c:v>867.16</c:v>
                </c:pt>
                <c:pt idx="17176">
                  <c:v>866.87</c:v>
                </c:pt>
                <c:pt idx="17177">
                  <c:v>867.19</c:v>
                </c:pt>
                <c:pt idx="17178">
                  <c:v>866.8</c:v>
                </c:pt>
                <c:pt idx="17179">
                  <c:v>866.86</c:v>
                </c:pt>
                <c:pt idx="17180">
                  <c:v>867.4</c:v>
                </c:pt>
                <c:pt idx="17181">
                  <c:v>866.94</c:v>
                </c:pt>
                <c:pt idx="17182">
                  <c:v>866.73</c:v>
                </c:pt>
                <c:pt idx="17183">
                  <c:v>867.41</c:v>
                </c:pt>
                <c:pt idx="17184">
                  <c:v>866.91</c:v>
                </c:pt>
                <c:pt idx="17185">
                  <c:v>866.87</c:v>
                </c:pt>
                <c:pt idx="17186">
                  <c:v>867.58</c:v>
                </c:pt>
                <c:pt idx="17187">
                  <c:v>866.93</c:v>
                </c:pt>
                <c:pt idx="17188">
                  <c:v>866.8</c:v>
                </c:pt>
                <c:pt idx="17189">
                  <c:v>867.71</c:v>
                </c:pt>
                <c:pt idx="17190">
                  <c:v>866.85</c:v>
                </c:pt>
                <c:pt idx="17191">
                  <c:v>866.81</c:v>
                </c:pt>
                <c:pt idx="17192">
                  <c:v>867.7</c:v>
                </c:pt>
                <c:pt idx="17193">
                  <c:v>866.89</c:v>
                </c:pt>
                <c:pt idx="17194">
                  <c:v>866.95</c:v>
                </c:pt>
                <c:pt idx="17195">
                  <c:v>867.73</c:v>
                </c:pt>
                <c:pt idx="17196">
                  <c:v>866.89</c:v>
                </c:pt>
                <c:pt idx="17197">
                  <c:v>866.9</c:v>
                </c:pt>
                <c:pt idx="17198">
                  <c:v>867.83</c:v>
                </c:pt>
                <c:pt idx="17199">
                  <c:v>866.88</c:v>
                </c:pt>
                <c:pt idx="17200">
                  <c:v>866.97</c:v>
                </c:pt>
                <c:pt idx="17201">
                  <c:v>867.34</c:v>
                </c:pt>
                <c:pt idx="17202">
                  <c:v>866.72</c:v>
                </c:pt>
                <c:pt idx="17203">
                  <c:v>866.88</c:v>
                </c:pt>
                <c:pt idx="17204">
                  <c:v>867.36</c:v>
                </c:pt>
                <c:pt idx="17205">
                  <c:v>866.79</c:v>
                </c:pt>
                <c:pt idx="17206">
                  <c:v>866.92</c:v>
                </c:pt>
                <c:pt idx="17207">
                  <c:v>867.21</c:v>
                </c:pt>
                <c:pt idx="17208">
                  <c:v>866.94</c:v>
                </c:pt>
                <c:pt idx="17209">
                  <c:v>867.18</c:v>
                </c:pt>
                <c:pt idx="17210">
                  <c:v>867.1</c:v>
                </c:pt>
                <c:pt idx="17211">
                  <c:v>866.84</c:v>
                </c:pt>
                <c:pt idx="17212">
                  <c:v>867.03</c:v>
                </c:pt>
                <c:pt idx="17213">
                  <c:v>867.01</c:v>
                </c:pt>
                <c:pt idx="17214">
                  <c:v>866.84</c:v>
                </c:pt>
                <c:pt idx="17215">
                  <c:v>867.46</c:v>
                </c:pt>
                <c:pt idx="17216">
                  <c:v>866.86</c:v>
                </c:pt>
                <c:pt idx="17217">
                  <c:v>866.88</c:v>
                </c:pt>
                <c:pt idx="17218">
                  <c:v>867.45</c:v>
                </c:pt>
                <c:pt idx="17219">
                  <c:v>866.86</c:v>
                </c:pt>
                <c:pt idx="17220">
                  <c:v>866.77</c:v>
                </c:pt>
                <c:pt idx="17221">
                  <c:v>867.29</c:v>
                </c:pt>
                <c:pt idx="17222">
                  <c:v>866.78</c:v>
                </c:pt>
                <c:pt idx="17223">
                  <c:v>866.81</c:v>
                </c:pt>
                <c:pt idx="17224">
                  <c:v>867.51</c:v>
                </c:pt>
                <c:pt idx="17225">
                  <c:v>866.88</c:v>
                </c:pt>
                <c:pt idx="17226">
                  <c:v>866.9</c:v>
                </c:pt>
                <c:pt idx="17227">
                  <c:v>867.76</c:v>
                </c:pt>
                <c:pt idx="17228">
                  <c:v>867.05</c:v>
                </c:pt>
                <c:pt idx="17229">
                  <c:v>866.91</c:v>
                </c:pt>
                <c:pt idx="17230">
                  <c:v>867.72</c:v>
                </c:pt>
                <c:pt idx="17231">
                  <c:v>867.15</c:v>
                </c:pt>
                <c:pt idx="17232">
                  <c:v>867.05</c:v>
                </c:pt>
                <c:pt idx="17233">
                  <c:v>867.63</c:v>
                </c:pt>
                <c:pt idx="17234">
                  <c:v>866.8</c:v>
                </c:pt>
                <c:pt idx="17235">
                  <c:v>866.89</c:v>
                </c:pt>
                <c:pt idx="17236">
                  <c:v>867.77</c:v>
                </c:pt>
                <c:pt idx="17237">
                  <c:v>866.97</c:v>
                </c:pt>
                <c:pt idx="17238">
                  <c:v>866.85</c:v>
                </c:pt>
                <c:pt idx="17239">
                  <c:v>867.49</c:v>
                </c:pt>
                <c:pt idx="17240">
                  <c:v>867</c:v>
                </c:pt>
                <c:pt idx="17241">
                  <c:v>866.71</c:v>
                </c:pt>
                <c:pt idx="17242">
                  <c:v>867.28</c:v>
                </c:pt>
                <c:pt idx="17243">
                  <c:v>866.83</c:v>
                </c:pt>
                <c:pt idx="17244">
                  <c:v>866.92</c:v>
                </c:pt>
                <c:pt idx="17245">
                  <c:v>867.28</c:v>
                </c:pt>
                <c:pt idx="17246">
                  <c:v>867.01</c:v>
                </c:pt>
                <c:pt idx="17247">
                  <c:v>867.15</c:v>
                </c:pt>
                <c:pt idx="17248">
                  <c:v>867.38</c:v>
                </c:pt>
                <c:pt idx="17249">
                  <c:v>866.96</c:v>
                </c:pt>
                <c:pt idx="17250">
                  <c:v>867.12</c:v>
                </c:pt>
                <c:pt idx="17251">
                  <c:v>867.27</c:v>
                </c:pt>
                <c:pt idx="17252">
                  <c:v>867.11</c:v>
                </c:pt>
                <c:pt idx="17253">
                  <c:v>867.28</c:v>
                </c:pt>
                <c:pt idx="17254">
                  <c:v>867.07</c:v>
                </c:pt>
                <c:pt idx="17255">
                  <c:v>867.12</c:v>
                </c:pt>
                <c:pt idx="17256">
                  <c:v>867.39</c:v>
                </c:pt>
                <c:pt idx="17257">
                  <c:v>866.84</c:v>
                </c:pt>
                <c:pt idx="17258">
                  <c:v>866.89</c:v>
                </c:pt>
                <c:pt idx="17259">
                  <c:v>867.4</c:v>
                </c:pt>
                <c:pt idx="17260">
                  <c:v>866.79</c:v>
                </c:pt>
                <c:pt idx="17261">
                  <c:v>866.88</c:v>
                </c:pt>
                <c:pt idx="17262">
                  <c:v>867.56</c:v>
                </c:pt>
                <c:pt idx="17263">
                  <c:v>866.87</c:v>
                </c:pt>
                <c:pt idx="17264">
                  <c:v>866.76</c:v>
                </c:pt>
                <c:pt idx="17265">
                  <c:v>867.59</c:v>
                </c:pt>
                <c:pt idx="17266">
                  <c:v>866.66</c:v>
                </c:pt>
                <c:pt idx="17267">
                  <c:v>866.8</c:v>
                </c:pt>
                <c:pt idx="17268">
                  <c:v>867.52</c:v>
                </c:pt>
                <c:pt idx="17269">
                  <c:v>866.96</c:v>
                </c:pt>
                <c:pt idx="17270">
                  <c:v>866.72</c:v>
                </c:pt>
                <c:pt idx="17271">
                  <c:v>867.67</c:v>
                </c:pt>
                <c:pt idx="17272">
                  <c:v>866.91</c:v>
                </c:pt>
                <c:pt idx="17273">
                  <c:v>866.76</c:v>
                </c:pt>
                <c:pt idx="17274">
                  <c:v>867.75</c:v>
                </c:pt>
                <c:pt idx="17275">
                  <c:v>866.83</c:v>
                </c:pt>
                <c:pt idx="17276">
                  <c:v>866.8</c:v>
                </c:pt>
                <c:pt idx="17277">
                  <c:v>867.7</c:v>
                </c:pt>
                <c:pt idx="17278">
                  <c:v>866.99</c:v>
                </c:pt>
                <c:pt idx="17279">
                  <c:v>866.96</c:v>
                </c:pt>
                <c:pt idx="17280">
                  <c:v>867.46</c:v>
                </c:pt>
                <c:pt idx="17281">
                  <c:v>867.03</c:v>
                </c:pt>
                <c:pt idx="17282">
                  <c:v>867.04</c:v>
                </c:pt>
                <c:pt idx="17283">
                  <c:v>867.35</c:v>
                </c:pt>
                <c:pt idx="17284">
                  <c:v>867.01</c:v>
                </c:pt>
                <c:pt idx="17285">
                  <c:v>867.06</c:v>
                </c:pt>
                <c:pt idx="17286">
                  <c:v>867.5</c:v>
                </c:pt>
                <c:pt idx="17287">
                  <c:v>866.87</c:v>
                </c:pt>
                <c:pt idx="17288">
                  <c:v>867.12</c:v>
                </c:pt>
                <c:pt idx="17289">
                  <c:v>867.27</c:v>
                </c:pt>
                <c:pt idx="17290">
                  <c:v>867.02</c:v>
                </c:pt>
                <c:pt idx="17291">
                  <c:v>867.27</c:v>
                </c:pt>
                <c:pt idx="17292">
                  <c:v>867.24</c:v>
                </c:pt>
                <c:pt idx="17293">
                  <c:v>867.06</c:v>
                </c:pt>
                <c:pt idx="17294">
                  <c:v>867.67</c:v>
                </c:pt>
                <c:pt idx="17295">
                  <c:v>867.15</c:v>
                </c:pt>
                <c:pt idx="17296">
                  <c:v>866.86</c:v>
                </c:pt>
                <c:pt idx="17297">
                  <c:v>867.61</c:v>
                </c:pt>
                <c:pt idx="17298">
                  <c:v>867.3</c:v>
                </c:pt>
                <c:pt idx="17299">
                  <c:v>867.12</c:v>
                </c:pt>
                <c:pt idx="17300">
                  <c:v>867.61</c:v>
                </c:pt>
                <c:pt idx="17301">
                  <c:v>866.93</c:v>
                </c:pt>
                <c:pt idx="17302">
                  <c:v>867.07</c:v>
                </c:pt>
                <c:pt idx="17303">
                  <c:v>867.6</c:v>
                </c:pt>
                <c:pt idx="17304">
                  <c:v>867.03</c:v>
                </c:pt>
                <c:pt idx="17305">
                  <c:v>867.1</c:v>
                </c:pt>
                <c:pt idx="17306">
                  <c:v>867.59</c:v>
                </c:pt>
                <c:pt idx="17307">
                  <c:v>867.06</c:v>
                </c:pt>
                <c:pt idx="17308">
                  <c:v>867.11</c:v>
                </c:pt>
                <c:pt idx="17309">
                  <c:v>867.78</c:v>
                </c:pt>
                <c:pt idx="17310">
                  <c:v>866.8</c:v>
                </c:pt>
                <c:pt idx="17311">
                  <c:v>866.87</c:v>
                </c:pt>
                <c:pt idx="17312">
                  <c:v>867.81</c:v>
                </c:pt>
                <c:pt idx="17313">
                  <c:v>867.14</c:v>
                </c:pt>
                <c:pt idx="17314">
                  <c:v>867.03</c:v>
                </c:pt>
                <c:pt idx="17315">
                  <c:v>867.55</c:v>
                </c:pt>
                <c:pt idx="17316">
                  <c:v>866.78</c:v>
                </c:pt>
                <c:pt idx="17317">
                  <c:v>866.74</c:v>
                </c:pt>
                <c:pt idx="17318">
                  <c:v>867.48</c:v>
                </c:pt>
                <c:pt idx="17319">
                  <c:v>866.99</c:v>
                </c:pt>
                <c:pt idx="17320">
                  <c:v>866.92</c:v>
                </c:pt>
                <c:pt idx="17321">
                  <c:v>867.28</c:v>
                </c:pt>
                <c:pt idx="17322">
                  <c:v>866.77</c:v>
                </c:pt>
                <c:pt idx="17323">
                  <c:v>867.01</c:v>
                </c:pt>
                <c:pt idx="17324">
                  <c:v>867.37</c:v>
                </c:pt>
                <c:pt idx="17325">
                  <c:v>866.92</c:v>
                </c:pt>
                <c:pt idx="17326">
                  <c:v>867.2</c:v>
                </c:pt>
                <c:pt idx="17327">
                  <c:v>867.31</c:v>
                </c:pt>
                <c:pt idx="17328">
                  <c:v>866.96</c:v>
                </c:pt>
                <c:pt idx="17329">
                  <c:v>867.4</c:v>
                </c:pt>
                <c:pt idx="17330">
                  <c:v>867.07</c:v>
                </c:pt>
                <c:pt idx="17331">
                  <c:v>867</c:v>
                </c:pt>
                <c:pt idx="17332">
                  <c:v>867.35</c:v>
                </c:pt>
                <c:pt idx="17333">
                  <c:v>867.1</c:v>
                </c:pt>
                <c:pt idx="17334">
                  <c:v>867.13</c:v>
                </c:pt>
                <c:pt idx="17335">
                  <c:v>867.56</c:v>
                </c:pt>
                <c:pt idx="17336">
                  <c:v>866.98</c:v>
                </c:pt>
                <c:pt idx="17337">
                  <c:v>867.15</c:v>
                </c:pt>
                <c:pt idx="17338">
                  <c:v>867.8</c:v>
                </c:pt>
                <c:pt idx="17339">
                  <c:v>867.08</c:v>
                </c:pt>
                <c:pt idx="17340">
                  <c:v>867.22</c:v>
                </c:pt>
                <c:pt idx="17341">
                  <c:v>867.88</c:v>
                </c:pt>
                <c:pt idx="17342">
                  <c:v>867.11</c:v>
                </c:pt>
                <c:pt idx="17343">
                  <c:v>867.02</c:v>
                </c:pt>
                <c:pt idx="17344">
                  <c:v>867.96</c:v>
                </c:pt>
                <c:pt idx="17345">
                  <c:v>866.9</c:v>
                </c:pt>
                <c:pt idx="17346">
                  <c:v>866.95</c:v>
                </c:pt>
                <c:pt idx="17347">
                  <c:v>867.8</c:v>
                </c:pt>
                <c:pt idx="17348">
                  <c:v>866.99</c:v>
                </c:pt>
                <c:pt idx="17349">
                  <c:v>867.03</c:v>
                </c:pt>
                <c:pt idx="17350">
                  <c:v>867.77</c:v>
                </c:pt>
                <c:pt idx="17351">
                  <c:v>867.07</c:v>
                </c:pt>
                <c:pt idx="17352">
                  <c:v>866.91</c:v>
                </c:pt>
                <c:pt idx="17353">
                  <c:v>867.78</c:v>
                </c:pt>
                <c:pt idx="17354">
                  <c:v>866.93</c:v>
                </c:pt>
                <c:pt idx="17355">
                  <c:v>866.95</c:v>
                </c:pt>
                <c:pt idx="17356">
                  <c:v>867.76</c:v>
                </c:pt>
                <c:pt idx="17357">
                  <c:v>867.21</c:v>
                </c:pt>
                <c:pt idx="17358">
                  <c:v>867.02</c:v>
                </c:pt>
                <c:pt idx="17359">
                  <c:v>867.51</c:v>
                </c:pt>
                <c:pt idx="17360">
                  <c:v>867.04</c:v>
                </c:pt>
                <c:pt idx="17361">
                  <c:v>867.1</c:v>
                </c:pt>
                <c:pt idx="17362">
                  <c:v>867.5</c:v>
                </c:pt>
                <c:pt idx="17363">
                  <c:v>867.22</c:v>
                </c:pt>
                <c:pt idx="17364">
                  <c:v>867.14</c:v>
                </c:pt>
                <c:pt idx="17365">
                  <c:v>867.42</c:v>
                </c:pt>
                <c:pt idx="17366">
                  <c:v>867.19</c:v>
                </c:pt>
                <c:pt idx="17367">
                  <c:v>867.41</c:v>
                </c:pt>
                <c:pt idx="17368">
                  <c:v>867.14</c:v>
                </c:pt>
                <c:pt idx="17369">
                  <c:v>867.14</c:v>
                </c:pt>
                <c:pt idx="17370">
                  <c:v>867.38</c:v>
                </c:pt>
                <c:pt idx="17371">
                  <c:v>867.4</c:v>
                </c:pt>
                <c:pt idx="17372">
                  <c:v>866.85</c:v>
                </c:pt>
                <c:pt idx="17373">
                  <c:v>867.51</c:v>
                </c:pt>
                <c:pt idx="17374">
                  <c:v>867.17</c:v>
                </c:pt>
                <c:pt idx="17375">
                  <c:v>867.28</c:v>
                </c:pt>
                <c:pt idx="17376">
                  <c:v>867.77</c:v>
                </c:pt>
                <c:pt idx="17377">
                  <c:v>867.09</c:v>
                </c:pt>
                <c:pt idx="17378">
                  <c:v>867.08</c:v>
                </c:pt>
                <c:pt idx="17379">
                  <c:v>867.65</c:v>
                </c:pt>
                <c:pt idx="17380">
                  <c:v>867.11</c:v>
                </c:pt>
                <c:pt idx="17381">
                  <c:v>867</c:v>
                </c:pt>
                <c:pt idx="17382">
                  <c:v>867.65</c:v>
                </c:pt>
                <c:pt idx="17383">
                  <c:v>867.13</c:v>
                </c:pt>
                <c:pt idx="17384">
                  <c:v>867.03</c:v>
                </c:pt>
                <c:pt idx="17385">
                  <c:v>867.87</c:v>
                </c:pt>
                <c:pt idx="17386">
                  <c:v>866.98</c:v>
                </c:pt>
                <c:pt idx="17387">
                  <c:v>867.08</c:v>
                </c:pt>
                <c:pt idx="17388">
                  <c:v>867.75</c:v>
                </c:pt>
                <c:pt idx="17389">
                  <c:v>867.09</c:v>
                </c:pt>
                <c:pt idx="17390">
                  <c:v>866.93</c:v>
                </c:pt>
                <c:pt idx="17391">
                  <c:v>867.73</c:v>
                </c:pt>
                <c:pt idx="17392">
                  <c:v>867.15</c:v>
                </c:pt>
                <c:pt idx="17393">
                  <c:v>866.93</c:v>
                </c:pt>
                <c:pt idx="17394">
                  <c:v>867.72</c:v>
                </c:pt>
                <c:pt idx="17395">
                  <c:v>867.01</c:v>
                </c:pt>
                <c:pt idx="17396">
                  <c:v>867.19</c:v>
                </c:pt>
                <c:pt idx="17397">
                  <c:v>867.42</c:v>
                </c:pt>
                <c:pt idx="17398">
                  <c:v>866.92</c:v>
                </c:pt>
                <c:pt idx="17399">
                  <c:v>867.04</c:v>
                </c:pt>
                <c:pt idx="17400">
                  <c:v>867.48</c:v>
                </c:pt>
                <c:pt idx="17401">
                  <c:v>867.15</c:v>
                </c:pt>
                <c:pt idx="17402">
                  <c:v>867.11</c:v>
                </c:pt>
                <c:pt idx="17403">
                  <c:v>867.33</c:v>
                </c:pt>
                <c:pt idx="17404">
                  <c:v>866.97</c:v>
                </c:pt>
                <c:pt idx="17405">
                  <c:v>867.36</c:v>
                </c:pt>
                <c:pt idx="17406">
                  <c:v>867.34</c:v>
                </c:pt>
                <c:pt idx="17407">
                  <c:v>867.46</c:v>
                </c:pt>
                <c:pt idx="17408">
                  <c:v>867.8</c:v>
                </c:pt>
                <c:pt idx="17409">
                  <c:v>867.32</c:v>
                </c:pt>
                <c:pt idx="17410">
                  <c:v>867.23</c:v>
                </c:pt>
                <c:pt idx="17411">
                  <c:v>867.58</c:v>
                </c:pt>
                <c:pt idx="17412">
                  <c:v>867.13</c:v>
                </c:pt>
                <c:pt idx="17413">
                  <c:v>867.11</c:v>
                </c:pt>
                <c:pt idx="17414">
                  <c:v>867.61</c:v>
                </c:pt>
                <c:pt idx="17415">
                  <c:v>867.27</c:v>
                </c:pt>
                <c:pt idx="17416">
                  <c:v>867.06</c:v>
                </c:pt>
                <c:pt idx="17417">
                  <c:v>867.7</c:v>
                </c:pt>
                <c:pt idx="17418">
                  <c:v>867.15</c:v>
                </c:pt>
                <c:pt idx="17419">
                  <c:v>867.26</c:v>
                </c:pt>
                <c:pt idx="17420">
                  <c:v>867.96</c:v>
                </c:pt>
                <c:pt idx="17421">
                  <c:v>867.11</c:v>
                </c:pt>
                <c:pt idx="17422">
                  <c:v>867.26</c:v>
                </c:pt>
                <c:pt idx="17423">
                  <c:v>867.88</c:v>
                </c:pt>
                <c:pt idx="17424">
                  <c:v>867.3</c:v>
                </c:pt>
                <c:pt idx="17425">
                  <c:v>867.23</c:v>
                </c:pt>
                <c:pt idx="17426">
                  <c:v>867.98</c:v>
                </c:pt>
                <c:pt idx="17427">
                  <c:v>867.26</c:v>
                </c:pt>
                <c:pt idx="17428">
                  <c:v>867.36</c:v>
                </c:pt>
                <c:pt idx="17429">
                  <c:v>868.32</c:v>
                </c:pt>
                <c:pt idx="17430">
                  <c:v>867.35</c:v>
                </c:pt>
                <c:pt idx="17431">
                  <c:v>867.22</c:v>
                </c:pt>
                <c:pt idx="17432">
                  <c:v>867.95</c:v>
                </c:pt>
                <c:pt idx="17433">
                  <c:v>867.24</c:v>
                </c:pt>
                <c:pt idx="17434">
                  <c:v>867.12</c:v>
                </c:pt>
                <c:pt idx="17435">
                  <c:v>867.74</c:v>
                </c:pt>
                <c:pt idx="17436">
                  <c:v>867.3</c:v>
                </c:pt>
                <c:pt idx="17437">
                  <c:v>867.28</c:v>
                </c:pt>
                <c:pt idx="17438">
                  <c:v>867.59</c:v>
                </c:pt>
                <c:pt idx="17439">
                  <c:v>867.31</c:v>
                </c:pt>
                <c:pt idx="17440">
                  <c:v>867.4</c:v>
                </c:pt>
                <c:pt idx="17441">
                  <c:v>867.65</c:v>
                </c:pt>
                <c:pt idx="17442">
                  <c:v>867.23</c:v>
                </c:pt>
                <c:pt idx="17443">
                  <c:v>867.32</c:v>
                </c:pt>
                <c:pt idx="17444">
                  <c:v>867.23</c:v>
                </c:pt>
                <c:pt idx="17445">
                  <c:v>867.31</c:v>
                </c:pt>
                <c:pt idx="17446">
                  <c:v>867.52</c:v>
                </c:pt>
                <c:pt idx="17447">
                  <c:v>867.26</c:v>
                </c:pt>
                <c:pt idx="17448">
                  <c:v>867.26</c:v>
                </c:pt>
                <c:pt idx="17449">
                  <c:v>867.4</c:v>
                </c:pt>
                <c:pt idx="17450">
                  <c:v>867.15</c:v>
                </c:pt>
                <c:pt idx="17451">
                  <c:v>867.3</c:v>
                </c:pt>
                <c:pt idx="17452">
                  <c:v>867.77</c:v>
                </c:pt>
                <c:pt idx="17453">
                  <c:v>867.22</c:v>
                </c:pt>
                <c:pt idx="17454">
                  <c:v>867.1</c:v>
                </c:pt>
                <c:pt idx="17455">
                  <c:v>867.85</c:v>
                </c:pt>
                <c:pt idx="17456">
                  <c:v>867.03</c:v>
                </c:pt>
                <c:pt idx="17457">
                  <c:v>867.1</c:v>
                </c:pt>
                <c:pt idx="17458">
                  <c:v>867.96</c:v>
                </c:pt>
                <c:pt idx="17459">
                  <c:v>867.36</c:v>
                </c:pt>
                <c:pt idx="17460">
                  <c:v>867.13</c:v>
                </c:pt>
                <c:pt idx="17461">
                  <c:v>868.16</c:v>
                </c:pt>
                <c:pt idx="17462">
                  <c:v>867.19</c:v>
                </c:pt>
                <c:pt idx="17463">
                  <c:v>867.2</c:v>
                </c:pt>
                <c:pt idx="17464">
                  <c:v>867.88</c:v>
                </c:pt>
                <c:pt idx="17465">
                  <c:v>867.23</c:v>
                </c:pt>
                <c:pt idx="17466">
                  <c:v>867.17</c:v>
                </c:pt>
                <c:pt idx="17467">
                  <c:v>867.9</c:v>
                </c:pt>
                <c:pt idx="17468">
                  <c:v>867.12</c:v>
                </c:pt>
                <c:pt idx="17469">
                  <c:v>867.18</c:v>
                </c:pt>
                <c:pt idx="17470">
                  <c:v>867.88</c:v>
                </c:pt>
                <c:pt idx="17471">
                  <c:v>867.19</c:v>
                </c:pt>
                <c:pt idx="17472">
                  <c:v>867.11</c:v>
                </c:pt>
                <c:pt idx="17473">
                  <c:v>867.64</c:v>
                </c:pt>
                <c:pt idx="17474">
                  <c:v>867.2</c:v>
                </c:pt>
                <c:pt idx="17475">
                  <c:v>867.21</c:v>
                </c:pt>
                <c:pt idx="17476">
                  <c:v>867.61</c:v>
                </c:pt>
                <c:pt idx="17477">
                  <c:v>867.23</c:v>
                </c:pt>
                <c:pt idx="17478">
                  <c:v>867.35</c:v>
                </c:pt>
                <c:pt idx="17479">
                  <c:v>867.55</c:v>
                </c:pt>
                <c:pt idx="17480">
                  <c:v>867.06</c:v>
                </c:pt>
                <c:pt idx="17481">
                  <c:v>867.28</c:v>
                </c:pt>
                <c:pt idx="17482">
                  <c:v>867.59</c:v>
                </c:pt>
                <c:pt idx="17483">
                  <c:v>867.35</c:v>
                </c:pt>
                <c:pt idx="17484">
                  <c:v>867.64</c:v>
                </c:pt>
                <c:pt idx="17485">
                  <c:v>867.56</c:v>
                </c:pt>
                <c:pt idx="17486">
                  <c:v>867.45</c:v>
                </c:pt>
                <c:pt idx="17487">
                  <c:v>867.5</c:v>
                </c:pt>
                <c:pt idx="17488">
                  <c:v>867.26</c:v>
                </c:pt>
                <c:pt idx="17489">
                  <c:v>867.34</c:v>
                </c:pt>
                <c:pt idx="17490">
                  <c:v>867.73</c:v>
                </c:pt>
                <c:pt idx="17491">
                  <c:v>867.2</c:v>
                </c:pt>
                <c:pt idx="17492">
                  <c:v>867.14</c:v>
                </c:pt>
                <c:pt idx="17493">
                  <c:v>867.55</c:v>
                </c:pt>
                <c:pt idx="17494">
                  <c:v>867.23</c:v>
                </c:pt>
                <c:pt idx="17495">
                  <c:v>867.18</c:v>
                </c:pt>
                <c:pt idx="17496">
                  <c:v>867.93</c:v>
                </c:pt>
                <c:pt idx="17497">
                  <c:v>867.19</c:v>
                </c:pt>
                <c:pt idx="17498">
                  <c:v>867.08</c:v>
                </c:pt>
                <c:pt idx="17499">
                  <c:v>867.97</c:v>
                </c:pt>
                <c:pt idx="17500">
                  <c:v>867.17</c:v>
                </c:pt>
                <c:pt idx="17501">
                  <c:v>867.37</c:v>
                </c:pt>
                <c:pt idx="17502">
                  <c:v>868.12</c:v>
                </c:pt>
                <c:pt idx="17503">
                  <c:v>867.18</c:v>
                </c:pt>
                <c:pt idx="17504">
                  <c:v>867.22</c:v>
                </c:pt>
                <c:pt idx="17505">
                  <c:v>867.97</c:v>
                </c:pt>
                <c:pt idx="17506">
                  <c:v>867.2</c:v>
                </c:pt>
                <c:pt idx="17507">
                  <c:v>867.2</c:v>
                </c:pt>
                <c:pt idx="17508">
                  <c:v>867.89</c:v>
                </c:pt>
                <c:pt idx="17509">
                  <c:v>867.32</c:v>
                </c:pt>
                <c:pt idx="17510">
                  <c:v>867.25</c:v>
                </c:pt>
                <c:pt idx="17511">
                  <c:v>867.85</c:v>
                </c:pt>
                <c:pt idx="17512">
                  <c:v>867.35</c:v>
                </c:pt>
                <c:pt idx="17513">
                  <c:v>867.42</c:v>
                </c:pt>
                <c:pt idx="17514">
                  <c:v>867.87</c:v>
                </c:pt>
                <c:pt idx="17515">
                  <c:v>867.3</c:v>
                </c:pt>
                <c:pt idx="17516">
                  <c:v>867.27</c:v>
                </c:pt>
                <c:pt idx="17517">
                  <c:v>867.49</c:v>
                </c:pt>
                <c:pt idx="17518">
                  <c:v>867.25</c:v>
                </c:pt>
                <c:pt idx="17519">
                  <c:v>867.29</c:v>
                </c:pt>
                <c:pt idx="17520">
                  <c:v>867.59</c:v>
                </c:pt>
                <c:pt idx="17521">
                  <c:v>867.32</c:v>
                </c:pt>
                <c:pt idx="17522">
                  <c:v>867.98</c:v>
                </c:pt>
                <c:pt idx="17523">
                  <c:v>867.32</c:v>
                </c:pt>
                <c:pt idx="17524">
                  <c:v>867.83</c:v>
                </c:pt>
                <c:pt idx="17525">
                  <c:v>867.36</c:v>
                </c:pt>
                <c:pt idx="17526">
                  <c:v>867.93</c:v>
                </c:pt>
                <c:pt idx="17527">
                  <c:v>867.4</c:v>
                </c:pt>
                <c:pt idx="17528">
                  <c:v>867.45</c:v>
                </c:pt>
                <c:pt idx="17529">
                  <c:v>868.16</c:v>
                </c:pt>
                <c:pt idx="17530">
                  <c:v>867.38</c:v>
                </c:pt>
                <c:pt idx="17531">
                  <c:v>867.53</c:v>
                </c:pt>
                <c:pt idx="17532">
                  <c:v>868.2</c:v>
                </c:pt>
                <c:pt idx="17533">
                  <c:v>867.21</c:v>
                </c:pt>
                <c:pt idx="17534">
                  <c:v>867.3</c:v>
                </c:pt>
                <c:pt idx="17535">
                  <c:v>868.1</c:v>
                </c:pt>
                <c:pt idx="17536">
                  <c:v>867.42</c:v>
                </c:pt>
                <c:pt idx="17537">
                  <c:v>867.3</c:v>
                </c:pt>
                <c:pt idx="17538">
                  <c:v>868.08</c:v>
                </c:pt>
                <c:pt idx="17539">
                  <c:v>867.36</c:v>
                </c:pt>
                <c:pt idx="17540">
                  <c:v>867.42</c:v>
                </c:pt>
                <c:pt idx="17541">
                  <c:v>867.95</c:v>
                </c:pt>
                <c:pt idx="17542">
                  <c:v>867.62</c:v>
                </c:pt>
                <c:pt idx="17543">
                  <c:v>867.5</c:v>
                </c:pt>
                <c:pt idx="17544">
                  <c:v>868</c:v>
                </c:pt>
                <c:pt idx="17545">
                  <c:v>867.32</c:v>
                </c:pt>
                <c:pt idx="17546">
                  <c:v>867.38</c:v>
                </c:pt>
                <c:pt idx="17547">
                  <c:v>867.87</c:v>
                </c:pt>
                <c:pt idx="17548">
                  <c:v>867.4</c:v>
                </c:pt>
                <c:pt idx="17549">
                  <c:v>867.23</c:v>
                </c:pt>
                <c:pt idx="17550">
                  <c:v>867.72</c:v>
                </c:pt>
                <c:pt idx="17551">
                  <c:v>867.33</c:v>
                </c:pt>
                <c:pt idx="17552">
                  <c:v>867.43</c:v>
                </c:pt>
                <c:pt idx="17553">
                  <c:v>867.73</c:v>
                </c:pt>
                <c:pt idx="17554">
                  <c:v>867.48</c:v>
                </c:pt>
                <c:pt idx="17555">
                  <c:v>867.79</c:v>
                </c:pt>
                <c:pt idx="17556">
                  <c:v>867.37</c:v>
                </c:pt>
                <c:pt idx="17557">
                  <c:v>867.33</c:v>
                </c:pt>
                <c:pt idx="17558">
                  <c:v>867.72</c:v>
                </c:pt>
                <c:pt idx="17559">
                  <c:v>867.29</c:v>
                </c:pt>
                <c:pt idx="17560">
                  <c:v>867.25</c:v>
                </c:pt>
                <c:pt idx="17561">
                  <c:v>867.71</c:v>
                </c:pt>
                <c:pt idx="17562">
                  <c:v>867.45</c:v>
                </c:pt>
                <c:pt idx="17563">
                  <c:v>867.59</c:v>
                </c:pt>
                <c:pt idx="17564">
                  <c:v>868.19</c:v>
                </c:pt>
                <c:pt idx="17565">
                  <c:v>867.46</c:v>
                </c:pt>
                <c:pt idx="17566">
                  <c:v>867.39</c:v>
                </c:pt>
                <c:pt idx="17567">
                  <c:v>868.2</c:v>
                </c:pt>
                <c:pt idx="17568">
                  <c:v>867.4</c:v>
                </c:pt>
                <c:pt idx="17569">
                  <c:v>867.53</c:v>
                </c:pt>
                <c:pt idx="17570">
                  <c:v>868.34</c:v>
                </c:pt>
                <c:pt idx="17571">
                  <c:v>867.23</c:v>
                </c:pt>
                <c:pt idx="17572">
                  <c:v>867.21</c:v>
                </c:pt>
                <c:pt idx="17573">
                  <c:v>868.2</c:v>
                </c:pt>
                <c:pt idx="17574">
                  <c:v>867.35</c:v>
                </c:pt>
                <c:pt idx="17575">
                  <c:v>867.33</c:v>
                </c:pt>
                <c:pt idx="17576">
                  <c:v>868.3</c:v>
                </c:pt>
                <c:pt idx="17577">
                  <c:v>867.46</c:v>
                </c:pt>
                <c:pt idx="17578">
                  <c:v>867.32</c:v>
                </c:pt>
                <c:pt idx="17579">
                  <c:v>867.86</c:v>
                </c:pt>
                <c:pt idx="17580">
                  <c:v>867.29</c:v>
                </c:pt>
                <c:pt idx="17581">
                  <c:v>867.28</c:v>
                </c:pt>
                <c:pt idx="17582">
                  <c:v>867.78</c:v>
                </c:pt>
                <c:pt idx="17583">
                  <c:v>867.32</c:v>
                </c:pt>
                <c:pt idx="17584">
                  <c:v>867.44</c:v>
                </c:pt>
                <c:pt idx="17585">
                  <c:v>867.71</c:v>
                </c:pt>
                <c:pt idx="17586">
                  <c:v>867.42</c:v>
                </c:pt>
                <c:pt idx="17587">
                  <c:v>867.52</c:v>
                </c:pt>
                <c:pt idx="17588">
                  <c:v>867.65</c:v>
                </c:pt>
                <c:pt idx="17589">
                  <c:v>867.38</c:v>
                </c:pt>
                <c:pt idx="17590">
                  <c:v>867.62</c:v>
                </c:pt>
                <c:pt idx="17591">
                  <c:v>867.54</c:v>
                </c:pt>
                <c:pt idx="17592">
                  <c:v>867.45</c:v>
                </c:pt>
                <c:pt idx="17593">
                  <c:v>867.64</c:v>
                </c:pt>
                <c:pt idx="17594">
                  <c:v>867.56</c:v>
                </c:pt>
                <c:pt idx="17595">
                  <c:v>867.38</c:v>
                </c:pt>
                <c:pt idx="17596">
                  <c:v>867.8</c:v>
                </c:pt>
                <c:pt idx="17597">
                  <c:v>867.53</c:v>
                </c:pt>
                <c:pt idx="17598">
                  <c:v>867.35</c:v>
                </c:pt>
                <c:pt idx="17599">
                  <c:v>867.88</c:v>
                </c:pt>
                <c:pt idx="17600">
                  <c:v>867.52</c:v>
                </c:pt>
                <c:pt idx="17601">
                  <c:v>867.51</c:v>
                </c:pt>
                <c:pt idx="17602">
                  <c:v>868.04</c:v>
                </c:pt>
                <c:pt idx="17603">
                  <c:v>867.54</c:v>
                </c:pt>
                <c:pt idx="17604">
                  <c:v>867.35</c:v>
                </c:pt>
                <c:pt idx="17605">
                  <c:v>868.22</c:v>
                </c:pt>
                <c:pt idx="17606">
                  <c:v>867.52</c:v>
                </c:pt>
                <c:pt idx="17607">
                  <c:v>867.57</c:v>
                </c:pt>
                <c:pt idx="17608">
                  <c:v>868.24</c:v>
                </c:pt>
                <c:pt idx="17609">
                  <c:v>867.54</c:v>
                </c:pt>
                <c:pt idx="17610">
                  <c:v>867.39</c:v>
                </c:pt>
                <c:pt idx="17611">
                  <c:v>868.28</c:v>
                </c:pt>
                <c:pt idx="17612">
                  <c:v>867.45</c:v>
                </c:pt>
                <c:pt idx="17613">
                  <c:v>867.58</c:v>
                </c:pt>
                <c:pt idx="17614">
                  <c:v>868.3</c:v>
                </c:pt>
                <c:pt idx="17615">
                  <c:v>867.57</c:v>
                </c:pt>
                <c:pt idx="17616">
                  <c:v>867.55</c:v>
                </c:pt>
                <c:pt idx="17617">
                  <c:v>867.98</c:v>
                </c:pt>
                <c:pt idx="17618">
                  <c:v>867.5</c:v>
                </c:pt>
                <c:pt idx="17619">
                  <c:v>867.46</c:v>
                </c:pt>
                <c:pt idx="17620">
                  <c:v>867.78</c:v>
                </c:pt>
                <c:pt idx="17621">
                  <c:v>867.17</c:v>
                </c:pt>
                <c:pt idx="17622">
                  <c:v>867.56</c:v>
                </c:pt>
                <c:pt idx="17623">
                  <c:v>867.8</c:v>
                </c:pt>
                <c:pt idx="17624">
                  <c:v>867.41</c:v>
                </c:pt>
                <c:pt idx="17625">
                  <c:v>867.45</c:v>
                </c:pt>
                <c:pt idx="17626">
                  <c:v>867.57</c:v>
                </c:pt>
                <c:pt idx="17627">
                  <c:v>867.45</c:v>
                </c:pt>
                <c:pt idx="17628">
                  <c:v>867.74</c:v>
                </c:pt>
                <c:pt idx="17629">
                  <c:v>867.58</c:v>
                </c:pt>
                <c:pt idx="17630">
                  <c:v>867.33</c:v>
                </c:pt>
                <c:pt idx="17631">
                  <c:v>867.82</c:v>
                </c:pt>
                <c:pt idx="17632">
                  <c:v>867.5</c:v>
                </c:pt>
                <c:pt idx="17633">
                  <c:v>867.36</c:v>
                </c:pt>
                <c:pt idx="17634">
                  <c:v>867.86</c:v>
                </c:pt>
                <c:pt idx="17635">
                  <c:v>867.56</c:v>
                </c:pt>
                <c:pt idx="17636">
                  <c:v>867.5</c:v>
                </c:pt>
                <c:pt idx="17637">
                  <c:v>868.31</c:v>
                </c:pt>
                <c:pt idx="17638">
                  <c:v>867.58</c:v>
                </c:pt>
                <c:pt idx="17639">
                  <c:v>867.45</c:v>
                </c:pt>
                <c:pt idx="17640">
                  <c:v>868.05</c:v>
                </c:pt>
                <c:pt idx="17641">
                  <c:v>867.7</c:v>
                </c:pt>
                <c:pt idx="17642">
                  <c:v>867.53</c:v>
                </c:pt>
                <c:pt idx="17643">
                  <c:v>868.16</c:v>
                </c:pt>
                <c:pt idx="17644">
                  <c:v>867.48</c:v>
                </c:pt>
                <c:pt idx="17645">
                  <c:v>867.41</c:v>
                </c:pt>
                <c:pt idx="17646">
                  <c:v>868.25</c:v>
                </c:pt>
                <c:pt idx="17647">
                  <c:v>867.54</c:v>
                </c:pt>
                <c:pt idx="17648">
                  <c:v>867.51</c:v>
                </c:pt>
                <c:pt idx="17649">
                  <c:v>868.28</c:v>
                </c:pt>
                <c:pt idx="17650">
                  <c:v>867.46</c:v>
                </c:pt>
                <c:pt idx="17651">
                  <c:v>867.56</c:v>
                </c:pt>
                <c:pt idx="17652">
                  <c:v>868.03</c:v>
                </c:pt>
                <c:pt idx="17653">
                  <c:v>867.53</c:v>
                </c:pt>
                <c:pt idx="17654">
                  <c:v>867.46</c:v>
                </c:pt>
                <c:pt idx="17655">
                  <c:v>867.94</c:v>
                </c:pt>
                <c:pt idx="17656">
                  <c:v>867.47</c:v>
                </c:pt>
                <c:pt idx="17657">
                  <c:v>867.76</c:v>
                </c:pt>
                <c:pt idx="17658">
                  <c:v>867.76</c:v>
                </c:pt>
                <c:pt idx="17659">
                  <c:v>867.43</c:v>
                </c:pt>
                <c:pt idx="17660">
                  <c:v>867.78</c:v>
                </c:pt>
                <c:pt idx="17661">
                  <c:v>867.66</c:v>
                </c:pt>
                <c:pt idx="17662">
                  <c:v>867.52</c:v>
                </c:pt>
                <c:pt idx="17663">
                  <c:v>867.92</c:v>
                </c:pt>
                <c:pt idx="17664">
                  <c:v>867.76</c:v>
                </c:pt>
                <c:pt idx="17665">
                  <c:v>867.49</c:v>
                </c:pt>
                <c:pt idx="17666">
                  <c:v>867.95</c:v>
                </c:pt>
                <c:pt idx="17667">
                  <c:v>867.62</c:v>
                </c:pt>
                <c:pt idx="17668">
                  <c:v>867.49</c:v>
                </c:pt>
                <c:pt idx="17669">
                  <c:v>868.09</c:v>
                </c:pt>
                <c:pt idx="17670">
                  <c:v>867.43</c:v>
                </c:pt>
                <c:pt idx="17671">
                  <c:v>867.48</c:v>
                </c:pt>
                <c:pt idx="17672">
                  <c:v>868.22</c:v>
                </c:pt>
                <c:pt idx="17673">
                  <c:v>867.56</c:v>
                </c:pt>
                <c:pt idx="17674">
                  <c:v>867.57</c:v>
                </c:pt>
                <c:pt idx="17675">
                  <c:v>868.34</c:v>
                </c:pt>
                <c:pt idx="17676">
                  <c:v>867.51</c:v>
                </c:pt>
                <c:pt idx="17677">
                  <c:v>867.49</c:v>
                </c:pt>
                <c:pt idx="17678">
                  <c:v>868.35</c:v>
                </c:pt>
                <c:pt idx="17679">
                  <c:v>867.57</c:v>
                </c:pt>
                <c:pt idx="17680">
                  <c:v>867.27</c:v>
                </c:pt>
                <c:pt idx="17681">
                  <c:v>868.08</c:v>
                </c:pt>
                <c:pt idx="17682">
                  <c:v>867.66</c:v>
                </c:pt>
                <c:pt idx="17683">
                  <c:v>867.6</c:v>
                </c:pt>
                <c:pt idx="17684">
                  <c:v>867.9</c:v>
                </c:pt>
                <c:pt idx="17685">
                  <c:v>867.33</c:v>
                </c:pt>
                <c:pt idx="17686">
                  <c:v>867.55</c:v>
                </c:pt>
                <c:pt idx="17687">
                  <c:v>867.98</c:v>
                </c:pt>
                <c:pt idx="17688">
                  <c:v>867.46</c:v>
                </c:pt>
                <c:pt idx="17689">
                  <c:v>867.63</c:v>
                </c:pt>
                <c:pt idx="17690">
                  <c:v>867.8</c:v>
                </c:pt>
                <c:pt idx="17691">
                  <c:v>867.65</c:v>
                </c:pt>
                <c:pt idx="17692">
                  <c:v>868.1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9647920"/>
        <c:axId val="341757528"/>
      </c:scatterChart>
      <c:valAx>
        <c:axId val="339647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M/DD TIME UTC hh:mm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d\ hh:mm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757528"/>
        <c:crosses val="autoZero"/>
        <c:crossBetween val="midCat"/>
      </c:valAx>
      <c:valAx>
        <c:axId val="3417575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PRESSURE (mb)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6479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Dew Point Temperature Differences Between UNR Station and Teensy Card_3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043714363290799E-2"/>
          <c:y val="8.1432502681914348E-2"/>
          <c:w val="0.90475279740579106"/>
          <c:h val="0.80965336521949294"/>
        </c:manualLayout>
      </c:layout>
      <c:scatterChart>
        <c:scatterStyle val="smoothMarker"/>
        <c:varyColors val="0"/>
        <c:ser>
          <c:idx val="0"/>
          <c:order val="0"/>
          <c:tx>
            <c:v>Card_3 T_Dew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'[Card_3 temp test 04-27-2015 (1).xlsx]Card_3 Data'!$C$581:$C$18272</c:f>
              <c:numCache>
                <c:formatCode>m/dd\ hh:mm</c:formatCode>
                <c:ptCount val="17692"/>
                <c:pt idx="0">
                  <c:v>42121.625104166669</c:v>
                </c:pt>
                <c:pt idx="1">
                  <c:v>42121.625162037039</c:v>
                </c:pt>
                <c:pt idx="2">
                  <c:v>42121.625219907408</c:v>
                </c:pt>
                <c:pt idx="3">
                  <c:v>42121.625277777777</c:v>
                </c:pt>
                <c:pt idx="4">
                  <c:v>42121.625335648147</c:v>
                </c:pt>
                <c:pt idx="5">
                  <c:v>42121.625381944446</c:v>
                </c:pt>
                <c:pt idx="6">
                  <c:v>42121.625439814816</c:v>
                </c:pt>
                <c:pt idx="7">
                  <c:v>42121.625497685185</c:v>
                </c:pt>
                <c:pt idx="8">
                  <c:v>42121.625543981485</c:v>
                </c:pt>
                <c:pt idx="9">
                  <c:v>42121.625601851854</c:v>
                </c:pt>
                <c:pt idx="10">
                  <c:v>42121.625659722224</c:v>
                </c:pt>
                <c:pt idx="11">
                  <c:v>42121.625706018516</c:v>
                </c:pt>
                <c:pt idx="12">
                  <c:v>42121.625763888886</c:v>
                </c:pt>
                <c:pt idx="13">
                  <c:v>42121.625821759262</c:v>
                </c:pt>
                <c:pt idx="14">
                  <c:v>42121.625868055555</c:v>
                </c:pt>
                <c:pt idx="15">
                  <c:v>42121.625925925924</c:v>
                </c:pt>
                <c:pt idx="16">
                  <c:v>42121.625983796293</c:v>
                </c:pt>
                <c:pt idx="17">
                  <c:v>42121.626030092593</c:v>
                </c:pt>
                <c:pt idx="18">
                  <c:v>42121.626087962963</c:v>
                </c:pt>
                <c:pt idx="19">
                  <c:v>42121.626145833332</c:v>
                </c:pt>
                <c:pt idx="20">
                  <c:v>42121.626203703701</c:v>
                </c:pt>
                <c:pt idx="21">
                  <c:v>42121.626250000001</c:v>
                </c:pt>
                <c:pt idx="22">
                  <c:v>42121.626307870371</c:v>
                </c:pt>
                <c:pt idx="23">
                  <c:v>42121.62636574074</c:v>
                </c:pt>
                <c:pt idx="24">
                  <c:v>42121.62641203704</c:v>
                </c:pt>
                <c:pt idx="25">
                  <c:v>42121.626469907409</c:v>
                </c:pt>
                <c:pt idx="26">
                  <c:v>42121.626527777778</c:v>
                </c:pt>
                <c:pt idx="27">
                  <c:v>42121.626574074071</c:v>
                </c:pt>
                <c:pt idx="28">
                  <c:v>42121.626631944448</c:v>
                </c:pt>
                <c:pt idx="29">
                  <c:v>42121.626689814817</c:v>
                </c:pt>
                <c:pt idx="30">
                  <c:v>42121.626736111109</c:v>
                </c:pt>
                <c:pt idx="31">
                  <c:v>42121.626793981479</c:v>
                </c:pt>
                <c:pt idx="32">
                  <c:v>42121.626851851855</c:v>
                </c:pt>
                <c:pt idx="33">
                  <c:v>42121.626898148148</c:v>
                </c:pt>
                <c:pt idx="34">
                  <c:v>42121.626956018517</c:v>
                </c:pt>
                <c:pt idx="35">
                  <c:v>42121.627013888887</c:v>
                </c:pt>
                <c:pt idx="36">
                  <c:v>42121.627060185187</c:v>
                </c:pt>
                <c:pt idx="37">
                  <c:v>42121.627118055556</c:v>
                </c:pt>
                <c:pt idx="38">
                  <c:v>42121.627175925925</c:v>
                </c:pt>
                <c:pt idx="39">
                  <c:v>42121.627233796295</c:v>
                </c:pt>
                <c:pt idx="40">
                  <c:v>42121.627280092594</c:v>
                </c:pt>
                <c:pt idx="41">
                  <c:v>42121.627337962964</c:v>
                </c:pt>
                <c:pt idx="42">
                  <c:v>42121.627395833333</c:v>
                </c:pt>
                <c:pt idx="43">
                  <c:v>42121.627442129633</c:v>
                </c:pt>
                <c:pt idx="44">
                  <c:v>42121.627500000002</c:v>
                </c:pt>
                <c:pt idx="45">
                  <c:v>42121.627557870372</c:v>
                </c:pt>
                <c:pt idx="46">
                  <c:v>42121.627604166664</c:v>
                </c:pt>
                <c:pt idx="47">
                  <c:v>42121.627662037034</c:v>
                </c:pt>
                <c:pt idx="48">
                  <c:v>42121.62771990741</c:v>
                </c:pt>
                <c:pt idx="49">
                  <c:v>42121.627766203703</c:v>
                </c:pt>
                <c:pt idx="50">
                  <c:v>42121.627824074072</c:v>
                </c:pt>
                <c:pt idx="51">
                  <c:v>42121.627881944441</c:v>
                </c:pt>
                <c:pt idx="52">
                  <c:v>42121.627928240741</c:v>
                </c:pt>
                <c:pt idx="53">
                  <c:v>42121.627986111111</c:v>
                </c:pt>
                <c:pt idx="54">
                  <c:v>42121.62804398148</c:v>
                </c:pt>
                <c:pt idx="55">
                  <c:v>42121.62809027778</c:v>
                </c:pt>
                <c:pt idx="56">
                  <c:v>42121.628148148149</c:v>
                </c:pt>
                <c:pt idx="57">
                  <c:v>42121.628206018519</c:v>
                </c:pt>
                <c:pt idx="58">
                  <c:v>42121.628263888888</c:v>
                </c:pt>
                <c:pt idx="59">
                  <c:v>42121.628310185188</c:v>
                </c:pt>
                <c:pt idx="60">
                  <c:v>42121.628368055557</c:v>
                </c:pt>
                <c:pt idx="61">
                  <c:v>42121.628425925926</c:v>
                </c:pt>
                <c:pt idx="62">
                  <c:v>42121.628472222219</c:v>
                </c:pt>
                <c:pt idx="63">
                  <c:v>42121.628530092596</c:v>
                </c:pt>
                <c:pt idx="64">
                  <c:v>42121.628587962965</c:v>
                </c:pt>
                <c:pt idx="65">
                  <c:v>42121.628634259258</c:v>
                </c:pt>
                <c:pt idx="66">
                  <c:v>42121.628692129627</c:v>
                </c:pt>
                <c:pt idx="67">
                  <c:v>42121.628750000003</c:v>
                </c:pt>
                <c:pt idx="68">
                  <c:v>42121.628796296296</c:v>
                </c:pt>
                <c:pt idx="69">
                  <c:v>42121.628854166665</c:v>
                </c:pt>
                <c:pt idx="70">
                  <c:v>42121.628912037035</c:v>
                </c:pt>
                <c:pt idx="71">
                  <c:v>42121.628958333335</c:v>
                </c:pt>
                <c:pt idx="72">
                  <c:v>42121.629016203704</c:v>
                </c:pt>
                <c:pt idx="73">
                  <c:v>42121.629074074073</c:v>
                </c:pt>
                <c:pt idx="74">
                  <c:v>42121.629120370373</c:v>
                </c:pt>
                <c:pt idx="75">
                  <c:v>42121.629178240742</c:v>
                </c:pt>
                <c:pt idx="76">
                  <c:v>42121.629236111112</c:v>
                </c:pt>
                <c:pt idx="77">
                  <c:v>42121.629293981481</c:v>
                </c:pt>
                <c:pt idx="78">
                  <c:v>42121.629340277781</c:v>
                </c:pt>
                <c:pt idx="79">
                  <c:v>42121.62939814815</c:v>
                </c:pt>
                <c:pt idx="80">
                  <c:v>42121.62945601852</c:v>
                </c:pt>
                <c:pt idx="81">
                  <c:v>42121.629502314812</c:v>
                </c:pt>
                <c:pt idx="82">
                  <c:v>42121.629560185182</c:v>
                </c:pt>
                <c:pt idx="83">
                  <c:v>42121.629618055558</c:v>
                </c:pt>
                <c:pt idx="84">
                  <c:v>42121.629664351851</c:v>
                </c:pt>
                <c:pt idx="85">
                  <c:v>42121.62972222222</c:v>
                </c:pt>
                <c:pt idx="86">
                  <c:v>42121.629780092589</c:v>
                </c:pt>
                <c:pt idx="87">
                  <c:v>42121.629826388889</c:v>
                </c:pt>
                <c:pt idx="88">
                  <c:v>42121.629884259259</c:v>
                </c:pt>
                <c:pt idx="89">
                  <c:v>42121.629942129628</c:v>
                </c:pt>
                <c:pt idx="90">
                  <c:v>42121.629988425928</c:v>
                </c:pt>
                <c:pt idx="91">
                  <c:v>42121.630046296297</c:v>
                </c:pt>
                <c:pt idx="92">
                  <c:v>42121.630104166667</c:v>
                </c:pt>
                <c:pt idx="93">
                  <c:v>42121.630150462966</c:v>
                </c:pt>
                <c:pt idx="94">
                  <c:v>42121.630208333336</c:v>
                </c:pt>
                <c:pt idx="95">
                  <c:v>42121.630266203705</c:v>
                </c:pt>
                <c:pt idx="96">
                  <c:v>42121.630324074074</c:v>
                </c:pt>
                <c:pt idx="97">
                  <c:v>42121.630370370367</c:v>
                </c:pt>
                <c:pt idx="98">
                  <c:v>42121.630428240744</c:v>
                </c:pt>
                <c:pt idx="99">
                  <c:v>42121.630486111113</c:v>
                </c:pt>
                <c:pt idx="100">
                  <c:v>42121.630532407406</c:v>
                </c:pt>
                <c:pt idx="101">
                  <c:v>42121.630590277775</c:v>
                </c:pt>
                <c:pt idx="102">
                  <c:v>42121.630648148152</c:v>
                </c:pt>
                <c:pt idx="103">
                  <c:v>42121.630694444444</c:v>
                </c:pt>
                <c:pt idx="104">
                  <c:v>42121.630752314813</c:v>
                </c:pt>
                <c:pt idx="105">
                  <c:v>42121.630810185183</c:v>
                </c:pt>
                <c:pt idx="106">
                  <c:v>42121.630856481483</c:v>
                </c:pt>
                <c:pt idx="107">
                  <c:v>42121.630914351852</c:v>
                </c:pt>
                <c:pt idx="108">
                  <c:v>42121.630972222221</c:v>
                </c:pt>
                <c:pt idx="109">
                  <c:v>42121.631018518521</c:v>
                </c:pt>
                <c:pt idx="110">
                  <c:v>42121.631076388891</c:v>
                </c:pt>
                <c:pt idx="111">
                  <c:v>42121.63113425926</c:v>
                </c:pt>
                <c:pt idx="112">
                  <c:v>42121.631180555552</c:v>
                </c:pt>
                <c:pt idx="113">
                  <c:v>42121.631238425929</c:v>
                </c:pt>
                <c:pt idx="114">
                  <c:v>42121.631296296298</c:v>
                </c:pt>
                <c:pt idx="115">
                  <c:v>42121.631354166668</c:v>
                </c:pt>
                <c:pt idx="116">
                  <c:v>42121.63140046296</c:v>
                </c:pt>
                <c:pt idx="117">
                  <c:v>42121.631458333337</c:v>
                </c:pt>
                <c:pt idx="118">
                  <c:v>42121.631516203706</c:v>
                </c:pt>
                <c:pt idx="119">
                  <c:v>42121.631562499999</c:v>
                </c:pt>
                <c:pt idx="120">
                  <c:v>42121.631620370368</c:v>
                </c:pt>
                <c:pt idx="121">
                  <c:v>42121.631678240738</c:v>
                </c:pt>
                <c:pt idx="122">
                  <c:v>42121.631724537037</c:v>
                </c:pt>
                <c:pt idx="123">
                  <c:v>42121.631782407407</c:v>
                </c:pt>
                <c:pt idx="124">
                  <c:v>42121.631840277776</c:v>
                </c:pt>
                <c:pt idx="125">
                  <c:v>42121.631886574076</c:v>
                </c:pt>
                <c:pt idx="126">
                  <c:v>42121.631944444445</c:v>
                </c:pt>
                <c:pt idx="127">
                  <c:v>42121.632002314815</c:v>
                </c:pt>
                <c:pt idx="128">
                  <c:v>42121.632048611114</c:v>
                </c:pt>
                <c:pt idx="129">
                  <c:v>42121.632106481484</c:v>
                </c:pt>
                <c:pt idx="130">
                  <c:v>42121.632164351853</c:v>
                </c:pt>
                <c:pt idx="131">
                  <c:v>42121.632210648146</c:v>
                </c:pt>
                <c:pt idx="132">
                  <c:v>42121.632268518515</c:v>
                </c:pt>
                <c:pt idx="133">
                  <c:v>42121.632326388892</c:v>
                </c:pt>
                <c:pt idx="134">
                  <c:v>42121.632384259261</c:v>
                </c:pt>
                <c:pt idx="135">
                  <c:v>42121.632430555554</c:v>
                </c:pt>
                <c:pt idx="136">
                  <c:v>42121.632488425923</c:v>
                </c:pt>
                <c:pt idx="137">
                  <c:v>42121.6325462963</c:v>
                </c:pt>
                <c:pt idx="138">
                  <c:v>42121.632592592592</c:v>
                </c:pt>
                <c:pt idx="139">
                  <c:v>42121.632650462961</c:v>
                </c:pt>
                <c:pt idx="140">
                  <c:v>42121.632708333331</c:v>
                </c:pt>
                <c:pt idx="141">
                  <c:v>42121.632754629631</c:v>
                </c:pt>
                <c:pt idx="142">
                  <c:v>42121.6328125</c:v>
                </c:pt>
                <c:pt idx="143">
                  <c:v>42121.632870370369</c:v>
                </c:pt>
                <c:pt idx="144">
                  <c:v>42121.632916666669</c:v>
                </c:pt>
                <c:pt idx="145">
                  <c:v>42121.632974537039</c:v>
                </c:pt>
                <c:pt idx="146">
                  <c:v>42121.633032407408</c:v>
                </c:pt>
                <c:pt idx="147">
                  <c:v>42121.6330787037</c:v>
                </c:pt>
                <c:pt idx="148">
                  <c:v>42121.633136574077</c:v>
                </c:pt>
                <c:pt idx="149">
                  <c:v>42121.633194444446</c:v>
                </c:pt>
                <c:pt idx="150">
                  <c:v>42121.633240740739</c:v>
                </c:pt>
                <c:pt idx="151">
                  <c:v>42121.633298611108</c:v>
                </c:pt>
                <c:pt idx="152">
                  <c:v>42121.633356481485</c:v>
                </c:pt>
                <c:pt idx="153">
                  <c:v>42121.633414351854</c:v>
                </c:pt>
                <c:pt idx="154">
                  <c:v>42121.633460648147</c:v>
                </c:pt>
                <c:pt idx="155">
                  <c:v>42121.633518518516</c:v>
                </c:pt>
                <c:pt idx="156">
                  <c:v>42121.633576388886</c:v>
                </c:pt>
                <c:pt idx="157">
                  <c:v>42121.633622685185</c:v>
                </c:pt>
                <c:pt idx="158">
                  <c:v>42121.633680555555</c:v>
                </c:pt>
                <c:pt idx="159">
                  <c:v>42121.633738425924</c:v>
                </c:pt>
                <c:pt idx="160">
                  <c:v>42121.633784722224</c:v>
                </c:pt>
                <c:pt idx="161">
                  <c:v>42121.633842592593</c:v>
                </c:pt>
                <c:pt idx="162">
                  <c:v>42121.633900462963</c:v>
                </c:pt>
                <c:pt idx="163">
                  <c:v>42121.633946759262</c:v>
                </c:pt>
                <c:pt idx="164">
                  <c:v>42121.634004629632</c:v>
                </c:pt>
                <c:pt idx="165">
                  <c:v>42121.634062500001</c:v>
                </c:pt>
                <c:pt idx="166">
                  <c:v>42121.634108796294</c:v>
                </c:pt>
                <c:pt idx="167">
                  <c:v>42121.634166666663</c:v>
                </c:pt>
                <c:pt idx="168">
                  <c:v>42121.63422453704</c:v>
                </c:pt>
                <c:pt idx="169">
                  <c:v>42121.634270833332</c:v>
                </c:pt>
                <c:pt idx="170">
                  <c:v>42121.634328703702</c:v>
                </c:pt>
                <c:pt idx="171">
                  <c:v>42121.634386574071</c:v>
                </c:pt>
                <c:pt idx="172">
                  <c:v>42121.634444444448</c:v>
                </c:pt>
                <c:pt idx="173">
                  <c:v>42121.63449074074</c:v>
                </c:pt>
                <c:pt idx="174">
                  <c:v>42121.634548611109</c:v>
                </c:pt>
                <c:pt idx="175">
                  <c:v>42121.634606481479</c:v>
                </c:pt>
                <c:pt idx="176">
                  <c:v>42121.634652777779</c:v>
                </c:pt>
                <c:pt idx="177">
                  <c:v>42121.634710648148</c:v>
                </c:pt>
                <c:pt idx="178">
                  <c:v>42121.634768518517</c:v>
                </c:pt>
                <c:pt idx="179">
                  <c:v>42121.634814814817</c:v>
                </c:pt>
                <c:pt idx="180">
                  <c:v>42121.634872685187</c:v>
                </c:pt>
                <c:pt idx="181">
                  <c:v>42121.634930555556</c:v>
                </c:pt>
                <c:pt idx="182">
                  <c:v>42121.634976851848</c:v>
                </c:pt>
                <c:pt idx="183">
                  <c:v>42121.635034722225</c:v>
                </c:pt>
                <c:pt idx="184">
                  <c:v>42121.635092592594</c:v>
                </c:pt>
                <c:pt idx="185">
                  <c:v>42121.635138888887</c:v>
                </c:pt>
                <c:pt idx="186">
                  <c:v>42121.635196759256</c:v>
                </c:pt>
                <c:pt idx="187">
                  <c:v>42121.635254629633</c:v>
                </c:pt>
                <c:pt idx="188">
                  <c:v>42121.635300925926</c:v>
                </c:pt>
                <c:pt idx="189">
                  <c:v>42121.635358796295</c:v>
                </c:pt>
                <c:pt idx="190">
                  <c:v>42121.635416666664</c:v>
                </c:pt>
                <c:pt idx="191">
                  <c:v>42121.635474537034</c:v>
                </c:pt>
                <c:pt idx="192">
                  <c:v>42121.635520833333</c:v>
                </c:pt>
                <c:pt idx="193">
                  <c:v>42121.635578703703</c:v>
                </c:pt>
                <c:pt idx="194">
                  <c:v>42121.635636574072</c:v>
                </c:pt>
                <c:pt idx="195">
                  <c:v>42121.635682870372</c:v>
                </c:pt>
                <c:pt idx="196">
                  <c:v>42121.635740740741</c:v>
                </c:pt>
                <c:pt idx="197">
                  <c:v>42121.635798611111</c:v>
                </c:pt>
                <c:pt idx="198">
                  <c:v>42121.635844907411</c:v>
                </c:pt>
                <c:pt idx="199">
                  <c:v>42121.63590277778</c:v>
                </c:pt>
                <c:pt idx="200">
                  <c:v>42121.635960648149</c:v>
                </c:pt>
                <c:pt idx="201">
                  <c:v>42121.636006944442</c:v>
                </c:pt>
                <c:pt idx="202">
                  <c:v>42121.636064814818</c:v>
                </c:pt>
                <c:pt idx="203">
                  <c:v>42121.636122685188</c:v>
                </c:pt>
                <c:pt idx="204">
                  <c:v>42121.63616898148</c:v>
                </c:pt>
                <c:pt idx="205">
                  <c:v>42121.63622685185</c:v>
                </c:pt>
                <c:pt idx="206">
                  <c:v>42121.636284722219</c:v>
                </c:pt>
                <c:pt idx="207">
                  <c:v>42121.636331018519</c:v>
                </c:pt>
                <c:pt idx="208">
                  <c:v>42121.636388888888</c:v>
                </c:pt>
                <c:pt idx="209">
                  <c:v>42121.636446759258</c:v>
                </c:pt>
                <c:pt idx="210">
                  <c:v>42121.636504629627</c:v>
                </c:pt>
                <c:pt idx="211">
                  <c:v>42121.636550925927</c:v>
                </c:pt>
                <c:pt idx="212">
                  <c:v>42121.636608796296</c:v>
                </c:pt>
                <c:pt idx="213">
                  <c:v>42121.636666666665</c:v>
                </c:pt>
                <c:pt idx="214">
                  <c:v>42121.636712962965</c:v>
                </c:pt>
                <c:pt idx="215">
                  <c:v>42121.636770833335</c:v>
                </c:pt>
                <c:pt idx="216">
                  <c:v>42121.636828703704</c:v>
                </c:pt>
                <c:pt idx="217">
                  <c:v>42121.636874999997</c:v>
                </c:pt>
                <c:pt idx="218">
                  <c:v>42121.636932870373</c:v>
                </c:pt>
                <c:pt idx="219">
                  <c:v>42121.636990740742</c:v>
                </c:pt>
                <c:pt idx="220">
                  <c:v>42121.637037037035</c:v>
                </c:pt>
                <c:pt idx="221">
                  <c:v>42121.637094907404</c:v>
                </c:pt>
                <c:pt idx="222">
                  <c:v>42121.637152777781</c:v>
                </c:pt>
                <c:pt idx="223">
                  <c:v>42121.637199074074</c:v>
                </c:pt>
                <c:pt idx="224">
                  <c:v>42121.637256944443</c:v>
                </c:pt>
                <c:pt idx="225">
                  <c:v>42121.637314814812</c:v>
                </c:pt>
                <c:pt idx="226">
                  <c:v>42121.637361111112</c:v>
                </c:pt>
                <c:pt idx="227">
                  <c:v>42121.637418981481</c:v>
                </c:pt>
                <c:pt idx="228">
                  <c:v>42121.637476851851</c:v>
                </c:pt>
                <c:pt idx="229">
                  <c:v>42121.63753472222</c:v>
                </c:pt>
                <c:pt idx="230">
                  <c:v>42121.63758101852</c:v>
                </c:pt>
                <c:pt idx="231">
                  <c:v>42121.637638888889</c:v>
                </c:pt>
                <c:pt idx="232">
                  <c:v>42121.637696759259</c:v>
                </c:pt>
                <c:pt idx="233">
                  <c:v>42121.637743055559</c:v>
                </c:pt>
                <c:pt idx="234">
                  <c:v>42121.637800925928</c:v>
                </c:pt>
                <c:pt idx="235">
                  <c:v>42121.637858796297</c:v>
                </c:pt>
                <c:pt idx="236">
                  <c:v>42121.63790509259</c:v>
                </c:pt>
                <c:pt idx="237">
                  <c:v>42121.637962962966</c:v>
                </c:pt>
                <c:pt idx="238">
                  <c:v>42121.638020833336</c:v>
                </c:pt>
                <c:pt idx="239">
                  <c:v>42121.638067129628</c:v>
                </c:pt>
                <c:pt idx="240">
                  <c:v>42121.638124999998</c:v>
                </c:pt>
                <c:pt idx="241">
                  <c:v>42121.638182870367</c:v>
                </c:pt>
                <c:pt idx="242">
                  <c:v>42121.638229166667</c:v>
                </c:pt>
                <c:pt idx="243">
                  <c:v>42121.638287037036</c:v>
                </c:pt>
                <c:pt idx="244">
                  <c:v>42121.638344907406</c:v>
                </c:pt>
                <c:pt idx="245">
                  <c:v>42121.638391203705</c:v>
                </c:pt>
                <c:pt idx="246">
                  <c:v>42121.638449074075</c:v>
                </c:pt>
                <c:pt idx="247">
                  <c:v>42121.638506944444</c:v>
                </c:pt>
                <c:pt idx="248">
                  <c:v>42121.638564814813</c:v>
                </c:pt>
                <c:pt idx="249">
                  <c:v>42121.638611111113</c:v>
                </c:pt>
                <c:pt idx="250">
                  <c:v>42121.638668981483</c:v>
                </c:pt>
                <c:pt idx="251">
                  <c:v>42121.638726851852</c:v>
                </c:pt>
                <c:pt idx="252">
                  <c:v>42121.638773148145</c:v>
                </c:pt>
                <c:pt idx="253">
                  <c:v>42121.638831018521</c:v>
                </c:pt>
                <c:pt idx="254">
                  <c:v>42121.638888888891</c:v>
                </c:pt>
                <c:pt idx="255">
                  <c:v>42121.638935185183</c:v>
                </c:pt>
                <c:pt idx="256">
                  <c:v>42121.638993055552</c:v>
                </c:pt>
                <c:pt idx="257">
                  <c:v>42121.639050925929</c:v>
                </c:pt>
                <c:pt idx="258">
                  <c:v>42121.639097222222</c:v>
                </c:pt>
                <c:pt idx="259">
                  <c:v>42121.639155092591</c:v>
                </c:pt>
                <c:pt idx="260">
                  <c:v>42121.63921296296</c:v>
                </c:pt>
                <c:pt idx="261">
                  <c:v>42121.63925925926</c:v>
                </c:pt>
                <c:pt idx="262">
                  <c:v>42121.639317129629</c:v>
                </c:pt>
                <c:pt idx="263">
                  <c:v>42121.639374999999</c:v>
                </c:pt>
                <c:pt idx="264">
                  <c:v>42121.639421296299</c:v>
                </c:pt>
                <c:pt idx="265">
                  <c:v>42121.639479166668</c:v>
                </c:pt>
                <c:pt idx="266">
                  <c:v>42121.639537037037</c:v>
                </c:pt>
                <c:pt idx="267">
                  <c:v>42121.639594907407</c:v>
                </c:pt>
                <c:pt idx="268">
                  <c:v>42121.639641203707</c:v>
                </c:pt>
                <c:pt idx="269">
                  <c:v>42121.639699074076</c:v>
                </c:pt>
                <c:pt idx="270">
                  <c:v>42121.639756944445</c:v>
                </c:pt>
                <c:pt idx="271">
                  <c:v>42121.639803240738</c:v>
                </c:pt>
                <c:pt idx="272">
                  <c:v>42121.639861111114</c:v>
                </c:pt>
                <c:pt idx="273">
                  <c:v>42121.639918981484</c:v>
                </c:pt>
                <c:pt idx="274">
                  <c:v>42121.639965277776</c:v>
                </c:pt>
                <c:pt idx="275">
                  <c:v>42121.640023148146</c:v>
                </c:pt>
                <c:pt idx="276">
                  <c:v>42121.640081018515</c:v>
                </c:pt>
                <c:pt idx="277">
                  <c:v>42121.640127314815</c:v>
                </c:pt>
                <c:pt idx="278">
                  <c:v>42121.640185185184</c:v>
                </c:pt>
                <c:pt idx="279">
                  <c:v>42121.640243055554</c:v>
                </c:pt>
                <c:pt idx="280">
                  <c:v>42121.640289351853</c:v>
                </c:pt>
                <c:pt idx="281">
                  <c:v>42121.640347222223</c:v>
                </c:pt>
                <c:pt idx="282">
                  <c:v>42121.640405092592</c:v>
                </c:pt>
                <c:pt idx="283">
                  <c:v>42121.640451388892</c:v>
                </c:pt>
                <c:pt idx="284">
                  <c:v>42121.640509259261</c:v>
                </c:pt>
                <c:pt idx="285">
                  <c:v>42121.640567129631</c:v>
                </c:pt>
                <c:pt idx="286">
                  <c:v>42121.640625</c:v>
                </c:pt>
                <c:pt idx="287">
                  <c:v>42121.6406712963</c:v>
                </c:pt>
                <c:pt idx="288">
                  <c:v>42121.640729166669</c:v>
                </c:pt>
                <c:pt idx="289">
                  <c:v>42121.640787037039</c:v>
                </c:pt>
                <c:pt idx="290">
                  <c:v>42121.640833333331</c:v>
                </c:pt>
                <c:pt idx="291">
                  <c:v>42121.6408912037</c:v>
                </c:pt>
                <c:pt idx="292">
                  <c:v>42121.640949074077</c:v>
                </c:pt>
                <c:pt idx="293">
                  <c:v>42121.64099537037</c:v>
                </c:pt>
                <c:pt idx="294">
                  <c:v>42121.641053240739</c:v>
                </c:pt>
                <c:pt idx="295">
                  <c:v>42121.641111111108</c:v>
                </c:pt>
                <c:pt idx="296">
                  <c:v>42121.641157407408</c:v>
                </c:pt>
                <c:pt idx="297">
                  <c:v>42121.641215277778</c:v>
                </c:pt>
                <c:pt idx="298">
                  <c:v>42121.641273148147</c:v>
                </c:pt>
                <c:pt idx="299">
                  <c:v>42121.641319444447</c:v>
                </c:pt>
                <c:pt idx="300">
                  <c:v>42121.641377314816</c:v>
                </c:pt>
                <c:pt idx="301">
                  <c:v>42121.641435185185</c:v>
                </c:pt>
                <c:pt idx="302">
                  <c:v>42121.641493055555</c:v>
                </c:pt>
                <c:pt idx="303">
                  <c:v>42121.641539351855</c:v>
                </c:pt>
                <c:pt idx="304">
                  <c:v>42121.641597222224</c:v>
                </c:pt>
                <c:pt idx="305">
                  <c:v>42121.641655092593</c:v>
                </c:pt>
                <c:pt idx="306">
                  <c:v>42121.641701388886</c:v>
                </c:pt>
                <c:pt idx="307">
                  <c:v>42121.641759259262</c:v>
                </c:pt>
                <c:pt idx="308">
                  <c:v>42121.641817129632</c:v>
                </c:pt>
                <c:pt idx="309">
                  <c:v>42121.641863425924</c:v>
                </c:pt>
                <c:pt idx="310">
                  <c:v>42121.641921296294</c:v>
                </c:pt>
                <c:pt idx="311">
                  <c:v>42121.641979166663</c:v>
                </c:pt>
                <c:pt idx="312">
                  <c:v>42121.642025462963</c:v>
                </c:pt>
                <c:pt idx="313">
                  <c:v>42121.642083333332</c:v>
                </c:pt>
                <c:pt idx="314">
                  <c:v>42121.642141203702</c:v>
                </c:pt>
                <c:pt idx="315">
                  <c:v>42121.642187500001</c:v>
                </c:pt>
                <c:pt idx="316">
                  <c:v>42121.642245370371</c:v>
                </c:pt>
                <c:pt idx="317">
                  <c:v>42121.64230324074</c:v>
                </c:pt>
                <c:pt idx="318">
                  <c:v>42121.64234953704</c:v>
                </c:pt>
                <c:pt idx="319">
                  <c:v>42121.642407407409</c:v>
                </c:pt>
                <c:pt idx="320">
                  <c:v>42121.642465277779</c:v>
                </c:pt>
                <c:pt idx="321">
                  <c:v>42121.642523148148</c:v>
                </c:pt>
                <c:pt idx="322">
                  <c:v>42121.642569444448</c:v>
                </c:pt>
                <c:pt idx="323">
                  <c:v>42121.642627314817</c:v>
                </c:pt>
                <c:pt idx="324">
                  <c:v>42121.642685185187</c:v>
                </c:pt>
                <c:pt idx="325">
                  <c:v>42121.642731481479</c:v>
                </c:pt>
                <c:pt idx="326">
                  <c:v>42121.642789351848</c:v>
                </c:pt>
                <c:pt idx="327">
                  <c:v>42121.642847222225</c:v>
                </c:pt>
                <c:pt idx="328">
                  <c:v>42121.642893518518</c:v>
                </c:pt>
                <c:pt idx="329">
                  <c:v>42121.642951388887</c:v>
                </c:pt>
                <c:pt idx="330">
                  <c:v>42121.643009259256</c:v>
                </c:pt>
                <c:pt idx="331">
                  <c:v>42121.643055555556</c:v>
                </c:pt>
                <c:pt idx="332">
                  <c:v>42121.643113425926</c:v>
                </c:pt>
                <c:pt idx="333">
                  <c:v>42121.643171296295</c:v>
                </c:pt>
                <c:pt idx="334">
                  <c:v>42121.643217592595</c:v>
                </c:pt>
                <c:pt idx="335">
                  <c:v>42121.643275462964</c:v>
                </c:pt>
                <c:pt idx="336">
                  <c:v>42121.643333333333</c:v>
                </c:pt>
                <c:pt idx="337">
                  <c:v>42121.643379629626</c:v>
                </c:pt>
                <c:pt idx="338">
                  <c:v>42121.643437500003</c:v>
                </c:pt>
                <c:pt idx="339">
                  <c:v>42121.643495370372</c:v>
                </c:pt>
                <c:pt idx="340">
                  <c:v>42121.643553240741</c:v>
                </c:pt>
                <c:pt idx="341">
                  <c:v>42121.643599537034</c:v>
                </c:pt>
                <c:pt idx="342">
                  <c:v>42121.643657407411</c:v>
                </c:pt>
                <c:pt idx="343">
                  <c:v>42121.64371527778</c:v>
                </c:pt>
                <c:pt idx="344">
                  <c:v>42121.643761574072</c:v>
                </c:pt>
                <c:pt idx="345">
                  <c:v>42121.643819444442</c:v>
                </c:pt>
                <c:pt idx="346">
                  <c:v>42121.643877314818</c:v>
                </c:pt>
                <c:pt idx="347">
                  <c:v>42121.643923611111</c:v>
                </c:pt>
                <c:pt idx="348">
                  <c:v>42121.64398148148</c:v>
                </c:pt>
                <c:pt idx="349">
                  <c:v>42121.64403935185</c:v>
                </c:pt>
                <c:pt idx="350">
                  <c:v>42121.644085648149</c:v>
                </c:pt>
                <c:pt idx="351">
                  <c:v>42121.644143518519</c:v>
                </c:pt>
                <c:pt idx="352">
                  <c:v>42121.644201388888</c:v>
                </c:pt>
                <c:pt idx="353">
                  <c:v>42121.644247685188</c:v>
                </c:pt>
                <c:pt idx="354">
                  <c:v>42121.644305555557</c:v>
                </c:pt>
                <c:pt idx="355">
                  <c:v>42121.644363425927</c:v>
                </c:pt>
                <c:pt idx="356">
                  <c:v>42121.644409722219</c:v>
                </c:pt>
                <c:pt idx="357">
                  <c:v>42121.644467592596</c:v>
                </c:pt>
                <c:pt idx="358">
                  <c:v>42121.644525462965</c:v>
                </c:pt>
                <c:pt idx="359">
                  <c:v>42121.644583333335</c:v>
                </c:pt>
                <c:pt idx="360">
                  <c:v>42121.644629629627</c:v>
                </c:pt>
                <c:pt idx="361">
                  <c:v>42121.644687499997</c:v>
                </c:pt>
                <c:pt idx="362">
                  <c:v>42121.644745370373</c:v>
                </c:pt>
                <c:pt idx="363">
                  <c:v>42121.644791666666</c:v>
                </c:pt>
                <c:pt idx="364">
                  <c:v>42121.644849537035</c:v>
                </c:pt>
                <c:pt idx="365">
                  <c:v>42121.644907407404</c:v>
                </c:pt>
                <c:pt idx="366">
                  <c:v>42121.644953703704</c:v>
                </c:pt>
                <c:pt idx="367">
                  <c:v>42121.645011574074</c:v>
                </c:pt>
                <c:pt idx="368">
                  <c:v>42121.645069444443</c:v>
                </c:pt>
                <c:pt idx="369">
                  <c:v>42121.645115740743</c:v>
                </c:pt>
                <c:pt idx="370">
                  <c:v>42121.645173611112</c:v>
                </c:pt>
                <c:pt idx="371">
                  <c:v>42121.645231481481</c:v>
                </c:pt>
                <c:pt idx="372">
                  <c:v>42121.645277777781</c:v>
                </c:pt>
                <c:pt idx="373">
                  <c:v>42121.645335648151</c:v>
                </c:pt>
                <c:pt idx="374">
                  <c:v>42121.64539351852</c:v>
                </c:pt>
                <c:pt idx="375">
                  <c:v>42121.645451388889</c:v>
                </c:pt>
                <c:pt idx="376">
                  <c:v>42121.645497685182</c:v>
                </c:pt>
                <c:pt idx="377">
                  <c:v>42121.645555555559</c:v>
                </c:pt>
                <c:pt idx="378">
                  <c:v>42121.645613425928</c:v>
                </c:pt>
                <c:pt idx="379">
                  <c:v>42121.64565972222</c:v>
                </c:pt>
                <c:pt idx="380">
                  <c:v>42121.64571759259</c:v>
                </c:pt>
                <c:pt idx="381">
                  <c:v>42121.645775462966</c:v>
                </c:pt>
                <c:pt idx="382">
                  <c:v>42121.645821759259</c:v>
                </c:pt>
                <c:pt idx="383">
                  <c:v>42121.645879629628</c:v>
                </c:pt>
                <c:pt idx="384">
                  <c:v>42121.645937499998</c:v>
                </c:pt>
                <c:pt idx="385">
                  <c:v>42121.645983796298</c:v>
                </c:pt>
                <c:pt idx="386">
                  <c:v>42121.646041666667</c:v>
                </c:pt>
                <c:pt idx="387">
                  <c:v>42121.646099537036</c:v>
                </c:pt>
                <c:pt idx="388">
                  <c:v>42121.646145833336</c:v>
                </c:pt>
                <c:pt idx="389">
                  <c:v>42121.646203703705</c:v>
                </c:pt>
                <c:pt idx="390">
                  <c:v>42121.646261574075</c:v>
                </c:pt>
                <c:pt idx="391">
                  <c:v>42121.646307870367</c:v>
                </c:pt>
                <c:pt idx="392">
                  <c:v>42121.646365740744</c:v>
                </c:pt>
                <c:pt idx="393">
                  <c:v>42121.646423611113</c:v>
                </c:pt>
                <c:pt idx="394">
                  <c:v>42121.646481481483</c:v>
                </c:pt>
                <c:pt idx="395">
                  <c:v>42121.646527777775</c:v>
                </c:pt>
                <c:pt idx="396">
                  <c:v>42121.646585648145</c:v>
                </c:pt>
                <c:pt idx="397">
                  <c:v>42121.646643518521</c:v>
                </c:pt>
                <c:pt idx="398">
                  <c:v>42121.646689814814</c:v>
                </c:pt>
                <c:pt idx="399">
                  <c:v>42121.646747685183</c:v>
                </c:pt>
                <c:pt idx="400">
                  <c:v>42121.646805555552</c:v>
                </c:pt>
                <c:pt idx="401">
                  <c:v>42121.646851851852</c:v>
                </c:pt>
                <c:pt idx="402">
                  <c:v>42121.646909722222</c:v>
                </c:pt>
                <c:pt idx="403">
                  <c:v>42121.646967592591</c:v>
                </c:pt>
                <c:pt idx="404">
                  <c:v>42121.647013888891</c:v>
                </c:pt>
                <c:pt idx="405">
                  <c:v>42121.64707175926</c:v>
                </c:pt>
                <c:pt idx="406">
                  <c:v>42121.647129629629</c:v>
                </c:pt>
                <c:pt idx="407">
                  <c:v>42121.647175925929</c:v>
                </c:pt>
                <c:pt idx="408">
                  <c:v>42121.647233796299</c:v>
                </c:pt>
                <c:pt idx="409">
                  <c:v>42121.647291666668</c:v>
                </c:pt>
                <c:pt idx="410">
                  <c:v>42121.647337962961</c:v>
                </c:pt>
                <c:pt idx="411">
                  <c:v>42121.64739583333</c:v>
                </c:pt>
                <c:pt idx="412">
                  <c:v>42121.647453703707</c:v>
                </c:pt>
                <c:pt idx="413">
                  <c:v>42121.647511574076</c:v>
                </c:pt>
                <c:pt idx="414">
                  <c:v>42121.647557870368</c:v>
                </c:pt>
                <c:pt idx="415">
                  <c:v>42121.647615740738</c:v>
                </c:pt>
                <c:pt idx="416">
                  <c:v>42121.647673611114</c:v>
                </c:pt>
                <c:pt idx="417">
                  <c:v>42121.647719907407</c:v>
                </c:pt>
                <c:pt idx="418">
                  <c:v>42121.647777777776</c:v>
                </c:pt>
                <c:pt idx="419">
                  <c:v>42121.647835648146</c:v>
                </c:pt>
                <c:pt idx="420">
                  <c:v>42121.647881944446</c:v>
                </c:pt>
                <c:pt idx="421">
                  <c:v>42121.647939814815</c:v>
                </c:pt>
                <c:pt idx="422">
                  <c:v>42121.647997685184</c:v>
                </c:pt>
                <c:pt idx="423">
                  <c:v>42121.648043981484</c:v>
                </c:pt>
                <c:pt idx="424">
                  <c:v>42121.648101851853</c:v>
                </c:pt>
                <c:pt idx="425">
                  <c:v>42121.648159722223</c:v>
                </c:pt>
                <c:pt idx="426">
                  <c:v>42121.648206018515</c:v>
                </c:pt>
                <c:pt idx="427">
                  <c:v>42121.648263888892</c:v>
                </c:pt>
                <c:pt idx="428">
                  <c:v>42121.648321759261</c:v>
                </c:pt>
                <c:pt idx="429">
                  <c:v>42121.648368055554</c:v>
                </c:pt>
                <c:pt idx="430">
                  <c:v>42121.648425925923</c:v>
                </c:pt>
                <c:pt idx="431">
                  <c:v>42121.6484837963</c:v>
                </c:pt>
                <c:pt idx="432">
                  <c:v>42121.648541666669</c:v>
                </c:pt>
                <c:pt idx="433">
                  <c:v>42121.648587962962</c:v>
                </c:pt>
                <c:pt idx="434">
                  <c:v>42121.648645833331</c:v>
                </c:pt>
                <c:pt idx="435">
                  <c:v>42121.6487037037</c:v>
                </c:pt>
                <c:pt idx="436">
                  <c:v>42121.64875</c:v>
                </c:pt>
                <c:pt idx="437">
                  <c:v>42121.64880787037</c:v>
                </c:pt>
                <c:pt idx="438">
                  <c:v>42121.648865740739</c:v>
                </c:pt>
                <c:pt idx="439">
                  <c:v>42121.648912037039</c:v>
                </c:pt>
                <c:pt idx="440">
                  <c:v>42121.648969907408</c:v>
                </c:pt>
                <c:pt idx="441">
                  <c:v>42121.649027777778</c:v>
                </c:pt>
                <c:pt idx="442">
                  <c:v>42121.649074074077</c:v>
                </c:pt>
                <c:pt idx="443">
                  <c:v>42121.649131944447</c:v>
                </c:pt>
                <c:pt idx="444">
                  <c:v>42121.649189814816</c:v>
                </c:pt>
                <c:pt idx="445">
                  <c:v>42121.649236111109</c:v>
                </c:pt>
                <c:pt idx="446">
                  <c:v>42121.649293981478</c:v>
                </c:pt>
                <c:pt idx="447">
                  <c:v>42121.649351851855</c:v>
                </c:pt>
                <c:pt idx="448">
                  <c:v>42121.649398148147</c:v>
                </c:pt>
                <c:pt idx="449">
                  <c:v>42121.649456018517</c:v>
                </c:pt>
                <c:pt idx="450">
                  <c:v>42121.649513888886</c:v>
                </c:pt>
                <c:pt idx="451">
                  <c:v>42121.649571759262</c:v>
                </c:pt>
                <c:pt idx="452">
                  <c:v>42121.649618055555</c:v>
                </c:pt>
                <c:pt idx="453">
                  <c:v>42121.649675925924</c:v>
                </c:pt>
                <c:pt idx="454">
                  <c:v>42121.649733796294</c:v>
                </c:pt>
                <c:pt idx="455">
                  <c:v>42121.649780092594</c:v>
                </c:pt>
                <c:pt idx="456">
                  <c:v>42121.649837962963</c:v>
                </c:pt>
                <c:pt idx="457">
                  <c:v>42121.649895833332</c:v>
                </c:pt>
                <c:pt idx="458">
                  <c:v>42121.649942129632</c:v>
                </c:pt>
                <c:pt idx="459">
                  <c:v>42121.65</c:v>
                </c:pt>
                <c:pt idx="460">
                  <c:v>42121.650057870371</c:v>
                </c:pt>
                <c:pt idx="461">
                  <c:v>42121.650104166663</c:v>
                </c:pt>
                <c:pt idx="462">
                  <c:v>42121.65016203704</c:v>
                </c:pt>
                <c:pt idx="463">
                  <c:v>42121.650219907409</c:v>
                </c:pt>
                <c:pt idx="464">
                  <c:v>42121.650266203702</c:v>
                </c:pt>
                <c:pt idx="465">
                  <c:v>42121.650324074071</c:v>
                </c:pt>
                <c:pt idx="466">
                  <c:v>42121.650381944448</c:v>
                </c:pt>
                <c:pt idx="467">
                  <c:v>42121.65042824074</c:v>
                </c:pt>
                <c:pt idx="468">
                  <c:v>42121.65048611111</c:v>
                </c:pt>
                <c:pt idx="469">
                  <c:v>42121.650543981479</c:v>
                </c:pt>
                <c:pt idx="470">
                  <c:v>42121.650601851848</c:v>
                </c:pt>
                <c:pt idx="471">
                  <c:v>42121.650648148148</c:v>
                </c:pt>
                <c:pt idx="472">
                  <c:v>42121.650706018518</c:v>
                </c:pt>
                <c:pt idx="473">
                  <c:v>42121.650763888887</c:v>
                </c:pt>
                <c:pt idx="474">
                  <c:v>42121.650810185187</c:v>
                </c:pt>
                <c:pt idx="475">
                  <c:v>42121.650868055556</c:v>
                </c:pt>
                <c:pt idx="476">
                  <c:v>42121.650925925926</c:v>
                </c:pt>
                <c:pt idx="477">
                  <c:v>42121.650972222225</c:v>
                </c:pt>
                <c:pt idx="478">
                  <c:v>42121.651030092595</c:v>
                </c:pt>
                <c:pt idx="479">
                  <c:v>42121.651087962964</c:v>
                </c:pt>
                <c:pt idx="480">
                  <c:v>42121.651134259257</c:v>
                </c:pt>
                <c:pt idx="481">
                  <c:v>42121.651192129626</c:v>
                </c:pt>
                <c:pt idx="482">
                  <c:v>42121.651250000003</c:v>
                </c:pt>
                <c:pt idx="483">
                  <c:v>42121.651296296295</c:v>
                </c:pt>
                <c:pt idx="484">
                  <c:v>42121.651354166665</c:v>
                </c:pt>
                <c:pt idx="485">
                  <c:v>42121.651412037034</c:v>
                </c:pt>
                <c:pt idx="486">
                  <c:v>42121.651458333334</c:v>
                </c:pt>
                <c:pt idx="487">
                  <c:v>42121.651516203703</c:v>
                </c:pt>
                <c:pt idx="488">
                  <c:v>42121.651574074072</c:v>
                </c:pt>
                <c:pt idx="489">
                  <c:v>42121.651631944442</c:v>
                </c:pt>
                <c:pt idx="490">
                  <c:v>42121.651678240742</c:v>
                </c:pt>
                <c:pt idx="491">
                  <c:v>42121.651736111111</c:v>
                </c:pt>
                <c:pt idx="492">
                  <c:v>42121.65179398148</c:v>
                </c:pt>
                <c:pt idx="493">
                  <c:v>42121.65184027778</c:v>
                </c:pt>
                <c:pt idx="494">
                  <c:v>42121.651898148149</c:v>
                </c:pt>
                <c:pt idx="495">
                  <c:v>42121.651956018519</c:v>
                </c:pt>
                <c:pt idx="496">
                  <c:v>42121.652002314811</c:v>
                </c:pt>
                <c:pt idx="497">
                  <c:v>42121.652060185188</c:v>
                </c:pt>
                <c:pt idx="498">
                  <c:v>42121.652118055557</c:v>
                </c:pt>
                <c:pt idx="499">
                  <c:v>42121.65216435185</c:v>
                </c:pt>
                <c:pt idx="500">
                  <c:v>42121.652222222219</c:v>
                </c:pt>
                <c:pt idx="501">
                  <c:v>42121.652280092596</c:v>
                </c:pt>
                <c:pt idx="502">
                  <c:v>42121.652326388888</c:v>
                </c:pt>
                <c:pt idx="503">
                  <c:v>42121.652384259258</c:v>
                </c:pt>
                <c:pt idx="504">
                  <c:v>42121.652442129627</c:v>
                </c:pt>
                <c:pt idx="505">
                  <c:v>42121.652488425927</c:v>
                </c:pt>
                <c:pt idx="506">
                  <c:v>42121.652546296296</c:v>
                </c:pt>
                <c:pt idx="507">
                  <c:v>42121.652604166666</c:v>
                </c:pt>
                <c:pt idx="508">
                  <c:v>42121.652662037035</c:v>
                </c:pt>
                <c:pt idx="509">
                  <c:v>42121.652708333335</c:v>
                </c:pt>
                <c:pt idx="510">
                  <c:v>42121.652766203704</c:v>
                </c:pt>
                <c:pt idx="511">
                  <c:v>42121.652824074074</c:v>
                </c:pt>
                <c:pt idx="512">
                  <c:v>42121.652870370373</c:v>
                </c:pt>
                <c:pt idx="513">
                  <c:v>42121.652928240743</c:v>
                </c:pt>
                <c:pt idx="514">
                  <c:v>42121.652986111112</c:v>
                </c:pt>
                <c:pt idx="515">
                  <c:v>42121.653032407405</c:v>
                </c:pt>
                <c:pt idx="516">
                  <c:v>42121.653090277781</c:v>
                </c:pt>
                <c:pt idx="517">
                  <c:v>42121.653148148151</c:v>
                </c:pt>
                <c:pt idx="518">
                  <c:v>42121.653194444443</c:v>
                </c:pt>
                <c:pt idx="519">
                  <c:v>42121.653252314813</c:v>
                </c:pt>
                <c:pt idx="520">
                  <c:v>42121.653310185182</c:v>
                </c:pt>
                <c:pt idx="521">
                  <c:v>42121.653356481482</c:v>
                </c:pt>
                <c:pt idx="522">
                  <c:v>42121.653414351851</c:v>
                </c:pt>
                <c:pt idx="523">
                  <c:v>42121.65347222222</c:v>
                </c:pt>
                <c:pt idx="524">
                  <c:v>42121.65351851852</c:v>
                </c:pt>
                <c:pt idx="525">
                  <c:v>42121.65357638889</c:v>
                </c:pt>
                <c:pt idx="526">
                  <c:v>42121.653634259259</c:v>
                </c:pt>
                <c:pt idx="527">
                  <c:v>42121.653692129628</c:v>
                </c:pt>
                <c:pt idx="528">
                  <c:v>42121.653738425928</c:v>
                </c:pt>
                <c:pt idx="529">
                  <c:v>42121.653796296298</c:v>
                </c:pt>
                <c:pt idx="530">
                  <c:v>42121.653854166667</c:v>
                </c:pt>
                <c:pt idx="531">
                  <c:v>42121.653900462959</c:v>
                </c:pt>
                <c:pt idx="532">
                  <c:v>42121.653958333336</c:v>
                </c:pt>
                <c:pt idx="533">
                  <c:v>42121.654016203705</c:v>
                </c:pt>
                <c:pt idx="534">
                  <c:v>42121.654062499998</c:v>
                </c:pt>
                <c:pt idx="535">
                  <c:v>42121.654120370367</c:v>
                </c:pt>
                <c:pt idx="536">
                  <c:v>42121.654178240744</c:v>
                </c:pt>
                <c:pt idx="537">
                  <c:v>42121.654224537036</c:v>
                </c:pt>
                <c:pt idx="538">
                  <c:v>42121.654282407406</c:v>
                </c:pt>
                <c:pt idx="539">
                  <c:v>42121.654340277775</c:v>
                </c:pt>
                <c:pt idx="540">
                  <c:v>42121.654386574075</c:v>
                </c:pt>
                <c:pt idx="541">
                  <c:v>42121.654444444444</c:v>
                </c:pt>
                <c:pt idx="542">
                  <c:v>42121.654502314814</c:v>
                </c:pt>
                <c:pt idx="543">
                  <c:v>42121.654548611114</c:v>
                </c:pt>
                <c:pt idx="544">
                  <c:v>42121.654606481483</c:v>
                </c:pt>
                <c:pt idx="545">
                  <c:v>42121.654664351852</c:v>
                </c:pt>
                <c:pt idx="546">
                  <c:v>42121.654722222222</c:v>
                </c:pt>
                <c:pt idx="547">
                  <c:v>42121.654768518521</c:v>
                </c:pt>
                <c:pt idx="548">
                  <c:v>42121.654826388891</c:v>
                </c:pt>
                <c:pt idx="549">
                  <c:v>42121.65488425926</c:v>
                </c:pt>
                <c:pt idx="550">
                  <c:v>42121.654930555553</c:v>
                </c:pt>
                <c:pt idx="551">
                  <c:v>42121.654988425929</c:v>
                </c:pt>
                <c:pt idx="552">
                  <c:v>42121.655046296299</c:v>
                </c:pt>
                <c:pt idx="553">
                  <c:v>42121.655092592591</c:v>
                </c:pt>
                <c:pt idx="554">
                  <c:v>42121.655150462961</c:v>
                </c:pt>
                <c:pt idx="555">
                  <c:v>42121.65520833333</c:v>
                </c:pt>
                <c:pt idx="556">
                  <c:v>42121.65525462963</c:v>
                </c:pt>
                <c:pt idx="557">
                  <c:v>42121.655312499999</c:v>
                </c:pt>
                <c:pt idx="558">
                  <c:v>42121.655370370368</c:v>
                </c:pt>
                <c:pt idx="559">
                  <c:v>42121.655416666668</c:v>
                </c:pt>
                <c:pt idx="560">
                  <c:v>42121.655474537038</c:v>
                </c:pt>
                <c:pt idx="561">
                  <c:v>42121.655532407407</c:v>
                </c:pt>
                <c:pt idx="562">
                  <c:v>42121.655578703707</c:v>
                </c:pt>
                <c:pt idx="563">
                  <c:v>42121.655636574076</c:v>
                </c:pt>
                <c:pt idx="564">
                  <c:v>42121.655694444446</c:v>
                </c:pt>
                <c:pt idx="565">
                  <c:v>42121.655752314815</c:v>
                </c:pt>
                <c:pt idx="566">
                  <c:v>42121.655798611115</c:v>
                </c:pt>
                <c:pt idx="567">
                  <c:v>42121.655856481484</c:v>
                </c:pt>
                <c:pt idx="568">
                  <c:v>42121.655914351853</c:v>
                </c:pt>
                <c:pt idx="569">
                  <c:v>42121.655960648146</c:v>
                </c:pt>
                <c:pt idx="570">
                  <c:v>42121.656018518515</c:v>
                </c:pt>
                <c:pt idx="571">
                  <c:v>42121.656076388892</c:v>
                </c:pt>
                <c:pt idx="572">
                  <c:v>42121.656122685185</c:v>
                </c:pt>
                <c:pt idx="573">
                  <c:v>42121.656180555554</c:v>
                </c:pt>
                <c:pt idx="574">
                  <c:v>42121.656238425923</c:v>
                </c:pt>
                <c:pt idx="575">
                  <c:v>42121.656284722223</c:v>
                </c:pt>
                <c:pt idx="576">
                  <c:v>42121.656342592592</c:v>
                </c:pt>
                <c:pt idx="577">
                  <c:v>42121.656400462962</c:v>
                </c:pt>
                <c:pt idx="578">
                  <c:v>42121.656446759262</c:v>
                </c:pt>
                <c:pt idx="579">
                  <c:v>42121.656504629631</c:v>
                </c:pt>
                <c:pt idx="580">
                  <c:v>42121.6565625</c:v>
                </c:pt>
                <c:pt idx="581">
                  <c:v>42121.656608796293</c:v>
                </c:pt>
                <c:pt idx="582">
                  <c:v>42121.656666666669</c:v>
                </c:pt>
                <c:pt idx="583">
                  <c:v>42121.656724537039</c:v>
                </c:pt>
                <c:pt idx="584">
                  <c:v>42121.656782407408</c:v>
                </c:pt>
                <c:pt idx="585">
                  <c:v>42121.656828703701</c:v>
                </c:pt>
                <c:pt idx="586">
                  <c:v>42121.656886574077</c:v>
                </c:pt>
                <c:pt idx="587">
                  <c:v>42121.656944444447</c:v>
                </c:pt>
                <c:pt idx="588">
                  <c:v>42121.656990740739</c:v>
                </c:pt>
                <c:pt idx="589">
                  <c:v>42121.657048611109</c:v>
                </c:pt>
                <c:pt idx="590">
                  <c:v>42121.657106481478</c:v>
                </c:pt>
                <c:pt idx="591">
                  <c:v>42121.657152777778</c:v>
                </c:pt>
                <c:pt idx="592">
                  <c:v>42121.657210648147</c:v>
                </c:pt>
                <c:pt idx="593">
                  <c:v>42121.657268518517</c:v>
                </c:pt>
                <c:pt idx="594">
                  <c:v>42121.657314814816</c:v>
                </c:pt>
                <c:pt idx="595">
                  <c:v>42121.657372685186</c:v>
                </c:pt>
                <c:pt idx="596">
                  <c:v>42121.657430555555</c:v>
                </c:pt>
                <c:pt idx="597">
                  <c:v>42121.657476851855</c:v>
                </c:pt>
                <c:pt idx="598">
                  <c:v>42121.657534722224</c:v>
                </c:pt>
                <c:pt idx="599">
                  <c:v>42121.657592592594</c:v>
                </c:pt>
                <c:pt idx="600">
                  <c:v>42121.657650462963</c:v>
                </c:pt>
                <c:pt idx="601">
                  <c:v>42121.657696759263</c:v>
                </c:pt>
                <c:pt idx="602">
                  <c:v>42121.657754629632</c:v>
                </c:pt>
                <c:pt idx="603">
                  <c:v>42121.657812500001</c:v>
                </c:pt>
                <c:pt idx="604">
                  <c:v>42121.657858796294</c:v>
                </c:pt>
                <c:pt idx="605">
                  <c:v>42121.657916666663</c:v>
                </c:pt>
                <c:pt idx="606">
                  <c:v>42121.65797453704</c:v>
                </c:pt>
                <c:pt idx="607">
                  <c:v>42121.658020833333</c:v>
                </c:pt>
                <c:pt idx="608">
                  <c:v>42121.658078703702</c:v>
                </c:pt>
                <c:pt idx="609">
                  <c:v>42121.658136574071</c:v>
                </c:pt>
                <c:pt idx="610">
                  <c:v>42121.658182870371</c:v>
                </c:pt>
                <c:pt idx="611">
                  <c:v>42121.65824074074</c:v>
                </c:pt>
                <c:pt idx="612">
                  <c:v>42121.65829861111</c:v>
                </c:pt>
                <c:pt idx="613">
                  <c:v>42121.65834490741</c:v>
                </c:pt>
                <c:pt idx="614">
                  <c:v>42121.658402777779</c:v>
                </c:pt>
                <c:pt idx="615">
                  <c:v>42121.658460648148</c:v>
                </c:pt>
                <c:pt idx="616">
                  <c:v>42121.658506944441</c:v>
                </c:pt>
                <c:pt idx="617">
                  <c:v>42121.658564814818</c:v>
                </c:pt>
                <c:pt idx="618">
                  <c:v>42121.658622685187</c:v>
                </c:pt>
                <c:pt idx="619">
                  <c:v>42121.658680555556</c:v>
                </c:pt>
                <c:pt idx="620">
                  <c:v>42121.658726851849</c:v>
                </c:pt>
                <c:pt idx="621">
                  <c:v>42121.658784722225</c:v>
                </c:pt>
                <c:pt idx="622">
                  <c:v>42121.658842592595</c:v>
                </c:pt>
                <c:pt idx="623">
                  <c:v>42121.658888888887</c:v>
                </c:pt>
                <c:pt idx="624">
                  <c:v>42121.658946759257</c:v>
                </c:pt>
                <c:pt idx="625">
                  <c:v>42121.659004629626</c:v>
                </c:pt>
                <c:pt idx="626">
                  <c:v>42121.659050925926</c:v>
                </c:pt>
                <c:pt idx="627">
                  <c:v>42121.659108796295</c:v>
                </c:pt>
                <c:pt idx="628">
                  <c:v>42121.659166666665</c:v>
                </c:pt>
                <c:pt idx="629">
                  <c:v>42121.659212962964</c:v>
                </c:pt>
                <c:pt idx="630">
                  <c:v>42121.659270833334</c:v>
                </c:pt>
                <c:pt idx="631">
                  <c:v>42121.659328703703</c:v>
                </c:pt>
                <c:pt idx="632">
                  <c:v>42121.659375000003</c:v>
                </c:pt>
                <c:pt idx="633">
                  <c:v>42121.659432870372</c:v>
                </c:pt>
                <c:pt idx="634">
                  <c:v>42121.659490740742</c:v>
                </c:pt>
                <c:pt idx="635">
                  <c:v>42121.659537037034</c:v>
                </c:pt>
                <c:pt idx="636">
                  <c:v>42121.659594907411</c:v>
                </c:pt>
                <c:pt idx="637">
                  <c:v>42121.65965277778</c:v>
                </c:pt>
                <c:pt idx="638">
                  <c:v>42121.659710648149</c:v>
                </c:pt>
                <c:pt idx="639">
                  <c:v>42121.659756944442</c:v>
                </c:pt>
                <c:pt idx="640">
                  <c:v>42121.659814814811</c:v>
                </c:pt>
                <c:pt idx="641">
                  <c:v>42121.659872685188</c:v>
                </c:pt>
                <c:pt idx="642">
                  <c:v>42121.659918981481</c:v>
                </c:pt>
                <c:pt idx="643">
                  <c:v>42121.65997685185</c:v>
                </c:pt>
                <c:pt idx="644">
                  <c:v>42121.660034722219</c:v>
                </c:pt>
                <c:pt idx="645">
                  <c:v>42121.660081018519</c:v>
                </c:pt>
                <c:pt idx="646">
                  <c:v>42121.660138888888</c:v>
                </c:pt>
                <c:pt idx="647">
                  <c:v>42121.660196759258</c:v>
                </c:pt>
                <c:pt idx="648">
                  <c:v>42121.660243055558</c:v>
                </c:pt>
                <c:pt idx="649">
                  <c:v>42121.660300925927</c:v>
                </c:pt>
                <c:pt idx="650">
                  <c:v>42121.660358796296</c:v>
                </c:pt>
                <c:pt idx="651">
                  <c:v>42121.660405092596</c:v>
                </c:pt>
                <c:pt idx="652">
                  <c:v>42121.660462962966</c:v>
                </c:pt>
                <c:pt idx="653">
                  <c:v>42121.660520833335</c:v>
                </c:pt>
                <c:pt idx="654">
                  <c:v>42121.660567129627</c:v>
                </c:pt>
                <c:pt idx="655">
                  <c:v>42121.660624999997</c:v>
                </c:pt>
                <c:pt idx="656">
                  <c:v>42121.660682870373</c:v>
                </c:pt>
                <c:pt idx="657">
                  <c:v>42121.660740740743</c:v>
                </c:pt>
                <c:pt idx="658">
                  <c:v>42121.660787037035</c:v>
                </c:pt>
                <c:pt idx="659">
                  <c:v>42121.660844907405</c:v>
                </c:pt>
                <c:pt idx="660">
                  <c:v>42121.660902777781</c:v>
                </c:pt>
                <c:pt idx="661">
                  <c:v>42121.660949074074</c:v>
                </c:pt>
                <c:pt idx="662">
                  <c:v>42121.661006944443</c:v>
                </c:pt>
                <c:pt idx="663">
                  <c:v>42121.661064814813</c:v>
                </c:pt>
                <c:pt idx="664">
                  <c:v>42121.661111111112</c:v>
                </c:pt>
                <c:pt idx="665">
                  <c:v>42121.661168981482</c:v>
                </c:pt>
                <c:pt idx="666">
                  <c:v>42121.661226851851</c:v>
                </c:pt>
                <c:pt idx="667">
                  <c:v>42121.661273148151</c:v>
                </c:pt>
                <c:pt idx="668">
                  <c:v>42121.66133101852</c:v>
                </c:pt>
                <c:pt idx="669">
                  <c:v>42121.66138888889</c:v>
                </c:pt>
                <c:pt idx="670">
                  <c:v>42121.661435185182</c:v>
                </c:pt>
                <c:pt idx="671">
                  <c:v>42121.661493055559</c:v>
                </c:pt>
                <c:pt idx="672">
                  <c:v>42121.661550925928</c:v>
                </c:pt>
                <c:pt idx="673">
                  <c:v>42121.661597222221</c:v>
                </c:pt>
                <c:pt idx="674">
                  <c:v>42121.66165509259</c:v>
                </c:pt>
                <c:pt idx="675">
                  <c:v>42121.661712962959</c:v>
                </c:pt>
                <c:pt idx="676">
                  <c:v>42121.661770833336</c:v>
                </c:pt>
                <c:pt idx="677">
                  <c:v>42121.661817129629</c:v>
                </c:pt>
                <c:pt idx="678">
                  <c:v>42121.661874999998</c:v>
                </c:pt>
                <c:pt idx="679">
                  <c:v>42121.661932870367</c:v>
                </c:pt>
                <c:pt idx="680">
                  <c:v>42121.661979166667</c:v>
                </c:pt>
                <c:pt idx="681">
                  <c:v>42121.662037037036</c:v>
                </c:pt>
                <c:pt idx="682">
                  <c:v>42121.662094907406</c:v>
                </c:pt>
                <c:pt idx="683">
                  <c:v>42121.662141203706</c:v>
                </c:pt>
                <c:pt idx="684">
                  <c:v>42121.662199074075</c:v>
                </c:pt>
                <c:pt idx="685">
                  <c:v>42121.662256944444</c:v>
                </c:pt>
                <c:pt idx="686">
                  <c:v>42121.662303240744</c:v>
                </c:pt>
                <c:pt idx="687">
                  <c:v>42121.662361111114</c:v>
                </c:pt>
                <c:pt idx="688">
                  <c:v>42121.662418981483</c:v>
                </c:pt>
                <c:pt idx="689">
                  <c:v>42121.662465277775</c:v>
                </c:pt>
                <c:pt idx="690">
                  <c:v>42121.662523148145</c:v>
                </c:pt>
                <c:pt idx="691">
                  <c:v>42121.662581018521</c:v>
                </c:pt>
                <c:pt idx="692">
                  <c:v>42121.662627314814</c:v>
                </c:pt>
                <c:pt idx="693">
                  <c:v>42121.662685185183</c:v>
                </c:pt>
                <c:pt idx="694">
                  <c:v>42121.662743055553</c:v>
                </c:pt>
                <c:pt idx="695">
                  <c:v>42121.662800925929</c:v>
                </c:pt>
                <c:pt idx="696">
                  <c:v>42121.662847222222</c:v>
                </c:pt>
                <c:pt idx="697">
                  <c:v>42121.662905092591</c:v>
                </c:pt>
                <c:pt idx="698">
                  <c:v>42121.662962962961</c:v>
                </c:pt>
                <c:pt idx="699">
                  <c:v>42121.66300925926</c:v>
                </c:pt>
                <c:pt idx="700">
                  <c:v>42121.66306712963</c:v>
                </c:pt>
                <c:pt idx="701">
                  <c:v>42121.663124999999</c:v>
                </c:pt>
                <c:pt idx="702">
                  <c:v>42121.663171296299</c:v>
                </c:pt>
                <c:pt idx="703">
                  <c:v>42121.663229166668</c:v>
                </c:pt>
                <c:pt idx="704">
                  <c:v>42121.663287037038</c:v>
                </c:pt>
                <c:pt idx="705">
                  <c:v>42121.66333333333</c:v>
                </c:pt>
                <c:pt idx="706">
                  <c:v>42121.663391203707</c:v>
                </c:pt>
                <c:pt idx="707">
                  <c:v>42121.663449074076</c:v>
                </c:pt>
                <c:pt idx="708">
                  <c:v>42121.663495370369</c:v>
                </c:pt>
                <c:pt idx="709">
                  <c:v>42121.663553240738</c:v>
                </c:pt>
                <c:pt idx="710">
                  <c:v>42121.663611111115</c:v>
                </c:pt>
                <c:pt idx="711">
                  <c:v>42121.663657407407</c:v>
                </c:pt>
                <c:pt idx="712">
                  <c:v>42121.663715277777</c:v>
                </c:pt>
                <c:pt idx="713">
                  <c:v>42121.663773148146</c:v>
                </c:pt>
                <c:pt idx="714">
                  <c:v>42121.663831018515</c:v>
                </c:pt>
                <c:pt idx="715">
                  <c:v>42121.663877314815</c:v>
                </c:pt>
                <c:pt idx="716">
                  <c:v>42121.663935185185</c:v>
                </c:pt>
                <c:pt idx="717">
                  <c:v>42121.663993055554</c:v>
                </c:pt>
                <c:pt idx="718">
                  <c:v>42121.664039351854</c:v>
                </c:pt>
                <c:pt idx="719">
                  <c:v>42121.664097222223</c:v>
                </c:pt>
                <c:pt idx="720">
                  <c:v>42121.664155092592</c:v>
                </c:pt>
                <c:pt idx="721">
                  <c:v>42121.664201388892</c:v>
                </c:pt>
                <c:pt idx="722">
                  <c:v>42121.664259259262</c:v>
                </c:pt>
                <c:pt idx="723">
                  <c:v>42121.664317129631</c:v>
                </c:pt>
                <c:pt idx="724">
                  <c:v>42121.664363425924</c:v>
                </c:pt>
                <c:pt idx="725">
                  <c:v>42121.664421296293</c:v>
                </c:pt>
                <c:pt idx="726">
                  <c:v>42121.664479166669</c:v>
                </c:pt>
                <c:pt idx="727">
                  <c:v>42121.664525462962</c:v>
                </c:pt>
                <c:pt idx="728">
                  <c:v>42121.664583333331</c:v>
                </c:pt>
                <c:pt idx="729">
                  <c:v>42121.664641203701</c:v>
                </c:pt>
                <c:pt idx="730">
                  <c:v>42121.664687500001</c:v>
                </c:pt>
                <c:pt idx="731">
                  <c:v>42121.66474537037</c:v>
                </c:pt>
                <c:pt idx="732">
                  <c:v>42121.664803240739</c:v>
                </c:pt>
                <c:pt idx="733">
                  <c:v>42121.664861111109</c:v>
                </c:pt>
                <c:pt idx="734">
                  <c:v>42121.664907407408</c:v>
                </c:pt>
                <c:pt idx="735">
                  <c:v>42121.664965277778</c:v>
                </c:pt>
                <c:pt idx="736">
                  <c:v>42121.665023148147</c:v>
                </c:pt>
                <c:pt idx="737">
                  <c:v>42121.665069444447</c:v>
                </c:pt>
                <c:pt idx="738">
                  <c:v>42121.665127314816</c:v>
                </c:pt>
                <c:pt idx="739">
                  <c:v>42121.665185185186</c:v>
                </c:pt>
                <c:pt idx="740">
                  <c:v>42121.665231481478</c:v>
                </c:pt>
                <c:pt idx="741">
                  <c:v>42121.665289351855</c:v>
                </c:pt>
                <c:pt idx="742">
                  <c:v>42121.665347222224</c:v>
                </c:pt>
                <c:pt idx="743">
                  <c:v>42121.665393518517</c:v>
                </c:pt>
                <c:pt idx="744">
                  <c:v>42121.665451388886</c:v>
                </c:pt>
                <c:pt idx="745">
                  <c:v>42121.665509259263</c:v>
                </c:pt>
                <c:pt idx="746">
                  <c:v>42121.665555555555</c:v>
                </c:pt>
                <c:pt idx="747">
                  <c:v>42121.665613425925</c:v>
                </c:pt>
                <c:pt idx="748">
                  <c:v>42121.665671296294</c:v>
                </c:pt>
                <c:pt idx="749">
                  <c:v>42121.665717592594</c:v>
                </c:pt>
                <c:pt idx="750">
                  <c:v>42121.665775462963</c:v>
                </c:pt>
                <c:pt idx="751">
                  <c:v>42121.665833333333</c:v>
                </c:pt>
                <c:pt idx="752">
                  <c:v>42121.665891203702</c:v>
                </c:pt>
                <c:pt idx="753">
                  <c:v>42121.665937500002</c:v>
                </c:pt>
                <c:pt idx="754">
                  <c:v>42121.665995370371</c:v>
                </c:pt>
                <c:pt idx="755">
                  <c:v>42121.66605324074</c:v>
                </c:pt>
                <c:pt idx="756">
                  <c:v>42121.66609953704</c:v>
                </c:pt>
                <c:pt idx="757">
                  <c:v>42121.66615740741</c:v>
                </c:pt>
                <c:pt idx="758">
                  <c:v>42121.666215277779</c:v>
                </c:pt>
                <c:pt idx="759">
                  <c:v>42121.666261574072</c:v>
                </c:pt>
                <c:pt idx="760">
                  <c:v>42121.666319444441</c:v>
                </c:pt>
                <c:pt idx="761">
                  <c:v>42121.666377314818</c:v>
                </c:pt>
                <c:pt idx="762">
                  <c:v>42121.66642361111</c:v>
                </c:pt>
                <c:pt idx="763">
                  <c:v>42121.666481481479</c:v>
                </c:pt>
                <c:pt idx="764">
                  <c:v>42121.666539351849</c:v>
                </c:pt>
                <c:pt idx="765">
                  <c:v>42121.666585648149</c:v>
                </c:pt>
                <c:pt idx="766">
                  <c:v>42121.666643518518</c:v>
                </c:pt>
                <c:pt idx="767">
                  <c:v>42121.666701388887</c:v>
                </c:pt>
                <c:pt idx="768">
                  <c:v>42121.666747685187</c:v>
                </c:pt>
                <c:pt idx="769">
                  <c:v>42121.666805555556</c:v>
                </c:pt>
                <c:pt idx="770">
                  <c:v>42121.666863425926</c:v>
                </c:pt>
                <c:pt idx="771">
                  <c:v>42121.666921296295</c:v>
                </c:pt>
                <c:pt idx="772">
                  <c:v>42121.666967592595</c:v>
                </c:pt>
                <c:pt idx="773">
                  <c:v>42121.667025462964</c:v>
                </c:pt>
                <c:pt idx="774">
                  <c:v>42121.667083333334</c:v>
                </c:pt>
                <c:pt idx="775">
                  <c:v>42121.667129629626</c:v>
                </c:pt>
                <c:pt idx="776">
                  <c:v>42121.667187500003</c:v>
                </c:pt>
                <c:pt idx="777">
                  <c:v>42121.667245370372</c:v>
                </c:pt>
                <c:pt idx="778">
                  <c:v>42121.667291666665</c:v>
                </c:pt>
                <c:pt idx="779">
                  <c:v>42121.667349537034</c:v>
                </c:pt>
                <c:pt idx="780">
                  <c:v>42121.667407407411</c:v>
                </c:pt>
                <c:pt idx="781">
                  <c:v>42121.667453703703</c:v>
                </c:pt>
                <c:pt idx="782">
                  <c:v>42121.667511574073</c:v>
                </c:pt>
                <c:pt idx="783">
                  <c:v>42121.667569444442</c:v>
                </c:pt>
                <c:pt idx="784">
                  <c:v>42121.667615740742</c:v>
                </c:pt>
                <c:pt idx="785">
                  <c:v>42121.667673611111</c:v>
                </c:pt>
                <c:pt idx="786">
                  <c:v>42121.667731481481</c:v>
                </c:pt>
                <c:pt idx="787">
                  <c:v>42121.66777777778</c:v>
                </c:pt>
                <c:pt idx="788">
                  <c:v>42121.66783564815</c:v>
                </c:pt>
                <c:pt idx="789">
                  <c:v>42121.667893518519</c:v>
                </c:pt>
                <c:pt idx="790">
                  <c:v>42121.667951388888</c:v>
                </c:pt>
                <c:pt idx="791">
                  <c:v>42121.667997685188</c:v>
                </c:pt>
                <c:pt idx="792">
                  <c:v>42121.668055555558</c:v>
                </c:pt>
                <c:pt idx="793">
                  <c:v>42121.668113425927</c:v>
                </c:pt>
                <c:pt idx="794">
                  <c:v>42121.66815972222</c:v>
                </c:pt>
                <c:pt idx="795">
                  <c:v>42121.668217592596</c:v>
                </c:pt>
                <c:pt idx="796">
                  <c:v>42121.668275462966</c:v>
                </c:pt>
                <c:pt idx="797">
                  <c:v>42121.668321759258</c:v>
                </c:pt>
                <c:pt idx="798">
                  <c:v>42121.668379629627</c:v>
                </c:pt>
                <c:pt idx="799">
                  <c:v>42121.668437499997</c:v>
                </c:pt>
                <c:pt idx="800">
                  <c:v>42121.668483796297</c:v>
                </c:pt>
                <c:pt idx="801">
                  <c:v>42121.668541666666</c:v>
                </c:pt>
                <c:pt idx="802">
                  <c:v>42121.668599537035</c:v>
                </c:pt>
                <c:pt idx="803">
                  <c:v>42121.668645833335</c:v>
                </c:pt>
                <c:pt idx="804">
                  <c:v>42121.668703703705</c:v>
                </c:pt>
                <c:pt idx="805">
                  <c:v>42121.668761574074</c:v>
                </c:pt>
                <c:pt idx="806">
                  <c:v>42121.668807870374</c:v>
                </c:pt>
                <c:pt idx="807">
                  <c:v>42121.668865740743</c:v>
                </c:pt>
                <c:pt idx="808">
                  <c:v>42121.668923611112</c:v>
                </c:pt>
                <c:pt idx="809">
                  <c:v>42121.668981481482</c:v>
                </c:pt>
                <c:pt idx="810">
                  <c:v>42121.669027777774</c:v>
                </c:pt>
                <c:pt idx="811">
                  <c:v>42121.669085648151</c:v>
                </c:pt>
                <c:pt idx="812">
                  <c:v>42121.66914351852</c:v>
                </c:pt>
                <c:pt idx="813">
                  <c:v>42121.669189814813</c:v>
                </c:pt>
                <c:pt idx="814">
                  <c:v>42121.669247685182</c:v>
                </c:pt>
                <c:pt idx="815">
                  <c:v>42121.669305555559</c:v>
                </c:pt>
                <c:pt idx="816">
                  <c:v>42121.669351851851</c:v>
                </c:pt>
                <c:pt idx="817">
                  <c:v>42121.669409722221</c:v>
                </c:pt>
                <c:pt idx="818">
                  <c:v>42121.66946759259</c:v>
                </c:pt>
                <c:pt idx="819">
                  <c:v>42121.66951388889</c:v>
                </c:pt>
                <c:pt idx="820">
                  <c:v>42121.669571759259</c:v>
                </c:pt>
                <c:pt idx="821">
                  <c:v>42121.669629629629</c:v>
                </c:pt>
                <c:pt idx="822">
                  <c:v>42121.669675925928</c:v>
                </c:pt>
                <c:pt idx="823">
                  <c:v>42121.669733796298</c:v>
                </c:pt>
                <c:pt idx="824">
                  <c:v>42121.669791666667</c:v>
                </c:pt>
                <c:pt idx="825">
                  <c:v>42121.66983796296</c:v>
                </c:pt>
                <c:pt idx="826">
                  <c:v>42121.669895833336</c:v>
                </c:pt>
                <c:pt idx="827">
                  <c:v>42121.669953703706</c:v>
                </c:pt>
                <c:pt idx="828">
                  <c:v>42121.670011574075</c:v>
                </c:pt>
                <c:pt idx="829">
                  <c:v>42121.670057870368</c:v>
                </c:pt>
                <c:pt idx="830">
                  <c:v>42121.670115740744</c:v>
                </c:pt>
                <c:pt idx="831">
                  <c:v>42121.670173611114</c:v>
                </c:pt>
                <c:pt idx="832">
                  <c:v>42121.670219907406</c:v>
                </c:pt>
                <c:pt idx="833">
                  <c:v>42121.670277777775</c:v>
                </c:pt>
                <c:pt idx="834">
                  <c:v>42121.670335648145</c:v>
                </c:pt>
                <c:pt idx="835">
                  <c:v>42121.670381944445</c:v>
                </c:pt>
                <c:pt idx="836">
                  <c:v>42121.670439814814</c:v>
                </c:pt>
                <c:pt idx="837">
                  <c:v>42121.670497685183</c:v>
                </c:pt>
                <c:pt idx="838">
                  <c:v>42121.670543981483</c:v>
                </c:pt>
                <c:pt idx="839">
                  <c:v>42121.670601851853</c:v>
                </c:pt>
                <c:pt idx="840">
                  <c:v>42121.670659722222</c:v>
                </c:pt>
                <c:pt idx="841">
                  <c:v>42121.670706018522</c:v>
                </c:pt>
                <c:pt idx="842">
                  <c:v>42121.670763888891</c:v>
                </c:pt>
                <c:pt idx="843">
                  <c:v>42121.67082175926</c:v>
                </c:pt>
                <c:pt idx="844">
                  <c:v>42121.670868055553</c:v>
                </c:pt>
                <c:pt idx="845">
                  <c:v>42121.670925925922</c:v>
                </c:pt>
                <c:pt idx="846">
                  <c:v>42121.670983796299</c:v>
                </c:pt>
                <c:pt idx="847">
                  <c:v>42121.671041666668</c:v>
                </c:pt>
                <c:pt idx="848">
                  <c:v>42121.671087962961</c:v>
                </c:pt>
                <c:pt idx="849">
                  <c:v>42121.67114583333</c:v>
                </c:pt>
                <c:pt idx="850">
                  <c:v>42121.671203703707</c:v>
                </c:pt>
                <c:pt idx="851">
                  <c:v>42121.671249999999</c:v>
                </c:pt>
                <c:pt idx="852">
                  <c:v>42121.671307870369</c:v>
                </c:pt>
                <c:pt idx="853">
                  <c:v>42121.671365740738</c:v>
                </c:pt>
                <c:pt idx="854">
                  <c:v>42121.671412037038</c:v>
                </c:pt>
                <c:pt idx="855">
                  <c:v>42121.671469907407</c:v>
                </c:pt>
                <c:pt idx="856">
                  <c:v>42121.671527777777</c:v>
                </c:pt>
                <c:pt idx="857">
                  <c:v>42121.671574074076</c:v>
                </c:pt>
                <c:pt idx="858">
                  <c:v>42121.671631944446</c:v>
                </c:pt>
                <c:pt idx="859">
                  <c:v>42121.671689814815</c:v>
                </c:pt>
                <c:pt idx="860">
                  <c:v>42121.671736111108</c:v>
                </c:pt>
                <c:pt idx="861">
                  <c:v>42121.671793981484</c:v>
                </c:pt>
                <c:pt idx="862">
                  <c:v>42121.671851851854</c:v>
                </c:pt>
                <c:pt idx="863">
                  <c:v>42121.671898148146</c:v>
                </c:pt>
                <c:pt idx="864">
                  <c:v>42121.671956018516</c:v>
                </c:pt>
                <c:pt idx="865">
                  <c:v>42121.672013888892</c:v>
                </c:pt>
                <c:pt idx="866">
                  <c:v>42121.672071759262</c:v>
                </c:pt>
                <c:pt idx="867">
                  <c:v>42121.672118055554</c:v>
                </c:pt>
                <c:pt idx="868">
                  <c:v>42121.672175925924</c:v>
                </c:pt>
                <c:pt idx="869">
                  <c:v>42121.672233796293</c:v>
                </c:pt>
                <c:pt idx="870">
                  <c:v>42121.672280092593</c:v>
                </c:pt>
                <c:pt idx="871">
                  <c:v>42121.672337962962</c:v>
                </c:pt>
                <c:pt idx="872">
                  <c:v>42121.672395833331</c:v>
                </c:pt>
                <c:pt idx="873">
                  <c:v>42121.672442129631</c:v>
                </c:pt>
                <c:pt idx="874">
                  <c:v>42121.672500000001</c:v>
                </c:pt>
                <c:pt idx="875">
                  <c:v>42121.67255787037</c:v>
                </c:pt>
                <c:pt idx="876">
                  <c:v>42121.67260416667</c:v>
                </c:pt>
                <c:pt idx="877">
                  <c:v>42121.672662037039</c:v>
                </c:pt>
                <c:pt idx="878">
                  <c:v>42121.672719907408</c:v>
                </c:pt>
                <c:pt idx="879">
                  <c:v>42121.672766203701</c:v>
                </c:pt>
                <c:pt idx="880">
                  <c:v>42121.672824074078</c:v>
                </c:pt>
                <c:pt idx="881">
                  <c:v>42121.672881944447</c:v>
                </c:pt>
                <c:pt idx="882">
                  <c:v>42121.67292824074</c:v>
                </c:pt>
                <c:pt idx="883">
                  <c:v>42121.672986111109</c:v>
                </c:pt>
                <c:pt idx="884">
                  <c:v>42121.673043981478</c:v>
                </c:pt>
                <c:pt idx="885">
                  <c:v>42121.673101851855</c:v>
                </c:pt>
                <c:pt idx="886">
                  <c:v>42121.673148148147</c:v>
                </c:pt>
                <c:pt idx="887">
                  <c:v>42121.673206018517</c:v>
                </c:pt>
                <c:pt idx="888">
                  <c:v>42121.673263888886</c:v>
                </c:pt>
                <c:pt idx="889">
                  <c:v>42121.673310185186</c:v>
                </c:pt>
                <c:pt idx="890">
                  <c:v>42121.673368055555</c:v>
                </c:pt>
                <c:pt idx="891">
                  <c:v>42121.673425925925</c:v>
                </c:pt>
                <c:pt idx="892">
                  <c:v>42121.673472222225</c:v>
                </c:pt>
                <c:pt idx="893">
                  <c:v>42121.673530092594</c:v>
                </c:pt>
                <c:pt idx="894">
                  <c:v>42121.673587962963</c:v>
                </c:pt>
                <c:pt idx="895">
                  <c:v>42121.673634259256</c:v>
                </c:pt>
                <c:pt idx="896">
                  <c:v>42121.673692129632</c:v>
                </c:pt>
                <c:pt idx="897">
                  <c:v>42121.673750000002</c:v>
                </c:pt>
                <c:pt idx="898">
                  <c:v>42121.673796296294</c:v>
                </c:pt>
                <c:pt idx="899">
                  <c:v>42121.673854166664</c:v>
                </c:pt>
                <c:pt idx="900">
                  <c:v>42121.67391203704</c:v>
                </c:pt>
                <c:pt idx="901">
                  <c:v>42121.67396990741</c:v>
                </c:pt>
                <c:pt idx="902">
                  <c:v>42121.674016203702</c:v>
                </c:pt>
                <c:pt idx="903">
                  <c:v>42121.674074074072</c:v>
                </c:pt>
                <c:pt idx="904">
                  <c:v>42121.674131944441</c:v>
                </c:pt>
                <c:pt idx="905">
                  <c:v>42121.674178240741</c:v>
                </c:pt>
                <c:pt idx="906">
                  <c:v>42121.67423611111</c:v>
                </c:pt>
                <c:pt idx="907">
                  <c:v>42121.674293981479</c:v>
                </c:pt>
                <c:pt idx="908">
                  <c:v>42121.674340277779</c:v>
                </c:pt>
                <c:pt idx="909">
                  <c:v>42121.674398148149</c:v>
                </c:pt>
                <c:pt idx="910">
                  <c:v>42121.674456018518</c:v>
                </c:pt>
                <c:pt idx="911">
                  <c:v>42121.674502314818</c:v>
                </c:pt>
                <c:pt idx="912">
                  <c:v>42121.674560185187</c:v>
                </c:pt>
                <c:pt idx="913">
                  <c:v>42121.674618055556</c:v>
                </c:pt>
                <c:pt idx="914">
                  <c:v>42121.674664351849</c:v>
                </c:pt>
                <c:pt idx="915">
                  <c:v>42121.674722222226</c:v>
                </c:pt>
                <c:pt idx="916">
                  <c:v>42121.674780092595</c:v>
                </c:pt>
                <c:pt idx="917">
                  <c:v>42121.674826388888</c:v>
                </c:pt>
                <c:pt idx="918">
                  <c:v>42121.674884259257</c:v>
                </c:pt>
                <c:pt idx="919">
                  <c:v>42121.674942129626</c:v>
                </c:pt>
                <c:pt idx="920">
                  <c:v>42121.675000000003</c:v>
                </c:pt>
                <c:pt idx="921">
                  <c:v>42121.675046296295</c:v>
                </c:pt>
                <c:pt idx="922">
                  <c:v>42121.675104166665</c:v>
                </c:pt>
                <c:pt idx="923">
                  <c:v>42121.675162037034</c:v>
                </c:pt>
                <c:pt idx="924">
                  <c:v>42121.675208333334</c:v>
                </c:pt>
                <c:pt idx="925">
                  <c:v>42121.675266203703</c:v>
                </c:pt>
                <c:pt idx="926">
                  <c:v>42121.675324074073</c:v>
                </c:pt>
                <c:pt idx="927">
                  <c:v>42121.675370370373</c:v>
                </c:pt>
                <c:pt idx="928">
                  <c:v>42121.675428240742</c:v>
                </c:pt>
                <c:pt idx="929">
                  <c:v>42121.675486111111</c:v>
                </c:pt>
                <c:pt idx="930">
                  <c:v>42121.675532407404</c:v>
                </c:pt>
                <c:pt idx="931">
                  <c:v>42121.67559027778</c:v>
                </c:pt>
                <c:pt idx="932">
                  <c:v>42121.67564814815</c:v>
                </c:pt>
                <c:pt idx="933">
                  <c:v>42121.675694444442</c:v>
                </c:pt>
                <c:pt idx="934">
                  <c:v>42121.675752314812</c:v>
                </c:pt>
                <c:pt idx="935">
                  <c:v>42121.675810185188</c:v>
                </c:pt>
                <c:pt idx="936">
                  <c:v>42121.675856481481</c:v>
                </c:pt>
                <c:pt idx="937">
                  <c:v>42121.67591435185</c:v>
                </c:pt>
                <c:pt idx="938">
                  <c:v>42121.67597222222</c:v>
                </c:pt>
                <c:pt idx="939">
                  <c:v>42121.676030092596</c:v>
                </c:pt>
                <c:pt idx="940">
                  <c:v>42121.676076388889</c:v>
                </c:pt>
                <c:pt idx="941">
                  <c:v>42121.676134259258</c:v>
                </c:pt>
                <c:pt idx="942">
                  <c:v>42121.676192129627</c:v>
                </c:pt>
                <c:pt idx="943">
                  <c:v>42121.676238425927</c:v>
                </c:pt>
                <c:pt idx="944">
                  <c:v>42121.676296296297</c:v>
                </c:pt>
                <c:pt idx="945">
                  <c:v>42121.676354166666</c:v>
                </c:pt>
                <c:pt idx="946">
                  <c:v>42121.676400462966</c:v>
                </c:pt>
                <c:pt idx="947">
                  <c:v>42121.676458333335</c:v>
                </c:pt>
                <c:pt idx="948">
                  <c:v>42121.676516203705</c:v>
                </c:pt>
                <c:pt idx="949">
                  <c:v>42121.676562499997</c:v>
                </c:pt>
                <c:pt idx="950">
                  <c:v>42121.676620370374</c:v>
                </c:pt>
                <c:pt idx="951">
                  <c:v>42121.676678240743</c:v>
                </c:pt>
                <c:pt idx="952">
                  <c:v>42121.676724537036</c:v>
                </c:pt>
                <c:pt idx="953">
                  <c:v>42121.676782407405</c:v>
                </c:pt>
                <c:pt idx="954">
                  <c:v>42121.676840277774</c:v>
                </c:pt>
                <c:pt idx="955">
                  <c:v>42121.676886574074</c:v>
                </c:pt>
                <c:pt idx="956">
                  <c:v>42121.676944444444</c:v>
                </c:pt>
                <c:pt idx="957">
                  <c:v>42121.677002314813</c:v>
                </c:pt>
                <c:pt idx="958">
                  <c:v>42121.677060185182</c:v>
                </c:pt>
                <c:pt idx="959">
                  <c:v>42121.677106481482</c:v>
                </c:pt>
                <c:pt idx="960">
                  <c:v>42121.677164351851</c:v>
                </c:pt>
                <c:pt idx="961">
                  <c:v>42121.677222222221</c:v>
                </c:pt>
                <c:pt idx="962">
                  <c:v>42121.677268518521</c:v>
                </c:pt>
                <c:pt idx="963">
                  <c:v>42121.67732638889</c:v>
                </c:pt>
                <c:pt idx="964">
                  <c:v>42121.677384259259</c:v>
                </c:pt>
                <c:pt idx="965">
                  <c:v>42121.677430555559</c:v>
                </c:pt>
                <c:pt idx="966">
                  <c:v>42121.677488425928</c:v>
                </c:pt>
                <c:pt idx="967">
                  <c:v>42121.677546296298</c:v>
                </c:pt>
                <c:pt idx="968">
                  <c:v>42121.67759259259</c:v>
                </c:pt>
                <c:pt idx="969">
                  <c:v>42121.67765046296</c:v>
                </c:pt>
                <c:pt idx="970">
                  <c:v>42121.677708333336</c:v>
                </c:pt>
                <c:pt idx="971">
                  <c:v>42121.677754629629</c:v>
                </c:pt>
                <c:pt idx="972">
                  <c:v>42121.677812499998</c:v>
                </c:pt>
                <c:pt idx="973">
                  <c:v>42121.677870370368</c:v>
                </c:pt>
                <c:pt idx="974">
                  <c:v>42121.677916666667</c:v>
                </c:pt>
                <c:pt idx="975">
                  <c:v>42121.677974537037</c:v>
                </c:pt>
                <c:pt idx="976">
                  <c:v>42121.678032407406</c:v>
                </c:pt>
                <c:pt idx="977">
                  <c:v>42121.678090277775</c:v>
                </c:pt>
                <c:pt idx="978">
                  <c:v>42121.678136574075</c:v>
                </c:pt>
                <c:pt idx="979">
                  <c:v>42121.678194444445</c:v>
                </c:pt>
                <c:pt idx="980">
                  <c:v>42121.678252314814</c:v>
                </c:pt>
                <c:pt idx="981">
                  <c:v>42121.678298611114</c:v>
                </c:pt>
                <c:pt idx="982">
                  <c:v>42121.678356481483</c:v>
                </c:pt>
                <c:pt idx="983">
                  <c:v>42121.678414351853</c:v>
                </c:pt>
                <c:pt idx="984">
                  <c:v>42121.678460648145</c:v>
                </c:pt>
                <c:pt idx="985">
                  <c:v>42121.678518518522</c:v>
                </c:pt>
                <c:pt idx="986">
                  <c:v>42121.678576388891</c:v>
                </c:pt>
                <c:pt idx="987">
                  <c:v>42121.678622685184</c:v>
                </c:pt>
                <c:pt idx="988">
                  <c:v>42121.678680555553</c:v>
                </c:pt>
                <c:pt idx="989">
                  <c:v>42121.678738425922</c:v>
                </c:pt>
                <c:pt idx="990">
                  <c:v>42121.678784722222</c:v>
                </c:pt>
                <c:pt idx="991">
                  <c:v>42121.678842592592</c:v>
                </c:pt>
                <c:pt idx="992">
                  <c:v>42121.678900462961</c:v>
                </c:pt>
                <c:pt idx="993">
                  <c:v>42121.678946759261</c:v>
                </c:pt>
                <c:pt idx="994">
                  <c:v>42121.67900462963</c:v>
                </c:pt>
                <c:pt idx="995">
                  <c:v>42121.679062499999</c:v>
                </c:pt>
                <c:pt idx="996">
                  <c:v>42121.679120370369</c:v>
                </c:pt>
                <c:pt idx="997">
                  <c:v>42121.679166666669</c:v>
                </c:pt>
                <c:pt idx="998">
                  <c:v>42121.679224537038</c:v>
                </c:pt>
                <c:pt idx="999">
                  <c:v>42121.679282407407</c:v>
                </c:pt>
                <c:pt idx="1000">
                  <c:v>42121.679328703707</c:v>
                </c:pt>
                <c:pt idx="1001">
                  <c:v>42121.679386574076</c:v>
                </c:pt>
                <c:pt idx="1002">
                  <c:v>42121.679444444446</c:v>
                </c:pt>
                <c:pt idx="1003">
                  <c:v>42121.679490740738</c:v>
                </c:pt>
                <c:pt idx="1004">
                  <c:v>42121.679548611108</c:v>
                </c:pt>
                <c:pt idx="1005">
                  <c:v>42121.679606481484</c:v>
                </c:pt>
                <c:pt idx="1006">
                  <c:v>42121.679652777777</c:v>
                </c:pt>
                <c:pt idx="1007">
                  <c:v>42121.679710648146</c:v>
                </c:pt>
                <c:pt idx="1008">
                  <c:v>42121.679768518516</c:v>
                </c:pt>
                <c:pt idx="1009">
                  <c:v>42121.679814814815</c:v>
                </c:pt>
                <c:pt idx="1010">
                  <c:v>42121.679872685185</c:v>
                </c:pt>
                <c:pt idx="1011">
                  <c:v>42121.679930555554</c:v>
                </c:pt>
                <c:pt idx="1012">
                  <c:v>42121.679976851854</c:v>
                </c:pt>
                <c:pt idx="1013">
                  <c:v>42121.680034722223</c:v>
                </c:pt>
                <c:pt idx="1014">
                  <c:v>42121.680092592593</c:v>
                </c:pt>
                <c:pt idx="1015">
                  <c:v>42121.680150462962</c:v>
                </c:pt>
                <c:pt idx="1016">
                  <c:v>42121.680196759262</c:v>
                </c:pt>
                <c:pt idx="1017">
                  <c:v>42121.680254629631</c:v>
                </c:pt>
                <c:pt idx="1018">
                  <c:v>42121.680312500001</c:v>
                </c:pt>
                <c:pt idx="1019">
                  <c:v>42121.680358796293</c:v>
                </c:pt>
                <c:pt idx="1020">
                  <c:v>42121.68041666667</c:v>
                </c:pt>
                <c:pt idx="1021">
                  <c:v>42121.680474537039</c:v>
                </c:pt>
                <c:pt idx="1022">
                  <c:v>42121.680520833332</c:v>
                </c:pt>
                <c:pt idx="1023">
                  <c:v>42121.680578703701</c:v>
                </c:pt>
                <c:pt idx="1024">
                  <c:v>42121.680636574078</c:v>
                </c:pt>
                <c:pt idx="1025">
                  <c:v>42121.68068287037</c:v>
                </c:pt>
                <c:pt idx="1026">
                  <c:v>42121.68074074074</c:v>
                </c:pt>
                <c:pt idx="1027">
                  <c:v>42121.680798611109</c:v>
                </c:pt>
                <c:pt idx="1028">
                  <c:v>42121.680844907409</c:v>
                </c:pt>
                <c:pt idx="1029">
                  <c:v>42121.680902777778</c:v>
                </c:pt>
                <c:pt idx="1030">
                  <c:v>42121.680960648147</c:v>
                </c:pt>
                <c:pt idx="1031">
                  <c:v>42121.681006944447</c:v>
                </c:pt>
                <c:pt idx="1032">
                  <c:v>42121.681064814817</c:v>
                </c:pt>
                <c:pt idx="1033">
                  <c:v>42121.681122685186</c:v>
                </c:pt>
                <c:pt idx="1034">
                  <c:v>42121.681180555555</c:v>
                </c:pt>
                <c:pt idx="1035">
                  <c:v>42121.681226851855</c:v>
                </c:pt>
                <c:pt idx="1036">
                  <c:v>42121.681284722225</c:v>
                </c:pt>
                <c:pt idx="1037">
                  <c:v>42121.681342592594</c:v>
                </c:pt>
                <c:pt idx="1038">
                  <c:v>42121.681388888886</c:v>
                </c:pt>
                <c:pt idx="1039">
                  <c:v>42121.681446759256</c:v>
                </c:pt>
                <c:pt idx="1040">
                  <c:v>42121.681504629632</c:v>
                </c:pt>
                <c:pt idx="1041">
                  <c:v>42121.681550925925</c:v>
                </c:pt>
                <c:pt idx="1042">
                  <c:v>42121.681608796294</c:v>
                </c:pt>
                <c:pt idx="1043">
                  <c:v>42121.681666666664</c:v>
                </c:pt>
                <c:pt idx="1044">
                  <c:v>42121.681712962964</c:v>
                </c:pt>
                <c:pt idx="1045">
                  <c:v>42121.681770833333</c:v>
                </c:pt>
                <c:pt idx="1046">
                  <c:v>42121.681828703702</c:v>
                </c:pt>
                <c:pt idx="1047">
                  <c:v>42121.681875000002</c:v>
                </c:pt>
                <c:pt idx="1048">
                  <c:v>42121.681932870371</c:v>
                </c:pt>
                <c:pt idx="1049">
                  <c:v>42121.681990740741</c:v>
                </c:pt>
                <c:pt idx="1050">
                  <c:v>42121.682037037041</c:v>
                </c:pt>
                <c:pt idx="1051">
                  <c:v>42121.68209490741</c:v>
                </c:pt>
                <c:pt idx="1052">
                  <c:v>42121.682152777779</c:v>
                </c:pt>
                <c:pt idx="1053">
                  <c:v>42121.682210648149</c:v>
                </c:pt>
                <c:pt idx="1054">
                  <c:v>42121.682256944441</c:v>
                </c:pt>
                <c:pt idx="1055">
                  <c:v>42121.682314814818</c:v>
                </c:pt>
                <c:pt idx="1056">
                  <c:v>42121.682372685187</c:v>
                </c:pt>
                <c:pt idx="1057">
                  <c:v>42121.68241898148</c:v>
                </c:pt>
                <c:pt idx="1058">
                  <c:v>42121.682476851849</c:v>
                </c:pt>
                <c:pt idx="1059">
                  <c:v>42121.682534722226</c:v>
                </c:pt>
                <c:pt idx="1060">
                  <c:v>42121.682581018518</c:v>
                </c:pt>
                <c:pt idx="1061">
                  <c:v>42121.682638888888</c:v>
                </c:pt>
                <c:pt idx="1062">
                  <c:v>42121.682696759257</c:v>
                </c:pt>
                <c:pt idx="1063">
                  <c:v>42121.682743055557</c:v>
                </c:pt>
                <c:pt idx="1064">
                  <c:v>42121.682800925926</c:v>
                </c:pt>
                <c:pt idx="1065">
                  <c:v>42121.682858796295</c:v>
                </c:pt>
                <c:pt idx="1066">
                  <c:v>42121.682905092595</c:v>
                </c:pt>
                <c:pt idx="1067">
                  <c:v>42121.682962962965</c:v>
                </c:pt>
                <c:pt idx="1068">
                  <c:v>42121.683020833334</c:v>
                </c:pt>
                <c:pt idx="1069">
                  <c:v>42121.683067129627</c:v>
                </c:pt>
                <c:pt idx="1070">
                  <c:v>42121.683125000003</c:v>
                </c:pt>
                <c:pt idx="1071">
                  <c:v>42121.683182870373</c:v>
                </c:pt>
                <c:pt idx="1072">
                  <c:v>42121.683240740742</c:v>
                </c:pt>
                <c:pt idx="1073">
                  <c:v>42121.683287037034</c:v>
                </c:pt>
                <c:pt idx="1074">
                  <c:v>42121.683344907404</c:v>
                </c:pt>
                <c:pt idx="1075">
                  <c:v>42121.68340277778</c:v>
                </c:pt>
                <c:pt idx="1076">
                  <c:v>42121.683449074073</c:v>
                </c:pt>
                <c:pt idx="1077">
                  <c:v>42121.683506944442</c:v>
                </c:pt>
                <c:pt idx="1078">
                  <c:v>42121.683564814812</c:v>
                </c:pt>
                <c:pt idx="1079">
                  <c:v>42121.683611111112</c:v>
                </c:pt>
                <c:pt idx="1080">
                  <c:v>42121.683668981481</c:v>
                </c:pt>
                <c:pt idx="1081">
                  <c:v>42121.68372685185</c:v>
                </c:pt>
                <c:pt idx="1082">
                  <c:v>42121.68377314815</c:v>
                </c:pt>
                <c:pt idx="1083">
                  <c:v>42121.683831018519</c:v>
                </c:pt>
                <c:pt idx="1084">
                  <c:v>42121.683888888889</c:v>
                </c:pt>
                <c:pt idx="1085">
                  <c:v>42121.683935185189</c:v>
                </c:pt>
                <c:pt idx="1086">
                  <c:v>42121.683993055558</c:v>
                </c:pt>
                <c:pt idx="1087">
                  <c:v>42121.684050925927</c:v>
                </c:pt>
                <c:pt idx="1088">
                  <c:v>42121.68409722222</c:v>
                </c:pt>
                <c:pt idx="1089">
                  <c:v>42121.684155092589</c:v>
                </c:pt>
                <c:pt idx="1090">
                  <c:v>42121.684212962966</c:v>
                </c:pt>
                <c:pt idx="1091">
                  <c:v>42121.684270833335</c:v>
                </c:pt>
                <c:pt idx="1092">
                  <c:v>42121.684317129628</c:v>
                </c:pt>
                <c:pt idx="1093">
                  <c:v>42121.684374999997</c:v>
                </c:pt>
                <c:pt idx="1094">
                  <c:v>42121.684432870374</c:v>
                </c:pt>
                <c:pt idx="1095">
                  <c:v>42121.684479166666</c:v>
                </c:pt>
                <c:pt idx="1096">
                  <c:v>42121.684537037036</c:v>
                </c:pt>
                <c:pt idx="1097">
                  <c:v>42121.684594907405</c:v>
                </c:pt>
                <c:pt idx="1098">
                  <c:v>42121.684641203705</c:v>
                </c:pt>
                <c:pt idx="1099">
                  <c:v>42121.684699074074</c:v>
                </c:pt>
                <c:pt idx="1100">
                  <c:v>42121.684756944444</c:v>
                </c:pt>
                <c:pt idx="1101">
                  <c:v>42121.684803240743</c:v>
                </c:pt>
                <c:pt idx="1102">
                  <c:v>42121.684861111113</c:v>
                </c:pt>
                <c:pt idx="1103">
                  <c:v>42121.684918981482</c:v>
                </c:pt>
                <c:pt idx="1104">
                  <c:v>42121.684965277775</c:v>
                </c:pt>
                <c:pt idx="1105">
                  <c:v>42121.685023148151</c:v>
                </c:pt>
                <c:pt idx="1106">
                  <c:v>42121.685081018521</c:v>
                </c:pt>
                <c:pt idx="1107">
                  <c:v>42121.685127314813</c:v>
                </c:pt>
                <c:pt idx="1108">
                  <c:v>42121.685185185182</c:v>
                </c:pt>
                <c:pt idx="1109">
                  <c:v>42121.685243055559</c:v>
                </c:pt>
                <c:pt idx="1110">
                  <c:v>42121.685300925928</c:v>
                </c:pt>
                <c:pt idx="1111">
                  <c:v>42121.685347222221</c:v>
                </c:pt>
                <c:pt idx="1112">
                  <c:v>42121.68540509259</c:v>
                </c:pt>
                <c:pt idx="1113">
                  <c:v>42121.68546296296</c:v>
                </c:pt>
                <c:pt idx="1114">
                  <c:v>42121.68550925926</c:v>
                </c:pt>
                <c:pt idx="1115">
                  <c:v>42121.685567129629</c:v>
                </c:pt>
                <c:pt idx="1116">
                  <c:v>42121.685624999998</c:v>
                </c:pt>
                <c:pt idx="1117">
                  <c:v>42121.685671296298</c:v>
                </c:pt>
                <c:pt idx="1118">
                  <c:v>42121.685729166667</c:v>
                </c:pt>
                <c:pt idx="1119">
                  <c:v>42121.685787037037</c:v>
                </c:pt>
                <c:pt idx="1120">
                  <c:v>42121.685833333337</c:v>
                </c:pt>
                <c:pt idx="1121">
                  <c:v>42121.685891203706</c:v>
                </c:pt>
                <c:pt idx="1122">
                  <c:v>42121.685949074075</c:v>
                </c:pt>
                <c:pt idx="1123">
                  <c:v>42121.685995370368</c:v>
                </c:pt>
                <c:pt idx="1124">
                  <c:v>42121.686053240737</c:v>
                </c:pt>
                <c:pt idx="1125">
                  <c:v>42121.686111111114</c:v>
                </c:pt>
                <c:pt idx="1126">
                  <c:v>42121.686157407406</c:v>
                </c:pt>
                <c:pt idx="1127">
                  <c:v>42121.686215277776</c:v>
                </c:pt>
                <c:pt idx="1128">
                  <c:v>42121.686273148145</c:v>
                </c:pt>
                <c:pt idx="1129">
                  <c:v>42121.686331018522</c:v>
                </c:pt>
                <c:pt idx="1130">
                  <c:v>42121.686377314814</c:v>
                </c:pt>
                <c:pt idx="1131">
                  <c:v>42121.686435185184</c:v>
                </c:pt>
                <c:pt idx="1132">
                  <c:v>42121.686493055553</c:v>
                </c:pt>
                <c:pt idx="1133">
                  <c:v>42121.686539351853</c:v>
                </c:pt>
                <c:pt idx="1134">
                  <c:v>42121.686597222222</c:v>
                </c:pt>
                <c:pt idx="1135">
                  <c:v>42121.686655092592</c:v>
                </c:pt>
                <c:pt idx="1136">
                  <c:v>42121.686701388891</c:v>
                </c:pt>
                <c:pt idx="1137">
                  <c:v>42121.686759259261</c:v>
                </c:pt>
                <c:pt idx="1138">
                  <c:v>42121.68681712963</c:v>
                </c:pt>
                <c:pt idx="1139">
                  <c:v>42121.686863425923</c:v>
                </c:pt>
                <c:pt idx="1140">
                  <c:v>42121.686921296299</c:v>
                </c:pt>
                <c:pt idx="1141">
                  <c:v>42121.686979166669</c:v>
                </c:pt>
                <c:pt idx="1142">
                  <c:v>42121.687025462961</c:v>
                </c:pt>
                <c:pt idx="1143">
                  <c:v>42121.687083333331</c:v>
                </c:pt>
                <c:pt idx="1144">
                  <c:v>42121.687141203707</c:v>
                </c:pt>
                <c:pt idx="1145">
                  <c:v>42121.6871875</c:v>
                </c:pt>
                <c:pt idx="1146">
                  <c:v>42121.687245370369</c:v>
                </c:pt>
                <c:pt idx="1147">
                  <c:v>42121.687303240738</c:v>
                </c:pt>
                <c:pt idx="1148">
                  <c:v>42121.687361111108</c:v>
                </c:pt>
                <c:pt idx="1149">
                  <c:v>42121.687407407408</c:v>
                </c:pt>
                <c:pt idx="1150">
                  <c:v>42121.687465277777</c:v>
                </c:pt>
                <c:pt idx="1151">
                  <c:v>42121.687523148146</c:v>
                </c:pt>
                <c:pt idx="1152">
                  <c:v>42121.687569444446</c:v>
                </c:pt>
                <c:pt idx="1153">
                  <c:v>42121.687627314815</c:v>
                </c:pt>
                <c:pt idx="1154">
                  <c:v>42121.687685185185</c:v>
                </c:pt>
                <c:pt idx="1155">
                  <c:v>42121.687731481485</c:v>
                </c:pt>
                <c:pt idx="1156">
                  <c:v>42121.687789351854</c:v>
                </c:pt>
                <c:pt idx="1157">
                  <c:v>42121.687847222223</c:v>
                </c:pt>
                <c:pt idx="1158">
                  <c:v>42121.687893518516</c:v>
                </c:pt>
                <c:pt idx="1159">
                  <c:v>42121.687951388885</c:v>
                </c:pt>
                <c:pt idx="1160">
                  <c:v>42121.688009259262</c:v>
                </c:pt>
                <c:pt idx="1161">
                  <c:v>42121.688055555554</c:v>
                </c:pt>
                <c:pt idx="1162">
                  <c:v>42121.688113425924</c:v>
                </c:pt>
                <c:pt idx="1163">
                  <c:v>42121.688171296293</c:v>
                </c:pt>
                <c:pt idx="1164">
                  <c:v>42121.688217592593</c:v>
                </c:pt>
                <c:pt idx="1165">
                  <c:v>42121.688275462962</c:v>
                </c:pt>
                <c:pt idx="1166">
                  <c:v>42121.688333333332</c:v>
                </c:pt>
                <c:pt idx="1167">
                  <c:v>42121.688391203701</c:v>
                </c:pt>
                <c:pt idx="1168">
                  <c:v>42121.688437500001</c:v>
                </c:pt>
                <c:pt idx="1169">
                  <c:v>42121.68849537037</c:v>
                </c:pt>
                <c:pt idx="1170">
                  <c:v>42121.68855324074</c:v>
                </c:pt>
                <c:pt idx="1171">
                  <c:v>42121.688599537039</c:v>
                </c:pt>
                <c:pt idx="1172">
                  <c:v>42121.688657407409</c:v>
                </c:pt>
                <c:pt idx="1173">
                  <c:v>42121.688715277778</c:v>
                </c:pt>
                <c:pt idx="1174">
                  <c:v>42121.688761574071</c:v>
                </c:pt>
                <c:pt idx="1175">
                  <c:v>42121.688819444447</c:v>
                </c:pt>
                <c:pt idx="1176">
                  <c:v>42121.688877314817</c:v>
                </c:pt>
                <c:pt idx="1177">
                  <c:v>42121.688923611109</c:v>
                </c:pt>
                <c:pt idx="1178">
                  <c:v>42121.688981481479</c:v>
                </c:pt>
                <c:pt idx="1179">
                  <c:v>42121.689039351855</c:v>
                </c:pt>
                <c:pt idx="1180">
                  <c:v>42121.689085648148</c:v>
                </c:pt>
                <c:pt idx="1181">
                  <c:v>42121.689143518517</c:v>
                </c:pt>
                <c:pt idx="1182">
                  <c:v>42121.689201388886</c:v>
                </c:pt>
                <c:pt idx="1183">
                  <c:v>42121.689247685186</c:v>
                </c:pt>
                <c:pt idx="1184">
                  <c:v>42121.689305555556</c:v>
                </c:pt>
                <c:pt idx="1185">
                  <c:v>42121.689363425925</c:v>
                </c:pt>
                <c:pt idx="1186">
                  <c:v>42121.689421296294</c:v>
                </c:pt>
                <c:pt idx="1187">
                  <c:v>42121.689467592594</c:v>
                </c:pt>
                <c:pt idx="1188">
                  <c:v>42121.689525462964</c:v>
                </c:pt>
                <c:pt idx="1189">
                  <c:v>42121.689583333333</c:v>
                </c:pt>
                <c:pt idx="1190">
                  <c:v>42121.689629629633</c:v>
                </c:pt>
                <c:pt idx="1191">
                  <c:v>42121.689687500002</c:v>
                </c:pt>
                <c:pt idx="1192">
                  <c:v>42121.689745370371</c:v>
                </c:pt>
                <c:pt idx="1193">
                  <c:v>42121.689791666664</c:v>
                </c:pt>
                <c:pt idx="1194">
                  <c:v>42121.689849537041</c:v>
                </c:pt>
                <c:pt idx="1195">
                  <c:v>42121.68990740741</c:v>
                </c:pt>
                <c:pt idx="1196">
                  <c:v>42121.689953703702</c:v>
                </c:pt>
                <c:pt idx="1197">
                  <c:v>42121.690011574072</c:v>
                </c:pt>
                <c:pt idx="1198">
                  <c:v>42121.690069444441</c:v>
                </c:pt>
                <c:pt idx="1199">
                  <c:v>42121.690115740741</c:v>
                </c:pt>
                <c:pt idx="1200">
                  <c:v>42121.69017361111</c:v>
                </c:pt>
                <c:pt idx="1201">
                  <c:v>42121.69023148148</c:v>
                </c:pt>
                <c:pt idx="1202">
                  <c:v>42121.69027777778</c:v>
                </c:pt>
                <c:pt idx="1203">
                  <c:v>42121.690335648149</c:v>
                </c:pt>
                <c:pt idx="1204">
                  <c:v>42121.690393518518</c:v>
                </c:pt>
                <c:pt idx="1205">
                  <c:v>42121.690451388888</c:v>
                </c:pt>
                <c:pt idx="1206">
                  <c:v>42121.690497685187</c:v>
                </c:pt>
                <c:pt idx="1207">
                  <c:v>42121.690555555557</c:v>
                </c:pt>
                <c:pt idx="1208">
                  <c:v>42121.690613425926</c:v>
                </c:pt>
                <c:pt idx="1209">
                  <c:v>42121.690659722219</c:v>
                </c:pt>
                <c:pt idx="1210">
                  <c:v>42121.690717592595</c:v>
                </c:pt>
                <c:pt idx="1211">
                  <c:v>42121.690775462965</c:v>
                </c:pt>
                <c:pt idx="1212">
                  <c:v>42121.690821759257</c:v>
                </c:pt>
                <c:pt idx="1213">
                  <c:v>42121.690879629627</c:v>
                </c:pt>
                <c:pt idx="1214">
                  <c:v>42121.690937500003</c:v>
                </c:pt>
                <c:pt idx="1215">
                  <c:v>42121.690983796296</c:v>
                </c:pt>
                <c:pt idx="1216">
                  <c:v>42121.691041666665</c:v>
                </c:pt>
                <c:pt idx="1217">
                  <c:v>42121.691099537034</c:v>
                </c:pt>
                <c:pt idx="1218">
                  <c:v>42121.691145833334</c:v>
                </c:pt>
                <c:pt idx="1219">
                  <c:v>42121.691203703704</c:v>
                </c:pt>
                <c:pt idx="1220">
                  <c:v>42121.691261574073</c:v>
                </c:pt>
                <c:pt idx="1221">
                  <c:v>42121.691319444442</c:v>
                </c:pt>
                <c:pt idx="1222">
                  <c:v>42121.691365740742</c:v>
                </c:pt>
                <c:pt idx="1223">
                  <c:v>42121.691423611112</c:v>
                </c:pt>
                <c:pt idx="1224">
                  <c:v>42121.691481481481</c:v>
                </c:pt>
                <c:pt idx="1225">
                  <c:v>42121.691527777781</c:v>
                </c:pt>
                <c:pt idx="1226">
                  <c:v>42121.69158564815</c:v>
                </c:pt>
                <c:pt idx="1227">
                  <c:v>42121.691643518519</c:v>
                </c:pt>
                <c:pt idx="1228">
                  <c:v>42121.691689814812</c:v>
                </c:pt>
                <c:pt idx="1229">
                  <c:v>42121.691747685189</c:v>
                </c:pt>
                <c:pt idx="1230">
                  <c:v>42121.691805555558</c:v>
                </c:pt>
                <c:pt idx="1231">
                  <c:v>42121.691851851851</c:v>
                </c:pt>
                <c:pt idx="1232">
                  <c:v>42121.69190972222</c:v>
                </c:pt>
                <c:pt idx="1233">
                  <c:v>42121.691967592589</c:v>
                </c:pt>
                <c:pt idx="1234">
                  <c:v>42121.692013888889</c:v>
                </c:pt>
                <c:pt idx="1235">
                  <c:v>42121.692071759258</c:v>
                </c:pt>
                <c:pt idx="1236">
                  <c:v>42121.692129629628</c:v>
                </c:pt>
                <c:pt idx="1237">
                  <c:v>42121.692175925928</c:v>
                </c:pt>
                <c:pt idx="1238">
                  <c:v>42121.692233796297</c:v>
                </c:pt>
                <c:pt idx="1239">
                  <c:v>42121.692291666666</c:v>
                </c:pt>
                <c:pt idx="1240">
                  <c:v>42121.692349537036</c:v>
                </c:pt>
                <c:pt idx="1241">
                  <c:v>42121.692395833335</c:v>
                </c:pt>
                <c:pt idx="1242">
                  <c:v>42121.692453703705</c:v>
                </c:pt>
                <c:pt idx="1243">
                  <c:v>42121.692511574074</c:v>
                </c:pt>
                <c:pt idx="1244">
                  <c:v>42121.692557870374</c:v>
                </c:pt>
                <c:pt idx="1245">
                  <c:v>42121.692615740743</c:v>
                </c:pt>
                <c:pt idx="1246">
                  <c:v>42121.692673611113</c:v>
                </c:pt>
                <c:pt idx="1247">
                  <c:v>42121.692719907405</c:v>
                </c:pt>
                <c:pt idx="1248">
                  <c:v>42121.692777777775</c:v>
                </c:pt>
                <c:pt idx="1249">
                  <c:v>42121.692835648151</c:v>
                </c:pt>
                <c:pt idx="1250">
                  <c:v>42121.692881944444</c:v>
                </c:pt>
                <c:pt idx="1251">
                  <c:v>42121.692939814813</c:v>
                </c:pt>
                <c:pt idx="1252">
                  <c:v>42121.692997685182</c:v>
                </c:pt>
                <c:pt idx="1253">
                  <c:v>42121.693043981482</c:v>
                </c:pt>
                <c:pt idx="1254">
                  <c:v>42121.693101851852</c:v>
                </c:pt>
                <c:pt idx="1255">
                  <c:v>42121.693159722221</c:v>
                </c:pt>
                <c:pt idx="1256">
                  <c:v>42121.693206018521</c:v>
                </c:pt>
                <c:pt idx="1257">
                  <c:v>42121.69326388889</c:v>
                </c:pt>
                <c:pt idx="1258">
                  <c:v>42121.69332175926</c:v>
                </c:pt>
                <c:pt idx="1259">
                  <c:v>42121.693379629629</c:v>
                </c:pt>
                <c:pt idx="1260">
                  <c:v>42121.693425925929</c:v>
                </c:pt>
                <c:pt idx="1261">
                  <c:v>42121.693483796298</c:v>
                </c:pt>
                <c:pt idx="1262">
                  <c:v>42121.693541666667</c:v>
                </c:pt>
                <c:pt idx="1263">
                  <c:v>42121.69358796296</c:v>
                </c:pt>
                <c:pt idx="1264">
                  <c:v>42121.693645833337</c:v>
                </c:pt>
                <c:pt idx="1265">
                  <c:v>42121.693703703706</c:v>
                </c:pt>
                <c:pt idx="1266">
                  <c:v>42121.693749999999</c:v>
                </c:pt>
                <c:pt idx="1267">
                  <c:v>42121.693807870368</c:v>
                </c:pt>
                <c:pt idx="1268">
                  <c:v>42121.693865740737</c:v>
                </c:pt>
                <c:pt idx="1269">
                  <c:v>42121.693912037037</c:v>
                </c:pt>
                <c:pt idx="1270">
                  <c:v>42121.693969907406</c:v>
                </c:pt>
                <c:pt idx="1271">
                  <c:v>42121.694027777776</c:v>
                </c:pt>
                <c:pt idx="1272">
                  <c:v>42121.694074074076</c:v>
                </c:pt>
                <c:pt idx="1273">
                  <c:v>42121.694131944445</c:v>
                </c:pt>
                <c:pt idx="1274">
                  <c:v>42121.694189814814</c:v>
                </c:pt>
                <c:pt idx="1275">
                  <c:v>42121.694236111114</c:v>
                </c:pt>
                <c:pt idx="1276">
                  <c:v>42121.694293981483</c:v>
                </c:pt>
                <c:pt idx="1277">
                  <c:v>42121.694351851853</c:v>
                </c:pt>
                <c:pt idx="1278">
                  <c:v>42121.694409722222</c:v>
                </c:pt>
                <c:pt idx="1279">
                  <c:v>42121.694456018522</c:v>
                </c:pt>
                <c:pt idx="1280">
                  <c:v>42121.694513888891</c:v>
                </c:pt>
                <c:pt idx="1281">
                  <c:v>42121.694571759261</c:v>
                </c:pt>
                <c:pt idx="1282">
                  <c:v>42121.694618055553</c:v>
                </c:pt>
                <c:pt idx="1283">
                  <c:v>42121.694675925923</c:v>
                </c:pt>
                <c:pt idx="1284">
                  <c:v>42121.694733796299</c:v>
                </c:pt>
                <c:pt idx="1285">
                  <c:v>42121.694780092592</c:v>
                </c:pt>
                <c:pt idx="1286">
                  <c:v>42121.694837962961</c:v>
                </c:pt>
                <c:pt idx="1287">
                  <c:v>42121.694895833331</c:v>
                </c:pt>
                <c:pt idx="1288">
                  <c:v>42121.69494212963</c:v>
                </c:pt>
                <c:pt idx="1289">
                  <c:v>42121.695</c:v>
                </c:pt>
                <c:pt idx="1290">
                  <c:v>42121.695057870369</c:v>
                </c:pt>
                <c:pt idx="1291">
                  <c:v>42121.695104166669</c:v>
                </c:pt>
                <c:pt idx="1292">
                  <c:v>42121.695162037038</c:v>
                </c:pt>
                <c:pt idx="1293">
                  <c:v>42121.695219907408</c:v>
                </c:pt>
                <c:pt idx="1294">
                  <c:v>42121.6952662037</c:v>
                </c:pt>
                <c:pt idx="1295">
                  <c:v>42121.695324074077</c:v>
                </c:pt>
                <c:pt idx="1296">
                  <c:v>42121.695381944446</c:v>
                </c:pt>
                <c:pt idx="1297">
                  <c:v>42121.695439814815</c:v>
                </c:pt>
                <c:pt idx="1298">
                  <c:v>42121.695486111108</c:v>
                </c:pt>
                <c:pt idx="1299">
                  <c:v>42121.695543981485</c:v>
                </c:pt>
                <c:pt idx="1300">
                  <c:v>42121.695601851854</c:v>
                </c:pt>
                <c:pt idx="1301">
                  <c:v>42121.695648148147</c:v>
                </c:pt>
                <c:pt idx="1302">
                  <c:v>42121.695706018516</c:v>
                </c:pt>
                <c:pt idx="1303">
                  <c:v>42121.695763888885</c:v>
                </c:pt>
                <c:pt idx="1304">
                  <c:v>42121.695810185185</c:v>
                </c:pt>
                <c:pt idx="1305">
                  <c:v>42121.695868055554</c:v>
                </c:pt>
                <c:pt idx="1306">
                  <c:v>42121.695925925924</c:v>
                </c:pt>
                <c:pt idx="1307">
                  <c:v>42121.695972222224</c:v>
                </c:pt>
                <c:pt idx="1308">
                  <c:v>42121.696030092593</c:v>
                </c:pt>
                <c:pt idx="1309">
                  <c:v>42121.696087962962</c:v>
                </c:pt>
                <c:pt idx="1310">
                  <c:v>42121.696134259262</c:v>
                </c:pt>
                <c:pt idx="1311">
                  <c:v>42121.696192129632</c:v>
                </c:pt>
                <c:pt idx="1312">
                  <c:v>42121.696250000001</c:v>
                </c:pt>
                <c:pt idx="1313">
                  <c:v>42121.696296296293</c:v>
                </c:pt>
                <c:pt idx="1314">
                  <c:v>42121.69635416667</c:v>
                </c:pt>
                <c:pt idx="1315">
                  <c:v>42121.696412037039</c:v>
                </c:pt>
                <c:pt idx="1316">
                  <c:v>42121.696469907409</c:v>
                </c:pt>
                <c:pt idx="1317">
                  <c:v>42121.696516203701</c:v>
                </c:pt>
                <c:pt idx="1318">
                  <c:v>42121.696574074071</c:v>
                </c:pt>
                <c:pt idx="1319">
                  <c:v>42121.696631944447</c:v>
                </c:pt>
                <c:pt idx="1320">
                  <c:v>42121.69667824074</c:v>
                </c:pt>
                <c:pt idx="1321">
                  <c:v>42121.696736111109</c:v>
                </c:pt>
                <c:pt idx="1322">
                  <c:v>42121.696793981479</c:v>
                </c:pt>
                <c:pt idx="1323">
                  <c:v>42121.696840277778</c:v>
                </c:pt>
                <c:pt idx="1324">
                  <c:v>42121.696898148148</c:v>
                </c:pt>
                <c:pt idx="1325">
                  <c:v>42121.696956018517</c:v>
                </c:pt>
                <c:pt idx="1326">
                  <c:v>42121.697002314817</c:v>
                </c:pt>
                <c:pt idx="1327">
                  <c:v>42121.697060185186</c:v>
                </c:pt>
                <c:pt idx="1328">
                  <c:v>42121.697118055556</c:v>
                </c:pt>
                <c:pt idx="1329">
                  <c:v>42121.697164351855</c:v>
                </c:pt>
                <c:pt idx="1330">
                  <c:v>42121.697222222225</c:v>
                </c:pt>
                <c:pt idx="1331">
                  <c:v>42121.697280092594</c:v>
                </c:pt>
                <c:pt idx="1332">
                  <c:v>42121.697326388887</c:v>
                </c:pt>
                <c:pt idx="1333">
                  <c:v>42121.697384259256</c:v>
                </c:pt>
                <c:pt idx="1334">
                  <c:v>42121.697442129633</c:v>
                </c:pt>
                <c:pt idx="1335">
                  <c:v>42121.697500000002</c:v>
                </c:pt>
                <c:pt idx="1336">
                  <c:v>42121.697546296295</c:v>
                </c:pt>
                <c:pt idx="1337">
                  <c:v>42121.697604166664</c:v>
                </c:pt>
                <c:pt idx="1338">
                  <c:v>42121.697662037041</c:v>
                </c:pt>
                <c:pt idx="1339">
                  <c:v>42121.697708333333</c:v>
                </c:pt>
                <c:pt idx="1340">
                  <c:v>42121.697766203702</c:v>
                </c:pt>
                <c:pt idx="1341">
                  <c:v>42121.697824074072</c:v>
                </c:pt>
                <c:pt idx="1342">
                  <c:v>42121.697870370372</c:v>
                </c:pt>
                <c:pt idx="1343">
                  <c:v>42121.697928240741</c:v>
                </c:pt>
                <c:pt idx="1344">
                  <c:v>42121.69798611111</c:v>
                </c:pt>
                <c:pt idx="1345">
                  <c:v>42121.69803240741</c:v>
                </c:pt>
                <c:pt idx="1346">
                  <c:v>42121.69809027778</c:v>
                </c:pt>
                <c:pt idx="1347">
                  <c:v>42121.698148148149</c:v>
                </c:pt>
                <c:pt idx="1348">
                  <c:v>42121.698194444441</c:v>
                </c:pt>
                <c:pt idx="1349">
                  <c:v>42121.698252314818</c:v>
                </c:pt>
                <c:pt idx="1350">
                  <c:v>42121.698310185187</c:v>
                </c:pt>
                <c:pt idx="1351">
                  <c:v>42121.69835648148</c:v>
                </c:pt>
                <c:pt idx="1352">
                  <c:v>42121.698414351849</c:v>
                </c:pt>
                <c:pt idx="1353">
                  <c:v>42121.698472222219</c:v>
                </c:pt>
                <c:pt idx="1354">
                  <c:v>42121.698530092595</c:v>
                </c:pt>
                <c:pt idx="1355">
                  <c:v>42121.698576388888</c:v>
                </c:pt>
                <c:pt idx="1356">
                  <c:v>42121.698634259257</c:v>
                </c:pt>
                <c:pt idx="1357">
                  <c:v>42121.698692129627</c:v>
                </c:pt>
                <c:pt idx="1358">
                  <c:v>42121.698738425926</c:v>
                </c:pt>
                <c:pt idx="1359">
                  <c:v>42121.698796296296</c:v>
                </c:pt>
                <c:pt idx="1360">
                  <c:v>42121.698854166665</c:v>
                </c:pt>
                <c:pt idx="1361">
                  <c:v>42121.698900462965</c:v>
                </c:pt>
                <c:pt idx="1362">
                  <c:v>42121.698958333334</c:v>
                </c:pt>
                <c:pt idx="1363">
                  <c:v>42121.699016203704</c:v>
                </c:pt>
                <c:pt idx="1364">
                  <c:v>42121.699062500003</c:v>
                </c:pt>
                <c:pt idx="1365">
                  <c:v>42121.699120370373</c:v>
                </c:pt>
                <c:pt idx="1366">
                  <c:v>42121.699178240742</c:v>
                </c:pt>
                <c:pt idx="1367">
                  <c:v>42121.699224537035</c:v>
                </c:pt>
                <c:pt idx="1368">
                  <c:v>42121.699282407404</c:v>
                </c:pt>
                <c:pt idx="1369">
                  <c:v>42121.699340277781</c:v>
                </c:pt>
                <c:pt idx="1370">
                  <c:v>42121.699386574073</c:v>
                </c:pt>
                <c:pt idx="1371">
                  <c:v>42121.699444444443</c:v>
                </c:pt>
                <c:pt idx="1372">
                  <c:v>42121.699502314812</c:v>
                </c:pt>
                <c:pt idx="1373">
                  <c:v>42121.699560185189</c:v>
                </c:pt>
                <c:pt idx="1374">
                  <c:v>42121.699606481481</c:v>
                </c:pt>
                <c:pt idx="1375">
                  <c:v>42121.699664351851</c:v>
                </c:pt>
                <c:pt idx="1376">
                  <c:v>42121.69972222222</c:v>
                </c:pt>
                <c:pt idx="1377">
                  <c:v>42121.69976851852</c:v>
                </c:pt>
                <c:pt idx="1378">
                  <c:v>42121.699826388889</c:v>
                </c:pt>
                <c:pt idx="1379">
                  <c:v>42121.699884259258</c:v>
                </c:pt>
                <c:pt idx="1380">
                  <c:v>42121.699930555558</c:v>
                </c:pt>
                <c:pt idx="1381">
                  <c:v>42121.699988425928</c:v>
                </c:pt>
                <c:pt idx="1382">
                  <c:v>42121.700046296297</c:v>
                </c:pt>
                <c:pt idx="1383">
                  <c:v>42121.700092592589</c:v>
                </c:pt>
                <c:pt idx="1384">
                  <c:v>42121.700150462966</c:v>
                </c:pt>
                <c:pt idx="1385">
                  <c:v>42121.700208333335</c:v>
                </c:pt>
                <c:pt idx="1386">
                  <c:v>42121.700254629628</c:v>
                </c:pt>
                <c:pt idx="1387">
                  <c:v>42121.700312499997</c:v>
                </c:pt>
                <c:pt idx="1388">
                  <c:v>42121.700370370374</c:v>
                </c:pt>
                <c:pt idx="1389">
                  <c:v>42121.700416666667</c:v>
                </c:pt>
                <c:pt idx="1390">
                  <c:v>42121.700474537036</c:v>
                </c:pt>
                <c:pt idx="1391">
                  <c:v>42121.700532407405</c:v>
                </c:pt>
                <c:pt idx="1392">
                  <c:v>42121.700590277775</c:v>
                </c:pt>
                <c:pt idx="1393">
                  <c:v>42121.700636574074</c:v>
                </c:pt>
                <c:pt idx="1394">
                  <c:v>42121.700694444444</c:v>
                </c:pt>
                <c:pt idx="1395">
                  <c:v>42121.700752314813</c:v>
                </c:pt>
                <c:pt idx="1396">
                  <c:v>42121.700798611113</c:v>
                </c:pt>
                <c:pt idx="1397">
                  <c:v>42121.700856481482</c:v>
                </c:pt>
                <c:pt idx="1398">
                  <c:v>42121.700914351852</c:v>
                </c:pt>
                <c:pt idx="1399">
                  <c:v>42121.700960648152</c:v>
                </c:pt>
                <c:pt idx="1400">
                  <c:v>42121.701018518521</c:v>
                </c:pt>
                <c:pt idx="1401">
                  <c:v>42121.70107638889</c:v>
                </c:pt>
                <c:pt idx="1402">
                  <c:v>42121.701122685183</c:v>
                </c:pt>
                <c:pt idx="1403">
                  <c:v>42121.701180555552</c:v>
                </c:pt>
                <c:pt idx="1404">
                  <c:v>42121.701238425929</c:v>
                </c:pt>
                <c:pt idx="1405">
                  <c:v>42121.701284722221</c:v>
                </c:pt>
                <c:pt idx="1406">
                  <c:v>42121.701342592591</c:v>
                </c:pt>
                <c:pt idx="1407">
                  <c:v>42121.70140046296</c:v>
                </c:pt>
                <c:pt idx="1408">
                  <c:v>42121.70144675926</c:v>
                </c:pt>
                <c:pt idx="1409">
                  <c:v>42121.701504629629</c:v>
                </c:pt>
                <c:pt idx="1410">
                  <c:v>42121.701562499999</c:v>
                </c:pt>
                <c:pt idx="1411">
                  <c:v>42121.701620370368</c:v>
                </c:pt>
                <c:pt idx="1412">
                  <c:v>42121.701666666668</c:v>
                </c:pt>
                <c:pt idx="1413">
                  <c:v>42121.701724537037</c:v>
                </c:pt>
                <c:pt idx="1414">
                  <c:v>42121.701782407406</c:v>
                </c:pt>
                <c:pt idx="1415">
                  <c:v>42121.701828703706</c:v>
                </c:pt>
                <c:pt idx="1416">
                  <c:v>42121.701886574076</c:v>
                </c:pt>
                <c:pt idx="1417">
                  <c:v>42121.701944444445</c:v>
                </c:pt>
                <c:pt idx="1418">
                  <c:v>42121.701990740738</c:v>
                </c:pt>
                <c:pt idx="1419">
                  <c:v>42121.702048611114</c:v>
                </c:pt>
                <c:pt idx="1420">
                  <c:v>42121.702106481483</c:v>
                </c:pt>
                <c:pt idx="1421">
                  <c:v>42121.702152777776</c:v>
                </c:pt>
                <c:pt idx="1422">
                  <c:v>42121.702210648145</c:v>
                </c:pt>
                <c:pt idx="1423">
                  <c:v>42121.702268518522</c:v>
                </c:pt>
                <c:pt idx="1424">
                  <c:v>42121.702314814815</c:v>
                </c:pt>
                <c:pt idx="1425">
                  <c:v>42121.702372685184</c:v>
                </c:pt>
                <c:pt idx="1426">
                  <c:v>42121.702430555553</c:v>
                </c:pt>
                <c:pt idx="1427">
                  <c:v>42121.702488425923</c:v>
                </c:pt>
                <c:pt idx="1428">
                  <c:v>42121.702534722222</c:v>
                </c:pt>
                <c:pt idx="1429">
                  <c:v>42121.702592592592</c:v>
                </c:pt>
                <c:pt idx="1430">
                  <c:v>42121.702650462961</c:v>
                </c:pt>
                <c:pt idx="1431">
                  <c:v>42121.702696759261</c:v>
                </c:pt>
                <c:pt idx="1432">
                  <c:v>42121.70275462963</c:v>
                </c:pt>
                <c:pt idx="1433">
                  <c:v>42121.7028125</c:v>
                </c:pt>
                <c:pt idx="1434">
                  <c:v>42121.7028587963</c:v>
                </c:pt>
                <c:pt idx="1435">
                  <c:v>42121.702916666669</c:v>
                </c:pt>
                <c:pt idx="1436">
                  <c:v>42121.702974537038</c:v>
                </c:pt>
                <c:pt idx="1437">
                  <c:v>42121.703020833331</c:v>
                </c:pt>
                <c:pt idx="1438">
                  <c:v>42121.7030787037</c:v>
                </c:pt>
                <c:pt idx="1439">
                  <c:v>42121.703136574077</c:v>
                </c:pt>
                <c:pt idx="1440">
                  <c:v>42121.703182870369</c:v>
                </c:pt>
                <c:pt idx="1441">
                  <c:v>42121.703240740739</c:v>
                </c:pt>
                <c:pt idx="1442">
                  <c:v>42121.703298611108</c:v>
                </c:pt>
                <c:pt idx="1443">
                  <c:v>42121.703344907408</c:v>
                </c:pt>
                <c:pt idx="1444">
                  <c:v>42121.703402777777</c:v>
                </c:pt>
                <c:pt idx="1445">
                  <c:v>42121.703460648147</c:v>
                </c:pt>
                <c:pt idx="1446">
                  <c:v>42121.703518518516</c:v>
                </c:pt>
                <c:pt idx="1447">
                  <c:v>42121.703564814816</c:v>
                </c:pt>
                <c:pt idx="1448">
                  <c:v>42121.703622685185</c:v>
                </c:pt>
                <c:pt idx="1449">
                  <c:v>42121.703680555554</c:v>
                </c:pt>
                <c:pt idx="1450">
                  <c:v>42121.703726851854</c:v>
                </c:pt>
                <c:pt idx="1451">
                  <c:v>42121.703784722224</c:v>
                </c:pt>
                <c:pt idx="1452">
                  <c:v>42121.703842592593</c:v>
                </c:pt>
                <c:pt idx="1453">
                  <c:v>42121.703888888886</c:v>
                </c:pt>
                <c:pt idx="1454">
                  <c:v>42121.703946759262</c:v>
                </c:pt>
                <c:pt idx="1455">
                  <c:v>42121.704004629632</c:v>
                </c:pt>
                <c:pt idx="1456">
                  <c:v>42121.704050925924</c:v>
                </c:pt>
                <c:pt idx="1457">
                  <c:v>42121.704108796293</c:v>
                </c:pt>
                <c:pt idx="1458">
                  <c:v>42121.70416666667</c:v>
                </c:pt>
                <c:pt idx="1459">
                  <c:v>42121.704212962963</c:v>
                </c:pt>
                <c:pt idx="1460">
                  <c:v>42121.704270833332</c:v>
                </c:pt>
                <c:pt idx="1461">
                  <c:v>42121.704328703701</c:v>
                </c:pt>
                <c:pt idx="1462">
                  <c:v>42121.704375000001</c:v>
                </c:pt>
                <c:pt idx="1463">
                  <c:v>42121.704432870371</c:v>
                </c:pt>
                <c:pt idx="1464">
                  <c:v>42121.70449074074</c:v>
                </c:pt>
                <c:pt idx="1465">
                  <c:v>42121.704548611109</c:v>
                </c:pt>
                <c:pt idx="1466">
                  <c:v>42121.704594907409</c:v>
                </c:pt>
                <c:pt idx="1467">
                  <c:v>42121.704652777778</c:v>
                </c:pt>
                <c:pt idx="1468">
                  <c:v>42121.704710648148</c:v>
                </c:pt>
                <c:pt idx="1469">
                  <c:v>42121.704756944448</c:v>
                </c:pt>
                <c:pt idx="1470">
                  <c:v>42121.704814814817</c:v>
                </c:pt>
                <c:pt idx="1471">
                  <c:v>42121.704872685186</c:v>
                </c:pt>
                <c:pt idx="1472">
                  <c:v>42121.704918981479</c:v>
                </c:pt>
                <c:pt idx="1473">
                  <c:v>42121.704976851855</c:v>
                </c:pt>
                <c:pt idx="1474">
                  <c:v>42121.705034722225</c:v>
                </c:pt>
                <c:pt idx="1475">
                  <c:v>42121.705081018517</c:v>
                </c:pt>
                <c:pt idx="1476">
                  <c:v>42121.705138888887</c:v>
                </c:pt>
                <c:pt idx="1477">
                  <c:v>42121.705196759256</c:v>
                </c:pt>
                <c:pt idx="1478">
                  <c:v>42121.705243055556</c:v>
                </c:pt>
                <c:pt idx="1479">
                  <c:v>42121.705300925925</c:v>
                </c:pt>
                <c:pt idx="1480">
                  <c:v>42121.705358796295</c:v>
                </c:pt>
                <c:pt idx="1481">
                  <c:v>42121.705416666664</c:v>
                </c:pt>
                <c:pt idx="1482">
                  <c:v>42121.705462962964</c:v>
                </c:pt>
                <c:pt idx="1483">
                  <c:v>42121.705520833333</c:v>
                </c:pt>
                <c:pt idx="1484">
                  <c:v>42121.705578703702</c:v>
                </c:pt>
                <c:pt idx="1485">
                  <c:v>42121.705625000002</c:v>
                </c:pt>
                <c:pt idx="1486">
                  <c:v>42121.705682870372</c:v>
                </c:pt>
                <c:pt idx="1487">
                  <c:v>42121.705740740741</c:v>
                </c:pt>
                <c:pt idx="1488">
                  <c:v>42121.705787037034</c:v>
                </c:pt>
                <c:pt idx="1489">
                  <c:v>42121.70584490741</c:v>
                </c:pt>
                <c:pt idx="1490">
                  <c:v>42121.70590277778</c:v>
                </c:pt>
                <c:pt idx="1491">
                  <c:v>42121.705949074072</c:v>
                </c:pt>
                <c:pt idx="1492">
                  <c:v>42121.706006944441</c:v>
                </c:pt>
                <c:pt idx="1493">
                  <c:v>42121.706064814818</c:v>
                </c:pt>
                <c:pt idx="1494">
                  <c:v>42121.706111111111</c:v>
                </c:pt>
                <c:pt idx="1495">
                  <c:v>42121.70616898148</c:v>
                </c:pt>
                <c:pt idx="1496">
                  <c:v>42121.706226851849</c:v>
                </c:pt>
                <c:pt idx="1497">
                  <c:v>42121.706273148149</c:v>
                </c:pt>
                <c:pt idx="1498">
                  <c:v>42121.706331018519</c:v>
                </c:pt>
                <c:pt idx="1499">
                  <c:v>42121.706388888888</c:v>
                </c:pt>
                <c:pt idx="1500">
                  <c:v>42121.706446759257</c:v>
                </c:pt>
                <c:pt idx="1501">
                  <c:v>42121.706493055557</c:v>
                </c:pt>
                <c:pt idx="1502">
                  <c:v>42121.706550925926</c:v>
                </c:pt>
                <c:pt idx="1503">
                  <c:v>42121.706608796296</c:v>
                </c:pt>
                <c:pt idx="1504">
                  <c:v>42121.706655092596</c:v>
                </c:pt>
                <c:pt idx="1505">
                  <c:v>42121.706712962965</c:v>
                </c:pt>
                <c:pt idx="1506">
                  <c:v>42121.706770833334</c:v>
                </c:pt>
                <c:pt idx="1507">
                  <c:v>42121.706817129627</c:v>
                </c:pt>
                <c:pt idx="1508">
                  <c:v>42121.706875000003</c:v>
                </c:pt>
                <c:pt idx="1509">
                  <c:v>42121.706932870373</c:v>
                </c:pt>
                <c:pt idx="1510">
                  <c:v>42121.706979166665</c:v>
                </c:pt>
                <c:pt idx="1511">
                  <c:v>42121.707037037035</c:v>
                </c:pt>
                <c:pt idx="1512">
                  <c:v>42121.707094907404</c:v>
                </c:pt>
                <c:pt idx="1513">
                  <c:v>42121.707141203704</c:v>
                </c:pt>
                <c:pt idx="1514">
                  <c:v>42121.707199074073</c:v>
                </c:pt>
                <c:pt idx="1515">
                  <c:v>42121.707256944443</c:v>
                </c:pt>
                <c:pt idx="1516">
                  <c:v>42121.707303240742</c:v>
                </c:pt>
                <c:pt idx="1517">
                  <c:v>42121.707361111112</c:v>
                </c:pt>
                <c:pt idx="1518">
                  <c:v>42121.707418981481</c:v>
                </c:pt>
                <c:pt idx="1519">
                  <c:v>42121.707476851851</c:v>
                </c:pt>
                <c:pt idx="1520">
                  <c:v>42121.70752314815</c:v>
                </c:pt>
                <c:pt idx="1521">
                  <c:v>42121.70758101852</c:v>
                </c:pt>
                <c:pt idx="1522">
                  <c:v>42121.707638888889</c:v>
                </c:pt>
                <c:pt idx="1523">
                  <c:v>42121.707685185182</c:v>
                </c:pt>
                <c:pt idx="1524">
                  <c:v>42121.707743055558</c:v>
                </c:pt>
                <c:pt idx="1525">
                  <c:v>42121.707800925928</c:v>
                </c:pt>
                <c:pt idx="1526">
                  <c:v>42121.70784722222</c:v>
                </c:pt>
                <c:pt idx="1527">
                  <c:v>42121.707905092589</c:v>
                </c:pt>
                <c:pt idx="1528">
                  <c:v>42121.707962962966</c:v>
                </c:pt>
                <c:pt idx="1529">
                  <c:v>42121.708009259259</c:v>
                </c:pt>
                <c:pt idx="1530">
                  <c:v>42121.708067129628</c:v>
                </c:pt>
                <c:pt idx="1531">
                  <c:v>42121.708124999997</c:v>
                </c:pt>
                <c:pt idx="1532">
                  <c:v>42121.708171296297</c:v>
                </c:pt>
                <c:pt idx="1533">
                  <c:v>42121.708229166667</c:v>
                </c:pt>
                <c:pt idx="1534">
                  <c:v>42121.708287037036</c:v>
                </c:pt>
                <c:pt idx="1535">
                  <c:v>42121.708333333336</c:v>
                </c:pt>
                <c:pt idx="1536">
                  <c:v>42121.708391203705</c:v>
                </c:pt>
                <c:pt idx="1537">
                  <c:v>42121.708449074074</c:v>
                </c:pt>
                <c:pt idx="1538">
                  <c:v>42121.708506944444</c:v>
                </c:pt>
                <c:pt idx="1539">
                  <c:v>42121.708553240744</c:v>
                </c:pt>
                <c:pt idx="1540">
                  <c:v>42121.708611111113</c:v>
                </c:pt>
                <c:pt idx="1541">
                  <c:v>42121.708668981482</c:v>
                </c:pt>
                <c:pt idx="1542">
                  <c:v>42121.708715277775</c:v>
                </c:pt>
                <c:pt idx="1543">
                  <c:v>42121.708773148152</c:v>
                </c:pt>
                <c:pt idx="1544">
                  <c:v>42121.708831018521</c:v>
                </c:pt>
                <c:pt idx="1545">
                  <c:v>42121.708877314813</c:v>
                </c:pt>
                <c:pt idx="1546">
                  <c:v>42121.708935185183</c:v>
                </c:pt>
                <c:pt idx="1547">
                  <c:v>42121.708993055552</c:v>
                </c:pt>
                <c:pt idx="1548">
                  <c:v>42121.709039351852</c:v>
                </c:pt>
                <c:pt idx="1549">
                  <c:v>42121.709097222221</c:v>
                </c:pt>
                <c:pt idx="1550">
                  <c:v>42121.709155092591</c:v>
                </c:pt>
                <c:pt idx="1551">
                  <c:v>42121.709201388891</c:v>
                </c:pt>
                <c:pt idx="1552">
                  <c:v>42121.70925925926</c:v>
                </c:pt>
                <c:pt idx="1553">
                  <c:v>42121.709317129629</c:v>
                </c:pt>
                <c:pt idx="1554">
                  <c:v>42121.709363425929</c:v>
                </c:pt>
                <c:pt idx="1555">
                  <c:v>42121.709421296298</c:v>
                </c:pt>
                <c:pt idx="1556">
                  <c:v>42121.709479166668</c:v>
                </c:pt>
                <c:pt idx="1557">
                  <c:v>42121.709537037037</c:v>
                </c:pt>
                <c:pt idx="1558">
                  <c:v>42121.709583333337</c:v>
                </c:pt>
                <c:pt idx="1559">
                  <c:v>42121.709641203706</c:v>
                </c:pt>
                <c:pt idx="1560">
                  <c:v>42121.709699074076</c:v>
                </c:pt>
                <c:pt idx="1561">
                  <c:v>42121.709745370368</c:v>
                </c:pt>
                <c:pt idx="1562">
                  <c:v>42121.709803240738</c:v>
                </c:pt>
                <c:pt idx="1563">
                  <c:v>42121.709861111114</c:v>
                </c:pt>
                <c:pt idx="1564">
                  <c:v>42121.709907407407</c:v>
                </c:pt>
                <c:pt idx="1565">
                  <c:v>42121.709965277776</c:v>
                </c:pt>
                <c:pt idx="1566">
                  <c:v>42121.710023148145</c:v>
                </c:pt>
                <c:pt idx="1567">
                  <c:v>42121.710069444445</c:v>
                </c:pt>
                <c:pt idx="1568">
                  <c:v>42121.710127314815</c:v>
                </c:pt>
                <c:pt idx="1569">
                  <c:v>42121.710185185184</c:v>
                </c:pt>
                <c:pt idx="1570">
                  <c:v>42121.710231481484</c:v>
                </c:pt>
                <c:pt idx="1571">
                  <c:v>42121.710289351853</c:v>
                </c:pt>
                <c:pt idx="1572">
                  <c:v>42121.710347222222</c:v>
                </c:pt>
                <c:pt idx="1573">
                  <c:v>42121.710393518515</c:v>
                </c:pt>
                <c:pt idx="1574">
                  <c:v>42121.710451388892</c:v>
                </c:pt>
                <c:pt idx="1575">
                  <c:v>42121.710509259261</c:v>
                </c:pt>
                <c:pt idx="1576">
                  <c:v>42121.71056712963</c:v>
                </c:pt>
                <c:pt idx="1577">
                  <c:v>42121.710613425923</c:v>
                </c:pt>
                <c:pt idx="1578">
                  <c:v>42121.7106712963</c:v>
                </c:pt>
                <c:pt idx="1579">
                  <c:v>42121.710729166669</c:v>
                </c:pt>
                <c:pt idx="1580">
                  <c:v>42121.710775462961</c:v>
                </c:pt>
                <c:pt idx="1581">
                  <c:v>42121.710833333331</c:v>
                </c:pt>
                <c:pt idx="1582">
                  <c:v>42121.7108912037</c:v>
                </c:pt>
                <c:pt idx="1583">
                  <c:v>42121.7109375</c:v>
                </c:pt>
                <c:pt idx="1584">
                  <c:v>42121.710995370369</c:v>
                </c:pt>
                <c:pt idx="1585">
                  <c:v>42121.711053240739</c:v>
                </c:pt>
                <c:pt idx="1586">
                  <c:v>42121.711099537039</c:v>
                </c:pt>
                <c:pt idx="1587">
                  <c:v>42121.711157407408</c:v>
                </c:pt>
                <c:pt idx="1588">
                  <c:v>42121.711215277777</c:v>
                </c:pt>
                <c:pt idx="1589">
                  <c:v>42121.711261574077</c:v>
                </c:pt>
                <c:pt idx="1590">
                  <c:v>42121.711319444446</c:v>
                </c:pt>
                <c:pt idx="1591">
                  <c:v>42121.711377314816</c:v>
                </c:pt>
                <c:pt idx="1592">
                  <c:v>42121.711423611108</c:v>
                </c:pt>
                <c:pt idx="1593">
                  <c:v>42121.711481481485</c:v>
                </c:pt>
                <c:pt idx="1594">
                  <c:v>42121.711539351854</c:v>
                </c:pt>
                <c:pt idx="1595">
                  <c:v>42121.711597222224</c:v>
                </c:pt>
                <c:pt idx="1596">
                  <c:v>42121.711643518516</c:v>
                </c:pt>
                <c:pt idx="1597">
                  <c:v>42121.711701388886</c:v>
                </c:pt>
                <c:pt idx="1598">
                  <c:v>42121.711759259262</c:v>
                </c:pt>
                <c:pt idx="1599">
                  <c:v>42121.711805555555</c:v>
                </c:pt>
                <c:pt idx="1600">
                  <c:v>42121.711863425924</c:v>
                </c:pt>
                <c:pt idx="1601">
                  <c:v>42121.711921296293</c:v>
                </c:pt>
                <c:pt idx="1602">
                  <c:v>42121.711967592593</c:v>
                </c:pt>
                <c:pt idx="1603">
                  <c:v>42121.712025462963</c:v>
                </c:pt>
                <c:pt idx="1604">
                  <c:v>42121.712083333332</c:v>
                </c:pt>
                <c:pt idx="1605">
                  <c:v>42121.712129629632</c:v>
                </c:pt>
                <c:pt idx="1606">
                  <c:v>42121.712187500001</c:v>
                </c:pt>
                <c:pt idx="1607">
                  <c:v>42121.712245370371</c:v>
                </c:pt>
                <c:pt idx="1608">
                  <c:v>42121.712291666663</c:v>
                </c:pt>
                <c:pt idx="1609">
                  <c:v>42121.71234953704</c:v>
                </c:pt>
                <c:pt idx="1610">
                  <c:v>42121.712407407409</c:v>
                </c:pt>
                <c:pt idx="1611">
                  <c:v>42121.712453703702</c:v>
                </c:pt>
                <c:pt idx="1612">
                  <c:v>42121.712511574071</c:v>
                </c:pt>
                <c:pt idx="1613">
                  <c:v>42121.712569444448</c:v>
                </c:pt>
                <c:pt idx="1614">
                  <c:v>42121.712627314817</c:v>
                </c:pt>
                <c:pt idx="1615">
                  <c:v>42121.712673611109</c:v>
                </c:pt>
                <c:pt idx="1616">
                  <c:v>42121.712731481479</c:v>
                </c:pt>
                <c:pt idx="1617">
                  <c:v>42121.712789351855</c:v>
                </c:pt>
                <c:pt idx="1618">
                  <c:v>42121.712835648148</c:v>
                </c:pt>
                <c:pt idx="1619">
                  <c:v>42121.712893518517</c:v>
                </c:pt>
                <c:pt idx="1620">
                  <c:v>42121.712951388887</c:v>
                </c:pt>
                <c:pt idx="1621">
                  <c:v>42121.712997685187</c:v>
                </c:pt>
                <c:pt idx="1622">
                  <c:v>42121.713055555556</c:v>
                </c:pt>
                <c:pt idx="1623">
                  <c:v>42121.713113425925</c:v>
                </c:pt>
                <c:pt idx="1624">
                  <c:v>42121.713159722225</c:v>
                </c:pt>
                <c:pt idx="1625">
                  <c:v>42121.713217592594</c:v>
                </c:pt>
                <c:pt idx="1626">
                  <c:v>42121.713275462964</c:v>
                </c:pt>
                <c:pt idx="1627">
                  <c:v>42121.713321759256</c:v>
                </c:pt>
                <c:pt idx="1628">
                  <c:v>42121.713379629633</c:v>
                </c:pt>
                <c:pt idx="1629">
                  <c:v>42121.713437500002</c:v>
                </c:pt>
                <c:pt idx="1630">
                  <c:v>42121.713483796295</c:v>
                </c:pt>
                <c:pt idx="1631">
                  <c:v>42121.713541666664</c:v>
                </c:pt>
                <c:pt idx="1632">
                  <c:v>42121.713599537034</c:v>
                </c:pt>
                <c:pt idx="1633">
                  <c:v>42121.71365740741</c:v>
                </c:pt>
                <c:pt idx="1634">
                  <c:v>42121.713703703703</c:v>
                </c:pt>
                <c:pt idx="1635">
                  <c:v>42121.713761574072</c:v>
                </c:pt>
                <c:pt idx="1636">
                  <c:v>42121.713819444441</c:v>
                </c:pt>
                <c:pt idx="1637">
                  <c:v>42121.713865740741</c:v>
                </c:pt>
                <c:pt idx="1638">
                  <c:v>42121.713923611111</c:v>
                </c:pt>
                <c:pt idx="1639">
                  <c:v>42121.71398148148</c:v>
                </c:pt>
                <c:pt idx="1640">
                  <c:v>42121.71402777778</c:v>
                </c:pt>
                <c:pt idx="1641">
                  <c:v>42121.714085648149</c:v>
                </c:pt>
                <c:pt idx="1642">
                  <c:v>42121.714143518519</c:v>
                </c:pt>
                <c:pt idx="1643">
                  <c:v>42121.714189814818</c:v>
                </c:pt>
                <c:pt idx="1644">
                  <c:v>42121.714247685188</c:v>
                </c:pt>
                <c:pt idx="1645">
                  <c:v>42121.714305555557</c:v>
                </c:pt>
                <c:pt idx="1646">
                  <c:v>42121.71435185185</c:v>
                </c:pt>
                <c:pt idx="1647">
                  <c:v>42121.714409722219</c:v>
                </c:pt>
                <c:pt idx="1648">
                  <c:v>42121.714467592596</c:v>
                </c:pt>
                <c:pt idx="1649">
                  <c:v>42121.714513888888</c:v>
                </c:pt>
                <c:pt idx="1650">
                  <c:v>42121.714571759258</c:v>
                </c:pt>
                <c:pt idx="1651">
                  <c:v>42121.714629629627</c:v>
                </c:pt>
                <c:pt idx="1652">
                  <c:v>42121.714687500003</c:v>
                </c:pt>
                <c:pt idx="1653">
                  <c:v>42121.714733796296</c:v>
                </c:pt>
                <c:pt idx="1654">
                  <c:v>42121.714791666665</c:v>
                </c:pt>
                <c:pt idx="1655">
                  <c:v>42121.714849537035</c:v>
                </c:pt>
                <c:pt idx="1656">
                  <c:v>42121.714895833335</c:v>
                </c:pt>
                <c:pt idx="1657">
                  <c:v>42121.714953703704</c:v>
                </c:pt>
                <c:pt idx="1658">
                  <c:v>42121.715011574073</c:v>
                </c:pt>
                <c:pt idx="1659">
                  <c:v>42121.715057870373</c:v>
                </c:pt>
                <c:pt idx="1660">
                  <c:v>42121.715115740742</c:v>
                </c:pt>
                <c:pt idx="1661">
                  <c:v>42121.715173611112</c:v>
                </c:pt>
                <c:pt idx="1662">
                  <c:v>42121.715219907404</c:v>
                </c:pt>
                <c:pt idx="1663">
                  <c:v>42121.715277777781</c:v>
                </c:pt>
                <c:pt idx="1664">
                  <c:v>42121.71533564815</c:v>
                </c:pt>
                <c:pt idx="1665">
                  <c:v>42121.715381944443</c:v>
                </c:pt>
                <c:pt idx="1666">
                  <c:v>42121.715439814812</c:v>
                </c:pt>
                <c:pt idx="1667">
                  <c:v>42121.715497685182</c:v>
                </c:pt>
                <c:pt idx="1668">
                  <c:v>42121.715543981481</c:v>
                </c:pt>
                <c:pt idx="1669">
                  <c:v>42121.715601851851</c:v>
                </c:pt>
                <c:pt idx="1670">
                  <c:v>42121.71565972222</c:v>
                </c:pt>
                <c:pt idx="1671">
                  <c:v>42121.715717592589</c:v>
                </c:pt>
                <c:pt idx="1672">
                  <c:v>42121.715763888889</c:v>
                </c:pt>
                <c:pt idx="1673">
                  <c:v>42121.715821759259</c:v>
                </c:pt>
                <c:pt idx="1674">
                  <c:v>42121.715879629628</c:v>
                </c:pt>
                <c:pt idx="1675">
                  <c:v>42121.715925925928</c:v>
                </c:pt>
                <c:pt idx="1676">
                  <c:v>42121.715983796297</c:v>
                </c:pt>
                <c:pt idx="1677">
                  <c:v>42121.716041666667</c:v>
                </c:pt>
                <c:pt idx="1678">
                  <c:v>42121.716087962966</c:v>
                </c:pt>
                <c:pt idx="1679">
                  <c:v>42121.716145833336</c:v>
                </c:pt>
                <c:pt idx="1680">
                  <c:v>42121.716203703705</c:v>
                </c:pt>
                <c:pt idx="1681">
                  <c:v>42121.716249999998</c:v>
                </c:pt>
                <c:pt idx="1682">
                  <c:v>42121.716307870367</c:v>
                </c:pt>
                <c:pt idx="1683">
                  <c:v>42121.716365740744</c:v>
                </c:pt>
                <c:pt idx="1684">
                  <c:v>42121.716412037036</c:v>
                </c:pt>
                <c:pt idx="1685">
                  <c:v>42121.716469907406</c:v>
                </c:pt>
                <c:pt idx="1686">
                  <c:v>42121.716527777775</c:v>
                </c:pt>
                <c:pt idx="1687">
                  <c:v>42121.716574074075</c:v>
                </c:pt>
                <c:pt idx="1688">
                  <c:v>42121.716631944444</c:v>
                </c:pt>
                <c:pt idx="1689">
                  <c:v>42121.716689814813</c:v>
                </c:pt>
                <c:pt idx="1690">
                  <c:v>42121.716747685183</c:v>
                </c:pt>
                <c:pt idx="1691">
                  <c:v>42121.716793981483</c:v>
                </c:pt>
                <c:pt idx="1692">
                  <c:v>42121.716851851852</c:v>
                </c:pt>
                <c:pt idx="1693">
                  <c:v>42121.716909722221</c:v>
                </c:pt>
                <c:pt idx="1694">
                  <c:v>42121.716956018521</c:v>
                </c:pt>
                <c:pt idx="1695">
                  <c:v>42121.717013888891</c:v>
                </c:pt>
                <c:pt idx="1696">
                  <c:v>42121.71707175926</c:v>
                </c:pt>
                <c:pt idx="1697">
                  <c:v>42121.717118055552</c:v>
                </c:pt>
                <c:pt idx="1698">
                  <c:v>42121.717175925929</c:v>
                </c:pt>
                <c:pt idx="1699">
                  <c:v>42121.717233796298</c:v>
                </c:pt>
                <c:pt idx="1700">
                  <c:v>42121.717280092591</c:v>
                </c:pt>
                <c:pt idx="1701">
                  <c:v>42121.71733796296</c:v>
                </c:pt>
                <c:pt idx="1702">
                  <c:v>42121.717395833337</c:v>
                </c:pt>
                <c:pt idx="1703">
                  <c:v>42121.717442129629</c:v>
                </c:pt>
                <c:pt idx="1704">
                  <c:v>42121.717499999999</c:v>
                </c:pt>
                <c:pt idx="1705">
                  <c:v>42121.717557870368</c:v>
                </c:pt>
                <c:pt idx="1706">
                  <c:v>42121.717604166668</c:v>
                </c:pt>
                <c:pt idx="1707">
                  <c:v>42121.717662037037</c:v>
                </c:pt>
                <c:pt idx="1708">
                  <c:v>42121.717719907407</c:v>
                </c:pt>
                <c:pt idx="1709">
                  <c:v>42121.717777777776</c:v>
                </c:pt>
                <c:pt idx="1710">
                  <c:v>42121.717824074076</c:v>
                </c:pt>
                <c:pt idx="1711">
                  <c:v>42121.717881944445</c:v>
                </c:pt>
                <c:pt idx="1712">
                  <c:v>42121.717939814815</c:v>
                </c:pt>
                <c:pt idx="1713">
                  <c:v>42121.717986111114</c:v>
                </c:pt>
                <c:pt idx="1714">
                  <c:v>42121.718043981484</c:v>
                </c:pt>
                <c:pt idx="1715">
                  <c:v>42121.718101851853</c:v>
                </c:pt>
                <c:pt idx="1716">
                  <c:v>42121.718148148146</c:v>
                </c:pt>
                <c:pt idx="1717">
                  <c:v>42121.718206018515</c:v>
                </c:pt>
                <c:pt idx="1718">
                  <c:v>42121.718263888892</c:v>
                </c:pt>
                <c:pt idx="1719">
                  <c:v>42121.718310185184</c:v>
                </c:pt>
                <c:pt idx="1720">
                  <c:v>42121.718368055554</c:v>
                </c:pt>
                <c:pt idx="1721">
                  <c:v>42121.718425925923</c:v>
                </c:pt>
                <c:pt idx="1722">
                  <c:v>42121.718472222223</c:v>
                </c:pt>
                <c:pt idx="1723">
                  <c:v>42121.718530092592</c:v>
                </c:pt>
                <c:pt idx="1724">
                  <c:v>42121.718587962961</c:v>
                </c:pt>
                <c:pt idx="1725">
                  <c:v>42121.718634259261</c:v>
                </c:pt>
                <c:pt idx="1726">
                  <c:v>42121.718692129631</c:v>
                </c:pt>
                <c:pt idx="1727">
                  <c:v>42121.71875</c:v>
                </c:pt>
                <c:pt idx="1728">
                  <c:v>42121.718807870369</c:v>
                </c:pt>
                <c:pt idx="1729">
                  <c:v>42121.718854166669</c:v>
                </c:pt>
                <c:pt idx="1730">
                  <c:v>42121.718912037039</c:v>
                </c:pt>
                <c:pt idx="1731">
                  <c:v>42121.718969907408</c:v>
                </c:pt>
                <c:pt idx="1732">
                  <c:v>42121.7190162037</c:v>
                </c:pt>
                <c:pt idx="1733">
                  <c:v>42121.719074074077</c:v>
                </c:pt>
                <c:pt idx="1734">
                  <c:v>42121.719131944446</c:v>
                </c:pt>
                <c:pt idx="1735">
                  <c:v>42121.719178240739</c:v>
                </c:pt>
                <c:pt idx="1736">
                  <c:v>42121.719236111108</c:v>
                </c:pt>
                <c:pt idx="1737">
                  <c:v>42121.719293981485</c:v>
                </c:pt>
                <c:pt idx="1738">
                  <c:v>42121.719340277778</c:v>
                </c:pt>
                <c:pt idx="1739">
                  <c:v>42121.719398148147</c:v>
                </c:pt>
                <c:pt idx="1740">
                  <c:v>42121.719456018516</c:v>
                </c:pt>
                <c:pt idx="1741">
                  <c:v>42121.719502314816</c:v>
                </c:pt>
                <c:pt idx="1742">
                  <c:v>42121.719560185185</c:v>
                </c:pt>
                <c:pt idx="1743">
                  <c:v>42121.719618055555</c:v>
                </c:pt>
                <c:pt idx="1744">
                  <c:v>42121.719664351855</c:v>
                </c:pt>
                <c:pt idx="1745">
                  <c:v>42121.719722222224</c:v>
                </c:pt>
                <c:pt idx="1746">
                  <c:v>42121.719780092593</c:v>
                </c:pt>
                <c:pt idx="1747">
                  <c:v>42121.719837962963</c:v>
                </c:pt>
                <c:pt idx="1748">
                  <c:v>42121.719884259262</c:v>
                </c:pt>
                <c:pt idx="1749">
                  <c:v>42121.719942129632</c:v>
                </c:pt>
                <c:pt idx="1750">
                  <c:v>42121.72</c:v>
                </c:pt>
                <c:pt idx="1751">
                  <c:v>42121.720046296294</c:v>
                </c:pt>
                <c:pt idx="1752">
                  <c:v>42121.720104166663</c:v>
                </c:pt>
                <c:pt idx="1753">
                  <c:v>42121.72016203704</c:v>
                </c:pt>
                <c:pt idx="1754">
                  <c:v>42121.720208333332</c:v>
                </c:pt>
                <c:pt idx="1755">
                  <c:v>42121.720266203702</c:v>
                </c:pt>
                <c:pt idx="1756">
                  <c:v>42121.720324074071</c:v>
                </c:pt>
                <c:pt idx="1757">
                  <c:v>42121.720370370371</c:v>
                </c:pt>
                <c:pt idx="1758">
                  <c:v>42121.72042824074</c:v>
                </c:pt>
                <c:pt idx="1759">
                  <c:v>42121.720486111109</c:v>
                </c:pt>
                <c:pt idx="1760">
                  <c:v>42121.720532407409</c:v>
                </c:pt>
                <c:pt idx="1761">
                  <c:v>42121.720590277779</c:v>
                </c:pt>
                <c:pt idx="1762">
                  <c:v>42121.720648148148</c:v>
                </c:pt>
                <c:pt idx="1763">
                  <c:v>42121.720694444448</c:v>
                </c:pt>
                <c:pt idx="1764">
                  <c:v>42121.720752314817</c:v>
                </c:pt>
                <c:pt idx="1765">
                  <c:v>42121.720810185187</c:v>
                </c:pt>
                <c:pt idx="1766">
                  <c:v>42121.720868055556</c:v>
                </c:pt>
                <c:pt idx="1767">
                  <c:v>42121.720914351848</c:v>
                </c:pt>
                <c:pt idx="1768">
                  <c:v>42121.720972222225</c:v>
                </c:pt>
                <c:pt idx="1769">
                  <c:v>42121.721030092594</c:v>
                </c:pt>
                <c:pt idx="1770">
                  <c:v>42121.721076388887</c:v>
                </c:pt>
                <c:pt idx="1771">
                  <c:v>42121.721134259256</c:v>
                </c:pt>
                <c:pt idx="1772">
                  <c:v>42121.721192129633</c:v>
                </c:pt>
                <c:pt idx="1773">
                  <c:v>42121.721238425926</c:v>
                </c:pt>
                <c:pt idx="1774">
                  <c:v>42121.721296296295</c:v>
                </c:pt>
                <c:pt idx="1775">
                  <c:v>42121.721354166664</c:v>
                </c:pt>
                <c:pt idx="1776">
                  <c:v>42121.721400462964</c:v>
                </c:pt>
                <c:pt idx="1777">
                  <c:v>42121.721458333333</c:v>
                </c:pt>
                <c:pt idx="1778">
                  <c:v>42121.721516203703</c:v>
                </c:pt>
                <c:pt idx="1779">
                  <c:v>42121.721562500003</c:v>
                </c:pt>
                <c:pt idx="1780">
                  <c:v>42121.721620370372</c:v>
                </c:pt>
                <c:pt idx="1781">
                  <c:v>42121.721678240741</c:v>
                </c:pt>
                <c:pt idx="1782">
                  <c:v>42121.721724537034</c:v>
                </c:pt>
                <c:pt idx="1783">
                  <c:v>42121.721782407411</c:v>
                </c:pt>
                <c:pt idx="1784">
                  <c:v>42121.72184027778</c:v>
                </c:pt>
                <c:pt idx="1785">
                  <c:v>42121.721898148149</c:v>
                </c:pt>
                <c:pt idx="1786">
                  <c:v>42121.721944444442</c:v>
                </c:pt>
                <c:pt idx="1787">
                  <c:v>42121.722002314818</c:v>
                </c:pt>
                <c:pt idx="1788">
                  <c:v>42121.722060185188</c:v>
                </c:pt>
                <c:pt idx="1789">
                  <c:v>42121.72210648148</c:v>
                </c:pt>
                <c:pt idx="1790">
                  <c:v>42121.72216435185</c:v>
                </c:pt>
                <c:pt idx="1791">
                  <c:v>42121.722222222219</c:v>
                </c:pt>
                <c:pt idx="1792">
                  <c:v>42121.722268518519</c:v>
                </c:pt>
                <c:pt idx="1793">
                  <c:v>42121.722326388888</c:v>
                </c:pt>
                <c:pt idx="1794">
                  <c:v>42121.722384259258</c:v>
                </c:pt>
                <c:pt idx="1795">
                  <c:v>42121.722430555557</c:v>
                </c:pt>
                <c:pt idx="1796">
                  <c:v>42121.722488425927</c:v>
                </c:pt>
                <c:pt idx="1797">
                  <c:v>42121.722546296296</c:v>
                </c:pt>
                <c:pt idx="1798">
                  <c:v>42121.722592592596</c:v>
                </c:pt>
                <c:pt idx="1799">
                  <c:v>42121.722650462965</c:v>
                </c:pt>
                <c:pt idx="1800">
                  <c:v>42121.722708333335</c:v>
                </c:pt>
                <c:pt idx="1801">
                  <c:v>42121.722754629627</c:v>
                </c:pt>
                <c:pt idx="1802">
                  <c:v>42121.722812499997</c:v>
                </c:pt>
                <c:pt idx="1803">
                  <c:v>42121.722870370373</c:v>
                </c:pt>
                <c:pt idx="1804">
                  <c:v>42121.722928240742</c:v>
                </c:pt>
                <c:pt idx="1805">
                  <c:v>42121.722974537035</c:v>
                </c:pt>
                <c:pt idx="1806">
                  <c:v>42121.723032407404</c:v>
                </c:pt>
                <c:pt idx="1807">
                  <c:v>42121.723090277781</c:v>
                </c:pt>
                <c:pt idx="1808">
                  <c:v>42121.723136574074</c:v>
                </c:pt>
                <c:pt idx="1809">
                  <c:v>42121.723194444443</c:v>
                </c:pt>
                <c:pt idx="1810">
                  <c:v>42121.723252314812</c:v>
                </c:pt>
                <c:pt idx="1811">
                  <c:v>42121.723298611112</c:v>
                </c:pt>
                <c:pt idx="1812">
                  <c:v>42121.723356481481</c:v>
                </c:pt>
                <c:pt idx="1813">
                  <c:v>42121.723414351851</c:v>
                </c:pt>
                <c:pt idx="1814">
                  <c:v>42121.723460648151</c:v>
                </c:pt>
                <c:pt idx="1815">
                  <c:v>42121.72351851852</c:v>
                </c:pt>
                <c:pt idx="1816">
                  <c:v>42121.723576388889</c:v>
                </c:pt>
                <c:pt idx="1817">
                  <c:v>42121.723622685182</c:v>
                </c:pt>
                <c:pt idx="1818">
                  <c:v>42121.723680555559</c:v>
                </c:pt>
                <c:pt idx="1819">
                  <c:v>42121.723738425928</c:v>
                </c:pt>
                <c:pt idx="1820">
                  <c:v>42121.723796296297</c:v>
                </c:pt>
                <c:pt idx="1821">
                  <c:v>42121.72384259259</c:v>
                </c:pt>
                <c:pt idx="1822">
                  <c:v>42121.723900462966</c:v>
                </c:pt>
                <c:pt idx="1823">
                  <c:v>42121.723958333336</c:v>
                </c:pt>
                <c:pt idx="1824">
                  <c:v>42121.724004629628</c:v>
                </c:pt>
                <c:pt idx="1825">
                  <c:v>42121.724062499998</c:v>
                </c:pt>
                <c:pt idx="1826">
                  <c:v>42121.724120370367</c:v>
                </c:pt>
                <c:pt idx="1827">
                  <c:v>42121.724166666667</c:v>
                </c:pt>
                <c:pt idx="1828">
                  <c:v>42121.724224537036</c:v>
                </c:pt>
                <c:pt idx="1829">
                  <c:v>42121.724282407406</c:v>
                </c:pt>
                <c:pt idx="1830">
                  <c:v>42121.724328703705</c:v>
                </c:pt>
                <c:pt idx="1831">
                  <c:v>42121.724386574075</c:v>
                </c:pt>
                <c:pt idx="1832">
                  <c:v>42121.724444444444</c:v>
                </c:pt>
                <c:pt idx="1833">
                  <c:v>42121.724490740744</c:v>
                </c:pt>
                <c:pt idx="1834">
                  <c:v>42121.724548611113</c:v>
                </c:pt>
                <c:pt idx="1835">
                  <c:v>42121.724606481483</c:v>
                </c:pt>
                <c:pt idx="1836">
                  <c:v>42121.724652777775</c:v>
                </c:pt>
                <c:pt idx="1837">
                  <c:v>42121.724710648145</c:v>
                </c:pt>
                <c:pt idx="1838">
                  <c:v>42121.724768518521</c:v>
                </c:pt>
                <c:pt idx="1839">
                  <c:v>42121.724826388891</c:v>
                </c:pt>
                <c:pt idx="1840">
                  <c:v>42121.724872685183</c:v>
                </c:pt>
                <c:pt idx="1841">
                  <c:v>42121.724930555552</c:v>
                </c:pt>
                <c:pt idx="1842">
                  <c:v>42121.724988425929</c:v>
                </c:pt>
                <c:pt idx="1843">
                  <c:v>42121.725034722222</c:v>
                </c:pt>
                <c:pt idx="1844">
                  <c:v>42121.725092592591</c:v>
                </c:pt>
                <c:pt idx="1845">
                  <c:v>42121.72515046296</c:v>
                </c:pt>
                <c:pt idx="1846">
                  <c:v>42121.72519675926</c:v>
                </c:pt>
                <c:pt idx="1847">
                  <c:v>42121.725254629629</c:v>
                </c:pt>
                <c:pt idx="1848">
                  <c:v>42121.725312499999</c:v>
                </c:pt>
                <c:pt idx="1849">
                  <c:v>42121.725358796299</c:v>
                </c:pt>
                <c:pt idx="1850">
                  <c:v>42121.725416666668</c:v>
                </c:pt>
                <c:pt idx="1851">
                  <c:v>42121.725474537037</c:v>
                </c:pt>
                <c:pt idx="1852">
                  <c:v>42121.72552083333</c:v>
                </c:pt>
                <c:pt idx="1853">
                  <c:v>42121.725578703707</c:v>
                </c:pt>
                <c:pt idx="1854">
                  <c:v>42121.725636574076</c:v>
                </c:pt>
                <c:pt idx="1855">
                  <c:v>42121.725682870368</c:v>
                </c:pt>
                <c:pt idx="1856">
                  <c:v>42121.725740740738</c:v>
                </c:pt>
                <c:pt idx="1857">
                  <c:v>42121.725798611114</c:v>
                </c:pt>
                <c:pt idx="1858">
                  <c:v>42121.725856481484</c:v>
                </c:pt>
                <c:pt idx="1859">
                  <c:v>42121.725902777776</c:v>
                </c:pt>
                <c:pt idx="1860">
                  <c:v>42121.725960648146</c:v>
                </c:pt>
                <c:pt idx="1861">
                  <c:v>42121.726018518515</c:v>
                </c:pt>
                <c:pt idx="1862">
                  <c:v>42121.726064814815</c:v>
                </c:pt>
                <c:pt idx="1863">
                  <c:v>42121.726122685184</c:v>
                </c:pt>
                <c:pt idx="1864">
                  <c:v>42121.726180555554</c:v>
                </c:pt>
                <c:pt idx="1865">
                  <c:v>42121.726226851853</c:v>
                </c:pt>
                <c:pt idx="1866">
                  <c:v>42121.726284722223</c:v>
                </c:pt>
                <c:pt idx="1867">
                  <c:v>42121.726342592592</c:v>
                </c:pt>
                <c:pt idx="1868">
                  <c:v>42121.726388888892</c:v>
                </c:pt>
                <c:pt idx="1869">
                  <c:v>42121.726446759261</c:v>
                </c:pt>
                <c:pt idx="1870">
                  <c:v>42121.726504629631</c:v>
                </c:pt>
                <c:pt idx="1871">
                  <c:v>42121.726550925923</c:v>
                </c:pt>
                <c:pt idx="1872">
                  <c:v>42121.7266087963</c:v>
                </c:pt>
                <c:pt idx="1873">
                  <c:v>42121.726666666669</c:v>
                </c:pt>
                <c:pt idx="1874">
                  <c:v>42121.726712962962</c:v>
                </c:pt>
                <c:pt idx="1875">
                  <c:v>42121.726770833331</c:v>
                </c:pt>
                <c:pt idx="1876">
                  <c:v>42121.7268287037</c:v>
                </c:pt>
                <c:pt idx="1877">
                  <c:v>42121.726886574077</c:v>
                </c:pt>
                <c:pt idx="1878">
                  <c:v>42121.72693287037</c:v>
                </c:pt>
                <c:pt idx="1879">
                  <c:v>42121.726990740739</c:v>
                </c:pt>
                <c:pt idx="1880">
                  <c:v>42121.727048611108</c:v>
                </c:pt>
                <c:pt idx="1881">
                  <c:v>42121.727094907408</c:v>
                </c:pt>
                <c:pt idx="1882">
                  <c:v>42121.727152777778</c:v>
                </c:pt>
                <c:pt idx="1883">
                  <c:v>42121.727210648147</c:v>
                </c:pt>
                <c:pt idx="1884">
                  <c:v>42121.727256944447</c:v>
                </c:pt>
                <c:pt idx="1885">
                  <c:v>42121.727314814816</c:v>
                </c:pt>
                <c:pt idx="1886">
                  <c:v>42121.727372685185</c:v>
                </c:pt>
                <c:pt idx="1887">
                  <c:v>42121.727418981478</c:v>
                </c:pt>
                <c:pt idx="1888">
                  <c:v>42121.727476851855</c:v>
                </c:pt>
                <c:pt idx="1889">
                  <c:v>42121.727534722224</c:v>
                </c:pt>
                <c:pt idx="1890">
                  <c:v>42121.727581018517</c:v>
                </c:pt>
                <c:pt idx="1891">
                  <c:v>42121.727638888886</c:v>
                </c:pt>
                <c:pt idx="1892">
                  <c:v>42121.727696759262</c:v>
                </c:pt>
                <c:pt idx="1893">
                  <c:v>42121.727743055555</c:v>
                </c:pt>
                <c:pt idx="1894">
                  <c:v>42121.727800925924</c:v>
                </c:pt>
                <c:pt idx="1895">
                  <c:v>42121.727858796294</c:v>
                </c:pt>
                <c:pt idx="1896">
                  <c:v>42121.727916666663</c:v>
                </c:pt>
                <c:pt idx="1897">
                  <c:v>42121.727962962963</c:v>
                </c:pt>
                <c:pt idx="1898">
                  <c:v>42121.728020833332</c:v>
                </c:pt>
                <c:pt idx="1899">
                  <c:v>42121.728078703702</c:v>
                </c:pt>
                <c:pt idx="1900">
                  <c:v>42121.728125000001</c:v>
                </c:pt>
                <c:pt idx="1901">
                  <c:v>42121.728182870371</c:v>
                </c:pt>
                <c:pt idx="1902">
                  <c:v>42121.72824074074</c:v>
                </c:pt>
                <c:pt idx="1903">
                  <c:v>42121.72828703704</c:v>
                </c:pt>
                <c:pt idx="1904">
                  <c:v>42121.728344907409</c:v>
                </c:pt>
                <c:pt idx="1905">
                  <c:v>42121.728402777779</c:v>
                </c:pt>
                <c:pt idx="1906">
                  <c:v>42121.728449074071</c:v>
                </c:pt>
                <c:pt idx="1907">
                  <c:v>42121.728506944448</c:v>
                </c:pt>
                <c:pt idx="1908">
                  <c:v>42121.728564814817</c:v>
                </c:pt>
                <c:pt idx="1909">
                  <c:v>42121.72861111111</c:v>
                </c:pt>
                <c:pt idx="1910">
                  <c:v>42121.728668981479</c:v>
                </c:pt>
                <c:pt idx="1911">
                  <c:v>42121.728726851848</c:v>
                </c:pt>
                <c:pt idx="1912">
                  <c:v>42121.728784722225</c:v>
                </c:pt>
                <c:pt idx="1913">
                  <c:v>42121.728831018518</c:v>
                </c:pt>
                <c:pt idx="1914">
                  <c:v>42121.728888888887</c:v>
                </c:pt>
                <c:pt idx="1915">
                  <c:v>42121.728946759256</c:v>
                </c:pt>
                <c:pt idx="1916">
                  <c:v>42121.728993055556</c:v>
                </c:pt>
                <c:pt idx="1917">
                  <c:v>42121.729050925926</c:v>
                </c:pt>
                <c:pt idx="1918">
                  <c:v>42121.729108796295</c:v>
                </c:pt>
                <c:pt idx="1919">
                  <c:v>42121.729155092595</c:v>
                </c:pt>
                <c:pt idx="1920">
                  <c:v>42121.729212962964</c:v>
                </c:pt>
                <c:pt idx="1921">
                  <c:v>42121.729270833333</c:v>
                </c:pt>
                <c:pt idx="1922">
                  <c:v>42121.729317129626</c:v>
                </c:pt>
                <c:pt idx="1923">
                  <c:v>42121.729375000003</c:v>
                </c:pt>
                <c:pt idx="1924">
                  <c:v>42121.729432870372</c:v>
                </c:pt>
                <c:pt idx="1925">
                  <c:v>42121.729479166665</c:v>
                </c:pt>
                <c:pt idx="1926">
                  <c:v>42121.729537037034</c:v>
                </c:pt>
                <c:pt idx="1927">
                  <c:v>42121.729594907411</c:v>
                </c:pt>
                <c:pt idx="1928">
                  <c:v>42121.729641203703</c:v>
                </c:pt>
                <c:pt idx="1929">
                  <c:v>42121.729699074072</c:v>
                </c:pt>
                <c:pt idx="1930">
                  <c:v>42121.729756944442</c:v>
                </c:pt>
                <c:pt idx="1931">
                  <c:v>42121.729803240742</c:v>
                </c:pt>
                <c:pt idx="1932">
                  <c:v>42121.729861111111</c:v>
                </c:pt>
                <c:pt idx="1933">
                  <c:v>42121.72991898148</c:v>
                </c:pt>
                <c:pt idx="1934">
                  <c:v>42121.72997685185</c:v>
                </c:pt>
                <c:pt idx="1935">
                  <c:v>42121.730023148149</c:v>
                </c:pt>
                <c:pt idx="1936">
                  <c:v>42121.730081018519</c:v>
                </c:pt>
                <c:pt idx="1937">
                  <c:v>42121.730138888888</c:v>
                </c:pt>
                <c:pt idx="1938">
                  <c:v>42121.730185185188</c:v>
                </c:pt>
                <c:pt idx="1939">
                  <c:v>42121.730243055557</c:v>
                </c:pt>
                <c:pt idx="1940">
                  <c:v>42121.730300925927</c:v>
                </c:pt>
                <c:pt idx="1941">
                  <c:v>42121.730347222219</c:v>
                </c:pt>
                <c:pt idx="1942">
                  <c:v>42121.730405092596</c:v>
                </c:pt>
                <c:pt idx="1943">
                  <c:v>42121.730462962965</c:v>
                </c:pt>
                <c:pt idx="1944">
                  <c:v>42121.730509259258</c:v>
                </c:pt>
                <c:pt idx="1945">
                  <c:v>42121.730567129627</c:v>
                </c:pt>
                <c:pt idx="1946">
                  <c:v>42121.730624999997</c:v>
                </c:pt>
                <c:pt idx="1947">
                  <c:v>42121.730671296296</c:v>
                </c:pt>
                <c:pt idx="1948">
                  <c:v>42121.730729166666</c:v>
                </c:pt>
                <c:pt idx="1949">
                  <c:v>42121.730787037035</c:v>
                </c:pt>
                <c:pt idx="1950">
                  <c:v>42121.730844907404</c:v>
                </c:pt>
                <c:pt idx="1951">
                  <c:v>42121.730891203704</c:v>
                </c:pt>
                <c:pt idx="1952">
                  <c:v>42121.730949074074</c:v>
                </c:pt>
                <c:pt idx="1953">
                  <c:v>42121.731006944443</c:v>
                </c:pt>
                <c:pt idx="1954">
                  <c:v>42121.731053240743</c:v>
                </c:pt>
                <c:pt idx="1955">
                  <c:v>42121.731111111112</c:v>
                </c:pt>
                <c:pt idx="1956">
                  <c:v>42121.731168981481</c:v>
                </c:pt>
                <c:pt idx="1957">
                  <c:v>42121.731215277781</c:v>
                </c:pt>
                <c:pt idx="1958">
                  <c:v>42121.731273148151</c:v>
                </c:pt>
                <c:pt idx="1959">
                  <c:v>42121.73133101852</c:v>
                </c:pt>
                <c:pt idx="1960">
                  <c:v>42121.731377314813</c:v>
                </c:pt>
                <c:pt idx="1961">
                  <c:v>42121.731435185182</c:v>
                </c:pt>
                <c:pt idx="1962">
                  <c:v>42121.731493055559</c:v>
                </c:pt>
                <c:pt idx="1963">
                  <c:v>42121.731539351851</c:v>
                </c:pt>
                <c:pt idx="1964">
                  <c:v>42121.73159722222</c:v>
                </c:pt>
                <c:pt idx="1965">
                  <c:v>42121.73165509259</c:v>
                </c:pt>
                <c:pt idx="1966">
                  <c:v>42121.73170138889</c:v>
                </c:pt>
                <c:pt idx="1967">
                  <c:v>42121.731759259259</c:v>
                </c:pt>
                <c:pt idx="1968">
                  <c:v>42121.731817129628</c:v>
                </c:pt>
                <c:pt idx="1969">
                  <c:v>42121.731874999998</c:v>
                </c:pt>
                <c:pt idx="1970">
                  <c:v>42121.731921296298</c:v>
                </c:pt>
                <c:pt idx="1971">
                  <c:v>42121.731979166667</c:v>
                </c:pt>
                <c:pt idx="1972">
                  <c:v>42121.732037037036</c:v>
                </c:pt>
                <c:pt idx="1973">
                  <c:v>42121.732083333336</c:v>
                </c:pt>
                <c:pt idx="1974">
                  <c:v>42121.732141203705</c:v>
                </c:pt>
                <c:pt idx="1975">
                  <c:v>42121.732199074075</c:v>
                </c:pt>
                <c:pt idx="1976">
                  <c:v>42121.732245370367</c:v>
                </c:pt>
                <c:pt idx="1977">
                  <c:v>42121.732303240744</c:v>
                </c:pt>
                <c:pt idx="1978">
                  <c:v>42121.732361111113</c:v>
                </c:pt>
                <c:pt idx="1979">
                  <c:v>42121.732407407406</c:v>
                </c:pt>
                <c:pt idx="1980">
                  <c:v>42121.732465277775</c:v>
                </c:pt>
                <c:pt idx="1981">
                  <c:v>42121.732523148145</c:v>
                </c:pt>
                <c:pt idx="1982">
                  <c:v>42121.732569444444</c:v>
                </c:pt>
                <c:pt idx="1983">
                  <c:v>42121.732627314814</c:v>
                </c:pt>
                <c:pt idx="1984">
                  <c:v>42121.732685185183</c:v>
                </c:pt>
                <c:pt idx="1985">
                  <c:v>42121.732731481483</c:v>
                </c:pt>
                <c:pt idx="1986">
                  <c:v>42121.732789351852</c:v>
                </c:pt>
                <c:pt idx="1987">
                  <c:v>42121.732847222222</c:v>
                </c:pt>
                <c:pt idx="1988">
                  <c:v>42121.732905092591</c:v>
                </c:pt>
                <c:pt idx="1989">
                  <c:v>42121.732951388891</c:v>
                </c:pt>
                <c:pt idx="1990">
                  <c:v>42121.73300925926</c:v>
                </c:pt>
                <c:pt idx="1991">
                  <c:v>42121.733067129629</c:v>
                </c:pt>
                <c:pt idx="1992">
                  <c:v>42121.733113425929</c:v>
                </c:pt>
                <c:pt idx="1993">
                  <c:v>42121.733171296299</c:v>
                </c:pt>
                <c:pt idx="1994">
                  <c:v>42121.733229166668</c:v>
                </c:pt>
                <c:pt idx="1995">
                  <c:v>42121.733275462961</c:v>
                </c:pt>
                <c:pt idx="1996">
                  <c:v>42121.73333333333</c:v>
                </c:pt>
                <c:pt idx="1997">
                  <c:v>42121.733391203707</c:v>
                </c:pt>
                <c:pt idx="1998">
                  <c:v>42121.733437499999</c:v>
                </c:pt>
                <c:pt idx="1999">
                  <c:v>42121.733495370368</c:v>
                </c:pt>
                <c:pt idx="2000">
                  <c:v>42121.733553240738</c:v>
                </c:pt>
                <c:pt idx="2001">
                  <c:v>42121.733599537038</c:v>
                </c:pt>
                <c:pt idx="2002">
                  <c:v>42121.733657407407</c:v>
                </c:pt>
                <c:pt idx="2003">
                  <c:v>42121.733715277776</c:v>
                </c:pt>
                <c:pt idx="2004">
                  <c:v>42121.733761574076</c:v>
                </c:pt>
                <c:pt idx="2005">
                  <c:v>42121.733819444446</c:v>
                </c:pt>
                <c:pt idx="2006">
                  <c:v>42121.733877314815</c:v>
                </c:pt>
                <c:pt idx="2007">
                  <c:v>42121.733935185184</c:v>
                </c:pt>
                <c:pt idx="2008">
                  <c:v>42121.733981481484</c:v>
                </c:pt>
                <c:pt idx="2009">
                  <c:v>42121.734039351853</c:v>
                </c:pt>
                <c:pt idx="2010">
                  <c:v>42121.734097222223</c:v>
                </c:pt>
                <c:pt idx="2011">
                  <c:v>42121.734143518515</c:v>
                </c:pt>
                <c:pt idx="2012">
                  <c:v>42121.734201388892</c:v>
                </c:pt>
                <c:pt idx="2013">
                  <c:v>42121.734259259261</c:v>
                </c:pt>
                <c:pt idx="2014">
                  <c:v>42121.734305555554</c:v>
                </c:pt>
                <c:pt idx="2015">
                  <c:v>42121.734363425923</c:v>
                </c:pt>
                <c:pt idx="2016">
                  <c:v>42121.7344212963</c:v>
                </c:pt>
                <c:pt idx="2017">
                  <c:v>42121.734467592592</c:v>
                </c:pt>
                <c:pt idx="2018">
                  <c:v>42121.734525462962</c:v>
                </c:pt>
                <c:pt idx="2019">
                  <c:v>42121.734583333331</c:v>
                </c:pt>
                <c:pt idx="2020">
                  <c:v>42121.734629629631</c:v>
                </c:pt>
                <c:pt idx="2021">
                  <c:v>42121.7346875</c:v>
                </c:pt>
                <c:pt idx="2022">
                  <c:v>42121.73474537037</c:v>
                </c:pt>
                <c:pt idx="2023">
                  <c:v>42121.734791666669</c:v>
                </c:pt>
                <c:pt idx="2024">
                  <c:v>42121.734849537039</c:v>
                </c:pt>
                <c:pt idx="2025">
                  <c:v>42121.734907407408</c:v>
                </c:pt>
                <c:pt idx="2026">
                  <c:v>42121.734965277778</c:v>
                </c:pt>
                <c:pt idx="2027">
                  <c:v>42121.735011574077</c:v>
                </c:pt>
                <c:pt idx="2028">
                  <c:v>42121.735069444447</c:v>
                </c:pt>
                <c:pt idx="2029">
                  <c:v>42121.735127314816</c:v>
                </c:pt>
                <c:pt idx="2030">
                  <c:v>42121.735173611109</c:v>
                </c:pt>
                <c:pt idx="2031">
                  <c:v>42121.735231481478</c:v>
                </c:pt>
                <c:pt idx="2032">
                  <c:v>42121.735289351855</c:v>
                </c:pt>
                <c:pt idx="2033">
                  <c:v>42121.735335648147</c:v>
                </c:pt>
                <c:pt idx="2034">
                  <c:v>42121.735393518517</c:v>
                </c:pt>
                <c:pt idx="2035">
                  <c:v>42121.735451388886</c:v>
                </c:pt>
                <c:pt idx="2036">
                  <c:v>42121.735497685186</c:v>
                </c:pt>
                <c:pt idx="2037">
                  <c:v>42121.735555555555</c:v>
                </c:pt>
                <c:pt idx="2038">
                  <c:v>42121.735613425924</c:v>
                </c:pt>
                <c:pt idx="2039">
                  <c:v>42121.735659722224</c:v>
                </c:pt>
                <c:pt idx="2040">
                  <c:v>42121.735717592594</c:v>
                </c:pt>
                <c:pt idx="2041">
                  <c:v>42121.735775462963</c:v>
                </c:pt>
                <c:pt idx="2042">
                  <c:v>42121.735821759263</c:v>
                </c:pt>
                <c:pt idx="2043">
                  <c:v>42121.735879629632</c:v>
                </c:pt>
                <c:pt idx="2044">
                  <c:v>42121.735937500001</c:v>
                </c:pt>
                <c:pt idx="2045">
                  <c:v>42121.735995370371</c:v>
                </c:pt>
                <c:pt idx="2046">
                  <c:v>42121.736041666663</c:v>
                </c:pt>
                <c:pt idx="2047">
                  <c:v>42121.73609953704</c:v>
                </c:pt>
                <c:pt idx="2048">
                  <c:v>42121.736157407409</c:v>
                </c:pt>
                <c:pt idx="2049">
                  <c:v>42121.736203703702</c:v>
                </c:pt>
                <c:pt idx="2050">
                  <c:v>42121.736261574071</c:v>
                </c:pt>
                <c:pt idx="2051">
                  <c:v>42121.736319444448</c:v>
                </c:pt>
                <c:pt idx="2052">
                  <c:v>42121.73636574074</c:v>
                </c:pt>
                <c:pt idx="2053">
                  <c:v>42121.73642361111</c:v>
                </c:pt>
                <c:pt idx="2054">
                  <c:v>42121.736481481479</c:v>
                </c:pt>
                <c:pt idx="2055">
                  <c:v>42121.736527777779</c:v>
                </c:pt>
                <c:pt idx="2056">
                  <c:v>42121.736585648148</c:v>
                </c:pt>
                <c:pt idx="2057">
                  <c:v>42121.736643518518</c:v>
                </c:pt>
                <c:pt idx="2058">
                  <c:v>42121.736689814818</c:v>
                </c:pt>
                <c:pt idx="2059">
                  <c:v>42121.736747685187</c:v>
                </c:pt>
                <c:pt idx="2060">
                  <c:v>42121.736805555556</c:v>
                </c:pt>
                <c:pt idx="2061">
                  <c:v>42121.736863425926</c:v>
                </c:pt>
                <c:pt idx="2062">
                  <c:v>42121.736909722225</c:v>
                </c:pt>
                <c:pt idx="2063">
                  <c:v>42121.736967592595</c:v>
                </c:pt>
                <c:pt idx="2064">
                  <c:v>42121.737025462964</c:v>
                </c:pt>
                <c:pt idx="2065">
                  <c:v>42121.737071759257</c:v>
                </c:pt>
                <c:pt idx="2066">
                  <c:v>42121.737129629626</c:v>
                </c:pt>
                <c:pt idx="2067">
                  <c:v>42121.737187500003</c:v>
                </c:pt>
                <c:pt idx="2068">
                  <c:v>42121.737233796295</c:v>
                </c:pt>
                <c:pt idx="2069">
                  <c:v>42121.737291666665</c:v>
                </c:pt>
                <c:pt idx="2070">
                  <c:v>42121.737349537034</c:v>
                </c:pt>
                <c:pt idx="2071">
                  <c:v>42121.737395833334</c:v>
                </c:pt>
                <c:pt idx="2072">
                  <c:v>42121.737453703703</c:v>
                </c:pt>
                <c:pt idx="2073">
                  <c:v>42121.737511574072</c:v>
                </c:pt>
                <c:pt idx="2074">
                  <c:v>42121.737557870372</c:v>
                </c:pt>
                <c:pt idx="2075">
                  <c:v>42121.737615740742</c:v>
                </c:pt>
                <c:pt idx="2076">
                  <c:v>42121.737673611111</c:v>
                </c:pt>
                <c:pt idx="2077">
                  <c:v>42121.737719907411</c:v>
                </c:pt>
                <c:pt idx="2078">
                  <c:v>42121.73777777778</c:v>
                </c:pt>
                <c:pt idx="2079">
                  <c:v>42121.737835648149</c:v>
                </c:pt>
                <c:pt idx="2080">
                  <c:v>42121.737893518519</c:v>
                </c:pt>
                <c:pt idx="2081">
                  <c:v>42121.737939814811</c:v>
                </c:pt>
                <c:pt idx="2082">
                  <c:v>42121.737997685188</c:v>
                </c:pt>
                <c:pt idx="2083">
                  <c:v>42121.738055555557</c:v>
                </c:pt>
                <c:pt idx="2084">
                  <c:v>42121.73810185185</c:v>
                </c:pt>
                <c:pt idx="2085">
                  <c:v>42121.738159722219</c:v>
                </c:pt>
                <c:pt idx="2086">
                  <c:v>42121.738217592596</c:v>
                </c:pt>
                <c:pt idx="2087">
                  <c:v>42121.738263888888</c:v>
                </c:pt>
                <c:pt idx="2088">
                  <c:v>42121.738321759258</c:v>
                </c:pt>
                <c:pt idx="2089">
                  <c:v>42121.738379629627</c:v>
                </c:pt>
                <c:pt idx="2090">
                  <c:v>42121.738425925927</c:v>
                </c:pt>
                <c:pt idx="2091">
                  <c:v>42121.738483796296</c:v>
                </c:pt>
                <c:pt idx="2092">
                  <c:v>42121.738541666666</c:v>
                </c:pt>
                <c:pt idx="2093">
                  <c:v>42121.738587962966</c:v>
                </c:pt>
                <c:pt idx="2094">
                  <c:v>42121.738645833335</c:v>
                </c:pt>
                <c:pt idx="2095">
                  <c:v>42121.738703703704</c:v>
                </c:pt>
                <c:pt idx="2096">
                  <c:v>42121.738749999997</c:v>
                </c:pt>
                <c:pt idx="2097">
                  <c:v>42121.738807870373</c:v>
                </c:pt>
                <c:pt idx="2098">
                  <c:v>42121.738865740743</c:v>
                </c:pt>
                <c:pt idx="2099">
                  <c:v>42121.738923611112</c:v>
                </c:pt>
                <c:pt idx="2100">
                  <c:v>42121.738969907405</c:v>
                </c:pt>
                <c:pt idx="2101">
                  <c:v>42121.739027777781</c:v>
                </c:pt>
                <c:pt idx="2102">
                  <c:v>42121.739085648151</c:v>
                </c:pt>
                <c:pt idx="2103">
                  <c:v>42121.739131944443</c:v>
                </c:pt>
                <c:pt idx="2104">
                  <c:v>42121.739189814813</c:v>
                </c:pt>
                <c:pt idx="2105">
                  <c:v>42121.739247685182</c:v>
                </c:pt>
                <c:pt idx="2106">
                  <c:v>42121.739293981482</c:v>
                </c:pt>
                <c:pt idx="2107">
                  <c:v>42121.739351851851</c:v>
                </c:pt>
                <c:pt idx="2108">
                  <c:v>42121.73940972222</c:v>
                </c:pt>
                <c:pt idx="2109">
                  <c:v>42121.73945601852</c:v>
                </c:pt>
                <c:pt idx="2110">
                  <c:v>42121.73951388889</c:v>
                </c:pt>
                <c:pt idx="2111">
                  <c:v>42121.739571759259</c:v>
                </c:pt>
                <c:pt idx="2112">
                  <c:v>42121.739618055559</c:v>
                </c:pt>
                <c:pt idx="2113">
                  <c:v>42121.739675925928</c:v>
                </c:pt>
                <c:pt idx="2114">
                  <c:v>42121.739733796298</c:v>
                </c:pt>
                <c:pt idx="2115">
                  <c:v>42121.73978009259</c:v>
                </c:pt>
                <c:pt idx="2116">
                  <c:v>42121.739837962959</c:v>
                </c:pt>
                <c:pt idx="2117">
                  <c:v>42121.739895833336</c:v>
                </c:pt>
                <c:pt idx="2118">
                  <c:v>42121.739953703705</c:v>
                </c:pt>
                <c:pt idx="2119">
                  <c:v>42121.74</c:v>
                </c:pt>
                <c:pt idx="2120">
                  <c:v>42121.740057870367</c:v>
                </c:pt>
                <c:pt idx="2121">
                  <c:v>42121.740115740744</c:v>
                </c:pt>
                <c:pt idx="2122">
                  <c:v>42121.740162037036</c:v>
                </c:pt>
                <c:pt idx="2123">
                  <c:v>42121.740219907406</c:v>
                </c:pt>
                <c:pt idx="2124">
                  <c:v>42121.740277777775</c:v>
                </c:pt>
                <c:pt idx="2125">
                  <c:v>42121.740324074075</c:v>
                </c:pt>
                <c:pt idx="2126">
                  <c:v>42121.740381944444</c:v>
                </c:pt>
                <c:pt idx="2127">
                  <c:v>42121.740439814814</c:v>
                </c:pt>
                <c:pt idx="2128">
                  <c:v>42121.740486111114</c:v>
                </c:pt>
                <c:pt idx="2129">
                  <c:v>42121.740543981483</c:v>
                </c:pt>
                <c:pt idx="2130">
                  <c:v>42121.740601851852</c:v>
                </c:pt>
                <c:pt idx="2131">
                  <c:v>42121.740648148145</c:v>
                </c:pt>
                <c:pt idx="2132">
                  <c:v>42121.740706018521</c:v>
                </c:pt>
                <c:pt idx="2133">
                  <c:v>42121.740763888891</c:v>
                </c:pt>
                <c:pt idx="2134">
                  <c:v>42121.74082175926</c:v>
                </c:pt>
                <c:pt idx="2135">
                  <c:v>42121.740868055553</c:v>
                </c:pt>
                <c:pt idx="2136">
                  <c:v>42121.740925925929</c:v>
                </c:pt>
                <c:pt idx="2137">
                  <c:v>42121.740983796299</c:v>
                </c:pt>
                <c:pt idx="2138">
                  <c:v>42121.741030092591</c:v>
                </c:pt>
                <c:pt idx="2139">
                  <c:v>42121.741087962961</c:v>
                </c:pt>
                <c:pt idx="2140">
                  <c:v>42121.74114583333</c:v>
                </c:pt>
                <c:pt idx="2141">
                  <c:v>42121.74119212963</c:v>
                </c:pt>
                <c:pt idx="2142">
                  <c:v>42121.741249999999</c:v>
                </c:pt>
                <c:pt idx="2143">
                  <c:v>42121.741307870368</c:v>
                </c:pt>
                <c:pt idx="2144">
                  <c:v>42121.741354166668</c:v>
                </c:pt>
                <c:pt idx="2145">
                  <c:v>42121.741412037038</c:v>
                </c:pt>
                <c:pt idx="2146">
                  <c:v>42121.741469907407</c:v>
                </c:pt>
                <c:pt idx="2147">
                  <c:v>42121.741516203707</c:v>
                </c:pt>
                <c:pt idx="2148">
                  <c:v>42121.741574074076</c:v>
                </c:pt>
                <c:pt idx="2149">
                  <c:v>42121.741631944446</c:v>
                </c:pt>
                <c:pt idx="2150">
                  <c:v>42121.741678240738</c:v>
                </c:pt>
                <c:pt idx="2151">
                  <c:v>42121.741736111115</c:v>
                </c:pt>
                <c:pt idx="2152">
                  <c:v>42121.741793981484</c:v>
                </c:pt>
                <c:pt idx="2153">
                  <c:v>42121.741851851853</c:v>
                </c:pt>
                <c:pt idx="2154">
                  <c:v>42121.741898148146</c:v>
                </c:pt>
                <c:pt idx="2155">
                  <c:v>42121.741956018515</c:v>
                </c:pt>
                <c:pt idx="2156">
                  <c:v>42121.742013888892</c:v>
                </c:pt>
                <c:pt idx="2157">
                  <c:v>42121.742060185185</c:v>
                </c:pt>
                <c:pt idx="2158">
                  <c:v>42121.742118055554</c:v>
                </c:pt>
                <c:pt idx="2159">
                  <c:v>42121.742175925923</c:v>
                </c:pt>
                <c:pt idx="2160">
                  <c:v>42121.742222222223</c:v>
                </c:pt>
                <c:pt idx="2161">
                  <c:v>42121.742280092592</c:v>
                </c:pt>
                <c:pt idx="2162">
                  <c:v>42121.742337962962</c:v>
                </c:pt>
                <c:pt idx="2163">
                  <c:v>42121.742384259262</c:v>
                </c:pt>
                <c:pt idx="2164">
                  <c:v>42121.742442129631</c:v>
                </c:pt>
                <c:pt idx="2165">
                  <c:v>42121.7425</c:v>
                </c:pt>
                <c:pt idx="2166">
                  <c:v>42121.742546296293</c:v>
                </c:pt>
                <c:pt idx="2167">
                  <c:v>42121.742604166669</c:v>
                </c:pt>
                <c:pt idx="2168">
                  <c:v>42121.742662037039</c:v>
                </c:pt>
                <c:pt idx="2169">
                  <c:v>42121.742708333331</c:v>
                </c:pt>
                <c:pt idx="2170">
                  <c:v>42121.742766203701</c:v>
                </c:pt>
                <c:pt idx="2171">
                  <c:v>42121.742824074077</c:v>
                </c:pt>
                <c:pt idx="2172">
                  <c:v>42121.742881944447</c:v>
                </c:pt>
                <c:pt idx="2173">
                  <c:v>42121.742928240739</c:v>
                </c:pt>
                <c:pt idx="2174">
                  <c:v>42121.742986111109</c:v>
                </c:pt>
                <c:pt idx="2175">
                  <c:v>42121.743043981478</c:v>
                </c:pt>
                <c:pt idx="2176">
                  <c:v>42121.743090277778</c:v>
                </c:pt>
                <c:pt idx="2177">
                  <c:v>42121.743148148147</c:v>
                </c:pt>
                <c:pt idx="2178">
                  <c:v>42121.743206018517</c:v>
                </c:pt>
                <c:pt idx="2179">
                  <c:v>42121.743252314816</c:v>
                </c:pt>
                <c:pt idx="2180">
                  <c:v>42121.743310185186</c:v>
                </c:pt>
                <c:pt idx="2181">
                  <c:v>42121.743368055555</c:v>
                </c:pt>
                <c:pt idx="2182">
                  <c:v>42121.743414351855</c:v>
                </c:pt>
                <c:pt idx="2183">
                  <c:v>42121.743472222224</c:v>
                </c:pt>
                <c:pt idx="2184">
                  <c:v>42121.743530092594</c:v>
                </c:pt>
                <c:pt idx="2185">
                  <c:v>42121.743576388886</c:v>
                </c:pt>
                <c:pt idx="2186">
                  <c:v>42121.743634259263</c:v>
                </c:pt>
                <c:pt idx="2187">
                  <c:v>42121.743692129632</c:v>
                </c:pt>
                <c:pt idx="2188">
                  <c:v>42121.743738425925</c:v>
                </c:pt>
                <c:pt idx="2189">
                  <c:v>42121.743796296294</c:v>
                </c:pt>
                <c:pt idx="2190">
                  <c:v>42121.743854166663</c:v>
                </c:pt>
                <c:pt idx="2191">
                  <c:v>42121.743900462963</c:v>
                </c:pt>
                <c:pt idx="2192">
                  <c:v>42121.743958333333</c:v>
                </c:pt>
                <c:pt idx="2193">
                  <c:v>42121.744016203702</c:v>
                </c:pt>
                <c:pt idx="2194">
                  <c:v>42121.744074074071</c:v>
                </c:pt>
                <c:pt idx="2195">
                  <c:v>42121.744120370371</c:v>
                </c:pt>
                <c:pt idx="2196">
                  <c:v>42121.74417824074</c:v>
                </c:pt>
                <c:pt idx="2197">
                  <c:v>42121.74423611111</c:v>
                </c:pt>
                <c:pt idx="2198">
                  <c:v>42121.74428240741</c:v>
                </c:pt>
                <c:pt idx="2199">
                  <c:v>42121.744340277779</c:v>
                </c:pt>
                <c:pt idx="2200">
                  <c:v>42121.744398148148</c:v>
                </c:pt>
                <c:pt idx="2201">
                  <c:v>42121.744444444441</c:v>
                </c:pt>
                <c:pt idx="2202">
                  <c:v>42121.744502314818</c:v>
                </c:pt>
                <c:pt idx="2203">
                  <c:v>42121.744560185187</c:v>
                </c:pt>
                <c:pt idx="2204">
                  <c:v>42121.744606481479</c:v>
                </c:pt>
                <c:pt idx="2205">
                  <c:v>42121.744664351849</c:v>
                </c:pt>
                <c:pt idx="2206">
                  <c:v>42121.744722222225</c:v>
                </c:pt>
                <c:pt idx="2207">
                  <c:v>42121.744768518518</c:v>
                </c:pt>
                <c:pt idx="2208">
                  <c:v>42121.744826388887</c:v>
                </c:pt>
                <c:pt idx="2209">
                  <c:v>42121.744884259257</c:v>
                </c:pt>
                <c:pt idx="2210">
                  <c:v>42121.744942129626</c:v>
                </c:pt>
                <c:pt idx="2211">
                  <c:v>42121.744988425926</c:v>
                </c:pt>
                <c:pt idx="2212">
                  <c:v>42121.745046296295</c:v>
                </c:pt>
                <c:pt idx="2213">
                  <c:v>42121.745104166665</c:v>
                </c:pt>
                <c:pt idx="2214">
                  <c:v>42121.745150462964</c:v>
                </c:pt>
                <c:pt idx="2215">
                  <c:v>42121.745208333334</c:v>
                </c:pt>
                <c:pt idx="2216">
                  <c:v>42121.745266203703</c:v>
                </c:pt>
                <c:pt idx="2217">
                  <c:v>42121.745312500003</c:v>
                </c:pt>
                <c:pt idx="2218">
                  <c:v>42121.745370370372</c:v>
                </c:pt>
                <c:pt idx="2219">
                  <c:v>42121.745428240742</c:v>
                </c:pt>
                <c:pt idx="2220">
                  <c:v>42121.745474537034</c:v>
                </c:pt>
                <c:pt idx="2221">
                  <c:v>42121.745532407411</c:v>
                </c:pt>
                <c:pt idx="2222">
                  <c:v>42121.74559027778</c:v>
                </c:pt>
                <c:pt idx="2223">
                  <c:v>42121.745636574073</c:v>
                </c:pt>
                <c:pt idx="2224">
                  <c:v>42121.745694444442</c:v>
                </c:pt>
                <c:pt idx="2225">
                  <c:v>42121.745752314811</c:v>
                </c:pt>
                <c:pt idx="2226">
                  <c:v>42121.745798611111</c:v>
                </c:pt>
                <c:pt idx="2227">
                  <c:v>42121.745856481481</c:v>
                </c:pt>
                <c:pt idx="2228">
                  <c:v>42121.74591435185</c:v>
                </c:pt>
                <c:pt idx="2229">
                  <c:v>42121.745972222219</c:v>
                </c:pt>
                <c:pt idx="2230">
                  <c:v>42121.746018518519</c:v>
                </c:pt>
                <c:pt idx="2231">
                  <c:v>42121.746076388888</c:v>
                </c:pt>
                <c:pt idx="2232">
                  <c:v>42121.746134259258</c:v>
                </c:pt>
                <c:pt idx="2233">
                  <c:v>42121.746180555558</c:v>
                </c:pt>
                <c:pt idx="2234">
                  <c:v>42121.746238425927</c:v>
                </c:pt>
                <c:pt idx="2235">
                  <c:v>42121.746296296296</c:v>
                </c:pt>
                <c:pt idx="2236">
                  <c:v>42121.746342592596</c:v>
                </c:pt>
                <c:pt idx="2237">
                  <c:v>42121.746400462966</c:v>
                </c:pt>
                <c:pt idx="2238">
                  <c:v>42121.746458333335</c:v>
                </c:pt>
                <c:pt idx="2239">
                  <c:v>42121.746504629627</c:v>
                </c:pt>
                <c:pt idx="2240">
                  <c:v>42121.746562499997</c:v>
                </c:pt>
                <c:pt idx="2241">
                  <c:v>42121.746620370373</c:v>
                </c:pt>
                <c:pt idx="2242">
                  <c:v>42121.746666666666</c:v>
                </c:pt>
                <c:pt idx="2243">
                  <c:v>42121.746724537035</c:v>
                </c:pt>
                <c:pt idx="2244">
                  <c:v>42121.746782407405</c:v>
                </c:pt>
                <c:pt idx="2245">
                  <c:v>42121.746828703705</c:v>
                </c:pt>
                <c:pt idx="2246">
                  <c:v>42121.746886574074</c:v>
                </c:pt>
                <c:pt idx="2247">
                  <c:v>42121.746944444443</c:v>
                </c:pt>
                <c:pt idx="2248">
                  <c:v>42121.747002314813</c:v>
                </c:pt>
                <c:pt idx="2249">
                  <c:v>42121.747048611112</c:v>
                </c:pt>
                <c:pt idx="2250">
                  <c:v>42121.747106481482</c:v>
                </c:pt>
                <c:pt idx="2251">
                  <c:v>42121.747164351851</c:v>
                </c:pt>
                <c:pt idx="2252">
                  <c:v>42121.747210648151</c:v>
                </c:pt>
                <c:pt idx="2253">
                  <c:v>42121.74726851852</c:v>
                </c:pt>
                <c:pt idx="2254">
                  <c:v>42121.74732638889</c:v>
                </c:pt>
                <c:pt idx="2255">
                  <c:v>42121.747372685182</c:v>
                </c:pt>
                <c:pt idx="2256">
                  <c:v>42121.747430555559</c:v>
                </c:pt>
                <c:pt idx="2257">
                  <c:v>42121.747488425928</c:v>
                </c:pt>
                <c:pt idx="2258">
                  <c:v>42121.747534722221</c:v>
                </c:pt>
                <c:pt idx="2259">
                  <c:v>42121.74759259259</c:v>
                </c:pt>
                <c:pt idx="2260">
                  <c:v>42121.747650462959</c:v>
                </c:pt>
                <c:pt idx="2261">
                  <c:v>42121.747696759259</c:v>
                </c:pt>
                <c:pt idx="2262">
                  <c:v>42121.747754629629</c:v>
                </c:pt>
                <c:pt idx="2263">
                  <c:v>42121.747812499998</c:v>
                </c:pt>
                <c:pt idx="2264">
                  <c:v>42121.747858796298</c:v>
                </c:pt>
                <c:pt idx="2265">
                  <c:v>42121.747916666667</c:v>
                </c:pt>
                <c:pt idx="2266">
                  <c:v>42121.747974537036</c:v>
                </c:pt>
                <c:pt idx="2267">
                  <c:v>42121.748032407406</c:v>
                </c:pt>
                <c:pt idx="2268">
                  <c:v>42121.748078703706</c:v>
                </c:pt>
                <c:pt idx="2269">
                  <c:v>42121.748136574075</c:v>
                </c:pt>
                <c:pt idx="2270">
                  <c:v>42121.748194444444</c:v>
                </c:pt>
                <c:pt idx="2271">
                  <c:v>42121.748240740744</c:v>
                </c:pt>
                <c:pt idx="2272">
                  <c:v>42121.748298611114</c:v>
                </c:pt>
                <c:pt idx="2273">
                  <c:v>42121.748356481483</c:v>
                </c:pt>
                <c:pt idx="2274">
                  <c:v>42121.748402777775</c:v>
                </c:pt>
                <c:pt idx="2275">
                  <c:v>42121.748460648145</c:v>
                </c:pt>
                <c:pt idx="2276">
                  <c:v>42121.748518518521</c:v>
                </c:pt>
                <c:pt idx="2277">
                  <c:v>42121.748564814814</c:v>
                </c:pt>
                <c:pt idx="2278">
                  <c:v>42121.748622685183</c:v>
                </c:pt>
                <c:pt idx="2279">
                  <c:v>42121.748680555553</c:v>
                </c:pt>
                <c:pt idx="2280">
                  <c:v>42121.748726851853</c:v>
                </c:pt>
                <c:pt idx="2281">
                  <c:v>42121.748784722222</c:v>
                </c:pt>
                <c:pt idx="2282">
                  <c:v>42121.748842592591</c:v>
                </c:pt>
                <c:pt idx="2283">
                  <c:v>42121.748888888891</c:v>
                </c:pt>
                <c:pt idx="2284">
                  <c:v>42121.74894675926</c:v>
                </c:pt>
                <c:pt idx="2285">
                  <c:v>42121.74900462963</c:v>
                </c:pt>
                <c:pt idx="2286">
                  <c:v>42121.749050925922</c:v>
                </c:pt>
                <c:pt idx="2287">
                  <c:v>42121.749108796299</c:v>
                </c:pt>
                <c:pt idx="2288">
                  <c:v>42121.749166666668</c:v>
                </c:pt>
                <c:pt idx="2289">
                  <c:v>42121.749224537038</c:v>
                </c:pt>
                <c:pt idx="2290">
                  <c:v>42121.74927083333</c:v>
                </c:pt>
                <c:pt idx="2291">
                  <c:v>42121.749328703707</c:v>
                </c:pt>
                <c:pt idx="2292">
                  <c:v>42121.749386574076</c:v>
                </c:pt>
                <c:pt idx="2293">
                  <c:v>42121.749432870369</c:v>
                </c:pt>
                <c:pt idx="2294">
                  <c:v>42121.749490740738</c:v>
                </c:pt>
                <c:pt idx="2295">
                  <c:v>42121.749548611115</c:v>
                </c:pt>
                <c:pt idx="2296">
                  <c:v>42121.749594907407</c:v>
                </c:pt>
                <c:pt idx="2297">
                  <c:v>42121.749652777777</c:v>
                </c:pt>
                <c:pt idx="2298">
                  <c:v>42121.749710648146</c:v>
                </c:pt>
                <c:pt idx="2299">
                  <c:v>42121.749756944446</c:v>
                </c:pt>
                <c:pt idx="2300">
                  <c:v>42121.749814814815</c:v>
                </c:pt>
                <c:pt idx="2301">
                  <c:v>42121.749872685185</c:v>
                </c:pt>
                <c:pt idx="2302">
                  <c:v>42121.749918981484</c:v>
                </c:pt>
                <c:pt idx="2303">
                  <c:v>42121.749976851854</c:v>
                </c:pt>
                <c:pt idx="2304">
                  <c:v>42121.750034722223</c:v>
                </c:pt>
                <c:pt idx="2305">
                  <c:v>42121.750092592592</c:v>
                </c:pt>
                <c:pt idx="2306">
                  <c:v>42121.750138888892</c:v>
                </c:pt>
                <c:pt idx="2307">
                  <c:v>42121.750196759262</c:v>
                </c:pt>
                <c:pt idx="2308">
                  <c:v>42121.750254629631</c:v>
                </c:pt>
                <c:pt idx="2309">
                  <c:v>42121.750300925924</c:v>
                </c:pt>
                <c:pt idx="2310">
                  <c:v>42121.750358796293</c:v>
                </c:pt>
                <c:pt idx="2311">
                  <c:v>42121.750416666669</c:v>
                </c:pt>
                <c:pt idx="2312">
                  <c:v>42121.750462962962</c:v>
                </c:pt>
                <c:pt idx="2313">
                  <c:v>42121.750520833331</c:v>
                </c:pt>
                <c:pt idx="2314">
                  <c:v>42121.750578703701</c:v>
                </c:pt>
                <c:pt idx="2315">
                  <c:v>42121.750625000001</c:v>
                </c:pt>
                <c:pt idx="2316">
                  <c:v>42121.75068287037</c:v>
                </c:pt>
                <c:pt idx="2317">
                  <c:v>42121.750740740739</c:v>
                </c:pt>
                <c:pt idx="2318">
                  <c:v>42121.750787037039</c:v>
                </c:pt>
                <c:pt idx="2319">
                  <c:v>42121.750844907408</c:v>
                </c:pt>
                <c:pt idx="2320">
                  <c:v>42121.750902777778</c:v>
                </c:pt>
                <c:pt idx="2321">
                  <c:v>42121.750949074078</c:v>
                </c:pt>
                <c:pt idx="2322">
                  <c:v>42121.751006944447</c:v>
                </c:pt>
                <c:pt idx="2323">
                  <c:v>42121.751064814816</c:v>
                </c:pt>
                <c:pt idx="2324">
                  <c:v>42121.751122685186</c:v>
                </c:pt>
                <c:pt idx="2325">
                  <c:v>42121.751168981478</c:v>
                </c:pt>
                <c:pt idx="2326">
                  <c:v>42121.751226851855</c:v>
                </c:pt>
                <c:pt idx="2327">
                  <c:v>42121.751284722224</c:v>
                </c:pt>
                <c:pt idx="2328">
                  <c:v>42121.751331018517</c:v>
                </c:pt>
                <c:pt idx="2329">
                  <c:v>42121.751388888886</c:v>
                </c:pt>
                <c:pt idx="2330">
                  <c:v>42121.751446759263</c:v>
                </c:pt>
                <c:pt idx="2331">
                  <c:v>42121.751493055555</c:v>
                </c:pt>
                <c:pt idx="2332">
                  <c:v>42121.751550925925</c:v>
                </c:pt>
                <c:pt idx="2333">
                  <c:v>42121.751608796294</c:v>
                </c:pt>
                <c:pt idx="2334">
                  <c:v>42121.751655092594</c:v>
                </c:pt>
                <c:pt idx="2335">
                  <c:v>42121.751712962963</c:v>
                </c:pt>
                <c:pt idx="2336">
                  <c:v>42121.751770833333</c:v>
                </c:pt>
                <c:pt idx="2337">
                  <c:v>42121.751817129632</c:v>
                </c:pt>
                <c:pt idx="2338">
                  <c:v>42121.751875000002</c:v>
                </c:pt>
                <c:pt idx="2339">
                  <c:v>42121.751932870371</c:v>
                </c:pt>
                <c:pt idx="2340">
                  <c:v>42121.751979166664</c:v>
                </c:pt>
                <c:pt idx="2341">
                  <c:v>42121.75203703704</c:v>
                </c:pt>
                <c:pt idx="2342">
                  <c:v>42121.75209490741</c:v>
                </c:pt>
                <c:pt idx="2343">
                  <c:v>42121.752152777779</c:v>
                </c:pt>
                <c:pt idx="2344">
                  <c:v>42121.752199074072</c:v>
                </c:pt>
                <c:pt idx="2345">
                  <c:v>42121.752256944441</c:v>
                </c:pt>
                <c:pt idx="2346">
                  <c:v>42121.752314814818</c:v>
                </c:pt>
                <c:pt idx="2347">
                  <c:v>42121.75236111111</c:v>
                </c:pt>
                <c:pt idx="2348">
                  <c:v>42121.752418981479</c:v>
                </c:pt>
                <c:pt idx="2349">
                  <c:v>42121.752476851849</c:v>
                </c:pt>
                <c:pt idx="2350">
                  <c:v>42121.752523148149</c:v>
                </c:pt>
                <c:pt idx="2351">
                  <c:v>42121.752581018518</c:v>
                </c:pt>
                <c:pt idx="2352">
                  <c:v>42121.752638888887</c:v>
                </c:pt>
                <c:pt idx="2353">
                  <c:v>42121.752685185187</c:v>
                </c:pt>
                <c:pt idx="2354">
                  <c:v>42121.752743055556</c:v>
                </c:pt>
                <c:pt idx="2355">
                  <c:v>42121.752800925926</c:v>
                </c:pt>
                <c:pt idx="2356">
                  <c:v>42121.752847222226</c:v>
                </c:pt>
                <c:pt idx="2357">
                  <c:v>42121.752905092595</c:v>
                </c:pt>
                <c:pt idx="2358">
                  <c:v>42121.752962962964</c:v>
                </c:pt>
                <c:pt idx="2359">
                  <c:v>42121.753009259257</c:v>
                </c:pt>
                <c:pt idx="2360">
                  <c:v>42121.753067129626</c:v>
                </c:pt>
                <c:pt idx="2361">
                  <c:v>42121.753125000003</c:v>
                </c:pt>
                <c:pt idx="2362">
                  <c:v>42121.753182870372</c:v>
                </c:pt>
                <c:pt idx="2363">
                  <c:v>42121.753229166665</c:v>
                </c:pt>
                <c:pt idx="2364">
                  <c:v>42121.753287037034</c:v>
                </c:pt>
                <c:pt idx="2365">
                  <c:v>42121.753344907411</c:v>
                </c:pt>
                <c:pt idx="2366">
                  <c:v>42121.753391203703</c:v>
                </c:pt>
                <c:pt idx="2367">
                  <c:v>42121.753449074073</c:v>
                </c:pt>
                <c:pt idx="2368">
                  <c:v>42121.753506944442</c:v>
                </c:pt>
                <c:pt idx="2369">
                  <c:v>42121.753553240742</c:v>
                </c:pt>
                <c:pt idx="2370">
                  <c:v>42121.753611111111</c:v>
                </c:pt>
                <c:pt idx="2371">
                  <c:v>42121.753668981481</c:v>
                </c:pt>
                <c:pt idx="2372">
                  <c:v>42121.75371527778</c:v>
                </c:pt>
                <c:pt idx="2373">
                  <c:v>42121.75377314815</c:v>
                </c:pt>
                <c:pt idx="2374">
                  <c:v>42121.753831018519</c:v>
                </c:pt>
                <c:pt idx="2375">
                  <c:v>42121.753877314812</c:v>
                </c:pt>
                <c:pt idx="2376">
                  <c:v>42121.753935185188</c:v>
                </c:pt>
                <c:pt idx="2377">
                  <c:v>42121.753993055558</c:v>
                </c:pt>
                <c:pt idx="2378">
                  <c:v>42121.75403935185</c:v>
                </c:pt>
                <c:pt idx="2379">
                  <c:v>42121.75409722222</c:v>
                </c:pt>
                <c:pt idx="2380">
                  <c:v>42121.754155092596</c:v>
                </c:pt>
                <c:pt idx="2381">
                  <c:v>42121.754212962966</c:v>
                </c:pt>
                <c:pt idx="2382">
                  <c:v>42121.754259259258</c:v>
                </c:pt>
                <c:pt idx="2383">
                  <c:v>42121.754317129627</c:v>
                </c:pt>
                <c:pt idx="2384">
                  <c:v>42121.754374999997</c:v>
                </c:pt>
                <c:pt idx="2385">
                  <c:v>42121.754421296297</c:v>
                </c:pt>
                <c:pt idx="2386">
                  <c:v>42121.754479166666</c:v>
                </c:pt>
                <c:pt idx="2387">
                  <c:v>42121.754537037035</c:v>
                </c:pt>
                <c:pt idx="2388">
                  <c:v>42121.754583333335</c:v>
                </c:pt>
                <c:pt idx="2389">
                  <c:v>42121.754641203705</c:v>
                </c:pt>
                <c:pt idx="2390">
                  <c:v>42121.754699074074</c:v>
                </c:pt>
                <c:pt idx="2391">
                  <c:v>42121.754745370374</c:v>
                </c:pt>
                <c:pt idx="2392">
                  <c:v>42121.754803240743</c:v>
                </c:pt>
                <c:pt idx="2393">
                  <c:v>42121.754861111112</c:v>
                </c:pt>
                <c:pt idx="2394">
                  <c:v>42121.754907407405</c:v>
                </c:pt>
                <c:pt idx="2395">
                  <c:v>42121.754965277774</c:v>
                </c:pt>
                <c:pt idx="2396">
                  <c:v>42121.755023148151</c:v>
                </c:pt>
                <c:pt idx="2397">
                  <c:v>42121.755069444444</c:v>
                </c:pt>
                <c:pt idx="2398">
                  <c:v>42121.755127314813</c:v>
                </c:pt>
                <c:pt idx="2399">
                  <c:v>42121.755185185182</c:v>
                </c:pt>
                <c:pt idx="2400">
                  <c:v>42121.755243055559</c:v>
                </c:pt>
                <c:pt idx="2401">
                  <c:v>42121.755289351851</c:v>
                </c:pt>
                <c:pt idx="2402">
                  <c:v>42121.755347222221</c:v>
                </c:pt>
                <c:pt idx="2403">
                  <c:v>42121.75540509259</c:v>
                </c:pt>
                <c:pt idx="2404">
                  <c:v>42121.75545138889</c:v>
                </c:pt>
                <c:pt idx="2405">
                  <c:v>42121.755509259259</c:v>
                </c:pt>
                <c:pt idx="2406">
                  <c:v>42121.755567129629</c:v>
                </c:pt>
                <c:pt idx="2407">
                  <c:v>42121.755613425928</c:v>
                </c:pt>
                <c:pt idx="2408">
                  <c:v>42121.755671296298</c:v>
                </c:pt>
                <c:pt idx="2409">
                  <c:v>42121.755729166667</c:v>
                </c:pt>
                <c:pt idx="2410">
                  <c:v>42121.75577546296</c:v>
                </c:pt>
                <c:pt idx="2411">
                  <c:v>42121.755833333336</c:v>
                </c:pt>
                <c:pt idx="2412">
                  <c:v>42121.755891203706</c:v>
                </c:pt>
                <c:pt idx="2413">
                  <c:v>42121.755937499998</c:v>
                </c:pt>
                <c:pt idx="2414">
                  <c:v>42121.755995370368</c:v>
                </c:pt>
                <c:pt idx="2415">
                  <c:v>42121.756053240744</c:v>
                </c:pt>
                <c:pt idx="2416">
                  <c:v>42121.756099537037</c:v>
                </c:pt>
                <c:pt idx="2417">
                  <c:v>42121.756157407406</c:v>
                </c:pt>
                <c:pt idx="2418">
                  <c:v>42121.756215277775</c:v>
                </c:pt>
                <c:pt idx="2419">
                  <c:v>42121.756273148145</c:v>
                </c:pt>
                <c:pt idx="2420">
                  <c:v>42121.756319444445</c:v>
                </c:pt>
                <c:pt idx="2421">
                  <c:v>42121.756377314814</c:v>
                </c:pt>
                <c:pt idx="2422">
                  <c:v>42121.756435185183</c:v>
                </c:pt>
                <c:pt idx="2423">
                  <c:v>42121.756481481483</c:v>
                </c:pt>
                <c:pt idx="2424">
                  <c:v>42121.756539351853</c:v>
                </c:pt>
                <c:pt idx="2425">
                  <c:v>42121.756597222222</c:v>
                </c:pt>
                <c:pt idx="2426">
                  <c:v>42121.756643518522</c:v>
                </c:pt>
                <c:pt idx="2427">
                  <c:v>42121.756701388891</c:v>
                </c:pt>
                <c:pt idx="2428">
                  <c:v>42121.75675925926</c:v>
                </c:pt>
                <c:pt idx="2429">
                  <c:v>42121.756805555553</c:v>
                </c:pt>
                <c:pt idx="2430">
                  <c:v>42121.756863425922</c:v>
                </c:pt>
                <c:pt idx="2431">
                  <c:v>42121.756921296299</c:v>
                </c:pt>
                <c:pt idx="2432">
                  <c:v>42121.756967592592</c:v>
                </c:pt>
                <c:pt idx="2433">
                  <c:v>42121.757025462961</c:v>
                </c:pt>
                <c:pt idx="2434">
                  <c:v>42121.75708333333</c:v>
                </c:pt>
                <c:pt idx="2435">
                  <c:v>42121.75712962963</c:v>
                </c:pt>
                <c:pt idx="2436">
                  <c:v>42121.757187499999</c:v>
                </c:pt>
                <c:pt idx="2437">
                  <c:v>42121.757245370369</c:v>
                </c:pt>
                <c:pt idx="2438">
                  <c:v>42121.757303240738</c:v>
                </c:pt>
                <c:pt idx="2439">
                  <c:v>42121.757349537038</c:v>
                </c:pt>
                <c:pt idx="2440">
                  <c:v>42121.757407407407</c:v>
                </c:pt>
                <c:pt idx="2441">
                  <c:v>42121.757465277777</c:v>
                </c:pt>
                <c:pt idx="2442">
                  <c:v>42121.757511574076</c:v>
                </c:pt>
                <c:pt idx="2443">
                  <c:v>42121.757569444446</c:v>
                </c:pt>
                <c:pt idx="2444">
                  <c:v>42121.757627314815</c:v>
                </c:pt>
                <c:pt idx="2445">
                  <c:v>42121.757673611108</c:v>
                </c:pt>
                <c:pt idx="2446">
                  <c:v>42121.757731481484</c:v>
                </c:pt>
                <c:pt idx="2447">
                  <c:v>42121.757789351854</c:v>
                </c:pt>
                <c:pt idx="2448">
                  <c:v>42121.757835648146</c:v>
                </c:pt>
                <c:pt idx="2449">
                  <c:v>42121.757893518516</c:v>
                </c:pt>
                <c:pt idx="2450">
                  <c:v>42121.757951388892</c:v>
                </c:pt>
                <c:pt idx="2451">
                  <c:v>42121.757997685185</c:v>
                </c:pt>
                <c:pt idx="2452">
                  <c:v>42121.758055555554</c:v>
                </c:pt>
                <c:pt idx="2453">
                  <c:v>42121.758113425924</c:v>
                </c:pt>
                <c:pt idx="2454">
                  <c:v>42121.758159722223</c:v>
                </c:pt>
                <c:pt idx="2455">
                  <c:v>42121.758217592593</c:v>
                </c:pt>
                <c:pt idx="2456">
                  <c:v>42121.758275462962</c:v>
                </c:pt>
                <c:pt idx="2457">
                  <c:v>42121.758333333331</c:v>
                </c:pt>
                <c:pt idx="2458">
                  <c:v>42121.758379629631</c:v>
                </c:pt>
                <c:pt idx="2459">
                  <c:v>42121.758437500001</c:v>
                </c:pt>
                <c:pt idx="2460">
                  <c:v>42121.75849537037</c:v>
                </c:pt>
                <c:pt idx="2461">
                  <c:v>42121.75854166667</c:v>
                </c:pt>
                <c:pt idx="2462">
                  <c:v>42121.758599537039</c:v>
                </c:pt>
                <c:pt idx="2463">
                  <c:v>42121.758657407408</c:v>
                </c:pt>
                <c:pt idx="2464">
                  <c:v>42121.758703703701</c:v>
                </c:pt>
                <c:pt idx="2465">
                  <c:v>42121.758761574078</c:v>
                </c:pt>
                <c:pt idx="2466">
                  <c:v>42121.758819444447</c:v>
                </c:pt>
                <c:pt idx="2467">
                  <c:v>42121.75886574074</c:v>
                </c:pt>
                <c:pt idx="2468">
                  <c:v>42121.758923611109</c:v>
                </c:pt>
                <c:pt idx="2469">
                  <c:v>42121.758981481478</c:v>
                </c:pt>
                <c:pt idx="2470">
                  <c:v>42121.759027777778</c:v>
                </c:pt>
                <c:pt idx="2471">
                  <c:v>42121.759085648147</c:v>
                </c:pt>
                <c:pt idx="2472">
                  <c:v>42121.759143518517</c:v>
                </c:pt>
                <c:pt idx="2473">
                  <c:v>42121.759189814817</c:v>
                </c:pt>
                <c:pt idx="2474">
                  <c:v>42121.759247685186</c:v>
                </c:pt>
                <c:pt idx="2475">
                  <c:v>42121.759305555555</c:v>
                </c:pt>
                <c:pt idx="2476">
                  <c:v>42121.759363425925</c:v>
                </c:pt>
                <c:pt idx="2477">
                  <c:v>42121.759409722225</c:v>
                </c:pt>
                <c:pt idx="2478">
                  <c:v>42121.759467592594</c:v>
                </c:pt>
                <c:pt idx="2479">
                  <c:v>42121.759525462963</c:v>
                </c:pt>
                <c:pt idx="2480">
                  <c:v>42121.759571759256</c:v>
                </c:pt>
                <c:pt idx="2481">
                  <c:v>42121.759629629632</c:v>
                </c:pt>
                <c:pt idx="2482">
                  <c:v>42121.759687500002</c:v>
                </c:pt>
                <c:pt idx="2483">
                  <c:v>42121.759733796294</c:v>
                </c:pt>
                <c:pt idx="2484">
                  <c:v>42121.759791666664</c:v>
                </c:pt>
                <c:pt idx="2485">
                  <c:v>42121.75984953704</c:v>
                </c:pt>
                <c:pt idx="2486">
                  <c:v>42121.759895833333</c:v>
                </c:pt>
                <c:pt idx="2487">
                  <c:v>42121.759953703702</c:v>
                </c:pt>
                <c:pt idx="2488">
                  <c:v>42121.760011574072</c:v>
                </c:pt>
                <c:pt idx="2489">
                  <c:v>42121.760057870371</c:v>
                </c:pt>
                <c:pt idx="2490">
                  <c:v>42121.760115740741</c:v>
                </c:pt>
                <c:pt idx="2491">
                  <c:v>42121.76017361111</c:v>
                </c:pt>
                <c:pt idx="2492">
                  <c:v>42121.76021990741</c:v>
                </c:pt>
                <c:pt idx="2493">
                  <c:v>42121.760277777779</c:v>
                </c:pt>
                <c:pt idx="2494">
                  <c:v>42121.760335648149</c:v>
                </c:pt>
                <c:pt idx="2495">
                  <c:v>42121.760393518518</c:v>
                </c:pt>
                <c:pt idx="2496">
                  <c:v>42121.760439814818</c:v>
                </c:pt>
                <c:pt idx="2497">
                  <c:v>42121.760497685187</c:v>
                </c:pt>
                <c:pt idx="2498">
                  <c:v>42121.760555555556</c:v>
                </c:pt>
                <c:pt idx="2499">
                  <c:v>42121.760601851849</c:v>
                </c:pt>
                <c:pt idx="2500">
                  <c:v>42121.760659722226</c:v>
                </c:pt>
                <c:pt idx="2501">
                  <c:v>42121.760717592595</c:v>
                </c:pt>
                <c:pt idx="2502">
                  <c:v>42121.760763888888</c:v>
                </c:pt>
                <c:pt idx="2503">
                  <c:v>42121.760821759257</c:v>
                </c:pt>
                <c:pt idx="2504">
                  <c:v>42121.760879629626</c:v>
                </c:pt>
                <c:pt idx="2505">
                  <c:v>42121.760925925926</c:v>
                </c:pt>
                <c:pt idx="2506">
                  <c:v>42121.760983796295</c:v>
                </c:pt>
                <c:pt idx="2507">
                  <c:v>42121.761041666665</c:v>
                </c:pt>
                <c:pt idx="2508">
                  <c:v>42121.761087962965</c:v>
                </c:pt>
                <c:pt idx="2509">
                  <c:v>42121.761145833334</c:v>
                </c:pt>
                <c:pt idx="2510">
                  <c:v>42121.761203703703</c:v>
                </c:pt>
                <c:pt idx="2511">
                  <c:v>42121.761250000003</c:v>
                </c:pt>
                <c:pt idx="2512">
                  <c:v>42121.761307870373</c:v>
                </c:pt>
                <c:pt idx="2513">
                  <c:v>42121.761365740742</c:v>
                </c:pt>
                <c:pt idx="2514">
                  <c:v>42121.761423611111</c:v>
                </c:pt>
                <c:pt idx="2515">
                  <c:v>42121.761469907404</c:v>
                </c:pt>
                <c:pt idx="2516">
                  <c:v>42121.76152777778</c:v>
                </c:pt>
                <c:pt idx="2517">
                  <c:v>42121.76158564815</c:v>
                </c:pt>
                <c:pt idx="2518">
                  <c:v>42121.761631944442</c:v>
                </c:pt>
                <c:pt idx="2519">
                  <c:v>42121.761689814812</c:v>
                </c:pt>
                <c:pt idx="2520">
                  <c:v>42121.761747685188</c:v>
                </c:pt>
                <c:pt idx="2521">
                  <c:v>42121.761793981481</c:v>
                </c:pt>
                <c:pt idx="2522">
                  <c:v>42121.76185185185</c:v>
                </c:pt>
                <c:pt idx="2523">
                  <c:v>42121.76190972222</c:v>
                </c:pt>
                <c:pt idx="2524">
                  <c:v>42121.761956018519</c:v>
                </c:pt>
                <c:pt idx="2525">
                  <c:v>42121.762013888889</c:v>
                </c:pt>
                <c:pt idx="2526">
                  <c:v>42121.762071759258</c:v>
                </c:pt>
                <c:pt idx="2527">
                  <c:v>42121.762118055558</c:v>
                </c:pt>
                <c:pt idx="2528">
                  <c:v>42121.762175925927</c:v>
                </c:pt>
                <c:pt idx="2529">
                  <c:v>42121.762233796297</c:v>
                </c:pt>
                <c:pt idx="2530">
                  <c:v>42121.762291666666</c:v>
                </c:pt>
                <c:pt idx="2531">
                  <c:v>42121.762337962966</c:v>
                </c:pt>
                <c:pt idx="2532">
                  <c:v>42121.762395833335</c:v>
                </c:pt>
                <c:pt idx="2533">
                  <c:v>42121.762453703705</c:v>
                </c:pt>
                <c:pt idx="2534">
                  <c:v>42121.762499999997</c:v>
                </c:pt>
                <c:pt idx="2535">
                  <c:v>42121.762557870374</c:v>
                </c:pt>
                <c:pt idx="2536">
                  <c:v>42121.762615740743</c:v>
                </c:pt>
                <c:pt idx="2537">
                  <c:v>42121.762662037036</c:v>
                </c:pt>
                <c:pt idx="2538">
                  <c:v>42121.762719907405</c:v>
                </c:pt>
                <c:pt idx="2539">
                  <c:v>42121.762777777774</c:v>
                </c:pt>
                <c:pt idx="2540">
                  <c:v>42121.762824074074</c:v>
                </c:pt>
                <c:pt idx="2541">
                  <c:v>42121.762881944444</c:v>
                </c:pt>
                <c:pt idx="2542">
                  <c:v>42121.762939814813</c:v>
                </c:pt>
                <c:pt idx="2543">
                  <c:v>42121.762986111113</c:v>
                </c:pt>
                <c:pt idx="2544">
                  <c:v>42121.763043981482</c:v>
                </c:pt>
                <c:pt idx="2545">
                  <c:v>42121.763101851851</c:v>
                </c:pt>
                <c:pt idx="2546">
                  <c:v>42121.763148148151</c:v>
                </c:pt>
                <c:pt idx="2547">
                  <c:v>42121.763206018521</c:v>
                </c:pt>
                <c:pt idx="2548">
                  <c:v>42121.76326388889</c:v>
                </c:pt>
                <c:pt idx="2549">
                  <c:v>42121.763310185182</c:v>
                </c:pt>
                <c:pt idx="2550">
                  <c:v>42121.763368055559</c:v>
                </c:pt>
                <c:pt idx="2551">
                  <c:v>42121.763425925928</c:v>
                </c:pt>
                <c:pt idx="2552">
                  <c:v>42121.763483796298</c:v>
                </c:pt>
                <c:pt idx="2553">
                  <c:v>42121.76353009259</c:v>
                </c:pt>
                <c:pt idx="2554">
                  <c:v>42121.76358796296</c:v>
                </c:pt>
                <c:pt idx="2555">
                  <c:v>42121.763645833336</c:v>
                </c:pt>
                <c:pt idx="2556">
                  <c:v>42121.763692129629</c:v>
                </c:pt>
                <c:pt idx="2557">
                  <c:v>42121.763749999998</c:v>
                </c:pt>
                <c:pt idx="2558">
                  <c:v>42121.763807870368</c:v>
                </c:pt>
                <c:pt idx="2559">
                  <c:v>42121.763854166667</c:v>
                </c:pt>
                <c:pt idx="2560">
                  <c:v>42121.763912037037</c:v>
                </c:pt>
                <c:pt idx="2561">
                  <c:v>42121.763969907406</c:v>
                </c:pt>
                <c:pt idx="2562">
                  <c:v>42121.764016203706</c:v>
                </c:pt>
                <c:pt idx="2563">
                  <c:v>42121.764074074075</c:v>
                </c:pt>
                <c:pt idx="2564">
                  <c:v>42121.764131944445</c:v>
                </c:pt>
                <c:pt idx="2565">
                  <c:v>42121.764178240737</c:v>
                </c:pt>
                <c:pt idx="2566">
                  <c:v>42121.764236111114</c:v>
                </c:pt>
                <c:pt idx="2567">
                  <c:v>42121.764293981483</c:v>
                </c:pt>
                <c:pt idx="2568">
                  <c:v>42121.764351851853</c:v>
                </c:pt>
                <c:pt idx="2569">
                  <c:v>42121.764398148145</c:v>
                </c:pt>
                <c:pt idx="2570">
                  <c:v>42121.764456018522</c:v>
                </c:pt>
                <c:pt idx="2571">
                  <c:v>42121.764513888891</c:v>
                </c:pt>
                <c:pt idx="2572">
                  <c:v>42121.764560185184</c:v>
                </c:pt>
                <c:pt idx="2573">
                  <c:v>42121.764618055553</c:v>
                </c:pt>
                <c:pt idx="2574">
                  <c:v>42121.764675925922</c:v>
                </c:pt>
                <c:pt idx="2575">
                  <c:v>42121.764722222222</c:v>
                </c:pt>
                <c:pt idx="2576">
                  <c:v>42121.764780092592</c:v>
                </c:pt>
                <c:pt idx="2577">
                  <c:v>42121.764837962961</c:v>
                </c:pt>
                <c:pt idx="2578">
                  <c:v>42121.764884259261</c:v>
                </c:pt>
                <c:pt idx="2579">
                  <c:v>42121.76494212963</c:v>
                </c:pt>
                <c:pt idx="2580">
                  <c:v>42121.764999999999</c:v>
                </c:pt>
                <c:pt idx="2581">
                  <c:v>42121.765046296299</c:v>
                </c:pt>
                <c:pt idx="2582">
                  <c:v>42121.765104166669</c:v>
                </c:pt>
                <c:pt idx="2583">
                  <c:v>42121.765162037038</c:v>
                </c:pt>
                <c:pt idx="2584">
                  <c:v>42121.765208333331</c:v>
                </c:pt>
                <c:pt idx="2585">
                  <c:v>42121.765266203707</c:v>
                </c:pt>
                <c:pt idx="2586">
                  <c:v>42121.765324074076</c:v>
                </c:pt>
                <c:pt idx="2587">
                  <c:v>42121.765381944446</c:v>
                </c:pt>
                <c:pt idx="2588">
                  <c:v>42121.765428240738</c:v>
                </c:pt>
                <c:pt idx="2589">
                  <c:v>42121.765486111108</c:v>
                </c:pt>
                <c:pt idx="2590">
                  <c:v>42121.765543981484</c:v>
                </c:pt>
                <c:pt idx="2591">
                  <c:v>42121.765590277777</c:v>
                </c:pt>
                <c:pt idx="2592">
                  <c:v>42121.765648148146</c:v>
                </c:pt>
                <c:pt idx="2593">
                  <c:v>42121.765706018516</c:v>
                </c:pt>
                <c:pt idx="2594">
                  <c:v>42121.765752314815</c:v>
                </c:pt>
                <c:pt idx="2595">
                  <c:v>42121.765810185185</c:v>
                </c:pt>
                <c:pt idx="2596">
                  <c:v>42121.765868055554</c:v>
                </c:pt>
                <c:pt idx="2597">
                  <c:v>42121.765914351854</c:v>
                </c:pt>
                <c:pt idx="2598">
                  <c:v>42121.765972222223</c:v>
                </c:pt>
                <c:pt idx="2599">
                  <c:v>42121.766030092593</c:v>
                </c:pt>
                <c:pt idx="2600">
                  <c:v>42121.766076388885</c:v>
                </c:pt>
                <c:pt idx="2601">
                  <c:v>42121.766134259262</c:v>
                </c:pt>
                <c:pt idx="2602">
                  <c:v>42121.766192129631</c:v>
                </c:pt>
                <c:pt idx="2603">
                  <c:v>42121.766238425924</c:v>
                </c:pt>
                <c:pt idx="2604">
                  <c:v>42121.766296296293</c:v>
                </c:pt>
                <c:pt idx="2605">
                  <c:v>42121.76635416667</c:v>
                </c:pt>
                <c:pt idx="2606">
                  <c:v>42121.766412037039</c:v>
                </c:pt>
                <c:pt idx="2607">
                  <c:v>42121.766458333332</c:v>
                </c:pt>
                <c:pt idx="2608">
                  <c:v>42121.766516203701</c:v>
                </c:pt>
                <c:pt idx="2609">
                  <c:v>42121.766574074078</c:v>
                </c:pt>
                <c:pt idx="2610">
                  <c:v>42121.76662037037</c:v>
                </c:pt>
                <c:pt idx="2611">
                  <c:v>42121.76667824074</c:v>
                </c:pt>
                <c:pt idx="2612">
                  <c:v>42121.766736111109</c:v>
                </c:pt>
                <c:pt idx="2613">
                  <c:v>42121.766782407409</c:v>
                </c:pt>
                <c:pt idx="2614">
                  <c:v>42121.766840277778</c:v>
                </c:pt>
                <c:pt idx="2615">
                  <c:v>42121.766898148147</c:v>
                </c:pt>
                <c:pt idx="2616">
                  <c:v>42121.766944444447</c:v>
                </c:pt>
                <c:pt idx="2617">
                  <c:v>42121.767002314817</c:v>
                </c:pt>
                <c:pt idx="2618">
                  <c:v>42121.767060185186</c:v>
                </c:pt>
                <c:pt idx="2619">
                  <c:v>42121.767106481479</c:v>
                </c:pt>
                <c:pt idx="2620">
                  <c:v>42121.767164351855</c:v>
                </c:pt>
                <c:pt idx="2621">
                  <c:v>42121.767222222225</c:v>
                </c:pt>
                <c:pt idx="2622">
                  <c:v>42121.767268518517</c:v>
                </c:pt>
                <c:pt idx="2623">
                  <c:v>42121.767326388886</c:v>
                </c:pt>
                <c:pt idx="2624">
                  <c:v>42121.767384259256</c:v>
                </c:pt>
                <c:pt idx="2625">
                  <c:v>42121.767442129632</c:v>
                </c:pt>
                <c:pt idx="2626">
                  <c:v>42121.767488425925</c:v>
                </c:pt>
                <c:pt idx="2627">
                  <c:v>42121.767546296294</c:v>
                </c:pt>
                <c:pt idx="2628">
                  <c:v>42121.767604166664</c:v>
                </c:pt>
                <c:pt idx="2629">
                  <c:v>42121.767650462964</c:v>
                </c:pt>
                <c:pt idx="2630">
                  <c:v>42121.767708333333</c:v>
                </c:pt>
                <c:pt idx="2631">
                  <c:v>42121.767766203702</c:v>
                </c:pt>
                <c:pt idx="2632">
                  <c:v>42121.767812500002</c:v>
                </c:pt>
                <c:pt idx="2633">
                  <c:v>42121.767870370371</c:v>
                </c:pt>
                <c:pt idx="2634">
                  <c:v>42121.767928240741</c:v>
                </c:pt>
                <c:pt idx="2635">
                  <c:v>42121.767974537041</c:v>
                </c:pt>
                <c:pt idx="2636">
                  <c:v>42121.76803240741</c:v>
                </c:pt>
                <c:pt idx="2637">
                  <c:v>42121.768090277779</c:v>
                </c:pt>
                <c:pt idx="2638">
                  <c:v>42121.768136574072</c:v>
                </c:pt>
                <c:pt idx="2639">
                  <c:v>42121.768194444441</c:v>
                </c:pt>
                <c:pt idx="2640">
                  <c:v>42121.768252314818</c:v>
                </c:pt>
                <c:pt idx="2641">
                  <c:v>42121.76829861111</c:v>
                </c:pt>
                <c:pt idx="2642">
                  <c:v>42121.76835648148</c:v>
                </c:pt>
                <c:pt idx="2643">
                  <c:v>42121.768414351849</c:v>
                </c:pt>
                <c:pt idx="2644">
                  <c:v>42121.768472222226</c:v>
                </c:pt>
                <c:pt idx="2645">
                  <c:v>42121.768518518518</c:v>
                </c:pt>
                <c:pt idx="2646">
                  <c:v>42121.768576388888</c:v>
                </c:pt>
                <c:pt idx="2647">
                  <c:v>42121.768634259257</c:v>
                </c:pt>
                <c:pt idx="2648">
                  <c:v>42121.768680555557</c:v>
                </c:pt>
                <c:pt idx="2649">
                  <c:v>42121.768738425926</c:v>
                </c:pt>
                <c:pt idx="2650">
                  <c:v>42121.768796296295</c:v>
                </c:pt>
                <c:pt idx="2651">
                  <c:v>42121.768842592595</c:v>
                </c:pt>
                <c:pt idx="2652">
                  <c:v>42121.768900462965</c:v>
                </c:pt>
                <c:pt idx="2653">
                  <c:v>42121.768958333334</c:v>
                </c:pt>
                <c:pt idx="2654">
                  <c:v>42121.769004629627</c:v>
                </c:pt>
                <c:pt idx="2655">
                  <c:v>42121.769062500003</c:v>
                </c:pt>
                <c:pt idx="2656">
                  <c:v>42121.769120370373</c:v>
                </c:pt>
                <c:pt idx="2657">
                  <c:v>42121.769166666665</c:v>
                </c:pt>
                <c:pt idx="2658">
                  <c:v>42121.769224537034</c:v>
                </c:pt>
                <c:pt idx="2659">
                  <c:v>42121.769282407404</c:v>
                </c:pt>
                <c:pt idx="2660">
                  <c:v>42121.769328703704</c:v>
                </c:pt>
                <c:pt idx="2661">
                  <c:v>42121.769386574073</c:v>
                </c:pt>
                <c:pt idx="2662">
                  <c:v>42121.769444444442</c:v>
                </c:pt>
                <c:pt idx="2663">
                  <c:v>42121.769502314812</c:v>
                </c:pt>
                <c:pt idx="2664">
                  <c:v>42121.769548611112</c:v>
                </c:pt>
                <c:pt idx="2665">
                  <c:v>42121.769606481481</c:v>
                </c:pt>
                <c:pt idx="2666">
                  <c:v>42121.76966435185</c:v>
                </c:pt>
                <c:pt idx="2667">
                  <c:v>42121.76971064815</c:v>
                </c:pt>
                <c:pt idx="2668">
                  <c:v>42121.769768518519</c:v>
                </c:pt>
                <c:pt idx="2669">
                  <c:v>42121.769826388889</c:v>
                </c:pt>
                <c:pt idx="2670">
                  <c:v>42121.769872685189</c:v>
                </c:pt>
                <c:pt idx="2671">
                  <c:v>42121.769930555558</c:v>
                </c:pt>
                <c:pt idx="2672">
                  <c:v>42121.769988425927</c:v>
                </c:pt>
                <c:pt idx="2673">
                  <c:v>42121.77003472222</c:v>
                </c:pt>
                <c:pt idx="2674">
                  <c:v>42121.770092592589</c:v>
                </c:pt>
                <c:pt idx="2675">
                  <c:v>42121.770150462966</c:v>
                </c:pt>
                <c:pt idx="2676">
                  <c:v>42121.770196759258</c:v>
                </c:pt>
                <c:pt idx="2677">
                  <c:v>42121.770254629628</c:v>
                </c:pt>
                <c:pt idx="2678">
                  <c:v>42121.770312499997</c:v>
                </c:pt>
                <c:pt idx="2679">
                  <c:v>42121.770358796297</c:v>
                </c:pt>
                <c:pt idx="2680">
                  <c:v>42121.770416666666</c:v>
                </c:pt>
                <c:pt idx="2681">
                  <c:v>42121.770474537036</c:v>
                </c:pt>
                <c:pt idx="2682">
                  <c:v>42121.770532407405</c:v>
                </c:pt>
                <c:pt idx="2683">
                  <c:v>42121.770578703705</c:v>
                </c:pt>
                <c:pt idx="2684">
                  <c:v>42121.770636574074</c:v>
                </c:pt>
                <c:pt idx="2685">
                  <c:v>42121.770694444444</c:v>
                </c:pt>
                <c:pt idx="2686">
                  <c:v>42121.770740740743</c:v>
                </c:pt>
                <c:pt idx="2687">
                  <c:v>42121.770798611113</c:v>
                </c:pt>
                <c:pt idx="2688">
                  <c:v>42121.770856481482</c:v>
                </c:pt>
                <c:pt idx="2689">
                  <c:v>42121.770902777775</c:v>
                </c:pt>
                <c:pt idx="2690">
                  <c:v>42121.770960648151</c:v>
                </c:pt>
                <c:pt idx="2691">
                  <c:v>42121.771018518521</c:v>
                </c:pt>
                <c:pt idx="2692">
                  <c:v>42121.771064814813</c:v>
                </c:pt>
                <c:pt idx="2693">
                  <c:v>42121.771122685182</c:v>
                </c:pt>
                <c:pt idx="2694">
                  <c:v>42121.771180555559</c:v>
                </c:pt>
                <c:pt idx="2695">
                  <c:v>42121.771226851852</c:v>
                </c:pt>
                <c:pt idx="2696">
                  <c:v>42121.771284722221</c:v>
                </c:pt>
                <c:pt idx="2697">
                  <c:v>42121.77134259259</c:v>
                </c:pt>
                <c:pt idx="2698">
                  <c:v>42121.77140046296</c:v>
                </c:pt>
                <c:pt idx="2699">
                  <c:v>42121.77144675926</c:v>
                </c:pt>
                <c:pt idx="2700">
                  <c:v>42121.771504629629</c:v>
                </c:pt>
                <c:pt idx="2701">
                  <c:v>42121.771562499998</c:v>
                </c:pt>
                <c:pt idx="2702">
                  <c:v>42121.771608796298</c:v>
                </c:pt>
                <c:pt idx="2703">
                  <c:v>42121.771666666667</c:v>
                </c:pt>
                <c:pt idx="2704">
                  <c:v>42121.771724537037</c:v>
                </c:pt>
                <c:pt idx="2705">
                  <c:v>42121.771770833337</c:v>
                </c:pt>
                <c:pt idx="2706">
                  <c:v>42121.771828703706</c:v>
                </c:pt>
                <c:pt idx="2707">
                  <c:v>42121.771886574075</c:v>
                </c:pt>
                <c:pt idx="2708">
                  <c:v>42121.771932870368</c:v>
                </c:pt>
                <c:pt idx="2709">
                  <c:v>42121.771990740737</c:v>
                </c:pt>
                <c:pt idx="2710">
                  <c:v>42121.772048611114</c:v>
                </c:pt>
                <c:pt idx="2711">
                  <c:v>42121.772094907406</c:v>
                </c:pt>
                <c:pt idx="2712">
                  <c:v>42121.772152777776</c:v>
                </c:pt>
                <c:pt idx="2713">
                  <c:v>42121.772210648145</c:v>
                </c:pt>
                <c:pt idx="2714">
                  <c:v>42121.772256944445</c:v>
                </c:pt>
                <c:pt idx="2715">
                  <c:v>42121.772314814814</c:v>
                </c:pt>
                <c:pt idx="2716">
                  <c:v>42121.772372685184</c:v>
                </c:pt>
                <c:pt idx="2717">
                  <c:v>42121.772430555553</c:v>
                </c:pt>
                <c:pt idx="2718">
                  <c:v>42121.772476851853</c:v>
                </c:pt>
                <c:pt idx="2719">
                  <c:v>42121.772534722222</c:v>
                </c:pt>
                <c:pt idx="2720">
                  <c:v>42121.772592592592</c:v>
                </c:pt>
                <c:pt idx="2721">
                  <c:v>42121.772638888891</c:v>
                </c:pt>
                <c:pt idx="2722">
                  <c:v>42121.772696759261</c:v>
                </c:pt>
                <c:pt idx="2723">
                  <c:v>42121.77275462963</c:v>
                </c:pt>
                <c:pt idx="2724">
                  <c:v>42121.772800925923</c:v>
                </c:pt>
                <c:pt idx="2725">
                  <c:v>42121.772858796299</c:v>
                </c:pt>
                <c:pt idx="2726">
                  <c:v>42121.772916666669</c:v>
                </c:pt>
                <c:pt idx="2727">
                  <c:v>42121.772962962961</c:v>
                </c:pt>
                <c:pt idx="2728">
                  <c:v>42121.773020833331</c:v>
                </c:pt>
                <c:pt idx="2729">
                  <c:v>42121.773078703707</c:v>
                </c:pt>
                <c:pt idx="2730">
                  <c:v>42121.773125</c:v>
                </c:pt>
                <c:pt idx="2731">
                  <c:v>42121.773182870369</c:v>
                </c:pt>
                <c:pt idx="2732">
                  <c:v>42121.773240740738</c:v>
                </c:pt>
                <c:pt idx="2733">
                  <c:v>42121.773287037038</c:v>
                </c:pt>
                <c:pt idx="2734">
                  <c:v>42121.773344907408</c:v>
                </c:pt>
                <c:pt idx="2735">
                  <c:v>42121.773402777777</c:v>
                </c:pt>
                <c:pt idx="2736">
                  <c:v>42121.773460648146</c:v>
                </c:pt>
                <c:pt idx="2737">
                  <c:v>42121.773506944446</c:v>
                </c:pt>
                <c:pt idx="2738">
                  <c:v>42121.773564814815</c:v>
                </c:pt>
                <c:pt idx="2739">
                  <c:v>42121.773622685185</c:v>
                </c:pt>
                <c:pt idx="2740">
                  <c:v>42121.773668981485</c:v>
                </c:pt>
                <c:pt idx="2741">
                  <c:v>42121.773726851854</c:v>
                </c:pt>
                <c:pt idx="2742">
                  <c:v>42121.773784722223</c:v>
                </c:pt>
                <c:pt idx="2743">
                  <c:v>42121.773831018516</c:v>
                </c:pt>
                <c:pt idx="2744">
                  <c:v>42121.773888888885</c:v>
                </c:pt>
                <c:pt idx="2745">
                  <c:v>42121.773946759262</c:v>
                </c:pt>
                <c:pt idx="2746">
                  <c:v>42121.773993055554</c:v>
                </c:pt>
                <c:pt idx="2747">
                  <c:v>42121.774050925924</c:v>
                </c:pt>
                <c:pt idx="2748">
                  <c:v>42121.774108796293</c:v>
                </c:pt>
                <c:pt idx="2749">
                  <c:v>42121.774155092593</c:v>
                </c:pt>
                <c:pt idx="2750">
                  <c:v>42121.774212962962</c:v>
                </c:pt>
                <c:pt idx="2751">
                  <c:v>42121.774270833332</c:v>
                </c:pt>
                <c:pt idx="2752">
                  <c:v>42121.774317129632</c:v>
                </c:pt>
                <c:pt idx="2753">
                  <c:v>42121.774375000001</c:v>
                </c:pt>
                <c:pt idx="2754">
                  <c:v>42121.77443287037</c:v>
                </c:pt>
                <c:pt idx="2755">
                  <c:v>42121.77449074074</c:v>
                </c:pt>
                <c:pt idx="2756">
                  <c:v>42121.774537037039</c:v>
                </c:pt>
                <c:pt idx="2757">
                  <c:v>42121.774594907409</c:v>
                </c:pt>
                <c:pt idx="2758">
                  <c:v>42121.774652777778</c:v>
                </c:pt>
                <c:pt idx="2759">
                  <c:v>42121.774699074071</c:v>
                </c:pt>
                <c:pt idx="2760">
                  <c:v>42121.774756944447</c:v>
                </c:pt>
                <c:pt idx="2761">
                  <c:v>42121.774814814817</c:v>
                </c:pt>
                <c:pt idx="2762">
                  <c:v>42121.774861111109</c:v>
                </c:pt>
                <c:pt idx="2763">
                  <c:v>42121.774918981479</c:v>
                </c:pt>
                <c:pt idx="2764">
                  <c:v>42121.774976851855</c:v>
                </c:pt>
                <c:pt idx="2765">
                  <c:v>42121.775023148148</c:v>
                </c:pt>
                <c:pt idx="2766">
                  <c:v>42121.775081018517</c:v>
                </c:pt>
                <c:pt idx="2767">
                  <c:v>42121.775138888886</c:v>
                </c:pt>
                <c:pt idx="2768">
                  <c:v>42121.775185185186</c:v>
                </c:pt>
                <c:pt idx="2769">
                  <c:v>42121.775243055556</c:v>
                </c:pt>
                <c:pt idx="2770">
                  <c:v>42121.775300925925</c:v>
                </c:pt>
                <c:pt idx="2771">
                  <c:v>42121.775347222225</c:v>
                </c:pt>
                <c:pt idx="2772">
                  <c:v>42121.775405092594</c:v>
                </c:pt>
                <c:pt idx="2773">
                  <c:v>42121.775462962964</c:v>
                </c:pt>
                <c:pt idx="2774">
                  <c:v>42121.775520833333</c:v>
                </c:pt>
                <c:pt idx="2775">
                  <c:v>42121.775567129633</c:v>
                </c:pt>
                <c:pt idx="2776">
                  <c:v>42121.775625000002</c:v>
                </c:pt>
                <c:pt idx="2777">
                  <c:v>42121.775682870371</c:v>
                </c:pt>
                <c:pt idx="2778">
                  <c:v>42121.775729166664</c:v>
                </c:pt>
                <c:pt idx="2779">
                  <c:v>42121.775787037041</c:v>
                </c:pt>
                <c:pt idx="2780">
                  <c:v>42121.77584490741</c:v>
                </c:pt>
                <c:pt idx="2781">
                  <c:v>42121.775891203702</c:v>
                </c:pt>
                <c:pt idx="2782">
                  <c:v>42121.775949074072</c:v>
                </c:pt>
                <c:pt idx="2783">
                  <c:v>42121.776006944441</c:v>
                </c:pt>
                <c:pt idx="2784">
                  <c:v>42121.776053240741</c:v>
                </c:pt>
                <c:pt idx="2785">
                  <c:v>42121.77611111111</c:v>
                </c:pt>
                <c:pt idx="2786">
                  <c:v>42121.77616898148</c:v>
                </c:pt>
                <c:pt idx="2787">
                  <c:v>42121.77621527778</c:v>
                </c:pt>
                <c:pt idx="2788">
                  <c:v>42121.776273148149</c:v>
                </c:pt>
                <c:pt idx="2789">
                  <c:v>42121.776331018518</c:v>
                </c:pt>
                <c:pt idx="2790">
                  <c:v>42121.776377314818</c:v>
                </c:pt>
                <c:pt idx="2791">
                  <c:v>42121.776435185187</c:v>
                </c:pt>
                <c:pt idx="2792">
                  <c:v>42121.776493055557</c:v>
                </c:pt>
                <c:pt idx="2793">
                  <c:v>42121.776550925926</c:v>
                </c:pt>
                <c:pt idx="2794">
                  <c:v>42121.776597222219</c:v>
                </c:pt>
                <c:pt idx="2795">
                  <c:v>42121.776655092595</c:v>
                </c:pt>
                <c:pt idx="2796">
                  <c:v>42121.776712962965</c:v>
                </c:pt>
                <c:pt idx="2797">
                  <c:v>42121.776759259257</c:v>
                </c:pt>
                <c:pt idx="2798">
                  <c:v>42121.776817129627</c:v>
                </c:pt>
                <c:pt idx="2799">
                  <c:v>42121.776875000003</c:v>
                </c:pt>
                <c:pt idx="2800">
                  <c:v>42121.776921296296</c:v>
                </c:pt>
                <c:pt idx="2801">
                  <c:v>42121.776979166665</c:v>
                </c:pt>
                <c:pt idx="2802">
                  <c:v>42121.777037037034</c:v>
                </c:pt>
                <c:pt idx="2803">
                  <c:v>42121.777083333334</c:v>
                </c:pt>
                <c:pt idx="2804">
                  <c:v>42121.777141203704</c:v>
                </c:pt>
                <c:pt idx="2805">
                  <c:v>42121.777199074073</c:v>
                </c:pt>
                <c:pt idx="2806">
                  <c:v>42121.777245370373</c:v>
                </c:pt>
                <c:pt idx="2807">
                  <c:v>42121.777303240742</c:v>
                </c:pt>
                <c:pt idx="2808">
                  <c:v>42121.777361111112</c:v>
                </c:pt>
                <c:pt idx="2809">
                  <c:v>42121.777407407404</c:v>
                </c:pt>
                <c:pt idx="2810">
                  <c:v>42121.777465277781</c:v>
                </c:pt>
                <c:pt idx="2811">
                  <c:v>42121.77752314815</c:v>
                </c:pt>
                <c:pt idx="2812">
                  <c:v>42121.777581018519</c:v>
                </c:pt>
                <c:pt idx="2813">
                  <c:v>42121.777627314812</c:v>
                </c:pt>
                <c:pt idx="2814">
                  <c:v>42121.777685185189</c:v>
                </c:pt>
                <c:pt idx="2815">
                  <c:v>42121.777743055558</c:v>
                </c:pt>
                <c:pt idx="2816">
                  <c:v>42121.777789351851</c:v>
                </c:pt>
                <c:pt idx="2817">
                  <c:v>42121.77784722222</c:v>
                </c:pt>
                <c:pt idx="2818">
                  <c:v>42121.777905092589</c:v>
                </c:pt>
                <c:pt idx="2819">
                  <c:v>42121.777951388889</c:v>
                </c:pt>
                <c:pt idx="2820">
                  <c:v>42121.778009259258</c:v>
                </c:pt>
                <c:pt idx="2821">
                  <c:v>42121.778067129628</c:v>
                </c:pt>
                <c:pt idx="2822">
                  <c:v>42121.778113425928</c:v>
                </c:pt>
                <c:pt idx="2823">
                  <c:v>42121.778171296297</c:v>
                </c:pt>
                <c:pt idx="2824">
                  <c:v>42121.778229166666</c:v>
                </c:pt>
                <c:pt idx="2825">
                  <c:v>42121.778275462966</c:v>
                </c:pt>
                <c:pt idx="2826">
                  <c:v>42121.778333333335</c:v>
                </c:pt>
                <c:pt idx="2827">
                  <c:v>42121.778391203705</c:v>
                </c:pt>
                <c:pt idx="2828">
                  <c:v>42121.778437499997</c:v>
                </c:pt>
                <c:pt idx="2829">
                  <c:v>42121.778495370374</c:v>
                </c:pt>
                <c:pt idx="2830">
                  <c:v>42121.778553240743</c:v>
                </c:pt>
                <c:pt idx="2831">
                  <c:v>42121.778611111113</c:v>
                </c:pt>
                <c:pt idx="2832">
                  <c:v>42121.778657407405</c:v>
                </c:pt>
                <c:pt idx="2833">
                  <c:v>42121.778715277775</c:v>
                </c:pt>
                <c:pt idx="2834">
                  <c:v>42121.778773148151</c:v>
                </c:pt>
                <c:pt idx="2835">
                  <c:v>42121.778819444444</c:v>
                </c:pt>
                <c:pt idx="2836">
                  <c:v>42121.778877314813</c:v>
                </c:pt>
                <c:pt idx="2837">
                  <c:v>42121.778935185182</c:v>
                </c:pt>
                <c:pt idx="2838">
                  <c:v>42121.778981481482</c:v>
                </c:pt>
                <c:pt idx="2839">
                  <c:v>42121.779039351852</c:v>
                </c:pt>
                <c:pt idx="2840">
                  <c:v>42121.779097222221</c:v>
                </c:pt>
                <c:pt idx="2841">
                  <c:v>42121.779143518521</c:v>
                </c:pt>
                <c:pt idx="2842">
                  <c:v>42121.77920138889</c:v>
                </c:pt>
                <c:pt idx="2843">
                  <c:v>42121.77925925926</c:v>
                </c:pt>
                <c:pt idx="2844">
                  <c:v>42121.779305555552</c:v>
                </c:pt>
                <c:pt idx="2845">
                  <c:v>42121.779363425929</c:v>
                </c:pt>
                <c:pt idx="2846">
                  <c:v>42121.779421296298</c:v>
                </c:pt>
                <c:pt idx="2847">
                  <c:v>42121.779467592591</c:v>
                </c:pt>
                <c:pt idx="2848">
                  <c:v>42121.77952546296</c:v>
                </c:pt>
                <c:pt idx="2849">
                  <c:v>42121.779583333337</c:v>
                </c:pt>
                <c:pt idx="2850">
                  <c:v>42121.779641203706</c:v>
                </c:pt>
                <c:pt idx="2851">
                  <c:v>42121.779687499999</c:v>
                </c:pt>
                <c:pt idx="2852">
                  <c:v>42121.779745370368</c:v>
                </c:pt>
                <c:pt idx="2853">
                  <c:v>42121.779803240737</c:v>
                </c:pt>
                <c:pt idx="2854">
                  <c:v>42121.779849537037</c:v>
                </c:pt>
                <c:pt idx="2855">
                  <c:v>42121.779907407406</c:v>
                </c:pt>
                <c:pt idx="2856">
                  <c:v>42121.779965277776</c:v>
                </c:pt>
                <c:pt idx="2857">
                  <c:v>42121.780011574076</c:v>
                </c:pt>
                <c:pt idx="2858">
                  <c:v>42121.780069444445</c:v>
                </c:pt>
                <c:pt idx="2859">
                  <c:v>42121.780127314814</c:v>
                </c:pt>
                <c:pt idx="2860">
                  <c:v>42121.780173611114</c:v>
                </c:pt>
                <c:pt idx="2861">
                  <c:v>42121.780231481483</c:v>
                </c:pt>
                <c:pt idx="2862">
                  <c:v>42121.780289351853</c:v>
                </c:pt>
                <c:pt idx="2863">
                  <c:v>42121.780335648145</c:v>
                </c:pt>
                <c:pt idx="2864">
                  <c:v>42121.780393518522</c:v>
                </c:pt>
                <c:pt idx="2865">
                  <c:v>42121.780451388891</c:v>
                </c:pt>
                <c:pt idx="2866">
                  <c:v>42121.780497685184</c:v>
                </c:pt>
                <c:pt idx="2867">
                  <c:v>42121.780555555553</c:v>
                </c:pt>
                <c:pt idx="2868">
                  <c:v>42121.780613425923</c:v>
                </c:pt>
                <c:pt idx="2869">
                  <c:v>42121.780671296299</c:v>
                </c:pt>
                <c:pt idx="2870">
                  <c:v>42121.780717592592</c:v>
                </c:pt>
                <c:pt idx="2871">
                  <c:v>42121.780775462961</c:v>
                </c:pt>
                <c:pt idx="2872">
                  <c:v>42121.780833333331</c:v>
                </c:pt>
                <c:pt idx="2873">
                  <c:v>42121.78087962963</c:v>
                </c:pt>
                <c:pt idx="2874">
                  <c:v>42121.7809375</c:v>
                </c:pt>
                <c:pt idx="2875">
                  <c:v>42121.780995370369</c:v>
                </c:pt>
                <c:pt idx="2876">
                  <c:v>42121.781041666669</c:v>
                </c:pt>
                <c:pt idx="2877">
                  <c:v>42121.781099537038</c:v>
                </c:pt>
                <c:pt idx="2878">
                  <c:v>42121.781157407408</c:v>
                </c:pt>
                <c:pt idx="2879">
                  <c:v>42121.7812037037</c:v>
                </c:pt>
                <c:pt idx="2880">
                  <c:v>42121.781261574077</c:v>
                </c:pt>
                <c:pt idx="2881">
                  <c:v>42121.781319444446</c:v>
                </c:pt>
                <c:pt idx="2882">
                  <c:v>42121.781365740739</c:v>
                </c:pt>
                <c:pt idx="2883">
                  <c:v>42121.781423611108</c:v>
                </c:pt>
                <c:pt idx="2884">
                  <c:v>42121.781481481485</c:v>
                </c:pt>
                <c:pt idx="2885">
                  <c:v>42121.781527777777</c:v>
                </c:pt>
                <c:pt idx="2886">
                  <c:v>42121.781585648147</c:v>
                </c:pt>
                <c:pt idx="2887">
                  <c:v>42121.781643518516</c:v>
                </c:pt>
                <c:pt idx="2888">
                  <c:v>42121.781701388885</c:v>
                </c:pt>
                <c:pt idx="2889">
                  <c:v>42121.781747685185</c:v>
                </c:pt>
                <c:pt idx="2890">
                  <c:v>42121.781805555554</c:v>
                </c:pt>
                <c:pt idx="2891">
                  <c:v>42121.781863425924</c:v>
                </c:pt>
                <c:pt idx="2892">
                  <c:v>42121.781909722224</c:v>
                </c:pt>
                <c:pt idx="2893">
                  <c:v>42121.781967592593</c:v>
                </c:pt>
                <c:pt idx="2894">
                  <c:v>42121.782025462962</c:v>
                </c:pt>
                <c:pt idx="2895">
                  <c:v>42121.782071759262</c:v>
                </c:pt>
                <c:pt idx="2896">
                  <c:v>42121.782129629632</c:v>
                </c:pt>
                <c:pt idx="2897">
                  <c:v>42121.782187500001</c:v>
                </c:pt>
                <c:pt idx="2898">
                  <c:v>42121.782233796293</c:v>
                </c:pt>
                <c:pt idx="2899">
                  <c:v>42121.78229166667</c:v>
                </c:pt>
                <c:pt idx="2900">
                  <c:v>42121.782349537039</c:v>
                </c:pt>
                <c:pt idx="2901">
                  <c:v>42121.782395833332</c:v>
                </c:pt>
                <c:pt idx="2902">
                  <c:v>42121.782453703701</c:v>
                </c:pt>
                <c:pt idx="2903">
                  <c:v>42121.782511574071</c:v>
                </c:pt>
                <c:pt idx="2904">
                  <c:v>42121.782557870371</c:v>
                </c:pt>
                <c:pt idx="2905">
                  <c:v>42121.78261574074</c:v>
                </c:pt>
                <c:pt idx="2906">
                  <c:v>42121.782673611109</c:v>
                </c:pt>
                <c:pt idx="2907">
                  <c:v>42121.782731481479</c:v>
                </c:pt>
                <c:pt idx="2908">
                  <c:v>42121.782777777778</c:v>
                </c:pt>
                <c:pt idx="2909">
                  <c:v>42121.782835648148</c:v>
                </c:pt>
                <c:pt idx="2910">
                  <c:v>42121.782893518517</c:v>
                </c:pt>
                <c:pt idx="2911">
                  <c:v>42121.782939814817</c:v>
                </c:pt>
                <c:pt idx="2912">
                  <c:v>42121.782997685186</c:v>
                </c:pt>
                <c:pt idx="2913">
                  <c:v>42121.783055555556</c:v>
                </c:pt>
                <c:pt idx="2914">
                  <c:v>42121.783101851855</c:v>
                </c:pt>
                <c:pt idx="2915">
                  <c:v>42121.783159722225</c:v>
                </c:pt>
                <c:pt idx="2916">
                  <c:v>42121.783217592594</c:v>
                </c:pt>
                <c:pt idx="2917">
                  <c:v>42121.783263888887</c:v>
                </c:pt>
                <c:pt idx="2918">
                  <c:v>42121.783321759256</c:v>
                </c:pt>
                <c:pt idx="2919">
                  <c:v>42121.783379629633</c:v>
                </c:pt>
                <c:pt idx="2920">
                  <c:v>42121.783425925925</c:v>
                </c:pt>
                <c:pt idx="2921">
                  <c:v>42121.783483796295</c:v>
                </c:pt>
                <c:pt idx="2922">
                  <c:v>42121.783541666664</c:v>
                </c:pt>
                <c:pt idx="2923">
                  <c:v>42121.783587962964</c:v>
                </c:pt>
                <c:pt idx="2924">
                  <c:v>42121.783645833333</c:v>
                </c:pt>
                <c:pt idx="2925">
                  <c:v>42121.783703703702</c:v>
                </c:pt>
                <c:pt idx="2926">
                  <c:v>42121.783761574072</c:v>
                </c:pt>
                <c:pt idx="2927">
                  <c:v>42121.783807870372</c:v>
                </c:pt>
                <c:pt idx="2928">
                  <c:v>42121.783865740741</c:v>
                </c:pt>
                <c:pt idx="2929">
                  <c:v>42121.78392361111</c:v>
                </c:pt>
                <c:pt idx="2930">
                  <c:v>42121.78396990741</c:v>
                </c:pt>
                <c:pt idx="2931">
                  <c:v>42121.78402777778</c:v>
                </c:pt>
                <c:pt idx="2932">
                  <c:v>42121.784085648149</c:v>
                </c:pt>
                <c:pt idx="2933">
                  <c:v>42121.784131944441</c:v>
                </c:pt>
                <c:pt idx="2934">
                  <c:v>42121.784189814818</c:v>
                </c:pt>
                <c:pt idx="2935">
                  <c:v>42121.784247685187</c:v>
                </c:pt>
                <c:pt idx="2936">
                  <c:v>42121.78429398148</c:v>
                </c:pt>
                <c:pt idx="2937">
                  <c:v>42121.784351851849</c:v>
                </c:pt>
                <c:pt idx="2938">
                  <c:v>42121.784409722219</c:v>
                </c:pt>
                <c:pt idx="2939">
                  <c:v>42121.784456018519</c:v>
                </c:pt>
                <c:pt idx="2940">
                  <c:v>42121.784513888888</c:v>
                </c:pt>
                <c:pt idx="2941">
                  <c:v>42121.784571759257</c:v>
                </c:pt>
                <c:pt idx="2942">
                  <c:v>42121.784629629627</c:v>
                </c:pt>
                <c:pt idx="2943">
                  <c:v>42121.784675925926</c:v>
                </c:pt>
                <c:pt idx="2944">
                  <c:v>42121.784733796296</c:v>
                </c:pt>
                <c:pt idx="2945">
                  <c:v>42121.784791666665</c:v>
                </c:pt>
                <c:pt idx="2946">
                  <c:v>42121.784837962965</c:v>
                </c:pt>
                <c:pt idx="2947">
                  <c:v>42121.784895833334</c:v>
                </c:pt>
                <c:pt idx="2948">
                  <c:v>42121.784953703704</c:v>
                </c:pt>
                <c:pt idx="2949">
                  <c:v>42121.785000000003</c:v>
                </c:pt>
                <c:pt idx="2950">
                  <c:v>42121.785057870373</c:v>
                </c:pt>
                <c:pt idx="2951">
                  <c:v>42121.785115740742</c:v>
                </c:pt>
                <c:pt idx="2952">
                  <c:v>42121.785162037035</c:v>
                </c:pt>
                <c:pt idx="2953">
                  <c:v>42121.785219907404</c:v>
                </c:pt>
                <c:pt idx="2954">
                  <c:v>42121.785277777781</c:v>
                </c:pt>
                <c:pt idx="2955">
                  <c:v>42121.785324074073</c:v>
                </c:pt>
                <c:pt idx="2956">
                  <c:v>42121.785381944443</c:v>
                </c:pt>
                <c:pt idx="2957">
                  <c:v>42121.785439814812</c:v>
                </c:pt>
                <c:pt idx="2958">
                  <c:v>42121.785486111112</c:v>
                </c:pt>
                <c:pt idx="2959">
                  <c:v>42121.785543981481</c:v>
                </c:pt>
                <c:pt idx="2960">
                  <c:v>42121.785601851851</c:v>
                </c:pt>
                <c:pt idx="2961">
                  <c:v>42121.78565972222</c:v>
                </c:pt>
                <c:pt idx="2962">
                  <c:v>42121.78570601852</c:v>
                </c:pt>
                <c:pt idx="2963">
                  <c:v>42121.785763888889</c:v>
                </c:pt>
                <c:pt idx="2964">
                  <c:v>42121.785821759258</c:v>
                </c:pt>
                <c:pt idx="2965">
                  <c:v>42121.785868055558</c:v>
                </c:pt>
                <c:pt idx="2966">
                  <c:v>42121.785925925928</c:v>
                </c:pt>
                <c:pt idx="2967">
                  <c:v>42121.785983796297</c:v>
                </c:pt>
                <c:pt idx="2968">
                  <c:v>42121.786030092589</c:v>
                </c:pt>
                <c:pt idx="2969">
                  <c:v>42121.786087962966</c:v>
                </c:pt>
                <c:pt idx="2970">
                  <c:v>42121.786145833335</c:v>
                </c:pt>
                <c:pt idx="2971">
                  <c:v>42121.786192129628</c:v>
                </c:pt>
                <c:pt idx="2972">
                  <c:v>42121.786249999997</c:v>
                </c:pt>
                <c:pt idx="2973">
                  <c:v>42121.786307870374</c:v>
                </c:pt>
                <c:pt idx="2974">
                  <c:v>42121.786354166667</c:v>
                </c:pt>
                <c:pt idx="2975">
                  <c:v>42121.786412037036</c:v>
                </c:pt>
                <c:pt idx="2976">
                  <c:v>42121.786469907405</c:v>
                </c:pt>
                <c:pt idx="2977">
                  <c:v>42121.786516203705</c:v>
                </c:pt>
                <c:pt idx="2978">
                  <c:v>42121.786574074074</c:v>
                </c:pt>
                <c:pt idx="2979">
                  <c:v>42121.786631944444</c:v>
                </c:pt>
                <c:pt idx="2980">
                  <c:v>42121.786689814813</c:v>
                </c:pt>
                <c:pt idx="2981">
                  <c:v>42121.786736111113</c:v>
                </c:pt>
                <c:pt idx="2982">
                  <c:v>42121.786793981482</c:v>
                </c:pt>
                <c:pt idx="2983">
                  <c:v>42121.786851851852</c:v>
                </c:pt>
                <c:pt idx="2984">
                  <c:v>42121.786898148152</c:v>
                </c:pt>
                <c:pt idx="2985">
                  <c:v>42121.786956018521</c:v>
                </c:pt>
                <c:pt idx="2986">
                  <c:v>42121.78701388889</c:v>
                </c:pt>
                <c:pt idx="2987">
                  <c:v>42121.787060185183</c:v>
                </c:pt>
                <c:pt idx="2988">
                  <c:v>42121.787118055552</c:v>
                </c:pt>
                <c:pt idx="2989">
                  <c:v>42121.787175925929</c:v>
                </c:pt>
                <c:pt idx="2990">
                  <c:v>42121.787222222221</c:v>
                </c:pt>
                <c:pt idx="2991">
                  <c:v>42121.787280092591</c:v>
                </c:pt>
                <c:pt idx="2992">
                  <c:v>42121.78733796296</c:v>
                </c:pt>
                <c:pt idx="2993">
                  <c:v>42121.78738425926</c:v>
                </c:pt>
                <c:pt idx="2994">
                  <c:v>42121.787442129629</c:v>
                </c:pt>
                <c:pt idx="2995">
                  <c:v>42121.787499999999</c:v>
                </c:pt>
                <c:pt idx="2996">
                  <c:v>42121.787546296298</c:v>
                </c:pt>
                <c:pt idx="2997">
                  <c:v>42121.787604166668</c:v>
                </c:pt>
                <c:pt idx="2998">
                  <c:v>42121.787662037037</c:v>
                </c:pt>
                <c:pt idx="2999">
                  <c:v>42121.787719907406</c:v>
                </c:pt>
                <c:pt idx="3000">
                  <c:v>42121.787766203706</c:v>
                </c:pt>
                <c:pt idx="3001">
                  <c:v>42121.787824074076</c:v>
                </c:pt>
                <c:pt idx="3002">
                  <c:v>42121.787881944445</c:v>
                </c:pt>
                <c:pt idx="3003">
                  <c:v>42121.787928240738</c:v>
                </c:pt>
                <c:pt idx="3004">
                  <c:v>42121.787986111114</c:v>
                </c:pt>
                <c:pt idx="3005">
                  <c:v>42121.788043981483</c:v>
                </c:pt>
                <c:pt idx="3006">
                  <c:v>42121.788090277776</c:v>
                </c:pt>
                <c:pt idx="3007">
                  <c:v>42121.788148148145</c:v>
                </c:pt>
                <c:pt idx="3008">
                  <c:v>42121.788206018522</c:v>
                </c:pt>
                <c:pt idx="3009">
                  <c:v>42121.788252314815</c:v>
                </c:pt>
                <c:pt idx="3010">
                  <c:v>42121.788310185184</c:v>
                </c:pt>
                <c:pt idx="3011">
                  <c:v>42121.788368055553</c:v>
                </c:pt>
                <c:pt idx="3012">
                  <c:v>42121.788414351853</c:v>
                </c:pt>
                <c:pt idx="3013">
                  <c:v>42121.788472222222</c:v>
                </c:pt>
                <c:pt idx="3014">
                  <c:v>42121.788530092592</c:v>
                </c:pt>
                <c:pt idx="3015">
                  <c:v>42121.788576388892</c:v>
                </c:pt>
                <c:pt idx="3016">
                  <c:v>42121.788634259261</c:v>
                </c:pt>
                <c:pt idx="3017">
                  <c:v>42121.78869212963</c:v>
                </c:pt>
                <c:pt idx="3018">
                  <c:v>42121.78875</c:v>
                </c:pt>
                <c:pt idx="3019">
                  <c:v>42121.7887962963</c:v>
                </c:pt>
                <c:pt idx="3020">
                  <c:v>42121.788854166669</c:v>
                </c:pt>
                <c:pt idx="3021">
                  <c:v>42121.788912037038</c:v>
                </c:pt>
                <c:pt idx="3022">
                  <c:v>42121.788958333331</c:v>
                </c:pt>
                <c:pt idx="3023">
                  <c:v>42121.7890162037</c:v>
                </c:pt>
                <c:pt idx="3024">
                  <c:v>42121.789074074077</c:v>
                </c:pt>
                <c:pt idx="3025">
                  <c:v>42121.789120370369</c:v>
                </c:pt>
                <c:pt idx="3026">
                  <c:v>42121.789178240739</c:v>
                </c:pt>
                <c:pt idx="3027">
                  <c:v>42121.789236111108</c:v>
                </c:pt>
                <c:pt idx="3028">
                  <c:v>42121.789282407408</c:v>
                </c:pt>
                <c:pt idx="3029">
                  <c:v>42121.789340277777</c:v>
                </c:pt>
                <c:pt idx="3030">
                  <c:v>42121.789398148147</c:v>
                </c:pt>
                <c:pt idx="3031">
                  <c:v>42121.789444444446</c:v>
                </c:pt>
                <c:pt idx="3032">
                  <c:v>42121.789502314816</c:v>
                </c:pt>
                <c:pt idx="3033">
                  <c:v>42121.789560185185</c:v>
                </c:pt>
                <c:pt idx="3034">
                  <c:v>42121.789606481485</c:v>
                </c:pt>
                <c:pt idx="3035">
                  <c:v>42121.789664351854</c:v>
                </c:pt>
                <c:pt idx="3036">
                  <c:v>42121.789722222224</c:v>
                </c:pt>
                <c:pt idx="3037">
                  <c:v>42121.789780092593</c:v>
                </c:pt>
                <c:pt idx="3038">
                  <c:v>42121.789826388886</c:v>
                </c:pt>
                <c:pt idx="3039">
                  <c:v>42121.789884259262</c:v>
                </c:pt>
                <c:pt idx="3040">
                  <c:v>42121.789942129632</c:v>
                </c:pt>
                <c:pt idx="3041">
                  <c:v>42121.789988425924</c:v>
                </c:pt>
                <c:pt idx="3042">
                  <c:v>42121.790046296293</c:v>
                </c:pt>
                <c:pt idx="3043">
                  <c:v>42121.79010416667</c:v>
                </c:pt>
                <c:pt idx="3044">
                  <c:v>42121.790150462963</c:v>
                </c:pt>
                <c:pt idx="3045">
                  <c:v>42121.790208333332</c:v>
                </c:pt>
                <c:pt idx="3046">
                  <c:v>42121.790266203701</c:v>
                </c:pt>
                <c:pt idx="3047">
                  <c:v>42121.790312500001</c:v>
                </c:pt>
                <c:pt idx="3048">
                  <c:v>42121.790370370371</c:v>
                </c:pt>
                <c:pt idx="3049">
                  <c:v>42121.79042824074</c:v>
                </c:pt>
                <c:pt idx="3050">
                  <c:v>42121.79047453704</c:v>
                </c:pt>
                <c:pt idx="3051">
                  <c:v>42121.790532407409</c:v>
                </c:pt>
                <c:pt idx="3052">
                  <c:v>42121.790590277778</c:v>
                </c:pt>
                <c:pt idx="3053">
                  <c:v>42121.790636574071</c:v>
                </c:pt>
                <c:pt idx="3054">
                  <c:v>42121.790694444448</c:v>
                </c:pt>
                <c:pt idx="3055">
                  <c:v>42121.790752314817</c:v>
                </c:pt>
                <c:pt idx="3056">
                  <c:v>42121.790810185186</c:v>
                </c:pt>
                <c:pt idx="3057">
                  <c:v>42121.790856481479</c:v>
                </c:pt>
                <c:pt idx="3058">
                  <c:v>42121.790914351855</c:v>
                </c:pt>
                <c:pt idx="3059">
                  <c:v>42121.790972222225</c:v>
                </c:pt>
                <c:pt idx="3060">
                  <c:v>42121.791018518517</c:v>
                </c:pt>
                <c:pt idx="3061">
                  <c:v>42121.791076388887</c:v>
                </c:pt>
                <c:pt idx="3062">
                  <c:v>42121.791134259256</c:v>
                </c:pt>
                <c:pt idx="3063">
                  <c:v>42121.791180555556</c:v>
                </c:pt>
                <c:pt idx="3064">
                  <c:v>42121.791238425925</c:v>
                </c:pt>
                <c:pt idx="3065">
                  <c:v>42121.791296296295</c:v>
                </c:pt>
                <c:pt idx="3066">
                  <c:v>42121.791342592594</c:v>
                </c:pt>
                <c:pt idx="3067">
                  <c:v>42121.791400462964</c:v>
                </c:pt>
                <c:pt idx="3068">
                  <c:v>42121.791458333333</c:v>
                </c:pt>
                <c:pt idx="3069">
                  <c:v>42121.791504629633</c:v>
                </c:pt>
                <c:pt idx="3070">
                  <c:v>42121.791562500002</c:v>
                </c:pt>
                <c:pt idx="3071">
                  <c:v>42121.791620370372</c:v>
                </c:pt>
                <c:pt idx="3072">
                  <c:v>42121.791666666664</c:v>
                </c:pt>
                <c:pt idx="3073">
                  <c:v>42121.791724537034</c:v>
                </c:pt>
                <c:pt idx="3074">
                  <c:v>42121.79178240741</c:v>
                </c:pt>
                <c:pt idx="3075">
                  <c:v>42121.79184027778</c:v>
                </c:pt>
                <c:pt idx="3076">
                  <c:v>42121.791886574072</c:v>
                </c:pt>
                <c:pt idx="3077">
                  <c:v>42121.791944444441</c:v>
                </c:pt>
                <c:pt idx="3078">
                  <c:v>42121.792002314818</c:v>
                </c:pt>
                <c:pt idx="3079">
                  <c:v>42121.792048611111</c:v>
                </c:pt>
                <c:pt idx="3080">
                  <c:v>42121.79210648148</c:v>
                </c:pt>
                <c:pt idx="3081">
                  <c:v>42121.792164351849</c:v>
                </c:pt>
                <c:pt idx="3082">
                  <c:v>42121.792210648149</c:v>
                </c:pt>
                <c:pt idx="3083">
                  <c:v>42121.792268518519</c:v>
                </c:pt>
                <c:pt idx="3084">
                  <c:v>42121.792326388888</c:v>
                </c:pt>
                <c:pt idx="3085">
                  <c:v>42121.792372685188</c:v>
                </c:pt>
                <c:pt idx="3086">
                  <c:v>42121.792430555557</c:v>
                </c:pt>
                <c:pt idx="3087">
                  <c:v>42121.792488425926</c:v>
                </c:pt>
                <c:pt idx="3088">
                  <c:v>42121.792534722219</c:v>
                </c:pt>
                <c:pt idx="3089">
                  <c:v>42121.792592592596</c:v>
                </c:pt>
                <c:pt idx="3090">
                  <c:v>42121.792650462965</c:v>
                </c:pt>
                <c:pt idx="3091">
                  <c:v>42121.792696759258</c:v>
                </c:pt>
                <c:pt idx="3092">
                  <c:v>42121.792754629627</c:v>
                </c:pt>
                <c:pt idx="3093">
                  <c:v>42121.792812500003</c:v>
                </c:pt>
                <c:pt idx="3094">
                  <c:v>42121.792870370373</c:v>
                </c:pt>
                <c:pt idx="3095">
                  <c:v>42121.792916666665</c:v>
                </c:pt>
                <c:pt idx="3096">
                  <c:v>42121.792974537035</c:v>
                </c:pt>
                <c:pt idx="3097">
                  <c:v>42121.793032407404</c:v>
                </c:pt>
                <c:pt idx="3098">
                  <c:v>42121.793078703704</c:v>
                </c:pt>
                <c:pt idx="3099">
                  <c:v>42121.793136574073</c:v>
                </c:pt>
                <c:pt idx="3100">
                  <c:v>42121.793194444443</c:v>
                </c:pt>
                <c:pt idx="3101">
                  <c:v>42121.793240740742</c:v>
                </c:pt>
                <c:pt idx="3102">
                  <c:v>42121.793298611112</c:v>
                </c:pt>
                <c:pt idx="3103">
                  <c:v>42121.793356481481</c:v>
                </c:pt>
                <c:pt idx="3104">
                  <c:v>42121.793402777781</c:v>
                </c:pt>
                <c:pt idx="3105">
                  <c:v>42121.79346064815</c:v>
                </c:pt>
                <c:pt idx="3106">
                  <c:v>42121.79351851852</c:v>
                </c:pt>
                <c:pt idx="3107">
                  <c:v>42121.793564814812</c:v>
                </c:pt>
                <c:pt idx="3108">
                  <c:v>42121.793622685182</c:v>
                </c:pt>
                <c:pt idx="3109">
                  <c:v>42121.793680555558</c:v>
                </c:pt>
                <c:pt idx="3110">
                  <c:v>42121.793726851851</c:v>
                </c:pt>
                <c:pt idx="3111">
                  <c:v>42121.79378472222</c:v>
                </c:pt>
                <c:pt idx="3112">
                  <c:v>42121.793842592589</c:v>
                </c:pt>
                <c:pt idx="3113">
                  <c:v>42121.793900462966</c:v>
                </c:pt>
                <c:pt idx="3114">
                  <c:v>42121.793946759259</c:v>
                </c:pt>
                <c:pt idx="3115">
                  <c:v>42121.794004629628</c:v>
                </c:pt>
                <c:pt idx="3116">
                  <c:v>42121.794062499997</c:v>
                </c:pt>
                <c:pt idx="3117">
                  <c:v>42121.794108796297</c:v>
                </c:pt>
                <c:pt idx="3118">
                  <c:v>42121.794166666667</c:v>
                </c:pt>
                <c:pt idx="3119">
                  <c:v>42121.794224537036</c:v>
                </c:pt>
                <c:pt idx="3120">
                  <c:v>42121.794270833336</c:v>
                </c:pt>
                <c:pt idx="3121">
                  <c:v>42121.794328703705</c:v>
                </c:pt>
                <c:pt idx="3122">
                  <c:v>42121.794386574074</c:v>
                </c:pt>
                <c:pt idx="3123">
                  <c:v>42121.794432870367</c:v>
                </c:pt>
                <c:pt idx="3124">
                  <c:v>42121.794490740744</c:v>
                </c:pt>
                <c:pt idx="3125">
                  <c:v>42121.794548611113</c:v>
                </c:pt>
                <c:pt idx="3126">
                  <c:v>42121.794594907406</c:v>
                </c:pt>
                <c:pt idx="3127">
                  <c:v>42121.794652777775</c:v>
                </c:pt>
                <c:pt idx="3128">
                  <c:v>42121.794710648152</c:v>
                </c:pt>
                <c:pt idx="3129">
                  <c:v>42121.794756944444</c:v>
                </c:pt>
                <c:pt idx="3130">
                  <c:v>42121.794814814813</c:v>
                </c:pt>
                <c:pt idx="3131">
                  <c:v>42121.794872685183</c:v>
                </c:pt>
                <c:pt idx="3132">
                  <c:v>42121.794930555552</c:v>
                </c:pt>
                <c:pt idx="3133">
                  <c:v>42121.794976851852</c:v>
                </c:pt>
                <c:pt idx="3134">
                  <c:v>42121.795034722221</c:v>
                </c:pt>
                <c:pt idx="3135">
                  <c:v>42121.795092592591</c:v>
                </c:pt>
                <c:pt idx="3136">
                  <c:v>42121.795138888891</c:v>
                </c:pt>
                <c:pt idx="3137">
                  <c:v>42121.79519675926</c:v>
                </c:pt>
                <c:pt idx="3138">
                  <c:v>42121.795254629629</c:v>
                </c:pt>
                <c:pt idx="3139">
                  <c:v>42121.795300925929</c:v>
                </c:pt>
                <c:pt idx="3140">
                  <c:v>42121.795358796298</c:v>
                </c:pt>
                <c:pt idx="3141">
                  <c:v>42121.795416666668</c:v>
                </c:pt>
                <c:pt idx="3142">
                  <c:v>42121.79546296296</c:v>
                </c:pt>
                <c:pt idx="3143">
                  <c:v>42121.795520833337</c:v>
                </c:pt>
                <c:pt idx="3144">
                  <c:v>42121.795578703706</c:v>
                </c:pt>
                <c:pt idx="3145">
                  <c:v>42121.795624999999</c:v>
                </c:pt>
                <c:pt idx="3146">
                  <c:v>42121.795682870368</c:v>
                </c:pt>
                <c:pt idx="3147">
                  <c:v>42121.795740740738</c:v>
                </c:pt>
                <c:pt idx="3148">
                  <c:v>42121.795787037037</c:v>
                </c:pt>
                <c:pt idx="3149">
                  <c:v>42121.795844907407</c:v>
                </c:pt>
                <c:pt idx="3150">
                  <c:v>42121.795902777776</c:v>
                </c:pt>
                <c:pt idx="3151">
                  <c:v>42121.795960648145</c:v>
                </c:pt>
                <c:pt idx="3152">
                  <c:v>42121.796006944445</c:v>
                </c:pt>
                <c:pt idx="3153">
                  <c:v>42121.796064814815</c:v>
                </c:pt>
                <c:pt idx="3154">
                  <c:v>42121.796122685184</c:v>
                </c:pt>
                <c:pt idx="3155">
                  <c:v>42121.796168981484</c:v>
                </c:pt>
                <c:pt idx="3156">
                  <c:v>42121.796226851853</c:v>
                </c:pt>
                <c:pt idx="3157">
                  <c:v>42121.796284722222</c:v>
                </c:pt>
                <c:pt idx="3158">
                  <c:v>42121.796331018515</c:v>
                </c:pt>
                <c:pt idx="3159">
                  <c:v>42121.796388888892</c:v>
                </c:pt>
                <c:pt idx="3160">
                  <c:v>42121.796446759261</c:v>
                </c:pt>
                <c:pt idx="3161">
                  <c:v>42121.796493055554</c:v>
                </c:pt>
                <c:pt idx="3162">
                  <c:v>42121.796550925923</c:v>
                </c:pt>
                <c:pt idx="3163">
                  <c:v>42121.7966087963</c:v>
                </c:pt>
                <c:pt idx="3164">
                  <c:v>42121.796655092592</c:v>
                </c:pt>
                <c:pt idx="3165">
                  <c:v>42121.796712962961</c:v>
                </c:pt>
                <c:pt idx="3166">
                  <c:v>42121.796770833331</c:v>
                </c:pt>
                <c:pt idx="3167">
                  <c:v>42121.796817129631</c:v>
                </c:pt>
                <c:pt idx="3168">
                  <c:v>42121.796875</c:v>
                </c:pt>
                <c:pt idx="3169">
                  <c:v>42121.796932870369</c:v>
                </c:pt>
                <c:pt idx="3170">
                  <c:v>42121.796990740739</c:v>
                </c:pt>
                <c:pt idx="3171">
                  <c:v>42121.797037037039</c:v>
                </c:pt>
                <c:pt idx="3172">
                  <c:v>42121.797094907408</c:v>
                </c:pt>
                <c:pt idx="3173">
                  <c:v>42121.797152777777</c:v>
                </c:pt>
                <c:pt idx="3174">
                  <c:v>42121.797199074077</c:v>
                </c:pt>
                <c:pt idx="3175">
                  <c:v>42121.797256944446</c:v>
                </c:pt>
                <c:pt idx="3176">
                  <c:v>42121.797314814816</c:v>
                </c:pt>
                <c:pt idx="3177">
                  <c:v>42121.797361111108</c:v>
                </c:pt>
                <c:pt idx="3178">
                  <c:v>42121.797418981485</c:v>
                </c:pt>
                <c:pt idx="3179">
                  <c:v>42121.797476851854</c:v>
                </c:pt>
                <c:pt idx="3180">
                  <c:v>42121.797523148147</c:v>
                </c:pt>
                <c:pt idx="3181">
                  <c:v>42121.797581018516</c:v>
                </c:pt>
                <c:pt idx="3182">
                  <c:v>42121.797638888886</c:v>
                </c:pt>
                <c:pt idx="3183">
                  <c:v>42121.797685185185</c:v>
                </c:pt>
                <c:pt idx="3184">
                  <c:v>42121.797743055555</c:v>
                </c:pt>
                <c:pt idx="3185">
                  <c:v>42121.797800925924</c:v>
                </c:pt>
                <c:pt idx="3186">
                  <c:v>42121.797847222224</c:v>
                </c:pt>
                <c:pt idx="3187">
                  <c:v>42121.797905092593</c:v>
                </c:pt>
                <c:pt idx="3188">
                  <c:v>42121.797962962963</c:v>
                </c:pt>
                <c:pt idx="3189">
                  <c:v>42121.798020833332</c:v>
                </c:pt>
                <c:pt idx="3190">
                  <c:v>42121.798067129632</c:v>
                </c:pt>
                <c:pt idx="3191">
                  <c:v>42121.798125000001</c:v>
                </c:pt>
                <c:pt idx="3192">
                  <c:v>42121.798182870371</c:v>
                </c:pt>
                <c:pt idx="3193">
                  <c:v>42121.798229166663</c:v>
                </c:pt>
                <c:pt idx="3194">
                  <c:v>42121.79828703704</c:v>
                </c:pt>
                <c:pt idx="3195">
                  <c:v>42121.798344907409</c:v>
                </c:pt>
                <c:pt idx="3196">
                  <c:v>42121.798391203702</c:v>
                </c:pt>
                <c:pt idx="3197">
                  <c:v>42121.798449074071</c:v>
                </c:pt>
                <c:pt idx="3198">
                  <c:v>42121.798506944448</c:v>
                </c:pt>
                <c:pt idx="3199">
                  <c:v>42121.79855324074</c:v>
                </c:pt>
                <c:pt idx="3200">
                  <c:v>42121.798611111109</c:v>
                </c:pt>
                <c:pt idx="3201">
                  <c:v>42121.798668981479</c:v>
                </c:pt>
                <c:pt idx="3202">
                  <c:v>42121.798715277779</c:v>
                </c:pt>
                <c:pt idx="3203">
                  <c:v>42121.798773148148</c:v>
                </c:pt>
                <c:pt idx="3204">
                  <c:v>42121.798831018517</c:v>
                </c:pt>
                <c:pt idx="3205">
                  <c:v>42121.798877314817</c:v>
                </c:pt>
                <c:pt idx="3206">
                  <c:v>42121.798935185187</c:v>
                </c:pt>
                <c:pt idx="3207">
                  <c:v>42121.798993055556</c:v>
                </c:pt>
                <c:pt idx="3208">
                  <c:v>42121.799050925925</c:v>
                </c:pt>
                <c:pt idx="3209">
                  <c:v>42121.799097222225</c:v>
                </c:pt>
                <c:pt idx="3210">
                  <c:v>42121.799155092594</c:v>
                </c:pt>
                <c:pt idx="3211">
                  <c:v>42121.799212962964</c:v>
                </c:pt>
                <c:pt idx="3212">
                  <c:v>42121.799259259256</c:v>
                </c:pt>
                <c:pt idx="3213">
                  <c:v>42121.799317129633</c:v>
                </c:pt>
                <c:pt idx="3214">
                  <c:v>42121.799375000002</c:v>
                </c:pt>
                <c:pt idx="3215">
                  <c:v>42121.799421296295</c:v>
                </c:pt>
                <c:pt idx="3216">
                  <c:v>42121.799479166664</c:v>
                </c:pt>
                <c:pt idx="3217">
                  <c:v>42121.799537037034</c:v>
                </c:pt>
                <c:pt idx="3218">
                  <c:v>42121.799583333333</c:v>
                </c:pt>
                <c:pt idx="3219">
                  <c:v>42121.799641203703</c:v>
                </c:pt>
                <c:pt idx="3220">
                  <c:v>42121.799699074072</c:v>
                </c:pt>
                <c:pt idx="3221">
                  <c:v>42121.799745370372</c:v>
                </c:pt>
                <c:pt idx="3222">
                  <c:v>42121.799803240741</c:v>
                </c:pt>
                <c:pt idx="3223">
                  <c:v>42121.799861111111</c:v>
                </c:pt>
                <c:pt idx="3224">
                  <c:v>42121.79991898148</c:v>
                </c:pt>
                <c:pt idx="3225">
                  <c:v>42121.79996527778</c:v>
                </c:pt>
                <c:pt idx="3226">
                  <c:v>42121.800023148149</c:v>
                </c:pt>
                <c:pt idx="3227">
                  <c:v>42121.800081018519</c:v>
                </c:pt>
                <c:pt idx="3228">
                  <c:v>42121.800127314818</c:v>
                </c:pt>
                <c:pt idx="3229">
                  <c:v>42121.800185185188</c:v>
                </c:pt>
                <c:pt idx="3230">
                  <c:v>42121.800243055557</c:v>
                </c:pt>
                <c:pt idx="3231">
                  <c:v>42121.80028935185</c:v>
                </c:pt>
                <c:pt idx="3232">
                  <c:v>42121.800347222219</c:v>
                </c:pt>
                <c:pt idx="3233">
                  <c:v>42121.800405092596</c:v>
                </c:pt>
                <c:pt idx="3234">
                  <c:v>42121.800451388888</c:v>
                </c:pt>
                <c:pt idx="3235">
                  <c:v>42121.800509259258</c:v>
                </c:pt>
                <c:pt idx="3236">
                  <c:v>42121.800567129627</c:v>
                </c:pt>
                <c:pt idx="3237">
                  <c:v>42121.800613425927</c:v>
                </c:pt>
                <c:pt idx="3238">
                  <c:v>42121.800671296296</c:v>
                </c:pt>
                <c:pt idx="3239">
                  <c:v>42121.800729166665</c:v>
                </c:pt>
                <c:pt idx="3240">
                  <c:v>42121.800775462965</c:v>
                </c:pt>
                <c:pt idx="3241">
                  <c:v>42121.800833333335</c:v>
                </c:pt>
                <c:pt idx="3242">
                  <c:v>42121.800891203704</c:v>
                </c:pt>
                <c:pt idx="3243">
                  <c:v>42121.800949074073</c:v>
                </c:pt>
                <c:pt idx="3244">
                  <c:v>42121.800995370373</c:v>
                </c:pt>
                <c:pt idx="3245">
                  <c:v>42121.801053240742</c:v>
                </c:pt>
                <c:pt idx="3246">
                  <c:v>42121.801111111112</c:v>
                </c:pt>
                <c:pt idx="3247">
                  <c:v>42121.801157407404</c:v>
                </c:pt>
                <c:pt idx="3248">
                  <c:v>42121.801215277781</c:v>
                </c:pt>
                <c:pt idx="3249">
                  <c:v>42121.80127314815</c:v>
                </c:pt>
                <c:pt idx="3250">
                  <c:v>42121.801319444443</c:v>
                </c:pt>
                <c:pt idx="3251">
                  <c:v>42121.801377314812</c:v>
                </c:pt>
                <c:pt idx="3252">
                  <c:v>42121.801435185182</c:v>
                </c:pt>
                <c:pt idx="3253">
                  <c:v>42121.801481481481</c:v>
                </c:pt>
                <c:pt idx="3254">
                  <c:v>42121.801539351851</c:v>
                </c:pt>
                <c:pt idx="3255">
                  <c:v>42121.80159722222</c:v>
                </c:pt>
                <c:pt idx="3256">
                  <c:v>42121.80164351852</c:v>
                </c:pt>
                <c:pt idx="3257">
                  <c:v>42121.801701388889</c:v>
                </c:pt>
                <c:pt idx="3258">
                  <c:v>42121.801759259259</c:v>
                </c:pt>
                <c:pt idx="3259">
                  <c:v>42121.801805555559</c:v>
                </c:pt>
                <c:pt idx="3260">
                  <c:v>42121.801863425928</c:v>
                </c:pt>
                <c:pt idx="3261">
                  <c:v>42121.801921296297</c:v>
                </c:pt>
                <c:pt idx="3262">
                  <c:v>42121.801979166667</c:v>
                </c:pt>
                <c:pt idx="3263">
                  <c:v>42121.802025462966</c:v>
                </c:pt>
                <c:pt idx="3264">
                  <c:v>42121.802083333336</c:v>
                </c:pt>
                <c:pt idx="3265">
                  <c:v>42121.802141203705</c:v>
                </c:pt>
                <c:pt idx="3266">
                  <c:v>42121.802187499998</c:v>
                </c:pt>
                <c:pt idx="3267">
                  <c:v>42121.802245370367</c:v>
                </c:pt>
                <c:pt idx="3268">
                  <c:v>42121.802303240744</c:v>
                </c:pt>
                <c:pt idx="3269">
                  <c:v>42121.802349537036</c:v>
                </c:pt>
                <c:pt idx="3270">
                  <c:v>42121.802407407406</c:v>
                </c:pt>
                <c:pt idx="3271">
                  <c:v>42121.802465277775</c:v>
                </c:pt>
                <c:pt idx="3272">
                  <c:v>42121.802511574075</c:v>
                </c:pt>
                <c:pt idx="3273">
                  <c:v>42121.802569444444</c:v>
                </c:pt>
                <c:pt idx="3274">
                  <c:v>42121.802627314813</c:v>
                </c:pt>
                <c:pt idx="3275">
                  <c:v>42121.802673611113</c:v>
                </c:pt>
                <c:pt idx="3276">
                  <c:v>42121.802731481483</c:v>
                </c:pt>
                <c:pt idx="3277">
                  <c:v>42121.802789351852</c:v>
                </c:pt>
                <c:pt idx="3278">
                  <c:v>42121.802847222221</c:v>
                </c:pt>
                <c:pt idx="3279">
                  <c:v>42121.802893518521</c:v>
                </c:pt>
                <c:pt idx="3280">
                  <c:v>42121.802951388891</c:v>
                </c:pt>
                <c:pt idx="3281">
                  <c:v>42121.80300925926</c:v>
                </c:pt>
                <c:pt idx="3282">
                  <c:v>42121.803055555552</c:v>
                </c:pt>
                <c:pt idx="3283">
                  <c:v>42121.803113425929</c:v>
                </c:pt>
                <c:pt idx="3284">
                  <c:v>42121.803171296298</c:v>
                </c:pt>
                <c:pt idx="3285">
                  <c:v>42121.803217592591</c:v>
                </c:pt>
                <c:pt idx="3286">
                  <c:v>42121.80327546296</c:v>
                </c:pt>
                <c:pt idx="3287">
                  <c:v>42121.803333333337</c:v>
                </c:pt>
                <c:pt idx="3288">
                  <c:v>42121.803379629629</c:v>
                </c:pt>
                <c:pt idx="3289">
                  <c:v>42121.803437499999</c:v>
                </c:pt>
                <c:pt idx="3290">
                  <c:v>42121.803495370368</c:v>
                </c:pt>
                <c:pt idx="3291">
                  <c:v>42121.803541666668</c:v>
                </c:pt>
                <c:pt idx="3292">
                  <c:v>42121.803599537037</c:v>
                </c:pt>
                <c:pt idx="3293">
                  <c:v>42121.803657407407</c:v>
                </c:pt>
                <c:pt idx="3294">
                  <c:v>42121.803703703707</c:v>
                </c:pt>
                <c:pt idx="3295">
                  <c:v>42121.803761574076</c:v>
                </c:pt>
                <c:pt idx="3296">
                  <c:v>42121.803819444445</c:v>
                </c:pt>
                <c:pt idx="3297">
                  <c:v>42121.803877314815</c:v>
                </c:pt>
                <c:pt idx="3298">
                  <c:v>42121.803923611114</c:v>
                </c:pt>
                <c:pt idx="3299">
                  <c:v>42121.803981481484</c:v>
                </c:pt>
                <c:pt idx="3300">
                  <c:v>42121.804039351853</c:v>
                </c:pt>
                <c:pt idx="3301">
                  <c:v>42121.804085648146</c:v>
                </c:pt>
                <c:pt idx="3302">
                  <c:v>42121.804143518515</c:v>
                </c:pt>
                <c:pt idx="3303">
                  <c:v>42121.804201388892</c:v>
                </c:pt>
                <c:pt idx="3304">
                  <c:v>42121.804247685184</c:v>
                </c:pt>
                <c:pt idx="3305">
                  <c:v>42121.804305555554</c:v>
                </c:pt>
                <c:pt idx="3306">
                  <c:v>42121.804363425923</c:v>
                </c:pt>
                <c:pt idx="3307">
                  <c:v>42121.804409722223</c:v>
                </c:pt>
                <c:pt idx="3308">
                  <c:v>42121.804467592592</c:v>
                </c:pt>
                <c:pt idx="3309">
                  <c:v>42121.804525462961</c:v>
                </c:pt>
                <c:pt idx="3310">
                  <c:v>42121.804571759261</c:v>
                </c:pt>
                <c:pt idx="3311">
                  <c:v>42121.804629629631</c:v>
                </c:pt>
                <c:pt idx="3312">
                  <c:v>42121.8046875</c:v>
                </c:pt>
                <c:pt idx="3313">
                  <c:v>42121.8047337963</c:v>
                </c:pt>
                <c:pt idx="3314">
                  <c:v>42121.804791666669</c:v>
                </c:pt>
                <c:pt idx="3315">
                  <c:v>42121.804849537039</c:v>
                </c:pt>
                <c:pt idx="3316">
                  <c:v>42121.804907407408</c:v>
                </c:pt>
                <c:pt idx="3317">
                  <c:v>42121.8049537037</c:v>
                </c:pt>
                <c:pt idx="3318">
                  <c:v>42121.805011574077</c:v>
                </c:pt>
                <c:pt idx="3319">
                  <c:v>42121.805069444446</c:v>
                </c:pt>
                <c:pt idx="3320">
                  <c:v>42121.805115740739</c:v>
                </c:pt>
                <c:pt idx="3321">
                  <c:v>42121.805173611108</c:v>
                </c:pt>
                <c:pt idx="3322">
                  <c:v>42121.805231481485</c:v>
                </c:pt>
                <c:pt idx="3323">
                  <c:v>42121.805277777778</c:v>
                </c:pt>
                <c:pt idx="3324">
                  <c:v>42121.805335648147</c:v>
                </c:pt>
                <c:pt idx="3325">
                  <c:v>42121.805393518516</c:v>
                </c:pt>
                <c:pt idx="3326">
                  <c:v>42121.805439814816</c:v>
                </c:pt>
                <c:pt idx="3327">
                  <c:v>42121.805497685185</c:v>
                </c:pt>
                <c:pt idx="3328">
                  <c:v>42121.805555555555</c:v>
                </c:pt>
                <c:pt idx="3329">
                  <c:v>42121.805601851855</c:v>
                </c:pt>
                <c:pt idx="3330">
                  <c:v>42121.805659722224</c:v>
                </c:pt>
                <c:pt idx="3331">
                  <c:v>42121.805717592593</c:v>
                </c:pt>
                <c:pt idx="3332">
                  <c:v>42121.805763888886</c:v>
                </c:pt>
                <c:pt idx="3333">
                  <c:v>42121.805821759262</c:v>
                </c:pt>
                <c:pt idx="3334">
                  <c:v>42121.805879629632</c:v>
                </c:pt>
                <c:pt idx="3335">
                  <c:v>42121.805937500001</c:v>
                </c:pt>
                <c:pt idx="3336">
                  <c:v>42121.805983796294</c:v>
                </c:pt>
                <c:pt idx="3337">
                  <c:v>42121.806041666663</c:v>
                </c:pt>
                <c:pt idx="3338">
                  <c:v>42121.80609953704</c:v>
                </c:pt>
                <c:pt idx="3339">
                  <c:v>42121.806145833332</c:v>
                </c:pt>
                <c:pt idx="3340">
                  <c:v>42121.806203703702</c:v>
                </c:pt>
                <c:pt idx="3341">
                  <c:v>42121.806261574071</c:v>
                </c:pt>
                <c:pt idx="3342">
                  <c:v>42121.806307870371</c:v>
                </c:pt>
                <c:pt idx="3343">
                  <c:v>42121.80636574074</c:v>
                </c:pt>
                <c:pt idx="3344">
                  <c:v>42121.806423611109</c:v>
                </c:pt>
                <c:pt idx="3345">
                  <c:v>42121.806469907409</c:v>
                </c:pt>
                <c:pt idx="3346">
                  <c:v>42121.806527777779</c:v>
                </c:pt>
                <c:pt idx="3347">
                  <c:v>42121.806585648148</c:v>
                </c:pt>
                <c:pt idx="3348">
                  <c:v>42121.806631944448</c:v>
                </c:pt>
                <c:pt idx="3349">
                  <c:v>42121.806689814817</c:v>
                </c:pt>
                <c:pt idx="3350">
                  <c:v>42121.806747685187</c:v>
                </c:pt>
                <c:pt idx="3351">
                  <c:v>42121.806793981479</c:v>
                </c:pt>
                <c:pt idx="3352">
                  <c:v>42121.806851851848</c:v>
                </c:pt>
                <c:pt idx="3353">
                  <c:v>42121.806909722225</c:v>
                </c:pt>
                <c:pt idx="3354">
                  <c:v>42121.806967592594</c:v>
                </c:pt>
                <c:pt idx="3355">
                  <c:v>42121.807013888887</c:v>
                </c:pt>
                <c:pt idx="3356">
                  <c:v>42121.807071759256</c:v>
                </c:pt>
                <c:pt idx="3357">
                  <c:v>42121.807129629633</c:v>
                </c:pt>
                <c:pt idx="3358">
                  <c:v>42121.807175925926</c:v>
                </c:pt>
                <c:pt idx="3359">
                  <c:v>42121.807233796295</c:v>
                </c:pt>
                <c:pt idx="3360">
                  <c:v>42121.807291666664</c:v>
                </c:pt>
                <c:pt idx="3361">
                  <c:v>42121.807337962964</c:v>
                </c:pt>
                <c:pt idx="3362">
                  <c:v>42121.807395833333</c:v>
                </c:pt>
                <c:pt idx="3363">
                  <c:v>42121.807453703703</c:v>
                </c:pt>
                <c:pt idx="3364">
                  <c:v>42121.807500000003</c:v>
                </c:pt>
                <c:pt idx="3365">
                  <c:v>42121.807557870372</c:v>
                </c:pt>
                <c:pt idx="3366">
                  <c:v>42121.807615740741</c:v>
                </c:pt>
                <c:pt idx="3367">
                  <c:v>42121.807662037034</c:v>
                </c:pt>
                <c:pt idx="3368">
                  <c:v>42121.807719907411</c:v>
                </c:pt>
                <c:pt idx="3369">
                  <c:v>42121.80777777778</c:v>
                </c:pt>
                <c:pt idx="3370">
                  <c:v>42121.807824074072</c:v>
                </c:pt>
                <c:pt idx="3371">
                  <c:v>42121.807881944442</c:v>
                </c:pt>
                <c:pt idx="3372">
                  <c:v>42121.807939814818</c:v>
                </c:pt>
                <c:pt idx="3373">
                  <c:v>42121.807997685188</c:v>
                </c:pt>
                <c:pt idx="3374">
                  <c:v>42121.80804398148</c:v>
                </c:pt>
                <c:pt idx="3375">
                  <c:v>42121.80810185185</c:v>
                </c:pt>
                <c:pt idx="3376">
                  <c:v>42121.808159722219</c:v>
                </c:pt>
                <c:pt idx="3377">
                  <c:v>42121.808206018519</c:v>
                </c:pt>
                <c:pt idx="3378">
                  <c:v>42121.808263888888</c:v>
                </c:pt>
                <c:pt idx="3379">
                  <c:v>42121.808321759258</c:v>
                </c:pt>
                <c:pt idx="3380">
                  <c:v>42121.808368055557</c:v>
                </c:pt>
                <c:pt idx="3381">
                  <c:v>42121.808425925927</c:v>
                </c:pt>
                <c:pt idx="3382">
                  <c:v>42121.808483796296</c:v>
                </c:pt>
                <c:pt idx="3383">
                  <c:v>42121.808530092596</c:v>
                </c:pt>
                <c:pt idx="3384">
                  <c:v>42121.808587962965</c:v>
                </c:pt>
                <c:pt idx="3385">
                  <c:v>42121.808645833335</c:v>
                </c:pt>
                <c:pt idx="3386">
                  <c:v>42121.808692129627</c:v>
                </c:pt>
                <c:pt idx="3387">
                  <c:v>42121.808749999997</c:v>
                </c:pt>
                <c:pt idx="3388">
                  <c:v>42121.808807870373</c:v>
                </c:pt>
                <c:pt idx="3389">
                  <c:v>42121.808854166666</c:v>
                </c:pt>
                <c:pt idx="3390">
                  <c:v>42121.808912037035</c:v>
                </c:pt>
                <c:pt idx="3391">
                  <c:v>42121.808969907404</c:v>
                </c:pt>
                <c:pt idx="3392">
                  <c:v>42121.809027777781</c:v>
                </c:pt>
                <c:pt idx="3393">
                  <c:v>42121.809074074074</c:v>
                </c:pt>
                <c:pt idx="3394">
                  <c:v>42121.809131944443</c:v>
                </c:pt>
                <c:pt idx="3395">
                  <c:v>42121.809189814812</c:v>
                </c:pt>
                <c:pt idx="3396">
                  <c:v>42121.809236111112</c:v>
                </c:pt>
                <c:pt idx="3397">
                  <c:v>42121.809293981481</c:v>
                </c:pt>
                <c:pt idx="3398">
                  <c:v>42121.809351851851</c:v>
                </c:pt>
                <c:pt idx="3399">
                  <c:v>42121.809398148151</c:v>
                </c:pt>
                <c:pt idx="3400">
                  <c:v>42121.80945601852</c:v>
                </c:pt>
                <c:pt idx="3401">
                  <c:v>42121.809513888889</c:v>
                </c:pt>
                <c:pt idx="3402">
                  <c:v>42121.809560185182</c:v>
                </c:pt>
                <c:pt idx="3403">
                  <c:v>42121.809618055559</c:v>
                </c:pt>
                <c:pt idx="3404">
                  <c:v>42121.809675925928</c:v>
                </c:pt>
                <c:pt idx="3405">
                  <c:v>42121.80972222222</c:v>
                </c:pt>
                <c:pt idx="3406">
                  <c:v>42121.80978009259</c:v>
                </c:pt>
                <c:pt idx="3407">
                  <c:v>42121.809837962966</c:v>
                </c:pt>
                <c:pt idx="3408">
                  <c:v>42121.809884259259</c:v>
                </c:pt>
                <c:pt idx="3409">
                  <c:v>42121.809942129628</c:v>
                </c:pt>
                <c:pt idx="3410">
                  <c:v>42121.81</c:v>
                </c:pt>
                <c:pt idx="3411">
                  <c:v>42121.810057870367</c:v>
                </c:pt>
                <c:pt idx="3412">
                  <c:v>42121.810104166667</c:v>
                </c:pt>
                <c:pt idx="3413">
                  <c:v>42121.810162037036</c:v>
                </c:pt>
                <c:pt idx="3414">
                  <c:v>42121.810219907406</c:v>
                </c:pt>
                <c:pt idx="3415">
                  <c:v>42121.810266203705</c:v>
                </c:pt>
                <c:pt idx="3416">
                  <c:v>42121.810324074075</c:v>
                </c:pt>
                <c:pt idx="3417">
                  <c:v>42121.810381944444</c:v>
                </c:pt>
                <c:pt idx="3418">
                  <c:v>42121.810428240744</c:v>
                </c:pt>
                <c:pt idx="3419">
                  <c:v>42121.810486111113</c:v>
                </c:pt>
                <c:pt idx="3420">
                  <c:v>42121.810543981483</c:v>
                </c:pt>
                <c:pt idx="3421">
                  <c:v>42121.810590277775</c:v>
                </c:pt>
                <c:pt idx="3422">
                  <c:v>42121.810648148145</c:v>
                </c:pt>
                <c:pt idx="3423">
                  <c:v>42121.810706018521</c:v>
                </c:pt>
                <c:pt idx="3424">
                  <c:v>42121.810752314814</c:v>
                </c:pt>
                <c:pt idx="3425">
                  <c:v>42121.810810185183</c:v>
                </c:pt>
                <c:pt idx="3426">
                  <c:v>42121.810868055552</c:v>
                </c:pt>
                <c:pt idx="3427">
                  <c:v>42121.810914351852</c:v>
                </c:pt>
                <c:pt idx="3428">
                  <c:v>42121.810972222222</c:v>
                </c:pt>
                <c:pt idx="3429">
                  <c:v>42121.811030092591</c:v>
                </c:pt>
                <c:pt idx="3430">
                  <c:v>42121.81108796296</c:v>
                </c:pt>
                <c:pt idx="3431">
                  <c:v>42121.81113425926</c:v>
                </c:pt>
                <c:pt idx="3432">
                  <c:v>42121.811192129629</c:v>
                </c:pt>
                <c:pt idx="3433">
                  <c:v>42121.811249999999</c:v>
                </c:pt>
                <c:pt idx="3434">
                  <c:v>42121.811296296299</c:v>
                </c:pt>
                <c:pt idx="3435">
                  <c:v>42121.811354166668</c:v>
                </c:pt>
                <c:pt idx="3436">
                  <c:v>42121.811412037037</c:v>
                </c:pt>
                <c:pt idx="3437">
                  <c:v>42121.81145833333</c:v>
                </c:pt>
                <c:pt idx="3438">
                  <c:v>42121.811516203707</c:v>
                </c:pt>
                <c:pt idx="3439">
                  <c:v>42121.811574074076</c:v>
                </c:pt>
                <c:pt idx="3440">
                  <c:v>42121.811620370368</c:v>
                </c:pt>
                <c:pt idx="3441">
                  <c:v>42121.811678240738</c:v>
                </c:pt>
                <c:pt idx="3442">
                  <c:v>42121.811736111114</c:v>
                </c:pt>
                <c:pt idx="3443">
                  <c:v>42121.811782407407</c:v>
                </c:pt>
                <c:pt idx="3444">
                  <c:v>42121.811840277776</c:v>
                </c:pt>
                <c:pt idx="3445">
                  <c:v>42121.811898148146</c:v>
                </c:pt>
                <c:pt idx="3446">
                  <c:v>42121.811944444446</c:v>
                </c:pt>
                <c:pt idx="3447">
                  <c:v>42121.812002314815</c:v>
                </c:pt>
                <c:pt idx="3448">
                  <c:v>42121.812060185184</c:v>
                </c:pt>
                <c:pt idx="3449">
                  <c:v>42121.812118055554</c:v>
                </c:pt>
                <c:pt idx="3450">
                  <c:v>42121.812164351853</c:v>
                </c:pt>
                <c:pt idx="3451">
                  <c:v>42121.812222222223</c:v>
                </c:pt>
                <c:pt idx="3452">
                  <c:v>42121.812280092592</c:v>
                </c:pt>
                <c:pt idx="3453">
                  <c:v>42121.812326388892</c:v>
                </c:pt>
                <c:pt idx="3454">
                  <c:v>42121.812384259261</c:v>
                </c:pt>
                <c:pt idx="3455">
                  <c:v>42121.812442129631</c:v>
                </c:pt>
                <c:pt idx="3456">
                  <c:v>42121.812488425923</c:v>
                </c:pt>
                <c:pt idx="3457">
                  <c:v>42121.8125462963</c:v>
                </c:pt>
                <c:pt idx="3458">
                  <c:v>42121.812604166669</c:v>
                </c:pt>
                <c:pt idx="3459">
                  <c:v>42121.812650462962</c:v>
                </c:pt>
                <c:pt idx="3460">
                  <c:v>42121.812708333331</c:v>
                </c:pt>
                <c:pt idx="3461">
                  <c:v>42121.8127662037</c:v>
                </c:pt>
                <c:pt idx="3462">
                  <c:v>42121.8128125</c:v>
                </c:pt>
                <c:pt idx="3463">
                  <c:v>42121.81287037037</c:v>
                </c:pt>
                <c:pt idx="3464">
                  <c:v>42121.812928240739</c:v>
                </c:pt>
                <c:pt idx="3465">
                  <c:v>42121.812986111108</c:v>
                </c:pt>
                <c:pt idx="3466">
                  <c:v>42121.813032407408</c:v>
                </c:pt>
                <c:pt idx="3467">
                  <c:v>42121.813090277778</c:v>
                </c:pt>
                <c:pt idx="3468">
                  <c:v>42121.813148148147</c:v>
                </c:pt>
                <c:pt idx="3469">
                  <c:v>42121.813194444447</c:v>
                </c:pt>
                <c:pt idx="3470">
                  <c:v>42121.813252314816</c:v>
                </c:pt>
                <c:pt idx="3471">
                  <c:v>42121.813310185185</c:v>
                </c:pt>
                <c:pt idx="3472">
                  <c:v>42121.813356481478</c:v>
                </c:pt>
                <c:pt idx="3473">
                  <c:v>42121.813414351855</c:v>
                </c:pt>
                <c:pt idx="3474">
                  <c:v>42121.813472222224</c:v>
                </c:pt>
                <c:pt idx="3475">
                  <c:v>42121.813518518517</c:v>
                </c:pt>
                <c:pt idx="3476">
                  <c:v>42121.813576388886</c:v>
                </c:pt>
                <c:pt idx="3477">
                  <c:v>42121.813634259262</c:v>
                </c:pt>
                <c:pt idx="3478">
                  <c:v>42121.813680555555</c:v>
                </c:pt>
                <c:pt idx="3479">
                  <c:v>42121.813738425924</c:v>
                </c:pt>
                <c:pt idx="3480">
                  <c:v>42121.813796296294</c:v>
                </c:pt>
                <c:pt idx="3481">
                  <c:v>42121.813842592594</c:v>
                </c:pt>
                <c:pt idx="3482">
                  <c:v>42121.813900462963</c:v>
                </c:pt>
                <c:pt idx="3483">
                  <c:v>42121.813958333332</c:v>
                </c:pt>
                <c:pt idx="3484">
                  <c:v>42121.814016203702</c:v>
                </c:pt>
                <c:pt idx="3485">
                  <c:v>42121.814062500001</c:v>
                </c:pt>
                <c:pt idx="3486">
                  <c:v>42121.814120370371</c:v>
                </c:pt>
                <c:pt idx="3487">
                  <c:v>42121.81417824074</c:v>
                </c:pt>
                <c:pt idx="3488">
                  <c:v>42121.81422453704</c:v>
                </c:pt>
                <c:pt idx="3489">
                  <c:v>42121.814282407409</c:v>
                </c:pt>
                <c:pt idx="3490">
                  <c:v>42121.814340277779</c:v>
                </c:pt>
                <c:pt idx="3491">
                  <c:v>42121.814386574071</c:v>
                </c:pt>
                <c:pt idx="3492">
                  <c:v>42121.814444444448</c:v>
                </c:pt>
                <c:pt idx="3493">
                  <c:v>42121.814502314817</c:v>
                </c:pt>
                <c:pt idx="3494">
                  <c:v>42121.81454861111</c:v>
                </c:pt>
                <c:pt idx="3495">
                  <c:v>42121.814606481479</c:v>
                </c:pt>
                <c:pt idx="3496">
                  <c:v>42121.814664351848</c:v>
                </c:pt>
                <c:pt idx="3497">
                  <c:v>42121.814710648148</c:v>
                </c:pt>
                <c:pt idx="3498">
                  <c:v>42121.814768518518</c:v>
                </c:pt>
                <c:pt idx="3499">
                  <c:v>42121.814826388887</c:v>
                </c:pt>
                <c:pt idx="3500">
                  <c:v>42121.814872685187</c:v>
                </c:pt>
                <c:pt idx="3501">
                  <c:v>42121.814930555556</c:v>
                </c:pt>
                <c:pt idx="3502">
                  <c:v>42121.814988425926</c:v>
                </c:pt>
                <c:pt idx="3503">
                  <c:v>42121.815046296295</c:v>
                </c:pt>
                <c:pt idx="3504">
                  <c:v>42121.815092592595</c:v>
                </c:pt>
                <c:pt idx="3505">
                  <c:v>42121.815150462964</c:v>
                </c:pt>
                <c:pt idx="3506">
                  <c:v>42121.815208333333</c:v>
                </c:pt>
                <c:pt idx="3507">
                  <c:v>42121.815254629626</c:v>
                </c:pt>
                <c:pt idx="3508">
                  <c:v>42121.815312500003</c:v>
                </c:pt>
                <c:pt idx="3509">
                  <c:v>42121.815370370372</c:v>
                </c:pt>
                <c:pt idx="3510">
                  <c:v>42121.815416666665</c:v>
                </c:pt>
                <c:pt idx="3511">
                  <c:v>42121.815474537034</c:v>
                </c:pt>
                <c:pt idx="3512">
                  <c:v>42121.815532407411</c:v>
                </c:pt>
                <c:pt idx="3513">
                  <c:v>42121.815578703703</c:v>
                </c:pt>
                <c:pt idx="3514">
                  <c:v>42121.815636574072</c:v>
                </c:pt>
                <c:pt idx="3515">
                  <c:v>42121.815694444442</c:v>
                </c:pt>
                <c:pt idx="3516">
                  <c:v>42121.815740740742</c:v>
                </c:pt>
                <c:pt idx="3517">
                  <c:v>42121.815798611111</c:v>
                </c:pt>
                <c:pt idx="3518">
                  <c:v>42121.81585648148</c:v>
                </c:pt>
                <c:pt idx="3519">
                  <c:v>42121.81590277778</c:v>
                </c:pt>
                <c:pt idx="3520">
                  <c:v>42121.815960648149</c:v>
                </c:pt>
                <c:pt idx="3521">
                  <c:v>42121.816018518519</c:v>
                </c:pt>
                <c:pt idx="3522">
                  <c:v>42121.816076388888</c:v>
                </c:pt>
                <c:pt idx="3523">
                  <c:v>42121.816122685188</c:v>
                </c:pt>
                <c:pt idx="3524">
                  <c:v>42121.816180555557</c:v>
                </c:pt>
                <c:pt idx="3525">
                  <c:v>42121.816238425927</c:v>
                </c:pt>
                <c:pt idx="3526">
                  <c:v>42121.816284722219</c:v>
                </c:pt>
                <c:pt idx="3527">
                  <c:v>42121.816342592596</c:v>
                </c:pt>
                <c:pt idx="3528">
                  <c:v>42121.816400462965</c:v>
                </c:pt>
                <c:pt idx="3529">
                  <c:v>42121.816446759258</c:v>
                </c:pt>
                <c:pt idx="3530">
                  <c:v>42121.816504629627</c:v>
                </c:pt>
                <c:pt idx="3531">
                  <c:v>42121.816562499997</c:v>
                </c:pt>
                <c:pt idx="3532">
                  <c:v>42121.816608796296</c:v>
                </c:pt>
                <c:pt idx="3533">
                  <c:v>42121.816666666666</c:v>
                </c:pt>
                <c:pt idx="3534">
                  <c:v>42121.816724537035</c:v>
                </c:pt>
                <c:pt idx="3535">
                  <c:v>42121.816770833335</c:v>
                </c:pt>
                <c:pt idx="3536">
                  <c:v>42121.816828703704</c:v>
                </c:pt>
                <c:pt idx="3537">
                  <c:v>42121.816886574074</c:v>
                </c:pt>
                <c:pt idx="3538">
                  <c:v>42121.816932870373</c:v>
                </c:pt>
                <c:pt idx="3539">
                  <c:v>42121.816990740743</c:v>
                </c:pt>
                <c:pt idx="3540">
                  <c:v>42121.817048611112</c:v>
                </c:pt>
                <c:pt idx="3541">
                  <c:v>42121.817106481481</c:v>
                </c:pt>
                <c:pt idx="3542">
                  <c:v>42121.817152777781</c:v>
                </c:pt>
                <c:pt idx="3543">
                  <c:v>42121.817210648151</c:v>
                </c:pt>
                <c:pt idx="3544">
                  <c:v>42121.81726851852</c:v>
                </c:pt>
                <c:pt idx="3545">
                  <c:v>42121.817314814813</c:v>
                </c:pt>
                <c:pt idx="3546">
                  <c:v>42121.817372685182</c:v>
                </c:pt>
                <c:pt idx="3547">
                  <c:v>42121.817430555559</c:v>
                </c:pt>
                <c:pt idx="3548">
                  <c:v>42121.817476851851</c:v>
                </c:pt>
                <c:pt idx="3549">
                  <c:v>42121.81753472222</c:v>
                </c:pt>
                <c:pt idx="3550">
                  <c:v>42121.81759259259</c:v>
                </c:pt>
                <c:pt idx="3551">
                  <c:v>42121.81763888889</c:v>
                </c:pt>
                <c:pt idx="3552">
                  <c:v>42121.817696759259</c:v>
                </c:pt>
                <c:pt idx="3553">
                  <c:v>42121.817754629628</c:v>
                </c:pt>
                <c:pt idx="3554">
                  <c:v>42121.817800925928</c:v>
                </c:pt>
                <c:pt idx="3555">
                  <c:v>42121.817858796298</c:v>
                </c:pt>
                <c:pt idx="3556">
                  <c:v>42121.817916666667</c:v>
                </c:pt>
                <c:pt idx="3557">
                  <c:v>42121.817962962959</c:v>
                </c:pt>
                <c:pt idx="3558">
                  <c:v>42121.818020833336</c:v>
                </c:pt>
                <c:pt idx="3559">
                  <c:v>42121.818078703705</c:v>
                </c:pt>
                <c:pt idx="3560">
                  <c:v>42121.818136574075</c:v>
                </c:pt>
                <c:pt idx="3561">
                  <c:v>42121.818182870367</c:v>
                </c:pt>
                <c:pt idx="3562">
                  <c:v>42121.818240740744</c:v>
                </c:pt>
                <c:pt idx="3563">
                  <c:v>42121.818298611113</c:v>
                </c:pt>
                <c:pt idx="3564">
                  <c:v>42121.818344907406</c:v>
                </c:pt>
                <c:pt idx="3565">
                  <c:v>42121.818402777775</c:v>
                </c:pt>
                <c:pt idx="3566">
                  <c:v>42121.818460648145</c:v>
                </c:pt>
                <c:pt idx="3567">
                  <c:v>42121.818506944444</c:v>
                </c:pt>
                <c:pt idx="3568">
                  <c:v>42121.818564814814</c:v>
                </c:pt>
                <c:pt idx="3569">
                  <c:v>42121.818622685183</c:v>
                </c:pt>
                <c:pt idx="3570">
                  <c:v>42121.818668981483</c:v>
                </c:pt>
                <c:pt idx="3571">
                  <c:v>42121.818726851852</c:v>
                </c:pt>
                <c:pt idx="3572">
                  <c:v>42121.818784722222</c:v>
                </c:pt>
                <c:pt idx="3573">
                  <c:v>42121.818831018521</c:v>
                </c:pt>
                <c:pt idx="3574">
                  <c:v>42121.818888888891</c:v>
                </c:pt>
                <c:pt idx="3575">
                  <c:v>42121.81894675926</c:v>
                </c:pt>
                <c:pt idx="3576">
                  <c:v>42121.819004629629</c:v>
                </c:pt>
                <c:pt idx="3577">
                  <c:v>42121.819050925929</c:v>
                </c:pt>
                <c:pt idx="3578">
                  <c:v>42121.819108796299</c:v>
                </c:pt>
                <c:pt idx="3579">
                  <c:v>42121.819166666668</c:v>
                </c:pt>
                <c:pt idx="3580">
                  <c:v>42121.819212962961</c:v>
                </c:pt>
                <c:pt idx="3581">
                  <c:v>42121.81927083333</c:v>
                </c:pt>
                <c:pt idx="3582">
                  <c:v>42121.819328703707</c:v>
                </c:pt>
                <c:pt idx="3583">
                  <c:v>42121.819374999999</c:v>
                </c:pt>
                <c:pt idx="3584">
                  <c:v>42121.819432870368</c:v>
                </c:pt>
                <c:pt idx="3585">
                  <c:v>42121.819490740738</c:v>
                </c:pt>
                <c:pt idx="3586">
                  <c:v>42121.819537037038</c:v>
                </c:pt>
                <c:pt idx="3587">
                  <c:v>42121.819594907407</c:v>
                </c:pt>
                <c:pt idx="3588">
                  <c:v>42121.819652777776</c:v>
                </c:pt>
                <c:pt idx="3589">
                  <c:v>42121.819699074076</c:v>
                </c:pt>
                <c:pt idx="3590">
                  <c:v>42121.819756944446</c:v>
                </c:pt>
                <c:pt idx="3591">
                  <c:v>42121.819814814815</c:v>
                </c:pt>
                <c:pt idx="3592">
                  <c:v>42121.819861111115</c:v>
                </c:pt>
                <c:pt idx="3593">
                  <c:v>42121.819918981484</c:v>
                </c:pt>
                <c:pt idx="3594">
                  <c:v>42121.819976851853</c:v>
                </c:pt>
                <c:pt idx="3595">
                  <c:v>42121.820034722223</c:v>
                </c:pt>
                <c:pt idx="3596">
                  <c:v>42121.820081018515</c:v>
                </c:pt>
                <c:pt idx="3597">
                  <c:v>42121.820138888892</c:v>
                </c:pt>
                <c:pt idx="3598">
                  <c:v>42121.820196759261</c:v>
                </c:pt>
                <c:pt idx="3599">
                  <c:v>42121.820243055554</c:v>
                </c:pt>
                <c:pt idx="3600">
                  <c:v>42121.820300925923</c:v>
                </c:pt>
                <c:pt idx="3601">
                  <c:v>42121.8203587963</c:v>
                </c:pt>
                <c:pt idx="3602">
                  <c:v>42121.820405092592</c:v>
                </c:pt>
                <c:pt idx="3603">
                  <c:v>42121.820462962962</c:v>
                </c:pt>
                <c:pt idx="3604">
                  <c:v>42121.820520833331</c:v>
                </c:pt>
                <c:pt idx="3605">
                  <c:v>42121.820567129631</c:v>
                </c:pt>
                <c:pt idx="3606">
                  <c:v>42121.820625</c:v>
                </c:pt>
                <c:pt idx="3607">
                  <c:v>42121.82068287037</c:v>
                </c:pt>
                <c:pt idx="3608">
                  <c:v>42121.820729166669</c:v>
                </c:pt>
                <c:pt idx="3609">
                  <c:v>42121.820787037039</c:v>
                </c:pt>
                <c:pt idx="3610">
                  <c:v>42121.820844907408</c:v>
                </c:pt>
                <c:pt idx="3611">
                  <c:v>42121.820891203701</c:v>
                </c:pt>
                <c:pt idx="3612">
                  <c:v>42121.820949074077</c:v>
                </c:pt>
                <c:pt idx="3613">
                  <c:v>42121.821006944447</c:v>
                </c:pt>
                <c:pt idx="3614">
                  <c:v>42121.821064814816</c:v>
                </c:pt>
                <c:pt idx="3615">
                  <c:v>42121.821111111109</c:v>
                </c:pt>
                <c:pt idx="3616">
                  <c:v>42121.821168981478</c:v>
                </c:pt>
                <c:pt idx="3617">
                  <c:v>42121.821226851855</c:v>
                </c:pt>
                <c:pt idx="3618">
                  <c:v>42121.821273148147</c:v>
                </c:pt>
                <c:pt idx="3619">
                  <c:v>42121.821331018517</c:v>
                </c:pt>
                <c:pt idx="3620">
                  <c:v>42121.821388888886</c:v>
                </c:pt>
                <c:pt idx="3621">
                  <c:v>42121.821435185186</c:v>
                </c:pt>
                <c:pt idx="3622">
                  <c:v>42121.821493055555</c:v>
                </c:pt>
                <c:pt idx="3623">
                  <c:v>42121.821550925924</c:v>
                </c:pt>
                <c:pt idx="3624">
                  <c:v>42121.821597222224</c:v>
                </c:pt>
                <c:pt idx="3625">
                  <c:v>42121.821655092594</c:v>
                </c:pt>
                <c:pt idx="3626">
                  <c:v>42121.821712962963</c:v>
                </c:pt>
                <c:pt idx="3627">
                  <c:v>42121.821759259263</c:v>
                </c:pt>
                <c:pt idx="3628">
                  <c:v>42121.821817129632</c:v>
                </c:pt>
                <c:pt idx="3629">
                  <c:v>42121.821875000001</c:v>
                </c:pt>
                <c:pt idx="3630">
                  <c:v>42121.821921296294</c:v>
                </c:pt>
                <c:pt idx="3631">
                  <c:v>42121.821979166663</c:v>
                </c:pt>
                <c:pt idx="3632">
                  <c:v>42121.82203703704</c:v>
                </c:pt>
                <c:pt idx="3633">
                  <c:v>42121.822094907409</c:v>
                </c:pt>
                <c:pt idx="3634">
                  <c:v>42121.822141203702</c:v>
                </c:pt>
                <c:pt idx="3635">
                  <c:v>42121.822199074071</c:v>
                </c:pt>
                <c:pt idx="3636">
                  <c:v>42121.822256944448</c:v>
                </c:pt>
                <c:pt idx="3637">
                  <c:v>42121.82230324074</c:v>
                </c:pt>
                <c:pt idx="3638">
                  <c:v>42121.82236111111</c:v>
                </c:pt>
                <c:pt idx="3639">
                  <c:v>42121.822418981479</c:v>
                </c:pt>
                <c:pt idx="3640">
                  <c:v>42121.822465277779</c:v>
                </c:pt>
                <c:pt idx="3641">
                  <c:v>42121.822523148148</c:v>
                </c:pt>
                <c:pt idx="3642">
                  <c:v>42121.822581018518</c:v>
                </c:pt>
                <c:pt idx="3643">
                  <c:v>42121.822627314818</c:v>
                </c:pt>
                <c:pt idx="3644">
                  <c:v>42121.822685185187</c:v>
                </c:pt>
                <c:pt idx="3645">
                  <c:v>42121.822743055556</c:v>
                </c:pt>
                <c:pt idx="3646">
                  <c:v>42121.822789351849</c:v>
                </c:pt>
                <c:pt idx="3647">
                  <c:v>42121.822847222225</c:v>
                </c:pt>
                <c:pt idx="3648">
                  <c:v>42121.822905092595</c:v>
                </c:pt>
                <c:pt idx="3649">
                  <c:v>42121.822951388887</c:v>
                </c:pt>
                <c:pt idx="3650">
                  <c:v>42121.823009259257</c:v>
                </c:pt>
                <c:pt idx="3651">
                  <c:v>42121.823067129626</c:v>
                </c:pt>
                <c:pt idx="3652">
                  <c:v>42121.823125000003</c:v>
                </c:pt>
                <c:pt idx="3653">
                  <c:v>42121.823171296295</c:v>
                </c:pt>
                <c:pt idx="3654">
                  <c:v>42121.823229166665</c:v>
                </c:pt>
                <c:pt idx="3655">
                  <c:v>42121.823287037034</c:v>
                </c:pt>
                <c:pt idx="3656">
                  <c:v>42121.823333333334</c:v>
                </c:pt>
                <c:pt idx="3657">
                  <c:v>42121.823391203703</c:v>
                </c:pt>
                <c:pt idx="3658">
                  <c:v>42121.823449074072</c:v>
                </c:pt>
                <c:pt idx="3659">
                  <c:v>42121.823495370372</c:v>
                </c:pt>
                <c:pt idx="3660">
                  <c:v>42121.823553240742</c:v>
                </c:pt>
                <c:pt idx="3661">
                  <c:v>42121.823611111111</c:v>
                </c:pt>
                <c:pt idx="3662">
                  <c:v>42121.823657407411</c:v>
                </c:pt>
                <c:pt idx="3663">
                  <c:v>42121.82371527778</c:v>
                </c:pt>
                <c:pt idx="3664">
                  <c:v>42121.823773148149</c:v>
                </c:pt>
                <c:pt idx="3665">
                  <c:v>42121.823819444442</c:v>
                </c:pt>
                <c:pt idx="3666">
                  <c:v>42121.823877314811</c:v>
                </c:pt>
                <c:pt idx="3667">
                  <c:v>42121.823935185188</c:v>
                </c:pt>
                <c:pt idx="3668">
                  <c:v>42121.823981481481</c:v>
                </c:pt>
                <c:pt idx="3669">
                  <c:v>42121.82403935185</c:v>
                </c:pt>
                <c:pt idx="3670">
                  <c:v>42121.824097222219</c:v>
                </c:pt>
                <c:pt idx="3671">
                  <c:v>42121.824155092596</c:v>
                </c:pt>
                <c:pt idx="3672">
                  <c:v>42121.824201388888</c:v>
                </c:pt>
                <c:pt idx="3673">
                  <c:v>42121.824259259258</c:v>
                </c:pt>
                <c:pt idx="3674">
                  <c:v>42121.824317129627</c:v>
                </c:pt>
                <c:pt idx="3675">
                  <c:v>42121.824363425927</c:v>
                </c:pt>
                <c:pt idx="3676">
                  <c:v>42121.824421296296</c:v>
                </c:pt>
                <c:pt idx="3677">
                  <c:v>42121.824479166666</c:v>
                </c:pt>
                <c:pt idx="3678">
                  <c:v>42121.824525462966</c:v>
                </c:pt>
                <c:pt idx="3679">
                  <c:v>42121.824583333335</c:v>
                </c:pt>
                <c:pt idx="3680">
                  <c:v>42121.824641203704</c:v>
                </c:pt>
                <c:pt idx="3681">
                  <c:v>42121.824687499997</c:v>
                </c:pt>
                <c:pt idx="3682">
                  <c:v>42121.824745370373</c:v>
                </c:pt>
                <c:pt idx="3683">
                  <c:v>42121.824803240743</c:v>
                </c:pt>
                <c:pt idx="3684">
                  <c:v>42121.824849537035</c:v>
                </c:pt>
                <c:pt idx="3685">
                  <c:v>42121.824907407405</c:v>
                </c:pt>
                <c:pt idx="3686">
                  <c:v>42121.824965277781</c:v>
                </c:pt>
                <c:pt idx="3687">
                  <c:v>42121.825011574074</c:v>
                </c:pt>
                <c:pt idx="3688">
                  <c:v>42121.825069444443</c:v>
                </c:pt>
                <c:pt idx="3689">
                  <c:v>42121.825127314813</c:v>
                </c:pt>
                <c:pt idx="3690">
                  <c:v>42121.825185185182</c:v>
                </c:pt>
                <c:pt idx="3691">
                  <c:v>42121.825231481482</c:v>
                </c:pt>
                <c:pt idx="3692">
                  <c:v>42121.825289351851</c:v>
                </c:pt>
                <c:pt idx="3693">
                  <c:v>42121.82534722222</c:v>
                </c:pt>
                <c:pt idx="3694">
                  <c:v>42121.82539351852</c:v>
                </c:pt>
                <c:pt idx="3695">
                  <c:v>42121.82545138889</c:v>
                </c:pt>
                <c:pt idx="3696">
                  <c:v>42121.825509259259</c:v>
                </c:pt>
                <c:pt idx="3697">
                  <c:v>42121.825555555559</c:v>
                </c:pt>
                <c:pt idx="3698">
                  <c:v>42121.825613425928</c:v>
                </c:pt>
                <c:pt idx="3699">
                  <c:v>42121.825671296298</c:v>
                </c:pt>
                <c:pt idx="3700">
                  <c:v>42121.82571759259</c:v>
                </c:pt>
                <c:pt idx="3701">
                  <c:v>42121.825775462959</c:v>
                </c:pt>
                <c:pt idx="3702">
                  <c:v>42121.825833333336</c:v>
                </c:pt>
                <c:pt idx="3703">
                  <c:v>42121.825879629629</c:v>
                </c:pt>
                <c:pt idx="3704">
                  <c:v>42121.825937499998</c:v>
                </c:pt>
                <c:pt idx="3705">
                  <c:v>42121.825995370367</c:v>
                </c:pt>
                <c:pt idx="3706">
                  <c:v>42121.826041666667</c:v>
                </c:pt>
                <c:pt idx="3707">
                  <c:v>42121.826099537036</c:v>
                </c:pt>
                <c:pt idx="3708">
                  <c:v>42121.826157407406</c:v>
                </c:pt>
                <c:pt idx="3709">
                  <c:v>42121.826215277775</c:v>
                </c:pt>
                <c:pt idx="3710">
                  <c:v>42121.826261574075</c:v>
                </c:pt>
                <c:pt idx="3711">
                  <c:v>42121.826319444444</c:v>
                </c:pt>
                <c:pt idx="3712">
                  <c:v>42121.826377314814</c:v>
                </c:pt>
                <c:pt idx="3713">
                  <c:v>42121.826423611114</c:v>
                </c:pt>
                <c:pt idx="3714">
                  <c:v>42121.826481481483</c:v>
                </c:pt>
                <c:pt idx="3715">
                  <c:v>42121.826539351852</c:v>
                </c:pt>
                <c:pt idx="3716">
                  <c:v>42121.826585648145</c:v>
                </c:pt>
                <c:pt idx="3717">
                  <c:v>42121.826643518521</c:v>
                </c:pt>
                <c:pt idx="3718">
                  <c:v>42121.826701388891</c:v>
                </c:pt>
                <c:pt idx="3719">
                  <c:v>42121.826747685183</c:v>
                </c:pt>
                <c:pt idx="3720">
                  <c:v>42121.826805555553</c:v>
                </c:pt>
                <c:pt idx="3721">
                  <c:v>42121.826863425929</c:v>
                </c:pt>
                <c:pt idx="3722">
                  <c:v>42121.826909722222</c:v>
                </c:pt>
                <c:pt idx="3723">
                  <c:v>42121.826967592591</c:v>
                </c:pt>
                <c:pt idx="3724">
                  <c:v>42121.827025462961</c:v>
                </c:pt>
                <c:pt idx="3725">
                  <c:v>42121.82707175926</c:v>
                </c:pt>
                <c:pt idx="3726">
                  <c:v>42121.82712962963</c:v>
                </c:pt>
                <c:pt idx="3727">
                  <c:v>42121.827187499999</c:v>
                </c:pt>
                <c:pt idx="3728">
                  <c:v>42121.827245370368</c:v>
                </c:pt>
                <c:pt idx="3729">
                  <c:v>42121.827291666668</c:v>
                </c:pt>
                <c:pt idx="3730">
                  <c:v>42121.827349537038</c:v>
                </c:pt>
                <c:pt idx="3731">
                  <c:v>42121.827407407407</c:v>
                </c:pt>
                <c:pt idx="3732">
                  <c:v>42121.827453703707</c:v>
                </c:pt>
                <c:pt idx="3733">
                  <c:v>42121.827511574076</c:v>
                </c:pt>
                <c:pt idx="3734">
                  <c:v>42121.827569444446</c:v>
                </c:pt>
                <c:pt idx="3735">
                  <c:v>42121.827615740738</c:v>
                </c:pt>
                <c:pt idx="3736">
                  <c:v>42121.827673611115</c:v>
                </c:pt>
                <c:pt idx="3737">
                  <c:v>42121.827731481484</c:v>
                </c:pt>
                <c:pt idx="3738">
                  <c:v>42121.827777777777</c:v>
                </c:pt>
                <c:pt idx="3739">
                  <c:v>42121.827835648146</c:v>
                </c:pt>
                <c:pt idx="3740">
                  <c:v>42121.827893518515</c:v>
                </c:pt>
                <c:pt idx="3741">
                  <c:v>42121.827939814815</c:v>
                </c:pt>
                <c:pt idx="3742">
                  <c:v>42121.827997685185</c:v>
                </c:pt>
                <c:pt idx="3743">
                  <c:v>42121.828055555554</c:v>
                </c:pt>
                <c:pt idx="3744">
                  <c:v>42121.828101851854</c:v>
                </c:pt>
                <c:pt idx="3745">
                  <c:v>42121.828159722223</c:v>
                </c:pt>
                <c:pt idx="3746">
                  <c:v>42121.828217592592</c:v>
                </c:pt>
                <c:pt idx="3747">
                  <c:v>42121.828275462962</c:v>
                </c:pt>
                <c:pt idx="3748">
                  <c:v>42121.828321759262</c:v>
                </c:pt>
                <c:pt idx="3749">
                  <c:v>42121.828379629631</c:v>
                </c:pt>
                <c:pt idx="3750">
                  <c:v>42121.8284375</c:v>
                </c:pt>
                <c:pt idx="3751">
                  <c:v>42121.828483796293</c:v>
                </c:pt>
                <c:pt idx="3752">
                  <c:v>42121.828541666669</c:v>
                </c:pt>
                <c:pt idx="3753">
                  <c:v>42121.828599537039</c:v>
                </c:pt>
                <c:pt idx="3754">
                  <c:v>42121.828645833331</c:v>
                </c:pt>
                <c:pt idx="3755">
                  <c:v>42121.828703703701</c:v>
                </c:pt>
                <c:pt idx="3756">
                  <c:v>42121.828761574077</c:v>
                </c:pt>
                <c:pt idx="3757">
                  <c:v>42121.82880787037</c:v>
                </c:pt>
                <c:pt idx="3758">
                  <c:v>42121.828865740739</c:v>
                </c:pt>
                <c:pt idx="3759">
                  <c:v>42121.828923611109</c:v>
                </c:pt>
                <c:pt idx="3760">
                  <c:v>42121.828969907408</c:v>
                </c:pt>
                <c:pt idx="3761">
                  <c:v>42121.829027777778</c:v>
                </c:pt>
                <c:pt idx="3762">
                  <c:v>42121.829085648147</c:v>
                </c:pt>
                <c:pt idx="3763">
                  <c:v>42121.829131944447</c:v>
                </c:pt>
                <c:pt idx="3764">
                  <c:v>42121.829189814816</c:v>
                </c:pt>
                <c:pt idx="3765">
                  <c:v>42121.829247685186</c:v>
                </c:pt>
                <c:pt idx="3766">
                  <c:v>42121.829305555555</c:v>
                </c:pt>
                <c:pt idx="3767">
                  <c:v>42121.829351851855</c:v>
                </c:pt>
                <c:pt idx="3768">
                  <c:v>42121.829409722224</c:v>
                </c:pt>
                <c:pt idx="3769">
                  <c:v>42121.829467592594</c:v>
                </c:pt>
                <c:pt idx="3770">
                  <c:v>42121.829513888886</c:v>
                </c:pt>
                <c:pt idx="3771">
                  <c:v>42121.829571759263</c:v>
                </c:pt>
                <c:pt idx="3772">
                  <c:v>42121.829629629632</c:v>
                </c:pt>
                <c:pt idx="3773">
                  <c:v>42121.829675925925</c:v>
                </c:pt>
                <c:pt idx="3774">
                  <c:v>42121.829733796294</c:v>
                </c:pt>
                <c:pt idx="3775">
                  <c:v>42121.829791666663</c:v>
                </c:pt>
                <c:pt idx="3776">
                  <c:v>42121.829837962963</c:v>
                </c:pt>
                <c:pt idx="3777">
                  <c:v>42121.829895833333</c:v>
                </c:pt>
                <c:pt idx="3778">
                  <c:v>42121.829953703702</c:v>
                </c:pt>
                <c:pt idx="3779">
                  <c:v>42121.83</c:v>
                </c:pt>
                <c:pt idx="3780">
                  <c:v>42121.830057870371</c:v>
                </c:pt>
                <c:pt idx="3781">
                  <c:v>42121.83011574074</c:v>
                </c:pt>
                <c:pt idx="3782">
                  <c:v>42121.83016203704</c:v>
                </c:pt>
                <c:pt idx="3783">
                  <c:v>42121.83021990741</c:v>
                </c:pt>
                <c:pt idx="3784">
                  <c:v>42121.830277777779</c:v>
                </c:pt>
                <c:pt idx="3785">
                  <c:v>42121.830335648148</c:v>
                </c:pt>
                <c:pt idx="3786">
                  <c:v>42121.830381944441</c:v>
                </c:pt>
                <c:pt idx="3787">
                  <c:v>42121.830439814818</c:v>
                </c:pt>
                <c:pt idx="3788">
                  <c:v>42121.830497685187</c:v>
                </c:pt>
                <c:pt idx="3789">
                  <c:v>42121.830543981479</c:v>
                </c:pt>
                <c:pt idx="3790">
                  <c:v>42121.830601851849</c:v>
                </c:pt>
                <c:pt idx="3791">
                  <c:v>42121.830659722225</c:v>
                </c:pt>
                <c:pt idx="3792">
                  <c:v>42121.830706018518</c:v>
                </c:pt>
                <c:pt idx="3793">
                  <c:v>42121.830763888887</c:v>
                </c:pt>
                <c:pt idx="3794">
                  <c:v>42121.830821759257</c:v>
                </c:pt>
                <c:pt idx="3795">
                  <c:v>42121.830868055556</c:v>
                </c:pt>
                <c:pt idx="3796">
                  <c:v>42121.830925925926</c:v>
                </c:pt>
                <c:pt idx="3797">
                  <c:v>42121.830983796295</c:v>
                </c:pt>
                <c:pt idx="3798">
                  <c:v>42121.831030092595</c:v>
                </c:pt>
                <c:pt idx="3799">
                  <c:v>42121.831087962964</c:v>
                </c:pt>
                <c:pt idx="3800">
                  <c:v>42121.831145833334</c:v>
                </c:pt>
                <c:pt idx="3801">
                  <c:v>42121.831192129626</c:v>
                </c:pt>
                <c:pt idx="3802">
                  <c:v>42121.831250000003</c:v>
                </c:pt>
                <c:pt idx="3803">
                  <c:v>42121.831307870372</c:v>
                </c:pt>
                <c:pt idx="3804">
                  <c:v>42121.831365740742</c:v>
                </c:pt>
                <c:pt idx="3805">
                  <c:v>42121.831412037034</c:v>
                </c:pt>
                <c:pt idx="3806">
                  <c:v>42121.831469907411</c:v>
                </c:pt>
                <c:pt idx="3807">
                  <c:v>42121.83152777778</c:v>
                </c:pt>
                <c:pt idx="3808">
                  <c:v>42121.831574074073</c:v>
                </c:pt>
                <c:pt idx="3809">
                  <c:v>42121.831631944442</c:v>
                </c:pt>
                <c:pt idx="3810">
                  <c:v>42121.831689814811</c:v>
                </c:pt>
                <c:pt idx="3811">
                  <c:v>42121.831736111111</c:v>
                </c:pt>
                <c:pt idx="3812">
                  <c:v>42121.831793981481</c:v>
                </c:pt>
                <c:pt idx="3813">
                  <c:v>42121.83185185185</c:v>
                </c:pt>
                <c:pt idx="3814">
                  <c:v>42121.83189814815</c:v>
                </c:pt>
                <c:pt idx="3815">
                  <c:v>42121.831956018519</c:v>
                </c:pt>
                <c:pt idx="3816">
                  <c:v>42121.832013888888</c:v>
                </c:pt>
                <c:pt idx="3817">
                  <c:v>42121.832060185188</c:v>
                </c:pt>
                <c:pt idx="3818">
                  <c:v>42121.832118055558</c:v>
                </c:pt>
                <c:pt idx="3819">
                  <c:v>42121.832175925927</c:v>
                </c:pt>
                <c:pt idx="3820">
                  <c:v>42121.83222222222</c:v>
                </c:pt>
                <c:pt idx="3821">
                  <c:v>42121.832280092596</c:v>
                </c:pt>
                <c:pt idx="3822">
                  <c:v>42121.832337962966</c:v>
                </c:pt>
                <c:pt idx="3823">
                  <c:v>42121.832395833335</c:v>
                </c:pt>
                <c:pt idx="3824">
                  <c:v>42121.832442129627</c:v>
                </c:pt>
                <c:pt idx="3825">
                  <c:v>42121.832499999997</c:v>
                </c:pt>
                <c:pt idx="3826">
                  <c:v>42121.832557870373</c:v>
                </c:pt>
                <c:pt idx="3827">
                  <c:v>42121.832604166666</c:v>
                </c:pt>
                <c:pt idx="3828">
                  <c:v>42121.832662037035</c:v>
                </c:pt>
                <c:pt idx="3829">
                  <c:v>42121.832719907405</c:v>
                </c:pt>
                <c:pt idx="3830">
                  <c:v>42121.832766203705</c:v>
                </c:pt>
                <c:pt idx="3831">
                  <c:v>42121.832824074074</c:v>
                </c:pt>
                <c:pt idx="3832">
                  <c:v>42121.832881944443</c:v>
                </c:pt>
                <c:pt idx="3833">
                  <c:v>42121.832928240743</c:v>
                </c:pt>
                <c:pt idx="3834">
                  <c:v>42121.832986111112</c:v>
                </c:pt>
                <c:pt idx="3835">
                  <c:v>42121.833043981482</c:v>
                </c:pt>
                <c:pt idx="3836">
                  <c:v>42121.833090277774</c:v>
                </c:pt>
                <c:pt idx="3837">
                  <c:v>42121.833148148151</c:v>
                </c:pt>
                <c:pt idx="3838">
                  <c:v>42121.83320601852</c:v>
                </c:pt>
                <c:pt idx="3839">
                  <c:v>42121.83326388889</c:v>
                </c:pt>
                <c:pt idx="3840">
                  <c:v>42121.833310185182</c:v>
                </c:pt>
                <c:pt idx="3841">
                  <c:v>42121.833368055559</c:v>
                </c:pt>
                <c:pt idx="3842">
                  <c:v>42121.833425925928</c:v>
                </c:pt>
                <c:pt idx="3843">
                  <c:v>42121.833472222221</c:v>
                </c:pt>
                <c:pt idx="3844">
                  <c:v>42121.83353009259</c:v>
                </c:pt>
                <c:pt idx="3845">
                  <c:v>42121.833587962959</c:v>
                </c:pt>
                <c:pt idx="3846">
                  <c:v>42121.833634259259</c:v>
                </c:pt>
                <c:pt idx="3847">
                  <c:v>42121.833692129629</c:v>
                </c:pt>
                <c:pt idx="3848">
                  <c:v>42121.833749999998</c:v>
                </c:pt>
                <c:pt idx="3849">
                  <c:v>42121.833796296298</c:v>
                </c:pt>
                <c:pt idx="3850">
                  <c:v>42121.833854166667</c:v>
                </c:pt>
                <c:pt idx="3851">
                  <c:v>42121.833912037036</c:v>
                </c:pt>
                <c:pt idx="3852">
                  <c:v>42121.833958333336</c:v>
                </c:pt>
                <c:pt idx="3853">
                  <c:v>42121.834016203706</c:v>
                </c:pt>
                <c:pt idx="3854">
                  <c:v>42121.834074074075</c:v>
                </c:pt>
                <c:pt idx="3855">
                  <c:v>42121.834120370368</c:v>
                </c:pt>
                <c:pt idx="3856">
                  <c:v>42121.834178240744</c:v>
                </c:pt>
                <c:pt idx="3857">
                  <c:v>42121.834236111114</c:v>
                </c:pt>
                <c:pt idx="3858">
                  <c:v>42121.834293981483</c:v>
                </c:pt>
                <c:pt idx="3859">
                  <c:v>42121.834340277775</c:v>
                </c:pt>
                <c:pt idx="3860">
                  <c:v>42121.834398148145</c:v>
                </c:pt>
                <c:pt idx="3861">
                  <c:v>42121.834456018521</c:v>
                </c:pt>
                <c:pt idx="3862">
                  <c:v>42121.834502314814</c:v>
                </c:pt>
                <c:pt idx="3863">
                  <c:v>42121.834560185183</c:v>
                </c:pt>
                <c:pt idx="3864">
                  <c:v>42121.834618055553</c:v>
                </c:pt>
                <c:pt idx="3865">
                  <c:v>42121.834664351853</c:v>
                </c:pt>
                <c:pt idx="3866">
                  <c:v>42121.834722222222</c:v>
                </c:pt>
                <c:pt idx="3867">
                  <c:v>42121.834780092591</c:v>
                </c:pt>
                <c:pt idx="3868">
                  <c:v>42121.834826388891</c:v>
                </c:pt>
                <c:pt idx="3869">
                  <c:v>42121.83488425926</c:v>
                </c:pt>
                <c:pt idx="3870">
                  <c:v>42121.83494212963</c:v>
                </c:pt>
                <c:pt idx="3871">
                  <c:v>42121.834988425922</c:v>
                </c:pt>
                <c:pt idx="3872">
                  <c:v>42121.835046296299</c:v>
                </c:pt>
                <c:pt idx="3873">
                  <c:v>42121.835104166668</c:v>
                </c:pt>
                <c:pt idx="3874">
                  <c:v>42121.835150462961</c:v>
                </c:pt>
                <c:pt idx="3875">
                  <c:v>42121.83520833333</c:v>
                </c:pt>
                <c:pt idx="3876">
                  <c:v>42121.835266203707</c:v>
                </c:pt>
                <c:pt idx="3877">
                  <c:v>42121.835324074076</c:v>
                </c:pt>
                <c:pt idx="3878">
                  <c:v>42121.835370370369</c:v>
                </c:pt>
                <c:pt idx="3879">
                  <c:v>42121.835428240738</c:v>
                </c:pt>
                <c:pt idx="3880">
                  <c:v>42121.835486111115</c:v>
                </c:pt>
                <c:pt idx="3881">
                  <c:v>42121.835532407407</c:v>
                </c:pt>
                <c:pt idx="3882">
                  <c:v>42121.835590277777</c:v>
                </c:pt>
                <c:pt idx="3883">
                  <c:v>42121.835648148146</c:v>
                </c:pt>
                <c:pt idx="3884">
                  <c:v>42121.835694444446</c:v>
                </c:pt>
                <c:pt idx="3885">
                  <c:v>42121.835752314815</c:v>
                </c:pt>
                <c:pt idx="3886">
                  <c:v>42121.835810185185</c:v>
                </c:pt>
                <c:pt idx="3887">
                  <c:v>42121.835856481484</c:v>
                </c:pt>
                <c:pt idx="3888">
                  <c:v>42121.835914351854</c:v>
                </c:pt>
                <c:pt idx="3889">
                  <c:v>42121.835972222223</c:v>
                </c:pt>
                <c:pt idx="3890">
                  <c:v>42121.836018518516</c:v>
                </c:pt>
                <c:pt idx="3891">
                  <c:v>42121.836076388892</c:v>
                </c:pt>
                <c:pt idx="3892">
                  <c:v>42121.836134259262</c:v>
                </c:pt>
                <c:pt idx="3893">
                  <c:v>42121.836180555554</c:v>
                </c:pt>
                <c:pt idx="3894">
                  <c:v>42121.836238425924</c:v>
                </c:pt>
                <c:pt idx="3895">
                  <c:v>42121.836296296293</c:v>
                </c:pt>
                <c:pt idx="3896">
                  <c:v>42121.836354166669</c:v>
                </c:pt>
                <c:pt idx="3897">
                  <c:v>42121.836400462962</c:v>
                </c:pt>
                <c:pt idx="3898">
                  <c:v>42121.836458333331</c:v>
                </c:pt>
                <c:pt idx="3899">
                  <c:v>42121.836516203701</c:v>
                </c:pt>
                <c:pt idx="3900">
                  <c:v>42121.836562500001</c:v>
                </c:pt>
                <c:pt idx="3901">
                  <c:v>42121.83662037037</c:v>
                </c:pt>
                <c:pt idx="3902">
                  <c:v>42121.836678240739</c:v>
                </c:pt>
                <c:pt idx="3903">
                  <c:v>42121.836724537039</c:v>
                </c:pt>
                <c:pt idx="3904">
                  <c:v>42121.836782407408</c:v>
                </c:pt>
                <c:pt idx="3905">
                  <c:v>42121.836840277778</c:v>
                </c:pt>
                <c:pt idx="3906">
                  <c:v>42121.836886574078</c:v>
                </c:pt>
                <c:pt idx="3907">
                  <c:v>42121.836944444447</c:v>
                </c:pt>
                <c:pt idx="3908">
                  <c:v>42121.837002314816</c:v>
                </c:pt>
                <c:pt idx="3909">
                  <c:v>42121.837048611109</c:v>
                </c:pt>
                <c:pt idx="3910">
                  <c:v>42121.837106481478</c:v>
                </c:pt>
                <c:pt idx="3911">
                  <c:v>42121.837164351855</c:v>
                </c:pt>
                <c:pt idx="3912">
                  <c:v>42121.837210648147</c:v>
                </c:pt>
                <c:pt idx="3913">
                  <c:v>42121.837268518517</c:v>
                </c:pt>
                <c:pt idx="3914">
                  <c:v>42121.837326388886</c:v>
                </c:pt>
                <c:pt idx="3915">
                  <c:v>42121.837384259263</c:v>
                </c:pt>
                <c:pt idx="3916">
                  <c:v>42121.837430555555</c:v>
                </c:pt>
                <c:pt idx="3917">
                  <c:v>42121.837488425925</c:v>
                </c:pt>
                <c:pt idx="3918">
                  <c:v>42121.837546296294</c:v>
                </c:pt>
                <c:pt idx="3919">
                  <c:v>42121.837592592594</c:v>
                </c:pt>
                <c:pt idx="3920">
                  <c:v>42121.837650462963</c:v>
                </c:pt>
                <c:pt idx="3921">
                  <c:v>42121.837708333333</c:v>
                </c:pt>
                <c:pt idx="3922">
                  <c:v>42121.837754629632</c:v>
                </c:pt>
                <c:pt idx="3923">
                  <c:v>42121.837812500002</c:v>
                </c:pt>
                <c:pt idx="3924">
                  <c:v>42121.837870370371</c:v>
                </c:pt>
                <c:pt idx="3925">
                  <c:v>42121.837916666664</c:v>
                </c:pt>
                <c:pt idx="3926">
                  <c:v>42121.83797453704</c:v>
                </c:pt>
                <c:pt idx="3927">
                  <c:v>42121.83803240741</c:v>
                </c:pt>
                <c:pt idx="3928">
                  <c:v>42121.838078703702</c:v>
                </c:pt>
                <c:pt idx="3929">
                  <c:v>42121.838136574072</c:v>
                </c:pt>
                <c:pt idx="3930">
                  <c:v>42121.838194444441</c:v>
                </c:pt>
                <c:pt idx="3931">
                  <c:v>42121.838240740741</c:v>
                </c:pt>
                <c:pt idx="3932">
                  <c:v>42121.83829861111</c:v>
                </c:pt>
                <c:pt idx="3933">
                  <c:v>42121.838356481479</c:v>
                </c:pt>
                <c:pt idx="3934">
                  <c:v>42121.838414351849</c:v>
                </c:pt>
                <c:pt idx="3935">
                  <c:v>42121.838460648149</c:v>
                </c:pt>
                <c:pt idx="3936">
                  <c:v>42121.838518518518</c:v>
                </c:pt>
                <c:pt idx="3937">
                  <c:v>42121.838576388887</c:v>
                </c:pt>
                <c:pt idx="3938">
                  <c:v>42121.838622685187</c:v>
                </c:pt>
                <c:pt idx="3939">
                  <c:v>42121.838680555556</c:v>
                </c:pt>
                <c:pt idx="3940">
                  <c:v>42121.838738425926</c:v>
                </c:pt>
                <c:pt idx="3941">
                  <c:v>42121.838784722226</c:v>
                </c:pt>
                <c:pt idx="3942">
                  <c:v>42121.838842592595</c:v>
                </c:pt>
                <c:pt idx="3943">
                  <c:v>42121.838900462964</c:v>
                </c:pt>
                <c:pt idx="3944">
                  <c:v>42121.838946759257</c:v>
                </c:pt>
                <c:pt idx="3945">
                  <c:v>42121.839004629626</c:v>
                </c:pt>
                <c:pt idx="3946">
                  <c:v>42121.839062500003</c:v>
                </c:pt>
                <c:pt idx="3947">
                  <c:v>42121.839108796295</c:v>
                </c:pt>
                <c:pt idx="3948">
                  <c:v>42121.839166666665</c:v>
                </c:pt>
                <c:pt idx="3949">
                  <c:v>42121.839224537034</c:v>
                </c:pt>
                <c:pt idx="3950">
                  <c:v>42121.839270833334</c:v>
                </c:pt>
                <c:pt idx="3951">
                  <c:v>42121.839328703703</c:v>
                </c:pt>
                <c:pt idx="3952">
                  <c:v>42121.839386574073</c:v>
                </c:pt>
                <c:pt idx="3953">
                  <c:v>42121.839444444442</c:v>
                </c:pt>
                <c:pt idx="3954">
                  <c:v>42121.839490740742</c:v>
                </c:pt>
                <c:pt idx="3955">
                  <c:v>42121.839548611111</c:v>
                </c:pt>
                <c:pt idx="3956">
                  <c:v>42121.839606481481</c:v>
                </c:pt>
                <c:pt idx="3957">
                  <c:v>42121.83965277778</c:v>
                </c:pt>
                <c:pt idx="3958">
                  <c:v>42121.83971064815</c:v>
                </c:pt>
                <c:pt idx="3959">
                  <c:v>42121.839768518519</c:v>
                </c:pt>
                <c:pt idx="3960">
                  <c:v>42121.839814814812</c:v>
                </c:pt>
                <c:pt idx="3961">
                  <c:v>42121.839872685188</c:v>
                </c:pt>
                <c:pt idx="3962">
                  <c:v>42121.839930555558</c:v>
                </c:pt>
                <c:pt idx="3963">
                  <c:v>42121.83997685185</c:v>
                </c:pt>
                <c:pt idx="3964">
                  <c:v>42121.84003472222</c:v>
                </c:pt>
                <c:pt idx="3965">
                  <c:v>42121.840092592596</c:v>
                </c:pt>
                <c:pt idx="3966">
                  <c:v>42121.840138888889</c:v>
                </c:pt>
                <c:pt idx="3967">
                  <c:v>42121.840196759258</c:v>
                </c:pt>
                <c:pt idx="3968">
                  <c:v>42121.840254629627</c:v>
                </c:pt>
                <c:pt idx="3969">
                  <c:v>42121.840300925927</c:v>
                </c:pt>
                <c:pt idx="3970">
                  <c:v>42121.840358796297</c:v>
                </c:pt>
                <c:pt idx="3971">
                  <c:v>42121.840416666666</c:v>
                </c:pt>
                <c:pt idx="3972">
                  <c:v>42121.840474537035</c:v>
                </c:pt>
                <c:pt idx="3973">
                  <c:v>42121.840520833335</c:v>
                </c:pt>
                <c:pt idx="3974">
                  <c:v>42121.840578703705</c:v>
                </c:pt>
                <c:pt idx="3975">
                  <c:v>42121.840636574074</c:v>
                </c:pt>
                <c:pt idx="3976">
                  <c:v>42121.840682870374</c:v>
                </c:pt>
                <c:pt idx="3977">
                  <c:v>42121.840740740743</c:v>
                </c:pt>
                <c:pt idx="3978">
                  <c:v>42121.840798611112</c:v>
                </c:pt>
                <c:pt idx="3979">
                  <c:v>42121.840844907405</c:v>
                </c:pt>
                <c:pt idx="3980">
                  <c:v>42121.840902777774</c:v>
                </c:pt>
                <c:pt idx="3981">
                  <c:v>42121.840960648151</c:v>
                </c:pt>
                <c:pt idx="3982">
                  <c:v>42121.841006944444</c:v>
                </c:pt>
                <c:pt idx="3983">
                  <c:v>42121.841064814813</c:v>
                </c:pt>
                <c:pt idx="3984">
                  <c:v>42121.841122685182</c:v>
                </c:pt>
                <c:pt idx="3985">
                  <c:v>42121.841168981482</c:v>
                </c:pt>
                <c:pt idx="3986">
                  <c:v>42121.841226851851</c:v>
                </c:pt>
                <c:pt idx="3987">
                  <c:v>42121.841284722221</c:v>
                </c:pt>
                <c:pt idx="3988">
                  <c:v>42121.841331018521</c:v>
                </c:pt>
                <c:pt idx="3989">
                  <c:v>42121.84138888889</c:v>
                </c:pt>
                <c:pt idx="3990">
                  <c:v>42121.841446759259</c:v>
                </c:pt>
                <c:pt idx="3991">
                  <c:v>42121.841504629629</c:v>
                </c:pt>
                <c:pt idx="3992">
                  <c:v>42121.841550925928</c:v>
                </c:pt>
                <c:pt idx="3993">
                  <c:v>42121.841608796298</c:v>
                </c:pt>
                <c:pt idx="3994">
                  <c:v>42121.841666666667</c:v>
                </c:pt>
                <c:pt idx="3995">
                  <c:v>42121.84171296296</c:v>
                </c:pt>
                <c:pt idx="3996">
                  <c:v>42121.841770833336</c:v>
                </c:pt>
                <c:pt idx="3997">
                  <c:v>42121.841828703706</c:v>
                </c:pt>
                <c:pt idx="3998">
                  <c:v>42121.841874999998</c:v>
                </c:pt>
                <c:pt idx="3999">
                  <c:v>42121.841932870368</c:v>
                </c:pt>
                <c:pt idx="4000">
                  <c:v>42121.841990740744</c:v>
                </c:pt>
                <c:pt idx="4001">
                  <c:v>42121.842037037037</c:v>
                </c:pt>
                <c:pt idx="4002">
                  <c:v>42121.842094907406</c:v>
                </c:pt>
                <c:pt idx="4003">
                  <c:v>42121.842152777775</c:v>
                </c:pt>
                <c:pt idx="4004">
                  <c:v>42121.842199074075</c:v>
                </c:pt>
                <c:pt idx="4005">
                  <c:v>42121.842256944445</c:v>
                </c:pt>
                <c:pt idx="4006">
                  <c:v>42121.842314814814</c:v>
                </c:pt>
                <c:pt idx="4007">
                  <c:v>42121.842361111114</c:v>
                </c:pt>
                <c:pt idx="4008">
                  <c:v>42121.842418981483</c:v>
                </c:pt>
                <c:pt idx="4009">
                  <c:v>42121.842476851853</c:v>
                </c:pt>
                <c:pt idx="4010">
                  <c:v>42121.842534722222</c:v>
                </c:pt>
                <c:pt idx="4011">
                  <c:v>42121.842581018522</c:v>
                </c:pt>
                <c:pt idx="4012">
                  <c:v>42121.842638888891</c:v>
                </c:pt>
                <c:pt idx="4013">
                  <c:v>42121.84269675926</c:v>
                </c:pt>
                <c:pt idx="4014">
                  <c:v>42121.842743055553</c:v>
                </c:pt>
                <c:pt idx="4015">
                  <c:v>42121.842800925922</c:v>
                </c:pt>
                <c:pt idx="4016">
                  <c:v>42121.842858796299</c:v>
                </c:pt>
                <c:pt idx="4017">
                  <c:v>42121.842905092592</c:v>
                </c:pt>
                <c:pt idx="4018">
                  <c:v>42121.842962962961</c:v>
                </c:pt>
                <c:pt idx="4019">
                  <c:v>42121.84302083333</c:v>
                </c:pt>
                <c:pt idx="4020">
                  <c:v>42121.84306712963</c:v>
                </c:pt>
                <c:pt idx="4021">
                  <c:v>42121.843124999999</c:v>
                </c:pt>
                <c:pt idx="4022">
                  <c:v>42121.843182870369</c:v>
                </c:pt>
                <c:pt idx="4023">
                  <c:v>42121.843229166669</c:v>
                </c:pt>
                <c:pt idx="4024">
                  <c:v>42121.843287037038</c:v>
                </c:pt>
                <c:pt idx="4025">
                  <c:v>42121.843344907407</c:v>
                </c:pt>
                <c:pt idx="4026">
                  <c:v>42121.843391203707</c:v>
                </c:pt>
                <c:pt idx="4027">
                  <c:v>42121.843449074076</c:v>
                </c:pt>
                <c:pt idx="4028">
                  <c:v>42121.843506944446</c:v>
                </c:pt>
                <c:pt idx="4029">
                  <c:v>42121.843564814815</c:v>
                </c:pt>
                <c:pt idx="4030">
                  <c:v>42121.843611111108</c:v>
                </c:pt>
                <c:pt idx="4031">
                  <c:v>42121.843668981484</c:v>
                </c:pt>
                <c:pt idx="4032">
                  <c:v>42121.843726851854</c:v>
                </c:pt>
                <c:pt idx="4033">
                  <c:v>42121.843773148146</c:v>
                </c:pt>
                <c:pt idx="4034">
                  <c:v>42121.843831018516</c:v>
                </c:pt>
                <c:pt idx="4035">
                  <c:v>42121.843888888892</c:v>
                </c:pt>
                <c:pt idx="4036">
                  <c:v>42121.843935185185</c:v>
                </c:pt>
                <c:pt idx="4037">
                  <c:v>42121.843993055554</c:v>
                </c:pt>
                <c:pt idx="4038">
                  <c:v>42121.844050925924</c:v>
                </c:pt>
                <c:pt idx="4039">
                  <c:v>42121.844097222223</c:v>
                </c:pt>
                <c:pt idx="4040">
                  <c:v>42121.844155092593</c:v>
                </c:pt>
                <c:pt idx="4041">
                  <c:v>42121.844212962962</c:v>
                </c:pt>
                <c:pt idx="4042">
                  <c:v>42121.844259259262</c:v>
                </c:pt>
                <c:pt idx="4043">
                  <c:v>42121.844317129631</c:v>
                </c:pt>
                <c:pt idx="4044">
                  <c:v>42121.844375000001</c:v>
                </c:pt>
                <c:pt idx="4045">
                  <c:v>42121.844421296293</c:v>
                </c:pt>
                <c:pt idx="4046">
                  <c:v>42121.84447916667</c:v>
                </c:pt>
                <c:pt idx="4047">
                  <c:v>42121.844537037039</c:v>
                </c:pt>
                <c:pt idx="4048">
                  <c:v>42121.844594907408</c:v>
                </c:pt>
                <c:pt idx="4049">
                  <c:v>42121.844641203701</c:v>
                </c:pt>
                <c:pt idx="4050">
                  <c:v>42121.844699074078</c:v>
                </c:pt>
                <c:pt idx="4051">
                  <c:v>42121.844756944447</c:v>
                </c:pt>
                <c:pt idx="4052">
                  <c:v>42121.84480324074</c:v>
                </c:pt>
                <c:pt idx="4053">
                  <c:v>42121.844861111109</c:v>
                </c:pt>
                <c:pt idx="4054">
                  <c:v>42121.844918981478</c:v>
                </c:pt>
                <c:pt idx="4055">
                  <c:v>42121.844965277778</c:v>
                </c:pt>
                <c:pt idx="4056">
                  <c:v>42121.845023148147</c:v>
                </c:pt>
                <c:pt idx="4057">
                  <c:v>42121.845081018517</c:v>
                </c:pt>
                <c:pt idx="4058">
                  <c:v>42121.845127314817</c:v>
                </c:pt>
                <c:pt idx="4059">
                  <c:v>42121.845185185186</c:v>
                </c:pt>
                <c:pt idx="4060">
                  <c:v>42121.845243055555</c:v>
                </c:pt>
                <c:pt idx="4061">
                  <c:v>42121.845289351855</c:v>
                </c:pt>
                <c:pt idx="4062">
                  <c:v>42121.845347222225</c:v>
                </c:pt>
                <c:pt idx="4063">
                  <c:v>42121.845405092594</c:v>
                </c:pt>
                <c:pt idx="4064">
                  <c:v>42121.845462962963</c:v>
                </c:pt>
                <c:pt idx="4065">
                  <c:v>42121.845509259256</c:v>
                </c:pt>
                <c:pt idx="4066">
                  <c:v>42121.845567129632</c:v>
                </c:pt>
                <c:pt idx="4067">
                  <c:v>42121.845625000002</c:v>
                </c:pt>
                <c:pt idx="4068">
                  <c:v>42121.845671296294</c:v>
                </c:pt>
                <c:pt idx="4069">
                  <c:v>42121.845729166664</c:v>
                </c:pt>
                <c:pt idx="4070">
                  <c:v>42121.84578703704</c:v>
                </c:pt>
                <c:pt idx="4071">
                  <c:v>42121.845833333333</c:v>
                </c:pt>
                <c:pt idx="4072">
                  <c:v>42121.845891203702</c:v>
                </c:pt>
                <c:pt idx="4073">
                  <c:v>42121.845949074072</c:v>
                </c:pt>
                <c:pt idx="4074">
                  <c:v>42121.845995370371</c:v>
                </c:pt>
                <c:pt idx="4075">
                  <c:v>42121.846053240741</c:v>
                </c:pt>
                <c:pt idx="4076">
                  <c:v>42121.84611111111</c:v>
                </c:pt>
                <c:pt idx="4077">
                  <c:v>42121.84615740741</c:v>
                </c:pt>
                <c:pt idx="4078">
                  <c:v>42121.846215277779</c:v>
                </c:pt>
                <c:pt idx="4079">
                  <c:v>42121.846273148149</c:v>
                </c:pt>
                <c:pt idx="4080">
                  <c:v>42121.846319444441</c:v>
                </c:pt>
                <c:pt idx="4081">
                  <c:v>42121.846377314818</c:v>
                </c:pt>
                <c:pt idx="4082">
                  <c:v>42121.846435185187</c:v>
                </c:pt>
                <c:pt idx="4083">
                  <c:v>42121.846493055556</c:v>
                </c:pt>
                <c:pt idx="4084">
                  <c:v>42121.846539351849</c:v>
                </c:pt>
                <c:pt idx="4085">
                  <c:v>42121.846597222226</c:v>
                </c:pt>
                <c:pt idx="4086">
                  <c:v>42121.846655092595</c:v>
                </c:pt>
                <c:pt idx="4087">
                  <c:v>42121.846701388888</c:v>
                </c:pt>
                <c:pt idx="4088">
                  <c:v>42121.846759259257</c:v>
                </c:pt>
                <c:pt idx="4089">
                  <c:v>42121.846817129626</c:v>
                </c:pt>
                <c:pt idx="4090">
                  <c:v>42121.846863425926</c:v>
                </c:pt>
                <c:pt idx="4091">
                  <c:v>42121.846921296295</c:v>
                </c:pt>
                <c:pt idx="4092">
                  <c:v>42121.846979166665</c:v>
                </c:pt>
                <c:pt idx="4093">
                  <c:v>42121.847025462965</c:v>
                </c:pt>
                <c:pt idx="4094">
                  <c:v>42121.847083333334</c:v>
                </c:pt>
                <c:pt idx="4095">
                  <c:v>42121.847141203703</c:v>
                </c:pt>
                <c:pt idx="4096">
                  <c:v>42121.847187500003</c:v>
                </c:pt>
                <c:pt idx="4097">
                  <c:v>42121.847245370373</c:v>
                </c:pt>
                <c:pt idx="4098">
                  <c:v>42121.847303240742</c:v>
                </c:pt>
                <c:pt idx="4099">
                  <c:v>42121.847349537034</c:v>
                </c:pt>
                <c:pt idx="4100">
                  <c:v>42121.847407407404</c:v>
                </c:pt>
                <c:pt idx="4101">
                  <c:v>42121.84746527778</c:v>
                </c:pt>
                <c:pt idx="4102">
                  <c:v>42121.84752314815</c:v>
                </c:pt>
                <c:pt idx="4103">
                  <c:v>42121.847569444442</c:v>
                </c:pt>
                <c:pt idx="4104">
                  <c:v>42121.847627314812</c:v>
                </c:pt>
                <c:pt idx="4105">
                  <c:v>42121.847685185188</c:v>
                </c:pt>
                <c:pt idx="4106">
                  <c:v>42121.847731481481</c:v>
                </c:pt>
                <c:pt idx="4107">
                  <c:v>42121.84778935185</c:v>
                </c:pt>
                <c:pt idx="4108">
                  <c:v>42121.84784722222</c:v>
                </c:pt>
                <c:pt idx="4109">
                  <c:v>42121.847905092596</c:v>
                </c:pt>
                <c:pt idx="4110">
                  <c:v>42121.847951388889</c:v>
                </c:pt>
                <c:pt idx="4111">
                  <c:v>42121.848009259258</c:v>
                </c:pt>
                <c:pt idx="4112">
                  <c:v>42121.848067129627</c:v>
                </c:pt>
                <c:pt idx="4113">
                  <c:v>42121.848124999997</c:v>
                </c:pt>
                <c:pt idx="4114">
                  <c:v>42121.848171296297</c:v>
                </c:pt>
                <c:pt idx="4115">
                  <c:v>42121.848229166666</c:v>
                </c:pt>
                <c:pt idx="4116">
                  <c:v>42121.848287037035</c:v>
                </c:pt>
                <c:pt idx="4117">
                  <c:v>42121.848333333335</c:v>
                </c:pt>
                <c:pt idx="4118">
                  <c:v>42121.848391203705</c:v>
                </c:pt>
                <c:pt idx="4119">
                  <c:v>42121.848449074074</c:v>
                </c:pt>
                <c:pt idx="4120">
                  <c:v>42121.848495370374</c:v>
                </c:pt>
                <c:pt idx="4121">
                  <c:v>42121.848553240743</c:v>
                </c:pt>
                <c:pt idx="4122">
                  <c:v>42121.848611111112</c:v>
                </c:pt>
                <c:pt idx="4123">
                  <c:v>42121.848668981482</c:v>
                </c:pt>
                <c:pt idx="4124">
                  <c:v>42121.848715277774</c:v>
                </c:pt>
                <c:pt idx="4125">
                  <c:v>42121.848773148151</c:v>
                </c:pt>
                <c:pt idx="4126">
                  <c:v>42121.84883101852</c:v>
                </c:pt>
                <c:pt idx="4127">
                  <c:v>42121.848877314813</c:v>
                </c:pt>
                <c:pt idx="4128">
                  <c:v>42121.848935185182</c:v>
                </c:pt>
                <c:pt idx="4129">
                  <c:v>42121.848993055559</c:v>
                </c:pt>
                <c:pt idx="4130">
                  <c:v>42121.849039351851</c:v>
                </c:pt>
                <c:pt idx="4131">
                  <c:v>42121.849097222221</c:v>
                </c:pt>
                <c:pt idx="4132">
                  <c:v>42121.84915509259</c:v>
                </c:pt>
                <c:pt idx="4133">
                  <c:v>42121.84920138889</c:v>
                </c:pt>
                <c:pt idx="4134">
                  <c:v>42121.849259259259</c:v>
                </c:pt>
                <c:pt idx="4135">
                  <c:v>42121.849317129629</c:v>
                </c:pt>
                <c:pt idx="4136">
                  <c:v>42121.849363425928</c:v>
                </c:pt>
                <c:pt idx="4137">
                  <c:v>42121.849421296298</c:v>
                </c:pt>
                <c:pt idx="4138">
                  <c:v>42121.849479166667</c:v>
                </c:pt>
                <c:pt idx="4139">
                  <c:v>42121.84952546296</c:v>
                </c:pt>
                <c:pt idx="4140">
                  <c:v>42121.849583333336</c:v>
                </c:pt>
                <c:pt idx="4141">
                  <c:v>42121.849641203706</c:v>
                </c:pt>
                <c:pt idx="4142">
                  <c:v>42121.849699074075</c:v>
                </c:pt>
                <c:pt idx="4143">
                  <c:v>42121.849745370368</c:v>
                </c:pt>
                <c:pt idx="4144">
                  <c:v>42121.849803240744</c:v>
                </c:pt>
                <c:pt idx="4145">
                  <c:v>42121.849861111114</c:v>
                </c:pt>
                <c:pt idx="4146">
                  <c:v>42121.849907407406</c:v>
                </c:pt>
                <c:pt idx="4147">
                  <c:v>42121.849965277775</c:v>
                </c:pt>
                <c:pt idx="4148">
                  <c:v>42121.850023148145</c:v>
                </c:pt>
                <c:pt idx="4149">
                  <c:v>42121.850069444445</c:v>
                </c:pt>
                <c:pt idx="4150">
                  <c:v>42121.850127314814</c:v>
                </c:pt>
                <c:pt idx="4151">
                  <c:v>42121.850185185183</c:v>
                </c:pt>
                <c:pt idx="4152">
                  <c:v>42121.850231481483</c:v>
                </c:pt>
                <c:pt idx="4153">
                  <c:v>42121.850289351853</c:v>
                </c:pt>
                <c:pt idx="4154">
                  <c:v>42121.850347222222</c:v>
                </c:pt>
                <c:pt idx="4155">
                  <c:v>42121.850393518522</c:v>
                </c:pt>
                <c:pt idx="4156">
                  <c:v>42121.850451388891</c:v>
                </c:pt>
                <c:pt idx="4157">
                  <c:v>42121.85050925926</c:v>
                </c:pt>
                <c:pt idx="4158">
                  <c:v>42121.85056712963</c:v>
                </c:pt>
                <c:pt idx="4159">
                  <c:v>42121.850613425922</c:v>
                </c:pt>
                <c:pt idx="4160">
                  <c:v>42121.850671296299</c:v>
                </c:pt>
                <c:pt idx="4161">
                  <c:v>42121.850729166668</c:v>
                </c:pt>
                <c:pt idx="4162">
                  <c:v>42121.850775462961</c:v>
                </c:pt>
                <c:pt idx="4163">
                  <c:v>42121.85083333333</c:v>
                </c:pt>
                <c:pt idx="4164">
                  <c:v>42121.850891203707</c:v>
                </c:pt>
                <c:pt idx="4165">
                  <c:v>42121.850937499999</c:v>
                </c:pt>
                <c:pt idx="4166">
                  <c:v>42121.850995370369</c:v>
                </c:pt>
                <c:pt idx="4167">
                  <c:v>42121.851053240738</c:v>
                </c:pt>
                <c:pt idx="4168">
                  <c:v>42121.851099537038</c:v>
                </c:pt>
                <c:pt idx="4169">
                  <c:v>42121.851157407407</c:v>
                </c:pt>
                <c:pt idx="4170">
                  <c:v>42121.851215277777</c:v>
                </c:pt>
                <c:pt idx="4171">
                  <c:v>42121.851261574076</c:v>
                </c:pt>
                <c:pt idx="4172">
                  <c:v>42121.851319444446</c:v>
                </c:pt>
                <c:pt idx="4173">
                  <c:v>42121.851377314815</c:v>
                </c:pt>
                <c:pt idx="4174">
                  <c:v>42121.851435185185</c:v>
                </c:pt>
                <c:pt idx="4175">
                  <c:v>42121.851481481484</c:v>
                </c:pt>
                <c:pt idx="4176">
                  <c:v>42121.851539351854</c:v>
                </c:pt>
                <c:pt idx="4177">
                  <c:v>42121.851597222223</c:v>
                </c:pt>
                <c:pt idx="4178">
                  <c:v>42121.851643518516</c:v>
                </c:pt>
                <c:pt idx="4179">
                  <c:v>42121.851701388892</c:v>
                </c:pt>
                <c:pt idx="4180">
                  <c:v>42121.851759259262</c:v>
                </c:pt>
                <c:pt idx="4181">
                  <c:v>42121.851805555554</c:v>
                </c:pt>
                <c:pt idx="4182">
                  <c:v>42121.851863425924</c:v>
                </c:pt>
                <c:pt idx="4183">
                  <c:v>42121.851921296293</c:v>
                </c:pt>
                <c:pt idx="4184">
                  <c:v>42121.851967592593</c:v>
                </c:pt>
                <c:pt idx="4185">
                  <c:v>42121.852025462962</c:v>
                </c:pt>
                <c:pt idx="4186">
                  <c:v>42121.852083333331</c:v>
                </c:pt>
                <c:pt idx="4187">
                  <c:v>42121.852129629631</c:v>
                </c:pt>
                <c:pt idx="4188">
                  <c:v>42121.852187500001</c:v>
                </c:pt>
                <c:pt idx="4189">
                  <c:v>42121.85224537037</c:v>
                </c:pt>
                <c:pt idx="4190">
                  <c:v>42121.852303240739</c:v>
                </c:pt>
                <c:pt idx="4191">
                  <c:v>42121.852349537039</c:v>
                </c:pt>
                <c:pt idx="4192">
                  <c:v>42121.852407407408</c:v>
                </c:pt>
                <c:pt idx="4193">
                  <c:v>42121.852465277778</c:v>
                </c:pt>
                <c:pt idx="4194">
                  <c:v>42121.852511574078</c:v>
                </c:pt>
                <c:pt idx="4195">
                  <c:v>42121.852569444447</c:v>
                </c:pt>
                <c:pt idx="4196">
                  <c:v>42121.852627314816</c:v>
                </c:pt>
                <c:pt idx="4197">
                  <c:v>42121.852673611109</c:v>
                </c:pt>
                <c:pt idx="4198">
                  <c:v>42121.852731481478</c:v>
                </c:pt>
                <c:pt idx="4199">
                  <c:v>42121.852789351855</c:v>
                </c:pt>
                <c:pt idx="4200">
                  <c:v>42121.852835648147</c:v>
                </c:pt>
                <c:pt idx="4201">
                  <c:v>42121.852893518517</c:v>
                </c:pt>
                <c:pt idx="4202">
                  <c:v>42121.852951388886</c:v>
                </c:pt>
                <c:pt idx="4203">
                  <c:v>42121.852997685186</c:v>
                </c:pt>
                <c:pt idx="4204">
                  <c:v>42121.853055555555</c:v>
                </c:pt>
                <c:pt idx="4205">
                  <c:v>42121.853113425925</c:v>
                </c:pt>
                <c:pt idx="4206">
                  <c:v>42121.853159722225</c:v>
                </c:pt>
                <c:pt idx="4207">
                  <c:v>42121.853217592594</c:v>
                </c:pt>
                <c:pt idx="4208">
                  <c:v>42121.853275462963</c:v>
                </c:pt>
                <c:pt idx="4209">
                  <c:v>42121.853333333333</c:v>
                </c:pt>
                <c:pt idx="4210">
                  <c:v>42121.853379629632</c:v>
                </c:pt>
                <c:pt idx="4211">
                  <c:v>42121.853437500002</c:v>
                </c:pt>
                <c:pt idx="4212">
                  <c:v>42121.853495370371</c:v>
                </c:pt>
                <c:pt idx="4213">
                  <c:v>42121.853541666664</c:v>
                </c:pt>
                <c:pt idx="4214">
                  <c:v>42121.85359953704</c:v>
                </c:pt>
                <c:pt idx="4215">
                  <c:v>42121.85365740741</c:v>
                </c:pt>
                <c:pt idx="4216">
                  <c:v>42121.853703703702</c:v>
                </c:pt>
                <c:pt idx="4217">
                  <c:v>42121.853761574072</c:v>
                </c:pt>
                <c:pt idx="4218">
                  <c:v>42121.853819444441</c:v>
                </c:pt>
                <c:pt idx="4219">
                  <c:v>42121.853865740741</c:v>
                </c:pt>
                <c:pt idx="4220">
                  <c:v>42121.85392361111</c:v>
                </c:pt>
                <c:pt idx="4221">
                  <c:v>42121.853981481479</c:v>
                </c:pt>
                <c:pt idx="4222">
                  <c:v>42121.854027777779</c:v>
                </c:pt>
                <c:pt idx="4223">
                  <c:v>42121.854085648149</c:v>
                </c:pt>
                <c:pt idx="4224">
                  <c:v>42121.854143518518</c:v>
                </c:pt>
                <c:pt idx="4225">
                  <c:v>42121.854201388887</c:v>
                </c:pt>
                <c:pt idx="4226">
                  <c:v>42121.854247685187</c:v>
                </c:pt>
                <c:pt idx="4227">
                  <c:v>42121.854305555556</c:v>
                </c:pt>
                <c:pt idx="4228">
                  <c:v>42121.854363425926</c:v>
                </c:pt>
                <c:pt idx="4229">
                  <c:v>42121.854409722226</c:v>
                </c:pt>
                <c:pt idx="4230">
                  <c:v>42121.854467592595</c:v>
                </c:pt>
                <c:pt idx="4231">
                  <c:v>42121.854525462964</c:v>
                </c:pt>
                <c:pt idx="4232">
                  <c:v>42121.854571759257</c:v>
                </c:pt>
                <c:pt idx="4233">
                  <c:v>42121.854629629626</c:v>
                </c:pt>
                <c:pt idx="4234">
                  <c:v>42121.854687500003</c:v>
                </c:pt>
                <c:pt idx="4235">
                  <c:v>42121.854733796295</c:v>
                </c:pt>
                <c:pt idx="4236">
                  <c:v>42121.854791666665</c:v>
                </c:pt>
                <c:pt idx="4237">
                  <c:v>42121.854849537034</c:v>
                </c:pt>
                <c:pt idx="4238">
                  <c:v>42121.854895833334</c:v>
                </c:pt>
                <c:pt idx="4239">
                  <c:v>42121.854953703703</c:v>
                </c:pt>
                <c:pt idx="4240">
                  <c:v>42121.855011574073</c:v>
                </c:pt>
                <c:pt idx="4241">
                  <c:v>42121.855069444442</c:v>
                </c:pt>
                <c:pt idx="4242">
                  <c:v>42121.855115740742</c:v>
                </c:pt>
                <c:pt idx="4243">
                  <c:v>42121.855173611111</c:v>
                </c:pt>
                <c:pt idx="4244">
                  <c:v>42121.855231481481</c:v>
                </c:pt>
                <c:pt idx="4245">
                  <c:v>42121.85527777778</c:v>
                </c:pt>
                <c:pt idx="4246">
                  <c:v>42121.85533564815</c:v>
                </c:pt>
                <c:pt idx="4247">
                  <c:v>42121.855393518519</c:v>
                </c:pt>
                <c:pt idx="4248">
                  <c:v>42121.855439814812</c:v>
                </c:pt>
                <c:pt idx="4249">
                  <c:v>42121.855497685188</c:v>
                </c:pt>
                <c:pt idx="4250">
                  <c:v>42121.855555555558</c:v>
                </c:pt>
                <c:pt idx="4251">
                  <c:v>42121.85560185185</c:v>
                </c:pt>
                <c:pt idx="4252">
                  <c:v>42121.85565972222</c:v>
                </c:pt>
                <c:pt idx="4253">
                  <c:v>42121.855717592596</c:v>
                </c:pt>
                <c:pt idx="4254">
                  <c:v>42121.855763888889</c:v>
                </c:pt>
                <c:pt idx="4255">
                  <c:v>42121.855821759258</c:v>
                </c:pt>
                <c:pt idx="4256">
                  <c:v>42121.855879629627</c:v>
                </c:pt>
                <c:pt idx="4257">
                  <c:v>42121.855925925927</c:v>
                </c:pt>
                <c:pt idx="4258">
                  <c:v>42121.855983796297</c:v>
                </c:pt>
                <c:pt idx="4259">
                  <c:v>42121.856041666666</c:v>
                </c:pt>
                <c:pt idx="4260">
                  <c:v>42121.856099537035</c:v>
                </c:pt>
                <c:pt idx="4261">
                  <c:v>42121.856145833335</c:v>
                </c:pt>
                <c:pt idx="4262">
                  <c:v>42121.856203703705</c:v>
                </c:pt>
                <c:pt idx="4263">
                  <c:v>42121.856261574074</c:v>
                </c:pt>
                <c:pt idx="4264">
                  <c:v>42121.856307870374</c:v>
                </c:pt>
                <c:pt idx="4265">
                  <c:v>42121.856365740743</c:v>
                </c:pt>
                <c:pt idx="4266">
                  <c:v>42121.856423611112</c:v>
                </c:pt>
                <c:pt idx="4267">
                  <c:v>42121.856469907405</c:v>
                </c:pt>
                <c:pt idx="4268">
                  <c:v>42121.856527777774</c:v>
                </c:pt>
                <c:pt idx="4269">
                  <c:v>42121.856585648151</c:v>
                </c:pt>
                <c:pt idx="4270">
                  <c:v>42121.856631944444</c:v>
                </c:pt>
                <c:pt idx="4271">
                  <c:v>42121.856689814813</c:v>
                </c:pt>
                <c:pt idx="4272">
                  <c:v>42121.856747685182</c:v>
                </c:pt>
                <c:pt idx="4273">
                  <c:v>42121.856793981482</c:v>
                </c:pt>
                <c:pt idx="4274">
                  <c:v>42121.856851851851</c:v>
                </c:pt>
                <c:pt idx="4275">
                  <c:v>42121.856909722221</c:v>
                </c:pt>
                <c:pt idx="4276">
                  <c:v>42121.85696759259</c:v>
                </c:pt>
                <c:pt idx="4277">
                  <c:v>42121.85701388889</c:v>
                </c:pt>
                <c:pt idx="4278">
                  <c:v>42121.857071759259</c:v>
                </c:pt>
                <c:pt idx="4279">
                  <c:v>42121.857129629629</c:v>
                </c:pt>
                <c:pt idx="4280">
                  <c:v>42121.857175925928</c:v>
                </c:pt>
                <c:pt idx="4281">
                  <c:v>42121.857233796298</c:v>
                </c:pt>
                <c:pt idx="4282">
                  <c:v>42121.857291666667</c:v>
                </c:pt>
                <c:pt idx="4283">
                  <c:v>42121.85733796296</c:v>
                </c:pt>
                <c:pt idx="4284">
                  <c:v>42121.857395833336</c:v>
                </c:pt>
                <c:pt idx="4285">
                  <c:v>42121.857453703706</c:v>
                </c:pt>
                <c:pt idx="4286">
                  <c:v>42121.857499999998</c:v>
                </c:pt>
                <c:pt idx="4287">
                  <c:v>42121.857557870368</c:v>
                </c:pt>
                <c:pt idx="4288">
                  <c:v>42121.857615740744</c:v>
                </c:pt>
                <c:pt idx="4289">
                  <c:v>42121.857662037037</c:v>
                </c:pt>
                <c:pt idx="4290">
                  <c:v>42121.857719907406</c:v>
                </c:pt>
                <c:pt idx="4291">
                  <c:v>42121.857777777775</c:v>
                </c:pt>
                <c:pt idx="4292">
                  <c:v>42121.857835648145</c:v>
                </c:pt>
                <c:pt idx="4293">
                  <c:v>42121.857881944445</c:v>
                </c:pt>
                <c:pt idx="4294">
                  <c:v>42121.857939814814</c:v>
                </c:pt>
                <c:pt idx="4295">
                  <c:v>42121.857997685183</c:v>
                </c:pt>
                <c:pt idx="4296">
                  <c:v>42121.858043981483</c:v>
                </c:pt>
                <c:pt idx="4297">
                  <c:v>42121.858101851853</c:v>
                </c:pt>
                <c:pt idx="4298">
                  <c:v>42121.858159722222</c:v>
                </c:pt>
                <c:pt idx="4299">
                  <c:v>42121.858206018522</c:v>
                </c:pt>
                <c:pt idx="4300">
                  <c:v>42121.858263888891</c:v>
                </c:pt>
                <c:pt idx="4301">
                  <c:v>42121.85832175926</c:v>
                </c:pt>
                <c:pt idx="4302">
                  <c:v>42121.858368055553</c:v>
                </c:pt>
                <c:pt idx="4303">
                  <c:v>42121.858425925922</c:v>
                </c:pt>
                <c:pt idx="4304">
                  <c:v>42121.858483796299</c:v>
                </c:pt>
                <c:pt idx="4305">
                  <c:v>42121.858530092592</c:v>
                </c:pt>
                <c:pt idx="4306">
                  <c:v>42121.858587962961</c:v>
                </c:pt>
                <c:pt idx="4307">
                  <c:v>42121.85864583333</c:v>
                </c:pt>
                <c:pt idx="4308">
                  <c:v>42121.858703703707</c:v>
                </c:pt>
                <c:pt idx="4309">
                  <c:v>42121.858749999999</c:v>
                </c:pt>
                <c:pt idx="4310">
                  <c:v>42121.858807870369</c:v>
                </c:pt>
                <c:pt idx="4311">
                  <c:v>42121.858865740738</c:v>
                </c:pt>
                <c:pt idx="4312">
                  <c:v>42121.858912037038</c:v>
                </c:pt>
                <c:pt idx="4313">
                  <c:v>42121.858969907407</c:v>
                </c:pt>
                <c:pt idx="4314">
                  <c:v>42121.859027777777</c:v>
                </c:pt>
                <c:pt idx="4315">
                  <c:v>42121.859074074076</c:v>
                </c:pt>
                <c:pt idx="4316">
                  <c:v>42121.859131944446</c:v>
                </c:pt>
                <c:pt idx="4317">
                  <c:v>42121.859189814815</c:v>
                </c:pt>
                <c:pt idx="4318">
                  <c:v>42121.859236111108</c:v>
                </c:pt>
                <c:pt idx="4319">
                  <c:v>42121.859293981484</c:v>
                </c:pt>
                <c:pt idx="4320">
                  <c:v>42121.859351851854</c:v>
                </c:pt>
                <c:pt idx="4321">
                  <c:v>42121.859398148146</c:v>
                </c:pt>
                <c:pt idx="4322">
                  <c:v>42121.859456018516</c:v>
                </c:pt>
                <c:pt idx="4323">
                  <c:v>42121.859513888892</c:v>
                </c:pt>
                <c:pt idx="4324">
                  <c:v>42121.859571759262</c:v>
                </c:pt>
                <c:pt idx="4325">
                  <c:v>42121.859618055554</c:v>
                </c:pt>
                <c:pt idx="4326">
                  <c:v>42121.859675925924</c:v>
                </c:pt>
                <c:pt idx="4327">
                  <c:v>42121.859733796293</c:v>
                </c:pt>
                <c:pt idx="4328">
                  <c:v>42121.859780092593</c:v>
                </c:pt>
                <c:pt idx="4329">
                  <c:v>42121.859837962962</c:v>
                </c:pt>
                <c:pt idx="4330">
                  <c:v>42121.859895833331</c:v>
                </c:pt>
                <c:pt idx="4331">
                  <c:v>42121.859942129631</c:v>
                </c:pt>
                <c:pt idx="4332">
                  <c:v>42121.86</c:v>
                </c:pt>
                <c:pt idx="4333">
                  <c:v>42121.86005787037</c:v>
                </c:pt>
                <c:pt idx="4334">
                  <c:v>42121.86010416667</c:v>
                </c:pt>
                <c:pt idx="4335">
                  <c:v>42121.860162037039</c:v>
                </c:pt>
                <c:pt idx="4336">
                  <c:v>42121.860219907408</c:v>
                </c:pt>
                <c:pt idx="4337">
                  <c:v>42121.860266203701</c:v>
                </c:pt>
                <c:pt idx="4338">
                  <c:v>42121.860324074078</c:v>
                </c:pt>
                <c:pt idx="4339">
                  <c:v>42121.860381944447</c:v>
                </c:pt>
                <c:pt idx="4340">
                  <c:v>42121.86042824074</c:v>
                </c:pt>
                <c:pt idx="4341">
                  <c:v>42121.860486111109</c:v>
                </c:pt>
                <c:pt idx="4342">
                  <c:v>42121.860543981478</c:v>
                </c:pt>
                <c:pt idx="4343">
                  <c:v>42121.860601851855</c:v>
                </c:pt>
                <c:pt idx="4344">
                  <c:v>42121.860648148147</c:v>
                </c:pt>
                <c:pt idx="4345">
                  <c:v>42121.860706018517</c:v>
                </c:pt>
                <c:pt idx="4346">
                  <c:v>42121.860763888886</c:v>
                </c:pt>
                <c:pt idx="4347">
                  <c:v>42121.860810185186</c:v>
                </c:pt>
                <c:pt idx="4348">
                  <c:v>42121.860868055555</c:v>
                </c:pt>
                <c:pt idx="4349">
                  <c:v>42121.860925925925</c:v>
                </c:pt>
                <c:pt idx="4350">
                  <c:v>42121.860972222225</c:v>
                </c:pt>
                <c:pt idx="4351">
                  <c:v>42121.861030092594</c:v>
                </c:pt>
                <c:pt idx="4352">
                  <c:v>42121.861087962963</c:v>
                </c:pt>
                <c:pt idx="4353">
                  <c:v>42121.861134259256</c:v>
                </c:pt>
                <c:pt idx="4354">
                  <c:v>42121.861192129632</c:v>
                </c:pt>
                <c:pt idx="4355">
                  <c:v>42121.861250000002</c:v>
                </c:pt>
                <c:pt idx="4356">
                  <c:v>42121.861296296294</c:v>
                </c:pt>
                <c:pt idx="4357">
                  <c:v>42121.861354166664</c:v>
                </c:pt>
                <c:pt idx="4358">
                  <c:v>42121.86141203704</c:v>
                </c:pt>
                <c:pt idx="4359">
                  <c:v>42121.86146990741</c:v>
                </c:pt>
                <c:pt idx="4360">
                  <c:v>42121.861516203702</c:v>
                </c:pt>
                <c:pt idx="4361">
                  <c:v>42121.861574074072</c:v>
                </c:pt>
                <c:pt idx="4362">
                  <c:v>42121.861631944441</c:v>
                </c:pt>
                <c:pt idx="4363">
                  <c:v>42121.861678240741</c:v>
                </c:pt>
                <c:pt idx="4364">
                  <c:v>42121.86173611111</c:v>
                </c:pt>
                <c:pt idx="4365">
                  <c:v>42121.861793981479</c:v>
                </c:pt>
                <c:pt idx="4366">
                  <c:v>42121.861840277779</c:v>
                </c:pt>
                <c:pt idx="4367">
                  <c:v>42121.861898148149</c:v>
                </c:pt>
                <c:pt idx="4368">
                  <c:v>42121.861956018518</c:v>
                </c:pt>
                <c:pt idx="4369">
                  <c:v>42121.862002314818</c:v>
                </c:pt>
                <c:pt idx="4370">
                  <c:v>42121.862060185187</c:v>
                </c:pt>
                <c:pt idx="4371">
                  <c:v>42121.862118055556</c:v>
                </c:pt>
                <c:pt idx="4372">
                  <c:v>42121.862164351849</c:v>
                </c:pt>
                <c:pt idx="4373">
                  <c:v>42121.862222222226</c:v>
                </c:pt>
                <c:pt idx="4374">
                  <c:v>42121.862280092595</c:v>
                </c:pt>
                <c:pt idx="4375">
                  <c:v>42121.862337962964</c:v>
                </c:pt>
                <c:pt idx="4376">
                  <c:v>42121.862384259257</c:v>
                </c:pt>
                <c:pt idx="4377">
                  <c:v>42121.862442129626</c:v>
                </c:pt>
                <c:pt idx="4378">
                  <c:v>42121.862500000003</c:v>
                </c:pt>
                <c:pt idx="4379">
                  <c:v>42121.862546296295</c:v>
                </c:pt>
                <c:pt idx="4380">
                  <c:v>42121.862604166665</c:v>
                </c:pt>
                <c:pt idx="4381">
                  <c:v>42121.862662037034</c:v>
                </c:pt>
                <c:pt idx="4382">
                  <c:v>42121.862708333334</c:v>
                </c:pt>
                <c:pt idx="4383">
                  <c:v>42121.862766203703</c:v>
                </c:pt>
                <c:pt idx="4384">
                  <c:v>42121.862824074073</c:v>
                </c:pt>
                <c:pt idx="4385">
                  <c:v>42121.862870370373</c:v>
                </c:pt>
                <c:pt idx="4386">
                  <c:v>42121.862928240742</c:v>
                </c:pt>
                <c:pt idx="4387">
                  <c:v>42121.862986111111</c:v>
                </c:pt>
                <c:pt idx="4388">
                  <c:v>42121.863032407404</c:v>
                </c:pt>
                <c:pt idx="4389">
                  <c:v>42121.86309027778</c:v>
                </c:pt>
                <c:pt idx="4390">
                  <c:v>42121.86314814815</c:v>
                </c:pt>
                <c:pt idx="4391">
                  <c:v>42121.863194444442</c:v>
                </c:pt>
                <c:pt idx="4392">
                  <c:v>42121.863252314812</c:v>
                </c:pt>
                <c:pt idx="4393">
                  <c:v>42121.863310185188</c:v>
                </c:pt>
                <c:pt idx="4394">
                  <c:v>42121.863368055558</c:v>
                </c:pt>
                <c:pt idx="4395">
                  <c:v>42121.86341435185</c:v>
                </c:pt>
                <c:pt idx="4396">
                  <c:v>42121.86347222222</c:v>
                </c:pt>
                <c:pt idx="4397">
                  <c:v>42121.863530092596</c:v>
                </c:pt>
                <c:pt idx="4398">
                  <c:v>42121.863576388889</c:v>
                </c:pt>
                <c:pt idx="4399">
                  <c:v>42121.863634259258</c:v>
                </c:pt>
                <c:pt idx="4400">
                  <c:v>42121.863692129627</c:v>
                </c:pt>
                <c:pt idx="4401">
                  <c:v>42121.863738425927</c:v>
                </c:pt>
                <c:pt idx="4402">
                  <c:v>42121.863796296297</c:v>
                </c:pt>
                <c:pt idx="4403">
                  <c:v>42121.863854166666</c:v>
                </c:pt>
                <c:pt idx="4404">
                  <c:v>42121.863900462966</c:v>
                </c:pt>
                <c:pt idx="4405">
                  <c:v>42121.863958333335</c:v>
                </c:pt>
                <c:pt idx="4406">
                  <c:v>42121.864016203705</c:v>
                </c:pt>
                <c:pt idx="4407">
                  <c:v>42121.864062499997</c:v>
                </c:pt>
                <c:pt idx="4408">
                  <c:v>42121.864120370374</c:v>
                </c:pt>
                <c:pt idx="4409">
                  <c:v>42121.864178240743</c:v>
                </c:pt>
                <c:pt idx="4410">
                  <c:v>42121.864236111112</c:v>
                </c:pt>
                <c:pt idx="4411">
                  <c:v>42121.864282407405</c:v>
                </c:pt>
                <c:pt idx="4412">
                  <c:v>42121.864340277774</c:v>
                </c:pt>
                <c:pt idx="4413">
                  <c:v>42121.864398148151</c:v>
                </c:pt>
                <c:pt idx="4414">
                  <c:v>42121.864444444444</c:v>
                </c:pt>
                <c:pt idx="4415">
                  <c:v>42121.864502314813</c:v>
                </c:pt>
                <c:pt idx="4416">
                  <c:v>42121.864560185182</c:v>
                </c:pt>
                <c:pt idx="4417">
                  <c:v>42121.864606481482</c:v>
                </c:pt>
                <c:pt idx="4418">
                  <c:v>42121.864664351851</c:v>
                </c:pt>
                <c:pt idx="4419">
                  <c:v>42121.864722222221</c:v>
                </c:pt>
                <c:pt idx="4420">
                  <c:v>42121.864768518521</c:v>
                </c:pt>
                <c:pt idx="4421">
                  <c:v>42121.86482638889</c:v>
                </c:pt>
                <c:pt idx="4422">
                  <c:v>42121.864884259259</c:v>
                </c:pt>
                <c:pt idx="4423">
                  <c:v>42121.864930555559</c:v>
                </c:pt>
                <c:pt idx="4424">
                  <c:v>42121.864988425928</c:v>
                </c:pt>
                <c:pt idx="4425">
                  <c:v>42121.865046296298</c:v>
                </c:pt>
                <c:pt idx="4426">
                  <c:v>42121.865104166667</c:v>
                </c:pt>
                <c:pt idx="4427">
                  <c:v>42121.86515046296</c:v>
                </c:pt>
                <c:pt idx="4428">
                  <c:v>42121.865208333336</c:v>
                </c:pt>
                <c:pt idx="4429">
                  <c:v>42121.865266203706</c:v>
                </c:pt>
                <c:pt idx="4430">
                  <c:v>42121.865312499998</c:v>
                </c:pt>
                <c:pt idx="4431">
                  <c:v>42121.865370370368</c:v>
                </c:pt>
                <c:pt idx="4432">
                  <c:v>42121.865428240744</c:v>
                </c:pt>
                <c:pt idx="4433">
                  <c:v>42121.865474537037</c:v>
                </c:pt>
                <c:pt idx="4434">
                  <c:v>42121.865532407406</c:v>
                </c:pt>
                <c:pt idx="4435">
                  <c:v>42121.865590277775</c:v>
                </c:pt>
                <c:pt idx="4436">
                  <c:v>42121.865636574075</c:v>
                </c:pt>
                <c:pt idx="4437">
                  <c:v>42121.865694444445</c:v>
                </c:pt>
                <c:pt idx="4438">
                  <c:v>42121.865752314814</c:v>
                </c:pt>
                <c:pt idx="4439">
                  <c:v>42121.865798611114</c:v>
                </c:pt>
                <c:pt idx="4440">
                  <c:v>42121.865856481483</c:v>
                </c:pt>
                <c:pt idx="4441">
                  <c:v>42121.865914351853</c:v>
                </c:pt>
                <c:pt idx="4442">
                  <c:v>42121.865972222222</c:v>
                </c:pt>
                <c:pt idx="4443">
                  <c:v>42121.866018518522</c:v>
                </c:pt>
                <c:pt idx="4444">
                  <c:v>42121.866076388891</c:v>
                </c:pt>
                <c:pt idx="4445">
                  <c:v>42121.86613425926</c:v>
                </c:pt>
                <c:pt idx="4446">
                  <c:v>42121.866180555553</c:v>
                </c:pt>
                <c:pt idx="4447">
                  <c:v>42121.866238425922</c:v>
                </c:pt>
                <c:pt idx="4448">
                  <c:v>42121.866296296299</c:v>
                </c:pt>
                <c:pt idx="4449">
                  <c:v>42121.866342592592</c:v>
                </c:pt>
                <c:pt idx="4450">
                  <c:v>42121.866400462961</c:v>
                </c:pt>
                <c:pt idx="4451">
                  <c:v>42121.86645833333</c:v>
                </c:pt>
                <c:pt idx="4452">
                  <c:v>42121.86650462963</c:v>
                </c:pt>
                <c:pt idx="4453">
                  <c:v>42121.866562499999</c:v>
                </c:pt>
                <c:pt idx="4454">
                  <c:v>42121.866620370369</c:v>
                </c:pt>
                <c:pt idx="4455">
                  <c:v>42121.866666666669</c:v>
                </c:pt>
                <c:pt idx="4456">
                  <c:v>42121.866724537038</c:v>
                </c:pt>
                <c:pt idx="4457">
                  <c:v>42121.866782407407</c:v>
                </c:pt>
                <c:pt idx="4458">
                  <c:v>42121.866840277777</c:v>
                </c:pt>
                <c:pt idx="4459">
                  <c:v>42121.866886574076</c:v>
                </c:pt>
                <c:pt idx="4460">
                  <c:v>42121.866944444446</c:v>
                </c:pt>
                <c:pt idx="4461">
                  <c:v>42121.867002314815</c:v>
                </c:pt>
                <c:pt idx="4462">
                  <c:v>42121.867048611108</c:v>
                </c:pt>
                <c:pt idx="4463">
                  <c:v>42121.867106481484</c:v>
                </c:pt>
                <c:pt idx="4464">
                  <c:v>42121.867164351854</c:v>
                </c:pt>
                <c:pt idx="4465">
                  <c:v>42121.867210648146</c:v>
                </c:pt>
                <c:pt idx="4466">
                  <c:v>42121.867268518516</c:v>
                </c:pt>
                <c:pt idx="4467">
                  <c:v>42121.867326388892</c:v>
                </c:pt>
                <c:pt idx="4468">
                  <c:v>42121.867372685185</c:v>
                </c:pt>
                <c:pt idx="4469">
                  <c:v>42121.867430555554</c:v>
                </c:pt>
                <c:pt idx="4470">
                  <c:v>42121.867488425924</c:v>
                </c:pt>
                <c:pt idx="4471">
                  <c:v>42121.867534722223</c:v>
                </c:pt>
                <c:pt idx="4472">
                  <c:v>42121.867592592593</c:v>
                </c:pt>
                <c:pt idx="4473">
                  <c:v>42121.867650462962</c:v>
                </c:pt>
                <c:pt idx="4474">
                  <c:v>42121.867696759262</c:v>
                </c:pt>
                <c:pt idx="4475">
                  <c:v>42121.867754629631</c:v>
                </c:pt>
                <c:pt idx="4476">
                  <c:v>42121.867812500001</c:v>
                </c:pt>
                <c:pt idx="4477">
                  <c:v>42121.86787037037</c:v>
                </c:pt>
                <c:pt idx="4478">
                  <c:v>42121.86791666667</c:v>
                </c:pt>
                <c:pt idx="4479">
                  <c:v>42121.867974537039</c:v>
                </c:pt>
                <c:pt idx="4480">
                  <c:v>42121.868032407408</c:v>
                </c:pt>
                <c:pt idx="4481">
                  <c:v>42121.868078703701</c:v>
                </c:pt>
                <c:pt idx="4482">
                  <c:v>42121.868136574078</c:v>
                </c:pt>
                <c:pt idx="4483">
                  <c:v>42121.868194444447</c:v>
                </c:pt>
                <c:pt idx="4484">
                  <c:v>42121.86824074074</c:v>
                </c:pt>
                <c:pt idx="4485">
                  <c:v>42121.868298611109</c:v>
                </c:pt>
                <c:pt idx="4486">
                  <c:v>42121.868356481478</c:v>
                </c:pt>
                <c:pt idx="4487">
                  <c:v>42121.868402777778</c:v>
                </c:pt>
                <c:pt idx="4488">
                  <c:v>42121.868460648147</c:v>
                </c:pt>
                <c:pt idx="4489">
                  <c:v>42121.868518518517</c:v>
                </c:pt>
                <c:pt idx="4490">
                  <c:v>42121.868564814817</c:v>
                </c:pt>
                <c:pt idx="4491">
                  <c:v>42121.868622685186</c:v>
                </c:pt>
                <c:pt idx="4492">
                  <c:v>42121.868680555555</c:v>
                </c:pt>
                <c:pt idx="4493">
                  <c:v>42121.868738425925</c:v>
                </c:pt>
                <c:pt idx="4494">
                  <c:v>42121.868784722225</c:v>
                </c:pt>
                <c:pt idx="4495">
                  <c:v>42121.868842592594</c:v>
                </c:pt>
                <c:pt idx="4496">
                  <c:v>42121.868900462963</c:v>
                </c:pt>
                <c:pt idx="4497">
                  <c:v>42121.868946759256</c:v>
                </c:pt>
                <c:pt idx="4498">
                  <c:v>42121.869004629632</c:v>
                </c:pt>
                <c:pt idx="4499">
                  <c:v>42121.869062500002</c:v>
                </c:pt>
                <c:pt idx="4500">
                  <c:v>42121.869108796294</c:v>
                </c:pt>
                <c:pt idx="4501">
                  <c:v>42121.869166666664</c:v>
                </c:pt>
                <c:pt idx="4502">
                  <c:v>42121.86922453704</c:v>
                </c:pt>
                <c:pt idx="4503">
                  <c:v>42121.869270833333</c:v>
                </c:pt>
                <c:pt idx="4504">
                  <c:v>42121.869328703702</c:v>
                </c:pt>
                <c:pt idx="4505">
                  <c:v>42121.869386574072</c:v>
                </c:pt>
                <c:pt idx="4506">
                  <c:v>42121.869432870371</c:v>
                </c:pt>
                <c:pt idx="4507">
                  <c:v>42121.869490740741</c:v>
                </c:pt>
                <c:pt idx="4508">
                  <c:v>42121.86954861111</c:v>
                </c:pt>
                <c:pt idx="4509">
                  <c:v>42121.869606481479</c:v>
                </c:pt>
                <c:pt idx="4510">
                  <c:v>42121.869652777779</c:v>
                </c:pt>
                <c:pt idx="4511">
                  <c:v>42121.869710648149</c:v>
                </c:pt>
                <c:pt idx="4512">
                  <c:v>42121.869768518518</c:v>
                </c:pt>
                <c:pt idx="4513">
                  <c:v>42121.869814814818</c:v>
                </c:pt>
                <c:pt idx="4514">
                  <c:v>42121.869872685187</c:v>
                </c:pt>
                <c:pt idx="4515">
                  <c:v>42121.869930555556</c:v>
                </c:pt>
                <c:pt idx="4516">
                  <c:v>42121.869976851849</c:v>
                </c:pt>
                <c:pt idx="4517">
                  <c:v>42121.870034722226</c:v>
                </c:pt>
                <c:pt idx="4518">
                  <c:v>42121.870092592595</c:v>
                </c:pt>
                <c:pt idx="4519">
                  <c:v>42121.870138888888</c:v>
                </c:pt>
                <c:pt idx="4520">
                  <c:v>42121.870196759257</c:v>
                </c:pt>
                <c:pt idx="4521">
                  <c:v>42121.870254629626</c:v>
                </c:pt>
                <c:pt idx="4522">
                  <c:v>42121.870300925926</c:v>
                </c:pt>
                <c:pt idx="4523">
                  <c:v>42121.870358796295</c:v>
                </c:pt>
                <c:pt idx="4524">
                  <c:v>42121.870416666665</c:v>
                </c:pt>
                <c:pt idx="4525">
                  <c:v>42121.870474537034</c:v>
                </c:pt>
                <c:pt idx="4526">
                  <c:v>42121.870520833334</c:v>
                </c:pt>
                <c:pt idx="4527">
                  <c:v>42121.870578703703</c:v>
                </c:pt>
                <c:pt idx="4528">
                  <c:v>42121.870636574073</c:v>
                </c:pt>
                <c:pt idx="4529">
                  <c:v>42121.870682870373</c:v>
                </c:pt>
                <c:pt idx="4530">
                  <c:v>42121.870740740742</c:v>
                </c:pt>
                <c:pt idx="4531">
                  <c:v>42121.870798611111</c:v>
                </c:pt>
                <c:pt idx="4532">
                  <c:v>42121.870844907404</c:v>
                </c:pt>
                <c:pt idx="4533">
                  <c:v>42121.87090277778</c:v>
                </c:pt>
                <c:pt idx="4534">
                  <c:v>42121.87096064815</c:v>
                </c:pt>
                <c:pt idx="4535">
                  <c:v>42121.871006944442</c:v>
                </c:pt>
                <c:pt idx="4536">
                  <c:v>42121.871064814812</c:v>
                </c:pt>
                <c:pt idx="4537">
                  <c:v>42121.871122685188</c:v>
                </c:pt>
                <c:pt idx="4538">
                  <c:v>42121.871168981481</c:v>
                </c:pt>
                <c:pt idx="4539">
                  <c:v>42121.87122685185</c:v>
                </c:pt>
                <c:pt idx="4540">
                  <c:v>42121.87128472222</c:v>
                </c:pt>
                <c:pt idx="4541">
                  <c:v>42121.871331018519</c:v>
                </c:pt>
                <c:pt idx="4542">
                  <c:v>42121.871388888889</c:v>
                </c:pt>
                <c:pt idx="4543">
                  <c:v>42121.871446759258</c:v>
                </c:pt>
                <c:pt idx="4544">
                  <c:v>42121.871504629627</c:v>
                </c:pt>
                <c:pt idx="4545">
                  <c:v>42121.871550925927</c:v>
                </c:pt>
                <c:pt idx="4546">
                  <c:v>42121.871608796297</c:v>
                </c:pt>
                <c:pt idx="4547">
                  <c:v>42121.871666666666</c:v>
                </c:pt>
                <c:pt idx="4548">
                  <c:v>42121.871712962966</c:v>
                </c:pt>
                <c:pt idx="4549">
                  <c:v>42121.871770833335</c:v>
                </c:pt>
                <c:pt idx="4550">
                  <c:v>42121.871828703705</c:v>
                </c:pt>
                <c:pt idx="4551">
                  <c:v>42121.871874999997</c:v>
                </c:pt>
                <c:pt idx="4552">
                  <c:v>42121.871932870374</c:v>
                </c:pt>
                <c:pt idx="4553">
                  <c:v>42121.871990740743</c:v>
                </c:pt>
                <c:pt idx="4554">
                  <c:v>42121.872037037036</c:v>
                </c:pt>
                <c:pt idx="4555">
                  <c:v>42121.872094907405</c:v>
                </c:pt>
                <c:pt idx="4556">
                  <c:v>42121.872152777774</c:v>
                </c:pt>
                <c:pt idx="4557">
                  <c:v>42121.872199074074</c:v>
                </c:pt>
                <c:pt idx="4558">
                  <c:v>42121.872256944444</c:v>
                </c:pt>
                <c:pt idx="4559">
                  <c:v>42121.872314814813</c:v>
                </c:pt>
                <c:pt idx="4560">
                  <c:v>42121.872372685182</c:v>
                </c:pt>
                <c:pt idx="4561">
                  <c:v>42121.872418981482</c:v>
                </c:pt>
                <c:pt idx="4562">
                  <c:v>42121.872476851851</c:v>
                </c:pt>
                <c:pt idx="4563">
                  <c:v>42121.872534722221</c:v>
                </c:pt>
                <c:pt idx="4564">
                  <c:v>42121.872581018521</c:v>
                </c:pt>
                <c:pt idx="4565">
                  <c:v>42121.87263888889</c:v>
                </c:pt>
                <c:pt idx="4566">
                  <c:v>42121.872696759259</c:v>
                </c:pt>
                <c:pt idx="4567">
                  <c:v>42121.872743055559</c:v>
                </c:pt>
                <c:pt idx="4568">
                  <c:v>42121.872800925928</c:v>
                </c:pt>
                <c:pt idx="4569">
                  <c:v>42121.872858796298</c:v>
                </c:pt>
                <c:pt idx="4570">
                  <c:v>42121.87290509259</c:v>
                </c:pt>
                <c:pt idx="4571">
                  <c:v>42121.87296296296</c:v>
                </c:pt>
                <c:pt idx="4572">
                  <c:v>42121.873020833336</c:v>
                </c:pt>
                <c:pt idx="4573">
                  <c:v>42121.873067129629</c:v>
                </c:pt>
                <c:pt idx="4574">
                  <c:v>42121.873124999998</c:v>
                </c:pt>
                <c:pt idx="4575">
                  <c:v>42121.873182870368</c:v>
                </c:pt>
                <c:pt idx="4576">
                  <c:v>42121.873240740744</c:v>
                </c:pt>
                <c:pt idx="4577">
                  <c:v>42121.873287037037</c:v>
                </c:pt>
                <c:pt idx="4578">
                  <c:v>42121.873344907406</c:v>
                </c:pt>
                <c:pt idx="4579">
                  <c:v>42121.873402777775</c:v>
                </c:pt>
                <c:pt idx="4580">
                  <c:v>42121.873449074075</c:v>
                </c:pt>
                <c:pt idx="4581">
                  <c:v>42121.873506944445</c:v>
                </c:pt>
                <c:pt idx="4582">
                  <c:v>42121.873564814814</c:v>
                </c:pt>
                <c:pt idx="4583">
                  <c:v>42121.873611111114</c:v>
                </c:pt>
                <c:pt idx="4584">
                  <c:v>42121.873668981483</c:v>
                </c:pt>
                <c:pt idx="4585">
                  <c:v>42121.873726851853</c:v>
                </c:pt>
                <c:pt idx="4586">
                  <c:v>42121.873773148145</c:v>
                </c:pt>
                <c:pt idx="4587">
                  <c:v>42121.873831018522</c:v>
                </c:pt>
                <c:pt idx="4588">
                  <c:v>42121.873888888891</c:v>
                </c:pt>
                <c:pt idx="4589">
                  <c:v>42121.873935185184</c:v>
                </c:pt>
                <c:pt idx="4590">
                  <c:v>42121.873993055553</c:v>
                </c:pt>
                <c:pt idx="4591">
                  <c:v>42121.874050925922</c:v>
                </c:pt>
                <c:pt idx="4592">
                  <c:v>42121.874108796299</c:v>
                </c:pt>
                <c:pt idx="4593">
                  <c:v>42121.874155092592</c:v>
                </c:pt>
                <c:pt idx="4594">
                  <c:v>42121.874212962961</c:v>
                </c:pt>
                <c:pt idx="4595">
                  <c:v>42121.87427083333</c:v>
                </c:pt>
                <c:pt idx="4596">
                  <c:v>42121.87431712963</c:v>
                </c:pt>
                <c:pt idx="4597">
                  <c:v>42121.874374999999</c:v>
                </c:pt>
                <c:pt idx="4598">
                  <c:v>42121.874432870369</c:v>
                </c:pt>
                <c:pt idx="4599">
                  <c:v>42121.874479166669</c:v>
                </c:pt>
                <c:pt idx="4600">
                  <c:v>42121.874537037038</c:v>
                </c:pt>
                <c:pt idx="4601">
                  <c:v>42121.874594907407</c:v>
                </c:pt>
                <c:pt idx="4602">
                  <c:v>42121.874641203707</c:v>
                </c:pt>
                <c:pt idx="4603">
                  <c:v>42121.874699074076</c:v>
                </c:pt>
                <c:pt idx="4604">
                  <c:v>42121.874756944446</c:v>
                </c:pt>
                <c:pt idx="4605">
                  <c:v>42121.874803240738</c:v>
                </c:pt>
                <c:pt idx="4606">
                  <c:v>42121.874861111108</c:v>
                </c:pt>
                <c:pt idx="4607">
                  <c:v>42121.874918981484</c:v>
                </c:pt>
                <c:pt idx="4608">
                  <c:v>42121.874965277777</c:v>
                </c:pt>
                <c:pt idx="4609">
                  <c:v>42121.875023148146</c:v>
                </c:pt>
                <c:pt idx="4610">
                  <c:v>42121.875081018516</c:v>
                </c:pt>
                <c:pt idx="4611">
                  <c:v>42121.875138888892</c:v>
                </c:pt>
                <c:pt idx="4612">
                  <c:v>42121.875185185185</c:v>
                </c:pt>
                <c:pt idx="4613">
                  <c:v>42121.875243055554</c:v>
                </c:pt>
                <c:pt idx="4614">
                  <c:v>42121.875300925924</c:v>
                </c:pt>
                <c:pt idx="4615">
                  <c:v>42121.875347222223</c:v>
                </c:pt>
                <c:pt idx="4616">
                  <c:v>42121.875405092593</c:v>
                </c:pt>
                <c:pt idx="4617">
                  <c:v>42121.875462962962</c:v>
                </c:pt>
                <c:pt idx="4618">
                  <c:v>42121.875509259262</c:v>
                </c:pt>
                <c:pt idx="4619">
                  <c:v>42121.875567129631</c:v>
                </c:pt>
                <c:pt idx="4620">
                  <c:v>42121.875625000001</c:v>
                </c:pt>
                <c:pt idx="4621">
                  <c:v>42121.875671296293</c:v>
                </c:pt>
                <c:pt idx="4622">
                  <c:v>42121.87572916667</c:v>
                </c:pt>
                <c:pt idx="4623">
                  <c:v>42121.875787037039</c:v>
                </c:pt>
                <c:pt idx="4624">
                  <c:v>42121.875844907408</c:v>
                </c:pt>
                <c:pt idx="4625">
                  <c:v>42121.875891203701</c:v>
                </c:pt>
                <c:pt idx="4626">
                  <c:v>42121.875949074078</c:v>
                </c:pt>
                <c:pt idx="4627">
                  <c:v>42121.876006944447</c:v>
                </c:pt>
                <c:pt idx="4628">
                  <c:v>42121.87605324074</c:v>
                </c:pt>
                <c:pt idx="4629">
                  <c:v>42121.876111111109</c:v>
                </c:pt>
                <c:pt idx="4630">
                  <c:v>42121.876168981478</c:v>
                </c:pt>
                <c:pt idx="4631">
                  <c:v>42121.876215277778</c:v>
                </c:pt>
                <c:pt idx="4632">
                  <c:v>42121.876273148147</c:v>
                </c:pt>
                <c:pt idx="4633">
                  <c:v>42121.876331018517</c:v>
                </c:pt>
                <c:pt idx="4634">
                  <c:v>42121.876377314817</c:v>
                </c:pt>
                <c:pt idx="4635">
                  <c:v>42121.876435185186</c:v>
                </c:pt>
                <c:pt idx="4636">
                  <c:v>42121.876493055555</c:v>
                </c:pt>
                <c:pt idx="4637">
                  <c:v>42121.876539351855</c:v>
                </c:pt>
                <c:pt idx="4638">
                  <c:v>42121.876597222225</c:v>
                </c:pt>
                <c:pt idx="4639">
                  <c:v>42121.876655092594</c:v>
                </c:pt>
                <c:pt idx="4640">
                  <c:v>42121.876712962963</c:v>
                </c:pt>
                <c:pt idx="4641">
                  <c:v>42121.876759259256</c:v>
                </c:pt>
                <c:pt idx="4642">
                  <c:v>42121.876817129632</c:v>
                </c:pt>
                <c:pt idx="4643">
                  <c:v>42121.876875000002</c:v>
                </c:pt>
                <c:pt idx="4644">
                  <c:v>42121.876921296294</c:v>
                </c:pt>
                <c:pt idx="4645">
                  <c:v>42121.876979166664</c:v>
                </c:pt>
                <c:pt idx="4646">
                  <c:v>42121.87703703704</c:v>
                </c:pt>
                <c:pt idx="4647">
                  <c:v>42121.877083333333</c:v>
                </c:pt>
                <c:pt idx="4648">
                  <c:v>42121.877141203702</c:v>
                </c:pt>
                <c:pt idx="4649">
                  <c:v>42121.877199074072</c:v>
                </c:pt>
                <c:pt idx="4650">
                  <c:v>42121.877245370371</c:v>
                </c:pt>
                <c:pt idx="4651">
                  <c:v>42121.877303240741</c:v>
                </c:pt>
                <c:pt idx="4652">
                  <c:v>42121.87736111111</c:v>
                </c:pt>
                <c:pt idx="4653">
                  <c:v>42121.87740740741</c:v>
                </c:pt>
                <c:pt idx="4654">
                  <c:v>42121.877465277779</c:v>
                </c:pt>
                <c:pt idx="4655">
                  <c:v>42121.877523148149</c:v>
                </c:pt>
                <c:pt idx="4656">
                  <c:v>42121.877581018518</c:v>
                </c:pt>
                <c:pt idx="4657">
                  <c:v>42121.877627314818</c:v>
                </c:pt>
                <c:pt idx="4658">
                  <c:v>42121.877685185187</c:v>
                </c:pt>
                <c:pt idx="4659">
                  <c:v>42121.877743055556</c:v>
                </c:pt>
                <c:pt idx="4660">
                  <c:v>42121.877789351849</c:v>
                </c:pt>
                <c:pt idx="4661">
                  <c:v>42121.877847222226</c:v>
                </c:pt>
                <c:pt idx="4662">
                  <c:v>42121.877905092595</c:v>
                </c:pt>
                <c:pt idx="4663">
                  <c:v>42121.877951388888</c:v>
                </c:pt>
                <c:pt idx="4664">
                  <c:v>42121.878009259257</c:v>
                </c:pt>
                <c:pt idx="4665">
                  <c:v>42121.878067129626</c:v>
                </c:pt>
                <c:pt idx="4666">
                  <c:v>42121.878113425926</c:v>
                </c:pt>
                <c:pt idx="4667">
                  <c:v>42121.878171296295</c:v>
                </c:pt>
                <c:pt idx="4668">
                  <c:v>42121.878229166665</c:v>
                </c:pt>
                <c:pt idx="4669">
                  <c:v>42121.878275462965</c:v>
                </c:pt>
                <c:pt idx="4670">
                  <c:v>42121.878333333334</c:v>
                </c:pt>
                <c:pt idx="4671">
                  <c:v>42121.878391203703</c:v>
                </c:pt>
                <c:pt idx="4672">
                  <c:v>42121.878437500003</c:v>
                </c:pt>
                <c:pt idx="4673">
                  <c:v>42121.878495370373</c:v>
                </c:pt>
                <c:pt idx="4674">
                  <c:v>42121.878553240742</c:v>
                </c:pt>
                <c:pt idx="4675">
                  <c:v>42121.878611111111</c:v>
                </c:pt>
                <c:pt idx="4676">
                  <c:v>42121.878657407404</c:v>
                </c:pt>
                <c:pt idx="4677">
                  <c:v>42121.87871527778</c:v>
                </c:pt>
                <c:pt idx="4678">
                  <c:v>42121.87877314815</c:v>
                </c:pt>
                <c:pt idx="4679">
                  <c:v>42121.878819444442</c:v>
                </c:pt>
                <c:pt idx="4680">
                  <c:v>42121.878877314812</c:v>
                </c:pt>
                <c:pt idx="4681">
                  <c:v>42121.878935185188</c:v>
                </c:pt>
                <c:pt idx="4682">
                  <c:v>42121.878981481481</c:v>
                </c:pt>
                <c:pt idx="4683">
                  <c:v>42121.87903935185</c:v>
                </c:pt>
                <c:pt idx="4684">
                  <c:v>42121.87909722222</c:v>
                </c:pt>
                <c:pt idx="4685">
                  <c:v>42121.879143518519</c:v>
                </c:pt>
                <c:pt idx="4686">
                  <c:v>42121.879201388889</c:v>
                </c:pt>
                <c:pt idx="4687">
                  <c:v>42121.879259259258</c:v>
                </c:pt>
                <c:pt idx="4688">
                  <c:v>42121.879305555558</c:v>
                </c:pt>
                <c:pt idx="4689">
                  <c:v>42121.879363425927</c:v>
                </c:pt>
                <c:pt idx="4690">
                  <c:v>42121.879421296297</c:v>
                </c:pt>
                <c:pt idx="4691">
                  <c:v>42121.879479166666</c:v>
                </c:pt>
                <c:pt idx="4692">
                  <c:v>42121.879525462966</c:v>
                </c:pt>
                <c:pt idx="4693">
                  <c:v>42121.879583333335</c:v>
                </c:pt>
                <c:pt idx="4694">
                  <c:v>42121.879641203705</c:v>
                </c:pt>
                <c:pt idx="4695">
                  <c:v>42121.879687499997</c:v>
                </c:pt>
                <c:pt idx="4696">
                  <c:v>42121.879745370374</c:v>
                </c:pt>
                <c:pt idx="4697">
                  <c:v>42121.879803240743</c:v>
                </c:pt>
                <c:pt idx="4698">
                  <c:v>42121.879849537036</c:v>
                </c:pt>
                <c:pt idx="4699">
                  <c:v>42121.879907407405</c:v>
                </c:pt>
                <c:pt idx="4700">
                  <c:v>42121.879965277774</c:v>
                </c:pt>
                <c:pt idx="4701">
                  <c:v>42121.880011574074</c:v>
                </c:pt>
                <c:pt idx="4702">
                  <c:v>42121.880069444444</c:v>
                </c:pt>
                <c:pt idx="4703">
                  <c:v>42121.880127314813</c:v>
                </c:pt>
                <c:pt idx="4704">
                  <c:v>42121.880185185182</c:v>
                </c:pt>
                <c:pt idx="4705">
                  <c:v>42121.880231481482</c:v>
                </c:pt>
                <c:pt idx="4706">
                  <c:v>42121.880289351851</c:v>
                </c:pt>
                <c:pt idx="4707">
                  <c:v>42121.880347222221</c:v>
                </c:pt>
                <c:pt idx="4708">
                  <c:v>42121.880393518521</c:v>
                </c:pt>
                <c:pt idx="4709">
                  <c:v>42121.88045138889</c:v>
                </c:pt>
                <c:pt idx="4710">
                  <c:v>42121.880509259259</c:v>
                </c:pt>
                <c:pt idx="4711">
                  <c:v>42121.880555555559</c:v>
                </c:pt>
                <c:pt idx="4712">
                  <c:v>42121.880613425928</c:v>
                </c:pt>
                <c:pt idx="4713">
                  <c:v>42121.880671296298</c:v>
                </c:pt>
                <c:pt idx="4714">
                  <c:v>42121.88071759259</c:v>
                </c:pt>
                <c:pt idx="4715">
                  <c:v>42121.88077546296</c:v>
                </c:pt>
                <c:pt idx="4716">
                  <c:v>42121.880833333336</c:v>
                </c:pt>
                <c:pt idx="4717">
                  <c:v>42121.880879629629</c:v>
                </c:pt>
                <c:pt idx="4718">
                  <c:v>42121.880937499998</c:v>
                </c:pt>
                <c:pt idx="4719">
                  <c:v>42121.880995370368</c:v>
                </c:pt>
                <c:pt idx="4720">
                  <c:v>42121.881041666667</c:v>
                </c:pt>
                <c:pt idx="4721">
                  <c:v>42121.881099537037</c:v>
                </c:pt>
                <c:pt idx="4722">
                  <c:v>42121.881157407406</c:v>
                </c:pt>
                <c:pt idx="4723">
                  <c:v>42121.881215277775</c:v>
                </c:pt>
                <c:pt idx="4724">
                  <c:v>42121.881261574075</c:v>
                </c:pt>
                <c:pt idx="4725">
                  <c:v>42121.881319444445</c:v>
                </c:pt>
                <c:pt idx="4726">
                  <c:v>42121.881377314814</c:v>
                </c:pt>
                <c:pt idx="4727">
                  <c:v>42121.881423611114</c:v>
                </c:pt>
                <c:pt idx="4728">
                  <c:v>42121.881481481483</c:v>
                </c:pt>
                <c:pt idx="4729">
                  <c:v>42121.881539351853</c:v>
                </c:pt>
                <c:pt idx="4730">
                  <c:v>42121.881585648145</c:v>
                </c:pt>
                <c:pt idx="4731">
                  <c:v>42121.881643518522</c:v>
                </c:pt>
                <c:pt idx="4732">
                  <c:v>42121.881701388891</c:v>
                </c:pt>
                <c:pt idx="4733">
                  <c:v>42121.881747685184</c:v>
                </c:pt>
                <c:pt idx="4734">
                  <c:v>42121.881805555553</c:v>
                </c:pt>
                <c:pt idx="4735">
                  <c:v>42121.881863425922</c:v>
                </c:pt>
                <c:pt idx="4736">
                  <c:v>42121.881909722222</c:v>
                </c:pt>
                <c:pt idx="4737">
                  <c:v>42121.881967592592</c:v>
                </c:pt>
                <c:pt idx="4738">
                  <c:v>42121.882025462961</c:v>
                </c:pt>
                <c:pt idx="4739">
                  <c:v>42121.88208333333</c:v>
                </c:pt>
                <c:pt idx="4740">
                  <c:v>42121.88212962963</c:v>
                </c:pt>
                <c:pt idx="4741">
                  <c:v>42121.882187499999</c:v>
                </c:pt>
                <c:pt idx="4742">
                  <c:v>42121.882245370369</c:v>
                </c:pt>
                <c:pt idx="4743">
                  <c:v>42121.882291666669</c:v>
                </c:pt>
                <c:pt idx="4744">
                  <c:v>42121.882349537038</c:v>
                </c:pt>
                <c:pt idx="4745">
                  <c:v>42121.882407407407</c:v>
                </c:pt>
                <c:pt idx="4746">
                  <c:v>42121.882453703707</c:v>
                </c:pt>
                <c:pt idx="4747">
                  <c:v>42121.882511574076</c:v>
                </c:pt>
                <c:pt idx="4748">
                  <c:v>42121.882569444446</c:v>
                </c:pt>
                <c:pt idx="4749">
                  <c:v>42121.882615740738</c:v>
                </c:pt>
                <c:pt idx="4750">
                  <c:v>42121.882673611108</c:v>
                </c:pt>
                <c:pt idx="4751">
                  <c:v>42121.882731481484</c:v>
                </c:pt>
                <c:pt idx="4752">
                  <c:v>42121.882777777777</c:v>
                </c:pt>
                <c:pt idx="4753">
                  <c:v>42121.882835648146</c:v>
                </c:pt>
                <c:pt idx="4754">
                  <c:v>42121.882893518516</c:v>
                </c:pt>
                <c:pt idx="4755">
                  <c:v>42121.882951388892</c:v>
                </c:pt>
                <c:pt idx="4756">
                  <c:v>42121.882997685185</c:v>
                </c:pt>
                <c:pt idx="4757">
                  <c:v>42121.883055555554</c:v>
                </c:pt>
                <c:pt idx="4758">
                  <c:v>42121.883113425924</c:v>
                </c:pt>
                <c:pt idx="4759">
                  <c:v>42121.883159722223</c:v>
                </c:pt>
                <c:pt idx="4760">
                  <c:v>42121.883217592593</c:v>
                </c:pt>
                <c:pt idx="4761">
                  <c:v>42121.883275462962</c:v>
                </c:pt>
                <c:pt idx="4762">
                  <c:v>42121.883321759262</c:v>
                </c:pt>
                <c:pt idx="4763">
                  <c:v>42121.883379629631</c:v>
                </c:pt>
                <c:pt idx="4764">
                  <c:v>42121.883437500001</c:v>
                </c:pt>
                <c:pt idx="4765">
                  <c:v>42121.883483796293</c:v>
                </c:pt>
                <c:pt idx="4766">
                  <c:v>42121.88354166667</c:v>
                </c:pt>
                <c:pt idx="4767">
                  <c:v>42121.883599537039</c:v>
                </c:pt>
                <c:pt idx="4768">
                  <c:v>42121.883645833332</c:v>
                </c:pt>
                <c:pt idx="4769">
                  <c:v>42121.883703703701</c:v>
                </c:pt>
                <c:pt idx="4770">
                  <c:v>42121.883761574078</c:v>
                </c:pt>
                <c:pt idx="4771">
                  <c:v>42121.88380787037</c:v>
                </c:pt>
                <c:pt idx="4772">
                  <c:v>42121.88386574074</c:v>
                </c:pt>
                <c:pt idx="4773">
                  <c:v>42121.883923611109</c:v>
                </c:pt>
                <c:pt idx="4774">
                  <c:v>42121.883981481478</c:v>
                </c:pt>
                <c:pt idx="4775">
                  <c:v>42121.884027777778</c:v>
                </c:pt>
                <c:pt idx="4776">
                  <c:v>42121.884085648147</c:v>
                </c:pt>
                <c:pt idx="4777">
                  <c:v>42121.884143518517</c:v>
                </c:pt>
                <c:pt idx="4778">
                  <c:v>42121.884189814817</c:v>
                </c:pt>
                <c:pt idx="4779">
                  <c:v>42121.884247685186</c:v>
                </c:pt>
                <c:pt idx="4780">
                  <c:v>42121.884305555555</c:v>
                </c:pt>
                <c:pt idx="4781">
                  <c:v>42121.884351851855</c:v>
                </c:pt>
                <c:pt idx="4782">
                  <c:v>42121.884409722225</c:v>
                </c:pt>
                <c:pt idx="4783">
                  <c:v>42121.884467592594</c:v>
                </c:pt>
                <c:pt idx="4784">
                  <c:v>42121.884513888886</c:v>
                </c:pt>
                <c:pt idx="4785">
                  <c:v>42121.884571759256</c:v>
                </c:pt>
                <c:pt idx="4786">
                  <c:v>42121.884629629632</c:v>
                </c:pt>
                <c:pt idx="4787">
                  <c:v>42121.884675925925</c:v>
                </c:pt>
                <c:pt idx="4788">
                  <c:v>42121.884733796294</c:v>
                </c:pt>
                <c:pt idx="4789">
                  <c:v>42121.884791666664</c:v>
                </c:pt>
                <c:pt idx="4790">
                  <c:v>42121.88484953704</c:v>
                </c:pt>
                <c:pt idx="4791">
                  <c:v>42121.884895833333</c:v>
                </c:pt>
                <c:pt idx="4792">
                  <c:v>42121.884953703702</c:v>
                </c:pt>
                <c:pt idx="4793">
                  <c:v>42121.885011574072</c:v>
                </c:pt>
                <c:pt idx="4794">
                  <c:v>42121.885057870371</c:v>
                </c:pt>
                <c:pt idx="4795">
                  <c:v>42121.885115740741</c:v>
                </c:pt>
                <c:pt idx="4796">
                  <c:v>42121.88517361111</c:v>
                </c:pt>
                <c:pt idx="4797">
                  <c:v>42121.88521990741</c:v>
                </c:pt>
                <c:pt idx="4798">
                  <c:v>42121.885277777779</c:v>
                </c:pt>
                <c:pt idx="4799">
                  <c:v>42121.885335648149</c:v>
                </c:pt>
                <c:pt idx="4800">
                  <c:v>42121.885381944441</c:v>
                </c:pt>
                <c:pt idx="4801">
                  <c:v>42121.885439814818</c:v>
                </c:pt>
                <c:pt idx="4802">
                  <c:v>42121.885497685187</c:v>
                </c:pt>
                <c:pt idx="4803">
                  <c:v>42121.88554398148</c:v>
                </c:pt>
                <c:pt idx="4804">
                  <c:v>42121.885601851849</c:v>
                </c:pt>
                <c:pt idx="4805">
                  <c:v>42121.885659722226</c:v>
                </c:pt>
                <c:pt idx="4806">
                  <c:v>42121.885717592595</c:v>
                </c:pt>
                <c:pt idx="4807">
                  <c:v>42121.885763888888</c:v>
                </c:pt>
                <c:pt idx="4808">
                  <c:v>42121.885821759257</c:v>
                </c:pt>
                <c:pt idx="4809">
                  <c:v>42121.885879629626</c:v>
                </c:pt>
                <c:pt idx="4810">
                  <c:v>42121.885925925926</c:v>
                </c:pt>
                <c:pt idx="4811">
                  <c:v>42121.885983796295</c:v>
                </c:pt>
                <c:pt idx="4812">
                  <c:v>42121.886041666665</c:v>
                </c:pt>
                <c:pt idx="4813">
                  <c:v>42121.886087962965</c:v>
                </c:pt>
                <c:pt idx="4814">
                  <c:v>42121.886145833334</c:v>
                </c:pt>
                <c:pt idx="4815">
                  <c:v>42121.886203703703</c:v>
                </c:pt>
                <c:pt idx="4816">
                  <c:v>42121.886250000003</c:v>
                </c:pt>
                <c:pt idx="4817">
                  <c:v>42121.886307870373</c:v>
                </c:pt>
                <c:pt idx="4818">
                  <c:v>42121.886365740742</c:v>
                </c:pt>
                <c:pt idx="4819">
                  <c:v>42121.886412037034</c:v>
                </c:pt>
                <c:pt idx="4820">
                  <c:v>42121.886469907404</c:v>
                </c:pt>
                <c:pt idx="4821">
                  <c:v>42121.88652777778</c:v>
                </c:pt>
                <c:pt idx="4822">
                  <c:v>42121.88658564815</c:v>
                </c:pt>
                <c:pt idx="4823">
                  <c:v>42121.886631944442</c:v>
                </c:pt>
                <c:pt idx="4824">
                  <c:v>42121.886689814812</c:v>
                </c:pt>
                <c:pt idx="4825">
                  <c:v>42121.886747685188</c:v>
                </c:pt>
                <c:pt idx="4826">
                  <c:v>42121.886793981481</c:v>
                </c:pt>
                <c:pt idx="4827">
                  <c:v>42121.88685185185</c:v>
                </c:pt>
                <c:pt idx="4828">
                  <c:v>42121.88690972222</c:v>
                </c:pt>
                <c:pt idx="4829">
                  <c:v>42121.886956018519</c:v>
                </c:pt>
                <c:pt idx="4830">
                  <c:v>42121.887013888889</c:v>
                </c:pt>
                <c:pt idx="4831">
                  <c:v>42121.887071759258</c:v>
                </c:pt>
                <c:pt idx="4832">
                  <c:v>42121.887118055558</c:v>
                </c:pt>
                <c:pt idx="4833">
                  <c:v>42121.887175925927</c:v>
                </c:pt>
                <c:pt idx="4834">
                  <c:v>42121.887233796297</c:v>
                </c:pt>
                <c:pt idx="4835">
                  <c:v>42121.887280092589</c:v>
                </c:pt>
                <c:pt idx="4836">
                  <c:v>42121.887337962966</c:v>
                </c:pt>
                <c:pt idx="4837">
                  <c:v>42121.887395833335</c:v>
                </c:pt>
                <c:pt idx="4838">
                  <c:v>42121.887453703705</c:v>
                </c:pt>
                <c:pt idx="4839">
                  <c:v>42121.887499999997</c:v>
                </c:pt>
                <c:pt idx="4840">
                  <c:v>42121.887557870374</c:v>
                </c:pt>
                <c:pt idx="4841">
                  <c:v>42121.887615740743</c:v>
                </c:pt>
                <c:pt idx="4842">
                  <c:v>42121.887662037036</c:v>
                </c:pt>
                <c:pt idx="4843">
                  <c:v>42121.887719907405</c:v>
                </c:pt>
                <c:pt idx="4844">
                  <c:v>42121.887777777774</c:v>
                </c:pt>
                <c:pt idx="4845">
                  <c:v>42121.887824074074</c:v>
                </c:pt>
                <c:pt idx="4846">
                  <c:v>42121.887881944444</c:v>
                </c:pt>
                <c:pt idx="4847">
                  <c:v>42121.887939814813</c:v>
                </c:pt>
                <c:pt idx="4848">
                  <c:v>42121.887986111113</c:v>
                </c:pt>
                <c:pt idx="4849">
                  <c:v>42121.888043981482</c:v>
                </c:pt>
                <c:pt idx="4850">
                  <c:v>42121.888101851851</c:v>
                </c:pt>
                <c:pt idx="4851">
                  <c:v>42121.888148148151</c:v>
                </c:pt>
                <c:pt idx="4852">
                  <c:v>42121.888206018521</c:v>
                </c:pt>
                <c:pt idx="4853">
                  <c:v>42121.88826388889</c:v>
                </c:pt>
                <c:pt idx="4854">
                  <c:v>42121.888321759259</c:v>
                </c:pt>
                <c:pt idx="4855">
                  <c:v>42121.888368055559</c:v>
                </c:pt>
                <c:pt idx="4856">
                  <c:v>42121.888425925928</c:v>
                </c:pt>
                <c:pt idx="4857">
                  <c:v>42121.888483796298</c:v>
                </c:pt>
                <c:pt idx="4858">
                  <c:v>42121.88853009259</c:v>
                </c:pt>
                <c:pt idx="4859">
                  <c:v>42121.88858796296</c:v>
                </c:pt>
                <c:pt idx="4860">
                  <c:v>42121.888645833336</c:v>
                </c:pt>
                <c:pt idx="4861">
                  <c:v>42121.888692129629</c:v>
                </c:pt>
                <c:pt idx="4862">
                  <c:v>42121.888749999998</c:v>
                </c:pt>
                <c:pt idx="4863">
                  <c:v>42121.888807870368</c:v>
                </c:pt>
                <c:pt idx="4864">
                  <c:v>42121.888854166667</c:v>
                </c:pt>
                <c:pt idx="4865">
                  <c:v>42121.888912037037</c:v>
                </c:pt>
                <c:pt idx="4866">
                  <c:v>42121.888969907406</c:v>
                </c:pt>
                <c:pt idx="4867">
                  <c:v>42121.889016203706</c:v>
                </c:pt>
                <c:pt idx="4868">
                  <c:v>42121.889074074075</c:v>
                </c:pt>
                <c:pt idx="4869">
                  <c:v>42121.889131944445</c:v>
                </c:pt>
                <c:pt idx="4870">
                  <c:v>42121.889178240737</c:v>
                </c:pt>
                <c:pt idx="4871">
                  <c:v>42121.889236111114</c:v>
                </c:pt>
                <c:pt idx="4872">
                  <c:v>42121.889293981483</c:v>
                </c:pt>
                <c:pt idx="4873">
                  <c:v>42121.889351851853</c:v>
                </c:pt>
                <c:pt idx="4874">
                  <c:v>42121.889398148145</c:v>
                </c:pt>
                <c:pt idx="4875">
                  <c:v>42121.889456018522</c:v>
                </c:pt>
                <c:pt idx="4876">
                  <c:v>42121.889513888891</c:v>
                </c:pt>
                <c:pt idx="4877">
                  <c:v>42121.889560185184</c:v>
                </c:pt>
                <c:pt idx="4878">
                  <c:v>42121.889618055553</c:v>
                </c:pt>
                <c:pt idx="4879">
                  <c:v>42121.889675925922</c:v>
                </c:pt>
                <c:pt idx="4880">
                  <c:v>42121.889722222222</c:v>
                </c:pt>
                <c:pt idx="4881">
                  <c:v>42121.889780092592</c:v>
                </c:pt>
                <c:pt idx="4882">
                  <c:v>42121.889837962961</c:v>
                </c:pt>
                <c:pt idx="4883">
                  <c:v>42121.889884259261</c:v>
                </c:pt>
                <c:pt idx="4884">
                  <c:v>42121.88994212963</c:v>
                </c:pt>
                <c:pt idx="4885">
                  <c:v>42121.89</c:v>
                </c:pt>
                <c:pt idx="4886">
                  <c:v>42121.890046296299</c:v>
                </c:pt>
                <c:pt idx="4887">
                  <c:v>42121.890104166669</c:v>
                </c:pt>
                <c:pt idx="4888">
                  <c:v>42121.890162037038</c:v>
                </c:pt>
                <c:pt idx="4889">
                  <c:v>42121.890219907407</c:v>
                </c:pt>
                <c:pt idx="4890">
                  <c:v>42121.890266203707</c:v>
                </c:pt>
                <c:pt idx="4891">
                  <c:v>42121.890324074076</c:v>
                </c:pt>
                <c:pt idx="4892">
                  <c:v>42121.890381944446</c:v>
                </c:pt>
                <c:pt idx="4893">
                  <c:v>42121.890428240738</c:v>
                </c:pt>
                <c:pt idx="4894">
                  <c:v>42121.890486111108</c:v>
                </c:pt>
                <c:pt idx="4895">
                  <c:v>42121.890543981484</c:v>
                </c:pt>
                <c:pt idx="4896">
                  <c:v>42121.890590277777</c:v>
                </c:pt>
                <c:pt idx="4897">
                  <c:v>42121.890648148146</c:v>
                </c:pt>
                <c:pt idx="4898">
                  <c:v>42121.890706018516</c:v>
                </c:pt>
                <c:pt idx="4899">
                  <c:v>42121.890752314815</c:v>
                </c:pt>
                <c:pt idx="4900">
                  <c:v>42121.890810185185</c:v>
                </c:pt>
                <c:pt idx="4901">
                  <c:v>42121.890868055554</c:v>
                </c:pt>
                <c:pt idx="4902">
                  <c:v>42121.890914351854</c:v>
                </c:pt>
                <c:pt idx="4903">
                  <c:v>42121.890972222223</c:v>
                </c:pt>
                <c:pt idx="4904">
                  <c:v>42121.891030092593</c:v>
                </c:pt>
                <c:pt idx="4905">
                  <c:v>42121.891087962962</c:v>
                </c:pt>
                <c:pt idx="4906">
                  <c:v>42121.891134259262</c:v>
                </c:pt>
                <c:pt idx="4907">
                  <c:v>42121.891192129631</c:v>
                </c:pt>
                <c:pt idx="4908">
                  <c:v>42121.891250000001</c:v>
                </c:pt>
                <c:pt idx="4909">
                  <c:v>42121.891296296293</c:v>
                </c:pt>
                <c:pt idx="4910">
                  <c:v>42121.89135416667</c:v>
                </c:pt>
                <c:pt idx="4911">
                  <c:v>42121.891412037039</c:v>
                </c:pt>
                <c:pt idx="4912">
                  <c:v>42121.891458333332</c:v>
                </c:pt>
                <c:pt idx="4913">
                  <c:v>42121.891516203701</c:v>
                </c:pt>
                <c:pt idx="4914">
                  <c:v>42121.891574074078</c:v>
                </c:pt>
                <c:pt idx="4915">
                  <c:v>42121.89162037037</c:v>
                </c:pt>
                <c:pt idx="4916">
                  <c:v>42121.89167824074</c:v>
                </c:pt>
                <c:pt idx="4917">
                  <c:v>42121.891736111109</c:v>
                </c:pt>
                <c:pt idx="4918">
                  <c:v>42121.891782407409</c:v>
                </c:pt>
                <c:pt idx="4919">
                  <c:v>42121.891840277778</c:v>
                </c:pt>
                <c:pt idx="4920">
                  <c:v>42121.891898148147</c:v>
                </c:pt>
                <c:pt idx="4921">
                  <c:v>42121.891944444447</c:v>
                </c:pt>
                <c:pt idx="4922">
                  <c:v>42121.892002314817</c:v>
                </c:pt>
                <c:pt idx="4923">
                  <c:v>42121.892060185186</c:v>
                </c:pt>
                <c:pt idx="4924">
                  <c:v>42121.892118055555</c:v>
                </c:pt>
                <c:pt idx="4925">
                  <c:v>42121.892164351855</c:v>
                </c:pt>
                <c:pt idx="4926">
                  <c:v>42121.892222222225</c:v>
                </c:pt>
                <c:pt idx="4927">
                  <c:v>42121.892280092594</c:v>
                </c:pt>
                <c:pt idx="4928">
                  <c:v>42121.892326388886</c:v>
                </c:pt>
                <c:pt idx="4929">
                  <c:v>42121.892384259256</c:v>
                </c:pt>
                <c:pt idx="4930">
                  <c:v>42121.892442129632</c:v>
                </c:pt>
                <c:pt idx="4931">
                  <c:v>42121.892488425925</c:v>
                </c:pt>
                <c:pt idx="4932">
                  <c:v>42121.892546296294</c:v>
                </c:pt>
                <c:pt idx="4933">
                  <c:v>42121.892604166664</c:v>
                </c:pt>
                <c:pt idx="4934">
                  <c:v>42121.892650462964</c:v>
                </c:pt>
                <c:pt idx="4935">
                  <c:v>42121.892708333333</c:v>
                </c:pt>
                <c:pt idx="4936">
                  <c:v>42121.892766203702</c:v>
                </c:pt>
                <c:pt idx="4937">
                  <c:v>42121.892812500002</c:v>
                </c:pt>
                <c:pt idx="4938">
                  <c:v>42121.892870370371</c:v>
                </c:pt>
                <c:pt idx="4939">
                  <c:v>42121.892928240741</c:v>
                </c:pt>
                <c:pt idx="4940">
                  <c:v>42121.89298611111</c:v>
                </c:pt>
                <c:pt idx="4941">
                  <c:v>42121.89303240741</c:v>
                </c:pt>
                <c:pt idx="4942">
                  <c:v>42121.893090277779</c:v>
                </c:pt>
                <c:pt idx="4943">
                  <c:v>42121.893148148149</c:v>
                </c:pt>
                <c:pt idx="4944">
                  <c:v>42121.893194444441</c:v>
                </c:pt>
                <c:pt idx="4945">
                  <c:v>42121.893252314818</c:v>
                </c:pt>
                <c:pt idx="4946">
                  <c:v>42121.893310185187</c:v>
                </c:pt>
                <c:pt idx="4947">
                  <c:v>42121.89335648148</c:v>
                </c:pt>
                <c:pt idx="4948">
                  <c:v>42121.893414351849</c:v>
                </c:pt>
                <c:pt idx="4949">
                  <c:v>42121.893472222226</c:v>
                </c:pt>
                <c:pt idx="4950">
                  <c:v>42121.893518518518</c:v>
                </c:pt>
                <c:pt idx="4951">
                  <c:v>42121.893576388888</c:v>
                </c:pt>
                <c:pt idx="4952">
                  <c:v>42121.893634259257</c:v>
                </c:pt>
                <c:pt idx="4953">
                  <c:v>42121.893680555557</c:v>
                </c:pt>
                <c:pt idx="4954">
                  <c:v>42121.893738425926</c:v>
                </c:pt>
                <c:pt idx="4955">
                  <c:v>42121.893796296295</c:v>
                </c:pt>
                <c:pt idx="4956">
                  <c:v>42121.893854166665</c:v>
                </c:pt>
                <c:pt idx="4957">
                  <c:v>42121.893900462965</c:v>
                </c:pt>
                <c:pt idx="4958">
                  <c:v>42121.893958333334</c:v>
                </c:pt>
                <c:pt idx="4959">
                  <c:v>42121.894016203703</c:v>
                </c:pt>
                <c:pt idx="4960">
                  <c:v>42121.894062500003</c:v>
                </c:pt>
                <c:pt idx="4961">
                  <c:v>42121.894120370373</c:v>
                </c:pt>
                <c:pt idx="4962">
                  <c:v>42121.894178240742</c:v>
                </c:pt>
                <c:pt idx="4963">
                  <c:v>42121.894224537034</c:v>
                </c:pt>
                <c:pt idx="4964">
                  <c:v>42121.894282407404</c:v>
                </c:pt>
                <c:pt idx="4965">
                  <c:v>42121.89434027778</c:v>
                </c:pt>
                <c:pt idx="4966">
                  <c:v>42121.894386574073</c:v>
                </c:pt>
                <c:pt idx="4967">
                  <c:v>42121.894444444442</c:v>
                </c:pt>
                <c:pt idx="4968">
                  <c:v>42121.894502314812</c:v>
                </c:pt>
                <c:pt idx="4969">
                  <c:v>42121.894548611112</c:v>
                </c:pt>
                <c:pt idx="4970">
                  <c:v>42121.894606481481</c:v>
                </c:pt>
                <c:pt idx="4971">
                  <c:v>42121.89466435185</c:v>
                </c:pt>
                <c:pt idx="4972">
                  <c:v>42121.89472222222</c:v>
                </c:pt>
                <c:pt idx="4973">
                  <c:v>42121.894768518519</c:v>
                </c:pt>
                <c:pt idx="4974">
                  <c:v>42121.894826388889</c:v>
                </c:pt>
                <c:pt idx="4975">
                  <c:v>42121.894884259258</c:v>
                </c:pt>
                <c:pt idx="4976">
                  <c:v>42121.894930555558</c:v>
                </c:pt>
                <c:pt idx="4977">
                  <c:v>42121.894988425927</c:v>
                </c:pt>
                <c:pt idx="4978">
                  <c:v>42121.895046296297</c:v>
                </c:pt>
                <c:pt idx="4979">
                  <c:v>42121.895092592589</c:v>
                </c:pt>
                <c:pt idx="4980">
                  <c:v>42121.895150462966</c:v>
                </c:pt>
                <c:pt idx="4981">
                  <c:v>42121.895208333335</c:v>
                </c:pt>
                <c:pt idx="4982">
                  <c:v>42121.895254629628</c:v>
                </c:pt>
                <c:pt idx="4983">
                  <c:v>42121.895312499997</c:v>
                </c:pt>
                <c:pt idx="4984">
                  <c:v>42121.895370370374</c:v>
                </c:pt>
                <c:pt idx="4985">
                  <c:v>42121.895416666666</c:v>
                </c:pt>
                <c:pt idx="4986">
                  <c:v>42121.895474537036</c:v>
                </c:pt>
                <c:pt idx="4987">
                  <c:v>42121.895532407405</c:v>
                </c:pt>
                <c:pt idx="4988">
                  <c:v>42121.895590277774</c:v>
                </c:pt>
                <c:pt idx="4989">
                  <c:v>42121.895636574074</c:v>
                </c:pt>
                <c:pt idx="4990">
                  <c:v>42121.895694444444</c:v>
                </c:pt>
                <c:pt idx="4991">
                  <c:v>42121.895752314813</c:v>
                </c:pt>
                <c:pt idx="4992">
                  <c:v>42121.895798611113</c:v>
                </c:pt>
                <c:pt idx="4993">
                  <c:v>42121.895856481482</c:v>
                </c:pt>
                <c:pt idx="4994">
                  <c:v>42121.895914351851</c:v>
                </c:pt>
                <c:pt idx="4995">
                  <c:v>42121.895960648151</c:v>
                </c:pt>
                <c:pt idx="4996">
                  <c:v>42121.896018518521</c:v>
                </c:pt>
                <c:pt idx="4997">
                  <c:v>42121.89607638889</c:v>
                </c:pt>
                <c:pt idx="4998">
                  <c:v>42121.896122685182</c:v>
                </c:pt>
                <c:pt idx="4999">
                  <c:v>42121.896180555559</c:v>
                </c:pt>
                <c:pt idx="5000">
                  <c:v>42121.896238425928</c:v>
                </c:pt>
                <c:pt idx="5001">
                  <c:v>42121.896284722221</c:v>
                </c:pt>
                <c:pt idx="5002">
                  <c:v>42121.89634259259</c:v>
                </c:pt>
                <c:pt idx="5003">
                  <c:v>42121.89640046296</c:v>
                </c:pt>
                <c:pt idx="5004">
                  <c:v>42121.89644675926</c:v>
                </c:pt>
                <c:pt idx="5005">
                  <c:v>42121.896504629629</c:v>
                </c:pt>
                <c:pt idx="5006">
                  <c:v>42121.896562499998</c:v>
                </c:pt>
                <c:pt idx="5007">
                  <c:v>42121.896620370368</c:v>
                </c:pt>
                <c:pt idx="5008">
                  <c:v>42121.896666666667</c:v>
                </c:pt>
                <c:pt idx="5009">
                  <c:v>42121.896724537037</c:v>
                </c:pt>
                <c:pt idx="5010">
                  <c:v>42121.896782407406</c:v>
                </c:pt>
                <c:pt idx="5011">
                  <c:v>42121.896828703706</c:v>
                </c:pt>
                <c:pt idx="5012">
                  <c:v>42121.896886574075</c:v>
                </c:pt>
                <c:pt idx="5013">
                  <c:v>42121.896944444445</c:v>
                </c:pt>
                <c:pt idx="5014">
                  <c:v>42121.896990740737</c:v>
                </c:pt>
                <c:pt idx="5015">
                  <c:v>42121.897048611114</c:v>
                </c:pt>
                <c:pt idx="5016">
                  <c:v>42121.897106481483</c:v>
                </c:pt>
                <c:pt idx="5017">
                  <c:v>42121.897152777776</c:v>
                </c:pt>
                <c:pt idx="5018">
                  <c:v>42121.897210648145</c:v>
                </c:pt>
                <c:pt idx="5019">
                  <c:v>42121.897268518522</c:v>
                </c:pt>
                <c:pt idx="5020">
                  <c:v>42121.897314814814</c:v>
                </c:pt>
                <c:pt idx="5021">
                  <c:v>42121.897372685184</c:v>
                </c:pt>
                <c:pt idx="5022">
                  <c:v>42121.897430555553</c:v>
                </c:pt>
                <c:pt idx="5023">
                  <c:v>42121.897488425922</c:v>
                </c:pt>
                <c:pt idx="5024">
                  <c:v>42121.897534722222</c:v>
                </c:pt>
                <c:pt idx="5025">
                  <c:v>42121.897592592592</c:v>
                </c:pt>
                <c:pt idx="5026">
                  <c:v>42121.897650462961</c:v>
                </c:pt>
                <c:pt idx="5027">
                  <c:v>42121.897696759261</c:v>
                </c:pt>
                <c:pt idx="5028">
                  <c:v>42121.89775462963</c:v>
                </c:pt>
                <c:pt idx="5029">
                  <c:v>42121.897812499999</c:v>
                </c:pt>
                <c:pt idx="5030">
                  <c:v>42121.897858796299</c:v>
                </c:pt>
                <c:pt idx="5031">
                  <c:v>42121.897916666669</c:v>
                </c:pt>
                <c:pt idx="5032">
                  <c:v>42121.897974537038</c:v>
                </c:pt>
                <c:pt idx="5033">
                  <c:v>42121.898020833331</c:v>
                </c:pt>
                <c:pt idx="5034">
                  <c:v>42121.898078703707</c:v>
                </c:pt>
                <c:pt idx="5035">
                  <c:v>42121.898136574076</c:v>
                </c:pt>
                <c:pt idx="5036">
                  <c:v>42121.898182870369</c:v>
                </c:pt>
                <c:pt idx="5037">
                  <c:v>42121.898240740738</c:v>
                </c:pt>
                <c:pt idx="5038">
                  <c:v>42121.898298611108</c:v>
                </c:pt>
                <c:pt idx="5039">
                  <c:v>42121.898356481484</c:v>
                </c:pt>
                <c:pt idx="5040">
                  <c:v>42121.898402777777</c:v>
                </c:pt>
                <c:pt idx="5041">
                  <c:v>42121.898460648146</c:v>
                </c:pt>
                <c:pt idx="5042">
                  <c:v>42121.898518518516</c:v>
                </c:pt>
                <c:pt idx="5043">
                  <c:v>42121.898564814815</c:v>
                </c:pt>
                <c:pt idx="5044">
                  <c:v>42121.898622685185</c:v>
                </c:pt>
                <c:pt idx="5045">
                  <c:v>42121.898680555554</c:v>
                </c:pt>
                <c:pt idx="5046">
                  <c:v>42121.898726851854</c:v>
                </c:pt>
                <c:pt idx="5047">
                  <c:v>42121.898784722223</c:v>
                </c:pt>
                <c:pt idx="5048">
                  <c:v>42121.898842592593</c:v>
                </c:pt>
                <c:pt idx="5049">
                  <c:v>42121.898888888885</c:v>
                </c:pt>
                <c:pt idx="5050">
                  <c:v>42121.898946759262</c:v>
                </c:pt>
                <c:pt idx="5051">
                  <c:v>42121.899004629631</c:v>
                </c:pt>
                <c:pt idx="5052">
                  <c:v>42121.899050925924</c:v>
                </c:pt>
                <c:pt idx="5053">
                  <c:v>42121.899108796293</c:v>
                </c:pt>
                <c:pt idx="5054">
                  <c:v>42121.89916666667</c:v>
                </c:pt>
                <c:pt idx="5055">
                  <c:v>42121.899224537039</c:v>
                </c:pt>
                <c:pt idx="5056">
                  <c:v>42121.899270833332</c:v>
                </c:pt>
                <c:pt idx="5057">
                  <c:v>42121.899328703701</c:v>
                </c:pt>
                <c:pt idx="5058">
                  <c:v>42121.899386574078</c:v>
                </c:pt>
                <c:pt idx="5059">
                  <c:v>42121.89943287037</c:v>
                </c:pt>
                <c:pt idx="5060">
                  <c:v>42121.89949074074</c:v>
                </c:pt>
                <c:pt idx="5061">
                  <c:v>42121.899548611109</c:v>
                </c:pt>
                <c:pt idx="5062">
                  <c:v>42121.899594907409</c:v>
                </c:pt>
                <c:pt idx="5063">
                  <c:v>42121.899652777778</c:v>
                </c:pt>
                <c:pt idx="5064">
                  <c:v>42121.899710648147</c:v>
                </c:pt>
                <c:pt idx="5065">
                  <c:v>42121.899756944447</c:v>
                </c:pt>
                <c:pt idx="5066">
                  <c:v>42121.899814814817</c:v>
                </c:pt>
                <c:pt idx="5067">
                  <c:v>42121.899872685186</c:v>
                </c:pt>
                <c:pt idx="5068">
                  <c:v>42121.899918981479</c:v>
                </c:pt>
                <c:pt idx="5069">
                  <c:v>42121.899976851855</c:v>
                </c:pt>
                <c:pt idx="5070">
                  <c:v>42121.900034722225</c:v>
                </c:pt>
                <c:pt idx="5071">
                  <c:v>42121.900092592594</c:v>
                </c:pt>
                <c:pt idx="5072">
                  <c:v>42121.900138888886</c:v>
                </c:pt>
                <c:pt idx="5073">
                  <c:v>42121.900196759256</c:v>
                </c:pt>
                <c:pt idx="5074">
                  <c:v>42121.900254629632</c:v>
                </c:pt>
                <c:pt idx="5075">
                  <c:v>42121.900300925925</c:v>
                </c:pt>
                <c:pt idx="5076">
                  <c:v>42121.900358796294</c:v>
                </c:pt>
                <c:pt idx="5077">
                  <c:v>42121.900416666664</c:v>
                </c:pt>
                <c:pt idx="5078">
                  <c:v>42121.900462962964</c:v>
                </c:pt>
                <c:pt idx="5079">
                  <c:v>42121.900520833333</c:v>
                </c:pt>
                <c:pt idx="5080">
                  <c:v>42121.900578703702</c:v>
                </c:pt>
                <c:pt idx="5081">
                  <c:v>42121.900625000002</c:v>
                </c:pt>
                <c:pt idx="5082">
                  <c:v>42121.900682870371</c:v>
                </c:pt>
                <c:pt idx="5083">
                  <c:v>42121.900740740741</c:v>
                </c:pt>
                <c:pt idx="5084">
                  <c:v>42121.900787037041</c:v>
                </c:pt>
                <c:pt idx="5085">
                  <c:v>42121.90084490741</c:v>
                </c:pt>
                <c:pt idx="5086">
                  <c:v>42121.900902777779</c:v>
                </c:pt>
                <c:pt idx="5087">
                  <c:v>42121.900949074072</c:v>
                </c:pt>
                <c:pt idx="5088">
                  <c:v>42121.901006944441</c:v>
                </c:pt>
                <c:pt idx="5089">
                  <c:v>42121.901064814818</c:v>
                </c:pt>
                <c:pt idx="5090">
                  <c:v>42121.901122685187</c:v>
                </c:pt>
                <c:pt idx="5091">
                  <c:v>42121.90116898148</c:v>
                </c:pt>
                <c:pt idx="5092">
                  <c:v>42121.901226851849</c:v>
                </c:pt>
                <c:pt idx="5093">
                  <c:v>42121.901284722226</c:v>
                </c:pt>
                <c:pt idx="5094">
                  <c:v>42121.901331018518</c:v>
                </c:pt>
                <c:pt idx="5095">
                  <c:v>42121.901388888888</c:v>
                </c:pt>
                <c:pt idx="5096">
                  <c:v>42121.901446759257</c:v>
                </c:pt>
                <c:pt idx="5097">
                  <c:v>42121.901493055557</c:v>
                </c:pt>
                <c:pt idx="5098">
                  <c:v>42121.901550925926</c:v>
                </c:pt>
                <c:pt idx="5099">
                  <c:v>42121.901608796295</c:v>
                </c:pt>
                <c:pt idx="5100">
                  <c:v>42121.901655092595</c:v>
                </c:pt>
                <c:pt idx="5101">
                  <c:v>42121.901712962965</c:v>
                </c:pt>
                <c:pt idx="5102">
                  <c:v>42121.901770833334</c:v>
                </c:pt>
                <c:pt idx="5103">
                  <c:v>42121.901817129627</c:v>
                </c:pt>
                <c:pt idx="5104">
                  <c:v>42121.901875000003</c:v>
                </c:pt>
                <c:pt idx="5105">
                  <c:v>42121.901932870373</c:v>
                </c:pt>
                <c:pt idx="5106">
                  <c:v>42121.901990740742</c:v>
                </c:pt>
                <c:pt idx="5107">
                  <c:v>42121.902037037034</c:v>
                </c:pt>
                <c:pt idx="5108">
                  <c:v>42121.902094907404</c:v>
                </c:pt>
                <c:pt idx="5109">
                  <c:v>42121.90215277778</c:v>
                </c:pt>
                <c:pt idx="5110">
                  <c:v>42121.902199074073</c:v>
                </c:pt>
                <c:pt idx="5111">
                  <c:v>42121.902256944442</c:v>
                </c:pt>
                <c:pt idx="5112">
                  <c:v>42121.902314814812</c:v>
                </c:pt>
                <c:pt idx="5113">
                  <c:v>42121.902361111112</c:v>
                </c:pt>
                <c:pt idx="5114">
                  <c:v>42121.902418981481</c:v>
                </c:pt>
                <c:pt idx="5115">
                  <c:v>42121.90247685185</c:v>
                </c:pt>
                <c:pt idx="5116">
                  <c:v>42121.90252314815</c:v>
                </c:pt>
                <c:pt idx="5117">
                  <c:v>42121.902581018519</c:v>
                </c:pt>
                <c:pt idx="5118">
                  <c:v>42121.902638888889</c:v>
                </c:pt>
                <c:pt idx="5119">
                  <c:v>42121.902685185189</c:v>
                </c:pt>
                <c:pt idx="5120">
                  <c:v>42121.902743055558</c:v>
                </c:pt>
                <c:pt idx="5121">
                  <c:v>42121.902800925927</c:v>
                </c:pt>
                <c:pt idx="5122">
                  <c:v>42121.902858796297</c:v>
                </c:pt>
                <c:pt idx="5123">
                  <c:v>42121.902905092589</c:v>
                </c:pt>
                <c:pt idx="5124">
                  <c:v>42121.902962962966</c:v>
                </c:pt>
                <c:pt idx="5125">
                  <c:v>42121.903020833335</c:v>
                </c:pt>
                <c:pt idx="5126">
                  <c:v>42121.903067129628</c:v>
                </c:pt>
                <c:pt idx="5127">
                  <c:v>42121.903124999997</c:v>
                </c:pt>
                <c:pt idx="5128">
                  <c:v>42121.903182870374</c:v>
                </c:pt>
                <c:pt idx="5129">
                  <c:v>42121.903229166666</c:v>
                </c:pt>
                <c:pt idx="5130">
                  <c:v>42121.903287037036</c:v>
                </c:pt>
                <c:pt idx="5131">
                  <c:v>42121.903344907405</c:v>
                </c:pt>
                <c:pt idx="5132">
                  <c:v>42121.903391203705</c:v>
                </c:pt>
                <c:pt idx="5133">
                  <c:v>42121.903449074074</c:v>
                </c:pt>
                <c:pt idx="5134">
                  <c:v>42121.903506944444</c:v>
                </c:pt>
                <c:pt idx="5135">
                  <c:v>42121.903553240743</c:v>
                </c:pt>
                <c:pt idx="5136">
                  <c:v>42121.903611111113</c:v>
                </c:pt>
                <c:pt idx="5137">
                  <c:v>42121.903668981482</c:v>
                </c:pt>
                <c:pt idx="5138">
                  <c:v>42121.903726851851</c:v>
                </c:pt>
                <c:pt idx="5139">
                  <c:v>42121.903773148151</c:v>
                </c:pt>
                <c:pt idx="5140">
                  <c:v>42121.903831018521</c:v>
                </c:pt>
                <c:pt idx="5141">
                  <c:v>42121.90388888889</c:v>
                </c:pt>
                <c:pt idx="5142">
                  <c:v>42121.903935185182</c:v>
                </c:pt>
                <c:pt idx="5143">
                  <c:v>42121.903993055559</c:v>
                </c:pt>
                <c:pt idx="5144">
                  <c:v>42121.904050925928</c:v>
                </c:pt>
                <c:pt idx="5145">
                  <c:v>42121.904097222221</c:v>
                </c:pt>
                <c:pt idx="5146">
                  <c:v>42121.90415509259</c:v>
                </c:pt>
                <c:pt idx="5147">
                  <c:v>42121.90421296296</c:v>
                </c:pt>
                <c:pt idx="5148">
                  <c:v>42121.90425925926</c:v>
                </c:pt>
                <c:pt idx="5149">
                  <c:v>42121.904317129629</c:v>
                </c:pt>
                <c:pt idx="5150">
                  <c:v>42121.904374999998</c:v>
                </c:pt>
                <c:pt idx="5151">
                  <c:v>42121.904421296298</c:v>
                </c:pt>
                <c:pt idx="5152">
                  <c:v>42121.904479166667</c:v>
                </c:pt>
                <c:pt idx="5153">
                  <c:v>42121.904537037037</c:v>
                </c:pt>
                <c:pt idx="5154">
                  <c:v>42121.904594907406</c:v>
                </c:pt>
                <c:pt idx="5155">
                  <c:v>42121.904641203706</c:v>
                </c:pt>
                <c:pt idx="5156">
                  <c:v>42121.904699074075</c:v>
                </c:pt>
                <c:pt idx="5157">
                  <c:v>42121.904756944445</c:v>
                </c:pt>
                <c:pt idx="5158">
                  <c:v>42121.904803240737</c:v>
                </c:pt>
                <c:pt idx="5159">
                  <c:v>42121.904861111114</c:v>
                </c:pt>
                <c:pt idx="5160">
                  <c:v>42121.904918981483</c:v>
                </c:pt>
                <c:pt idx="5161">
                  <c:v>42121.904965277776</c:v>
                </c:pt>
                <c:pt idx="5162">
                  <c:v>42121.905023148145</c:v>
                </c:pt>
                <c:pt idx="5163">
                  <c:v>42121.905081018522</c:v>
                </c:pt>
                <c:pt idx="5164">
                  <c:v>42121.905127314814</c:v>
                </c:pt>
                <c:pt idx="5165">
                  <c:v>42121.905185185184</c:v>
                </c:pt>
                <c:pt idx="5166">
                  <c:v>42121.905243055553</c:v>
                </c:pt>
                <c:pt idx="5167">
                  <c:v>42121.905289351853</c:v>
                </c:pt>
                <c:pt idx="5168">
                  <c:v>42121.905347222222</c:v>
                </c:pt>
                <c:pt idx="5169">
                  <c:v>42121.905405092592</c:v>
                </c:pt>
                <c:pt idx="5170">
                  <c:v>42121.905451388891</c:v>
                </c:pt>
                <c:pt idx="5171">
                  <c:v>42121.905509259261</c:v>
                </c:pt>
                <c:pt idx="5172">
                  <c:v>42121.90556712963</c:v>
                </c:pt>
                <c:pt idx="5173">
                  <c:v>42121.905624999999</c:v>
                </c:pt>
                <c:pt idx="5174">
                  <c:v>42121.905671296299</c:v>
                </c:pt>
                <c:pt idx="5175">
                  <c:v>42121.905729166669</c:v>
                </c:pt>
                <c:pt idx="5176">
                  <c:v>42121.905787037038</c:v>
                </c:pt>
                <c:pt idx="5177">
                  <c:v>42121.905833333331</c:v>
                </c:pt>
                <c:pt idx="5178">
                  <c:v>42121.905891203707</c:v>
                </c:pt>
                <c:pt idx="5179">
                  <c:v>42121.905949074076</c:v>
                </c:pt>
                <c:pt idx="5180">
                  <c:v>42121.905995370369</c:v>
                </c:pt>
                <c:pt idx="5181">
                  <c:v>42121.906053240738</c:v>
                </c:pt>
                <c:pt idx="5182">
                  <c:v>42121.906111111108</c:v>
                </c:pt>
                <c:pt idx="5183">
                  <c:v>42121.906157407408</c:v>
                </c:pt>
                <c:pt idx="5184">
                  <c:v>42121.906215277777</c:v>
                </c:pt>
                <c:pt idx="5185">
                  <c:v>42121.906273148146</c:v>
                </c:pt>
                <c:pt idx="5186">
                  <c:v>42121.906319444446</c:v>
                </c:pt>
                <c:pt idx="5187">
                  <c:v>42121.906377314815</c:v>
                </c:pt>
                <c:pt idx="5188">
                  <c:v>42121.906435185185</c:v>
                </c:pt>
                <c:pt idx="5189">
                  <c:v>42121.906493055554</c:v>
                </c:pt>
                <c:pt idx="5190">
                  <c:v>42121.906539351854</c:v>
                </c:pt>
                <c:pt idx="5191">
                  <c:v>42121.906597222223</c:v>
                </c:pt>
                <c:pt idx="5192">
                  <c:v>42121.906655092593</c:v>
                </c:pt>
                <c:pt idx="5193">
                  <c:v>42121.906701388885</c:v>
                </c:pt>
                <c:pt idx="5194">
                  <c:v>42121.906759259262</c:v>
                </c:pt>
                <c:pt idx="5195">
                  <c:v>42121.906817129631</c:v>
                </c:pt>
                <c:pt idx="5196">
                  <c:v>42121.906863425924</c:v>
                </c:pt>
                <c:pt idx="5197">
                  <c:v>42121.906921296293</c:v>
                </c:pt>
                <c:pt idx="5198">
                  <c:v>42121.90697916667</c:v>
                </c:pt>
                <c:pt idx="5199">
                  <c:v>42121.907025462962</c:v>
                </c:pt>
                <c:pt idx="5200">
                  <c:v>42121.907083333332</c:v>
                </c:pt>
                <c:pt idx="5201">
                  <c:v>42121.907141203701</c:v>
                </c:pt>
                <c:pt idx="5202">
                  <c:v>42121.907187500001</c:v>
                </c:pt>
                <c:pt idx="5203">
                  <c:v>42121.90724537037</c:v>
                </c:pt>
                <c:pt idx="5204">
                  <c:v>42121.90730324074</c:v>
                </c:pt>
                <c:pt idx="5205">
                  <c:v>42121.907361111109</c:v>
                </c:pt>
                <c:pt idx="5206">
                  <c:v>42121.907407407409</c:v>
                </c:pt>
                <c:pt idx="5207">
                  <c:v>42121.907465277778</c:v>
                </c:pt>
                <c:pt idx="5208">
                  <c:v>42121.907523148147</c:v>
                </c:pt>
                <c:pt idx="5209">
                  <c:v>42121.907569444447</c:v>
                </c:pt>
                <c:pt idx="5210">
                  <c:v>42121.907627314817</c:v>
                </c:pt>
                <c:pt idx="5211">
                  <c:v>42121.907685185186</c:v>
                </c:pt>
                <c:pt idx="5212">
                  <c:v>42121.907731481479</c:v>
                </c:pt>
                <c:pt idx="5213">
                  <c:v>42121.907789351855</c:v>
                </c:pt>
                <c:pt idx="5214">
                  <c:v>42121.907847222225</c:v>
                </c:pt>
                <c:pt idx="5215">
                  <c:v>42121.907893518517</c:v>
                </c:pt>
                <c:pt idx="5216">
                  <c:v>42121.907951388886</c:v>
                </c:pt>
                <c:pt idx="5217">
                  <c:v>42121.908009259256</c:v>
                </c:pt>
                <c:pt idx="5218">
                  <c:v>42121.908055555556</c:v>
                </c:pt>
                <c:pt idx="5219">
                  <c:v>42121.908113425925</c:v>
                </c:pt>
                <c:pt idx="5220">
                  <c:v>42121.908171296294</c:v>
                </c:pt>
                <c:pt idx="5221">
                  <c:v>42121.908217592594</c:v>
                </c:pt>
                <c:pt idx="5222">
                  <c:v>42121.908275462964</c:v>
                </c:pt>
                <c:pt idx="5223">
                  <c:v>42121.908333333333</c:v>
                </c:pt>
                <c:pt idx="5224">
                  <c:v>42121.908391203702</c:v>
                </c:pt>
                <c:pt idx="5225">
                  <c:v>42121.908437500002</c:v>
                </c:pt>
                <c:pt idx="5226">
                  <c:v>42121.908495370371</c:v>
                </c:pt>
                <c:pt idx="5227">
                  <c:v>42121.908553240741</c:v>
                </c:pt>
                <c:pt idx="5228">
                  <c:v>42121.908599537041</c:v>
                </c:pt>
                <c:pt idx="5229">
                  <c:v>42121.90865740741</c:v>
                </c:pt>
                <c:pt idx="5230">
                  <c:v>42121.908715277779</c:v>
                </c:pt>
                <c:pt idx="5231">
                  <c:v>42121.908761574072</c:v>
                </c:pt>
                <c:pt idx="5232">
                  <c:v>42121.908819444441</c:v>
                </c:pt>
                <c:pt idx="5233">
                  <c:v>42121.908877314818</c:v>
                </c:pt>
                <c:pt idx="5234">
                  <c:v>42121.90892361111</c:v>
                </c:pt>
                <c:pt idx="5235">
                  <c:v>42121.90898148148</c:v>
                </c:pt>
                <c:pt idx="5236">
                  <c:v>42121.909039351849</c:v>
                </c:pt>
                <c:pt idx="5237">
                  <c:v>42121.909085648149</c:v>
                </c:pt>
                <c:pt idx="5238">
                  <c:v>42121.909143518518</c:v>
                </c:pt>
                <c:pt idx="5239">
                  <c:v>42121.909201388888</c:v>
                </c:pt>
                <c:pt idx="5240">
                  <c:v>42121.909259259257</c:v>
                </c:pt>
                <c:pt idx="5241">
                  <c:v>42121.909305555557</c:v>
                </c:pt>
                <c:pt idx="5242">
                  <c:v>42121.909363425926</c:v>
                </c:pt>
                <c:pt idx="5243">
                  <c:v>42121.909421296295</c:v>
                </c:pt>
                <c:pt idx="5244">
                  <c:v>42121.909467592595</c:v>
                </c:pt>
                <c:pt idx="5245">
                  <c:v>42121.909525462965</c:v>
                </c:pt>
                <c:pt idx="5246">
                  <c:v>42121.909583333334</c:v>
                </c:pt>
                <c:pt idx="5247">
                  <c:v>42121.909629629627</c:v>
                </c:pt>
                <c:pt idx="5248">
                  <c:v>42121.909687500003</c:v>
                </c:pt>
                <c:pt idx="5249">
                  <c:v>42121.909745370373</c:v>
                </c:pt>
                <c:pt idx="5250">
                  <c:v>42121.909791666665</c:v>
                </c:pt>
                <c:pt idx="5251">
                  <c:v>42121.909849537034</c:v>
                </c:pt>
                <c:pt idx="5252">
                  <c:v>42121.909907407404</c:v>
                </c:pt>
                <c:pt idx="5253">
                  <c:v>42121.909953703704</c:v>
                </c:pt>
                <c:pt idx="5254">
                  <c:v>42121.910011574073</c:v>
                </c:pt>
                <c:pt idx="5255">
                  <c:v>42121.910069444442</c:v>
                </c:pt>
                <c:pt idx="5256">
                  <c:v>42121.910127314812</c:v>
                </c:pt>
                <c:pt idx="5257">
                  <c:v>42121.910173611112</c:v>
                </c:pt>
                <c:pt idx="5258">
                  <c:v>42121.910231481481</c:v>
                </c:pt>
                <c:pt idx="5259">
                  <c:v>42121.91028935185</c:v>
                </c:pt>
                <c:pt idx="5260">
                  <c:v>42121.91033564815</c:v>
                </c:pt>
                <c:pt idx="5261">
                  <c:v>42121.910393518519</c:v>
                </c:pt>
                <c:pt idx="5262">
                  <c:v>42121.910451388889</c:v>
                </c:pt>
                <c:pt idx="5263">
                  <c:v>42121.910497685189</c:v>
                </c:pt>
                <c:pt idx="5264">
                  <c:v>42121.910555555558</c:v>
                </c:pt>
                <c:pt idx="5265">
                  <c:v>42121.910613425927</c:v>
                </c:pt>
                <c:pt idx="5266">
                  <c:v>42121.91065972222</c:v>
                </c:pt>
                <c:pt idx="5267">
                  <c:v>42121.910717592589</c:v>
                </c:pt>
                <c:pt idx="5268">
                  <c:v>42121.910775462966</c:v>
                </c:pt>
                <c:pt idx="5269">
                  <c:v>42121.910821759258</c:v>
                </c:pt>
                <c:pt idx="5270">
                  <c:v>42121.910879629628</c:v>
                </c:pt>
                <c:pt idx="5271">
                  <c:v>42121.910937499997</c:v>
                </c:pt>
                <c:pt idx="5272">
                  <c:v>42121.910995370374</c:v>
                </c:pt>
                <c:pt idx="5273">
                  <c:v>42121.911041666666</c:v>
                </c:pt>
                <c:pt idx="5274">
                  <c:v>42121.911099537036</c:v>
                </c:pt>
                <c:pt idx="5275">
                  <c:v>42121.911157407405</c:v>
                </c:pt>
                <c:pt idx="5276">
                  <c:v>42121.911203703705</c:v>
                </c:pt>
                <c:pt idx="5277">
                  <c:v>42121.911261574074</c:v>
                </c:pt>
                <c:pt idx="5278">
                  <c:v>42121.911319444444</c:v>
                </c:pt>
                <c:pt idx="5279">
                  <c:v>42121.911365740743</c:v>
                </c:pt>
                <c:pt idx="5280">
                  <c:v>42121.911423611113</c:v>
                </c:pt>
                <c:pt idx="5281">
                  <c:v>42121.911481481482</c:v>
                </c:pt>
                <c:pt idx="5282">
                  <c:v>42121.911527777775</c:v>
                </c:pt>
                <c:pt idx="5283">
                  <c:v>42121.911585648151</c:v>
                </c:pt>
                <c:pt idx="5284">
                  <c:v>42121.911643518521</c:v>
                </c:pt>
                <c:pt idx="5285">
                  <c:v>42121.911689814813</c:v>
                </c:pt>
                <c:pt idx="5286">
                  <c:v>42121.911747685182</c:v>
                </c:pt>
                <c:pt idx="5287">
                  <c:v>42121.911805555559</c:v>
                </c:pt>
                <c:pt idx="5288">
                  <c:v>42121.911863425928</c:v>
                </c:pt>
                <c:pt idx="5289">
                  <c:v>42121.911909722221</c:v>
                </c:pt>
                <c:pt idx="5290">
                  <c:v>42121.91196759259</c:v>
                </c:pt>
                <c:pt idx="5291">
                  <c:v>42121.91202546296</c:v>
                </c:pt>
                <c:pt idx="5292">
                  <c:v>42121.91207175926</c:v>
                </c:pt>
                <c:pt idx="5293">
                  <c:v>42121.912129629629</c:v>
                </c:pt>
                <c:pt idx="5294">
                  <c:v>42121.912187499998</c:v>
                </c:pt>
                <c:pt idx="5295">
                  <c:v>42121.912233796298</c:v>
                </c:pt>
                <c:pt idx="5296">
                  <c:v>42121.912291666667</c:v>
                </c:pt>
                <c:pt idx="5297">
                  <c:v>42121.912349537037</c:v>
                </c:pt>
                <c:pt idx="5298">
                  <c:v>42121.912395833337</c:v>
                </c:pt>
                <c:pt idx="5299">
                  <c:v>42121.912453703706</c:v>
                </c:pt>
                <c:pt idx="5300">
                  <c:v>42121.912511574075</c:v>
                </c:pt>
                <c:pt idx="5301">
                  <c:v>42121.912557870368</c:v>
                </c:pt>
                <c:pt idx="5302">
                  <c:v>42121.912615740737</c:v>
                </c:pt>
                <c:pt idx="5303">
                  <c:v>42121.912673611114</c:v>
                </c:pt>
                <c:pt idx="5304">
                  <c:v>42121.912719907406</c:v>
                </c:pt>
                <c:pt idx="5305">
                  <c:v>42121.912777777776</c:v>
                </c:pt>
                <c:pt idx="5306">
                  <c:v>42121.912835648145</c:v>
                </c:pt>
                <c:pt idx="5307">
                  <c:v>42121.912893518522</c:v>
                </c:pt>
                <c:pt idx="5308">
                  <c:v>42121.912939814814</c:v>
                </c:pt>
                <c:pt idx="5309">
                  <c:v>42121.912997685184</c:v>
                </c:pt>
                <c:pt idx="5310">
                  <c:v>42121.913055555553</c:v>
                </c:pt>
                <c:pt idx="5311">
                  <c:v>42121.913101851853</c:v>
                </c:pt>
                <c:pt idx="5312">
                  <c:v>42121.913159722222</c:v>
                </c:pt>
                <c:pt idx="5313">
                  <c:v>42121.913217592592</c:v>
                </c:pt>
                <c:pt idx="5314">
                  <c:v>42121.913263888891</c:v>
                </c:pt>
                <c:pt idx="5315">
                  <c:v>42121.913321759261</c:v>
                </c:pt>
                <c:pt idx="5316">
                  <c:v>42121.91337962963</c:v>
                </c:pt>
                <c:pt idx="5317">
                  <c:v>42121.913425925923</c:v>
                </c:pt>
                <c:pt idx="5318">
                  <c:v>42121.913483796299</c:v>
                </c:pt>
                <c:pt idx="5319">
                  <c:v>42121.913541666669</c:v>
                </c:pt>
                <c:pt idx="5320">
                  <c:v>42121.913587962961</c:v>
                </c:pt>
                <c:pt idx="5321">
                  <c:v>42121.913645833331</c:v>
                </c:pt>
                <c:pt idx="5322">
                  <c:v>42121.913703703707</c:v>
                </c:pt>
                <c:pt idx="5323">
                  <c:v>42121.913761574076</c:v>
                </c:pt>
                <c:pt idx="5324">
                  <c:v>42121.913807870369</c:v>
                </c:pt>
                <c:pt idx="5325">
                  <c:v>42121.913865740738</c:v>
                </c:pt>
                <c:pt idx="5326">
                  <c:v>42121.913923611108</c:v>
                </c:pt>
                <c:pt idx="5327">
                  <c:v>42121.913969907408</c:v>
                </c:pt>
                <c:pt idx="5328">
                  <c:v>42121.914027777777</c:v>
                </c:pt>
                <c:pt idx="5329">
                  <c:v>42121.914085648146</c:v>
                </c:pt>
                <c:pt idx="5330">
                  <c:v>42121.914131944446</c:v>
                </c:pt>
                <c:pt idx="5331">
                  <c:v>42121.914189814815</c:v>
                </c:pt>
                <c:pt idx="5332">
                  <c:v>42121.914247685185</c:v>
                </c:pt>
                <c:pt idx="5333">
                  <c:v>42121.914293981485</c:v>
                </c:pt>
                <c:pt idx="5334">
                  <c:v>42121.914351851854</c:v>
                </c:pt>
                <c:pt idx="5335">
                  <c:v>42121.914409722223</c:v>
                </c:pt>
                <c:pt idx="5336">
                  <c:v>42121.914456018516</c:v>
                </c:pt>
                <c:pt idx="5337">
                  <c:v>42121.914513888885</c:v>
                </c:pt>
                <c:pt idx="5338">
                  <c:v>42121.914571759262</c:v>
                </c:pt>
                <c:pt idx="5339">
                  <c:v>42121.914629629631</c:v>
                </c:pt>
                <c:pt idx="5340">
                  <c:v>42121.914675925924</c:v>
                </c:pt>
                <c:pt idx="5341">
                  <c:v>42121.914733796293</c:v>
                </c:pt>
                <c:pt idx="5342">
                  <c:v>42121.91479166667</c:v>
                </c:pt>
                <c:pt idx="5343">
                  <c:v>42121.914837962962</c:v>
                </c:pt>
                <c:pt idx="5344">
                  <c:v>42121.914895833332</c:v>
                </c:pt>
                <c:pt idx="5345">
                  <c:v>42121.914953703701</c:v>
                </c:pt>
                <c:pt idx="5346">
                  <c:v>42121.915000000001</c:v>
                </c:pt>
                <c:pt idx="5347">
                  <c:v>42121.91505787037</c:v>
                </c:pt>
                <c:pt idx="5348">
                  <c:v>42121.91511574074</c:v>
                </c:pt>
                <c:pt idx="5349">
                  <c:v>42121.915162037039</c:v>
                </c:pt>
                <c:pt idx="5350">
                  <c:v>42121.915219907409</c:v>
                </c:pt>
                <c:pt idx="5351">
                  <c:v>42121.915277777778</c:v>
                </c:pt>
                <c:pt idx="5352">
                  <c:v>42121.915324074071</c:v>
                </c:pt>
                <c:pt idx="5353">
                  <c:v>42121.915381944447</c:v>
                </c:pt>
                <c:pt idx="5354">
                  <c:v>42121.915439814817</c:v>
                </c:pt>
                <c:pt idx="5355">
                  <c:v>42121.915486111109</c:v>
                </c:pt>
                <c:pt idx="5356">
                  <c:v>42121.915543981479</c:v>
                </c:pt>
                <c:pt idx="5357">
                  <c:v>42121.915601851855</c:v>
                </c:pt>
                <c:pt idx="5358">
                  <c:v>42121.915659722225</c:v>
                </c:pt>
                <c:pt idx="5359">
                  <c:v>42121.915706018517</c:v>
                </c:pt>
                <c:pt idx="5360">
                  <c:v>42121.915763888886</c:v>
                </c:pt>
                <c:pt idx="5361">
                  <c:v>42121.915821759256</c:v>
                </c:pt>
                <c:pt idx="5362">
                  <c:v>42121.915868055556</c:v>
                </c:pt>
                <c:pt idx="5363">
                  <c:v>42121.915925925925</c:v>
                </c:pt>
                <c:pt idx="5364">
                  <c:v>42121.915983796294</c:v>
                </c:pt>
                <c:pt idx="5365">
                  <c:v>42121.916030092594</c:v>
                </c:pt>
                <c:pt idx="5366">
                  <c:v>42121.916087962964</c:v>
                </c:pt>
                <c:pt idx="5367">
                  <c:v>42121.916145833333</c:v>
                </c:pt>
                <c:pt idx="5368">
                  <c:v>42121.916192129633</c:v>
                </c:pt>
                <c:pt idx="5369">
                  <c:v>42121.916250000002</c:v>
                </c:pt>
                <c:pt idx="5370">
                  <c:v>42121.916307870371</c:v>
                </c:pt>
                <c:pt idx="5371">
                  <c:v>42121.916354166664</c:v>
                </c:pt>
                <c:pt idx="5372">
                  <c:v>42121.916412037041</c:v>
                </c:pt>
                <c:pt idx="5373">
                  <c:v>42121.91646990741</c:v>
                </c:pt>
                <c:pt idx="5374">
                  <c:v>42121.916527777779</c:v>
                </c:pt>
                <c:pt idx="5375">
                  <c:v>42121.916574074072</c:v>
                </c:pt>
                <c:pt idx="5376">
                  <c:v>42121.916631944441</c:v>
                </c:pt>
                <c:pt idx="5377">
                  <c:v>42121.916689814818</c:v>
                </c:pt>
                <c:pt idx="5378">
                  <c:v>42121.91673611111</c:v>
                </c:pt>
                <c:pt idx="5379">
                  <c:v>42121.91679398148</c:v>
                </c:pt>
                <c:pt idx="5380">
                  <c:v>42121.916851851849</c:v>
                </c:pt>
                <c:pt idx="5381">
                  <c:v>42121.916898148149</c:v>
                </c:pt>
                <c:pt idx="5382">
                  <c:v>42121.916956018518</c:v>
                </c:pt>
                <c:pt idx="5383">
                  <c:v>42121.917013888888</c:v>
                </c:pt>
                <c:pt idx="5384">
                  <c:v>42121.917060185187</c:v>
                </c:pt>
                <c:pt idx="5385">
                  <c:v>42121.917118055557</c:v>
                </c:pt>
                <c:pt idx="5386">
                  <c:v>42121.917175925926</c:v>
                </c:pt>
                <c:pt idx="5387">
                  <c:v>42121.917222222219</c:v>
                </c:pt>
                <c:pt idx="5388">
                  <c:v>42121.917280092595</c:v>
                </c:pt>
                <c:pt idx="5389">
                  <c:v>42121.917337962965</c:v>
                </c:pt>
                <c:pt idx="5390">
                  <c:v>42121.917395833334</c:v>
                </c:pt>
                <c:pt idx="5391">
                  <c:v>42121.917442129627</c:v>
                </c:pt>
                <c:pt idx="5392">
                  <c:v>42121.917500000003</c:v>
                </c:pt>
                <c:pt idx="5393">
                  <c:v>42121.917557870373</c:v>
                </c:pt>
                <c:pt idx="5394">
                  <c:v>42121.917604166665</c:v>
                </c:pt>
                <c:pt idx="5395">
                  <c:v>42121.917662037034</c:v>
                </c:pt>
                <c:pt idx="5396">
                  <c:v>42121.917719907404</c:v>
                </c:pt>
                <c:pt idx="5397">
                  <c:v>42121.917766203704</c:v>
                </c:pt>
                <c:pt idx="5398">
                  <c:v>42121.917824074073</c:v>
                </c:pt>
                <c:pt idx="5399">
                  <c:v>42121.917881944442</c:v>
                </c:pt>
                <c:pt idx="5400">
                  <c:v>42121.917928240742</c:v>
                </c:pt>
                <c:pt idx="5401">
                  <c:v>42121.917986111112</c:v>
                </c:pt>
                <c:pt idx="5402">
                  <c:v>42121.918043981481</c:v>
                </c:pt>
                <c:pt idx="5403">
                  <c:v>42121.918090277781</c:v>
                </c:pt>
                <c:pt idx="5404">
                  <c:v>42121.91814814815</c:v>
                </c:pt>
                <c:pt idx="5405">
                  <c:v>42121.918206018519</c:v>
                </c:pt>
                <c:pt idx="5406">
                  <c:v>42121.918263888889</c:v>
                </c:pt>
                <c:pt idx="5407">
                  <c:v>42121.918310185189</c:v>
                </c:pt>
                <c:pt idx="5408">
                  <c:v>42121.918368055558</c:v>
                </c:pt>
                <c:pt idx="5409">
                  <c:v>42121.918425925927</c:v>
                </c:pt>
                <c:pt idx="5410">
                  <c:v>42121.91847222222</c:v>
                </c:pt>
                <c:pt idx="5411">
                  <c:v>42121.918530092589</c:v>
                </c:pt>
                <c:pt idx="5412">
                  <c:v>42121.918587962966</c:v>
                </c:pt>
                <c:pt idx="5413">
                  <c:v>42121.918634259258</c:v>
                </c:pt>
                <c:pt idx="5414">
                  <c:v>42121.918692129628</c:v>
                </c:pt>
                <c:pt idx="5415">
                  <c:v>42121.918749999997</c:v>
                </c:pt>
                <c:pt idx="5416">
                  <c:v>42121.918796296297</c:v>
                </c:pt>
                <c:pt idx="5417">
                  <c:v>42121.918854166666</c:v>
                </c:pt>
                <c:pt idx="5418">
                  <c:v>42121.918912037036</c:v>
                </c:pt>
                <c:pt idx="5419">
                  <c:v>42121.918958333335</c:v>
                </c:pt>
                <c:pt idx="5420">
                  <c:v>42121.919016203705</c:v>
                </c:pt>
                <c:pt idx="5421">
                  <c:v>42121.919074074074</c:v>
                </c:pt>
                <c:pt idx="5422">
                  <c:v>42121.919120370374</c:v>
                </c:pt>
                <c:pt idx="5423">
                  <c:v>42121.919178240743</c:v>
                </c:pt>
                <c:pt idx="5424">
                  <c:v>42121.919236111113</c:v>
                </c:pt>
                <c:pt idx="5425">
                  <c:v>42121.919293981482</c:v>
                </c:pt>
                <c:pt idx="5426">
                  <c:v>42121.919340277775</c:v>
                </c:pt>
                <c:pt idx="5427">
                  <c:v>42121.919398148151</c:v>
                </c:pt>
                <c:pt idx="5428">
                  <c:v>42121.919456018521</c:v>
                </c:pt>
                <c:pt idx="5429">
                  <c:v>42121.919502314813</c:v>
                </c:pt>
                <c:pt idx="5430">
                  <c:v>42121.919560185182</c:v>
                </c:pt>
                <c:pt idx="5431">
                  <c:v>42121.919618055559</c:v>
                </c:pt>
                <c:pt idx="5432">
                  <c:v>42121.919664351852</c:v>
                </c:pt>
                <c:pt idx="5433">
                  <c:v>42121.919722222221</c:v>
                </c:pt>
                <c:pt idx="5434">
                  <c:v>42121.91978009259</c:v>
                </c:pt>
                <c:pt idx="5435">
                  <c:v>42121.91982638889</c:v>
                </c:pt>
                <c:pt idx="5436">
                  <c:v>42121.91988425926</c:v>
                </c:pt>
                <c:pt idx="5437">
                  <c:v>42121.919942129629</c:v>
                </c:pt>
                <c:pt idx="5438">
                  <c:v>42121.919988425929</c:v>
                </c:pt>
                <c:pt idx="5439">
                  <c:v>42121.920046296298</c:v>
                </c:pt>
                <c:pt idx="5440">
                  <c:v>42121.920104166667</c:v>
                </c:pt>
                <c:pt idx="5441">
                  <c:v>42121.920162037037</c:v>
                </c:pt>
                <c:pt idx="5442">
                  <c:v>42121.920208333337</c:v>
                </c:pt>
                <c:pt idx="5443">
                  <c:v>42121.920266203706</c:v>
                </c:pt>
                <c:pt idx="5444">
                  <c:v>42121.920324074075</c:v>
                </c:pt>
                <c:pt idx="5445">
                  <c:v>42121.920370370368</c:v>
                </c:pt>
                <c:pt idx="5446">
                  <c:v>42121.920428240737</c:v>
                </c:pt>
                <c:pt idx="5447">
                  <c:v>42121.920486111114</c:v>
                </c:pt>
                <c:pt idx="5448">
                  <c:v>42121.920532407406</c:v>
                </c:pt>
                <c:pt idx="5449">
                  <c:v>42121.920590277776</c:v>
                </c:pt>
                <c:pt idx="5450">
                  <c:v>42121.920648148145</c:v>
                </c:pt>
                <c:pt idx="5451">
                  <c:v>42121.920694444445</c:v>
                </c:pt>
                <c:pt idx="5452">
                  <c:v>42121.920752314814</c:v>
                </c:pt>
                <c:pt idx="5453">
                  <c:v>42121.920810185184</c:v>
                </c:pt>
                <c:pt idx="5454">
                  <c:v>42121.920856481483</c:v>
                </c:pt>
                <c:pt idx="5455">
                  <c:v>42121.920914351853</c:v>
                </c:pt>
                <c:pt idx="5456">
                  <c:v>42121.920972222222</c:v>
                </c:pt>
                <c:pt idx="5457">
                  <c:v>42121.921030092592</c:v>
                </c:pt>
                <c:pt idx="5458">
                  <c:v>42121.921076388891</c:v>
                </c:pt>
                <c:pt idx="5459">
                  <c:v>42121.921134259261</c:v>
                </c:pt>
                <c:pt idx="5460">
                  <c:v>42121.92119212963</c:v>
                </c:pt>
                <c:pt idx="5461">
                  <c:v>42121.921238425923</c:v>
                </c:pt>
                <c:pt idx="5462">
                  <c:v>42121.921296296299</c:v>
                </c:pt>
                <c:pt idx="5463">
                  <c:v>42121.921354166669</c:v>
                </c:pt>
                <c:pt idx="5464">
                  <c:v>42121.921400462961</c:v>
                </c:pt>
                <c:pt idx="5465">
                  <c:v>42121.921458333331</c:v>
                </c:pt>
                <c:pt idx="5466">
                  <c:v>42121.921516203707</c:v>
                </c:pt>
                <c:pt idx="5467">
                  <c:v>42121.9215625</c:v>
                </c:pt>
                <c:pt idx="5468">
                  <c:v>42121.921620370369</c:v>
                </c:pt>
                <c:pt idx="5469">
                  <c:v>42121.921678240738</c:v>
                </c:pt>
                <c:pt idx="5470">
                  <c:v>42121.921724537038</c:v>
                </c:pt>
                <c:pt idx="5471">
                  <c:v>42121.921782407408</c:v>
                </c:pt>
                <c:pt idx="5472">
                  <c:v>42121.921840277777</c:v>
                </c:pt>
                <c:pt idx="5473">
                  <c:v>42121.921898148146</c:v>
                </c:pt>
                <c:pt idx="5474">
                  <c:v>42121.921944444446</c:v>
                </c:pt>
                <c:pt idx="5475">
                  <c:v>42121.922002314815</c:v>
                </c:pt>
                <c:pt idx="5476">
                  <c:v>42121.922060185185</c:v>
                </c:pt>
                <c:pt idx="5477">
                  <c:v>42121.922106481485</c:v>
                </c:pt>
                <c:pt idx="5478">
                  <c:v>42121.922164351854</c:v>
                </c:pt>
                <c:pt idx="5479">
                  <c:v>42121.922222222223</c:v>
                </c:pt>
                <c:pt idx="5480">
                  <c:v>42121.922268518516</c:v>
                </c:pt>
                <c:pt idx="5481">
                  <c:v>42121.922326388885</c:v>
                </c:pt>
                <c:pt idx="5482">
                  <c:v>42121.922384259262</c:v>
                </c:pt>
                <c:pt idx="5483">
                  <c:v>42121.922430555554</c:v>
                </c:pt>
                <c:pt idx="5484">
                  <c:v>42121.922488425924</c:v>
                </c:pt>
                <c:pt idx="5485">
                  <c:v>42121.922546296293</c:v>
                </c:pt>
                <c:pt idx="5486">
                  <c:v>42121.922592592593</c:v>
                </c:pt>
                <c:pt idx="5487">
                  <c:v>42121.922650462962</c:v>
                </c:pt>
                <c:pt idx="5488">
                  <c:v>42121.922708333332</c:v>
                </c:pt>
                <c:pt idx="5489">
                  <c:v>42121.922766203701</c:v>
                </c:pt>
                <c:pt idx="5490">
                  <c:v>42121.922812500001</c:v>
                </c:pt>
                <c:pt idx="5491">
                  <c:v>42121.92287037037</c:v>
                </c:pt>
                <c:pt idx="5492">
                  <c:v>42121.92292824074</c:v>
                </c:pt>
                <c:pt idx="5493">
                  <c:v>42121.922974537039</c:v>
                </c:pt>
                <c:pt idx="5494">
                  <c:v>42121.923032407409</c:v>
                </c:pt>
                <c:pt idx="5495">
                  <c:v>42121.923090277778</c:v>
                </c:pt>
                <c:pt idx="5496">
                  <c:v>42121.923136574071</c:v>
                </c:pt>
                <c:pt idx="5497">
                  <c:v>42121.923194444447</c:v>
                </c:pt>
                <c:pt idx="5498">
                  <c:v>42121.923252314817</c:v>
                </c:pt>
                <c:pt idx="5499">
                  <c:v>42121.923298611109</c:v>
                </c:pt>
                <c:pt idx="5500">
                  <c:v>42121.923356481479</c:v>
                </c:pt>
                <c:pt idx="5501">
                  <c:v>42121.923414351855</c:v>
                </c:pt>
                <c:pt idx="5502">
                  <c:v>42121.923460648148</c:v>
                </c:pt>
                <c:pt idx="5503">
                  <c:v>42121.923518518517</c:v>
                </c:pt>
                <c:pt idx="5504">
                  <c:v>42121.923576388886</c:v>
                </c:pt>
                <c:pt idx="5505">
                  <c:v>42121.923634259256</c:v>
                </c:pt>
                <c:pt idx="5506">
                  <c:v>42121.923680555556</c:v>
                </c:pt>
                <c:pt idx="5507">
                  <c:v>42121.923738425925</c:v>
                </c:pt>
                <c:pt idx="5508">
                  <c:v>42121.923796296294</c:v>
                </c:pt>
                <c:pt idx="5509">
                  <c:v>42121.923842592594</c:v>
                </c:pt>
                <c:pt idx="5510">
                  <c:v>42121.923900462964</c:v>
                </c:pt>
                <c:pt idx="5511">
                  <c:v>42121.923958333333</c:v>
                </c:pt>
                <c:pt idx="5512">
                  <c:v>42121.924004629633</c:v>
                </c:pt>
                <c:pt idx="5513">
                  <c:v>42121.924062500002</c:v>
                </c:pt>
                <c:pt idx="5514">
                  <c:v>42121.924120370371</c:v>
                </c:pt>
                <c:pt idx="5515">
                  <c:v>42121.924166666664</c:v>
                </c:pt>
                <c:pt idx="5516">
                  <c:v>42121.924224537041</c:v>
                </c:pt>
                <c:pt idx="5517">
                  <c:v>42121.92428240741</c:v>
                </c:pt>
                <c:pt idx="5518">
                  <c:v>42121.924328703702</c:v>
                </c:pt>
                <c:pt idx="5519">
                  <c:v>42121.924386574072</c:v>
                </c:pt>
                <c:pt idx="5520">
                  <c:v>42121.924444444441</c:v>
                </c:pt>
                <c:pt idx="5521">
                  <c:v>42121.924490740741</c:v>
                </c:pt>
                <c:pt idx="5522">
                  <c:v>42121.92454861111</c:v>
                </c:pt>
                <c:pt idx="5523">
                  <c:v>42121.92460648148</c:v>
                </c:pt>
                <c:pt idx="5524">
                  <c:v>42121.924664351849</c:v>
                </c:pt>
                <c:pt idx="5525">
                  <c:v>42121.924710648149</c:v>
                </c:pt>
                <c:pt idx="5526">
                  <c:v>42121.924768518518</c:v>
                </c:pt>
                <c:pt idx="5527">
                  <c:v>42121.924826388888</c:v>
                </c:pt>
                <c:pt idx="5528">
                  <c:v>42121.924872685187</c:v>
                </c:pt>
                <c:pt idx="5529">
                  <c:v>42121.924930555557</c:v>
                </c:pt>
                <c:pt idx="5530">
                  <c:v>42121.924988425926</c:v>
                </c:pt>
                <c:pt idx="5531">
                  <c:v>42121.925034722219</c:v>
                </c:pt>
                <c:pt idx="5532">
                  <c:v>42121.925092592595</c:v>
                </c:pt>
                <c:pt idx="5533">
                  <c:v>42121.925150462965</c:v>
                </c:pt>
                <c:pt idx="5534">
                  <c:v>42121.925196759257</c:v>
                </c:pt>
                <c:pt idx="5535">
                  <c:v>42121.925254629627</c:v>
                </c:pt>
                <c:pt idx="5536">
                  <c:v>42121.925312500003</c:v>
                </c:pt>
                <c:pt idx="5537">
                  <c:v>42121.925358796296</c:v>
                </c:pt>
                <c:pt idx="5538">
                  <c:v>42121.925416666665</c:v>
                </c:pt>
                <c:pt idx="5539">
                  <c:v>42121.925474537034</c:v>
                </c:pt>
                <c:pt idx="5540">
                  <c:v>42121.925532407404</c:v>
                </c:pt>
                <c:pt idx="5541">
                  <c:v>42121.925578703704</c:v>
                </c:pt>
                <c:pt idx="5542">
                  <c:v>42121.925636574073</c:v>
                </c:pt>
                <c:pt idx="5543">
                  <c:v>42121.925694444442</c:v>
                </c:pt>
                <c:pt idx="5544">
                  <c:v>42121.925740740742</c:v>
                </c:pt>
                <c:pt idx="5545">
                  <c:v>42121.925798611112</c:v>
                </c:pt>
                <c:pt idx="5546">
                  <c:v>42121.925856481481</c:v>
                </c:pt>
                <c:pt idx="5547">
                  <c:v>42121.925902777781</c:v>
                </c:pt>
                <c:pt idx="5548">
                  <c:v>42121.92596064815</c:v>
                </c:pt>
                <c:pt idx="5549">
                  <c:v>42121.926018518519</c:v>
                </c:pt>
                <c:pt idx="5550">
                  <c:v>42121.926064814812</c:v>
                </c:pt>
                <c:pt idx="5551">
                  <c:v>42121.926122685189</c:v>
                </c:pt>
                <c:pt idx="5552">
                  <c:v>42121.926180555558</c:v>
                </c:pt>
                <c:pt idx="5553">
                  <c:v>42121.926226851851</c:v>
                </c:pt>
                <c:pt idx="5554">
                  <c:v>42121.92628472222</c:v>
                </c:pt>
                <c:pt idx="5555">
                  <c:v>42121.926342592589</c:v>
                </c:pt>
                <c:pt idx="5556">
                  <c:v>42121.926400462966</c:v>
                </c:pt>
                <c:pt idx="5557">
                  <c:v>42121.926446759258</c:v>
                </c:pt>
                <c:pt idx="5558">
                  <c:v>42121.926504629628</c:v>
                </c:pt>
                <c:pt idx="5559">
                  <c:v>42121.926562499997</c:v>
                </c:pt>
                <c:pt idx="5560">
                  <c:v>42121.926608796297</c:v>
                </c:pt>
                <c:pt idx="5561">
                  <c:v>42121.926666666666</c:v>
                </c:pt>
                <c:pt idx="5562">
                  <c:v>42121.926724537036</c:v>
                </c:pt>
                <c:pt idx="5563">
                  <c:v>42121.926770833335</c:v>
                </c:pt>
                <c:pt idx="5564">
                  <c:v>42121.926828703705</c:v>
                </c:pt>
                <c:pt idx="5565">
                  <c:v>42121.926886574074</c:v>
                </c:pt>
                <c:pt idx="5566">
                  <c:v>42121.926932870374</c:v>
                </c:pt>
                <c:pt idx="5567">
                  <c:v>42121.926990740743</c:v>
                </c:pt>
                <c:pt idx="5568">
                  <c:v>42121.927048611113</c:v>
                </c:pt>
                <c:pt idx="5569">
                  <c:v>42121.927094907405</c:v>
                </c:pt>
                <c:pt idx="5570">
                  <c:v>42121.927152777775</c:v>
                </c:pt>
                <c:pt idx="5571">
                  <c:v>42121.927210648151</c:v>
                </c:pt>
                <c:pt idx="5572">
                  <c:v>42121.927268518521</c:v>
                </c:pt>
                <c:pt idx="5573">
                  <c:v>42121.927314814813</c:v>
                </c:pt>
                <c:pt idx="5574">
                  <c:v>42121.927372685182</c:v>
                </c:pt>
                <c:pt idx="5575">
                  <c:v>42121.927430555559</c:v>
                </c:pt>
                <c:pt idx="5576">
                  <c:v>42121.927476851852</c:v>
                </c:pt>
                <c:pt idx="5577">
                  <c:v>42121.927534722221</c:v>
                </c:pt>
                <c:pt idx="5578">
                  <c:v>42121.92759259259</c:v>
                </c:pt>
                <c:pt idx="5579">
                  <c:v>42121.92763888889</c:v>
                </c:pt>
                <c:pt idx="5580">
                  <c:v>42121.92769675926</c:v>
                </c:pt>
                <c:pt idx="5581">
                  <c:v>42121.927754629629</c:v>
                </c:pt>
                <c:pt idx="5582">
                  <c:v>42121.927800925929</c:v>
                </c:pt>
                <c:pt idx="5583">
                  <c:v>42121.927858796298</c:v>
                </c:pt>
                <c:pt idx="5584">
                  <c:v>42121.927916666667</c:v>
                </c:pt>
                <c:pt idx="5585">
                  <c:v>42121.92796296296</c:v>
                </c:pt>
                <c:pt idx="5586">
                  <c:v>42121.928020833337</c:v>
                </c:pt>
                <c:pt idx="5587">
                  <c:v>42121.928078703706</c:v>
                </c:pt>
                <c:pt idx="5588">
                  <c:v>42121.928136574075</c:v>
                </c:pt>
                <c:pt idx="5589">
                  <c:v>42121.928182870368</c:v>
                </c:pt>
                <c:pt idx="5590">
                  <c:v>42121.928240740737</c:v>
                </c:pt>
                <c:pt idx="5591">
                  <c:v>42121.928298611114</c:v>
                </c:pt>
                <c:pt idx="5592">
                  <c:v>42121.928344907406</c:v>
                </c:pt>
                <c:pt idx="5593">
                  <c:v>42121.928402777776</c:v>
                </c:pt>
                <c:pt idx="5594">
                  <c:v>42121.928460648145</c:v>
                </c:pt>
                <c:pt idx="5595">
                  <c:v>42121.928506944445</c:v>
                </c:pt>
                <c:pt idx="5596">
                  <c:v>42121.928564814814</c:v>
                </c:pt>
                <c:pt idx="5597">
                  <c:v>42121.928622685184</c:v>
                </c:pt>
                <c:pt idx="5598">
                  <c:v>42121.928668981483</c:v>
                </c:pt>
                <c:pt idx="5599">
                  <c:v>42121.928726851853</c:v>
                </c:pt>
                <c:pt idx="5600">
                  <c:v>42121.928784722222</c:v>
                </c:pt>
                <c:pt idx="5601">
                  <c:v>42121.928831018522</c:v>
                </c:pt>
                <c:pt idx="5602">
                  <c:v>42121.928888888891</c:v>
                </c:pt>
                <c:pt idx="5603">
                  <c:v>42121.928946759261</c:v>
                </c:pt>
                <c:pt idx="5604">
                  <c:v>42121.928993055553</c:v>
                </c:pt>
                <c:pt idx="5605">
                  <c:v>42121.929050925923</c:v>
                </c:pt>
                <c:pt idx="5606">
                  <c:v>42121.929108796299</c:v>
                </c:pt>
                <c:pt idx="5607">
                  <c:v>42121.929166666669</c:v>
                </c:pt>
                <c:pt idx="5608">
                  <c:v>42121.929212962961</c:v>
                </c:pt>
                <c:pt idx="5609">
                  <c:v>42121.929270833331</c:v>
                </c:pt>
                <c:pt idx="5610">
                  <c:v>42121.929328703707</c:v>
                </c:pt>
                <c:pt idx="5611">
                  <c:v>42121.929375</c:v>
                </c:pt>
                <c:pt idx="5612">
                  <c:v>42121.929432870369</c:v>
                </c:pt>
                <c:pt idx="5613">
                  <c:v>42121.929490740738</c:v>
                </c:pt>
                <c:pt idx="5614">
                  <c:v>42121.929537037038</c:v>
                </c:pt>
                <c:pt idx="5615">
                  <c:v>42121.929594907408</c:v>
                </c:pt>
                <c:pt idx="5616">
                  <c:v>42121.929652777777</c:v>
                </c:pt>
                <c:pt idx="5617">
                  <c:v>42121.929699074077</c:v>
                </c:pt>
                <c:pt idx="5618">
                  <c:v>42121.929756944446</c:v>
                </c:pt>
                <c:pt idx="5619">
                  <c:v>42121.929814814815</c:v>
                </c:pt>
                <c:pt idx="5620">
                  <c:v>42121.929861111108</c:v>
                </c:pt>
                <c:pt idx="5621">
                  <c:v>42121.929918981485</c:v>
                </c:pt>
                <c:pt idx="5622">
                  <c:v>42121.929976851854</c:v>
                </c:pt>
                <c:pt idx="5623">
                  <c:v>42121.930034722223</c:v>
                </c:pt>
                <c:pt idx="5624">
                  <c:v>42121.930081018516</c:v>
                </c:pt>
                <c:pt idx="5625">
                  <c:v>42121.930138888885</c:v>
                </c:pt>
                <c:pt idx="5626">
                  <c:v>42121.930196759262</c:v>
                </c:pt>
                <c:pt idx="5627">
                  <c:v>42121.930243055554</c:v>
                </c:pt>
                <c:pt idx="5628">
                  <c:v>42121.930300925924</c:v>
                </c:pt>
                <c:pt idx="5629">
                  <c:v>42121.930358796293</c:v>
                </c:pt>
                <c:pt idx="5630">
                  <c:v>42121.930405092593</c:v>
                </c:pt>
                <c:pt idx="5631">
                  <c:v>42121.930462962962</c:v>
                </c:pt>
                <c:pt idx="5632">
                  <c:v>42121.930520833332</c:v>
                </c:pt>
                <c:pt idx="5633">
                  <c:v>42121.930567129632</c:v>
                </c:pt>
                <c:pt idx="5634">
                  <c:v>42121.930625000001</c:v>
                </c:pt>
                <c:pt idx="5635">
                  <c:v>42121.93068287037</c:v>
                </c:pt>
                <c:pt idx="5636">
                  <c:v>42121.93072916667</c:v>
                </c:pt>
                <c:pt idx="5637">
                  <c:v>42121.930787037039</c:v>
                </c:pt>
                <c:pt idx="5638">
                  <c:v>42121.930844907409</c:v>
                </c:pt>
                <c:pt idx="5639">
                  <c:v>42121.930902777778</c:v>
                </c:pt>
                <c:pt idx="5640">
                  <c:v>42121.930949074071</c:v>
                </c:pt>
                <c:pt idx="5641">
                  <c:v>42121.931006944447</c:v>
                </c:pt>
                <c:pt idx="5642">
                  <c:v>42121.931064814817</c:v>
                </c:pt>
                <c:pt idx="5643">
                  <c:v>42121.931111111109</c:v>
                </c:pt>
                <c:pt idx="5644">
                  <c:v>42121.931168981479</c:v>
                </c:pt>
                <c:pt idx="5645">
                  <c:v>42121.931226851855</c:v>
                </c:pt>
                <c:pt idx="5646">
                  <c:v>42121.931273148148</c:v>
                </c:pt>
                <c:pt idx="5647">
                  <c:v>42121.931331018517</c:v>
                </c:pt>
                <c:pt idx="5648">
                  <c:v>42121.931388888886</c:v>
                </c:pt>
                <c:pt idx="5649">
                  <c:v>42121.931435185186</c:v>
                </c:pt>
                <c:pt idx="5650">
                  <c:v>42121.931493055556</c:v>
                </c:pt>
                <c:pt idx="5651">
                  <c:v>42121.931550925925</c:v>
                </c:pt>
                <c:pt idx="5652">
                  <c:v>42121.931597222225</c:v>
                </c:pt>
                <c:pt idx="5653">
                  <c:v>42121.931655092594</c:v>
                </c:pt>
                <c:pt idx="5654">
                  <c:v>42121.931712962964</c:v>
                </c:pt>
                <c:pt idx="5655">
                  <c:v>42121.931770833333</c:v>
                </c:pt>
                <c:pt idx="5656">
                  <c:v>42121.931817129633</c:v>
                </c:pt>
                <c:pt idx="5657">
                  <c:v>42121.931875000002</c:v>
                </c:pt>
                <c:pt idx="5658">
                  <c:v>42121.931932870371</c:v>
                </c:pt>
                <c:pt idx="5659">
                  <c:v>42121.931979166664</c:v>
                </c:pt>
                <c:pt idx="5660">
                  <c:v>42121.932037037041</c:v>
                </c:pt>
                <c:pt idx="5661">
                  <c:v>42121.93209490741</c:v>
                </c:pt>
                <c:pt idx="5662">
                  <c:v>42121.932141203702</c:v>
                </c:pt>
                <c:pt idx="5663">
                  <c:v>42121.932199074072</c:v>
                </c:pt>
                <c:pt idx="5664">
                  <c:v>42121.932256944441</c:v>
                </c:pt>
                <c:pt idx="5665">
                  <c:v>42121.932303240741</c:v>
                </c:pt>
                <c:pt idx="5666">
                  <c:v>42121.93236111111</c:v>
                </c:pt>
                <c:pt idx="5667">
                  <c:v>42121.93241898148</c:v>
                </c:pt>
                <c:pt idx="5668">
                  <c:v>42121.93246527778</c:v>
                </c:pt>
                <c:pt idx="5669">
                  <c:v>42121.932523148149</c:v>
                </c:pt>
                <c:pt idx="5670">
                  <c:v>42121.932581018518</c:v>
                </c:pt>
                <c:pt idx="5671">
                  <c:v>42121.932638888888</c:v>
                </c:pt>
                <c:pt idx="5672">
                  <c:v>42121.932685185187</c:v>
                </c:pt>
                <c:pt idx="5673">
                  <c:v>42121.932743055557</c:v>
                </c:pt>
                <c:pt idx="5674">
                  <c:v>42121.932800925926</c:v>
                </c:pt>
                <c:pt idx="5675">
                  <c:v>42121.932847222219</c:v>
                </c:pt>
                <c:pt idx="5676">
                  <c:v>42121.932905092595</c:v>
                </c:pt>
                <c:pt idx="5677">
                  <c:v>42121.932962962965</c:v>
                </c:pt>
                <c:pt idx="5678">
                  <c:v>42121.933009259257</c:v>
                </c:pt>
                <c:pt idx="5679">
                  <c:v>42121.933067129627</c:v>
                </c:pt>
                <c:pt idx="5680">
                  <c:v>42121.933125000003</c:v>
                </c:pt>
                <c:pt idx="5681">
                  <c:v>42121.933171296296</c:v>
                </c:pt>
                <c:pt idx="5682">
                  <c:v>42121.933229166665</c:v>
                </c:pt>
                <c:pt idx="5683">
                  <c:v>42121.933287037034</c:v>
                </c:pt>
                <c:pt idx="5684">
                  <c:v>42121.933333333334</c:v>
                </c:pt>
                <c:pt idx="5685">
                  <c:v>42121.933391203704</c:v>
                </c:pt>
                <c:pt idx="5686">
                  <c:v>42121.933449074073</c:v>
                </c:pt>
                <c:pt idx="5687">
                  <c:v>42121.933495370373</c:v>
                </c:pt>
                <c:pt idx="5688">
                  <c:v>42121.933553240742</c:v>
                </c:pt>
                <c:pt idx="5689">
                  <c:v>42121.933611111112</c:v>
                </c:pt>
                <c:pt idx="5690">
                  <c:v>42121.933668981481</c:v>
                </c:pt>
                <c:pt idx="5691">
                  <c:v>42121.933715277781</c:v>
                </c:pt>
                <c:pt idx="5692">
                  <c:v>42121.93377314815</c:v>
                </c:pt>
                <c:pt idx="5693">
                  <c:v>42121.933831018519</c:v>
                </c:pt>
                <c:pt idx="5694">
                  <c:v>42121.933877314812</c:v>
                </c:pt>
                <c:pt idx="5695">
                  <c:v>42121.933935185189</c:v>
                </c:pt>
                <c:pt idx="5696">
                  <c:v>42121.933993055558</c:v>
                </c:pt>
                <c:pt idx="5697">
                  <c:v>42121.934039351851</c:v>
                </c:pt>
                <c:pt idx="5698">
                  <c:v>42121.93409722222</c:v>
                </c:pt>
                <c:pt idx="5699">
                  <c:v>42121.934155092589</c:v>
                </c:pt>
                <c:pt idx="5700">
                  <c:v>42121.934201388889</c:v>
                </c:pt>
                <c:pt idx="5701">
                  <c:v>42121.934259259258</c:v>
                </c:pt>
                <c:pt idx="5702">
                  <c:v>42121.934317129628</c:v>
                </c:pt>
                <c:pt idx="5703">
                  <c:v>42121.934363425928</c:v>
                </c:pt>
                <c:pt idx="5704">
                  <c:v>42121.934421296297</c:v>
                </c:pt>
                <c:pt idx="5705">
                  <c:v>42121.934479166666</c:v>
                </c:pt>
                <c:pt idx="5706">
                  <c:v>42121.934537037036</c:v>
                </c:pt>
                <c:pt idx="5707">
                  <c:v>42121.934583333335</c:v>
                </c:pt>
                <c:pt idx="5708">
                  <c:v>42121.934641203705</c:v>
                </c:pt>
                <c:pt idx="5709">
                  <c:v>42121.934699074074</c:v>
                </c:pt>
                <c:pt idx="5710">
                  <c:v>42121.934745370374</c:v>
                </c:pt>
                <c:pt idx="5711">
                  <c:v>42121.934803240743</c:v>
                </c:pt>
                <c:pt idx="5712">
                  <c:v>42121.934861111113</c:v>
                </c:pt>
                <c:pt idx="5713">
                  <c:v>42121.934907407405</c:v>
                </c:pt>
                <c:pt idx="5714">
                  <c:v>42121.934965277775</c:v>
                </c:pt>
                <c:pt idx="5715">
                  <c:v>42121.935023148151</c:v>
                </c:pt>
                <c:pt idx="5716">
                  <c:v>42121.935069444444</c:v>
                </c:pt>
                <c:pt idx="5717">
                  <c:v>42121.935127314813</c:v>
                </c:pt>
                <c:pt idx="5718">
                  <c:v>42121.935185185182</c:v>
                </c:pt>
                <c:pt idx="5719">
                  <c:v>42121.935231481482</c:v>
                </c:pt>
                <c:pt idx="5720">
                  <c:v>42121.935289351852</c:v>
                </c:pt>
                <c:pt idx="5721">
                  <c:v>42121.935347222221</c:v>
                </c:pt>
                <c:pt idx="5722">
                  <c:v>42121.93540509259</c:v>
                </c:pt>
                <c:pt idx="5723">
                  <c:v>42121.93545138889</c:v>
                </c:pt>
                <c:pt idx="5724">
                  <c:v>42121.93550925926</c:v>
                </c:pt>
                <c:pt idx="5725">
                  <c:v>42121.935567129629</c:v>
                </c:pt>
                <c:pt idx="5726">
                  <c:v>42121.935613425929</c:v>
                </c:pt>
                <c:pt idx="5727">
                  <c:v>42121.935671296298</c:v>
                </c:pt>
                <c:pt idx="5728">
                  <c:v>42121.935729166667</c:v>
                </c:pt>
                <c:pt idx="5729">
                  <c:v>42121.93577546296</c:v>
                </c:pt>
                <c:pt idx="5730">
                  <c:v>42121.935833333337</c:v>
                </c:pt>
                <c:pt idx="5731">
                  <c:v>42121.935891203706</c:v>
                </c:pt>
                <c:pt idx="5732">
                  <c:v>42121.935937499999</c:v>
                </c:pt>
                <c:pt idx="5733">
                  <c:v>42121.935995370368</c:v>
                </c:pt>
                <c:pt idx="5734">
                  <c:v>42121.936053240737</c:v>
                </c:pt>
                <c:pt idx="5735">
                  <c:v>42121.936099537037</c:v>
                </c:pt>
                <c:pt idx="5736">
                  <c:v>42121.936157407406</c:v>
                </c:pt>
                <c:pt idx="5737">
                  <c:v>42121.936215277776</c:v>
                </c:pt>
                <c:pt idx="5738">
                  <c:v>42121.936273148145</c:v>
                </c:pt>
                <c:pt idx="5739">
                  <c:v>42121.936319444445</c:v>
                </c:pt>
                <c:pt idx="5740">
                  <c:v>42121.936377314814</c:v>
                </c:pt>
                <c:pt idx="5741">
                  <c:v>42121.936435185184</c:v>
                </c:pt>
                <c:pt idx="5742">
                  <c:v>42121.936481481483</c:v>
                </c:pt>
                <c:pt idx="5743">
                  <c:v>42121.936539351853</c:v>
                </c:pt>
                <c:pt idx="5744">
                  <c:v>42121.936597222222</c:v>
                </c:pt>
                <c:pt idx="5745">
                  <c:v>42121.936643518522</c:v>
                </c:pt>
                <c:pt idx="5746">
                  <c:v>42121.936701388891</c:v>
                </c:pt>
                <c:pt idx="5747">
                  <c:v>42121.936759259261</c:v>
                </c:pt>
                <c:pt idx="5748">
                  <c:v>42121.936805555553</c:v>
                </c:pt>
                <c:pt idx="5749">
                  <c:v>42121.936863425923</c:v>
                </c:pt>
                <c:pt idx="5750">
                  <c:v>42121.936921296299</c:v>
                </c:pt>
                <c:pt idx="5751">
                  <c:v>42121.936967592592</c:v>
                </c:pt>
                <c:pt idx="5752">
                  <c:v>42121.937025462961</c:v>
                </c:pt>
                <c:pt idx="5753">
                  <c:v>42121.937083333331</c:v>
                </c:pt>
                <c:pt idx="5754">
                  <c:v>42121.93712962963</c:v>
                </c:pt>
                <c:pt idx="5755">
                  <c:v>42121.9371875</c:v>
                </c:pt>
                <c:pt idx="5756">
                  <c:v>42121.937245370369</c:v>
                </c:pt>
                <c:pt idx="5757">
                  <c:v>42121.937303240738</c:v>
                </c:pt>
                <c:pt idx="5758">
                  <c:v>42121.937349537038</c:v>
                </c:pt>
                <c:pt idx="5759">
                  <c:v>42121.937407407408</c:v>
                </c:pt>
                <c:pt idx="5760">
                  <c:v>42121.937465277777</c:v>
                </c:pt>
                <c:pt idx="5761">
                  <c:v>42121.937511574077</c:v>
                </c:pt>
                <c:pt idx="5762">
                  <c:v>42121.937569444446</c:v>
                </c:pt>
                <c:pt idx="5763">
                  <c:v>42121.937627314815</c:v>
                </c:pt>
                <c:pt idx="5764">
                  <c:v>42121.937673611108</c:v>
                </c:pt>
                <c:pt idx="5765">
                  <c:v>42121.937731481485</c:v>
                </c:pt>
                <c:pt idx="5766">
                  <c:v>42121.937789351854</c:v>
                </c:pt>
                <c:pt idx="5767">
                  <c:v>42121.937835648147</c:v>
                </c:pt>
                <c:pt idx="5768">
                  <c:v>42121.937893518516</c:v>
                </c:pt>
                <c:pt idx="5769">
                  <c:v>42121.937951388885</c:v>
                </c:pt>
                <c:pt idx="5770">
                  <c:v>42121.937997685185</c:v>
                </c:pt>
                <c:pt idx="5771">
                  <c:v>42121.938055555554</c:v>
                </c:pt>
                <c:pt idx="5772">
                  <c:v>42121.938113425924</c:v>
                </c:pt>
                <c:pt idx="5773">
                  <c:v>42121.938171296293</c:v>
                </c:pt>
                <c:pt idx="5774">
                  <c:v>42121.938217592593</c:v>
                </c:pt>
                <c:pt idx="5775">
                  <c:v>42121.938275462962</c:v>
                </c:pt>
                <c:pt idx="5776">
                  <c:v>42121.938333333332</c:v>
                </c:pt>
                <c:pt idx="5777">
                  <c:v>42121.938379629632</c:v>
                </c:pt>
                <c:pt idx="5778">
                  <c:v>42121.938437500001</c:v>
                </c:pt>
                <c:pt idx="5779">
                  <c:v>42121.93849537037</c:v>
                </c:pt>
                <c:pt idx="5780">
                  <c:v>42121.93854166667</c:v>
                </c:pt>
                <c:pt idx="5781">
                  <c:v>42121.938599537039</c:v>
                </c:pt>
                <c:pt idx="5782">
                  <c:v>42121.938657407409</c:v>
                </c:pt>
                <c:pt idx="5783">
                  <c:v>42121.938703703701</c:v>
                </c:pt>
                <c:pt idx="5784">
                  <c:v>42121.938761574071</c:v>
                </c:pt>
                <c:pt idx="5785">
                  <c:v>42121.938819444447</c:v>
                </c:pt>
                <c:pt idx="5786">
                  <c:v>42121.93886574074</c:v>
                </c:pt>
                <c:pt idx="5787">
                  <c:v>42121.938923611109</c:v>
                </c:pt>
                <c:pt idx="5788">
                  <c:v>42121.938981481479</c:v>
                </c:pt>
                <c:pt idx="5789">
                  <c:v>42121.939039351855</c:v>
                </c:pt>
                <c:pt idx="5790">
                  <c:v>42121.939085648148</c:v>
                </c:pt>
                <c:pt idx="5791">
                  <c:v>42121.939143518517</c:v>
                </c:pt>
                <c:pt idx="5792">
                  <c:v>42121.939201388886</c:v>
                </c:pt>
                <c:pt idx="5793">
                  <c:v>42121.939247685186</c:v>
                </c:pt>
                <c:pt idx="5794">
                  <c:v>42121.939305555556</c:v>
                </c:pt>
                <c:pt idx="5795">
                  <c:v>42121.939363425925</c:v>
                </c:pt>
                <c:pt idx="5796">
                  <c:v>42121.939409722225</c:v>
                </c:pt>
                <c:pt idx="5797">
                  <c:v>42121.939467592594</c:v>
                </c:pt>
                <c:pt idx="5798">
                  <c:v>42121.939525462964</c:v>
                </c:pt>
                <c:pt idx="5799">
                  <c:v>42121.939571759256</c:v>
                </c:pt>
                <c:pt idx="5800">
                  <c:v>42121.939629629633</c:v>
                </c:pt>
                <c:pt idx="5801">
                  <c:v>42121.939687500002</c:v>
                </c:pt>
                <c:pt idx="5802">
                  <c:v>42121.939733796295</c:v>
                </c:pt>
                <c:pt idx="5803">
                  <c:v>42121.939791666664</c:v>
                </c:pt>
                <c:pt idx="5804">
                  <c:v>42121.939849537041</c:v>
                </c:pt>
                <c:pt idx="5805">
                  <c:v>42121.93990740741</c:v>
                </c:pt>
                <c:pt idx="5806">
                  <c:v>42121.939953703702</c:v>
                </c:pt>
                <c:pt idx="5807">
                  <c:v>42121.940011574072</c:v>
                </c:pt>
                <c:pt idx="5808">
                  <c:v>42121.940069444441</c:v>
                </c:pt>
                <c:pt idx="5809">
                  <c:v>42121.940115740741</c:v>
                </c:pt>
                <c:pt idx="5810">
                  <c:v>42121.94017361111</c:v>
                </c:pt>
                <c:pt idx="5811">
                  <c:v>42121.94023148148</c:v>
                </c:pt>
                <c:pt idx="5812">
                  <c:v>42121.94027777778</c:v>
                </c:pt>
                <c:pt idx="5813">
                  <c:v>42121.940335648149</c:v>
                </c:pt>
                <c:pt idx="5814">
                  <c:v>42121.940393518518</c:v>
                </c:pt>
                <c:pt idx="5815">
                  <c:v>42121.940439814818</c:v>
                </c:pt>
                <c:pt idx="5816">
                  <c:v>42121.940497685187</c:v>
                </c:pt>
                <c:pt idx="5817">
                  <c:v>42121.940555555557</c:v>
                </c:pt>
                <c:pt idx="5818">
                  <c:v>42121.940601851849</c:v>
                </c:pt>
                <c:pt idx="5819">
                  <c:v>42121.940659722219</c:v>
                </c:pt>
                <c:pt idx="5820">
                  <c:v>42121.940717592595</c:v>
                </c:pt>
                <c:pt idx="5821">
                  <c:v>42121.940763888888</c:v>
                </c:pt>
                <c:pt idx="5822">
                  <c:v>42121.940821759257</c:v>
                </c:pt>
                <c:pt idx="5823">
                  <c:v>42121.940879629627</c:v>
                </c:pt>
                <c:pt idx="5824">
                  <c:v>42121.940937500003</c:v>
                </c:pt>
                <c:pt idx="5825">
                  <c:v>42121.940983796296</c:v>
                </c:pt>
                <c:pt idx="5826">
                  <c:v>42121.941041666665</c:v>
                </c:pt>
                <c:pt idx="5827">
                  <c:v>42121.941099537034</c:v>
                </c:pt>
                <c:pt idx="5828">
                  <c:v>42121.941145833334</c:v>
                </c:pt>
                <c:pt idx="5829">
                  <c:v>42121.941203703704</c:v>
                </c:pt>
                <c:pt idx="5830">
                  <c:v>42121.941261574073</c:v>
                </c:pt>
                <c:pt idx="5831">
                  <c:v>42121.941307870373</c:v>
                </c:pt>
                <c:pt idx="5832">
                  <c:v>42121.941365740742</c:v>
                </c:pt>
                <c:pt idx="5833">
                  <c:v>42121.941423611112</c:v>
                </c:pt>
                <c:pt idx="5834">
                  <c:v>42121.941469907404</c:v>
                </c:pt>
                <c:pt idx="5835">
                  <c:v>42121.941527777781</c:v>
                </c:pt>
                <c:pt idx="5836">
                  <c:v>42121.94158564815</c:v>
                </c:pt>
                <c:pt idx="5837">
                  <c:v>42121.941631944443</c:v>
                </c:pt>
                <c:pt idx="5838">
                  <c:v>42121.941689814812</c:v>
                </c:pt>
                <c:pt idx="5839">
                  <c:v>42121.941747685189</c:v>
                </c:pt>
                <c:pt idx="5840">
                  <c:v>42121.941805555558</c:v>
                </c:pt>
                <c:pt idx="5841">
                  <c:v>42121.941851851851</c:v>
                </c:pt>
                <c:pt idx="5842">
                  <c:v>42121.94190972222</c:v>
                </c:pt>
                <c:pt idx="5843">
                  <c:v>42121.941967592589</c:v>
                </c:pt>
                <c:pt idx="5844">
                  <c:v>42121.942013888889</c:v>
                </c:pt>
                <c:pt idx="5845">
                  <c:v>42121.942071759258</c:v>
                </c:pt>
                <c:pt idx="5846">
                  <c:v>42121.942129629628</c:v>
                </c:pt>
                <c:pt idx="5847">
                  <c:v>42121.942175925928</c:v>
                </c:pt>
                <c:pt idx="5848">
                  <c:v>42121.942233796297</c:v>
                </c:pt>
                <c:pt idx="5849">
                  <c:v>42121.942291666666</c:v>
                </c:pt>
                <c:pt idx="5850">
                  <c:v>42121.942337962966</c:v>
                </c:pt>
                <c:pt idx="5851">
                  <c:v>42121.942395833335</c:v>
                </c:pt>
                <c:pt idx="5852">
                  <c:v>42121.942453703705</c:v>
                </c:pt>
                <c:pt idx="5853">
                  <c:v>42121.942499999997</c:v>
                </c:pt>
                <c:pt idx="5854">
                  <c:v>42121.942557870374</c:v>
                </c:pt>
                <c:pt idx="5855">
                  <c:v>42121.942615740743</c:v>
                </c:pt>
                <c:pt idx="5856">
                  <c:v>42121.942673611113</c:v>
                </c:pt>
                <c:pt idx="5857">
                  <c:v>42121.942719907405</c:v>
                </c:pt>
                <c:pt idx="5858">
                  <c:v>42121.942777777775</c:v>
                </c:pt>
                <c:pt idx="5859">
                  <c:v>42121.942835648151</c:v>
                </c:pt>
                <c:pt idx="5860">
                  <c:v>42121.942881944444</c:v>
                </c:pt>
                <c:pt idx="5861">
                  <c:v>42121.942939814813</c:v>
                </c:pt>
                <c:pt idx="5862">
                  <c:v>42121.942997685182</c:v>
                </c:pt>
                <c:pt idx="5863">
                  <c:v>42121.943043981482</c:v>
                </c:pt>
                <c:pt idx="5864">
                  <c:v>42121.943101851852</c:v>
                </c:pt>
                <c:pt idx="5865">
                  <c:v>42121.943159722221</c:v>
                </c:pt>
                <c:pt idx="5866">
                  <c:v>42121.943206018521</c:v>
                </c:pt>
                <c:pt idx="5867">
                  <c:v>42121.94326388889</c:v>
                </c:pt>
                <c:pt idx="5868">
                  <c:v>42121.94332175926</c:v>
                </c:pt>
                <c:pt idx="5869">
                  <c:v>42121.943368055552</c:v>
                </c:pt>
                <c:pt idx="5870">
                  <c:v>42121.943425925929</c:v>
                </c:pt>
                <c:pt idx="5871">
                  <c:v>42121.943483796298</c:v>
                </c:pt>
                <c:pt idx="5872">
                  <c:v>42121.943541666667</c:v>
                </c:pt>
                <c:pt idx="5873">
                  <c:v>42121.94358796296</c:v>
                </c:pt>
                <c:pt idx="5874">
                  <c:v>42121.943645833337</c:v>
                </c:pt>
                <c:pt idx="5875">
                  <c:v>42121.943703703706</c:v>
                </c:pt>
                <c:pt idx="5876">
                  <c:v>42121.943749999999</c:v>
                </c:pt>
                <c:pt idx="5877">
                  <c:v>42121.943807870368</c:v>
                </c:pt>
                <c:pt idx="5878">
                  <c:v>42121.943865740737</c:v>
                </c:pt>
                <c:pt idx="5879">
                  <c:v>42121.943912037037</c:v>
                </c:pt>
                <c:pt idx="5880">
                  <c:v>42121.943969907406</c:v>
                </c:pt>
                <c:pt idx="5881">
                  <c:v>42121.944027777776</c:v>
                </c:pt>
                <c:pt idx="5882">
                  <c:v>42121.944074074076</c:v>
                </c:pt>
                <c:pt idx="5883">
                  <c:v>42121.944131944445</c:v>
                </c:pt>
                <c:pt idx="5884">
                  <c:v>42121.944189814814</c:v>
                </c:pt>
                <c:pt idx="5885">
                  <c:v>42121.944236111114</c:v>
                </c:pt>
                <c:pt idx="5886">
                  <c:v>42121.944293981483</c:v>
                </c:pt>
                <c:pt idx="5887">
                  <c:v>42121.944351851853</c:v>
                </c:pt>
                <c:pt idx="5888">
                  <c:v>42121.944409722222</c:v>
                </c:pt>
                <c:pt idx="5889">
                  <c:v>42121.944456018522</c:v>
                </c:pt>
                <c:pt idx="5890">
                  <c:v>42121.944513888891</c:v>
                </c:pt>
                <c:pt idx="5891">
                  <c:v>42121.944571759261</c:v>
                </c:pt>
                <c:pt idx="5892">
                  <c:v>42121.944618055553</c:v>
                </c:pt>
                <c:pt idx="5893">
                  <c:v>42121.944675925923</c:v>
                </c:pt>
                <c:pt idx="5894">
                  <c:v>42121.944733796299</c:v>
                </c:pt>
                <c:pt idx="5895">
                  <c:v>42121.944780092592</c:v>
                </c:pt>
                <c:pt idx="5896">
                  <c:v>42121.944837962961</c:v>
                </c:pt>
                <c:pt idx="5897">
                  <c:v>42121.944895833331</c:v>
                </c:pt>
                <c:pt idx="5898">
                  <c:v>42121.94494212963</c:v>
                </c:pt>
                <c:pt idx="5899">
                  <c:v>42121.945</c:v>
                </c:pt>
                <c:pt idx="5900">
                  <c:v>42121.945057870369</c:v>
                </c:pt>
                <c:pt idx="5901">
                  <c:v>42121.945104166669</c:v>
                </c:pt>
                <c:pt idx="5902">
                  <c:v>42121.945162037038</c:v>
                </c:pt>
                <c:pt idx="5903">
                  <c:v>42121.945219907408</c:v>
                </c:pt>
                <c:pt idx="5904">
                  <c:v>42121.9452662037</c:v>
                </c:pt>
                <c:pt idx="5905">
                  <c:v>42121.945324074077</c:v>
                </c:pt>
                <c:pt idx="5906">
                  <c:v>42121.945381944446</c:v>
                </c:pt>
                <c:pt idx="5907">
                  <c:v>42121.945439814815</c:v>
                </c:pt>
                <c:pt idx="5908">
                  <c:v>42121.945486111108</c:v>
                </c:pt>
                <c:pt idx="5909">
                  <c:v>42121.945543981485</c:v>
                </c:pt>
                <c:pt idx="5910">
                  <c:v>42121.945601851854</c:v>
                </c:pt>
                <c:pt idx="5911">
                  <c:v>42121.945648148147</c:v>
                </c:pt>
                <c:pt idx="5912">
                  <c:v>42121.945706018516</c:v>
                </c:pt>
                <c:pt idx="5913">
                  <c:v>42121.945763888885</c:v>
                </c:pt>
                <c:pt idx="5914">
                  <c:v>42121.945810185185</c:v>
                </c:pt>
                <c:pt idx="5915">
                  <c:v>42121.945868055554</c:v>
                </c:pt>
                <c:pt idx="5916">
                  <c:v>42121.945925925924</c:v>
                </c:pt>
                <c:pt idx="5917">
                  <c:v>42121.945972222224</c:v>
                </c:pt>
                <c:pt idx="5918">
                  <c:v>42121.946030092593</c:v>
                </c:pt>
                <c:pt idx="5919">
                  <c:v>42121.946087962962</c:v>
                </c:pt>
                <c:pt idx="5920">
                  <c:v>42121.946134259262</c:v>
                </c:pt>
                <c:pt idx="5921">
                  <c:v>42121.946192129632</c:v>
                </c:pt>
                <c:pt idx="5922">
                  <c:v>42121.946250000001</c:v>
                </c:pt>
                <c:pt idx="5923">
                  <c:v>42121.94630787037</c:v>
                </c:pt>
                <c:pt idx="5924">
                  <c:v>42121.94635416667</c:v>
                </c:pt>
                <c:pt idx="5925">
                  <c:v>42121.946412037039</c:v>
                </c:pt>
                <c:pt idx="5926">
                  <c:v>42121.946469907409</c:v>
                </c:pt>
                <c:pt idx="5927">
                  <c:v>42121.946516203701</c:v>
                </c:pt>
                <c:pt idx="5928">
                  <c:v>42121.946574074071</c:v>
                </c:pt>
                <c:pt idx="5929">
                  <c:v>42121.946631944447</c:v>
                </c:pt>
                <c:pt idx="5930">
                  <c:v>42121.94667824074</c:v>
                </c:pt>
                <c:pt idx="5931">
                  <c:v>42121.946736111109</c:v>
                </c:pt>
                <c:pt idx="5932">
                  <c:v>42121.946793981479</c:v>
                </c:pt>
                <c:pt idx="5933">
                  <c:v>42121.946840277778</c:v>
                </c:pt>
                <c:pt idx="5934">
                  <c:v>42121.946898148148</c:v>
                </c:pt>
                <c:pt idx="5935">
                  <c:v>42121.946956018517</c:v>
                </c:pt>
                <c:pt idx="5936">
                  <c:v>42121.947002314817</c:v>
                </c:pt>
                <c:pt idx="5937">
                  <c:v>42121.947060185186</c:v>
                </c:pt>
                <c:pt idx="5938">
                  <c:v>42121.947118055556</c:v>
                </c:pt>
                <c:pt idx="5939">
                  <c:v>42121.947175925925</c:v>
                </c:pt>
                <c:pt idx="5940">
                  <c:v>42121.947222222225</c:v>
                </c:pt>
                <c:pt idx="5941">
                  <c:v>42121.947280092594</c:v>
                </c:pt>
                <c:pt idx="5942">
                  <c:v>42121.947337962964</c:v>
                </c:pt>
                <c:pt idx="5943">
                  <c:v>42121.947384259256</c:v>
                </c:pt>
                <c:pt idx="5944">
                  <c:v>42121.947442129633</c:v>
                </c:pt>
                <c:pt idx="5945">
                  <c:v>42121.947500000002</c:v>
                </c:pt>
                <c:pt idx="5946">
                  <c:v>42121.947546296295</c:v>
                </c:pt>
                <c:pt idx="5947">
                  <c:v>42121.947604166664</c:v>
                </c:pt>
                <c:pt idx="5948">
                  <c:v>42121.947662037041</c:v>
                </c:pt>
                <c:pt idx="5949">
                  <c:v>42121.947708333333</c:v>
                </c:pt>
                <c:pt idx="5950">
                  <c:v>42121.947766203702</c:v>
                </c:pt>
                <c:pt idx="5951">
                  <c:v>42121.947824074072</c:v>
                </c:pt>
                <c:pt idx="5952">
                  <c:v>42121.947870370372</c:v>
                </c:pt>
                <c:pt idx="5953">
                  <c:v>42121.947928240741</c:v>
                </c:pt>
                <c:pt idx="5954">
                  <c:v>42121.94798611111</c:v>
                </c:pt>
                <c:pt idx="5955">
                  <c:v>42121.94804398148</c:v>
                </c:pt>
                <c:pt idx="5956">
                  <c:v>42121.94809027778</c:v>
                </c:pt>
                <c:pt idx="5957">
                  <c:v>42121.948148148149</c:v>
                </c:pt>
                <c:pt idx="5958">
                  <c:v>42121.948206018518</c:v>
                </c:pt>
                <c:pt idx="5959">
                  <c:v>42121.948252314818</c:v>
                </c:pt>
                <c:pt idx="5960">
                  <c:v>42121.948310185187</c:v>
                </c:pt>
                <c:pt idx="5961">
                  <c:v>42121.948368055557</c:v>
                </c:pt>
                <c:pt idx="5962">
                  <c:v>42121.948414351849</c:v>
                </c:pt>
                <c:pt idx="5963">
                  <c:v>42121.948472222219</c:v>
                </c:pt>
                <c:pt idx="5964">
                  <c:v>42121.948530092595</c:v>
                </c:pt>
                <c:pt idx="5965">
                  <c:v>42121.948576388888</c:v>
                </c:pt>
                <c:pt idx="5966">
                  <c:v>42121.948634259257</c:v>
                </c:pt>
                <c:pt idx="5967">
                  <c:v>42121.948692129627</c:v>
                </c:pt>
                <c:pt idx="5968">
                  <c:v>42121.948738425926</c:v>
                </c:pt>
                <c:pt idx="5969">
                  <c:v>42121.948796296296</c:v>
                </c:pt>
                <c:pt idx="5970">
                  <c:v>42121.948854166665</c:v>
                </c:pt>
                <c:pt idx="5971">
                  <c:v>42121.948912037034</c:v>
                </c:pt>
                <c:pt idx="5972">
                  <c:v>42121.948958333334</c:v>
                </c:pt>
                <c:pt idx="5973">
                  <c:v>42121.949016203704</c:v>
                </c:pt>
                <c:pt idx="5974">
                  <c:v>42121.949074074073</c:v>
                </c:pt>
                <c:pt idx="5975">
                  <c:v>42121.949120370373</c:v>
                </c:pt>
                <c:pt idx="5976">
                  <c:v>42121.949178240742</c:v>
                </c:pt>
                <c:pt idx="5977">
                  <c:v>42121.949236111112</c:v>
                </c:pt>
                <c:pt idx="5978">
                  <c:v>42121.949282407404</c:v>
                </c:pt>
                <c:pt idx="5979">
                  <c:v>42121.949340277781</c:v>
                </c:pt>
                <c:pt idx="5980">
                  <c:v>42121.94939814815</c:v>
                </c:pt>
                <c:pt idx="5981">
                  <c:v>42121.949444444443</c:v>
                </c:pt>
                <c:pt idx="5982">
                  <c:v>42121.949502314812</c:v>
                </c:pt>
                <c:pt idx="5983">
                  <c:v>42121.949560185189</c:v>
                </c:pt>
                <c:pt idx="5984">
                  <c:v>42121.949606481481</c:v>
                </c:pt>
                <c:pt idx="5985">
                  <c:v>42121.949664351851</c:v>
                </c:pt>
                <c:pt idx="5986">
                  <c:v>42121.94972222222</c:v>
                </c:pt>
                <c:pt idx="5987">
                  <c:v>42121.94976851852</c:v>
                </c:pt>
                <c:pt idx="5988">
                  <c:v>42121.949826388889</c:v>
                </c:pt>
                <c:pt idx="5989">
                  <c:v>42121.949884259258</c:v>
                </c:pt>
                <c:pt idx="5990">
                  <c:v>42121.949942129628</c:v>
                </c:pt>
                <c:pt idx="5991">
                  <c:v>42121.949988425928</c:v>
                </c:pt>
                <c:pt idx="5992">
                  <c:v>42121.950046296297</c:v>
                </c:pt>
                <c:pt idx="5993">
                  <c:v>42121.950104166666</c:v>
                </c:pt>
                <c:pt idx="5994">
                  <c:v>42121.950150462966</c:v>
                </c:pt>
                <c:pt idx="5995">
                  <c:v>42121.950208333335</c:v>
                </c:pt>
                <c:pt idx="5996">
                  <c:v>42121.950266203705</c:v>
                </c:pt>
                <c:pt idx="5997">
                  <c:v>42121.950312499997</c:v>
                </c:pt>
                <c:pt idx="5998">
                  <c:v>42121.950370370374</c:v>
                </c:pt>
                <c:pt idx="5999">
                  <c:v>42121.950428240743</c:v>
                </c:pt>
                <c:pt idx="6000">
                  <c:v>42121.950474537036</c:v>
                </c:pt>
                <c:pt idx="6001">
                  <c:v>42121.950532407405</c:v>
                </c:pt>
                <c:pt idx="6002">
                  <c:v>42121.950590277775</c:v>
                </c:pt>
                <c:pt idx="6003">
                  <c:v>42121.950636574074</c:v>
                </c:pt>
                <c:pt idx="6004">
                  <c:v>42121.950694444444</c:v>
                </c:pt>
                <c:pt idx="6005">
                  <c:v>42121.950752314813</c:v>
                </c:pt>
                <c:pt idx="6006">
                  <c:v>42121.950810185182</c:v>
                </c:pt>
                <c:pt idx="6007">
                  <c:v>42121.950856481482</c:v>
                </c:pt>
                <c:pt idx="6008">
                  <c:v>42121.950914351852</c:v>
                </c:pt>
                <c:pt idx="6009">
                  <c:v>42121.950972222221</c:v>
                </c:pt>
                <c:pt idx="6010">
                  <c:v>42121.951018518521</c:v>
                </c:pt>
                <c:pt idx="6011">
                  <c:v>42121.95107638889</c:v>
                </c:pt>
                <c:pt idx="6012">
                  <c:v>42121.95113425926</c:v>
                </c:pt>
                <c:pt idx="6013">
                  <c:v>42121.951180555552</c:v>
                </c:pt>
                <c:pt idx="6014">
                  <c:v>42121.951238425929</c:v>
                </c:pt>
                <c:pt idx="6015">
                  <c:v>42121.951296296298</c:v>
                </c:pt>
                <c:pt idx="6016">
                  <c:v>42121.951342592591</c:v>
                </c:pt>
                <c:pt idx="6017">
                  <c:v>42121.95140046296</c:v>
                </c:pt>
                <c:pt idx="6018">
                  <c:v>42121.951458333337</c:v>
                </c:pt>
                <c:pt idx="6019">
                  <c:v>42121.951504629629</c:v>
                </c:pt>
                <c:pt idx="6020">
                  <c:v>42121.951562499999</c:v>
                </c:pt>
                <c:pt idx="6021">
                  <c:v>42121.951620370368</c:v>
                </c:pt>
                <c:pt idx="6022">
                  <c:v>42121.951678240737</c:v>
                </c:pt>
                <c:pt idx="6023">
                  <c:v>42121.951724537037</c:v>
                </c:pt>
                <c:pt idx="6024">
                  <c:v>42121.951782407406</c:v>
                </c:pt>
                <c:pt idx="6025">
                  <c:v>42121.951840277776</c:v>
                </c:pt>
                <c:pt idx="6026">
                  <c:v>42121.951886574076</c:v>
                </c:pt>
                <c:pt idx="6027">
                  <c:v>42121.951944444445</c:v>
                </c:pt>
                <c:pt idx="6028">
                  <c:v>42121.952002314814</c:v>
                </c:pt>
                <c:pt idx="6029">
                  <c:v>42121.952048611114</c:v>
                </c:pt>
                <c:pt idx="6030">
                  <c:v>42121.952106481483</c:v>
                </c:pt>
                <c:pt idx="6031">
                  <c:v>42121.952164351853</c:v>
                </c:pt>
                <c:pt idx="6032">
                  <c:v>42121.952210648145</c:v>
                </c:pt>
                <c:pt idx="6033">
                  <c:v>42121.952268518522</c:v>
                </c:pt>
                <c:pt idx="6034">
                  <c:v>42121.952326388891</c:v>
                </c:pt>
                <c:pt idx="6035">
                  <c:v>42121.952372685184</c:v>
                </c:pt>
                <c:pt idx="6036">
                  <c:v>42121.952430555553</c:v>
                </c:pt>
                <c:pt idx="6037">
                  <c:v>42121.952488425923</c:v>
                </c:pt>
                <c:pt idx="6038">
                  <c:v>42121.952546296299</c:v>
                </c:pt>
                <c:pt idx="6039">
                  <c:v>42121.952592592592</c:v>
                </c:pt>
                <c:pt idx="6040">
                  <c:v>42121.952650462961</c:v>
                </c:pt>
                <c:pt idx="6041">
                  <c:v>42121.952708333331</c:v>
                </c:pt>
                <c:pt idx="6042">
                  <c:v>42121.95275462963</c:v>
                </c:pt>
                <c:pt idx="6043">
                  <c:v>42121.9528125</c:v>
                </c:pt>
                <c:pt idx="6044">
                  <c:v>42121.952870370369</c:v>
                </c:pt>
                <c:pt idx="6045">
                  <c:v>42121.952916666669</c:v>
                </c:pt>
                <c:pt idx="6046">
                  <c:v>42121.952974537038</c:v>
                </c:pt>
                <c:pt idx="6047">
                  <c:v>42121.953032407408</c:v>
                </c:pt>
                <c:pt idx="6048">
                  <c:v>42121.9530787037</c:v>
                </c:pt>
                <c:pt idx="6049">
                  <c:v>42121.953136574077</c:v>
                </c:pt>
                <c:pt idx="6050">
                  <c:v>42121.953194444446</c:v>
                </c:pt>
                <c:pt idx="6051">
                  <c:v>42121.953240740739</c:v>
                </c:pt>
                <c:pt idx="6052">
                  <c:v>42121.953298611108</c:v>
                </c:pt>
                <c:pt idx="6053">
                  <c:v>42121.953356481485</c:v>
                </c:pt>
                <c:pt idx="6054">
                  <c:v>42121.953414351854</c:v>
                </c:pt>
                <c:pt idx="6055">
                  <c:v>42121.953460648147</c:v>
                </c:pt>
                <c:pt idx="6056">
                  <c:v>42121.953518518516</c:v>
                </c:pt>
                <c:pt idx="6057">
                  <c:v>42121.953576388885</c:v>
                </c:pt>
                <c:pt idx="6058">
                  <c:v>42121.953622685185</c:v>
                </c:pt>
                <c:pt idx="6059">
                  <c:v>42121.953680555554</c:v>
                </c:pt>
                <c:pt idx="6060">
                  <c:v>42121.953738425924</c:v>
                </c:pt>
                <c:pt idx="6061">
                  <c:v>42121.953784722224</c:v>
                </c:pt>
                <c:pt idx="6062">
                  <c:v>42121.953842592593</c:v>
                </c:pt>
                <c:pt idx="6063">
                  <c:v>42121.953900462962</c:v>
                </c:pt>
                <c:pt idx="6064">
                  <c:v>42121.953946759262</c:v>
                </c:pt>
                <c:pt idx="6065">
                  <c:v>42121.954004629632</c:v>
                </c:pt>
                <c:pt idx="6066">
                  <c:v>42121.954062500001</c:v>
                </c:pt>
                <c:pt idx="6067">
                  <c:v>42121.954108796293</c:v>
                </c:pt>
                <c:pt idx="6068">
                  <c:v>42121.95416666667</c:v>
                </c:pt>
                <c:pt idx="6069">
                  <c:v>42121.954224537039</c:v>
                </c:pt>
                <c:pt idx="6070">
                  <c:v>42121.954270833332</c:v>
                </c:pt>
                <c:pt idx="6071">
                  <c:v>42121.954328703701</c:v>
                </c:pt>
                <c:pt idx="6072">
                  <c:v>42121.954386574071</c:v>
                </c:pt>
                <c:pt idx="6073">
                  <c:v>42121.954444444447</c:v>
                </c:pt>
                <c:pt idx="6074">
                  <c:v>42121.95449074074</c:v>
                </c:pt>
                <c:pt idx="6075">
                  <c:v>42121.954548611109</c:v>
                </c:pt>
                <c:pt idx="6076">
                  <c:v>42121.954606481479</c:v>
                </c:pt>
                <c:pt idx="6077">
                  <c:v>42121.954652777778</c:v>
                </c:pt>
                <c:pt idx="6078">
                  <c:v>42121.954710648148</c:v>
                </c:pt>
                <c:pt idx="6079">
                  <c:v>42121.954768518517</c:v>
                </c:pt>
                <c:pt idx="6080">
                  <c:v>42121.954814814817</c:v>
                </c:pt>
                <c:pt idx="6081">
                  <c:v>42121.954872685186</c:v>
                </c:pt>
                <c:pt idx="6082">
                  <c:v>42121.954930555556</c:v>
                </c:pt>
                <c:pt idx="6083">
                  <c:v>42121.954976851855</c:v>
                </c:pt>
                <c:pt idx="6084">
                  <c:v>42121.955034722225</c:v>
                </c:pt>
                <c:pt idx="6085">
                  <c:v>42121.955092592594</c:v>
                </c:pt>
                <c:pt idx="6086">
                  <c:v>42121.955138888887</c:v>
                </c:pt>
                <c:pt idx="6087">
                  <c:v>42121.955196759256</c:v>
                </c:pt>
                <c:pt idx="6088">
                  <c:v>42121.955254629633</c:v>
                </c:pt>
                <c:pt idx="6089">
                  <c:v>42121.955312500002</c:v>
                </c:pt>
                <c:pt idx="6090">
                  <c:v>42121.955358796295</c:v>
                </c:pt>
                <c:pt idx="6091">
                  <c:v>42121.955416666664</c:v>
                </c:pt>
                <c:pt idx="6092">
                  <c:v>42121.955474537041</c:v>
                </c:pt>
                <c:pt idx="6093">
                  <c:v>42121.955520833333</c:v>
                </c:pt>
                <c:pt idx="6094">
                  <c:v>42121.955578703702</c:v>
                </c:pt>
                <c:pt idx="6095">
                  <c:v>42121.955636574072</c:v>
                </c:pt>
                <c:pt idx="6096">
                  <c:v>42121.955682870372</c:v>
                </c:pt>
                <c:pt idx="6097">
                  <c:v>42121.955740740741</c:v>
                </c:pt>
                <c:pt idx="6098">
                  <c:v>42121.95579861111</c:v>
                </c:pt>
                <c:pt idx="6099">
                  <c:v>42121.95584490741</c:v>
                </c:pt>
                <c:pt idx="6100">
                  <c:v>42121.95590277778</c:v>
                </c:pt>
                <c:pt idx="6101">
                  <c:v>42121.955960648149</c:v>
                </c:pt>
                <c:pt idx="6102">
                  <c:v>42121.956006944441</c:v>
                </c:pt>
                <c:pt idx="6103">
                  <c:v>42121.956064814818</c:v>
                </c:pt>
                <c:pt idx="6104">
                  <c:v>42121.956122685187</c:v>
                </c:pt>
                <c:pt idx="6105">
                  <c:v>42121.956180555557</c:v>
                </c:pt>
                <c:pt idx="6106">
                  <c:v>42121.956226851849</c:v>
                </c:pt>
                <c:pt idx="6107">
                  <c:v>42121.956284722219</c:v>
                </c:pt>
                <c:pt idx="6108">
                  <c:v>42121.956342592595</c:v>
                </c:pt>
                <c:pt idx="6109">
                  <c:v>42121.956388888888</c:v>
                </c:pt>
                <c:pt idx="6110">
                  <c:v>42121.956446759257</c:v>
                </c:pt>
                <c:pt idx="6111">
                  <c:v>42121.956504629627</c:v>
                </c:pt>
                <c:pt idx="6112">
                  <c:v>42121.956550925926</c:v>
                </c:pt>
                <c:pt idx="6113">
                  <c:v>42121.956608796296</c:v>
                </c:pt>
                <c:pt idx="6114">
                  <c:v>42121.956666666665</c:v>
                </c:pt>
                <c:pt idx="6115">
                  <c:v>42121.956712962965</c:v>
                </c:pt>
                <c:pt idx="6116">
                  <c:v>42121.956770833334</c:v>
                </c:pt>
                <c:pt idx="6117">
                  <c:v>42121.956828703704</c:v>
                </c:pt>
                <c:pt idx="6118">
                  <c:v>42121.956875000003</c:v>
                </c:pt>
                <c:pt idx="6119">
                  <c:v>42121.956932870373</c:v>
                </c:pt>
                <c:pt idx="6120">
                  <c:v>42121.956990740742</c:v>
                </c:pt>
                <c:pt idx="6121">
                  <c:v>42121.957048611112</c:v>
                </c:pt>
                <c:pt idx="6122">
                  <c:v>42121.957094907404</c:v>
                </c:pt>
                <c:pt idx="6123">
                  <c:v>42121.957152777781</c:v>
                </c:pt>
                <c:pt idx="6124">
                  <c:v>42121.95721064815</c:v>
                </c:pt>
                <c:pt idx="6125">
                  <c:v>42121.957256944443</c:v>
                </c:pt>
                <c:pt idx="6126">
                  <c:v>42121.957314814812</c:v>
                </c:pt>
                <c:pt idx="6127">
                  <c:v>42121.957372685189</c:v>
                </c:pt>
                <c:pt idx="6128">
                  <c:v>42121.957418981481</c:v>
                </c:pt>
                <c:pt idx="6129">
                  <c:v>42121.957476851851</c:v>
                </c:pt>
                <c:pt idx="6130">
                  <c:v>42121.95753472222</c:v>
                </c:pt>
                <c:pt idx="6131">
                  <c:v>42121.95758101852</c:v>
                </c:pt>
                <c:pt idx="6132">
                  <c:v>42121.957638888889</c:v>
                </c:pt>
                <c:pt idx="6133">
                  <c:v>42121.957696759258</c:v>
                </c:pt>
                <c:pt idx="6134">
                  <c:v>42121.957743055558</c:v>
                </c:pt>
                <c:pt idx="6135">
                  <c:v>42121.957800925928</c:v>
                </c:pt>
                <c:pt idx="6136">
                  <c:v>42121.957858796297</c:v>
                </c:pt>
                <c:pt idx="6137">
                  <c:v>42121.957916666666</c:v>
                </c:pt>
                <c:pt idx="6138">
                  <c:v>42121.957962962966</c:v>
                </c:pt>
                <c:pt idx="6139">
                  <c:v>42121.958020833335</c:v>
                </c:pt>
                <c:pt idx="6140">
                  <c:v>42121.958078703705</c:v>
                </c:pt>
                <c:pt idx="6141">
                  <c:v>42121.958124999997</c:v>
                </c:pt>
                <c:pt idx="6142">
                  <c:v>42121.958182870374</c:v>
                </c:pt>
                <c:pt idx="6143">
                  <c:v>42121.958240740743</c:v>
                </c:pt>
                <c:pt idx="6144">
                  <c:v>42121.958287037036</c:v>
                </c:pt>
                <c:pt idx="6145">
                  <c:v>42121.958344907405</c:v>
                </c:pt>
                <c:pt idx="6146">
                  <c:v>42121.958402777775</c:v>
                </c:pt>
                <c:pt idx="6147">
                  <c:v>42121.958449074074</c:v>
                </c:pt>
                <c:pt idx="6148">
                  <c:v>42121.958506944444</c:v>
                </c:pt>
                <c:pt idx="6149">
                  <c:v>42121.958564814813</c:v>
                </c:pt>
                <c:pt idx="6150">
                  <c:v>42121.958611111113</c:v>
                </c:pt>
                <c:pt idx="6151">
                  <c:v>42121.958668981482</c:v>
                </c:pt>
                <c:pt idx="6152">
                  <c:v>42121.958726851852</c:v>
                </c:pt>
                <c:pt idx="6153">
                  <c:v>42121.958773148152</c:v>
                </c:pt>
                <c:pt idx="6154">
                  <c:v>42121.958831018521</c:v>
                </c:pt>
                <c:pt idx="6155">
                  <c:v>42121.95888888889</c:v>
                </c:pt>
                <c:pt idx="6156">
                  <c:v>42121.95894675926</c:v>
                </c:pt>
                <c:pt idx="6157">
                  <c:v>42121.958993055552</c:v>
                </c:pt>
                <c:pt idx="6158">
                  <c:v>42121.959050925929</c:v>
                </c:pt>
                <c:pt idx="6159">
                  <c:v>42121.959108796298</c:v>
                </c:pt>
                <c:pt idx="6160">
                  <c:v>42121.959155092591</c:v>
                </c:pt>
                <c:pt idx="6161">
                  <c:v>42121.95921296296</c:v>
                </c:pt>
                <c:pt idx="6162">
                  <c:v>42121.959270833337</c:v>
                </c:pt>
                <c:pt idx="6163">
                  <c:v>42121.959317129629</c:v>
                </c:pt>
                <c:pt idx="6164">
                  <c:v>42121.959374999999</c:v>
                </c:pt>
                <c:pt idx="6165">
                  <c:v>42121.959432870368</c:v>
                </c:pt>
                <c:pt idx="6166">
                  <c:v>42121.959479166668</c:v>
                </c:pt>
                <c:pt idx="6167">
                  <c:v>42121.959537037037</c:v>
                </c:pt>
                <c:pt idx="6168">
                  <c:v>42121.959594907406</c:v>
                </c:pt>
                <c:pt idx="6169">
                  <c:v>42121.959641203706</c:v>
                </c:pt>
                <c:pt idx="6170">
                  <c:v>42121.959699074076</c:v>
                </c:pt>
                <c:pt idx="6171">
                  <c:v>42121.959756944445</c:v>
                </c:pt>
                <c:pt idx="6172">
                  <c:v>42121.959814814814</c:v>
                </c:pt>
                <c:pt idx="6173">
                  <c:v>42121.959861111114</c:v>
                </c:pt>
                <c:pt idx="6174">
                  <c:v>42121.959918981483</c:v>
                </c:pt>
                <c:pt idx="6175">
                  <c:v>42121.959976851853</c:v>
                </c:pt>
                <c:pt idx="6176">
                  <c:v>42121.960023148145</c:v>
                </c:pt>
                <c:pt idx="6177">
                  <c:v>42121.960081018522</c:v>
                </c:pt>
                <c:pt idx="6178">
                  <c:v>42121.960138888891</c:v>
                </c:pt>
                <c:pt idx="6179">
                  <c:v>42121.960185185184</c:v>
                </c:pt>
                <c:pt idx="6180">
                  <c:v>42121.960243055553</c:v>
                </c:pt>
                <c:pt idx="6181">
                  <c:v>42121.960300925923</c:v>
                </c:pt>
                <c:pt idx="6182">
                  <c:v>42121.960347222222</c:v>
                </c:pt>
                <c:pt idx="6183">
                  <c:v>42121.960405092592</c:v>
                </c:pt>
                <c:pt idx="6184">
                  <c:v>42121.960462962961</c:v>
                </c:pt>
                <c:pt idx="6185">
                  <c:v>42121.960509259261</c:v>
                </c:pt>
                <c:pt idx="6186">
                  <c:v>42121.96056712963</c:v>
                </c:pt>
                <c:pt idx="6187">
                  <c:v>42121.960625</c:v>
                </c:pt>
                <c:pt idx="6188">
                  <c:v>42121.960682870369</c:v>
                </c:pt>
                <c:pt idx="6189">
                  <c:v>42121.960729166669</c:v>
                </c:pt>
                <c:pt idx="6190">
                  <c:v>42121.960787037038</c:v>
                </c:pt>
                <c:pt idx="6191">
                  <c:v>42121.960844907408</c:v>
                </c:pt>
                <c:pt idx="6192">
                  <c:v>42121.9608912037</c:v>
                </c:pt>
                <c:pt idx="6193">
                  <c:v>42121.960949074077</c:v>
                </c:pt>
                <c:pt idx="6194">
                  <c:v>42121.961006944446</c:v>
                </c:pt>
                <c:pt idx="6195">
                  <c:v>42121.961053240739</c:v>
                </c:pt>
                <c:pt idx="6196">
                  <c:v>42121.961111111108</c:v>
                </c:pt>
                <c:pt idx="6197">
                  <c:v>42121.961168981485</c:v>
                </c:pt>
                <c:pt idx="6198">
                  <c:v>42121.961215277777</c:v>
                </c:pt>
                <c:pt idx="6199">
                  <c:v>42121.961273148147</c:v>
                </c:pt>
                <c:pt idx="6200">
                  <c:v>42121.961331018516</c:v>
                </c:pt>
                <c:pt idx="6201">
                  <c:v>42121.961377314816</c:v>
                </c:pt>
                <c:pt idx="6202">
                  <c:v>42121.961435185185</c:v>
                </c:pt>
                <c:pt idx="6203">
                  <c:v>42121.961493055554</c:v>
                </c:pt>
                <c:pt idx="6204">
                  <c:v>42121.961550925924</c:v>
                </c:pt>
                <c:pt idx="6205">
                  <c:v>42121.961597222224</c:v>
                </c:pt>
                <c:pt idx="6206">
                  <c:v>42121.961655092593</c:v>
                </c:pt>
                <c:pt idx="6207">
                  <c:v>42121.961712962962</c:v>
                </c:pt>
                <c:pt idx="6208">
                  <c:v>42121.961759259262</c:v>
                </c:pt>
                <c:pt idx="6209">
                  <c:v>42121.961817129632</c:v>
                </c:pt>
                <c:pt idx="6210">
                  <c:v>42121.961875000001</c:v>
                </c:pt>
                <c:pt idx="6211">
                  <c:v>42121.961921296293</c:v>
                </c:pt>
                <c:pt idx="6212">
                  <c:v>42121.96197916667</c:v>
                </c:pt>
                <c:pt idx="6213">
                  <c:v>42121.962037037039</c:v>
                </c:pt>
                <c:pt idx="6214">
                  <c:v>42121.962083333332</c:v>
                </c:pt>
                <c:pt idx="6215">
                  <c:v>42121.962141203701</c:v>
                </c:pt>
                <c:pt idx="6216">
                  <c:v>42121.962199074071</c:v>
                </c:pt>
                <c:pt idx="6217">
                  <c:v>42121.962245370371</c:v>
                </c:pt>
                <c:pt idx="6218">
                  <c:v>42121.96230324074</c:v>
                </c:pt>
                <c:pt idx="6219">
                  <c:v>42121.962361111109</c:v>
                </c:pt>
                <c:pt idx="6220">
                  <c:v>42121.962418981479</c:v>
                </c:pt>
                <c:pt idx="6221">
                  <c:v>42121.962465277778</c:v>
                </c:pt>
                <c:pt idx="6222">
                  <c:v>42121.962523148148</c:v>
                </c:pt>
                <c:pt idx="6223">
                  <c:v>42121.962581018517</c:v>
                </c:pt>
                <c:pt idx="6224">
                  <c:v>42121.962627314817</c:v>
                </c:pt>
                <c:pt idx="6225">
                  <c:v>42121.962685185186</c:v>
                </c:pt>
                <c:pt idx="6226">
                  <c:v>42121.962743055556</c:v>
                </c:pt>
                <c:pt idx="6227">
                  <c:v>42121.962789351855</c:v>
                </c:pt>
                <c:pt idx="6228">
                  <c:v>42121.962847222225</c:v>
                </c:pt>
                <c:pt idx="6229">
                  <c:v>42121.962905092594</c:v>
                </c:pt>
                <c:pt idx="6230">
                  <c:v>42121.962951388887</c:v>
                </c:pt>
                <c:pt idx="6231">
                  <c:v>42121.963009259256</c:v>
                </c:pt>
                <c:pt idx="6232">
                  <c:v>42121.963067129633</c:v>
                </c:pt>
                <c:pt idx="6233">
                  <c:v>42121.963113425925</c:v>
                </c:pt>
                <c:pt idx="6234">
                  <c:v>42121.963171296295</c:v>
                </c:pt>
                <c:pt idx="6235">
                  <c:v>42121.963229166664</c:v>
                </c:pt>
                <c:pt idx="6236">
                  <c:v>42121.963275462964</c:v>
                </c:pt>
                <c:pt idx="6237">
                  <c:v>42121.963333333333</c:v>
                </c:pt>
                <c:pt idx="6238">
                  <c:v>42121.963391203702</c:v>
                </c:pt>
                <c:pt idx="6239">
                  <c:v>42121.963449074072</c:v>
                </c:pt>
                <c:pt idx="6240">
                  <c:v>42121.963495370372</c:v>
                </c:pt>
                <c:pt idx="6241">
                  <c:v>42121.963553240741</c:v>
                </c:pt>
                <c:pt idx="6242">
                  <c:v>42121.96361111111</c:v>
                </c:pt>
                <c:pt idx="6243">
                  <c:v>42121.96365740741</c:v>
                </c:pt>
                <c:pt idx="6244">
                  <c:v>42121.96371527778</c:v>
                </c:pt>
                <c:pt idx="6245">
                  <c:v>42121.963773148149</c:v>
                </c:pt>
                <c:pt idx="6246">
                  <c:v>42121.963819444441</c:v>
                </c:pt>
                <c:pt idx="6247">
                  <c:v>42121.963877314818</c:v>
                </c:pt>
                <c:pt idx="6248">
                  <c:v>42121.963935185187</c:v>
                </c:pt>
                <c:pt idx="6249">
                  <c:v>42121.96398148148</c:v>
                </c:pt>
                <c:pt idx="6250">
                  <c:v>42121.964039351849</c:v>
                </c:pt>
                <c:pt idx="6251">
                  <c:v>42121.964097222219</c:v>
                </c:pt>
                <c:pt idx="6252">
                  <c:v>42121.964143518519</c:v>
                </c:pt>
                <c:pt idx="6253">
                  <c:v>42121.964201388888</c:v>
                </c:pt>
                <c:pt idx="6254">
                  <c:v>42121.964259259257</c:v>
                </c:pt>
                <c:pt idx="6255">
                  <c:v>42121.964317129627</c:v>
                </c:pt>
                <c:pt idx="6256">
                  <c:v>42121.964363425926</c:v>
                </c:pt>
                <c:pt idx="6257">
                  <c:v>42121.964421296296</c:v>
                </c:pt>
                <c:pt idx="6258">
                  <c:v>42121.964479166665</c:v>
                </c:pt>
                <c:pt idx="6259">
                  <c:v>42121.964525462965</c:v>
                </c:pt>
                <c:pt idx="6260">
                  <c:v>42121.964583333334</c:v>
                </c:pt>
                <c:pt idx="6261">
                  <c:v>42121.964641203704</c:v>
                </c:pt>
                <c:pt idx="6262">
                  <c:v>42121.964687500003</c:v>
                </c:pt>
                <c:pt idx="6263">
                  <c:v>42121.964745370373</c:v>
                </c:pt>
                <c:pt idx="6264">
                  <c:v>42121.964803240742</c:v>
                </c:pt>
                <c:pt idx="6265">
                  <c:v>42121.964849537035</c:v>
                </c:pt>
                <c:pt idx="6266">
                  <c:v>42121.964907407404</c:v>
                </c:pt>
                <c:pt idx="6267">
                  <c:v>42121.964965277781</c:v>
                </c:pt>
                <c:pt idx="6268">
                  <c:v>42121.965011574073</c:v>
                </c:pt>
                <c:pt idx="6269">
                  <c:v>42121.965069444443</c:v>
                </c:pt>
                <c:pt idx="6270">
                  <c:v>42121.965127314812</c:v>
                </c:pt>
                <c:pt idx="6271">
                  <c:v>42121.965185185189</c:v>
                </c:pt>
                <c:pt idx="6272">
                  <c:v>42121.965231481481</c:v>
                </c:pt>
                <c:pt idx="6273">
                  <c:v>42121.965289351851</c:v>
                </c:pt>
                <c:pt idx="6274">
                  <c:v>42121.96534722222</c:v>
                </c:pt>
                <c:pt idx="6275">
                  <c:v>42121.96539351852</c:v>
                </c:pt>
                <c:pt idx="6276">
                  <c:v>42121.965451388889</c:v>
                </c:pt>
                <c:pt idx="6277">
                  <c:v>42121.965509259258</c:v>
                </c:pt>
                <c:pt idx="6278">
                  <c:v>42121.965555555558</c:v>
                </c:pt>
                <c:pt idx="6279">
                  <c:v>42121.965613425928</c:v>
                </c:pt>
                <c:pt idx="6280">
                  <c:v>42121.965671296297</c:v>
                </c:pt>
                <c:pt idx="6281">
                  <c:v>42121.965717592589</c:v>
                </c:pt>
                <c:pt idx="6282">
                  <c:v>42121.965775462966</c:v>
                </c:pt>
                <c:pt idx="6283">
                  <c:v>42121.965833333335</c:v>
                </c:pt>
                <c:pt idx="6284">
                  <c:v>42121.965879629628</c:v>
                </c:pt>
                <c:pt idx="6285">
                  <c:v>42121.965937499997</c:v>
                </c:pt>
                <c:pt idx="6286">
                  <c:v>42121.965995370374</c:v>
                </c:pt>
                <c:pt idx="6287">
                  <c:v>42121.966053240743</c:v>
                </c:pt>
                <c:pt idx="6288">
                  <c:v>42121.966099537036</c:v>
                </c:pt>
                <c:pt idx="6289">
                  <c:v>42121.966157407405</c:v>
                </c:pt>
                <c:pt idx="6290">
                  <c:v>42121.966215277775</c:v>
                </c:pt>
                <c:pt idx="6291">
                  <c:v>42121.966261574074</c:v>
                </c:pt>
                <c:pt idx="6292">
                  <c:v>42121.966319444444</c:v>
                </c:pt>
                <c:pt idx="6293">
                  <c:v>42121.966377314813</c:v>
                </c:pt>
                <c:pt idx="6294">
                  <c:v>42121.966423611113</c:v>
                </c:pt>
                <c:pt idx="6295">
                  <c:v>42121.966481481482</c:v>
                </c:pt>
                <c:pt idx="6296">
                  <c:v>42121.966539351852</c:v>
                </c:pt>
                <c:pt idx="6297">
                  <c:v>42121.966585648152</c:v>
                </c:pt>
                <c:pt idx="6298">
                  <c:v>42121.966643518521</c:v>
                </c:pt>
                <c:pt idx="6299">
                  <c:v>42121.96670138889</c:v>
                </c:pt>
                <c:pt idx="6300">
                  <c:v>42121.966747685183</c:v>
                </c:pt>
                <c:pt idx="6301">
                  <c:v>42121.966805555552</c:v>
                </c:pt>
                <c:pt idx="6302">
                  <c:v>42121.966863425929</c:v>
                </c:pt>
                <c:pt idx="6303">
                  <c:v>42121.966921296298</c:v>
                </c:pt>
                <c:pt idx="6304">
                  <c:v>42121.966967592591</c:v>
                </c:pt>
                <c:pt idx="6305">
                  <c:v>42121.96702546296</c:v>
                </c:pt>
                <c:pt idx="6306">
                  <c:v>42121.967083333337</c:v>
                </c:pt>
                <c:pt idx="6307">
                  <c:v>42121.967129629629</c:v>
                </c:pt>
                <c:pt idx="6308">
                  <c:v>42121.967187499999</c:v>
                </c:pt>
                <c:pt idx="6309">
                  <c:v>42121.967245370368</c:v>
                </c:pt>
                <c:pt idx="6310">
                  <c:v>42121.967291666668</c:v>
                </c:pt>
                <c:pt idx="6311">
                  <c:v>42121.967349537037</c:v>
                </c:pt>
                <c:pt idx="6312">
                  <c:v>42121.967407407406</c:v>
                </c:pt>
                <c:pt idx="6313">
                  <c:v>42121.967453703706</c:v>
                </c:pt>
                <c:pt idx="6314">
                  <c:v>42121.967511574076</c:v>
                </c:pt>
                <c:pt idx="6315">
                  <c:v>42121.967569444445</c:v>
                </c:pt>
                <c:pt idx="6316">
                  <c:v>42121.967615740738</c:v>
                </c:pt>
                <c:pt idx="6317">
                  <c:v>42121.967673611114</c:v>
                </c:pt>
                <c:pt idx="6318">
                  <c:v>42121.967731481483</c:v>
                </c:pt>
                <c:pt idx="6319">
                  <c:v>42121.967777777776</c:v>
                </c:pt>
                <c:pt idx="6320">
                  <c:v>42121.967835648145</c:v>
                </c:pt>
                <c:pt idx="6321">
                  <c:v>42121.967893518522</c:v>
                </c:pt>
                <c:pt idx="6322">
                  <c:v>42121.967951388891</c:v>
                </c:pt>
                <c:pt idx="6323">
                  <c:v>42121.967997685184</c:v>
                </c:pt>
                <c:pt idx="6324">
                  <c:v>42121.968055555553</c:v>
                </c:pt>
                <c:pt idx="6325">
                  <c:v>42121.968113425923</c:v>
                </c:pt>
                <c:pt idx="6326">
                  <c:v>42121.968159722222</c:v>
                </c:pt>
                <c:pt idx="6327">
                  <c:v>42121.968217592592</c:v>
                </c:pt>
                <c:pt idx="6328">
                  <c:v>42121.968275462961</c:v>
                </c:pt>
                <c:pt idx="6329">
                  <c:v>42121.968321759261</c:v>
                </c:pt>
                <c:pt idx="6330">
                  <c:v>42121.96837962963</c:v>
                </c:pt>
                <c:pt idx="6331">
                  <c:v>42121.9684375</c:v>
                </c:pt>
                <c:pt idx="6332">
                  <c:v>42121.9684837963</c:v>
                </c:pt>
                <c:pt idx="6333">
                  <c:v>42121.968541666669</c:v>
                </c:pt>
                <c:pt idx="6334">
                  <c:v>42121.968599537038</c:v>
                </c:pt>
                <c:pt idx="6335">
                  <c:v>42121.968645833331</c:v>
                </c:pt>
                <c:pt idx="6336">
                  <c:v>42121.9687037037</c:v>
                </c:pt>
                <c:pt idx="6337">
                  <c:v>42121.968761574077</c:v>
                </c:pt>
                <c:pt idx="6338">
                  <c:v>42121.968819444446</c:v>
                </c:pt>
                <c:pt idx="6339">
                  <c:v>42121.968865740739</c:v>
                </c:pt>
                <c:pt idx="6340">
                  <c:v>42121.968923611108</c:v>
                </c:pt>
                <c:pt idx="6341">
                  <c:v>42121.968981481485</c:v>
                </c:pt>
                <c:pt idx="6342">
                  <c:v>42121.969027777777</c:v>
                </c:pt>
                <c:pt idx="6343">
                  <c:v>42121.969085648147</c:v>
                </c:pt>
                <c:pt idx="6344">
                  <c:v>42121.969143518516</c:v>
                </c:pt>
                <c:pt idx="6345">
                  <c:v>42121.969189814816</c:v>
                </c:pt>
                <c:pt idx="6346">
                  <c:v>42121.969247685185</c:v>
                </c:pt>
                <c:pt idx="6347">
                  <c:v>42121.969305555554</c:v>
                </c:pt>
                <c:pt idx="6348">
                  <c:v>42121.969351851854</c:v>
                </c:pt>
                <c:pt idx="6349">
                  <c:v>42121.969409722224</c:v>
                </c:pt>
                <c:pt idx="6350">
                  <c:v>42121.969467592593</c:v>
                </c:pt>
                <c:pt idx="6351">
                  <c:v>42121.969513888886</c:v>
                </c:pt>
                <c:pt idx="6352">
                  <c:v>42121.969571759262</c:v>
                </c:pt>
                <c:pt idx="6353">
                  <c:v>42121.969629629632</c:v>
                </c:pt>
                <c:pt idx="6354">
                  <c:v>42121.969687500001</c:v>
                </c:pt>
                <c:pt idx="6355">
                  <c:v>42121.969733796293</c:v>
                </c:pt>
                <c:pt idx="6356">
                  <c:v>42121.96979166667</c:v>
                </c:pt>
                <c:pt idx="6357">
                  <c:v>42121.969849537039</c:v>
                </c:pt>
                <c:pt idx="6358">
                  <c:v>42121.969895833332</c:v>
                </c:pt>
                <c:pt idx="6359">
                  <c:v>42121.969953703701</c:v>
                </c:pt>
                <c:pt idx="6360">
                  <c:v>42121.970011574071</c:v>
                </c:pt>
                <c:pt idx="6361">
                  <c:v>42121.970057870371</c:v>
                </c:pt>
                <c:pt idx="6362">
                  <c:v>42121.97011574074</c:v>
                </c:pt>
                <c:pt idx="6363">
                  <c:v>42121.970173611109</c:v>
                </c:pt>
                <c:pt idx="6364">
                  <c:v>42121.970219907409</c:v>
                </c:pt>
                <c:pt idx="6365">
                  <c:v>42121.970277777778</c:v>
                </c:pt>
                <c:pt idx="6366">
                  <c:v>42121.970335648148</c:v>
                </c:pt>
                <c:pt idx="6367">
                  <c:v>42121.970381944448</c:v>
                </c:pt>
                <c:pt idx="6368">
                  <c:v>42121.970439814817</c:v>
                </c:pt>
                <c:pt idx="6369">
                  <c:v>42121.970497685186</c:v>
                </c:pt>
                <c:pt idx="6370">
                  <c:v>42121.970555555556</c:v>
                </c:pt>
                <c:pt idx="6371">
                  <c:v>42121.970601851855</c:v>
                </c:pt>
                <c:pt idx="6372">
                  <c:v>42121.970659722225</c:v>
                </c:pt>
                <c:pt idx="6373">
                  <c:v>42121.970717592594</c:v>
                </c:pt>
                <c:pt idx="6374">
                  <c:v>42121.970763888887</c:v>
                </c:pt>
                <c:pt idx="6375">
                  <c:v>42121.970821759256</c:v>
                </c:pt>
                <c:pt idx="6376">
                  <c:v>42121.970879629633</c:v>
                </c:pt>
                <c:pt idx="6377">
                  <c:v>42121.970925925925</c:v>
                </c:pt>
                <c:pt idx="6378">
                  <c:v>42121.970983796295</c:v>
                </c:pt>
                <c:pt idx="6379">
                  <c:v>42121.971041666664</c:v>
                </c:pt>
                <c:pt idx="6380">
                  <c:v>42121.971087962964</c:v>
                </c:pt>
                <c:pt idx="6381">
                  <c:v>42121.971145833333</c:v>
                </c:pt>
                <c:pt idx="6382">
                  <c:v>42121.971203703702</c:v>
                </c:pt>
                <c:pt idx="6383">
                  <c:v>42121.971250000002</c:v>
                </c:pt>
                <c:pt idx="6384">
                  <c:v>42121.971307870372</c:v>
                </c:pt>
                <c:pt idx="6385">
                  <c:v>42121.971365740741</c:v>
                </c:pt>
                <c:pt idx="6386">
                  <c:v>42121.971412037034</c:v>
                </c:pt>
                <c:pt idx="6387">
                  <c:v>42121.97146990741</c:v>
                </c:pt>
                <c:pt idx="6388">
                  <c:v>42121.97152777778</c:v>
                </c:pt>
                <c:pt idx="6389">
                  <c:v>42121.971585648149</c:v>
                </c:pt>
                <c:pt idx="6390">
                  <c:v>42121.971631944441</c:v>
                </c:pt>
                <c:pt idx="6391">
                  <c:v>42121.971689814818</c:v>
                </c:pt>
                <c:pt idx="6392">
                  <c:v>42121.971747685187</c:v>
                </c:pt>
                <c:pt idx="6393">
                  <c:v>42121.97179398148</c:v>
                </c:pt>
                <c:pt idx="6394">
                  <c:v>42121.971851851849</c:v>
                </c:pt>
                <c:pt idx="6395">
                  <c:v>42121.971909722219</c:v>
                </c:pt>
                <c:pt idx="6396">
                  <c:v>42121.971956018519</c:v>
                </c:pt>
                <c:pt idx="6397">
                  <c:v>42121.972013888888</c:v>
                </c:pt>
                <c:pt idx="6398">
                  <c:v>42121.972071759257</c:v>
                </c:pt>
                <c:pt idx="6399">
                  <c:v>42121.972118055557</c:v>
                </c:pt>
                <c:pt idx="6400">
                  <c:v>42121.972175925926</c:v>
                </c:pt>
                <c:pt idx="6401">
                  <c:v>42121.972233796296</c:v>
                </c:pt>
                <c:pt idx="6402">
                  <c:v>42121.972280092596</c:v>
                </c:pt>
                <c:pt idx="6403">
                  <c:v>42121.972337962965</c:v>
                </c:pt>
                <c:pt idx="6404">
                  <c:v>42121.972395833334</c:v>
                </c:pt>
                <c:pt idx="6405">
                  <c:v>42121.972453703704</c:v>
                </c:pt>
                <c:pt idx="6406">
                  <c:v>42121.972500000003</c:v>
                </c:pt>
                <c:pt idx="6407">
                  <c:v>42121.972557870373</c:v>
                </c:pt>
                <c:pt idx="6408">
                  <c:v>42121.972615740742</c:v>
                </c:pt>
                <c:pt idx="6409">
                  <c:v>42121.972662037035</c:v>
                </c:pt>
                <c:pt idx="6410">
                  <c:v>42121.972719907404</c:v>
                </c:pt>
                <c:pt idx="6411">
                  <c:v>42121.972777777781</c:v>
                </c:pt>
                <c:pt idx="6412">
                  <c:v>42121.972824074073</c:v>
                </c:pt>
                <c:pt idx="6413">
                  <c:v>42121.972881944443</c:v>
                </c:pt>
                <c:pt idx="6414">
                  <c:v>42121.972939814812</c:v>
                </c:pt>
                <c:pt idx="6415">
                  <c:v>42121.972986111112</c:v>
                </c:pt>
                <c:pt idx="6416">
                  <c:v>42121.973043981481</c:v>
                </c:pt>
                <c:pt idx="6417">
                  <c:v>42121.973101851851</c:v>
                </c:pt>
                <c:pt idx="6418">
                  <c:v>42121.97314814815</c:v>
                </c:pt>
                <c:pt idx="6419">
                  <c:v>42121.97320601852</c:v>
                </c:pt>
                <c:pt idx="6420">
                  <c:v>42121.973263888889</c:v>
                </c:pt>
                <c:pt idx="6421">
                  <c:v>42121.973321759258</c:v>
                </c:pt>
                <c:pt idx="6422">
                  <c:v>42121.973368055558</c:v>
                </c:pt>
                <c:pt idx="6423">
                  <c:v>42121.973425925928</c:v>
                </c:pt>
                <c:pt idx="6424">
                  <c:v>42121.973483796297</c:v>
                </c:pt>
                <c:pt idx="6425">
                  <c:v>42121.973530092589</c:v>
                </c:pt>
                <c:pt idx="6426">
                  <c:v>42121.973587962966</c:v>
                </c:pt>
                <c:pt idx="6427">
                  <c:v>42121.973645833335</c:v>
                </c:pt>
                <c:pt idx="6428">
                  <c:v>42121.973692129628</c:v>
                </c:pt>
                <c:pt idx="6429">
                  <c:v>42121.973749999997</c:v>
                </c:pt>
                <c:pt idx="6430">
                  <c:v>42121.973807870374</c:v>
                </c:pt>
                <c:pt idx="6431">
                  <c:v>42121.973854166667</c:v>
                </c:pt>
                <c:pt idx="6432">
                  <c:v>42121.973912037036</c:v>
                </c:pt>
                <c:pt idx="6433">
                  <c:v>42121.973969907405</c:v>
                </c:pt>
                <c:pt idx="6434">
                  <c:v>42121.974016203705</c:v>
                </c:pt>
                <c:pt idx="6435">
                  <c:v>42121.974074074074</c:v>
                </c:pt>
                <c:pt idx="6436">
                  <c:v>42121.974131944444</c:v>
                </c:pt>
                <c:pt idx="6437">
                  <c:v>42121.974189814813</c:v>
                </c:pt>
                <c:pt idx="6438">
                  <c:v>42121.974236111113</c:v>
                </c:pt>
                <c:pt idx="6439">
                  <c:v>42121.974293981482</c:v>
                </c:pt>
                <c:pt idx="6440">
                  <c:v>42121.974351851852</c:v>
                </c:pt>
                <c:pt idx="6441">
                  <c:v>42121.974398148152</c:v>
                </c:pt>
                <c:pt idx="6442">
                  <c:v>42121.974456018521</c:v>
                </c:pt>
                <c:pt idx="6443">
                  <c:v>42121.97451388889</c:v>
                </c:pt>
                <c:pt idx="6444">
                  <c:v>42121.974560185183</c:v>
                </c:pt>
                <c:pt idx="6445">
                  <c:v>42121.974618055552</c:v>
                </c:pt>
                <c:pt idx="6446">
                  <c:v>42121.974675925929</c:v>
                </c:pt>
                <c:pt idx="6447">
                  <c:v>42121.974722222221</c:v>
                </c:pt>
                <c:pt idx="6448">
                  <c:v>42121.974780092591</c:v>
                </c:pt>
                <c:pt idx="6449">
                  <c:v>42121.97483796296</c:v>
                </c:pt>
                <c:pt idx="6450">
                  <c:v>42121.97488425926</c:v>
                </c:pt>
                <c:pt idx="6451">
                  <c:v>42121.974942129629</c:v>
                </c:pt>
                <c:pt idx="6452">
                  <c:v>42121.974999999999</c:v>
                </c:pt>
                <c:pt idx="6453">
                  <c:v>42121.975046296298</c:v>
                </c:pt>
                <c:pt idx="6454">
                  <c:v>42121.975104166668</c:v>
                </c:pt>
                <c:pt idx="6455">
                  <c:v>42121.975162037037</c:v>
                </c:pt>
                <c:pt idx="6456">
                  <c:v>42121.975219907406</c:v>
                </c:pt>
                <c:pt idx="6457">
                  <c:v>42121.975266203706</c:v>
                </c:pt>
                <c:pt idx="6458">
                  <c:v>42121.975324074076</c:v>
                </c:pt>
                <c:pt idx="6459">
                  <c:v>42121.975381944445</c:v>
                </c:pt>
                <c:pt idx="6460">
                  <c:v>42121.975428240738</c:v>
                </c:pt>
                <c:pt idx="6461">
                  <c:v>42121.975486111114</c:v>
                </c:pt>
                <c:pt idx="6462">
                  <c:v>42121.975543981483</c:v>
                </c:pt>
                <c:pt idx="6463">
                  <c:v>42121.975590277776</c:v>
                </c:pt>
                <c:pt idx="6464">
                  <c:v>42121.975648148145</c:v>
                </c:pt>
                <c:pt idx="6465">
                  <c:v>42121.975706018522</c:v>
                </c:pt>
                <c:pt idx="6466">
                  <c:v>42121.975752314815</c:v>
                </c:pt>
                <c:pt idx="6467">
                  <c:v>42121.975810185184</c:v>
                </c:pt>
                <c:pt idx="6468">
                  <c:v>42121.975868055553</c:v>
                </c:pt>
                <c:pt idx="6469">
                  <c:v>42121.975914351853</c:v>
                </c:pt>
                <c:pt idx="6470">
                  <c:v>42121.975972222222</c:v>
                </c:pt>
                <c:pt idx="6471">
                  <c:v>42121.976030092592</c:v>
                </c:pt>
                <c:pt idx="6472">
                  <c:v>42121.976087962961</c:v>
                </c:pt>
                <c:pt idx="6473">
                  <c:v>42121.976134259261</c:v>
                </c:pt>
                <c:pt idx="6474">
                  <c:v>42121.97619212963</c:v>
                </c:pt>
                <c:pt idx="6475">
                  <c:v>42121.97625</c:v>
                </c:pt>
                <c:pt idx="6476">
                  <c:v>42121.9762962963</c:v>
                </c:pt>
                <c:pt idx="6477">
                  <c:v>42121.976354166669</c:v>
                </c:pt>
                <c:pt idx="6478">
                  <c:v>42121.976412037038</c:v>
                </c:pt>
                <c:pt idx="6479">
                  <c:v>42121.976458333331</c:v>
                </c:pt>
                <c:pt idx="6480">
                  <c:v>42121.9765162037</c:v>
                </c:pt>
                <c:pt idx="6481">
                  <c:v>42121.976574074077</c:v>
                </c:pt>
                <c:pt idx="6482">
                  <c:v>42121.976620370369</c:v>
                </c:pt>
                <c:pt idx="6483">
                  <c:v>42121.976678240739</c:v>
                </c:pt>
                <c:pt idx="6484">
                  <c:v>42121.976736111108</c:v>
                </c:pt>
                <c:pt idx="6485">
                  <c:v>42121.976782407408</c:v>
                </c:pt>
                <c:pt idx="6486">
                  <c:v>42121.976840277777</c:v>
                </c:pt>
                <c:pt idx="6487">
                  <c:v>42121.976898148147</c:v>
                </c:pt>
                <c:pt idx="6488">
                  <c:v>42121.976956018516</c:v>
                </c:pt>
                <c:pt idx="6489">
                  <c:v>42121.977002314816</c:v>
                </c:pt>
                <c:pt idx="6490">
                  <c:v>42121.977060185185</c:v>
                </c:pt>
                <c:pt idx="6491">
                  <c:v>42121.977118055554</c:v>
                </c:pt>
                <c:pt idx="6492">
                  <c:v>42121.977164351854</c:v>
                </c:pt>
                <c:pt idx="6493">
                  <c:v>42121.977222222224</c:v>
                </c:pt>
                <c:pt idx="6494">
                  <c:v>42121.977280092593</c:v>
                </c:pt>
                <c:pt idx="6495">
                  <c:v>42121.977326388886</c:v>
                </c:pt>
                <c:pt idx="6496">
                  <c:v>42121.977384259262</c:v>
                </c:pt>
                <c:pt idx="6497">
                  <c:v>42121.977442129632</c:v>
                </c:pt>
                <c:pt idx="6498">
                  <c:v>42121.977488425924</c:v>
                </c:pt>
                <c:pt idx="6499">
                  <c:v>42121.977546296293</c:v>
                </c:pt>
                <c:pt idx="6500">
                  <c:v>42121.97760416667</c:v>
                </c:pt>
                <c:pt idx="6501">
                  <c:v>42121.977650462963</c:v>
                </c:pt>
                <c:pt idx="6502">
                  <c:v>42121.977708333332</c:v>
                </c:pt>
                <c:pt idx="6503">
                  <c:v>42121.977766203701</c:v>
                </c:pt>
                <c:pt idx="6504">
                  <c:v>42121.977824074071</c:v>
                </c:pt>
                <c:pt idx="6505">
                  <c:v>42121.977870370371</c:v>
                </c:pt>
                <c:pt idx="6506">
                  <c:v>42121.97792824074</c:v>
                </c:pt>
                <c:pt idx="6507">
                  <c:v>42121.977986111109</c:v>
                </c:pt>
                <c:pt idx="6508">
                  <c:v>42121.978032407409</c:v>
                </c:pt>
                <c:pt idx="6509">
                  <c:v>42121.978090277778</c:v>
                </c:pt>
                <c:pt idx="6510">
                  <c:v>42121.978148148148</c:v>
                </c:pt>
                <c:pt idx="6511">
                  <c:v>42121.978194444448</c:v>
                </c:pt>
                <c:pt idx="6512">
                  <c:v>42121.978252314817</c:v>
                </c:pt>
                <c:pt idx="6513">
                  <c:v>42121.978310185186</c:v>
                </c:pt>
                <c:pt idx="6514">
                  <c:v>42121.978356481479</c:v>
                </c:pt>
                <c:pt idx="6515">
                  <c:v>42121.978414351855</c:v>
                </c:pt>
                <c:pt idx="6516">
                  <c:v>42121.978472222225</c:v>
                </c:pt>
                <c:pt idx="6517">
                  <c:v>42121.978518518517</c:v>
                </c:pt>
                <c:pt idx="6518">
                  <c:v>42121.978576388887</c:v>
                </c:pt>
                <c:pt idx="6519">
                  <c:v>42121.978634259256</c:v>
                </c:pt>
                <c:pt idx="6520">
                  <c:v>42121.978692129633</c:v>
                </c:pt>
                <c:pt idx="6521">
                  <c:v>42121.978738425925</c:v>
                </c:pt>
                <c:pt idx="6522">
                  <c:v>42121.978796296295</c:v>
                </c:pt>
                <c:pt idx="6523">
                  <c:v>42121.978854166664</c:v>
                </c:pt>
                <c:pt idx="6524">
                  <c:v>42121.978900462964</c:v>
                </c:pt>
                <c:pt idx="6525">
                  <c:v>42121.978958333333</c:v>
                </c:pt>
                <c:pt idx="6526">
                  <c:v>42121.979016203702</c:v>
                </c:pt>
                <c:pt idx="6527">
                  <c:v>42121.979062500002</c:v>
                </c:pt>
                <c:pt idx="6528">
                  <c:v>42121.979120370372</c:v>
                </c:pt>
                <c:pt idx="6529">
                  <c:v>42121.979178240741</c:v>
                </c:pt>
                <c:pt idx="6530">
                  <c:v>42121.979224537034</c:v>
                </c:pt>
                <c:pt idx="6531">
                  <c:v>42121.97928240741</c:v>
                </c:pt>
                <c:pt idx="6532">
                  <c:v>42121.97934027778</c:v>
                </c:pt>
                <c:pt idx="6533">
                  <c:v>42121.979386574072</c:v>
                </c:pt>
                <c:pt idx="6534">
                  <c:v>42121.979444444441</c:v>
                </c:pt>
                <c:pt idx="6535">
                  <c:v>42121.979502314818</c:v>
                </c:pt>
                <c:pt idx="6536">
                  <c:v>42121.979548611111</c:v>
                </c:pt>
                <c:pt idx="6537">
                  <c:v>42121.97960648148</c:v>
                </c:pt>
                <c:pt idx="6538">
                  <c:v>42121.979664351849</c:v>
                </c:pt>
                <c:pt idx="6539">
                  <c:v>42121.979722222219</c:v>
                </c:pt>
                <c:pt idx="6540">
                  <c:v>42121.979768518519</c:v>
                </c:pt>
                <c:pt idx="6541">
                  <c:v>42121.979826388888</c:v>
                </c:pt>
                <c:pt idx="6542">
                  <c:v>42121.979884259257</c:v>
                </c:pt>
                <c:pt idx="6543">
                  <c:v>42121.979930555557</c:v>
                </c:pt>
                <c:pt idx="6544">
                  <c:v>42121.979988425926</c:v>
                </c:pt>
                <c:pt idx="6545">
                  <c:v>42121.980046296296</c:v>
                </c:pt>
                <c:pt idx="6546">
                  <c:v>42121.980092592596</c:v>
                </c:pt>
                <c:pt idx="6547">
                  <c:v>42121.980150462965</c:v>
                </c:pt>
                <c:pt idx="6548">
                  <c:v>42121.980208333334</c:v>
                </c:pt>
                <c:pt idx="6549">
                  <c:v>42121.980254629627</c:v>
                </c:pt>
                <c:pt idx="6550">
                  <c:v>42121.980312500003</c:v>
                </c:pt>
                <c:pt idx="6551">
                  <c:v>42121.980370370373</c:v>
                </c:pt>
                <c:pt idx="6552">
                  <c:v>42121.980416666665</c:v>
                </c:pt>
                <c:pt idx="6553">
                  <c:v>42121.980474537035</c:v>
                </c:pt>
                <c:pt idx="6554">
                  <c:v>42121.980532407404</c:v>
                </c:pt>
                <c:pt idx="6555">
                  <c:v>42121.980590277781</c:v>
                </c:pt>
                <c:pt idx="6556">
                  <c:v>42121.980636574073</c:v>
                </c:pt>
                <c:pt idx="6557">
                  <c:v>42121.980694444443</c:v>
                </c:pt>
                <c:pt idx="6558">
                  <c:v>42121.980752314812</c:v>
                </c:pt>
                <c:pt idx="6559">
                  <c:v>42121.980798611112</c:v>
                </c:pt>
                <c:pt idx="6560">
                  <c:v>42121.980856481481</c:v>
                </c:pt>
                <c:pt idx="6561">
                  <c:v>42121.980914351851</c:v>
                </c:pt>
                <c:pt idx="6562">
                  <c:v>42121.98096064815</c:v>
                </c:pt>
                <c:pt idx="6563">
                  <c:v>42121.98101851852</c:v>
                </c:pt>
                <c:pt idx="6564">
                  <c:v>42121.981076388889</c:v>
                </c:pt>
                <c:pt idx="6565">
                  <c:v>42121.981122685182</c:v>
                </c:pt>
                <c:pt idx="6566">
                  <c:v>42121.981180555558</c:v>
                </c:pt>
                <c:pt idx="6567">
                  <c:v>42121.981238425928</c:v>
                </c:pt>
                <c:pt idx="6568">
                  <c:v>42121.98128472222</c:v>
                </c:pt>
                <c:pt idx="6569">
                  <c:v>42121.981342592589</c:v>
                </c:pt>
                <c:pt idx="6570">
                  <c:v>42121.981400462966</c:v>
                </c:pt>
                <c:pt idx="6571">
                  <c:v>42121.981458333335</c:v>
                </c:pt>
                <c:pt idx="6572">
                  <c:v>42121.981504629628</c:v>
                </c:pt>
                <c:pt idx="6573">
                  <c:v>42121.981562499997</c:v>
                </c:pt>
                <c:pt idx="6574">
                  <c:v>42121.981620370374</c:v>
                </c:pt>
                <c:pt idx="6575">
                  <c:v>42121.981666666667</c:v>
                </c:pt>
                <c:pt idx="6576">
                  <c:v>42121.981724537036</c:v>
                </c:pt>
                <c:pt idx="6577">
                  <c:v>42121.981782407405</c:v>
                </c:pt>
                <c:pt idx="6578">
                  <c:v>42121.981828703705</c:v>
                </c:pt>
                <c:pt idx="6579">
                  <c:v>42121.981886574074</c:v>
                </c:pt>
                <c:pt idx="6580">
                  <c:v>42121.981944444444</c:v>
                </c:pt>
                <c:pt idx="6581">
                  <c:v>42121.981990740744</c:v>
                </c:pt>
                <c:pt idx="6582">
                  <c:v>42121.982048611113</c:v>
                </c:pt>
                <c:pt idx="6583">
                  <c:v>42121.982106481482</c:v>
                </c:pt>
                <c:pt idx="6584">
                  <c:v>42121.982152777775</c:v>
                </c:pt>
                <c:pt idx="6585">
                  <c:v>42121.982210648152</c:v>
                </c:pt>
                <c:pt idx="6586">
                  <c:v>42121.982268518521</c:v>
                </c:pt>
                <c:pt idx="6587">
                  <c:v>42121.98232638889</c:v>
                </c:pt>
                <c:pt idx="6588">
                  <c:v>42121.982372685183</c:v>
                </c:pt>
                <c:pt idx="6589">
                  <c:v>42121.982430555552</c:v>
                </c:pt>
                <c:pt idx="6590">
                  <c:v>42121.982488425929</c:v>
                </c:pt>
                <c:pt idx="6591">
                  <c:v>42121.982534722221</c:v>
                </c:pt>
                <c:pt idx="6592">
                  <c:v>42121.982592592591</c:v>
                </c:pt>
                <c:pt idx="6593">
                  <c:v>42121.98265046296</c:v>
                </c:pt>
                <c:pt idx="6594">
                  <c:v>42121.98269675926</c:v>
                </c:pt>
                <c:pt idx="6595">
                  <c:v>42121.982754629629</c:v>
                </c:pt>
                <c:pt idx="6596">
                  <c:v>42121.982812499999</c:v>
                </c:pt>
                <c:pt idx="6597">
                  <c:v>42121.982858796298</c:v>
                </c:pt>
                <c:pt idx="6598">
                  <c:v>42121.982916666668</c:v>
                </c:pt>
                <c:pt idx="6599">
                  <c:v>42121.982974537037</c:v>
                </c:pt>
                <c:pt idx="6600">
                  <c:v>42121.983020833337</c:v>
                </c:pt>
                <c:pt idx="6601">
                  <c:v>42121.983078703706</c:v>
                </c:pt>
                <c:pt idx="6602">
                  <c:v>42121.983136574076</c:v>
                </c:pt>
                <c:pt idx="6603">
                  <c:v>42121.983194444445</c:v>
                </c:pt>
                <c:pt idx="6604">
                  <c:v>42121.983240740738</c:v>
                </c:pt>
                <c:pt idx="6605">
                  <c:v>42121.983298611114</c:v>
                </c:pt>
                <c:pt idx="6606">
                  <c:v>42121.983356481483</c:v>
                </c:pt>
                <c:pt idx="6607">
                  <c:v>42121.983402777776</c:v>
                </c:pt>
                <c:pt idx="6608">
                  <c:v>42121.983460648145</c:v>
                </c:pt>
                <c:pt idx="6609">
                  <c:v>42121.983518518522</c:v>
                </c:pt>
                <c:pt idx="6610">
                  <c:v>42121.983564814815</c:v>
                </c:pt>
                <c:pt idx="6611">
                  <c:v>42121.983622685184</c:v>
                </c:pt>
                <c:pt idx="6612">
                  <c:v>42121.983680555553</c:v>
                </c:pt>
                <c:pt idx="6613">
                  <c:v>42121.983726851853</c:v>
                </c:pt>
                <c:pt idx="6614">
                  <c:v>42121.983784722222</c:v>
                </c:pt>
                <c:pt idx="6615">
                  <c:v>42121.983842592592</c:v>
                </c:pt>
                <c:pt idx="6616">
                  <c:v>42121.983888888892</c:v>
                </c:pt>
                <c:pt idx="6617">
                  <c:v>42121.983946759261</c:v>
                </c:pt>
                <c:pt idx="6618">
                  <c:v>42121.98400462963</c:v>
                </c:pt>
                <c:pt idx="6619">
                  <c:v>42121.984050925923</c:v>
                </c:pt>
                <c:pt idx="6620">
                  <c:v>42121.9841087963</c:v>
                </c:pt>
                <c:pt idx="6621">
                  <c:v>42121.984166666669</c:v>
                </c:pt>
                <c:pt idx="6622">
                  <c:v>42121.984224537038</c:v>
                </c:pt>
                <c:pt idx="6623">
                  <c:v>42121.984270833331</c:v>
                </c:pt>
                <c:pt idx="6624">
                  <c:v>42121.9843287037</c:v>
                </c:pt>
                <c:pt idx="6625">
                  <c:v>42121.984386574077</c:v>
                </c:pt>
                <c:pt idx="6626">
                  <c:v>42121.984432870369</c:v>
                </c:pt>
                <c:pt idx="6627">
                  <c:v>42121.984490740739</c:v>
                </c:pt>
                <c:pt idx="6628">
                  <c:v>42121.984548611108</c:v>
                </c:pt>
                <c:pt idx="6629">
                  <c:v>42121.984594907408</c:v>
                </c:pt>
                <c:pt idx="6630">
                  <c:v>42121.984652777777</c:v>
                </c:pt>
                <c:pt idx="6631">
                  <c:v>42121.984710648147</c:v>
                </c:pt>
                <c:pt idx="6632">
                  <c:v>42121.984756944446</c:v>
                </c:pt>
                <c:pt idx="6633">
                  <c:v>42121.984814814816</c:v>
                </c:pt>
                <c:pt idx="6634">
                  <c:v>42121.984872685185</c:v>
                </c:pt>
                <c:pt idx="6635">
                  <c:v>42121.984918981485</c:v>
                </c:pt>
                <c:pt idx="6636">
                  <c:v>42121.984976851854</c:v>
                </c:pt>
                <c:pt idx="6637">
                  <c:v>42121.985034722224</c:v>
                </c:pt>
                <c:pt idx="6638">
                  <c:v>42121.985092592593</c:v>
                </c:pt>
                <c:pt idx="6639">
                  <c:v>42121.985138888886</c:v>
                </c:pt>
                <c:pt idx="6640">
                  <c:v>42121.985196759262</c:v>
                </c:pt>
                <c:pt idx="6641">
                  <c:v>42121.985254629632</c:v>
                </c:pt>
                <c:pt idx="6642">
                  <c:v>42121.985300925924</c:v>
                </c:pt>
                <c:pt idx="6643">
                  <c:v>42121.985358796293</c:v>
                </c:pt>
                <c:pt idx="6644">
                  <c:v>42121.98541666667</c:v>
                </c:pt>
                <c:pt idx="6645">
                  <c:v>42121.985474537039</c:v>
                </c:pt>
                <c:pt idx="6646">
                  <c:v>42121.985532407409</c:v>
                </c:pt>
                <c:pt idx="6647">
                  <c:v>42121.985578703701</c:v>
                </c:pt>
                <c:pt idx="6648">
                  <c:v>42121.985636574071</c:v>
                </c:pt>
                <c:pt idx="6649">
                  <c:v>42121.985694444447</c:v>
                </c:pt>
                <c:pt idx="6650">
                  <c:v>42121.985752314817</c:v>
                </c:pt>
                <c:pt idx="6651">
                  <c:v>42121.985798611109</c:v>
                </c:pt>
                <c:pt idx="6652">
                  <c:v>42121.985856481479</c:v>
                </c:pt>
                <c:pt idx="6653">
                  <c:v>42121.985914351855</c:v>
                </c:pt>
                <c:pt idx="6654">
                  <c:v>42121.985960648148</c:v>
                </c:pt>
                <c:pt idx="6655">
                  <c:v>42121.986018518517</c:v>
                </c:pt>
                <c:pt idx="6656">
                  <c:v>42121.986076388886</c:v>
                </c:pt>
                <c:pt idx="6657">
                  <c:v>42121.986122685186</c:v>
                </c:pt>
                <c:pt idx="6658">
                  <c:v>42121.986180555556</c:v>
                </c:pt>
                <c:pt idx="6659">
                  <c:v>42121.986238425925</c:v>
                </c:pt>
                <c:pt idx="6660">
                  <c:v>42121.986284722225</c:v>
                </c:pt>
                <c:pt idx="6661">
                  <c:v>42121.986342592594</c:v>
                </c:pt>
                <c:pt idx="6662">
                  <c:v>42121.986400462964</c:v>
                </c:pt>
                <c:pt idx="6663">
                  <c:v>42121.986446759256</c:v>
                </c:pt>
                <c:pt idx="6664">
                  <c:v>42121.986504629633</c:v>
                </c:pt>
                <c:pt idx="6665">
                  <c:v>42121.986562500002</c:v>
                </c:pt>
                <c:pt idx="6666">
                  <c:v>42121.986620370371</c:v>
                </c:pt>
                <c:pt idx="6667">
                  <c:v>42121.986666666664</c:v>
                </c:pt>
                <c:pt idx="6668">
                  <c:v>42121.986724537041</c:v>
                </c:pt>
                <c:pt idx="6669">
                  <c:v>42121.98678240741</c:v>
                </c:pt>
                <c:pt idx="6670">
                  <c:v>42121.986828703702</c:v>
                </c:pt>
                <c:pt idx="6671">
                  <c:v>42121.986886574072</c:v>
                </c:pt>
                <c:pt idx="6672">
                  <c:v>42121.986944444441</c:v>
                </c:pt>
                <c:pt idx="6673">
                  <c:v>42121.986990740741</c:v>
                </c:pt>
                <c:pt idx="6674">
                  <c:v>42121.98704861111</c:v>
                </c:pt>
                <c:pt idx="6675">
                  <c:v>42121.98710648148</c:v>
                </c:pt>
                <c:pt idx="6676">
                  <c:v>42121.98715277778</c:v>
                </c:pt>
                <c:pt idx="6677">
                  <c:v>42121.987210648149</c:v>
                </c:pt>
                <c:pt idx="6678">
                  <c:v>42121.987268518518</c:v>
                </c:pt>
                <c:pt idx="6679">
                  <c:v>42121.987314814818</c:v>
                </c:pt>
                <c:pt idx="6680">
                  <c:v>42121.987372685187</c:v>
                </c:pt>
                <c:pt idx="6681">
                  <c:v>42121.987430555557</c:v>
                </c:pt>
                <c:pt idx="6682">
                  <c:v>42121.987476851849</c:v>
                </c:pt>
                <c:pt idx="6683">
                  <c:v>42121.987534722219</c:v>
                </c:pt>
                <c:pt idx="6684">
                  <c:v>42121.987592592595</c:v>
                </c:pt>
                <c:pt idx="6685">
                  <c:v>42121.987650462965</c:v>
                </c:pt>
                <c:pt idx="6686">
                  <c:v>42121.987696759257</c:v>
                </c:pt>
                <c:pt idx="6687">
                  <c:v>42121.987754629627</c:v>
                </c:pt>
                <c:pt idx="6688">
                  <c:v>42121.987812500003</c:v>
                </c:pt>
                <c:pt idx="6689">
                  <c:v>42121.987858796296</c:v>
                </c:pt>
                <c:pt idx="6690">
                  <c:v>42121.987916666665</c:v>
                </c:pt>
                <c:pt idx="6691">
                  <c:v>42121.987974537034</c:v>
                </c:pt>
                <c:pt idx="6692">
                  <c:v>42121.988020833334</c:v>
                </c:pt>
                <c:pt idx="6693">
                  <c:v>42121.988078703704</c:v>
                </c:pt>
                <c:pt idx="6694">
                  <c:v>42121.988136574073</c:v>
                </c:pt>
                <c:pt idx="6695">
                  <c:v>42121.988182870373</c:v>
                </c:pt>
                <c:pt idx="6696">
                  <c:v>42121.988240740742</c:v>
                </c:pt>
                <c:pt idx="6697">
                  <c:v>42121.988298611112</c:v>
                </c:pt>
                <c:pt idx="6698">
                  <c:v>42121.988344907404</c:v>
                </c:pt>
                <c:pt idx="6699">
                  <c:v>42121.988402777781</c:v>
                </c:pt>
                <c:pt idx="6700">
                  <c:v>42121.98846064815</c:v>
                </c:pt>
                <c:pt idx="6701">
                  <c:v>42121.988518518519</c:v>
                </c:pt>
                <c:pt idx="6702">
                  <c:v>42121.988564814812</c:v>
                </c:pt>
                <c:pt idx="6703">
                  <c:v>42121.988622685189</c:v>
                </c:pt>
                <c:pt idx="6704">
                  <c:v>42121.988680555558</c:v>
                </c:pt>
                <c:pt idx="6705">
                  <c:v>42121.988726851851</c:v>
                </c:pt>
                <c:pt idx="6706">
                  <c:v>42121.98878472222</c:v>
                </c:pt>
                <c:pt idx="6707">
                  <c:v>42121.988842592589</c:v>
                </c:pt>
                <c:pt idx="6708">
                  <c:v>42121.988888888889</c:v>
                </c:pt>
                <c:pt idx="6709">
                  <c:v>42121.988946759258</c:v>
                </c:pt>
                <c:pt idx="6710">
                  <c:v>42121.989004629628</c:v>
                </c:pt>
                <c:pt idx="6711">
                  <c:v>42121.989050925928</c:v>
                </c:pt>
                <c:pt idx="6712">
                  <c:v>42121.989108796297</c:v>
                </c:pt>
                <c:pt idx="6713">
                  <c:v>42121.989166666666</c:v>
                </c:pt>
                <c:pt idx="6714">
                  <c:v>42121.989212962966</c:v>
                </c:pt>
                <c:pt idx="6715">
                  <c:v>42121.989270833335</c:v>
                </c:pt>
                <c:pt idx="6716">
                  <c:v>42121.989328703705</c:v>
                </c:pt>
                <c:pt idx="6717">
                  <c:v>42121.989386574074</c:v>
                </c:pt>
                <c:pt idx="6718">
                  <c:v>42121.989432870374</c:v>
                </c:pt>
                <c:pt idx="6719">
                  <c:v>42121.989490740743</c:v>
                </c:pt>
                <c:pt idx="6720">
                  <c:v>42121.989548611113</c:v>
                </c:pt>
                <c:pt idx="6721">
                  <c:v>42121.989594907405</c:v>
                </c:pt>
                <c:pt idx="6722">
                  <c:v>42121.989652777775</c:v>
                </c:pt>
                <c:pt idx="6723">
                  <c:v>42121.989710648151</c:v>
                </c:pt>
                <c:pt idx="6724">
                  <c:v>42121.989756944444</c:v>
                </c:pt>
                <c:pt idx="6725">
                  <c:v>42121.989814814813</c:v>
                </c:pt>
                <c:pt idx="6726">
                  <c:v>42121.989872685182</c:v>
                </c:pt>
                <c:pt idx="6727">
                  <c:v>42121.989918981482</c:v>
                </c:pt>
                <c:pt idx="6728">
                  <c:v>42121.989976851852</c:v>
                </c:pt>
                <c:pt idx="6729">
                  <c:v>42121.990034722221</c:v>
                </c:pt>
                <c:pt idx="6730">
                  <c:v>42121.990081018521</c:v>
                </c:pt>
                <c:pt idx="6731">
                  <c:v>42121.99013888889</c:v>
                </c:pt>
                <c:pt idx="6732">
                  <c:v>42121.99019675926</c:v>
                </c:pt>
                <c:pt idx="6733">
                  <c:v>42121.990254629629</c:v>
                </c:pt>
                <c:pt idx="6734">
                  <c:v>42121.990300925929</c:v>
                </c:pt>
                <c:pt idx="6735">
                  <c:v>42121.990358796298</c:v>
                </c:pt>
                <c:pt idx="6736">
                  <c:v>42121.990416666667</c:v>
                </c:pt>
                <c:pt idx="6737">
                  <c:v>42121.99046296296</c:v>
                </c:pt>
                <c:pt idx="6738">
                  <c:v>42121.990520833337</c:v>
                </c:pt>
                <c:pt idx="6739">
                  <c:v>42121.990578703706</c:v>
                </c:pt>
                <c:pt idx="6740">
                  <c:v>42121.990624999999</c:v>
                </c:pt>
                <c:pt idx="6741">
                  <c:v>42121.990682870368</c:v>
                </c:pt>
                <c:pt idx="6742">
                  <c:v>42121.990740740737</c:v>
                </c:pt>
                <c:pt idx="6743">
                  <c:v>42121.990787037037</c:v>
                </c:pt>
                <c:pt idx="6744">
                  <c:v>42121.990844907406</c:v>
                </c:pt>
                <c:pt idx="6745">
                  <c:v>42121.990902777776</c:v>
                </c:pt>
                <c:pt idx="6746">
                  <c:v>42121.990949074076</c:v>
                </c:pt>
                <c:pt idx="6747">
                  <c:v>42121.991006944445</c:v>
                </c:pt>
                <c:pt idx="6748">
                  <c:v>42121.991064814814</c:v>
                </c:pt>
                <c:pt idx="6749">
                  <c:v>42121.991122685184</c:v>
                </c:pt>
                <c:pt idx="6750">
                  <c:v>42121.991168981483</c:v>
                </c:pt>
                <c:pt idx="6751">
                  <c:v>42121.991226851853</c:v>
                </c:pt>
                <c:pt idx="6752">
                  <c:v>42121.991284722222</c:v>
                </c:pt>
                <c:pt idx="6753">
                  <c:v>42121.991331018522</c:v>
                </c:pt>
                <c:pt idx="6754">
                  <c:v>42121.991388888891</c:v>
                </c:pt>
                <c:pt idx="6755">
                  <c:v>42121.991446759261</c:v>
                </c:pt>
                <c:pt idx="6756">
                  <c:v>42121.991493055553</c:v>
                </c:pt>
                <c:pt idx="6757">
                  <c:v>42121.991550925923</c:v>
                </c:pt>
                <c:pt idx="6758">
                  <c:v>42121.991608796299</c:v>
                </c:pt>
                <c:pt idx="6759">
                  <c:v>42121.991655092592</c:v>
                </c:pt>
                <c:pt idx="6760">
                  <c:v>42121.991712962961</c:v>
                </c:pt>
                <c:pt idx="6761">
                  <c:v>42121.991770833331</c:v>
                </c:pt>
                <c:pt idx="6762">
                  <c:v>42121.99181712963</c:v>
                </c:pt>
                <c:pt idx="6763">
                  <c:v>42121.991875</c:v>
                </c:pt>
                <c:pt idx="6764">
                  <c:v>42121.991932870369</c:v>
                </c:pt>
                <c:pt idx="6765">
                  <c:v>42121.991990740738</c:v>
                </c:pt>
                <c:pt idx="6766">
                  <c:v>42121.992037037038</c:v>
                </c:pt>
                <c:pt idx="6767">
                  <c:v>42121.992094907408</c:v>
                </c:pt>
                <c:pt idx="6768">
                  <c:v>42121.992152777777</c:v>
                </c:pt>
                <c:pt idx="6769">
                  <c:v>42121.992199074077</c:v>
                </c:pt>
                <c:pt idx="6770">
                  <c:v>42121.992256944446</c:v>
                </c:pt>
                <c:pt idx="6771">
                  <c:v>42121.992314814815</c:v>
                </c:pt>
                <c:pt idx="6772">
                  <c:v>42121.992361111108</c:v>
                </c:pt>
                <c:pt idx="6773">
                  <c:v>42121.992418981485</c:v>
                </c:pt>
                <c:pt idx="6774">
                  <c:v>42121.992476851854</c:v>
                </c:pt>
                <c:pt idx="6775">
                  <c:v>42121.992523148147</c:v>
                </c:pt>
                <c:pt idx="6776">
                  <c:v>42121.992581018516</c:v>
                </c:pt>
                <c:pt idx="6777">
                  <c:v>42121.992638888885</c:v>
                </c:pt>
                <c:pt idx="6778">
                  <c:v>42121.992685185185</c:v>
                </c:pt>
                <c:pt idx="6779">
                  <c:v>42121.992743055554</c:v>
                </c:pt>
                <c:pt idx="6780">
                  <c:v>42121.992800925924</c:v>
                </c:pt>
                <c:pt idx="6781">
                  <c:v>42121.992858796293</c:v>
                </c:pt>
                <c:pt idx="6782">
                  <c:v>42121.992905092593</c:v>
                </c:pt>
                <c:pt idx="6783">
                  <c:v>42121.992962962962</c:v>
                </c:pt>
                <c:pt idx="6784">
                  <c:v>42121.993020833332</c:v>
                </c:pt>
                <c:pt idx="6785">
                  <c:v>42121.993067129632</c:v>
                </c:pt>
                <c:pt idx="6786">
                  <c:v>42121.993125000001</c:v>
                </c:pt>
                <c:pt idx="6787">
                  <c:v>42121.99318287037</c:v>
                </c:pt>
                <c:pt idx="6788">
                  <c:v>42121.99322916667</c:v>
                </c:pt>
                <c:pt idx="6789">
                  <c:v>42121.993287037039</c:v>
                </c:pt>
                <c:pt idx="6790">
                  <c:v>42121.993344907409</c:v>
                </c:pt>
                <c:pt idx="6791">
                  <c:v>42121.993391203701</c:v>
                </c:pt>
                <c:pt idx="6792">
                  <c:v>42121.993449074071</c:v>
                </c:pt>
                <c:pt idx="6793">
                  <c:v>42121.993506944447</c:v>
                </c:pt>
                <c:pt idx="6794">
                  <c:v>42121.99355324074</c:v>
                </c:pt>
                <c:pt idx="6795">
                  <c:v>42121.993611111109</c:v>
                </c:pt>
                <c:pt idx="6796">
                  <c:v>42121.993668981479</c:v>
                </c:pt>
                <c:pt idx="6797">
                  <c:v>42121.993715277778</c:v>
                </c:pt>
                <c:pt idx="6798">
                  <c:v>42121.993773148148</c:v>
                </c:pt>
                <c:pt idx="6799">
                  <c:v>42121.993831018517</c:v>
                </c:pt>
                <c:pt idx="6800">
                  <c:v>42121.993888888886</c:v>
                </c:pt>
                <c:pt idx="6801">
                  <c:v>42121.993935185186</c:v>
                </c:pt>
                <c:pt idx="6802">
                  <c:v>42121.993993055556</c:v>
                </c:pt>
                <c:pt idx="6803">
                  <c:v>42121.994050925925</c:v>
                </c:pt>
                <c:pt idx="6804">
                  <c:v>42121.994097222225</c:v>
                </c:pt>
                <c:pt idx="6805">
                  <c:v>42121.994155092594</c:v>
                </c:pt>
                <c:pt idx="6806">
                  <c:v>42121.994212962964</c:v>
                </c:pt>
                <c:pt idx="6807">
                  <c:v>42121.994259259256</c:v>
                </c:pt>
                <c:pt idx="6808">
                  <c:v>42121.994317129633</c:v>
                </c:pt>
                <c:pt idx="6809">
                  <c:v>42121.994375000002</c:v>
                </c:pt>
                <c:pt idx="6810">
                  <c:v>42121.994421296295</c:v>
                </c:pt>
                <c:pt idx="6811">
                  <c:v>42121.994479166664</c:v>
                </c:pt>
                <c:pt idx="6812">
                  <c:v>42121.994537037041</c:v>
                </c:pt>
                <c:pt idx="6813">
                  <c:v>42121.994583333333</c:v>
                </c:pt>
                <c:pt idx="6814">
                  <c:v>42121.994641203702</c:v>
                </c:pt>
                <c:pt idx="6815">
                  <c:v>42121.994699074072</c:v>
                </c:pt>
                <c:pt idx="6816">
                  <c:v>42121.994756944441</c:v>
                </c:pt>
                <c:pt idx="6817">
                  <c:v>42121.994803240741</c:v>
                </c:pt>
                <c:pt idx="6818">
                  <c:v>42121.99486111111</c:v>
                </c:pt>
                <c:pt idx="6819">
                  <c:v>42121.99491898148</c:v>
                </c:pt>
                <c:pt idx="6820">
                  <c:v>42121.99496527778</c:v>
                </c:pt>
                <c:pt idx="6821">
                  <c:v>42121.995023148149</c:v>
                </c:pt>
                <c:pt idx="6822">
                  <c:v>42121.995081018518</c:v>
                </c:pt>
                <c:pt idx="6823">
                  <c:v>42121.995127314818</c:v>
                </c:pt>
                <c:pt idx="6824">
                  <c:v>42121.995185185187</c:v>
                </c:pt>
                <c:pt idx="6825">
                  <c:v>42121.995243055557</c:v>
                </c:pt>
                <c:pt idx="6826">
                  <c:v>42121.995289351849</c:v>
                </c:pt>
                <c:pt idx="6827">
                  <c:v>42121.995347222219</c:v>
                </c:pt>
                <c:pt idx="6828">
                  <c:v>42121.995405092595</c:v>
                </c:pt>
                <c:pt idx="6829">
                  <c:v>42121.995451388888</c:v>
                </c:pt>
                <c:pt idx="6830">
                  <c:v>42121.995509259257</c:v>
                </c:pt>
                <c:pt idx="6831">
                  <c:v>42121.995567129627</c:v>
                </c:pt>
                <c:pt idx="6832">
                  <c:v>42121.995625000003</c:v>
                </c:pt>
                <c:pt idx="6833">
                  <c:v>42121.995671296296</c:v>
                </c:pt>
                <c:pt idx="6834">
                  <c:v>42121.995729166665</c:v>
                </c:pt>
                <c:pt idx="6835">
                  <c:v>42121.995787037034</c:v>
                </c:pt>
                <c:pt idx="6836">
                  <c:v>42121.995833333334</c:v>
                </c:pt>
                <c:pt idx="6837">
                  <c:v>42121.995891203704</c:v>
                </c:pt>
                <c:pt idx="6838">
                  <c:v>42121.995949074073</c:v>
                </c:pt>
                <c:pt idx="6839">
                  <c:v>42121.995995370373</c:v>
                </c:pt>
                <c:pt idx="6840">
                  <c:v>42121.996053240742</c:v>
                </c:pt>
                <c:pt idx="6841">
                  <c:v>42121.996111111112</c:v>
                </c:pt>
                <c:pt idx="6842">
                  <c:v>42121.996157407404</c:v>
                </c:pt>
                <c:pt idx="6843">
                  <c:v>42121.996215277781</c:v>
                </c:pt>
                <c:pt idx="6844">
                  <c:v>42121.99627314815</c:v>
                </c:pt>
                <c:pt idx="6845">
                  <c:v>42121.996319444443</c:v>
                </c:pt>
                <c:pt idx="6846">
                  <c:v>42121.996377314812</c:v>
                </c:pt>
                <c:pt idx="6847">
                  <c:v>42121.996435185189</c:v>
                </c:pt>
                <c:pt idx="6848">
                  <c:v>42121.996493055558</c:v>
                </c:pt>
                <c:pt idx="6849">
                  <c:v>42121.996539351851</c:v>
                </c:pt>
                <c:pt idx="6850">
                  <c:v>42121.99659722222</c:v>
                </c:pt>
                <c:pt idx="6851">
                  <c:v>42121.996655092589</c:v>
                </c:pt>
                <c:pt idx="6852">
                  <c:v>42121.996701388889</c:v>
                </c:pt>
                <c:pt idx="6853">
                  <c:v>42121.996759259258</c:v>
                </c:pt>
                <c:pt idx="6854">
                  <c:v>42121.996817129628</c:v>
                </c:pt>
                <c:pt idx="6855">
                  <c:v>42121.996863425928</c:v>
                </c:pt>
                <c:pt idx="6856">
                  <c:v>42121.996921296297</c:v>
                </c:pt>
                <c:pt idx="6857">
                  <c:v>42121.996979166666</c:v>
                </c:pt>
                <c:pt idx="6858">
                  <c:v>42121.997025462966</c:v>
                </c:pt>
                <c:pt idx="6859">
                  <c:v>42121.997083333335</c:v>
                </c:pt>
                <c:pt idx="6860">
                  <c:v>42121.997141203705</c:v>
                </c:pt>
                <c:pt idx="6861">
                  <c:v>42121.997187499997</c:v>
                </c:pt>
                <c:pt idx="6862">
                  <c:v>42121.997245370374</c:v>
                </c:pt>
                <c:pt idx="6863">
                  <c:v>42121.997303240743</c:v>
                </c:pt>
                <c:pt idx="6864">
                  <c:v>42121.997361111113</c:v>
                </c:pt>
                <c:pt idx="6865">
                  <c:v>42121.997407407405</c:v>
                </c:pt>
                <c:pt idx="6866">
                  <c:v>42121.997465277775</c:v>
                </c:pt>
                <c:pt idx="6867">
                  <c:v>42121.997523148151</c:v>
                </c:pt>
                <c:pt idx="6868">
                  <c:v>42121.997569444444</c:v>
                </c:pt>
                <c:pt idx="6869">
                  <c:v>42121.997627314813</c:v>
                </c:pt>
                <c:pt idx="6870">
                  <c:v>42121.997685185182</c:v>
                </c:pt>
                <c:pt idx="6871">
                  <c:v>42121.997731481482</c:v>
                </c:pt>
                <c:pt idx="6872">
                  <c:v>42121.997789351852</c:v>
                </c:pt>
                <c:pt idx="6873">
                  <c:v>42121.997847222221</c:v>
                </c:pt>
                <c:pt idx="6874">
                  <c:v>42121.997893518521</c:v>
                </c:pt>
                <c:pt idx="6875">
                  <c:v>42121.99795138889</c:v>
                </c:pt>
                <c:pt idx="6876">
                  <c:v>42121.99800925926</c:v>
                </c:pt>
                <c:pt idx="6877">
                  <c:v>42121.998055555552</c:v>
                </c:pt>
                <c:pt idx="6878">
                  <c:v>42121.998113425929</c:v>
                </c:pt>
                <c:pt idx="6879">
                  <c:v>42121.998171296298</c:v>
                </c:pt>
                <c:pt idx="6880">
                  <c:v>42121.998217592591</c:v>
                </c:pt>
                <c:pt idx="6881">
                  <c:v>42121.99827546296</c:v>
                </c:pt>
                <c:pt idx="6882">
                  <c:v>42121.998333333337</c:v>
                </c:pt>
                <c:pt idx="6883">
                  <c:v>42121.998391203706</c:v>
                </c:pt>
                <c:pt idx="6884">
                  <c:v>42121.998437499999</c:v>
                </c:pt>
                <c:pt idx="6885">
                  <c:v>42121.998495370368</c:v>
                </c:pt>
                <c:pt idx="6886">
                  <c:v>42121.998553240737</c:v>
                </c:pt>
                <c:pt idx="6887">
                  <c:v>42121.998599537037</c:v>
                </c:pt>
                <c:pt idx="6888">
                  <c:v>42121.998657407406</c:v>
                </c:pt>
                <c:pt idx="6889">
                  <c:v>42121.998715277776</c:v>
                </c:pt>
                <c:pt idx="6890">
                  <c:v>42121.998761574076</c:v>
                </c:pt>
                <c:pt idx="6891">
                  <c:v>42121.998819444445</c:v>
                </c:pt>
                <c:pt idx="6892">
                  <c:v>42121.998877314814</c:v>
                </c:pt>
                <c:pt idx="6893">
                  <c:v>42121.998923611114</c:v>
                </c:pt>
                <c:pt idx="6894">
                  <c:v>42121.998981481483</c:v>
                </c:pt>
                <c:pt idx="6895">
                  <c:v>42121.999039351853</c:v>
                </c:pt>
                <c:pt idx="6896">
                  <c:v>42121.999085648145</c:v>
                </c:pt>
                <c:pt idx="6897">
                  <c:v>42121.999143518522</c:v>
                </c:pt>
                <c:pt idx="6898">
                  <c:v>42121.999201388891</c:v>
                </c:pt>
                <c:pt idx="6899">
                  <c:v>42121.999259259261</c:v>
                </c:pt>
                <c:pt idx="6900">
                  <c:v>42121.999305555553</c:v>
                </c:pt>
                <c:pt idx="6901">
                  <c:v>42121.999363425923</c:v>
                </c:pt>
                <c:pt idx="6902">
                  <c:v>42121.999421296299</c:v>
                </c:pt>
                <c:pt idx="6903">
                  <c:v>42121.999467592592</c:v>
                </c:pt>
                <c:pt idx="6904">
                  <c:v>42121.999525462961</c:v>
                </c:pt>
                <c:pt idx="6905">
                  <c:v>42121.999583333331</c:v>
                </c:pt>
                <c:pt idx="6906">
                  <c:v>42121.99962962963</c:v>
                </c:pt>
                <c:pt idx="6907">
                  <c:v>42121.9996875</c:v>
                </c:pt>
                <c:pt idx="6908">
                  <c:v>42121.999745370369</c:v>
                </c:pt>
                <c:pt idx="6909">
                  <c:v>42121.999791666669</c:v>
                </c:pt>
                <c:pt idx="6910">
                  <c:v>42121.999849537038</c:v>
                </c:pt>
                <c:pt idx="6911">
                  <c:v>42121.999907407408</c:v>
                </c:pt>
                <c:pt idx="6912">
                  <c:v>42121.9999537037</c:v>
                </c:pt>
                <c:pt idx="6913">
                  <c:v>42122.000011574077</c:v>
                </c:pt>
                <c:pt idx="6914">
                  <c:v>42122.000069444446</c:v>
                </c:pt>
                <c:pt idx="6915">
                  <c:v>42122.000127314815</c:v>
                </c:pt>
                <c:pt idx="6916">
                  <c:v>42122.000173611108</c:v>
                </c:pt>
                <c:pt idx="6917">
                  <c:v>42122.000231481485</c:v>
                </c:pt>
                <c:pt idx="6918">
                  <c:v>42122.000289351854</c:v>
                </c:pt>
                <c:pt idx="6919">
                  <c:v>42122.000335648147</c:v>
                </c:pt>
                <c:pt idx="6920">
                  <c:v>42122.000393518516</c:v>
                </c:pt>
                <c:pt idx="6921">
                  <c:v>42122.000451388885</c:v>
                </c:pt>
                <c:pt idx="6922">
                  <c:v>42122.000497685185</c:v>
                </c:pt>
                <c:pt idx="6923">
                  <c:v>42122.000555555554</c:v>
                </c:pt>
                <c:pt idx="6924">
                  <c:v>42122.000613425924</c:v>
                </c:pt>
                <c:pt idx="6925">
                  <c:v>42122.000659722224</c:v>
                </c:pt>
                <c:pt idx="6926">
                  <c:v>42122.000717592593</c:v>
                </c:pt>
                <c:pt idx="6927">
                  <c:v>42122.000775462962</c:v>
                </c:pt>
                <c:pt idx="6928">
                  <c:v>42122.000821759262</c:v>
                </c:pt>
                <c:pt idx="6929">
                  <c:v>42122.000879629632</c:v>
                </c:pt>
                <c:pt idx="6930">
                  <c:v>42122.000937500001</c:v>
                </c:pt>
                <c:pt idx="6931">
                  <c:v>42122.000983796293</c:v>
                </c:pt>
                <c:pt idx="6932">
                  <c:v>42122.00104166667</c:v>
                </c:pt>
                <c:pt idx="6933">
                  <c:v>42122.001099537039</c:v>
                </c:pt>
                <c:pt idx="6934">
                  <c:v>42122.001157407409</c:v>
                </c:pt>
                <c:pt idx="6935">
                  <c:v>42122.001203703701</c:v>
                </c:pt>
                <c:pt idx="6936">
                  <c:v>42122.001261574071</c:v>
                </c:pt>
                <c:pt idx="6937">
                  <c:v>42122.001319444447</c:v>
                </c:pt>
                <c:pt idx="6938">
                  <c:v>42122.00136574074</c:v>
                </c:pt>
                <c:pt idx="6939">
                  <c:v>42122.001423611109</c:v>
                </c:pt>
                <c:pt idx="6940">
                  <c:v>42122.001481481479</c:v>
                </c:pt>
                <c:pt idx="6941">
                  <c:v>42122.001527777778</c:v>
                </c:pt>
                <c:pt idx="6942">
                  <c:v>42122.001585648148</c:v>
                </c:pt>
                <c:pt idx="6943">
                  <c:v>42122.001643518517</c:v>
                </c:pt>
                <c:pt idx="6944">
                  <c:v>42122.001689814817</c:v>
                </c:pt>
                <c:pt idx="6945">
                  <c:v>42122.001747685186</c:v>
                </c:pt>
                <c:pt idx="6946">
                  <c:v>42122.001805555556</c:v>
                </c:pt>
                <c:pt idx="6947">
                  <c:v>42122.001851851855</c:v>
                </c:pt>
                <c:pt idx="6948">
                  <c:v>42122.001909722225</c:v>
                </c:pt>
                <c:pt idx="6949">
                  <c:v>42122.001967592594</c:v>
                </c:pt>
                <c:pt idx="6950">
                  <c:v>42122.002025462964</c:v>
                </c:pt>
                <c:pt idx="6951">
                  <c:v>42122.002071759256</c:v>
                </c:pt>
                <c:pt idx="6952">
                  <c:v>42122.002129629633</c:v>
                </c:pt>
                <c:pt idx="6953">
                  <c:v>42122.002187500002</c:v>
                </c:pt>
                <c:pt idx="6954">
                  <c:v>42122.002233796295</c:v>
                </c:pt>
                <c:pt idx="6955">
                  <c:v>42122.002291666664</c:v>
                </c:pt>
                <c:pt idx="6956">
                  <c:v>42122.002349537041</c:v>
                </c:pt>
                <c:pt idx="6957">
                  <c:v>42122.002395833333</c:v>
                </c:pt>
                <c:pt idx="6958">
                  <c:v>42122.002453703702</c:v>
                </c:pt>
                <c:pt idx="6959">
                  <c:v>42122.002511574072</c:v>
                </c:pt>
                <c:pt idx="6960">
                  <c:v>42122.002557870372</c:v>
                </c:pt>
                <c:pt idx="6961">
                  <c:v>42122.002615740741</c:v>
                </c:pt>
                <c:pt idx="6962">
                  <c:v>42122.00267361111</c:v>
                </c:pt>
                <c:pt idx="6963">
                  <c:v>42122.00271990741</c:v>
                </c:pt>
                <c:pt idx="6964">
                  <c:v>42122.00277777778</c:v>
                </c:pt>
                <c:pt idx="6965">
                  <c:v>42122.002835648149</c:v>
                </c:pt>
                <c:pt idx="6966">
                  <c:v>42122.002893518518</c:v>
                </c:pt>
                <c:pt idx="6967">
                  <c:v>42122.002939814818</c:v>
                </c:pt>
                <c:pt idx="6968">
                  <c:v>42122.002997685187</c:v>
                </c:pt>
                <c:pt idx="6969">
                  <c:v>42122.003055555557</c:v>
                </c:pt>
                <c:pt idx="6970">
                  <c:v>42122.003101851849</c:v>
                </c:pt>
                <c:pt idx="6971">
                  <c:v>42122.003159722219</c:v>
                </c:pt>
                <c:pt idx="6972">
                  <c:v>42122.003217592595</c:v>
                </c:pt>
                <c:pt idx="6973">
                  <c:v>42122.003263888888</c:v>
                </c:pt>
                <c:pt idx="6974">
                  <c:v>42122.003321759257</c:v>
                </c:pt>
                <c:pt idx="6975">
                  <c:v>42122.003379629627</c:v>
                </c:pt>
                <c:pt idx="6976">
                  <c:v>42122.003425925926</c:v>
                </c:pt>
                <c:pt idx="6977">
                  <c:v>42122.003483796296</c:v>
                </c:pt>
                <c:pt idx="6978">
                  <c:v>42122.003541666665</c:v>
                </c:pt>
                <c:pt idx="6979">
                  <c:v>42122.003587962965</c:v>
                </c:pt>
                <c:pt idx="6980">
                  <c:v>42122.003645833334</c:v>
                </c:pt>
                <c:pt idx="6981">
                  <c:v>42122.003703703704</c:v>
                </c:pt>
                <c:pt idx="6982">
                  <c:v>42122.003761574073</c:v>
                </c:pt>
                <c:pt idx="6983">
                  <c:v>42122.003807870373</c:v>
                </c:pt>
                <c:pt idx="6984">
                  <c:v>42122.003865740742</c:v>
                </c:pt>
                <c:pt idx="6985">
                  <c:v>42122.003923611112</c:v>
                </c:pt>
                <c:pt idx="6986">
                  <c:v>42122.003969907404</c:v>
                </c:pt>
                <c:pt idx="6987">
                  <c:v>42122.004027777781</c:v>
                </c:pt>
                <c:pt idx="6988">
                  <c:v>42122.00408564815</c:v>
                </c:pt>
                <c:pt idx="6989">
                  <c:v>42122.004131944443</c:v>
                </c:pt>
                <c:pt idx="6990">
                  <c:v>42122.004189814812</c:v>
                </c:pt>
                <c:pt idx="6991">
                  <c:v>42122.004247685189</c:v>
                </c:pt>
                <c:pt idx="6992">
                  <c:v>42122.004293981481</c:v>
                </c:pt>
                <c:pt idx="6993">
                  <c:v>42122.004351851851</c:v>
                </c:pt>
                <c:pt idx="6994">
                  <c:v>42122.00440972222</c:v>
                </c:pt>
                <c:pt idx="6995">
                  <c:v>42122.00445601852</c:v>
                </c:pt>
                <c:pt idx="6996">
                  <c:v>42122.004513888889</c:v>
                </c:pt>
                <c:pt idx="6997">
                  <c:v>42122.004571759258</c:v>
                </c:pt>
                <c:pt idx="6998">
                  <c:v>42122.004629629628</c:v>
                </c:pt>
                <c:pt idx="6999">
                  <c:v>42122.004675925928</c:v>
                </c:pt>
                <c:pt idx="7000">
                  <c:v>42122.004733796297</c:v>
                </c:pt>
                <c:pt idx="7001">
                  <c:v>42122.004791666666</c:v>
                </c:pt>
                <c:pt idx="7002">
                  <c:v>42122.004837962966</c:v>
                </c:pt>
                <c:pt idx="7003">
                  <c:v>42122.004895833335</c:v>
                </c:pt>
                <c:pt idx="7004">
                  <c:v>42122.004953703705</c:v>
                </c:pt>
                <c:pt idx="7005">
                  <c:v>42122.004999999997</c:v>
                </c:pt>
                <c:pt idx="7006">
                  <c:v>42122.005057870374</c:v>
                </c:pt>
                <c:pt idx="7007">
                  <c:v>42122.005115740743</c:v>
                </c:pt>
                <c:pt idx="7008">
                  <c:v>42122.005162037036</c:v>
                </c:pt>
                <c:pt idx="7009">
                  <c:v>42122.005219907405</c:v>
                </c:pt>
                <c:pt idx="7010">
                  <c:v>42122.005277777775</c:v>
                </c:pt>
                <c:pt idx="7011">
                  <c:v>42122.005324074074</c:v>
                </c:pt>
                <c:pt idx="7012">
                  <c:v>42122.005381944444</c:v>
                </c:pt>
                <c:pt idx="7013">
                  <c:v>42122.005439814813</c:v>
                </c:pt>
                <c:pt idx="7014">
                  <c:v>42122.005486111113</c:v>
                </c:pt>
                <c:pt idx="7015">
                  <c:v>42122.005543981482</c:v>
                </c:pt>
                <c:pt idx="7016">
                  <c:v>42122.005601851852</c:v>
                </c:pt>
                <c:pt idx="7017">
                  <c:v>42122.005659722221</c:v>
                </c:pt>
                <c:pt idx="7018">
                  <c:v>42122.005706018521</c:v>
                </c:pt>
                <c:pt idx="7019">
                  <c:v>42122.00576388889</c:v>
                </c:pt>
                <c:pt idx="7020">
                  <c:v>42122.00582175926</c:v>
                </c:pt>
                <c:pt idx="7021">
                  <c:v>42122.005868055552</c:v>
                </c:pt>
                <c:pt idx="7022">
                  <c:v>42122.005925925929</c:v>
                </c:pt>
                <c:pt idx="7023">
                  <c:v>42122.005983796298</c:v>
                </c:pt>
                <c:pt idx="7024">
                  <c:v>42122.006030092591</c:v>
                </c:pt>
                <c:pt idx="7025">
                  <c:v>42122.00608796296</c:v>
                </c:pt>
                <c:pt idx="7026">
                  <c:v>42122.006145833337</c:v>
                </c:pt>
                <c:pt idx="7027">
                  <c:v>42122.006192129629</c:v>
                </c:pt>
                <c:pt idx="7028">
                  <c:v>42122.006249999999</c:v>
                </c:pt>
                <c:pt idx="7029">
                  <c:v>42122.006307870368</c:v>
                </c:pt>
                <c:pt idx="7030">
                  <c:v>42122.006354166668</c:v>
                </c:pt>
                <c:pt idx="7031">
                  <c:v>42122.006412037037</c:v>
                </c:pt>
                <c:pt idx="7032">
                  <c:v>42122.006469907406</c:v>
                </c:pt>
                <c:pt idx="7033">
                  <c:v>42122.006527777776</c:v>
                </c:pt>
                <c:pt idx="7034">
                  <c:v>42122.006574074076</c:v>
                </c:pt>
                <c:pt idx="7035">
                  <c:v>42122.006631944445</c:v>
                </c:pt>
                <c:pt idx="7036">
                  <c:v>42122.006689814814</c:v>
                </c:pt>
                <c:pt idx="7037">
                  <c:v>42122.006736111114</c:v>
                </c:pt>
                <c:pt idx="7038">
                  <c:v>42122.006793981483</c:v>
                </c:pt>
                <c:pt idx="7039">
                  <c:v>42122.006851851853</c:v>
                </c:pt>
                <c:pt idx="7040">
                  <c:v>42122.006898148145</c:v>
                </c:pt>
                <c:pt idx="7041">
                  <c:v>42122.006956018522</c:v>
                </c:pt>
                <c:pt idx="7042">
                  <c:v>42122.007013888891</c:v>
                </c:pt>
                <c:pt idx="7043">
                  <c:v>42122.007060185184</c:v>
                </c:pt>
                <c:pt idx="7044">
                  <c:v>42122.007118055553</c:v>
                </c:pt>
                <c:pt idx="7045">
                  <c:v>42122.007175925923</c:v>
                </c:pt>
                <c:pt idx="7046">
                  <c:v>42122.007222222222</c:v>
                </c:pt>
                <c:pt idx="7047">
                  <c:v>42122.007280092592</c:v>
                </c:pt>
                <c:pt idx="7048">
                  <c:v>42122.007337962961</c:v>
                </c:pt>
                <c:pt idx="7049">
                  <c:v>42122.007395833331</c:v>
                </c:pt>
                <c:pt idx="7050">
                  <c:v>42122.00744212963</c:v>
                </c:pt>
                <c:pt idx="7051">
                  <c:v>42122.0075</c:v>
                </c:pt>
                <c:pt idx="7052">
                  <c:v>42122.007557870369</c:v>
                </c:pt>
                <c:pt idx="7053">
                  <c:v>42122.007604166669</c:v>
                </c:pt>
                <c:pt idx="7054">
                  <c:v>42122.007662037038</c:v>
                </c:pt>
                <c:pt idx="7055">
                  <c:v>42122.007719907408</c:v>
                </c:pt>
                <c:pt idx="7056">
                  <c:v>42122.0077662037</c:v>
                </c:pt>
                <c:pt idx="7057">
                  <c:v>42122.007824074077</c:v>
                </c:pt>
                <c:pt idx="7058">
                  <c:v>42122.007881944446</c:v>
                </c:pt>
                <c:pt idx="7059">
                  <c:v>42122.007928240739</c:v>
                </c:pt>
                <c:pt idx="7060">
                  <c:v>42122.007986111108</c:v>
                </c:pt>
                <c:pt idx="7061">
                  <c:v>42122.008043981485</c:v>
                </c:pt>
                <c:pt idx="7062">
                  <c:v>42122.008090277777</c:v>
                </c:pt>
                <c:pt idx="7063">
                  <c:v>42122.008148148147</c:v>
                </c:pt>
                <c:pt idx="7064">
                  <c:v>42122.008206018516</c:v>
                </c:pt>
                <c:pt idx="7065">
                  <c:v>42122.008263888885</c:v>
                </c:pt>
                <c:pt idx="7066">
                  <c:v>42122.008310185185</c:v>
                </c:pt>
                <c:pt idx="7067">
                  <c:v>42122.008368055554</c:v>
                </c:pt>
                <c:pt idx="7068">
                  <c:v>42122.008425925924</c:v>
                </c:pt>
                <c:pt idx="7069">
                  <c:v>42122.008472222224</c:v>
                </c:pt>
                <c:pt idx="7070">
                  <c:v>42122.008530092593</c:v>
                </c:pt>
                <c:pt idx="7071">
                  <c:v>42122.008587962962</c:v>
                </c:pt>
                <c:pt idx="7072">
                  <c:v>42122.008634259262</c:v>
                </c:pt>
                <c:pt idx="7073">
                  <c:v>42122.008692129632</c:v>
                </c:pt>
                <c:pt idx="7074">
                  <c:v>42122.008750000001</c:v>
                </c:pt>
                <c:pt idx="7075">
                  <c:v>42122.008796296293</c:v>
                </c:pt>
                <c:pt idx="7076">
                  <c:v>42122.00885416667</c:v>
                </c:pt>
                <c:pt idx="7077">
                  <c:v>42122.008912037039</c:v>
                </c:pt>
                <c:pt idx="7078">
                  <c:v>42122.008958333332</c:v>
                </c:pt>
                <c:pt idx="7079">
                  <c:v>42122.009016203701</c:v>
                </c:pt>
                <c:pt idx="7080">
                  <c:v>42122.009074074071</c:v>
                </c:pt>
                <c:pt idx="7081">
                  <c:v>42122.009131944447</c:v>
                </c:pt>
                <c:pt idx="7082">
                  <c:v>42122.00917824074</c:v>
                </c:pt>
                <c:pt idx="7083">
                  <c:v>42122.009236111109</c:v>
                </c:pt>
                <c:pt idx="7084">
                  <c:v>42122.009293981479</c:v>
                </c:pt>
                <c:pt idx="7085">
                  <c:v>42122.009340277778</c:v>
                </c:pt>
                <c:pt idx="7086">
                  <c:v>42122.009398148148</c:v>
                </c:pt>
                <c:pt idx="7087">
                  <c:v>42122.009456018517</c:v>
                </c:pt>
                <c:pt idx="7088">
                  <c:v>42122.009502314817</c:v>
                </c:pt>
                <c:pt idx="7089">
                  <c:v>42122.009560185186</c:v>
                </c:pt>
                <c:pt idx="7090">
                  <c:v>42122.009618055556</c:v>
                </c:pt>
                <c:pt idx="7091">
                  <c:v>42122.009664351855</c:v>
                </c:pt>
                <c:pt idx="7092">
                  <c:v>42122.009722222225</c:v>
                </c:pt>
                <c:pt idx="7093">
                  <c:v>42122.009780092594</c:v>
                </c:pt>
                <c:pt idx="7094">
                  <c:v>42122.009826388887</c:v>
                </c:pt>
                <c:pt idx="7095">
                  <c:v>42122.009884259256</c:v>
                </c:pt>
                <c:pt idx="7096">
                  <c:v>42122.009942129633</c:v>
                </c:pt>
                <c:pt idx="7097">
                  <c:v>42122.009988425925</c:v>
                </c:pt>
                <c:pt idx="7098">
                  <c:v>42122.010046296295</c:v>
                </c:pt>
                <c:pt idx="7099">
                  <c:v>42122.010104166664</c:v>
                </c:pt>
                <c:pt idx="7100">
                  <c:v>42122.010162037041</c:v>
                </c:pt>
                <c:pt idx="7101">
                  <c:v>42122.010208333333</c:v>
                </c:pt>
                <c:pt idx="7102">
                  <c:v>42122.010266203702</c:v>
                </c:pt>
                <c:pt idx="7103">
                  <c:v>42122.010324074072</c:v>
                </c:pt>
                <c:pt idx="7104">
                  <c:v>42122.010370370372</c:v>
                </c:pt>
                <c:pt idx="7105">
                  <c:v>42122.010428240741</c:v>
                </c:pt>
                <c:pt idx="7106">
                  <c:v>42122.01048611111</c:v>
                </c:pt>
                <c:pt idx="7107">
                  <c:v>42122.01053240741</c:v>
                </c:pt>
                <c:pt idx="7108">
                  <c:v>42122.01059027778</c:v>
                </c:pt>
                <c:pt idx="7109">
                  <c:v>42122.010648148149</c:v>
                </c:pt>
                <c:pt idx="7110">
                  <c:v>42122.010694444441</c:v>
                </c:pt>
                <c:pt idx="7111">
                  <c:v>42122.010752314818</c:v>
                </c:pt>
                <c:pt idx="7112">
                  <c:v>42122.010810185187</c:v>
                </c:pt>
                <c:pt idx="7113">
                  <c:v>42122.01085648148</c:v>
                </c:pt>
                <c:pt idx="7114">
                  <c:v>42122.010914351849</c:v>
                </c:pt>
                <c:pt idx="7115">
                  <c:v>42122.010972222219</c:v>
                </c:pt>
                <c:pt idx="7116">
                  <c:v>42122.011030092595</c:v>
                </c:pt>
                <c:pt idx="7117">
                  <c:v>42122.011076388888</c:v>
                </c:pt>
                <c:pt idx="7118">
                  <c:v>42122.011134259257</c:v>
                </c:pt>
                <c:pt idx="7119">
                  <c:v>42122.011192129627</c:v>
                </c:pt>
                <c:pt idx="7120">
                  <c:v>42122.011238425926</c:v>
                </c:pt>
                <c:pt idx="7121">
                  <c:v>42122.011296296296</c:v>
                </c:pt>
                <c:pt idx="7122">
                  <c:v>42122.011354166665</c:v>
                </c:pt>
                <c:pt idx="7123">
                  <c:v>42122.011400462965</c:v>
                </c:pt>
                <c:pt idx="7124">
                  <c:v>42122.011458333334</c:v>
                </c:pt>
                <c:pt idx="7125">
                  <c:v>42122.011516203704</c:v>
                </c:pt>
                <c:pt idx="7126">
                  <c:v>42122.011562500003</c:v>
                </c:pt>
                <c:pt idx="7127">
                  <c:v>42122.011620370373</c:v>
                </c:pt>
                <c:pt idx="7128">
                  <c:v>42122.011678240742</c:v>
                </c:pt>
                <c:pt idx="7129">
                  <c:v>42122.011724537035</c:v>
                </c:pt>
                <c:pt idx="7130">
                  <c:v>42122.011782407404</c:v>
                </c:pt>
                <c:pt idx="7131">
                  <c:v>42122.011840277781</c:v>
                </c:pt>
                <c:pt idx="7132">
                  <c:v>42122.01189814815</c:v>
                </c:pt>
                <c:pt idx="7133">
                  <c:v>42122.011944444443</c:v>
                </c:pt>
                <c:pt idx="7134">
                  <c:v>42122.012002314812</c:v>
                </c:pt>
                <c:pt idx="7135">
                  <c:v>42122.012060185189</c:v>
                </c:pt>
                <c:pt idx="7136">
                  <c:v>42122.012106481481</c:v>
                </c:pt>
                <c:pt idx="7137">
                  <c:v>42122.012164351851</c:v>
                </c:pt>
                <c:pt idx="7138">
                  <c:v>42122.01222222222</c:v>
                </c:pt>
                <c:pt idx="7139">
                  <c:v>42122.01226851852</c:v>
                </c:pt>
                <c:pt idx="7140">
                  <c:v>42122.012326388889</c:v>
                </c:pt>
                <c:pt idx="7141">
                  <c:v>42122.012384259258</c:v>
                </c:pt>
                <c:pt idx="7142">
                  <c:v>42122.012430555558</c:v>
                </c:pt>
                <c:pt idx="7143">
                  <c:v>42122.012488425928</c:v>
                </c:pt>
                <c:pt idx="7144">
                  <c:v>42122.012546296297</c:v>
                </c:pt>
                <c:pt idx="7145">
                  <c:v>42122.012592592589</c:v>
                </c:pt>
                <c:pt idx="7146">
                  <c:v>42122.012650462966</c:v>
                </c:pt>
                <c:pt idx="7147">
                  <c:v>42122.012708333335</c:v>
                </c:pt>
                <c:pt idx="7148">
                  <c:v>42122.012754629628</c:v>
                </c:pt>
                <c:pt idx="7149">
                  <c:v>42122.012812499997</c:v>
                </c:pt>
                <c:pt idx="7150">
                  <c:v>42122.012870370374</c:v>
                </c:pt>
                <c:pt idx="7151">
                  <c:v>42122.012928240743</c:v>
                </c:pt>
                <c:pt idx="7152">
                  <c:v>42122.012974537036</c:v>
                </c:pt>
                <c:pt idx="7153">
                  <c:v>42122.013032407405</c:v>
                </c:pt>
                <c:pt idx="7154">
                  <c:v>42122.013090277775</c:v>
                </c:pt>
                <c:pt idx="7155">
                  <c:v>42122.013136574074</c:v>
                </c:pt>
                <c:pt idx="7156">
                  <c:v>42122.013194444444</c:v>
                </c:pt>
                <c:pt idx="7157">
                  <c:v>42122.013252314813</c:v>
                </c:pt>
                <c:pt idx="7158">
                  <c:v>42122.013298611113</c:v>
                </c:pt>
                <c:pt idx="7159">
                  <c:v>42122.013356481482</c:v>
                </c:pt>
                <c:pt idx="7160">
                  <c:v>42122.013414351852</c:v>
                </c:pt>
                <c:pt idx="7161">
                  <c:v>42122.013460648152</c:v>
                </c:pt>
                <c:pt idx="7162">
                  <c:v>42122.013518518521</c:v>
                </c:pt>
                <c:pt idx="7163">
                  <c:v>42122.01357638889</c:v>
                </c:pt>
                <c:pt idx="7164">
                  <c:v>42122.013622685183</c:v>
                </c:pt>
                <c:pt idx="7165">
                  <c:v>42122.013680555552</c:v>
                </c:pt>
                <c:pt idx="7166">
                  <c:v>42122.013738425929</c:v>
                </c:pt>
                <c:pt idx="7167">
                  <c:v>42122.013796296298</c:v>
                </c:pt>
                <c:pt idx="7168">
                  <c:v>42122.013842592591</c:v>
                </c:pt>
                <c:pt idx="7169">
                  <c:v>42122.01390046296</c:v>
                </c:pt>
                <c:pt idx="7170">
                  <c:v>42122.013958333337</c:v>
                </c:pt>
                <c:pt idx="7171">
                  <c:v>42122.014004629629</c:v>
                </c:pt>
                <c:pt idx="7172">
                  <c:v>42122.014062499999</c:v>
                </c:pt>
                <c:pt idx="7173">
                  <c:v>42122.014120370368</c:v>
                </c:pt>
                <c:pt idx="7174">
                  <c:v>42122.014166666668</c:v>
                </c:pt>
                <c:pt idx="7175">
                  <c:v>42122.014224537037</c:v>
                </c:pt>
                <c:pt idx="7176">
                  <c:v>42122.014282407406</c:v>
                </c:pt>
                <c:pt idx="7177">
                  <c:v>42122.014328703706</c:v>
                </c:pt>
                <c:pt idx="7178">
                  <c:v>42122.014386574076</c:v>
                </c:pt>
                <c:pt idx="7179">
                  <c:v>42122.014444444445</c:v>
                </c:pt>
                <c:pt idx="7180">
                  <c:v>42122.014490740738</c:v>
                </c:pt>
                <c:pt idx="7181">
                  <c:v>42122.014548611114</c:v>
                </c:pt>
                <c:pt idx="7182">
                  <c:v>42122.014606481483</c:v>
                </c:pt>
                <c:pt idx="7183">
                  <c:v>42122.014664351853</c:v>
                </c:pt>
                <c:pt idx="7184">
                  <c:v>42122.014710648145</c:v>
                </c:pt>
                <c:pt idx="7185">
                  <c:v>42122.014768518522</c:v>
                </c:pt>
                <c:pt idx="7186">
                  <c:v>42122.014826388891</c:v>
                </c:pt>
                <c:pt idx="7187">
                  <c:v>42122.014872685184</c:v>
                </c:pt>
                <c:pt idx="7188">
                  <c:v>42122.014930555553</c:v>
                </c:pt>
                <c:pt idx="7189">
                  <c:v>42122.014988425923</c:v>
                </c:pt>
                <c:pt idx="7190">
                  <c:v>42122.015034722222</c:v>
                </c:pt>
                <c:pt idx="7191">
                  <c:v>42122.015092592592</c:v>
                </c:pt>
                <c:pt idx="7192">
                  <c:v>42122.015150462961</c:v>
                </c:pt>
                <c:pt idx="7193">
                  <c:v>42122.015196759261</c:v>
                </c:pt>
                <c:pt idx="7194">
                  <c:v>42122.01525462963</c:v>
                </c:pt>
                <c:pt idx="7195">
                  <c:v>42122.0153125</c:v>
                </c:pt>
                <c:pt idx="7196">
                  <c:v>42122.0153587963</c:v>
                </c:pt>
                <c:pt idx="7197">
                  <c:v>42122.015416666669</c:v>
                </c:pt>
                <c:pt idx="7198">
                  <c:v>42122.015474537038</c:v>
                </c:pt>
                <c:pt idx="7199">
                  <c:v>42122.015532407408</c:v>
                </c:pt>
                <c:pt idx="7200">
                  <c:v>42122.0155787037</c:v>
                </c:pt>
                <c:pt idx="7201">
                  <c:v>42122.015636574077</c:v>
                </c:pt>
                <c:pt idx="7202">
                  <c:v>42122.015694444446</c:v>
                </c:pt>
                <c:pt idx="7203">
                  <c:v>42122.015740740739</c:v>
                </c:pt>
                <c:pt idx="7204">
                  <c:v>42122.015798611108</c:v>
                </c:pt>
                <c:pt idx="7205">
                  <c:v>42122.015856481485</c:v>
                </c:pt>
                <c:pt idx="7206">
                  <c:v>42122.015902777777</c:v>
                </c:pt>
                <c:pt idx="7207">
                  <c:v>42122.015960648147</c:v>
                </c:pt>
                <c:pt idx="7208">
                  <c:v>42122.016018518516</c:v>
                </c:pt>
                <c:pt idx="7209">
                  <c:v>42122.016064814816</c:v>
                </c:pt>
                <c:pt idx="7210">
                  <c:v>42122.016122685185</c:v>
                </c:pt>
                <c:pt idx="7211">
                  <c:v>42122.016180555554</c:v>
                </c:pt>
                <c:pt idx="7212">
                  <c:v>42122.016226851854</c:v>
                </c:pt>
                <c:pt idx="7213">
                  <c:v>42122.016284722224</c:v>
                </c:pt>
                <c:pt idx="7214">
                  <c:v>42122.016342592593</c:v>
                </c:pt>
                <c:pt idx="7215">
                  <c:v>42122.016400462962</c:v>
                </c:pt>
                <c:pt idx="7216">
                  <c:v>42122.016446759262</c:v>
                </c:pt>
                <c:pt idx="7217">
                  <c:v>42122.016504629632</c:v>
                </c:pt>
                <c:pt idx="7218">
                  <c:v>42122.016562500001</c:v>
                </c:pt>
                <c:pt idx="7219">
                  <c:v>42122.016608796293</c:v>
                </c:pt>
                <c:pt idx="7220">
                  <c:v>42122.01666666667</c:v>
                </c:pt>
                <c:pt idx="7221">
                  <c:v>42122.016724537039</c:v>
                </c:pt>
                <c:pt idx="7222">
                  <c:v>42122.016770833332</c:v>
                </c:pt>
                <c:pt idx="7223">
                  <c:v>42122.016828703701</c:v>
                </c:pt>
                <c:pt idx="7224">
                  <c:v>42122.016886574071</c:v>
                </c:pt>
                <c:pt idx="7225">
                  <c:v>42122.016932870371</c:v>
                </c:pt>
                <c:pt idx="7226">
                  <c:v>42122.01699074074</c:v>
                </c:pt>
                <c:pt idx="7227">
                  <c:v>42122.017048611109</c:v>
                </c:pt>
                <c:pt idx="7228">
                  <c:v>42122.017094907409</c:v>
                </c:pt>
                <c:pt idx="7229">
                  <c:v>42122.017152777778</c:v>
                </c:pt>
                <c:pt idx="7230">
                  <c:v>42122.017210648148</c:v>
                </c:pt>
                <c:pt idx="7231">
                  <c:v>42122.017256944448</c:v>
                </c:pt>
                <c:pt idx="7232">
                  <c:v>42122.017314814817</c:v>
                </c:pt>
                <c:pt idx="7233">
                  <c:v>42122.017372685186</c:v>
                </c:pt>
                <c:pt idx="7234">
                  <c:v>42122.017430555556</c:v>
                </c:pt>
                <c:pt idx="7235">
                  <c:v>42122.017476851855</c:v>
                </c:pt>
                <c:pt idx="7236">
                  <c:v>42122.017534722225</c:v>
                </c:pt>
                <c:pt idx="7237">
                  <c:v>42122.017592592594</c:v>
                </c:pt>
                <c:pt idx="7238">
                  <c:v>42122.017638888887</c:v>
                </c:pt>
                <c:pt idx="7239">
                  <c:v>42122.017696759256</c:v>
                </c:pt>
                <c:pt idx="7240">
                  <c:v>42122.017754629633</c:v>
                </c:pt>
                <c:pt idx="7241">
                  <c:v>42122.017800925925</c:v>
                </c:pt>
                <c:pt idx="7242">
                  <c:v>42122.017858796295</c:v>
                </c:pt>
                <c:pt idx="7243">
                  <c:v>42122.017916666664</c:v>
                </c:pt>
                <c:pt idx="7244">
                  <c:v>42122.017962962964</c:v>
                </c:pt>
                <c:pt idx="7245">
                  <c:v>42122.018020833333</c:v>
                </c:pt>
                <c:pt idx="7246">
                  <c:v>42122.018078703702</c:v>
                </c:pt>
                <c:pt idx="7247">
                  <c:v>42122.018125000002</c:v>
                </c:pt>
                <c:pt idx="7248">
                  <c:v>42122.018182870372</c:v>
                </c:pt>
                <c:pt idx="7249">
                  <c:v>42122.018240740741</c:v>
                </c:pt>
                <c:pt idx="7250">
                  <c:v>42122.01829861111</c:v>
                </c:pt>
                <c:pt idx="7251">
                  <c:v>42122.01834490741</c:v>
                </c:pt>
                <c:pt idx="7252">
                  <c:v>42122.01840277778</c:v>
                </c:pt>
                <c:pt idx="7253">
                  <c:v>42122.018460648149</c:v>
                </c:pt>
                <c:pt idx="7254">
                  <c:v>42122.018506944441</c:v>
                </c:pt>
                <c:pt idx="7255">
                  <c:v>42122.018564814818</c:v>
                </c:pt>
                <c:pt idx="7256">
                  <c:v>42122.018622685187</c:v>
                </c:pt>
                <c:pt idx="7257">
                  <c:v>42122.01866898148</c:v>
                </c:pt>
                <c:pt idx="7258">
                  <c:v>42122.018726851849</c:v>
                </c:pt>
                <c:pt idx="7259">
                  <c:v>42122.018784722219</c:v>
                </c:pt>
                <c:pt idx="7260">
                  <c:v>42122.018831018519</c:v>
                </c:pt>
                <c:pt idx="7261">
                  <c:v>42122.018888888888</c:v>
                </c:pt>
                <c:pt idx="7262">
                  <c:v>42122.018946759257</c:v>
                </c:pt>
                <c:pt idx="7263">
                  <c:v>42122.018993055557</c:v>
                </c:pt>
                <c:pt idx="7264">
                  <c:v>42122.019050925926</c:v>
                </c:pt>
                <c:pt idx="7265">
                  <c:v>42122.019108796296</c:v>
                </c:pt>
                <c:pt idx="7266">
                  <c:v>42122.019166666665</c:v>
                </c:pt>
                <c:pt idx="7267">
                  <c:v>42122.019212962965</c:v>
                </c:pt>
                <c:pt idx="7268">
                  <c:v>42122.019270833334</c:v>
                </c:pt>
                <c:pt idx="7269">
                  <c:v>42122.019328703704</c:v>
                </c:pt>
                <c:pt idx="7270">
                  <c:v>42122.019375000003</c:v>
                </c:pt>
                <c:pt idx="7271">
                  <c:v>42122.019432870373</c:v>
                </c:pt>
                <c:pt idx="7272">
                  <c:v>42122.019490740742</c:v>
                </c:pt>
                <c:pt idx="7273">
                  <c:v>42122.019537037035</c:v>
                </c:pt>
                <c:pt idx="7274">
                  <c:v>42122.019594907404</c:v>
                </c:pt>
                <c:pt idx="7275">
                  <c:v>42122.019652777781</c:v>
                </c:pt>
                <c:pt idx="7276">
                  <c:v>42122.019699074073</c:v>
                </c:pt>
                <c:pt idx="7277">
                  <c:v>42122.019756944443</c:v>
                </c:pt>
                <c:pt idx="7278">
                  <c:v>42122.019814814812</c:v>
                </c:pt>
                <c:pt idx="7279">
                  <c:v>42122.019861111112</c:v>
                </c:pt>
                <c:pt idx="7280">
                  <c:v>42122.019918981481</c:v>
                </c:pt>
                <c:pt idx="7281">
                  <c:v>42122.019976851851</c:v>
                </c:pt>
                <c:pt idx="7282">
                  <c:v>42122.02003472222</c:v>
                </c:pt>
                <c:pt idx="7283">
                  <c:v>42122.02008101852</c:v>
                </c:pt>
                <c:pt idx="7284">
                  <c:v>42122.020138888889</c:v>
                </c:pt>
                <c:pt idx="7285">
                  <c:v>42122.020196759258</c:v>
                </c:pt>
                <c:pt idx="7286">
                  <c:v>42122.020243055558</c:v>
                </c:pt>
                <c:pt idx="7287">
                  <c:v>42122.020300925928</c:v>
                </c:pt>
                <c:pt idx="7288">
                  <c:v>42122.020358796297</c:v>
                </c:pt>
                <c:pt idx="7289">
                  <c:v>42122.020405092589</c:v>
                </c:pt>
                <c:pt idx="7290">
                  <c:v>42122.020462962966</c:v>
                </c:pt>
                <c:pt idx="7291">
                  <c:v>42122.020520833335</c:v>
                </c:pt>
                <c:pt idx="7292">
                  <c:v>42122.020567129628</c:v>
                </c:pt>
                <c:pt idx="7293">
                  <c:v>42122.020624999997</c:v>
                </c:pt>
                <c:pt idx="7294">
                  <c:v>42122.020682870374</c:v>
                </c:pt>
                <c:pt idx="7295">
                  <c:v>42122.020729166667</c:v>
                </c:pt>
                <c:pt idx="7296">
                  <c:v>42122.020787037036</c:v>
                </c:pt>
                <c:pt idx="7297">
                  <c:v>42122.020844907405</c:v>
                </c:pt>
                <c:pt idx="7298">
                  <c:v>42122.020902777775</c:v>
                </c:pt>
                <c:pt idx="7299">
                  <c:v>42122.020949074074</c:v>
                </c:pt>
                <c:pt idx="7300">
                  <c:v>42122.021006944444</c:v>
                </c:pt>
                <c:pt idx="7301">
                  <c:v>42122.021064814813</c:v>
                </c:pt>
                <c:pt idx="7302">
                  <c:v>42122.021111111113</c:v>
                </c:pt>
                <c:pt idx="7303">
                  <c:v>42122.021168981482</c:v>
                </c:pt>
                <c:pt idx="7304">
                  <c:v>42122.021226851852</c:v>
                </c:pt>
                <c:pt idx="7305">
                  <c:v>42122.021273148152</c:v>
                </c:pt>
                <c:pt idx="7306">
                  <c:v>42122.021331018521</c:v>
                </c:pt>
                <c:pt idx="7307">
                  <c:v>42122.02138888889</c:v>
                </c:pt>
                <c:pt idx="7308">
                  <c:v>42122.021435185183</c:v>
                </c:pt>
                <c:pt idx="7309">
                  <c:v>42122.021493055552</c:v>
                </c:pt>
                <c:pt idx="7310">
                  <c:v>42122.021550925929</c:v>
                </c:pt>
                <c:pt idx="7311">
                  <c:v>42122.021597222221</c:v>
                </c:pt>
                <c:pt idx="7312">
                  <c:v>42122.021655092591</c:v>
                </c:pt>
                <c:pt idx="7313">
                  <c:v>42122.02171296296</c:v>
                </c:pt>
                <c:pt idx="7314">
                  <c:v>42122.02175925926</c:v>
                </c:pt>
                <c:pt idx="7315">
                  <c:v>42122.021817129629</c:v>
                </c:pt>
                <c:pt idx="7316">
                  <c:v>42122.021874999999</c:v>
                </c:pt>
                <c:pt idx="7317">
                  <c:v>42122.021932870368</c:v>
                </c:pt>
                <c:pt idx="7318">
                  <c:v>42122.021979166668</c:v>
                </c:pt>
                <c:pt idx="7319">
                  <c:v>42122.022037037037</c:v>
                </c:pt>
                <c:pt idx="7320">
                  <c:v>42122.022094907406</c:v>
                </c:pt>
                <c:pt idx="7321">
                  <c:v>42122.022141203706</c:v>
                </c:pt>
                <c:pt idx="7322">
                  <c:v>42122.022199074076</c:v>
                </c:pt>
                <c:pt idx="7323">
                  <c:v>42122.022256944445</c:v>
                </c:pt>
                <c:pt idx="7324">
                  <c:v>42122.022303240738</c:v>
                </c:pt>
                <c:pt idx="7325">
                  <c:v>42122.022361111114</c:v>
                </c:pt>
                <c:pt idx="7326">
                  <c:v>42122.022418981483</c:v>
                </c:pt>
                <c:pt idx="7327">
                  <c:v>42122.022465277776</c:v>
                </c:pt>
                <c:pt idx="7328">
                  <c:v>42122.022523148145</c:v>
                </c:pt>
                <c:pt idx="7329">
                  <c:v>42122.022581018522</c:v>
                </c:pt>
                <c:pt idx="7330">
                  <c:v>42122.022638888891</c:v>
                </c:pt>
                <c:pt idx="7331">
                  <c:v>42122.022685185184</c:v>
                </c:pt>
                <c:pt idx="7332">
                  <c:v>42122.022743055553</c:v>
                </c:pt>
                <c:pt idx="7333">
                  <c:v>42122.022800925923</c:v>
                </c:pt>
                <c:pt idx="7334">
                  <c:v>42122.022847222222</c:v>
                </c:pt>
                <c:pt idx="7335">
                  <c:v>42122.022905092592</c:v>
                </c:pt>
                <c:pt idx="7336">
                  <c:v>42122.022962962961</c:v>
                </c:pt>
                <c:pt idx="7337">
                  <c:v>42122.023009259261</c:v>
                </c:pt>
                <c:pt idx="7338">
                  <c:v>42122.02306712963</c:v>
                </c:pt>
                <c:pt idx="7339">
                  <c:v>42122.023125</c:v>
                </c:pt>
                <c:pt idx="7340">
                  <c:v>42122.0231712963</c:v>
                </c:pt>
                <c:pt idx="7341">
                  <c:v>42122.023229166669</c:v>
                </c:pt>
                <c:pt idx="7342">
                  <c:v>42122.023287037038</c:v>
                </c:pt>
                <c:pt idx="7343">
                  <c:v>42122.023333333331</c:v>
                </c:pt>
                <c:pt idx="7344">
                  <c:v>42122.0233912037</c:v>
                </c:pt>
                <c:pt idx="7345">
                  <c:v>42122.023449074077</c:v>
                </c:pt>
                <c:pt idx="7346">
                  <c:v>42122.023495370369</c:v>
                </c:pt>
                <c:pt idx="7347">
                  <c:v>42122.023553240739</c:v>
                </c:pt>
                <c:pt idx="7348">
                  <c:v>42122.023611111108</c:v>
                </c:pt>
                <c:pt idx="7349">
                  <c:v>42122.023668981485</c:v>
                </c:pt>
                <c:pt idx="7350">
                  <c:v>42122.023715277777</c:v>
                </c:pt>
                <c:pt idx="7351">
                  <c:v>42122.023773148147</c:v>
                </c:pt>
                <c:pt idx="7352">
                  <c:v>42122.023831018516</c:v>
                </c:pt>
                <c:pt idx="7353">
                  <c:v>42122.023877314816</c:v>
                </c:pt>
                <c:pt idx="7354">
                  <c:v>42122.023935185185</c:v>
                </c:pt>
                <c:pt idx="7355">
                  <c:v>42122.023993055554</c:v>
                </c:pt>
                <c:pt idx="7356">
                  <c:v>42122.024039351854</c:v>
                </c:pt>
                <c:pt idx="7357">
                  <c:v>42122.024097222224</c:v>
                </c:pt>
                <c:pt idx="7358">
                  <c:v>42122.024155092593</c:v>
                </c:pt>
                <c:pt idx="7359">
                  <c:v>42122.024201388886</c:v>
                </c:pt>
                <c:pt idx="7360">
                  <c:v>42122.024259259262</c:v>
                </c:pt>
                <c:pt idx="7361">
                  <c:v>42122.024317129632</c:v>
                </c:pt>
                <c:pt idx="7362">
                  <c:v>42122.024363425924</c:v>
                </c:pt>
                <c:pt idx="7363">
                  <c:v>42122.024421296293</c:v>
                </c:pt>
                <c:pt idx="7364">
                  <c:v>42122.02447916667</c:v>
                </c:pt>
                <c:pt idx="7365">
                  <c:v>42122.024537037039</c:v>
                </c:pt>
                <c:pt idx="7366">
                  <c:v>42122.024583333332</c:v>
                </c:pt>
                <c:pt idx="7367">
                  <c:v>42122.024641203701</c:v>
                </c:pt>
                <c:pt idx="7368">
                  <c:v>42122.024699074071</c:v>
                </c:pt>
                <c:pt idx="7369">
                  <c:v>42122.024745370371</c:v>
                </c:pt>
                <c:pt idx="7370">
                  <c:v>42122.02480324074</c:v>
                </c:pt>
                <c:pt idx="7371">
                  <c:v>42122.024861111109</c:v>
                </c:pt>
                <c:pt idx="7372">
                  <c:v>42122.024907407409</c:v>
                </c:pt>
                <c:pt idx="7373">
                  <c:v>42122.024965277778</c:v>
                </c:pt>
                <c:pt idx="7374">
                  <c:v>42122.025023148148</c:v>
                </c:pt>
                <c:pt idx="7375">
                  <c:v>42122.025069444448</c:v>
                </c:pt>
                <c:pt idx="7376">
                  <c:v>42122.025127314817</c:v>
                </c:pt>
                <c:pt idx="7377">
                  <c:v>42122.025185185186</c:v>
                </c:pt>
                <c:pt idx="7378">
                  <c:v>42122.025231481479</c:v>
                </c:pt>
                <c:pt idx="7379">
                  <c:v>42122.025289351855</c:v>
                </c:pt>
                <c:pt idx="7380">
                  <c:v>42122.025347222225</c:v>
                </c:pt>
                <c:pt idx="7381">
                  <c:v>42122.025405092594</c:v>
                </c:pt>
                <c:pt idx="7382">
                  <c:v>42122.025451388887</c:v>
                </c:pt>
                <c:pt idx="7383">
                  <c:v>42122.025509259256</c:v>
                </c:pt>
                <c:pt idx="7384">
                  <c:v>42122.025567129633</c:v>
                </c:pt>
                <c:pt idx="7385">
                  <c:v>42122.025613425925</c:v>
                </c:pt>
                <c:pt idx="7386">
                  <c:v>42122.025671296295</c:v>
                </c:pt>
                <c:pt idx="7387">
                  <c:v>42122.025729166664</c:v>
                </c:pt>
                <c:pt idx="7388">
                  <c:v>42122.025775462964</c:v>
                </c:pt>
                <c:pt idx="7389">
                  <c:v>42122.025833333333</c:v>
                </c:pt>
                <c:pt idx="7390">
                  <c:v>42122.025891203702</c:v>
                </c:pt>
                <c:pt idx="7391">
                  <c:v>42122.025937500002</c:v>
                </c:pt>
                <c:pt idx="7392">
                  <c:v>42122.025995370372</c:v>
                </c:pt>
                <c:pt idx="7393">
                  <c:v>42122.026053240741</c:v>
                </c:pt>
                <c:pt idx="7394">
                  <c:v>42122.026099537034</c:v>
                </c:pt>
                <c:pt idx="7395">
                  <c:v>42122.02615740741</c:v>
                </c:pt>
                <c:pt idx="7396">
                  <c:v>42122.02621527778</c:v>
                </c:pt>
                <c:pt idx="7397">
                  <c:v>42122.026273148149</c:v>
                </c:pt>
                <c:pt idx="7398">
                  <c:v>42122.026319444441</c:v>
                </c:pt>
                <c:pt idx="7399">
                  <c:v>42122.026377314818</c:v>
                </c:pt>
                <c:pt idx="7400">
                  <c:v>42122.026435185187</c:v>
                </c:pt>
                <c:pt idx="7401">
                  <c:v>42122.02648148148</c:v>
                </c:pt>
                <c:pt idx="7402">
                  <c:v>42122.026539351849</c:v>
                </c:pt>
                <c:pt idx="7403">
                  <c:v>42122.026597222219</c:v>
                </c:pt>
                <c:pt idx="7404">
                  <c:v>42122.026643518519</c:v>
                </c:pt>
                <c:pt idx="7405">
                  <c:v>42122.026701388888</c:v>
                </c:pt>
                <c:pt idx="7406">
                  <c:v>42122.026759259257</c:v>
                </c:pt>
                <c:pt idx="7407">
                  <c:v>42122.026805555557</c:v>
                </c:pt>
                <c:pt idx="7408">
                  <c:v>42122.026863425926</c:v>
                </c:pt>
                <c:pt idx="7409">
                  <c:v>42122.026921296296</c:v>
                </c:pt>
                <c:pt idx="7410">
                  <c:v>42122.026967592596</c:v>
                </c:pt>
                <c:pt idx="7411">
                  <c:v>42122.027025462965</c:v>
                </c:pt>
                <c:pt idx="7412">
                  <c:v>42122.027083333334</c:v>
                </c:pt>
                <c:pt idx="7413">
                  <c:v>42122.027141203704</c:v>
                </c:pt>
                <c:pt idx="7414">
                  <c:v>42122.027187500003</c:v>
                </c:pt>
                <c:pt idx="7415">
                  <c:v>42122.027245370373</c:v>
                </c:pt>
                <c:pt idx="7416">
                  <c:v>42122.027303240742</c:v>
                </c:pt>
                <c:pt idx="7417">
                  <c:v>42122.027349537035</c:v>
                </c:pt>
                <c:pt idx="7418">
                  <c:v>42122.027407407404</c:v>
                </c:pt>
                <c:pt idx="7419">
                  <c:v>42122.027465277781</c:v>
                </c:pt>
                <c:pt idx="7420">
                  <c:v>42122.027511574073</c:v>
                </c:pt>
                <c:pt idx="7421">
                  <c:v>42122.027569444443</c:v>
                </c:pt>
                <c:pt idx="7422">
                  <c:v>42122.027627314812</c:v>
                </c:pt>
                <c:pt idx="7423">
                  <c:v>42122.027673611112</c:v>
                </c:pt>
                <c:pt idx="7424">
                  <c:v>42122.027731481481</c:v>
                </c:pt>
                <c:pt idx="7425">
                  <c:v>42122.027789351851</c:v>
                </c:pt>
                <c:pt idx="7426">
                  <c:v>42122.02783564815</c:v>
                </c:pt>
                <c:pt idx="7427">
                  <c:v>42122.02789351852</c:v>
                </c:pt>
                <c:pt idx="7428">
                  <c:v>42122.027951388889</c:v>
                </c:pt>
                <c:pt idx="7429">
                  <c:v>42122.028009259258</c:v>
                </c:pt>
                <c:pt idx="7430">
                  <c:v>42122.028055555558</c:v>
                </c:pt>
                <c:pt idx="7431">
                  <c:v>42122.028113425928</c:v>
                </c:pt>
                <c:pt idx="7432">
                  <c:v>42122.028171296297</c:v>
                </c:pt>
                <c:pt idx="7433">
                  <c:v>42122.028217592589</c:v>
                </c:pt>
                <c:pt idx="7434">
                  <c:v>42122.028275462966</c:v>
                </c:pt>
                <c:pt idx="7435">
                  <c:v>42122.028333333335</c:v>
                </c:pt>
                <c:pt idx="7436">
                  <c:v>42122.028379629628</c:v>
                </c:pt>
                <c:pt idx="7437">
                  <c:v>42122.028437499997</c:v>
                </c:pt>
                <c:pt idx="7438">
                  <c:v>42122.028495370374</c:v>
                </c:pt>
                <c:pt idx="7439">
                  <c:v>42122.028541666667</c:v>
                </c:pt>
                <c:pt idx="7440">
                  <c:v>42122.028599537036</c:v>
                </c:pt>
                <c:pt idx="7441">
                  <c:v>42122.028657407405</c:v>
                </c:pt>
                <c:pt idx="7442">
                  <c:v>42122.028703703705</c:v>
                </c:pt>
                <c:pt idx="7443">
                  <c:v>42122.028761574074</c:v>
                </c:pt>
                <c:pt idx="7444">
                  <c:v>42122.028819444444</c:v>
                </c:pt>
                <c:pt idx="7445">
                  <c:v>42122.028865740744</c:v>
                </c:pt>
                <c:pt idx="7446">
                  <c:v>42122.028923611113</c:v>
                </c:pt>
                <c:pt idx="7447">
                  <c:v>42122.028981481482</c:v>
                </c:pt>
                <c:pt idx="7448">
                  <c:v>42122.029039351852</c:v>
                </c:pt>
                <c:pt idx="7449">
                  <c:v>42122.029085648152</c:v>
                </c:pt>
                <c:pt idx="7450">
                  <c:v>42122.029143518521</c:v>
                </c:pt>
                <c:pt idx="7451">
                  <c:v>42122.02920138889</c:v>
                </c:pt>
                <c:pt idx="7452">
                  <c:v>42122.029247685183</c:v>
                </c:pt>
                <c:pt idx="7453">
                  <c:v>42122.029305555552</c:v>
                </c:pt>
                <c:pt idx="7454">
                  <c:v>42122.029363425929</c:v>
                </c:pt>
                <c:pt idx="7455">
                  <c:v>42122.029409722221</c:v>
                </c:pt>
                <c:pt idx="7456">
                  <c:v>42122.029467592591</c:v>
                </c:pt>
                <c:pt idx="7457">
                  <c:v>42122.02952546296</c:v>
                </c:pt>
                <c:pt idx="7458">
                  <c:v>42122.02957175926</c:v>
                </c:pt>
                <c:pt idx="7459">
                  <c:v>42122.029629629629</c:v>
                </c:pt>
                <c:pt idx="7460">
                  <c:v>42122.029687499999</c:v>
                </c:pt>
                <c:pt idx="7461">
                  <c:v>42122.029733796298</c:v>
                </c:pt>
                <c:pt idx="7462">
                  <c:v>42122.029791666668</c:v>
                </c:pt>
                <c:pt idx="7463">
                  <c:v>42122.029849537037</c:v>
                </c:pt>
                <c:pt idx="7464">
                  <c:v>42122.029907407406</c:v>
                </c:pt>
                <c:pt idx="7465">
                  <c:v>42122.029953703706</c:v>
                </c:pt>
                <c:pt idx="7466">
                  <c:v>42122.030011574076</c:v>
                </c:pt>
                <c:pt idx="7467">
                  <c:v>42122.030069444445</c:v>
                </c:pt>
                <c:pt idx="7468">
                  <c:v>42122.030115740738</c:v>
                </c:pt>
                <c:pt idx="7469">
                  <c:v>42122.030173611114</c:v>
                </c:pt>
                <c:pt idx="7470">
                  <c:v>42122.030231481483</c:v>
                </c:pt>
                <c:pt idx="7471">
                  <c:v>42122.030277777776</c:v>
                </c:pt>
                <c:pt idx="7472">
                  <c:v>42122.030335648145</c:v>
                </c:pt>
                <c:pt idx="7473">
                  <c:v>42122.030393518522</c:v>
                </c:pt>
                <c:pt idx="7474">
                  <c:v>42122.030439814815</c:v>
                </c:pt>
                <c:pt idx="7475">
                  <c:v>42122.030497685184</c:v>
                </c:pt>
                <c:pt idx="7476">
                  <c:v>42122.030555555553</c:v>
                </c:pt>
                <c:pt idx="7477">
                  <c:v>42122.030601851853</c:v>
                </c:pt>
                <c:pt idx="7478">
                  <c:v>42122.030659722222</c:v>
                </c:pt>
                <c:pt idx="7479">
                  <c:v>42122.030717592592</c:v>
                </c:pt>
                <c:pt idx="7480">
                  <c:v>42122.030775462961</c:v>
                </c:pt>
                <c:pt idx="7481">
                  <c:v>42122.030821759261</c:v>
                </c:pt>
                <c:pt idx="7482">
                  <c:v>42122.03087962963</c:v>
                </c:pt>
                <c:pt idx="7483">
                  <c:v>42122.0309375</c:v>
                </c:pt>
                <c:pt idx="7484">
                  <c:v>42122.0309837963</c:v>
                </c:pt>
                <c:pt idx="7485">
                  <c:v>42122.031041666669</c:v>
                </c:pt>
                <c:pt idx="7486">
                  <c:v>42122.031099537038</c:v>
                </c:pt>
                <c:pt idx="7487">
                  <c:v>42122.031145833331</c:v>
                </c:pt>
                <c:pt idx="7488">
                  <c:v>42122.0312037037</c:v>
                </c:pt>
                <c:pt idx="7489">
                  <c:v>42122.031261574077</c:v>
                </c:pt>
                <c:pt idx="7490">
                  <c:v>42122.031307870369</c:v>
                </c:pt>
                <c:pt idx="7491">
                  <c:v>42122.031365740739</c:v>
                </c:pt>
                <c:pt idx="7492">
                  <c:v>42122.031423611108</c:v>
                </c:pt>
                <c:pt idx="7493">
                  <c:v>42122.031469907408</c:v>
                </c:pt>
                <c:pt idx="7494">
                  <c:v>42122.031527777777</c:v>
                </c:pt>
                <c:pt idx="7495">
                  <c:v>42122.031585648147</c:v>
                </c:pt>
                <c:pt idx="7496">
                  <c:v>42122.031643518516</c:v>
                </c:pt>
                <c:pt idx="7497">
                  <c:v>42122.031689814816</c:v>
                </c:pt>
                <c:pt idx="7498">
                  <c:v>42122.031747685185</c:v>
                </c:pt>
                <c:pt idx="7499">
                  <c:v>42122.031805555554</c:v>
                </c:pt>
                <c:pt idx="7500">
                  <c:v>42122.031851851854</c:v>
                </c:pt>
                <c:pt idx="7501">
                  <c:v>42122.031909722224</c:v>
                </c:pt>
                <c:pt idx="7502">
                  <c:v>42122.031967592593</c:v>
                </c:pt>
                <c:pt idx="7503">
                  <c:v>42122.032013888886</c:v>
                </c:pt>
                <c:pt idx="7504">
                  <c:v>42122.032071759262</c:v>
                </c:pt>
                <c:pt idx="7505">
                  <c:v>42122.032129629632</c:v>
                </c:pt>
                <c:pt idx="7506">
                  <c:v>42122.032175925924</c:v>
                </c:pt>
                <c:pt idx="7507">
                  <c:v>42122.032233796293</c:v>
                </c:pt>
                <c:pt idx="7508">
                  <c:v>42122.03229166667</c:v>
                </c:pt>
                <c:pt idx="7509">
                  <c:v>42122.032337962963</c:v>
                </c:pt>
                <c:pt idx="7510">
                  <c:v>42122.032395833332</c:v>
                </c:pt>
                <c:pt idx="7511">
                  <c:v>42122.032453703701</c:v>
                </c:pt>
                <c:pt idx="7512">
                  <c:v>42122.032511574071</c:v>
                </c:pt>
                <c:pt idx="7513">
                  <c:v>42122.032557870371</c:v>
                </c:pt>
                <c:pt idx="7514">
                  <c:v>42122.03261574074</c:v>
                </c:pt>
                <c:pt idx="7515">
                  <c:v>42122.032673611109</c:v>
                </c:pt>
                <c:pt idx="7516">
                  <c:v>42122.032719907409</c:v>
                </c:pt>
                <c:pt idx="7517">
                  <c:v>42122.032777777778</c:v>
                </c:pt>
                <c:pt idx="7518">
                  <c:v>42122.032835648148</c:v>
                </c:pt>
                <c:pt idx="7519">
                  <c:v>42122.032881944448</c:v>
                </c:pt>
                <c:pt idx="7520">
                  <c:v>42122.032939814817</c:v>
                </c:pt>
                <c:pt idx="7521">
                  <c:v>42122.032997685186</c:v>
                </c:pt>
                <c:pt idx="7522">
                  <c:v>42122.033043981479</c:v>
                </c:pt>
                <c:pt idx="7523">
                  <c:v>42122.033101851855</c:v>
                </c:pt>
                <c:pt idx="7524">
                  <c:v>42122.033159722225</c:v>
                </c:pt>
                <c:pt idx="7525">
                  <c:v>42122.033206018517</c:v>
                </c:pt>
                <c:pt idx="7526">
                  <c:v>42122.033263888887</c:v>
                </c:pt>
                <c:pt idx="7527">
                  <c:v>42122.033321759256</c:v>
                </c:pt>
                <c:pt idx="7528">
                  <c:v>42122.033368055556</c:v>
                </c:pt>
                <c:pt idx="7529">
                  <c:v>42122.033425925925</c:v>
                </c:pt>
                <c:pt idx="7530">
                  <c:v>42122.033483796295</c:v>
                </c:pt>
                <c:pt idx="7531">
                  <c:v>42122.033541666664</c:v>
                </c:pt>
                <c:pt idx="7532">
                  <c:v>42122.033587962964</c:v>
                </c:pt>
                <c:pt idx="7533">
                  <c:v>42122.033645833333</c:v>
                </c:pt>
                <c:pt idx="7534">
                  <c:v>42122.033703703702</c:v>
                </c:pt>
                <c:pt idx="7535">
                  <c:v>42122.033750000002</c:v>
                </c:pt>
                <c:pt idx="7536">
                  <c:v>42122.033807870372</c:v>
                </c:pt>
                <c:pt idx="7537">
                  <c:v>42122.033865740741</c:v>
                </c:pt>
                <c:pt idx="7538">
                  <c:v>42122.033912037034</c:v>
                </c:pt>
                <c:pt idx="7539">
                  <c:v>42122.03396990741</c:v>
                </c:pt>
                <c:pt idx="7540">
                  <c:v>42122.03402777778</c:v>
                </c:pt>
                <c:pt idx="7541">
                  <c:v>42122.034074074072</c:v>
                </c:pt>
                <c:pt idx="7542">
                  <c:v>42122.034131944441</c:v>
                </c:pt>
                <c:pt idx="7543">
                  <c:v>42122.034189814818</c:v>
                </c:pt>
                <c:pt idx="7544">
                  <c:v>42122.034236111111</c:v>
                </c:pt>
                <c:pt idx="7545">
                  <c:v>42122.03429398148</c:v>
                </c:pt>
                <c:pt idx="7546">
                  <c:v>42122.034351851849</c:v>
                </c:pt>
                <c:pt idx="7547">
                  <c:v>42122.034409722219</c:v>
                </c:pt>
                <c:pt idx="7548">
                  <c:v>42122.034456018519</c:v>
                </c:pt>
                <c:pt idx="7549">
                  <c:v>42122.034513888888</c:v>
                </c:pt>
                <c:pt idx="7550">
                  <c:v>42122.034571759257</c:v>
                </c:pt>
                <c:pt idx="7551">
                  <c:v>42122.034618055557</c:v>
                </c:pt>
                <c:pt idx="7552">
                  <c:v>42122.034675925926</c:v>
                </c:pt>
                <c:pt idx="7553">
                  <c:v>42122.034733796296</c:v>
                </c:pt>
                <c:pt idx="7554">
                  <c:v>42122.034780092596</c:v>
                </c:pt>
                <c:pt idx="7555">
                  <c:v>42122.034837962965</c:v>
                </c:pt>
                <c:pt idx="7556">
                  <c:v>42122.034895833334</c:v>
                </c:pt>
                <c:pt idx="7557">
                  <c:v>42122.034942129627</c:v>
                </c:pt>
                <c:pt idx="7558">
                  <c:v>42122.035000000003</c:v>
                </c:pt>
                <c:pt idx="7559">
                  <c:v>42122.035057870373</c:v>
                </c:pt>
                <c:pt idx="7560">
                  <c:v>42122.035104166665</c:v>
                </c:pt>
                <c:pt idx="7561">
                  <c:v>42122.035162037035</c:v>
                </c:pt>
                <c:pt idx="7562">
                  <c:v>42122.035219907404</c:v>
                </c:pt>
                <c:pt idx="7563">
                  <c:v>42122.035277777781</c:v>
                </c:pt>
                <c:pt idx="7564">
                  <c:v>42122.035324074073</c:v>
                </c:pt>
                <c:pt idx="7565">
                  <c:v>42122.035381944443</c:v>
                </c:pt>
                <c:pt idx="7566">
                  <c:v>42122.035439814812</c:v>
                </c:pt>
                <c:pt idx="7567">
                  <c:v>42122.035486111112</c:v>
                </c:pt>
                <c:pt idx="7568">
                  <c:v>42122.035543981481</c:v>
                </c:pt>
                <c:pt idx="7569">
                  <c:v>42122.035601851851</c:v>
                </c:pt>
                <c:pt idx="7570">
                  <c:v>42122.03564814815</c:v>
                </c:pt>
                <c:pt idx="7571">
                  <c:v>42122.03570601852</c:v>
                </c:pt>
                <c:pt idx="7572">
                  <c:v>42122.035763888889</c:v>
                </c:pt>
                <c:pt idx="7573">
                  <c:v>42122.035810185182</c:v>
                </c:pt>
                <c:pt idx="7574">
                  <c:v>42122.035868055558</c:v>
                </c:pt>
                <c:pt idx="7575">
                  <c:v>42122.035925925928</c:v>
                </c:pt>
                <c:pt idx="7576">
                  <c:v>42122.03597222222</c:v>
                </c:pt>
                <c:pt idx="7577">
                  <c:v>42122.036030092589</c:v>
                </c:pt>
                <c:pt idx="7578">
                  <c:v>42122.036087962966</c:v>
                </c:pt>
                <c:pt idx="7579">
                  <c:v>42122.036145833335</c:v>
                </c:pt>
                <c:pt idx="7580">
                  <c:v>42122.036192129628</c:v>
                </c:pt>
                <c:pt idx="7581">
                  <c:v>42122.036249999997</c:v>
                </c:pt>
                <c:pt idx="7582">
                  <c:v>42122.036307870374</c:v>
                </c:pt>
                <c:pt idx="7583">
                  <c:v>42122.036354166667</c:v>
                </c:pt>
                <c:pt idx="7584">
                  <c:v>42122.036412037036</c:v>
                </c:pt>
                <c:pt idx="7585">
                  <c:v>42122.036469907405</c:v>
                </c:pt>
                <c:pt idx="7586">
                  <c:v>42122.036516203705</c:v>
                </c:pt>
                <c:pt idx="7587">
                  <c:v>42122.036574074074</c:v>
                </c:pt>
                <c:pt idx="7588">
                  <c:v>42122.036631944444</c:v>
                </c:pt>
                <c:pt idx="7589">
                  <c:v>42122.036678240744</c:v>
                </c:pt>
                <c:pt idx="7590">
                  <c:v>42122.036736111113</c:v>
                </c:pt>
                <c:pt idx="7591">
                  <c:v>42122.036793981482</c:v>
                </c:pt>
                <c:pt idx="7592">
                  <c:v>42122.036840277775</c:v>
                </c:pt>
                <c:pt idx="7593">
                  <c:v>42122.036898148152</c:v>
                </c:pt>
                <c:pt idx="7594">
                  <c:v>42122.036956018521</c:v>
                </c:pt>
                <c:pt idx="7595">
                  <c:v>42122.037002314813</c:v>
                </c:pt>
                <c:pt idx="7596">
                  <c:v>42122.037060185183</c:v>
                </c:pt>
                <c:pt idx="7597">
                  <c:v>42122.037118055552</c:v>
                </c:pt>
                <c:pt idx="7598">
                  <c:v>42122.037175925929</c:v>
                </c:pt>
                <c:pt idx="7599">
                  <c:v>42122.037222222221</c:v>
                </c:pt>
                <c:pt idx="7600">
                  <c:v>42122.037280092591</c:v>
                </c:pt>
                <c:pt idx="7601">
                  <c:v>42122.03733796296</c:v>
                </c:pt>
                <c:pt idx="7602">
                  <c:v>42122.03738425926</c:v>
                </c:pt>
                <c:pt idx="7603">
                  <c:v>42122.037442129629</c:v>
                </c:pt>
                <c:pt idx="7604">
                  <c:v>42122.037499999999</c:v>
                </c:pt>
                <c:pt idx="7605">
                  <c:v>42122.037546296298</c:v>
                </c:pt>
                <c:pt idx="7606">
                  <c:v>42122.037604166668</c:v>
                </c:pt>
                <c:pt idx="7607">
                  <c:v>42122.037662037037</c:v>
                </c:pt>
                <c:pt idx="7608">
                  <c:v>42122.037708333337</c:v>
                </c:pt>
                <c:pt idx="7609">
                  <c:v>42122.037766203706</c:v>
                </c:pt>
                <c:pt idx="7610">
                  <c:v>42122.037824074076</c:v>
                </c:pt>
                <c:pt idx="7611">
                  <c:v>42122.037870370368</c:v>
                </c:pt>
                <c:pt idx="7612">
                  <c:v>42122.037928240738</c:v>
                </c:pt>
                <c:pt idx="7613">
                  <c:v>42122.037986111114</c:v>
                </c:pt>
                <c:pt idx="7614">
                  <c:v>42122.038043981483</c:v>
                </c:pt>
                <c:pt idx="7615">
                  <c:v>42122.038090277776</c:v>
                </c:pt>
                <c:pt idx="7616">
                  <c:v>42122.038148148145</c:v>
                </c:pt>
                <c:pt idx="7617">
                  <c:v>42122.038206018522</c:v>
                </c:pt>
                <c:pt idx="7618">
                  <c:v>42122.038252314815</c:v>
                </c:pt>
                <c:pt idx="7619">
                  <c:v>42122.038310185184</c:v>
                </c:pt>
                <c:pt idx="7620">
                  <c:v>42122.038368055553</c:v>
                </c:pt>
                <c:pt idx="7621">
                  <c:v>42122.038414351853</c:v>
                </c:pt>
                <c:pt idx="7622">
                  <c:v>42122.038472222222</c:v>
                </c:pt>
                <c:pt idx="7623">
                  <c:v>42122.038530092592</c:v>
                </c:pt>
                <c:pt idx="7624">
                  <c:v>42122.038576388892</c:v>
                </c:pt>
                <c:pt idx="7625">
                  <c:v>42122.038634259261</c:v>
                </c:pt>
                <c:pt idx="7626">
                  <c:v>42122.03869212963</c:v>
                </c:pt>
                <c:pt idx="7627">
                  <c:v>42122.038738425923</c:v>
                </c:pt>
                <c:pt idx="7628">
                  <c:v>42122.0387962963</c:v>
                </c:pt>
                <c:pt idx="7629">
                  <c:v>42122.038854166669</c:v>
                </c:pt>
                <c:pt idx="7630">
                  <c:v>42122.038912037038</c:v>
                </c:pt>
                <c:pt idx="7631">
                  <c:v>42122.038958333331</c:v>
                </c:pt>
                <c:pt idx="7632">
                  <c:v>42122.0390162037</c:v>
                </c:pt>
                <c:pt idx="7633">
                  <c:v>42122.039074074077</c:v>
                </c:pt>
                <c:pt idx="7634">
                  <c:v>42122.039120370369</c:v>
                </c:pt>
                <c:pt idx="7635">
                  <c:v>42122.039178240739</c:v>
                </c:pt>
                <c:pt idx="7636">
                  <c:v>42122.039236111108</c:v>
                </c:pt>
                <c:pt idx="7637">
                  <c:v>42122.039282407408</c:v>
                </c:pt>
                <c:pt idx="7638">
                  <c:v>42122.039340277777</c:v>
                </c:pt>
                <c:pt idx="7639">
                  <c:v>42122.039398148147</c:v>
                </c:pt>
                <c:pt idx="7640">
                  <c:v>42122.039444444446</c:v>
                </c:pt>
                <c:pt idx="7641">
                  <c:v>42122.039502314816</c:v>
                </c:pt>
                <c:pt idx="7642">
                  <c:v>42122.039560185185</c:v>
                </c:pt>
                <c:pt idx="7643">
                  <c:v>42122.039606481485</c:v>
                </c:pt>
                <c:pt idx="7644">
                  <c:v>42122.039664351854</c:v>
                </c:pt>
                <c:pt idx="7645">
                  <c:v>42122.039722222224</c:v>
                </c:pt>
                <c:pt idx="7646">
                  <c:v>42122.039780092593</c:v>
                </c:pt>
                <c:pt idx="7647">
                  <c:v>42122.039826388886</c:v>
                </c:pt>
                <c:pt idx="7648">
                  <c:v>42122.039884259262</c:v>
                </c:pt>
                <c:pt idx="7649">
                  <c:v>42122.039942129632</c:v>
                </c:pt>
                <c:pt idx="7650">
                  <c:v>42122.039988425924</c:v>
                </c:pt>
                <c:pt idx="7651">
                  <c:v>42122.040046296293</c:v>
                </c:pt>
                <c:pt idx="7652">
                  <c:v>42122.04010416667</c:v>
                </c:pt>
                <c:pt idx="7653">
                  <c:v>42122.040150462963</c:v>
                </c:pt>
                <c:pt idx="7654">
                  <c:v>42122.040208333332</c:v>
                </c:pt>
                <c:pt idx="7655">
                  <c:v>42122.040266203701</c:v>
                </c:pt>
                <c:pt idx="7656">
                  <c:v>42122.040312500001</c:v>
                </c:pt>
                <c:pt idx="7657">
                  <c:v>42122.040370370371</c:v>
                </c:pt>
                <c:pt idx="7658">
                  <c:v>42122.04042824074</c:v>
                </c:pt>
                <c:pt idx="7659">
                  <c:v>42122.04047453704</c:v>
                </c:pt>
                <c:pt idx="7660">
                  <c:v>42122.040532407409</c:v>
                </c:pt>
                <c:pt idx="7661">
                  <c:v>42122.040590277778</c:v>
                </c:pt>
                <c:pt idx="7662">
                  <c:v>42122.040636574071</c:v>
                </c:pt>
                <c:pt idx="7663">
                  <c:v>42122.040694444448</c:v>
                </c:pt>
                <c:pt idx="7664">
                  <c:v>42122.040752314817</c:v>
                </c:pt>
                <c:pt idx="7665">
                  <c:v>42122.040810185186</c:v>
                </c:pt>
                <c:pt idx="7666">
                  <c:v>42122.040856481479</c:v>
                </c:pt>
                <c:pt idx="7667">
                  <c:v>42122.040914351855</c:v>
                </c:pt>
                <c:pt idx="7668">
                  <c:v>42122.040972222225</c:v>
                </c:pt>
                <c:pt idx="7669">
                  <c:v>42122.041018518517</c:v>
                </c:pt>
                <c:pt idx="7670">
                  <c:v>42122.041076388887</c:v>
                </c:pt>
                <c:pt idx="7671">
                  <c:v>42122.041134259256</c:v>
                </c:pt>
                <c:pt idx="7672">
                  <c:v>42122.041180555556</c:v>
                </c:pt>
                <c:pt idx="7673">
                  <c:v>42122.041238425925</c:v>
                </c:pt>
                <c:pt idx="7674">
                  <c:v>42122.041296296295</c:v>
                </c:pt>
                <c:pt idx="7675">
                  <c:v>42122.041342592594</c:v>
                </c:pt>
                <c:pt idx="7676">
                  <c:v>42122.041400462964</c:v>
                </c:pt>
                <c:pt idx="7677">
                  <c:v>42122.041458333333</c:v>
                </c:pt>
                <c:pt idx="7678">
                  <c:v>42122.041504629633</c:v>
                </c:pt>
                <c:pt idx="7679">
                  <c:v>42122.041562500002</c:v>
                </c:pt>
                <c:pt idx="7680">
                  <c:v>42122.041620370372</c:v>
                </c:pt>
                <c:pt idx="7681">
                  <c:v>42122.041678240741</c:v>
                </c:pt>
                <c:pt idx="7682">
                  <c:v>42122.041724537034</c:v>
                </c:pt>
                <c:pt idx="7683">
                  <c:v>42122.04178240741</c:v>
                </c:pt>
                <c:pt idx="7684">
                  <c:v>42122.04184027778</c:v>
                </c:pt>
                <c:pt idx="7685">
                  <c:v>42122.041886574072</c:v>
                </c:pt>
                <c:pt idx="7686">
                  <c:v>42122.041944444441</c:v>
                </c:pt>
                <c:pt idx="7687">
                  <c:v>42122.042002314818</c:v>
                </c:pt>
                <c:pt idx="7688">
                  <c:v>42122.042048611111</c:v>
                </c:pt>
                <c:pt idx="7689">
                  <c:v>42122.04210648148</c:v>
                </c:pt>
                <c:pt idx="7690">
                  <c:v>42122.042164351849</c:v>
                </c:pt>
                <c:pt idx="7691">
                  <c:v>42122.042210648149</c:v>
                </c:pt>
                <c:pt idx="7692">
                  <c:v>42122.042268518519</c:v>
                </c:pt>
                <c:pt idx="7693">
                  <c:v>42122.042326388888</c:v>
                </c:pt>
                <c:pt idx="7694">
                  <c:v>42122.042372685188</c:v>
                </c:pt>
                <c:pt idx="7695">
                  <c:v>42122.042430555557</c:v>
                </c:pt>
                <c:pt idx="7696">
                  <c:v>42122.042488425926</c:v>
                </c:pt>
                <c:pt idx="7697">
                  <c:v>42122.042546296296</c:v>
                </c:pt>
                <c:pt idx="7698">
                  <c:v>42122.042592592596</c:v>
                </c:pt>
                <c:pt idx="7699">
                  <c:v>42122.042650462965</c:v>
                </c:pt>
                <c:pt idx="7700">
                  <c:v>42122.042708333334</c:v>
                </c:pt>
                <c:pt idx="7701">
                  <c:v>42122.042754629627</c:v>
                </c:pt>
                <c:pt idx="7702">
                  <c:v>42122.042812500003</c:v>
                </c:pt>
                <c:pt idx="7703">
                  <c:v>42122.042870370373</c:v>
                </c:pt>
                <c:pt idx="7704">
                  <c:v>42122.042916666665</c:v>
                </c:pt>
                <c:pt idx="7705">
                  <c:v>42122.042974537035</c:v>
                </c:pt>
                <c:pt idx="7706">
                  <c:v>42122.043032407404</c:v>
                </c:pt>
                <c:pt idx="7707">
                  <c:v>42122.043078703704</c:v>
                </c:pt>
                <c:pt idx="7708">
                  <c:v>42122.043136574073</c:v>
                </c:pt>
                <c:pt idx="7709">
                  <c:v>42122.043194444443</c:v>
                </c:pt>
                <c:pt idx="7710">
                  <c:v>42122.043240740742</c:v>
                </c:pt>
                <c:pt idx="7711">
                  <c:v>42122.043298611112</c:v>
                </c:pt>
                <c:pt idx="7712">
                  <c:v>42122.043356481481</c:v>
                </c:pt>
                <c:pt idx="7713">
                  <c:v>42122.043414351851</c:v>
                </c:pt>
                <c:pt idx="7714">
                  <c:v>42122.04346064815</c:v>
                </c:pt>
                <c:pt idx="7715">
                  <c:v>42122.04351851852</c:v>
                </c:pt>
                <c:pt idx="7716">
                  <c:v>42122.043576388889</c:v>
                </c:pt>
                <c:pt idx="7717">
                  <c:v>42122.043622685182</c:v>
                </c:pt>
                <c:pt idx="7718">
                  <c:v>42122.043680555558</c:v>
                </c:pt>
                <c:pt idx="7719">
                  <c:v>42122.043738425928</c:v>
                </c:pt>
                <c:pt idx="7720">
                  <c:v>42122.04378472222</c:v>
                </c:pt>
                <c:pt idx="7721">
                  <c:v>42122.043842592589</c:v>
                </c:pt>
                <c:pt idx="7722">
                  <c:v>42122.043900462966</c:v>
                </c:pt>
                <c:pt idx="7723">
                  <c:v>42122.043946759259</c:v>
                </c:pt>
                <c:pt idx="7724">
                  <c:v>42122.044004629628</c:v>
                </c:pt>
                <c:pt idx="7725">
                  <c:v>42122.044062499997</c:v>
                </c:pt>
                <c:pt idx="7726">
                  <c:v>42122.044108796297</c:v>
                </c:pt>
                <c:pt idx="7727">
                  <c:v>42122.044166666667</c:v>
                </c:pt>
                <c:pt idx="7728">
                  <c:v>42122.044224537036</c:v>
                </c:pt>
                <c:pt idx="7729">
                  <c:v>42122.044282407405</c:v>
                </c:pt>
                <c:pt idx="7730">
                  <c:v>42122.044328703705</c:v>
                </c:pt>
                <c:pt idx="7731">
                  <c:v>42122.044386574074</c:v>
                </c:pt>
                <c:pt idx="7732">
                  <c:v>42122.044444444444</c:v>
                </c:pt>
                <c:pt idx="7733">
                  <c:v>42122.044490740744</c:v>
                </c:pt>
                <c:pt idx="7734">
                  <c:v>42122.044548611113</c:v>
                </c:pt>
                <c:pt idx="7735">
                  <c:v>42122.044606481482</c:v>
                </c:pt>
                <c:pt idx="7736">
                  <c:v>42122.044652777775</c:v>
                </c:pt>
                <c:pt idx="7737">
                  <c:v>42122.044710648152</c:v>
                </c:pt>
                <c:pt idx="7738">
                  <c:v>42122.044768518521</c:v>
                </c:pt>
                <c:pt idx="7739">
                  <c:v>42122.044814814813</c:v>
                </c:pt>
                <c:pt idx="7740">
                  <c:v>42122.044872685183</c:v>
                </c:pt>
                <c:pt idx="7741">
                  <c:v>42122.044930555552</c:v>
                </c:pt>
                <c:pt idx="7742">
                  <c:v>42122.044976851852</c:v>
                </c:pt>
                <c:pt idx="7743">
                  <c:v>42122.045034722221</c:v>
                </c:pt>
                <c:pt idx="7744">
                  <c:v>42122.045092592591</c:v>
                </c:pt>
                <c:pt idx="7745">
                  <c:v>42122.045138888891</c:v>
                </c:pt>
                <c:pt idx="7746">
                  <c:v>42122.04519675926</c:v>
                </c:pt>
                <c:pt idx="7747">
                  <c:v>42122.045254629629</c:v>
                </c:pt>
                <c:pt idx="7748">
                  <c:v>42122.045312499999</c:v>
                </c:pt>
                <c:pt idx="7749">
                  <c:v>42122.045358796298</c:v>
                </c:pt>
                <c:pt idx="7750">
                  <c:v>42122.045416666668</c:v>
                </c:pt>
                <c:pt idx="7751">
                  <c:v>42122.045474537037</c:v>
                </c:pt>
                <c:pt idx="7752">
                  <c:v>42122.045520833337</c:v>
                </c:pt>
                <c:pt idx="7753">
                  <c:v>42122.045578703706</c:v>
                </c:pt>
                <c:pt idx="7754">
                  <c:v>42122.045636574076</c:v>
                </c:pt>
                <c:pt idx="7755">
                  <c:v>42122.045682870368</c:v>
                </c:pt>
                <c:pt idx="7756">
                  <c:v>42122.045740740738</c:v>
                </c:pt>
                <c:pt idx="7757">
                  <c:v>42122.045798611114</c:v>
                </c:pt>
                <c:pt idx="7758">
                  <c:v>42122.045844907407</c:v>
                </c:pt>
                <c:pt idx="7759">
                  <c:v>42122.045902777776</c:v>
                </c:pt>
                <c:pt idx="7760">
                  <c:v>42122.045960648145</c:v>
                </c:pt>
                <c:pt idx="7761">
                  <c:v>42122.046006944445</c:v>
                </c:pt>
                <c:pt idx="7762">
                  <c:v>42122.046064814815</c:v>
                </c:pt>
                <c:pt idx="7763">
                  <c:v>42122.046122685184</c:v>
                </c:pt>
                <c:pt idx="7764">
                  <c:v>42122.046180555553</c:v>
                </c:pt>
                <c:pt idx="7765">
                  <c:v>42122.046226851853</c:v>
                </c:pt>
                <c:pt idx="7766">
                  <c:v>42122.046284722222</c:v>
                </c:pt>
                <c:pt idx="7767">
                  <c:v>42122.046342592592</c:v>
                </c:pt>
                <c:pt idx="7768">
                  <c:v>42122.046388888892</c:v>
                </c:pt>
                <c:pt idx="7769">
                  <c:v>42122.046446759261</c:v>
                </c:pt>
                <c:pt idx="7770">
                  <c:v>42122.04650462963</c:v>
                </c:pt>
                <c:pt idx="7771">
                  <c:v>42122.046550925923</c:v>
                </c:pt>
                <c:pt idx="7772">
                  <c:v>42122.0466087963</c:v>
                </c:pt>
                <c:pt idx="7773">
                  <c:v>42122.046666666669</c:v>
                </c:pt>
                <c:pt idx="7774">
                  <c:v>42122.046712962961</c:v>
                </c:pt>
                <c:pt idx="7775">
                  <c:v>42122.046770833331</c:v>
                </c:pt>
                <c:pt idx="7776">
                  <c:v>42122.0468287037</c:v>
                </c:pt>
                <c:pt idx="7777">
                  <c:v>42122.046875</c:v>
                </c:pt>
                <c:pt idx="7778">
                  <c:v>42122.046932870369</c:v>
                </c:pt>
                <c:pt idx="7779">
                  <c:v>42122.046990740739</c:v>
                </c:pt>
                <c:pt idx="7780">
                  <c:v>42122.047048611108</c:v>
                </c:pt>
                <c:pt idx="7781">
                  <c:v>42122.047094907408</c:v>
                </c:pt>
                <c:pt idx="7782">
                  <c:v>42122.047152777777</c:v>
                </c:pt>
                <c:pt idx="7783">
                  <c:v>42122.047210648147</c:v>
                </c:pt>
                <c:pt idx="7784">
                  <c:v>42122.047256944446</c:v>
                </c:pt>
                <c:pt idx="7785">
                  <c:v>42122.047314814816</c:v>
                </c:pt>
                <c:pt idx="7786">
                  <c:v>42122.047372685185</c:v>
                </c:pt>
                <c:pt idx="7787">
                  <c:v>42122.047418981485</c:v>
                </c:pt>
                <c:pt idx="7788">
                  <c:v>42122.047476851854</c:v>
                </c:pt>
                <c:pt idx="7789">
                  <c:v>42122.047534722224</c:v>
                </c:pt>
                <c:pt idx="7790">
                  <c:v>42122.047581018516</c:v>
                </c:pt>
                <c:pt idx="7791">
                  <c:v>42122.047638888886</c:v>
                </c:pt>
                <c:pt idx="7792">
                  <c:v>42122.047696759262</c:v>
                </c:pt>
                <c:pt idx="7793">
                  <c:v>42122.047743055555</c:v>
                </c:pt>
                <c:pt idx="7794">
                  <c:v>42122.047800925924</c:v>
                </c:pt>
                <c:pt idx="7795">
                  <c:v>42122.047858796293</c:v>
                </c:pt>
                <c:pt idx="7796">
                  <c:v>42122.04791666667</c:v>
                </c:pt>
                <c:pt idx="7797">
                  <c:v>42122.047962962963</c:v>
                </c:pt>
                <c:pt idx="7798">
                  <c:v>42122.048020833332</c:v>
                </c:pt>
                <c:pt idx="7799">
                  <c:v>42122.048078703701</c:v>
                </c:pt>
                <c:pt idx="7800">
                  <c:v>42122.048125000001</c:v>
                </c:pt>
                <c:pt idx="7801">
                  <c:v>42122.048182870371</c:v>
                </c:pt>
                <c:pt idx="7802">
                  <c:v>42122.04824074074</c:v>
                </c:pt>
                <c:pt idx="7803">
                  <c:v>42122.04828703704</c:v>
                </c:pt>
                <c:pt idx="7804">
                  <c:v>42122.048344907409</c:v>
                </c:pt>
                <c:pt idx="7805">
                  <c:v>42122.048402777778</c:v>
                </c:pt>
                <c:pt idx="7806">
                  <c:v>42122.048449074071</c:v>
                </c:pt>
                <c:pt idx="7807">
                  <c:v>42122.048506944448</c:v>
                </c:pt>
                <c:pt idx="7808">
                  <c:v>42122.048564814817</c:v>
                </c:pt>
                <c:pt idx="7809">
                  <c:v>42122.048611111109</c:v>
                </c:pt>
                <c:pt idx="7810">
                  <c:v>42122.048668981479</c:v>
                </c:pt>
                <c:pt idx="7811">
                  <c:v>42122.048726851855</c:v>
                </c:pt>
                <c:pt idx="7812">
                  <c:v>42122.048784722225</c:v>
                </c:pt>
                <c:pt idx="7813">
                  <c:v>42122.048831018517</c:v>
                </c:pt>
                <c:pt idx="7814">
                  <c:v>42122.048888888887</c:v>
                </c:pt>
                <c:pt idx="7815">
                  <c:v>42122.048946759256</c:v>
                </c:pt>
                <c:pt idx="7816">
                  <c:v>42122.048993055556</c:v>
                </c:pt>
                <c:pt idx="7817">
                  <c:v>42122.049050925925</c:v>
                </c:pt>
                <c:pt idx="7818">
                  <c:v>42122.049108796295</c:v>
                </c:pt>
                <c:pt idx="7819">
                  <c:v>42122.049155092594</c:v>
                </c:pt>
                <c:pt idx="7820">
                  <c:v>42122.049212962964</c:v>
                </c:pt>
                <c:pt idx="7821">
                  <c:v>42122.049270833333</c:v>
                </c:pt>
                <c:pt idx="7822">
                  <c:v>42122.049317129633</c:v>
                </c:pt>
                <c:pt idx="7823">
                  <c:v>42122.049375000002</c:v>
                </c:pt>
                <c:pt idx="7824">
                  <c:v>42122.049432870372</c:v>
                </c:pt>
                <c:pt idx="7825">
                  <c:v>42122.049479166664</c:v>
                </c:pt>
                <c:pt idx="7826">
                  <c:v>42122.049537037034</c:v>
                </c:pt>
                <c:pt idx="7827">
                  <c:v>42122.04959490741</c:v>
                </c:pt>
                <c:pt idx="7828">
                  <c:v>42122.049641203703</c:v>
                </c:pt>
                <c:pt idx="7829">
                  <c:v>42122.049699074072</c:v>
                </c:pt>
                <c:pt idx="7830">
                  <c:v>42122.049756944441</c:v>
                </c:pt>
                <c:pt idx="7831">
                  <c:v>42122.049814814818</c:v>
                </c:pt>
                <c:pt idx="7832">
                  <c:v>42122.049861111111</c:v>
                </c:pt>
                <c:pt idx="7833">
                  <c:v>42122.04991898148</c:v>
                </c:pt>
                <c:pt idx="7834">
                  <c:v>42122.049976851849</c:v>
                </c:pt>
                <c:pt idx="7835">
                  <c:v>42122.050023148149</c:v>
                </c:pt>
                <c:pt idx="7836">
                  <c:v>42122.050081018519</c:v>
                </c:pt>
                <c:pt idx="7837">
                  <c:v>42122.050138888888</c:v>
                </c:pt>
                <c:pt idx="7838">
                  <c:v>42122.050185185188</c:v>
                </c:pt>
                <c:pt idx="7839">
                  <c:v>42122.050243055557</c:v>
                </c:pt>
                <c:pt idx="7840">
                  <c:v>42122.050300925926</c:v>
                </c:pt>
                <c:pt idx="7841">
                  <c:v>42122.050347222219</c:v>
                </c:pt>
                <c:pt idx="7842">
                  <c:v>42122.050405092596</c:v>
                </c:pt>
                <c:pt idx="7843">
                  <c:v>42122.050462962965</c:v>
                </c:pt>
                <c:pt idx="7844">
                  <c:v>42122.050509259258</c:v>
                </c:pt>
                <c:pt idx="7845">
                  <c:v>42122.050567129627</c:v>
                </c:pt>
                <c:pt idx="7846">
                  <c:v>42122.050625000003</c:v>
                </c:pt>
                <c:pt idx="7847">
                  <c:v>42122.050682870373</c:v>
                </c:pt>
                <c:pt idx="7848">
                  <c:v>42122.050729166665</c:v>
                </c:pt>
                <c:pt idx="7849">
                  <c:v>42122.050787037035</c:v>
                </c:pt>
                <c:pt idx="7850">
                  <c:v>42122.050844907404</c:v>
                </c:pt>
                <c:pt idx="7851">
                  <c:v>42122.050891203704</c:v>
                </c:pt>
                <c:pt idx="7852">
                  <c:v>42122.050949074073</c:v>
                </c:pt>
                <c:pt idx="7853">
                  <c:v>42122.051006944443</c:v>
                </c:pt>
                <c:pt idx="7854">
                  <c:v>42122.051053240742</c:v>
                </c:pt>
                <c:pt idx="7855">
                  <c:v>42122.051111111112</c:v>
                </c:pt>
                <c:pt idx="7856">
                  <c:v>42122.051168981481</c:v>
                </c:pt>
                <c:pt idx="7857">
                  <c:v>42122.051215277781</c:v>
                </c:pt>
                <c:pt idx="7858">
                  <c:v>42122.05127314815</c:v>
                </c:pt>
                <c:pt idx="7859">
                  <c:v>42122.05133101852</c:v>
                </c:pt>
                <c:pt idx="7860">
                  <c:v>42122.051377314812</c:v>
                </c:pt>
                <c:pt idx="7861">
                  <c:v>42122.051435185182</c:v>
                </c:pt>
                <c:pt idx="7862">
                  <c:v>42122.051493055558</c:v>
                </c:pt>
                <c:pt idx="7863">
                  <c:v>42122.051550925928</c:v>
                </c:pt>
                <c:pt idx="7864">
                  <c:v>42122.05159722222</c:v>
                </c:pt>
                <c:pt idx="7865">
                  <c:v>42122.051655092589</c:v>
                </c:pt>
                <c:pt idx="7866">
                  <c:v>42122.051712962966</c:v>
                </c:pt>
                <c:pt idx="7867">
                  <c:v>42122.051759259259</c:v>
                </c:pt>
                <c:pt idx="7868">
                  <c:v>42122.051817129628</c:v>
                </c:pt>
                <c:pt idx="7869">
                  <c:v>42122.051874999997</c:v>
                </c:pt>
                <c:pt idx="7870">
                  <c:v>42122.051921296297</c:v>
                </c:pt>
                <c:pt idx="7871">
                  <c:v>42122.051979166667</c:v>
                </c:pt>
                <c:pt idx="7872">
                  <c:v>42122.052037037036</c:v>
                </c:pt>
                <c:pt idx="7873">
                  <c:v>42122.052083333336</c:v>
                </c:pt>
                <c:pt idx="7874">
                  <c:v>42122.052141203705</c:v>
                </c:pt>
                <c:pt idx="7875">
                  <c:v>42122.052199074074</c:v>
                </c:pt>
                <c:pt idx="7876">
                  <c:v>42122.052245370367</c:v>
                </c:pt>
                <c:pt idx="7877">
                  <c:v>42122.052303240744</c:v>
                </c:pt>
                <c:pt idx="7878">
                  <c:v>42122.052361111113</c:v>
                </c:pt>
                <c:pt idx="7879">
                  <c:v>42122.052407407406</c:v>
                </c:pt>
                <c:pt idx="7880">
                  <c:v>42122.052465277775</c:v>
                </c:pt>
                <c:pt idx="7881">
                  <c:v>42122.052523148152</c:v>
                </c:pt>
                <c:pt idx="7882">
                  <c:v>42122.052581018521</c:v>
                </c:pt>
                <c:pt idx="7883">
                  <c:v>42122.052627314813</c:v>
                </c:pt>
                <c:pt idx="7884">
                  <c:v>42122.052685185183</c:v>
                </c:pt>
                <c:pt idx="7885">
                  <c:v>42122.052743055552</c:v>
                </c:pt>
                <c:pt idx="7886">
                  <c:v>42122.052789351852</c:v>
                </c:pt>
                <c:pt idx="7887">
                  <c:v>42122.052847222221</c:v>
                </c:pt>
                <c:pt idx="7888">
                  <c:v>42122.052905092591</c:v>
                </c:pt>
                <c:pt idx="7889">
                  <c:v>42122.052951388891</c:v>
                </c:pt>
                <c:pt idx="7890">
                  <c:v>42122.05300925926</c:v>
                </c:pt>
                <c:pt idx="7891">
                  <c:v>42122.053067129629</c:v>
                </c:pt>
                <c:pt idx="7892">
                  <c:v>42122.053113425929</c:v>
                </c:pt>
                <c:pt idx="7893">
                  <c:v>42122.053171296298</c:v>
                </c:pt>
                <c:pt idx="7894">
                  <c:v>42122.053229166668</c:v>
                </c:pt>
                <c:pt idx="7895">
                  <c:v>42122.05327546296</c:v>
                </c:pt>
                <c:pt idx="7896">
                  <c:v>42122.053333333337</c:v>
                </c:pt>
                <c:pt idx="7897">
                  <c:v>42122.053391203706</c:v>
                </c:pt>
                <c:pt idx="7898">
                  <c:v>42122.053449074076</c:v>
                </c:pt>
                <c:pt idx="7899">
                  <c:v>42122.053495370368</c:v>
                </c:pt>
                <c:pt idx="7900">
                  <c:v>42122.053553240738</c:v>
                </c:pt>
                <c:pt idx="7901">
                  <c:v>42122.053611111114</c:v>
                </c:pt>
                <c:pt idx="7902">
                  <c:v>42122.053657407407</c:v>
                </c:pt>
                <c:pt idx="7903">
                  <c:v>42122.053715277776</c:v>
                </c:pt>
                <c:pt idx="7904">
                  <c:v>42122.053773148145</c:v>
                </c:pt>
                <c:pt idx="7905">
                  <c:v>42122.053819444445</c:v>
                </c:pt>
                <c:pt idx="7906">
                  <c:v>42122.053877314815</c:v>
                </c:pt>
                <c:pt idx="7907">
                  <c:v>42122.053935185184</c:v>
                </c:pt>
                <c:pt idx="7908">
                  <c:v>42122.053981481484</c:v>
                </c:pt>
                <c:pt idx="7909">
                  <c:v>42122.054039351853</c:v>
                </c:pt>
                <c:pt idx="7910">
                  <c:v>42122.054097222222</c:v>
                </c:pt>
                <c:pt idx="7911">
                  <c:v>42122.054143518515</c:v>
                </c:pt>
                <c:pt idx="7912">
                  <c:v>42122.054201388892</c:v>
                </c:pt>
                <c:pt idx="7913">
                  <c:v>42122.054259259261</c:v>
                </c:pt>
                <c:pt idx="7914">
                  <c:v>42122.05431712963</c:v>
                </c:pt>
                <c:pt idx="7915">
                  <c:v>42122.054363425923</c:v>
                </c:pt>
                <c:pt idx="7916">
                  <c:v>42122.0544212963</c:v>
                </c:pt>
                <c:pt idx="7917">
                  <c:v>42122.054479166669</c:v>
                </c:pt>
                <c:pt idx="7918">
                  <c:v>42122.054525462961</c:v>
                </c:pt>
                <c:pt idx="7919">
                  <c:v>42122.054583333331</c:v>
                </c:pt>
                <c:pt idx="7920">
                  <c:v>42122.0546412037</c:v>
                </c:pt>
                <c:pt idx="7921">
                  <c:v>42122.0546875</c:v>
                </c:pt>
                <c:pt idx="7922">
                  <c:v>42122.054745370369</c:v>
                </c:pt>
                <c:pt idx="7923">
                  <c:v>42122.054803240739</c:v>
                </c:pt>
                <c:pt idx="7924">
                  <c:v>42122.054849537039</c:v>
                </c:pt>
                <c:pt idx="7925">
                  <c:v>42122.054907407408</c:v>
                </c:pt>
                <c:pt idx="7926">
                  <c:v>42122.054965277777</c:v>
                </c:pt>
                <c:pt idx="7927">
                  <c:v>42122.055011574077</c:v>
                </c:pt>
                <c:pt idx="7928">
                  <c:v>42122.055069444446</c:v>
                </c:pt>
                <c:pt idx="7929">
                  <c:v>42122.055127314816</c:v>
                </c:pt>
                <c:pt idx="7930">
                  <c:v>42122.055185185185</c:v>
                </c:pt>
                <c:pt idx="7931">
                  <c:v>42122.055231481485</c:v>
                </c:pt>
                <c:pt idx="7932">
                  <c:v>42122.055289351854</c:v>
                </c:pt>
                <c:pt idx="7933">
                  <c:v>42122.055347222224</c:v>
                </c:pt>
                <c:pt idx="7934">
                  <c:v>42122.055393518516</c:v>
                </c:pt>
                <c:pt idx="7935">
                  <c:v>42122.055451388886</c:v>
                </c:pt>
                <c:pt idx="7936">
                  <c:v>42122.055509259262</c:v>
                </c:pt>
                <c:pt idx="7937">
                  <c:v>42122.055555555555</c:v>
                </c:pt>
                <c:pt idx="7938">
                  <c:v>42122.055613425924</c:v>
                </c:pt>
                <c:pt idx="7939">
                  <c:v>42122.055671296293</c:v>
                </c:pt>
                <c:pt idx="7940">
                  <c:v>42122.055717592593</c:v>
                </c:pt>
                <c:pt idx="7941">
                  <c:v>42122.055775462963</c:v>
                </c:pt>
                <c:pt idx="7942">
                  <c:v>42122.055833333332</c:v>
                </c:pt>
                <c:pt idx="7943">
                  <c:v>42122.055879629632</c:v>
                </c:pt>
                <c:pt idx="7944">
                  <c:v>42122.055937500001</c:v>
                </c:pt>
                <c:pt idx="7945">
                  <c:v>42122.055995370371</c:v>
                </c:pt>
                <c:pt idx="7946">
                  <c:v>42122.05605324074</c:v>
                </c:pt>
                <c:pt idx="7947">
                  <c:v>42122.05609953704</c:v>
                </c:pt>
                <c:pt idx="7948">
                  <c:v>42122.056157407409</c:v>
                </c:pt>
                <c:pt idx="7949">
                  <c:v>42122.056215277778</c:v>
                </c:pt>
                <c:pt idx="7950">
                  <c:v>42122.056261574071</c:v>
                </c:pt>
                <c:pt idx="7951">
                  <c:v>42122.056319444448</c:v>
                </c:pt>
                <c:pt idx="7952">
                  <c:v>42122.056377314817</c:v>
                </c:pt>
                <c:pt idx="7953">
                  <c:v>42122.056423611109</c:v>
                </c:pt>
                <c:pt idx="7954">
                  <c:v>42122.056481481479</c:v>
                </c:pt>
                <c:pt idx="7955">
                  <c:v>42122.056539351855</c:v>
                </c:pt>
                <c:pt idx="7956">
                  <c:v>42122.056585648148</c:v>
                </c:pt>
                <c:pt idx="7957">
                  <c:v>42122.056643518517</c:v>
                </c:pt>
                <c:pt idx="7958">
                  <c:v>42122.056701388887</c:v>
                </c:pt>
                <c:pt idx="7959">
                  <c:v>42122.056747685187</c:v>
                </c:pt>
                <c:pt idx="7960">
                  <c:v>42122.056805555556</c:v>
                </c:pt>
                <c:pt idx="7961">
                  <c:v>42122.056863425925</c:v>
                </c:pt>
                <c:pt idx="7962">
                  <c:v>42122.056909722225</c:v>
                </c:pt>
                <c:pt idx="7963">
                  <c:v>42122.056967592594</c:v>
                </c:pt>
                <c:pt idx="7964">
                  <c:v>42122.057025462964</c:v>
                </c:pt>
                <c:pt idx="7965">
                  <c:v>42122.057083333333</c:v>
                </c:pt>
                <c:pt idx="7966">
                  <c:v>42122.057129629633</c:v>
                </c:pt>
                <c:pt idx="7967">
                  <c:v>42122.057187500002</c:v>
                </c:pt>
                <c:pt idx="7968">
                  <c:v>42122.057245370372</c:v>
                </c:pt>
                <c:pt idx="7969">
                  <c:v>42122.057291666664</c:v>
                </c:pt>
                <c:pt idx="7970">
                  <c:v>42122.057349537034</c:v>
                </c:pt>
                <c:pt idx="7971">
                  <c:v>42122.05740740741</c:v>
                </c:pt>
                <c:pt idx="7972">
                  <c:v>42122.057453703703</c:v>
                </c:pt>
                <c:pt idx="7973">
                  <c:v>42122.057511574072</c:v>
                </c:pt>
                <c:pt idx="7974">
                  <c:v>42122.057569444441</c:v>
                </c:pt>
                <c:pt idx="7975">
                  <c:v>42122.057615740741</c:v>
                </c:pt>
                <c:pt idx="7976">
                  <c:v>42122.057673611111</c:v>
                </c:pt>
                <c:pt idx="7977">
                  <c:v>42122.05773148148</c:v>
                </c:pt>
                <c:pt idx="7978">
                  <c:v>42122.05777777778</c:v>
                </c:pt>
                <c:pt idx="7979">
                  <c:v>42122.057835648149</c:v>
                </c:pt>
                <c:pt idx="7980">
                  <c:v>42122.057893518519</c:v>
                </c:pt>
                <c:pt idx="7981">
                  <c:v>42122.057951388888</c:v>
                </c:pt>
                <c:pt idx="7982">
                  <c:v>42122.057997685188</c:v>
                </c:pt>
                <c:pt idx="7983">
                  <c:v>42122.058055555557</c:v>
                </c:pt>
                <c:pt idx="7984">
                  <c:v>42122.058113425926</c:v>
                </c:pt>
                <c:pt idx="7985">
                  <c:v>42122.058159722219</c:v>
                </c:pt>
                <c:pt idx="7986">
                  <c:v>42122.058217592596</c:v>
                </c:pt>
                <c:pt idx="7987">
                  <c:v>42122.058275462965</c:v>
                </c:pt>
                <c:pt idx="7988">
                  <c:v>42122.058321759258</c:v>
                </c:pt>
                <c:pt idx="7989">
                  <c:v>42122.058379629627</c:v>
                </c:pt>
                <c:pt idx="7990">
                  <c:v>42122.058437500003</c:v>
                </c:pt>
                <c:pt idx="7991">
                  <c:v>42122.058483796296</c:v>
                </c:pt>
                <c:pt idx="7992">
                  <c:v>42122.058541666665</c:v>
                </c:pt>
                <c:pt idx="7993">
                  <c:v>42122.058599537035</c:v>
                </c:pt>
                <c:pt idx="7994">
                  <c:v>42122.058645833335</c:v>
                </c:pt>
                <c:pt idx="7995">
                  <c:v>42122.058703703704</c:v>
                </c:pt>
                <c:pt idx="7996">
                  <c:v>42122.058761574073</c:v>
                </c:pt>
                <c:pt idx="7997">
                  <c:v>42122.058819444443</c:v>
                </c:pt>
                <c:pt idx="7998">
                  <c:v>42122.058865740742</c:v>
                </c:pt>
                <c:pt idx="7999">
                  <c:v>42122.058923611112</c:v>
                </c:pt>
                <c:pt idx="8000">
                  <c:v>42122.058981481481</c:v>
                </c:pt>
                <c:pt idx="8001">
                  <c:v>42122.059027777781</c:v>
                </c:pt>
                <c:pt idx="8002">
                  <c:v>42122.05908564815</c:v>
                </c:pt>
                <c:pt idx="8003">
                  <c:v>42122.05914351852</c:v>
                </c:pt>
                <c:pt idx="8004">
                  <c:v>42122.059189814812</c:v>
                </c:pt>
                <c:pt idx="8005">
                  <c:v>42122.059247685182</c:v>
                </c:pt>
                <c:pt idx="8006">
                  <c:v>42122.059305555558</c:v>
                </c:pt>
                <c:pt idx="8007">
                  <c:v>42122.059351851851</c:v>
                </c:pt>
                <c:pt idx="8008">
                  <c:v>42122.05940972222</c:v>
                </c:pt>
                <c:pt idx="8009">
                  <c:v>42122.059467592589</c:v>
                </c:pt>
                <c:pt idx="8010">
                  <c:v>42122.059513888889</c:v>
                </c:pt>
                <c:pt idx="8011">
                  <c:v>42122.059571759259</c:v>
                </c:pt>
                <c:pt idx="8012">
                  <c:v>42122.059629629628</c:v>
                </c:pt>
                <c:pt idx="8013">
                  <c:v>42122.059687499997</c:v>
                </c:pt>
                <c:pt idx="8014">
                  <c:v>42122.059733796297</c:v>
                </c:pt>
                <c:pt idx="8015">
                  <c:v>42122.059791666667</c:v>
                </c:pt>
                <c:pt idx="8016">
                  <c:v>42122.059849537036</c:v>
                </c:pt>
                <c:pt idx="8017">
                  <c:v>42122.059895833336</c:v>
                </c:pt>
                <c:pt idx="8018">
                  <c:v>42122.059953703705</c:v>
                </c:pt>
                <c:pt idx="8019">
                  <c:v>42122.060011574074</c:v>
                </c:pt>
                <c:pt idx="8020">
                  <c:v>42122.060057870367</c:v>
                </c:pt>
                <c:pt idx="8021">
                  <c:v>42122.060115740744</c:v>
                </c:pt>
                <c:pt idx="8022">
                  <c:v>42122.060173611113</c:v>
                </c:pt>
                <c:pt idx="8023">
                  <c:v>42122.060219907406</c:v>
                </c:pt>
                <c:pt idx="8024">
                  <c:v>42122.060277777775</c:v>
                </c:pt>
                <c:pt idx="8025">
                  <c:v>42122.060335648152</c:v>
                </c:pt>
                <c:pt idx="8026">
                  <c:v>42122.060381944444</c:v>
                </c:pt>
                <c:pt idx="8027">
                  <c:v>42122.060439814813</c:v>
                </c:pt>
                <c:pt idx="8028">
                  <c:v>42122.060497685183</c:v>
                </c:pt>
                <c:pt idx="8029">
                  <c:v>42122.060555555552</c:v>
                </c:pt>
                <c:pt idx="8030">
                  <c:v>42122.060601851852</c:v>
                </c:pt>
                <c:pt idx="8031">
                  <c:v>42122.060659722221</c:v>
                </c:pt>
                <c:pt idx="8032">
                  <c:v>42122.060717592591</c:v>
                </c:pt>
                <c:pt idx="8033">
                  <c:v>42122.060763888891</c:v>
                </c:pt>
                <c:pt idx="8034">
                  <c:v>42122.06082175926</c:v>
                </c:pt>
                <c:pt idx="8035">
                  <c:v>42122.060879629629</c:v>
                </c:pt>
                <c:pt idx="8036">
                  <c:v>42122.060925925929</c:v>
                </c:pt>
                <c:pt idx="8037">
                  <c:v>42122.060983796298</c:v>
                </c:pt>
                <c:pt idx="8038">
                  <c:v>42122.061041666668</c:v>
                </c:pt>
                <c:pt idx="8039">
                  <c:v>42122.06108796296</c:v>
                </c:pt>
                <c:pt idx="8040">
                  <c:v>42122.061145833337</c:v>
                </c:pt>
                <c:pt idx="8041">
                  <c:v>42122.061203703706</c:v>
                </c:pt>
                <c:pt idx="8042">
                  <c:v>42122.061249999999</c:v>
                </c:pt>
                <c:pt idx="8043">
                  <c:v>42122.061307870368</c:v>
                </c:pt>
                <c:pt idx="8044">
                  <c:v>42122.061365740738</c:v>
                </c:pt>
                <c:pt idx="8045">
                  <c:v>42122.061412037037</c:v>
                </c:pt>
                <c:pt idx="8046">
                  <c:v>42122.061469907407</c:v>
                </c:pt>
                <c:pt idx="8047">
                  <c:v>42122.061527777776</c:v>
                </c:pt>
                <c:pt idx="8048">
                  <c:v>42122.061585648145</c:v>
                </c:pt>
                <c:pt idx="8049">
                  <c:v>42122.061631944445</c:v>
                </c:pt>
                <c:pt idx="8050">
                  <c:v>42122.061689814815</c:v>
                </c:pt>
                <c:pt idx="8051">
                  <c:v>42122.061747685184</c:v>
                </c:pt>
                <c:pt idx="8052">
                  <c:v>42122.061793981484</c:v>
                </c:pt>
                <c:pt idx="8053">
                  <c:v>42122.061851851853</c:v>
                </c:pt>
                <c:pt idx="8054">
                  <c:v>42122.061909722222</c:v>
                </c:pt>
                <c:pt idx="8055">
                  <c:v>42122.061956018515</c:v>
                </c:pt>
                <c:pt idx="8056">
                  <c:v>42122.062013888892</c:v>
                </c:pt>
                <c:pt idx="8057">
                  <c:v>42122.062071759261</c:v>
                </c:pt>
                <c:pt idx="8058">
                  <c:v>42122.062118055554</c:v>
                </c:pt>
                <c:pt idx="8059">
                  <c:v>42122.062175925923</c:v>
                </c:pt>
                <c:pt idx="8060">
                  <c:v>42122.0622337963</c:v>
                </c:pt>
                <c:pt idx="8061">
                  <c:v>42122.062280092592</c:v>
                </c:pt>
                <c:pt idx="8062">
                  <c:v>42122.062337962961</c:v>
                </c:pt>
                <c:pt idx="8063">
                  <c:v>42122.062395833331</c:v>
                </c:pt>
                <c:pt idx="8064">
                  <c:v>42122.0624537037</c:v>
                </c:pt>
                <c:pt idx="8065">
                  <c:v>42122.0625</c:v>
                </c:pt>
                <c:pt idx="8066">
                  <c:v>42122.062557870369</c:v>
                </c:pt>
                <c:pt idx="8067">
                  <c:v>42122.062615740739</c:v>
                </c:pt>
                <c:pt idx="8068">
                  <c:v>42122.062662037039</c:v>
                </c:pt>
                <c:pt idx="8069">
                  <c:v>42122.062719907408</c:v>
                </c:pt>
                <c:pt idx="8070">
                  <c:v>42122.062777777777</c:v>
                </c:pt>
                <c:pt idx="8071">
                  <c:v>42122.062824074077</c:v>
                </c:pt>
                <c:pt idx="8072">
                  <c:v>42122.062881944446</c:v>
                </c:pt>
                <c:pt idx="8073">
                  <c:v>42122.062939814816</c:v>
                </c:pt>
                <c:pt idx="8074">
                  <c:v>42122.062986111108</c:v>
                </c:pt>
                <c:pt idx="8075">
                  <c:v>42122.063043981485</c:v>
                </c:pt>
                <c:pt idx="8076">
                  <c:v>42122.063101851854</c:v>
                </c:pt>
                <c:pt idx="8077">
                  <c:v>42122.063148148147</c:v>
                </c:pt>
                <c:pt idx="8078">
                  <c:v>42122.063206018516</c:v>
                </c:pt>
                <c:pt idx="8079">
                  <c:v>42122.063263888886</c:v>
                </c:pt>
                <c:pt idx="8080">
                  <c:v>42122.063321759262</c:v>
                </c:pt>
                <c:pt idx="8081">
                  <c:v>42122.063368055555</c:v>
                </c:pt>
                <c:pt idx="8082">
                  <c:v>42122.063425925924</c:v>
                </c:pt>
                <c:pt idx="8083">
                  <c:v>42122.063483796293</c:v>
                </c:pt>
                <c:pt idx="8084">
                  <c:v>42122.063530092593</c:v>
                </c:pt>
                <c:pt idx="8085">
                  <c:v>42122.063587962963</c:v>
                </c:pt>
                <c:pt idx="8086">
                  <c:v>42122.063645833332</c:v>
                </c:pt>
                <c:pt idx="8087">
                  <c:v>42122.063692129632</c:v>
                </c:pt>
                <c:pt idx="8088">
                  <c:v>42122.063750000001</c:v>
                </c:pt>
                <c:pt idx="8089">
                  <c:v>42122.063807870371</c:v>
                </c:pt>
                <c:pt idx="8090">
                  <c:v>42122.063854166663</c:v>
                </c:pt>
                <c:pt idx="8091">
                  <c:v>42122.06391203704</c:v>
                </c:pt>
                <c:pt idx="8092">
                  <c:v>42122.063969907409</c:v>
                </c:pt>
                <c:pt idx="8093">
                  <c:v>42122.064016203702</c:v>
                </c:pt>
                <c:pt idx="8094">
                  <c:v>42122.064074074071</c:v>
                </c:pt>
                <c:pt idx="8095">
                  <c:v>42122.064131944448</c:v>
                </c:pt>
                <c:pt idx="8096">
                  <c:v>42122.064189814817</c:v>
                </c:pt>
                <c:pt idx="8097">
                  <c:v>42122.064236111109</c:v>
                </c:pt>
                <c:pt idx="8098">
                  <c:v>42122.064293981479</c:v>
                </c:pt>
                <c:pt idx="8099">
                  <c:v>42122.064351851855</c:v>
                </c:pt>
                <c:pt idx="8100">
                  <c:v>42122.064398148148</c:v>
                </c:pt>
                <c:pt idx="8101">
                  <c:v>42122.064456018517</c:v>
                </c:pt>
                <c:pt idx="8102">
                  <c:v>42122.064513888887</c:v>
                </c:pt>
                <c:pt idx="8103">
                  <c:v>42122.064560185187</c:v>
                </c:pt>
                <c:pt idx="8104">
                  <c:v>42122.064618055556</c:v>
                </c:pt>
                <c:pt idx="8105">
                  <c:v>42122.064675925925</c:v>
                </c:pt>
                <c:pt idx="8106">
                  <c:v>42122.064722222225</c:v>
                </c:pt>
                <c:pt idx="8107">
                  <c:v>42122.064780092594</c:v>
                </c:pt>
                <c:pt idx="8108">
                  <c:v>42122.064837962964</c:v>
                </c:pt>
                <c:pt idx="8109">
                  <c:v>42122.064884259256</c:v>
                </c:pt>
                <c:pt idx="8110">
                  <c:v>42122.064942129633</c:v>
                </c:pt>
                <c:pt idx="8111">
                  <c:v>42122.065000000002</c:v>
                </c:pt>
                <c:pt idx="8112">
                  <c:v>42122.065057870372</c:v>
                </c:pt>
                <c:pt idx="8113">
                  <c:v>42122.065104166664</c:v>
                </c:pt>
                <c:pt idx="8114">
                  <c:v>42122.065162037034</c:v>
                </c:pt>
                <c:pt idx="8115">
                  <c:v>42122.06521990741</c:v>
                </c:pt>
                <c:pt idx="8116">
                  <c:v>42122.065266203703</c:v>
                </c:pt>
                <c:pt idx="8117">
                  <c:v>42122.065324074072</c:v>
                </c:pt>
                <c:pt idx="8118">
                  <c:v>42122.065381944441</c:v>
                </c:pt>
                <c:pt idx="8119">
                  <c:v>42122.065428240741</c:v>
                </c:pt>
                <c:pt idx="8120">
                  <c:v>42122.065486111111</c:v>
                </c:pt>
                <c:pt idx="8121">
                  <c:v>42122.06554398148</c:v>
                </c:pt>
                <c:pt idx="8122">
                  <c:v>42122.06559027778</c:v>
                </c:pt>
                <c:pt idx="8123">
                  <c:v>42122.065648148149</c:v>
                </c:pt>
                <c:pt idx="8124">
                  <c:v>42122.065706018519</c:v>
                </c:pt>
                <c:pt idx="8125">
                  <c:v>42122.065752314818</c:v>
                </c:pt>
                <c:pt idx="8126">
                  <c:v>42122.065810185188</c:v>
                </c:pt>
                <c:pt idx="8127">
                  <c:v>42122.065868055557</c:v>
                </c:pt>
                <c:pt idx="8128">
                  <c:v>42122.06591435185</c:v>
                </c:pt>
                <c:pt idx="8129">
                  <c:v>42122.065972222219</c:v>
                </c:pt>
                <c:pt idx="8130">
                  <c:v>42122.066030092596</c:v>
                </c:pt>
                <c:pt idx="8131">
                  <c:v>42122.066087962965</c:v>
                </c:pt>
                <c:pt idx="8132">
                  <c:v>42122.066134259258</c:v>
                </c:pt>
                <c:pt idx="8133">
                  <c:v>42122.066192129627</c:v>
                </c:pt>
                <c:pt idx="8134">
                  <c:v>42122.066250000003</c:v>
                </c:pt>
                <c:pt idx="8135">
                  <c:v>42122.066296296296</c:v>
                </c:pt>
                <c:pt idx="8136">
                  <c:v>42122.066354166665</c:v>
                </c:pt>
                <c:pt idx="8137">
                  <c:v>42122.066412037035</c:v>
                </c:pt>
                <c:pt idx="8138">
                  <c:v>42122.066458333335</c:v>
                </c:pt>
                <c:pt idx="8139">
                  <c:v>42122.066516203704</c:v>
                </c:pt>
                <c:pt idx="8140">
                  <c:v>42122.066574074073</c:v>
                </c:pt>
                <c:pt idx="8141">
                  <c:v>42122.066620370373</c:v>
                </c:pt>
                <c:pt idx="8142">
                  <c:v>42122.066678240742</c:v>
                </c:pt>
                <c:pt idx="8143">
                  <c:v>42122.066736111112</c:v>
                </c:pt>
                <c:pt idx="8144">
                  <c:v>42122.066782407404</c:v>
                </c:pt>
                <c:pt idx="8145">
                  <c:v>42122.066840277781</c:v>
                </c:pt>
                <c:pt idx="8146">
                  <c:v>42122.06689814815</c:v>
                </c:pt>
                <c:pt idx="8147">
                  <c:v>42122.06695601852</c:v>
                </c:pt>
                <c:pt idx="8148">
                  <c:v>42122.067002314812</c:v>
                </c:pt>
                <c:pt idx="8149">
                  <c:v>42122.067060185182</c:v>
                </c:pt>
                <c:pt idx="8150">
                  <c:v>42122.067118055558</c:v>
                </c:pt>
                <c:pt idx="8151">
                  <c:v>42122.067164351851</c:v>
                </c:pt>
                <c:pt idx="8152">
                  <c:v>42122.06722222222</c:v>
                </c:pt>
                <c:pt idx="8153">
                  <c:v>42122.067280092589</c:v>
                </c:pt>
                <c:pt idx="8154">
                  <c:v>42122.067326388889</c:v>
                </c:pt>
                <c:pt idx="8155">
                  <c:v>42122.067384259259</c:v>
                </c:pt>
                <c:pt idx="8156">
                  <c:v>42122.067442129628</c:v>
                </c:pt>
                <c:pt idx="8157">
                  <c:v>42122.067488425928</c:v>
                </c:pt>
                <c:pt idx="8158">
                  <c:v>42122.067546296297</c:v>
                </c:pt>
                <c:pt idx="8159">
                  <c:v>42122.067604166667</c:v>
                </c:pt>
                <c:pt idx="8160">
                  <c:v>42122.067650462966</c:v>
                </c:pt>
                <c:pt idx="8161">
                  <c:v>42122.067708333336</c:v>
                </c:pt>
                <c:pt idx="8162">
                  <c:v>42122.067766203705</c:v>
                </c:pt>
                <c:pt idx="8163">
                  <c:v>42122.067824074074</c:v>
                </c:pt>
                <c:pt idx="8164">
                  <c:v>42122.067870370367</c:v>
                </c:pt>
                <c:pt idx="8165">
                  <c:v>42122.067928240744</c:v>
                </c:pt>
                <c:pt idx="8166">
                  <c:v>42122.067986111113</c:v>
                </c:pt>
                <c:pt idx="8167">
                  <c:v>42122.068032407406</c:v>
                </c:pt>
                <c:pt idx="8168">
                  <c:v>42122.068090277775</c:v>
                </c:pt>
                <c:pt idx="8169">
                  <c:v>42122.068148148152</c:v>
                </c:pt>
                <c:pt idx="8170">
                  <c:v>42122.068194444444</c:v>
                </c:pt>
                <c:pt idx="8171">
                  <c:v>42122.068252314813</c:v>
                </c:pt>
                <c:pt idx="8172">
                  <c:v>42122.068310185183</c:v>
                </c:pt>
                <c:pt idx="8173">
                  <c:v>42122.068356481483</c:v>
                </c:pt>
                <c:pt idx="8174">
                  <c:v>42122.068414351852</c:v>
                </c:pt>
                <c:pt idx="8175">
                  <c:v>42122.068472222221</c:v>
                </c:pt>
                <c:pt idx="8176">
                  <c:v>42122.068518518521</c:v>
                </c:pt>
                <c:pt idx="8177">
                  <c:v>42122.068576388891</c:v>
                </c:pt>
                <c:pt idx="8178">
                  <c:v>42122.06863425926</c:v>
                </c:pt>
                <c:pt idx="8179">
                  <c:v>42122.068680555552</c:v>
                </c:pt>
                <c:pt idx="8180">
                  <c:v>42122.068738425929</c:v>
                </c:pt>
                <c:pt idx="8181">
                  <c:v>42122.068796296298</c:v>
                </c:pt>
                <c:pt idx="8182">
                  <c:v>42122.068854166668</c:v>
                </c:pt>
                <c:pt idx="8183">
                  <c:v>42122.06890046296</c:v>
                </c:pt>
                <c:pt idx="8184">
                  <c:v>42122.068958333337</c:v>
                </c:pt>
                <c:pt idx="8185">
                  <c:v>42122.069016203706</c:v>
                </c:pt>
                <c:pt idx="8186">
                  <c:v>42122.069062499999</c:v>
                </c:pt>
                <c:pt idx="8187">
                  <c:v>42122.069120370368</c:v>
                </c:pt>
                <c:pt idx="8188">
                  <c:v>42122.069178240738</c:v>
                </c:pt>
                <c:pt idx="8189">
                  <c:v>42122.069224537037</c:v>
                </c:pt>
                <c:pt idx="8190">
                  <c:v>42122.069282407407</c:v>
                </c:pt>
                <c:pt idx="8191">
                  <c:v>42122.069340277776</c:v>
                </c:pt>
                <c:pt idx="8192">
                  <c:v>42122.069386574076</c:v>
                </c:pt>
                <c:pt idx="8193">
                  <c:v>42122.069444444445</c:v>
                </c:pt>
                <c:pt idx="8194">
                  <c:v>42122.069502314815</c:v>
                </c:pt>
                <c:pt idx="8195">
                  <c:v>42122.069548611114</c:v>
                </c:pt>
                <c:pt idx="8196">
                  <c:v>42122.069606481484</c:v>
                </c:pt>
                <c:pt idx="8197">
                  <c:v>42122.069664351853</c:v>
                </c:pt>
                <c:pt idx="8198">
                  <c:v>42122.069722222222</c:v>
                </c:pt>
                <c:pt idx="8199">
                  <c:v>42122.069768518515</c:v>
                </c:pt>
                <c:pt idx="8200">
                  <c:v>42122.069826388892</c:v>
                </c:pt>
                <c:pt idx="8201">
                  <c:v>42122.069884259261</c:v>
                </c:pt>
                <c:pt idx="8202">
                  <c:v>42122.069930555554</c:v>
                </c:pt>
                <c:pt idx="8203">
                  <c:v>42122.069988425923</c:v>
                </c:pt>
                <c:pt idx="8204">
                  <c:v>42122.0700462963</c:v>
                </c:pt>
                <c:pt idx="8205">
                  <c:v>42122.070092592592</c:v>
                </c:pt>
                <c:pt idx="8206">
                  <c:v>42122.070150462961</c:v>
                </c:pt>
                <c:pt idx="8207">
                  <c:v>42122.070208333331</c:v>
                </c:pt>
                <c:pt idx="8208">
                  <c:v>42122.070254629631</c:v>
                </c:pt>
                <c:pt idx="8209">
                  <c:v>42122.0703125</c:v>
                </c:pt>
                <c:pt idx="8210">
                  <c:v>42122.070370370369</c:v>
                </c:pt>
                <c:pt idx="8211">
                  <c:v>42122.070416666669</c:v>
                </c:pt>
                <c:pt idx="8212">
                  <c:v>42122.070474537039</c:v>
                </c:pt>
                <c:pt idx="8213">
                  <c:v>42122.070532407408</c:v>
                </c:pt>
                <c:pt idx="8214">
                  <c:v>42122.070590277777</c:v>
                </c:pt>
                <c:pt idx="8215">
                  <c:v>42122.070636574077</c:v>
                </c:pt>
                <c:pt idx="8216">
                  <c:v>42122.070694444446</c:v>
                </c:pt>
                <c:pt idx="8217">
                  <c:v>42122.070752314816</c:v>
                </c:pt>
                <c:pt idx="8218">
                  <c:v>42122.070798611108</c:v>
                </c:pt>
                <c:pt idx="8219">
                  <c:v>42122.070856481485</c:v>
                </c:pt>
                <c:pt idx="8220">
                  <c:v>42122.070914351854</c:v>
                </c:pt>
                <c:pt idx="8221">
                  <c:v>42122.070960648147</c:v>
                </c:pt>
                <c:pt idx="8222">
                  <c:v>42122.071018518516</c:v>
                </c:pt>
                <c:pt idx="8223">
                  <c:v>42122.071076388886</c:v>
                </c:pt>
                <c:pt idx="8224">
                  <c:v>42122.071122685185</c:v>
                </c:pt>
                <c:pt idx="8225">
                  <c:v>42122.071180555555</c:v>
                </c:pt>
                <c:pt idx="8226">
                  <c:v>42122.071238425924</c:v>
                </c:pt>
                <c:pt idx="8227">
                  <c:v>42122.071284722224</c:v>
                </c:pt>
                <c:pt idx="8228">
                  <c:v>42122.071342592593</c:v>
                </c:pt>
                <c:pt idx="8229">
                  <c:v>42122.071400462963</c:v>
                </c:pt>
                <c:pt idx="8230">
                  <c:v>42122.071458333332</c:v>
                </c:pt>
                <c:pt idx="8231">
                  <c:v>42122.071504629632</c:v>
                </c:pt>
                <c:pt idx="8232">
                  <c:v>42122.071562500001</c:v>
                </c:pt>
                <c:pt idx="8233">
                  <c:v>42122.071620370371</c:v>
                </c:pt>
                <c:pt idx="8234">
                  <c:v>42122.071666666663</c:v>
                </c:pt>
                <c:pt idx="8235">
                  <c:v>42122.07172453704</c:v>
                </c:pt>
                <c:pt idx="8236">
                  <c:v>42122.071782407409</c:v>
                </c:pt>
                <c:pt idx="8237">
                  <c:v>42122.071828703702</c:v>
                </c:pt>
                <c:pt idx="8238">
                  <c:v>42122.071886574071</c:v>
                </c:pt>
                <c:pt idx="8239">
                  <c:v>42122.071944444448</c:v>
                </c:pt>
                <c:pt idx="8240">
                  <c:v>42122.07199074074</c:v>
                </c:pt>
                <c:pt idx="8241">
                  <c:v>42122.072048611109</c:v>
                </c:pt>
                <c:pt idx="8242">
                  <c:v>42122.072106481479</c:v>
                </c:pt>
                <c:pt idx="8243">
                  <c:v>42122.072152777779</c:v>
                </c:pt>
                <c:pt idx="8244">
                  <c:v>42122.072210648148</c:v>
                </c:pt>
                <c:pt idx="8245">
                  <c:v>42122.072268518517</c:v>
                </c:pt>
                <c:pt idx="8246">
                  <c:v>42122.072326388887</c:v>
                </c:pt>
                <c:pt idx="8247">
                  <c:v>42122.072372685187</c:v>
                </c:pt>
                <c:pt idx="8248">
                  <c:v>42122.072430555556</c:v>
                </c:pt>
                <c:pt idx="8249">
                  <c:v>42122.072488425925</c:v>
                </c:pt>
                <c:pt idx="8250">
                  <c:v>42122.072534722225</c:v>
                </c:pt>
                <c:pt idx="8251">
                  <c:v>42122.072592592594</c:v>
                </c:pt>
                <c:pt idx="8252">
                  <c:v>42122.072650462964</c:v>
                </c:pt>
                <c:pt idx="8253">
                  <c:v>42122.072696759256</c:v>
                </c:pt>
                <c:pt idx="8254">
                  <c:v>42122.072754629633</c:v>
                </c:pt>
                <c:pt idx="8255">
                  <c:v>42122.072812500002</c:v>
                </c:pt>
                <c:pt idx="8256">
                  <c:v>42122.072858796295</c:v>
                </c:pt>
                <c:pt idx="8257">
                  <c:v>42122.072916666664</c:v>
                </c:pt>
                <c:pt idx="8258">
                  <c:v>42122.072974537034</c:v>
                </c:pt>
                <c:pt idx="8259">
                  <c:v>42122.073020833333</c:v>
                </c:pt>
                <c:pt idx="8260">
                  <c:v>42122.073078703703</c:v>
                </c:pt>
                <c:pt idx="8261">
                  <c:v>42122.073136574072</c:v>
                </c:pt>
                <c:pt idx="8262">
                  <c:v>42122.073194444441</c:v>
                </c:pt>
                <c:pt idx="8263">
                  <c:v>42122.073240740741</c:v>
                </c:pt>
                <c:pt idx="8264">
                  <c:v>42122.073298611111</c:v>
                </c:pt>
                <c:pt idx="8265">
                  <c:v>42122.07335648148</c:v>
                </c:pt>
                <c:pt idx="8266">
                  <c:v>42122.07340277778</c:v>
                </c:pt>
                <c:pt idx="8267">
                  <c:v>42122.073460648149</c:v>
                </c:pt>
                <c:pt idx="8268">
                  <c:v>42122.073518518519</c:v>
                </c:pt>
                <c:pt idx="8269">
                  <c:v>42122.073564814818</c:v>
                </c:pt>
                <c:pt idx="8270">
                  <c:v>42122.073622685188</c:v>
                </c:pt>
                <c:pt idx="8271">
                  <c:v>42122.073680555557</c:v>
                </c:pt>
                <c:pt idx="8272">
                  <c:v>42122.07372685185</c:v>
                </c:pt>
                <c:pt idx="8273">
                  <c:v>42122.073784722219</c:v>
                </c:pt>
                <c:pt idx="8274">
                  <c:v>42122.073842592596</c:v>
                </c:pt>
                <c:pt idx="8275">
                  <c:v>42122.073888888888</c:v>
                </c:pt>
                <c:pt idx="8276">
                  <c:v>42122.073946759258</c:v>
                </c:pt>
                <c:pt idx="8277">
                  <c:v>42122.074004629627</c:v>
                </c:pt>
                <c:pt idx="8278">
                  <c:v>42122.074050925927</c:v>
                </c:pt>
                <c:pt idx="8279">
                  <c:v>42122.074108796296</c:v>
                </c:pt>
                <c:pt idx="8280">
                  <c:v>42122.074166666665</c:v>
                </c:pt>
                <c:pt idx="8281">
                  <c:v>42122.074224537035</c:v>
                </c:pt>
                <c:pt idx="8282">
                  <c:v>42122.074270833335</c:v>
                </c:pt>
                <c:pt idx="8283">
                  <c:v>42122.074328703704</c:v>
                </c:pt>
                <c:pt idx="8284">
                  <c:v>42122.074386574073</c:v>
                </c:pt>
                <c:pt idx="8285">
                  <c:v>42122.074432870373</c:v>
                </c:pt>
                <c:pt idx="8286">
                  <c:v>42122.074490740742</c:v>
                </c:pt>
                <c:pt idx="8287">
                  <c:v>42122.074548611112</c:v>
                </c:pt>
                <c:pt idx="8288">
                  <c:v>42122.074594907404</c:v>
                </c:pt>
                <c:pt idx="8289">
                  <c:v>42122.074652777781</c:v>
                </c:pt>
                <c:pt idx="8290">
                  <c:v>42122.07471064815</c:v>
                </c:pt>
                <c:pt idx="8291">
                  <c:v>42122.074756944443</c:v>
                </c:pt>
                <c:pt idx="8292">
                  <c:v>42122.074814814812</c:v>
                </c:pt>
                <c:pt idx="8293">
                  <c:v>42122.074872685182</c:v>
                </c:pt>
                <c:pt idx="8294">
                  <c:v>42122.074918981481</c:v>
                </c:pt>
                <c:pt idx="8295">
                  <c:v>42122.074976851851</c:v>
                </c:pt>
                <c:pt idx="8296">
                  <c:v>42122.07503472222</c:v>
                </c:pt>
                <c:pt idx="8297">
                  <c:v>42122.075092592589</c:v>
                </c:pt>
                <c:pt idx="8298">
                  <c:v>42122.075138888889</c:v>
                </c:pt>
                <c:pt idx="8299">
                  <c:v>42122.075196759259</c:v>
                </c:pt>
                <c:pt idx="8300">
                  <c:v>42122.075254629628</c:v>
                </c:pt>
                <c:pt idx="8301">
                  <c:v>42122.075300925928</c:v>
                </c:pt>
                <c:pt idx="8302">
                  <c:v>42122.075358796297</c:v>
                </c:pt>
                <c:pt idx="8303">
                  <c:v>42122.075416666667</c:v>
                </c:pt>
                <c:pt idx="8304">
                  <c:v>42122.075462962966</c:v>
                </c:pt>
                <c:pt idx="8305">
                  <c:v>42122.075520833336</c:v>
                </c:pt>
                <c:pt idx="8306">
                  <c:v>42122.075578703705</c:v>
                </c:pt>
                <c:pt idx="8307">
                  <c:v>42122.075624999998</c:v>
                </c:pt>
                <c:pt idx="8308">
                  <c:v>42122.075682870367</c:v>
                </c:pt>
                <c:pt idx="8309">
                  <c:v>42122.075740740744</c:v>
                </c:pt>
                <c:pt idx="8310">
                  <c:v>42122.075787037036</c:v>
                </c:pt>
                <c:pt idx="8311">
                  <c:v>42122.075844907406</c:v>
                </c:pt>
                <c:pt idx="8312">
                  <c:v>42122.075902777775</c:v>
                </c:pt>
                <c:pt idx="8313">
                  <c:v>42122.075960648152</c:v>
                </c:pt>
                <c:pt idx="8314">
                  <c:v>42122.076006944444</c:v>
                </c:pt>
                <c:pt idx="8315">
                  <c:v>42122.076064814813</c:v>
                </c:pt>
                <c:pt idx="8316">
                  <c:v>42122.076122685183</c:v>
                </c:pt>
                <c:pt idx="8317">
                  <c:v>42122.076168981483</c:v>
                </c:pt>
                <c:pt idx="8318">
                  <c:v>42122.076226851852</c:v>
                </c:pt>
                <c:pt idx="8319">
                  <c:v>42122.076284722221</c:v>
                </c:pt>
                <c:pt idx="8320">
                  <c:v>42122.076331018521</c:v>
                </c:pt>
                <c:pt idx="8321">
                  <c:v>42122.076388888891</c:v>
                </c:pt>
                <c:pt idx="8322">
                  <c:v>42122.07644675926</c:v>
                </c:pt>
                <c:pt idx="8323">
                  <c:v>42122.076493055552</c:v>
                </c:pt>
                <c:pt idx="8324">
                  <c:v>42122.076550925929</c:v>
                </c:pt>
                <c:pt idx="8325">
                  <c:v>42122.076608796298</c:v>
                </c:pt>
                <c:pt idx="8326">
                  <c:v>42122.076655092591</c:v>
                </c:pt>
                <c:pt idx="8327">
                  <c:v>42122.07671296296</c:v>
                </c:pt>
                <c:pt idx="8328">
                  <c:v>42122.076770833337</c:v>
                </c:pt>
                <c:pt idx="8329">
                  <c:v>42122.076828703706</c:v>
                </c:pt>
                <c:pt idx="8330">
                  <c:v>42122.076874999999</c:v>
                </c:pt>
                <c:pt idx="8331">
                  <c:v>42122.076932870368</c:v>
                </c:pt>
                <c:pt idx="8332">
                  <c:v>42122.076990740738</c:v>
                </c:pt>
                <c:pt idx="8333">
                  <c:v>42122.077037037037</c:v>
                </c:pt>
                <c:pt idx="8334">
                  <c:v>42122.077094907407</c:v>
                </c:pt>
                <c:pt idx="8335">
                  <c:v>42122.077152777776</c:v>
                </c:pt>
                <c:pt idx="8336">
                  <c:v>42122.077199074076</c:v>
                </c:pt>
                <c:pt idx="8337">
                  <c:v>42122.077256944445</c:v>
                </c:pt>
                <c:pt idx="8338">
                  <c:v>42122.077314814815</c:v>
                </c:pt>
                <c:pt idx="8339">
                  <c:v>42122.077361111114</c:v>
                </c:pt>
                <c:pt idx="8340">
                  <c:v>42122.077418981484</c:v>
                </c:pt>
                <c:pt idx="8341">
                  <c:v>42122.077476851853</c:v>
                </c:pt>
                <c:pt idx="8342">
                  <c:v>42122.077523148146</c:v>
                </c:pt>
                <c:pt idx="8343">
                  <c:v>42122.077581018515</c:v>
                </c:pt>
                <c:pt idx="8344">
                  <c:v>42122.077638888892</c:v>
                </c:pt>
                <c:pt idx="8345">
                  <c:v>42122.077685185184</c:v>
                </c:pt>
                <c:pt idx="8346">
                  <c:v>42122.077743055554</c:v>
                </c:pt>
                <c:pt idx="8347">
                  <c:v>42122.077800925923</c:v>
                </c:pt>
                <c:pt idx="8348">
                  <c:v>42122.0778587963</c:v>
                </c:pt>
                <c:pt idx="8349">
                  <c:v>42122.077905092592</c:v>
                </c:pt>
                <c:pt idx="8350">
                  <c:v>42122.077962962961</c:v>
                </c:pt>
                <c:pt idx="8351">
                  <c:v>42122.078020833331</c:v>
                </c:pt>
                <c:pt idx="8352">
                  <c:v>42122.078067129631</c:v>
                </c:pt>
                <c:pt idx="8353">
                  <c:v>42122.078125</c:v>
                </c:pt>
                <c:pt idx="8354">
                  <c:v>42122.078182870369</c:v>
                </c:pt>
                <c:pt idx="8355">
                  <c:v>42122.078229166669</c:v>
                </c:pt>
                <c:pt idx="8356">
                  <c:v>42122.078287037039</c:v>
                </c:pt>
                <c:pt idx="8357">
                  <c:v>42122.078344907408</c:v>
                </c:pt>
                <c:pt idx="8358">
                  <c:v>42122.0783912037</c:v>
                </c:pt>
                <c:pt idx="8359">
                  <c:v>42122.078449074077</c:v>
                </c:pt>
                <c:pt idx="8360">
                  <c:v>42122.078506944446</c:v>
                </c:pt>
                <c:pt idx="8361">
                  <c:v>42122.078553240739</c:v>
                </c:pt>
                <c:pt idx="8362">
                  <c:v>42122.078611111108</c:v>
                </c:pt>
                <c:pt idx="8363">
                  <c:v>42122.078668981485</c:v>
                </c:pt>
                <c:pt idx="8364">
                  <c:v>42122.078726851854</c:v>
                </c:pt>
                <c:pt idx="8365">
                  <c:v>42122.078773148147</c:v>
                </c:pt>
                <c:pt idx="8366">
                  <c:v>42122.078831018516</c:v>
                </c:pt>
                <c:pt idx="8367">
                  <c:v>42122.078888888886</c:v>
                </c:pt>
                <c:pt idx="8368">
                  <c:v>42122.078935185185</c:v>
                </c:pt>
                <c:pt idx="8369">
                  <c:v>42122.078993055555</c:v>
                </c:pt>
                <c:pt idx="8370">
                  <c:v>42122.079050925924</c:v>
                </c:pt>
                <c:pt idx="8371">
                  <c:v>42122.079097222224</c:v>
                </c:pt>
                <c:pt idx="8372">
                  <c:v>42122.079155092593</c:v>
                </c:pt>
                <c:pt idx="8373">
                  <c:v>42122.079212962963</c:v>
                </c:pt>
                <c:pt idx="8374">
                  <c:v>42122.079259259262</c:v>
                </c:pt>
                <c:pt idx="8375">
                  <c:v>42122.079317129632</c:v>
                </c:pt>
                <c:pt idx="8376">
                  <c:v>42122.079375000001</c:v>
                </c:pt>
                <c:pt idx="8377">
                  <c:v>42122.079421296294</c:v>
                </c:pt>
                <c:pt idx="8378">
                  <c:v>42122.079479166663</c:v>
                </c:pt>
                <c:pt idx="8379">
                  <c:v>42122.07953703704</c:v>
                </c:pt>
                <c:pt idx="8380">
                  <c:v>42122.079594907409</c:v>
                </c:pt>
                <c:pt idx="8381">
                  <c:v>42122.079641203702</c:v>
                </c:pt>
                <c:pt idx="8382">
                  <c:v>42122.079699074071</c:v>
                </c:pt>
                <c:pt idx="8383">
                  <c:v>42122.079756944448</c:v>
                </c:pt>
                <c:pt idx="8384">
                  <c:v>42122.07980324074</c:v>
                </c:pt>
                <c:pt idx="8385">
                  <c:v>42122.079861111109</c:v>
                </c:pt>
                <c:pt idx="8386">
                  <c:v>42122.079918981479</c:v>
                </c:pt>
                <c:pt idx="8387">
                  <c:v>42122.079965277779</c:v>
                </c:pt>
                <c:pt idx="8388">
                  <c:v>42122.080023148148</c:v>
                </c:pt>
                <c:pt idx="8389">
                  <c:v>42122.080081018517</c:v>
                </c:pt>
                <c:pt idx="8390">
                  <c:v>42122.080127314817</c:v>
                </c:pt>
                <c:pt idx="8391">
                  <c:v>42122.080185185187</c:v>
                </c:pt>
                <c:pt idx="8392">
                  <c:v>42122.080243055556</c:v>
                </c:pt>
                <c:pt idx="8393">
                  <c:v>42122.080289351848</c:v>
                </c:pt>
                <c:pt idx="8394">
                  <c:v>42122.080347222225</c:v>
                </c:pt>
                <c:pt idx="8395">
                  <c:v>42122.080405092594</c:v>
                </c:pt>
                <c:pt idx="8396">
                  <c:v>42122.080462962964</c:v>
                </c:pt>
                <c:pt idx="8397">
                  <c:v>42122.080509259256</c:v>
                </c:pt>
                <c:pt idx="8398">
                  <c:v>42122.080567129633</c:v>
                </c:pt>
                <c:pt idx="8399">
                  <c:v>42122.080625000002</c:v>
                </c:pt>
                <c:pt idx="8400">
                  <c:v>42122.080671296295</c:v>
                </c:pt>
                <c:pt idx="8401">
                  <c:v>42122.080729166664</c:v>
                </c:pt>
                <c:pt idx="8402">
                  <c:v>42122.080787037034</c:v>
                </c:pt>
                <c:pt idx="8403">
                  <c:v>42122.080833333333</c:v>
                </c:pt>
                <c:pt idx="8404">
                  <c:v>42122.080891203703</c:v>
                </c:pt>
                <c:pt idx="8405">
                  <c:v>42122.080949074072</c:v>
                </c:pt>
                <c:pt idx="8406">
                  <c:v>42122.080995370372</c:v>
                </c:pt>
                <c:pt idx="8407">
                  <c:v>42122.081053240741</c:v>
                </c:pt>
                <c:pt idx="8408">
                  <c:v>42122.081111111111</c:v>
                </c:pt>
                <c:pt idx="8409">
                  <c:v>42122.081157407411</c:v>
                </c:pt>
                <c:pt idx="8410">
                  <c:v>42122.08121527778</c:v>
                </c:pt>
                <c:pt idx="8411">
                  <c:v>42122.081273148149</c:v>
                </c:pt>
                <c:pt idx="8412">
                  <c:v>42122.081319444442</c:v>
                </c:pt>
                <c:pt idx="8413">
                  <c:v>42122.081377314818</c:v>
                </c:pt>
                <c:pt idx="8414">
                  <c:v>42122.081435185188</c:v>
                </c:pt>
                <c:pt idx="8415">
                  <c:v>42122.081493055557</c:v>
                </c:pt>
                <c:pt idx="8416">
                  <c:v>42122.08153935185</c:v>
                </c:pt>
                <c:pt idx="8417">
                  <c:v>42122.081597222219</c:v>
                </c:pt>
                <c:pt idx="8418">
                  <c:v>42122.081655092596</c:v>
                </c:pt>
                <c:pt idx="8419">
                  <c:v>42122.081701388888</c:v>
                </c:pt>
                <c:pt idx="8420">
                  <c:v>42122.081759259258</c:v>
                </c:pt>
                <c:pt idx="8421">
                  <c:v>42122.081817129627</c:v>
                </c:pt>
                <c:pt idx="8422">
                  <c:v>42122.081863425927</c:v>
                </c:pt>
                <c:pt idx="8423">
                  <c:v>42122.081921296296</c:v>
                </c:pt>
                <c:pt idx="8424">
                  <c:v>42122.081979166665</c:v>
                </c:pt>
                <c:pt idx="8425">
                  <c:v>42122.082025462965</c:v>
                </c:pt>
                <c:pt idx="8426">
                  <c:v>42122.082083333335</c:v>
                </c:pt>
                <c:pt idx="8427">
                  <c:v>42122.082141203704</c:v>
                </c:pt>
                <c:pt idx="8428">
                  <c:v>42122.082187499997</c:v>
                </c:pt>
                <c:pt idx="8429">
                  <c:v>42122.082245370373</c:v>
                </c:pt>
                <c:pt idx="8430">
                  <c:v>42122.082303240742</c:v>
                </c:pt>
                <c:pt idx="8431">
                  <c:v>42122.082361111112</c:v>
                </c:pt>
                <c:pt idx="8432">
                  <c:v>42122.082407407404</c:v>
                </c:pt>
                <c:pt idx="8433">
                  <c:v>42122.082465277781</c:v>
                </c:pt>
                <c:pt idx="8434">
                  <c:v>42122.08252314815</c:v>
                </c:pt>
                <c:pt idx="8435">
                  <c:v>42122.082569444443</c:v>
                </c:pt>
                <c:pt idx="8436">
                  <c:v>42122.082627314812</c:v>
                </c:pt>
                <c:pt idx="8437">
                  <c:v>42122.082685185182</c:v>
                </c:pt>
                <c:pt idx="8438">
                  <c:v>42122.082731481481</c:v>
                </c:pt>
                <c:pt idx="8439">
                  <c:v>42122.082789351851</c:v>
                </c:pt>
                <c:pt idx="8440">
                  <c:v>42122.08284722222</c:v>
                </c:pt>
                <c:pt idx="8441">
                  <c:v>42122.08289351852</c:v>
                </c:pt>
                <c:pt idx="8442">
                  <c:v>42122.082951388889</c:v>
                </c:pt>
                <c:pt idx="8443">
                  <c:v>42122.083009259259</c:v>
                </c:pt>
                <c:pt idx="8444">
                  <c:v>42122.083055555559</c:v>
                </c:pt>
                <c:pt idx="8445">
                  <c:v>42122.083113425928</c:v>
                </c:pt>
                <c:pt idx="8446">
                  <c:v>42122.083171296297</c:v>
                </c:pt>
                <c:pt idx="8447">
                  <c:v>42122.083229166667</c:v>
                </c:pt>
                <c:pt idx="8448">
                  <c:v>42122.083275462966</c:v>
                </c:pt>
                <c:pt idx="8449">
                  <c:v>42122.083333333336</c:v>
                </c:pt>
                <c:pt idx="8450">
                  <c:v>42122.083391203705</c:v>
                </c:pt>
                <c:pt idx="8451">
                  <c:v>42122.083437499998</c:v>
                </c:pt>
                <c:pt idx="8452">
                  <c:v>42122.083495370367</c:v>
                </c:pt>
                <c:pt idx="8453">
                  <c:v>42122.083553240744</c:v>
                </c:pt>
                <c:pt idx="8454">
                  <c:v>42122.083599537036</c:v>
                </c:pt>
                <c:pt idx="8455">
                  <c:v>42122.083657407406</c:v>
                </c:pt>
                <c:pt idx="8456">
                  <c:v>42122.083715277775</c:v>
                </c:pt>
                <c:pt idx="8457">
                  <c:v>42122.083761574075</c:v>
                </c:pt>
                <c:pt idx="8458">
                  <c:v>42122.083819444444</c:v>
                </c:pt>
                <c:pt idx="8459">
                  <c:v>42122.083877314813</c:v>
                </c:pt>
                <c:pt idx="8460">
                  <c:v>42122.083923611113</c:v>
                </c:pt>
                <c:pt idx="8461">
                  <c:v>42122.083981481483</c:v>
                </c:pt>
                <c:pt idx="8462">
                  <c:v>42122.084039351852</c:v>
                </c:pt>
                <c:pt idx="8463">
                  <c:v>42122.084097222221</c:v>
                </c:pt>
                <c:pt idx="8464">
                  <c:v>42122.084143518521</c:v>
                </c:pt>
                <c:pt idx="8465">
                  <c:v>42122.084201388891</c:v>
                </c:pt>
                <c:pt idx="8466">
                  <c:v>42122.08425925926</c:v>
                </c:pt>
                <c:pt idx="8467">
                  <c:v>42122.084305555552</c:v>
                </c:pt>
                <c:pt idx="8468">
                  <c:v>42122.084363425929</c:v>
                </c:pt>
                <c:pt idx="8469">
                  <c:v>42122.084421296298</c:v>
                </c:pt>
                <c:pt idx="8470">
                  <c:v>42122.084467592591</c:v>
                </c:pt>
                <c:pt idx="8471">
                  <c:v>42122.08452546296</c:v>
                </c:pt>
                <c:pt idx="8472">
                  <c:v>42122.084583333337</c:v>
                </c:pt>
                <c:pt idx="8473">
                  <c:v>42122.084629629629</c:v>
                </c:pt>
                <c:pt idx="8474">
                  <c:v>42122.084687499999</c:v>
                </c:pt>
                <c:pt idx="8475">
                  <c:v>42122.084745370368</c:v>
                </c:pt>
                <c:pt idx="8476">
                  <c:v>42122.084791666668</c:v>
                </c:pt>
                <c:pt idx="8477">
                  <c:v>42122.084849537037</c:v>
                </c:pt>
                <c:pt idx="8478">
                  <c:v>42122.084907407407</c:v>
                </c:pt>
                <c:pt idx="8479">
                  <c:v>42122.084965277776</c:v>
                </c:pt>
                <c:pt idx="8480">
                  <c:v>42122.085011574076</c:v>
                </c:pt>
                <c:pt idx="8481">
                  <c:v>42122.085069444445</c:v>
                </c:pt>
                <c:pt idx="8482">
                  <c:v>42122.085127314815</c:v>
                </c:pt>
                <c:pt idx="8483">
                  <c:v>42122.085173611114</c:v>
                </c:pt>
                <c:pt idx="8484">
                  <c:v>42122.085231481484</c:v>
                </c:pt>
                <c:pt idx="8485">
                  <c:v>42122.085289351853</c:v>
                </c:pt>
                <c:pt idx="8486">
                  <c:v>42122.085335648146</c:v>
                </c:pt>
                <c:pt idx="8487">
                  <c:v>42122.085393518515</c:v>
                </c:pt>
                <c:pt idx="8488">
                  <c:v>42122.085451388892</c:v>
                </c:pt>
                <c:pt idx="8489">
                  <c:v>42122.085497685184</c:v>
                </c:pt>
                <c:pt idx="8490">
                  <c:v>42122.085555555554</c:v>
                </c:pt>
                <c:pt idx="8491">
                  <c:v>42122.085613425923</c:v>
                </c:pt>
                <c:pt idx="8492">
                  <c:v>42122.085659722223</c:v>
                </c:pt>
                <c:pt idx="8493">
                  <c:v>42122.085717592592</c:v>
                </c:pt>
                <c:pt idx="8494">
                  <c:v>42122.085775462961</c:v>
                </c:pt>
                <c:pt idx="8495">
                  <c:v>42122.085833333331</c:v>
                </c:pt>
                <c:pt idx="8496">
                  <c:v>42122.085879629631</c:v>
                </c:pt>
                <c:pt idx="8497">
                  <c:v>42122.0859375</c:v>
                </c:pt>
                <c:pt idx="8498">
                  <c:v>42122.085995370369</c:v>
                </c:pt>
                <c:pt idx="8499">
                  <c:v>42122.086041666669</c:v>
                </c:pt>
                <c:pt idx="8500">
                  <c:v>42122.086099537039</c:v>
                </c:pt>
                <c:pt idx="8501">
                  <c:v>42122.086157407408</c:v>
                </c:pt>
                <c:pt idx="8502">
                  <c:v>42122.0862037037</c:v>
                </c:pt>
                <c:pt idx="8503">
                  <c:v>42122.086261574077</c:v>
                </c:pt>
                <c:pt idx="8504">
                  <c:v>42122.086319444446</c:v>
                </c:pt>
                <c:pt idx="8505">
                  <c:v>42122.086365740739</c:v>
                </c:pt>
                <c:pt idx="8506">
                  <c:v>42122.086423611108</c:v>
                </c:pt>
                <c:pt idx="8507">
                  <c:v>42122.086481481485</c:v>
                </c:pt>
                <c:pt idx="8508">
                  <c:v>42122.086527777778</c:v>
                </c:pt>
                <c:pt idx="8509">
                  <c:v>42122.086585648147</c:v>
                </c:pt>
                <c:pt idx="8510">
                  <c:v>42122.086643518516</c:v>
                </c:pt>
                <c:pt idx="8511">
                  <c:v>42122.086701388886</c:v>
                </c:pt>
                <c:pt idx="8512">
                  <c:v>42122.086747685185</c:v>
                </c:pt>
                <c:pt idx="8513">
                  <c:v>42122.086805555555</c:v>
                </c:pt>
                <c:pt idx="8514">
                  <c:v>42122.086863425924</c:v>
                </c:pt>
                <c:pt idx="8515">
                  <c:v>42122.086909722224</c:v>
                </c:pt>
                <c:pt idx="8516">
                  <c:v>42122.086967592593</c:v>
                </c:pt>
                <c:pt idx="8517">
                  <c:v>42122.087025462963</c:v>
                </c:pt>
                <c:pt idx="8518">
                  <c:v>42122.087071759262</c:v>
                </c:pt>
                <c:pt idx="8519">
                  <c:v>42122.087129629632</c:v>
                </c:pt>
                <c:pt idx="8520">
                  <c:v>42122.087187500001</c:v>
                </c:pt>
                <c:pt idx="8521">
                  <c:v>42122.087233796294</c:v>
                </c:pt>
                <c:pt idx="8522">
                  <c:v>42122.087291666663</c:v>
                </c:pt>
                <c:pt idx="8523">
                  <c:v>42122.08734953704</c:v>
                </c:pt>
                <c:pt idx="8524">
                  <c:v>42122.087395833332</c:v>
                </c:pt>
                <c:pt idx="8525">
                  <c:v>42122.087453703702</c:v>
                </c:pt>
                <c:pt idx="8526">
                  <c:v>42122.087511574071</c:v>
                </c:pt>
                <c:pt idx="8527">
                  <c:v>42122.087557870371</c:v>
                </c:pt>
                <c:pt idx="8528">
                  <c:v>42122.08761574074</c:v>
                </c:pt>
                <c:pt idx="8529">
                  <c:v>42122.087673611109</c:v>
                </c:pt>
                <c:pt idx="8530">
                  <c:v>42122.087731481479</c:v>
                </c:pt>
                <c:pt idx="8531">
                  <c:v>42122.087777777779</c:v>
                </c:pt>
                <c:pt idx="8532">
                  <c:v>42122.087835648148</c:v>
                </c:pt>
                <c:pt idx="8533">
                  <c:v>42122.087893518517</c:v>
                </c:pt>
                <c:pt idx="8534">
                  <c:v>42122.087939814817</c:v>
                </c:pt>
                <c:pt idx="8535">
                  <c:v>42122.087997685187</c:v>
                </c:pt>
                <c:pt idx="8536">
                  <c:v>42122.088055555556</c:v>
                </c:pt>
                <c:pt idx="8537">
                  <c:v>42122.088101851848</c:v>
                </c:pt>
                <c:pt idx="8538">
                  <c:v>42122.088159722225</c:v>
                </c:pt>
                <c:pt idx="8539">
                  <c:v>42122.088217592594</c:v>
                </c:pt>
                <c:pt idx="8540">
                  <c:v>42122.088263888887</c:v>
                </c:pt>
                <c:pt idx="8541">
                  <c:v>42122.088321759256</c:v>
                </c:pt>
                <c:pt idx="8542">
                  <c:v>42122.088379629633</c:v>
                </c:pt>
                <c:pt idx="8543">
                  <c:v>42122.088425925926</c:v>
                </c:pt>
                <c:pt idx="8544">
                  <c:v>42122.088483796295</c:v>
                </c:pt>
                <c:pt idx="8545">
                  <c:v>42122.088541666664</c:v>
                </c:pt>
                <c:pt idx="8546">
                  <c:v>42122.088599537034</c:v>
                </c:pt>
                <c:pt idx="8547">
                  <c:v>42122.088645833333</c:v>
                </c:pt>
                <c:pt idx="8548">
                  <c:v>42122.088703703703</c:v>
                </c:pt>
                <c:pt idx="8549">
                  <c:v>42122.088761574072</c:v>
                </c:pt>
                <c:pt idx="8550">
                  <c:v>42122.088807870372</c:v>
                </c:pt>
                <c:pt idx="8551">
                  <c:v>42122.088865740741</c:v>
                </c:pt>
                <c:pt idx="8552">
                  <c:v>42122.088923611111</c:v>
                </c:pt>
                <c:pt idx="8553">
                  <c:v>42122.088969907411</c:v>
                </c:pt>
                <c:pt idx="8554">
                  <c:v>42122.08902777778</c:v>
                </c:pt>
                <c:pt idx="8555">
                  <c:v>42122.089085648149</c:v>
                </c:pt>
                <c:pt idx="8556">
                  <c:v>42122.089131944442</c:v>
                </c:pt>
                <c:pt idx="8557">
                  <c:v>42122.089189814818</c:v>
                </c:pt>
                <c:pt idx="8558">
                  <c:v>42122.089247685188</c:v>
                </c:pt>
                <c:pt idx="8559">
                  <c:v>42122.08929398148</c:v>
                </c:pt>
                <c:pt idx="8560">
                  <c:v>42122.08935185185</c:v>
                </c:pt>
                <c:pt idx="8561">
                  <c:v>42122.089409722219</c:v>
                </c:pt>
                <c:pt idx="8562">
                  <c:v>42122.089467592596</c:v>
                </c:pt>
                <c:pt idx="8563">
                  <c:v>42122.089513888888</c:v>
                </c:pt>
                <c:pt idx="8564">
                  <c:v>42122.089571759258</c:v>
                </c:pt>
                <c:pt idx="8565">
                  <c:v>42122.089629629627</c:v>
                </c:pt>
                <c:pt idx="8566">
                  <c:v>42122.089675925927</c:v>
                </c:pt>
                <c:pt idx="8567">
                  <c:v>42122.089733796296</c:v>
                </c:pt>
                <c:pt idx="8568">
                  <c:v>42122.089791666665</c:v>
                </c:pt>
                <c:pt idx="8569">
                  <c:v>42122.089837962965</c:v>
                </c:pt>
                <c:pt idx="8570">
                  <c:v>42122.089895833335</c:v>
                </c:pt>
                <c:pt idx="8571">
                  <c:v>42122.089953703704</c:v>
                </c:pt>
                <c:pt idx="8572">
                  <c:v>42122.09</c:v>
                </c:pt>
                <c:pt idx="8573">
                  <c:v>42122.090057870373</c:v>
                </c:pt>
                <c:pt idx="8574">
                  <c:v>42122.090115740742</c:v>
                </c:pt>
                <c:pt idx="8575">
                  <c:v>42122.090162037035</c:v>
                </c:pt>
                <c:pt idx="8576">
                  <c:v>42122.090219907404</c:v>
                </c:pt>
                <c:pt idx="8577">
                  <c:v>42122.090277777781</c:v>
                </c:pt>
                <c:pt idx="8578">
                  <c:v>42122.090324074074</c:v>
                </c:pt>
                <c:pt idx="8579">
                  <c:v>42122.090381944443</c:v>
                </c:pt>
                <c:pt idx="8580">
                  <c:v>42122.090439814812</c:v>
                </c:pt>
                <c:pt idx="8581">
                  <c:v>42122.090497685182</c:v>
                </c:pt>
                <c:pt idx="8582">
                  <c:v>42122.090543981481</c:v>
                </c:pt>
                <c:pt idx="8583">
                  <c:v>42122.090601851851</c:v>
                </c:pt>
                <c:pt idx="8584">
                  <c:v>42122.09065972222</c:v>
                </c:pt>
                <c:pt idx="8585">
                  <c:v>42122.09070601852</c:v>
                </c:pt>
                <c:pt idx="8586">
                  <c:v>42122.090763888889</c:v>
                </c:pt>
                <c:pt idx="8587">
                  <c:v>42122.090821759259</c:v>
                </c:pt>
                <c:pt idx="8588">
                  <c:v>42122.090868055559</c:v>
                </c:pt>
                <c:pt idx="8589">
                  <c:v>42122.090925925928</c:v>
                </c:pt>
                <c:pt idx="8590">
                  <c:v>42122.090983796297</c:v>
                </c:pt>
                <c:pt idx="8591">
                  <c:v>42122.09103009259</c:v>
                </c:pt>
                <c:pt idx="8592">
                  <c:v>42122.091087962966</c:v>
                </c:pt>
                <c:pt idx="8593">
                  <c:v>42122.091145833336</c:v>
                </c:pt>
                <c:pt idx="8594">
                  <c:v>42122.091192129628</c:v>
                </c:pt>
                <c:pt idx="8595">
                  <c:v>42122.091249999998</c:v>
                </c:pt>
                <c:pt idx="8596">
                  <c:v>42122.091307870367</c:v>
                </c:pt>
                <c:pt idx="8597">
                  <c:v>42122.091365740744</c:v>
                </c:pt>
                <c:pt idx="8598">
                  <c:v>42122.091412037036</c:v>
                </c:pt>
                <c:pt idx="8599">
                  <c:v>42122.091469907406</c:v>
                </c:pt>
                <c:pt idx="8600">
                  <c:v>42122.091527777775</c:v>
                </c:pt>
                <c:pt idx="8601">
                  <c:v>42122.091574074075</c:v>
                </c:pt>
                <c:pt idx="8602">
                  <c:v>42122.091631944444</c:v>
                </c:pt>
                <c:pt idx="8603">
                  <c:v>42122.091689814813</c:v>
                </c:pt>
                <c:pt idx="8604">
                  <c:v>42122.091736111113</c:v>
                </c:pt>
                <c:pt idx="8605">
                  <c:v>42122.091793981483</c:v>
                </c:pt>
                <c:pt idx="8606">
                  <c:v>42122.091851851852</c:v>
                </c:pt>
                <c:pt idx="8607">
                  <c:v>42122.091898148145</c:v>
                </c:pt>
                <c:pt idx="8608">
                  <c:v>42122.091956018521</c:v>
                </c:pt>
                <c:pt idx="8609">
                  <c:v>42122.092013888891</c:v>
                </c:pt>
                <c:pt idx="8610">
                  <c:v>42122.092060185183</c:v>
                </c:pt>
                <c:pt idx="8611">
                  <c:v>42122.092118055552</c:v>
                </c:pt>
                <c:pt idx="8612">
                  <c:v>42122.092175925929</c:v>
                </c:pt>
                <c:pt idx="8613">
                  <c:v>42122.092233796298</c:v>
                </c:pt>
                <c:pt idx="8614">
                  <c:v>42122.092280092591</c:v>
                </c:pt>
                <c:pt idx="8615">
                  <c:v>42122.09233796296</c:v>
                </c:pt>
                <c:pt idx="8616">
                  <c:v>42122.092395833337</c:v>
                </c:pt>
                <c:pt idx="8617">
                  <c:v>42122.092442129629</c:v>
                </c:pt>
                <c:pt idx="8618">
                  <c:v>42122.092499999999</c:v>
                </c:pt>
                <c:pt idx="8619">
                  <c:v>42122.092557870368</c:v>
                </c:pt>
                <c:pt idx="8620">
                  <c:v>42122.092604166668</c:v>
                </c:pt>
                <c:pt idx="8621">
                  <c:v>42122.092662037037</c:v>
                </c:pt>
                <c:pt idx="8622">
                  <c:v>42122.092719907407</c:v>
                </c:pt>
                <c:pt idx="8623">
                  <c:v>42122.092766203707</c:v>
                </c:pt>
                <c:pt idx="8624">
                  <c:v>42122.092824074076</c:v>
                </c:pt>
                <c:pt idx="8625">
                  <c:v>42122.092881944445</c:v>
                </c:pt>
                <c:pt idx="8626">
                  <c:v>42122.092928240738</c:v>
                </c:pt>
                <c:pt idx="8627">
                  <c:v>42122.092986111114</c:v>
                </c:pt>
                <c:pt idx="8628">
                  <c:v>42122.093043981484</c:v>
                </c:pt>
                <c:pt idx="8629">
                  <c:v>42122.093101851853</c:v>
                </c:pt>
                <c:pt idx="8630">
                  <c:v>42122.093148148146</c:v>
                </c:pt>
                <c:pt idx="8631">
                  <c:v>42122.093206018515</c:v>
                </c:pt>
                <c:pt idx="8632">
                  <c:v>42122.093263888892</c:v>
                </c:pt>
                <c:pt idx="8633">
                  <c:v>42122.093310185184</c:v>
                </c:pt>
                <c:pt idx="8634">
                  <c:v>42122.093368055554</c:v>
                </c:pt>
                <c:pt idx="8635">
                  <c:v>42122.093425925923</c:v>
                </c:pt>
                <c:pt idx="8636">
                  <c:v>42122.093472222223</c:v>
                </c:pt>
                <c:pt idx="8637">
                  <c:v>42122.093530092592</c:v>
                </c:pt>
                <c:pt idx="8638">
                  <c:v>42122.093587962961</c:v>
                </c:pt>
                <c:pt idx="8639">
                  <c:v>42122.093634259261</c:v>
                </c:pt>
                <c:pt idx="8640">
                  <c:v>42122.093692129631</c:v>
                </c:pt>
                <c:pt idx="8641">
                  <c:v>42122.09375</c:v>
                </c:pt>
                <c:pt idx="8642">
                  <c:v>42122.0937962963</c:v>
                </c:pt>
                <c:pt idx="8643">
                  <c:v>42122.093854166669</c:v>
                </c:pt>
                <c:pt idx="8644">
                  <c:v>42122.093912037039</c:v>
                </c:pt>
                <c:pt idx="8645">
                  <c:v>42122.093969907408</c:v>
                </c:pt>
                <c:pt idx="8646">
                  <c:v>42122.0940162037</c:v>
                </c:pt>
                <c:pt idx="8647">
                  <c:v>42122.094074074077</c:v>
                </c:pt>
                <c:pt idx="8648">
                  <c:v>42122.094131944446</c:v>
                </c:pt>
                <c:pt idx="8649">
                  <c:v>42122.094178240739</c:v>
                </c:pt>
                <c:pt idx="8650">
                  <c:v>42122.094236111108</c:v>
                </c:pt>
                <c:pt idx="8651">
                  <c:v>42122.094293981485</c:v>
                </c:pt>
                <c:pt idx="8652">
                  <c:v>42122.094340277778</c:v>
                </c:pt>
                <c:pt idx="8653">
                  <c:v>42122.094398148147</c:v>
                </c:pt>
                <c:pt idx="8654">
                  <c:v>42122.094456018516</c:v>
                </c:pt>
                <c:pt idx="8655">
                  <c:v>42122.094502314816</c:v>
                </c:pt>
                <c:pt idx="8656">
                  <c:v>42122.094560185185</c:v>
                </c:pt>
                <c:pt idx="8657">
                  <c:v>42122.094618055555</c:v>
                </c:pt>
                <c:pt idx="8658">
                  <c:v>42122.094664351855</c:v>
                </c:pt>
                <c:pt idx="8659">
                  <c:v>42122.094722222224</c:v>
                </c:pt>
                <c:pt idx="8660">
                  <c:v>42122.094780092593</c:v>
                </c:pt>
                <c:pt idx="8661">
                  <c:v>42122.094826388886</c:v>
                </c:pt>
                <c:pt idx="8662">
                  <c:v>42122.094884259262</c:v>
                </c:pt>
                <c:pt idx="8663">
                  <c:v>42122.094942129632</c:v>
                </c:pt>
                <c:pt idx="8664">
                  <c:v>42122.095000000001</c:v>
                </c:pt>
                <c:pt idx="8665">
                  <c:v>42122.095046296294</c:v>
                </c:pt>
                <c:pt idx="8666">
                  <c:v>42122.095104166663</c:v>
                </c:pt>
                <c:pt idx="8667">
                  <c:v>42122.09516203704</c:v>
                </c:pt>
                <c:pt idx="8668">
                  <c:v>42122.095208333332</c:v>
                </c:pt>
                <c:pt idx="8669">
                  <c:v>42122.095266203702</c:v>
                </c:pt>
                <c:pt idx="8670">
                  <c:v>42122.095324074071</c:v>
                </c:pt>
                <c:pt idx="8671">
                  <c:v>42122.095370370371</c:v>
                </c:pt>
                <c:pt idx="8672">
                  <c:v>42122.09542824074</c:v>
                </c:pt>
                <c:pt idx="8673">
                  <c:v>42122.095486111109</c:v>
                </c:pt>
                <c:pt idx="8674">
                  <c:v>42122.095532407409</c:v>
                </c:pt>
                <c:pt idx="8675">
                  <c:v>42122.095590277779</c:v>
                </c:pt>
                <c:pt idx="8676">
                  <c:v>42122.095648148148</c:v>
                </c:pt>
                <c:pt idx="8677">
                  <c:v>42122.095694444448</c:v>
                </c:pt>
                <c:pt idx="8678">
                  <c:v>42122.095752314817</c:v>
                </c:pt>
                <c:pt idx="8679">
                  <c:v>42122.095810185187</c:v>
                </c:pt>
                <c:pt idx="8680">
                  <c:v>42122.095868055556</c:v>
                </c:pt>
                <c:pt idx="8681">
                  <c:v>42122.095914351848</c:v>
                </c:pt>
                <c:pt idx="8682">
                  <c:v>42122.095972222225</c:v>
                </c:pt>
                <c:pt idx="8683">
                  <c:v>42122.096030092594</c:v>
                </c:pt>
                <c:pt idx="8684">
                  <c:v>42122.096076388887</c:v>
                </c:pt>
                <c:pt idx="8685">
                  <c:v>42122.096134259256</c:v>
                </c:pt>
                <c:pt idx="8686">
                  <c:v>42122.096192129633</c:v>
                </c:pt>
                <c:pt idx="8687">
                  <c:v>42122.096238425926</c:v>
                </c:pt>
                <c:pt idx="8688">
                  <c:v>42122.096296296295</c:v>
                </c:pt>
                <c:pt idx="8689">
                  <c:v>42122.096354166664</c:v>
                </c:pt>
                <c:pt idx="8690">
                  <c:v>42122.096400462964</c:v>
                </c:pt>
                <c:pt idx="8691">
                  <c:v>42122.096458333333</c:v>
                </c:pt>
                <c:pt idx="8692">
                  <c:v>42122.096516203703</c:v>
                </c:pt>
                <c:pt idx="8693">
                  <c:v>42122.096562500003</c:v>
                </c:pt>
                <c:pt idx="8694">
                  <c:v>42122.096620370372</c:v>
                </c:pt>
                <c:pt idx="8695">
                  <c:v>42122.096678240741</c:v>
                </c:pt>
                <c:pt idx="8696">
                  <c:v>42122.096736111111</c:v>
                </c:pt>
                <c:pt idx="8697">
                  <c:v>42122.096782407411</c:v>
                </c:pt>
                <c:pt idx="8698">
                  <c:v>42122.09684027778</c:v>
                </c:pt>
                <c:pt idx="8699">
                  <c:v>42122.096898148149</c:v>
                </c:pt>
                <c:pt idx="8700">
                  <c:v>42122.096944444442</c:v>
                </c:pt>
                <c:pt idx="8701">
                  <c:v>42122.097002314818</c:v>
                </c:pt>
                <c:pt idx="8702">
                  <c:v>42122.097060185188</c:v>
                </c:pt>
                <c:pt idx="8703">
                  <c:v>42122.09710648148</c:v>
                </c:pt>
                <c:pt idx="8704">
                  <c:v>42122.09716435185</c:v>
                </c:pt>
                <c:pt idx="8705">
                  <c:v>42122.097222222219</c:v>
                </c:pt>
                <c:pt idx="8706">
                  <c:v>42122.097268518519</c:v>
                </c:pt>
                <c:pt idx="8707">
                  <c:v>42122.097326388888</c:v>
                </c:pt>
                <c:pt idx="8708">
                  <c:v>42122.097384259258</c:v>
                </c:pt>
                <c:pt idx="8709">
                  <c:v>42122.097430555557</c:v>
                </c:pt>
                <c:pt idx="8710">
                  <c:v>42122.097488425927</c:v>
                </c:pt>
                <c:pt idx="8711">
                  <c:v>42122.097546296296</c:v>
                </c:pt>
                <c:pt idx="8712">
                  <c:v>42122.097604166665</c:v>
                </c:pt>
                <c:pt idx="8713">
                  <c:v>42122.097650462965</c:v>
                </c:pt>
                <c:pt idx="8714">
                  <c:v>42122.097708333335</c:v>
                </c:pt>
                <c:pt idx="8715">
                  <c:v>42122.097766203704</c:v>
                </c:pt>
                <c:pt idx="8716">
                  <c:v>42122.097812499997</c:v>
                </c:pt>
                <c:pt idx="8717">
                  <c:v>42122.097870370373</c:v>
                </c:pt>
                <c:pt idx="8718">
                  <c:v>42122.097928240742</c:v>
                </c:pt>
                <c:pt idx="8719">
                  <c:v>42122.097974537035</c:v>
                </c:pt>
                <c:pt idx="8720">
                  <c:v>42122.098032407404</c:v>
                </c:pt>
                <c:pt idx="8721">
                  <c:v>42122.098090277781</c:v>
                </c:pt>
                <c:pt idx="8722">
                  <c:v>42122.098136574074</c:v>
                </c:pt>
                <c:pt idx="8723">
                  <c:v>42122.098194444443</c:v>
                </c:pt>
                <c:pt idx="8724">
                  <c:v>42122.098252314812</c:v>
                </c:pt>
                <c:pt idx="8725">
                  <c:v>42122.098298611112</c:v>
                </c:pt>
                <c:pt idx="8726">
                  <c:v>42122.098356481481</c:v>
                </c:pt>
                <c:pt idx="8727">
                  <c:v>42122.098414351851</c:v>
                </c:pt>
                <c:pt idx="8728">
                  <c:v>42122.09847222222</c:v>
                </c:pt>
                <c:pt idx="8729">
                  <c:v>42122.09851851852</c:v>
                </c:pt>
                <c:pt idx="8730">
                  <c:v>42122.098576388889</c:v>
                </c:pt>
                <c:pt idx="8731">
                  <c:v>42122.098634259259</c:v>
                </c:pt>
                <c:pt idx="8732">
                  <c:v>42122.098680555559</c:v>
                </c:pt>
                <c:pt idx="8733">
                  <c:v>42122.098738425928</c:v>
                </c:pt>
                <c:pt idx="8734">
                  <c:v>42122.098796296297</c:v>
                </c:pt>
                <c:pt idx="8735">
                  <c:v>42122.09884259259</c:v>
                </c:pt>
                <c:pt idx="8736">
                  <c:v>42122.098900462966</c:v>
                </c:pt>
                <c:pt idx="8737">
                  <c:v>42122.098958333336</c:v>
                </c:pt>
                <c:pt idx="8738">
                  <c:v>42122.099004629628</c:v>
                </c:pt>
                <c:pt idx="8739">
                  <c:v>42122.099062499998</c:v>
                </c:pt>
                <c:pt idx="8740">
                  <c:v>42122.099120370367</c:v>
                </c:pt>
                <c:pt idx="8741">
                  <c:v>42122.099166666667</c:v>
                </c:pt>
                <c:pt idx="8742">
                  <c:v>42122.099224537036</c:v>
                </c:pt>
                <c:pt idx="8743">
                  <c:v>42122.099282407406</c:v>
                </c:pt>
                <c:pt idx="8744">
                  <c:v>42122.099328703705</c:v>
                </c:pt>
                <c:pt idx="8745">
                  <c:v>42122.099386574075</c:v>
                </c:pt>
                <c:pt idx="8746">
                  <c:v>42122.099444444444</c:v>
                </c:pt>
                <c:pt idx="8747">
                  <c:v>42122.099502314813</c:v>
                </c:pt>
                <c:pt idx="8748">
                  <c:v>42122.099548611113</c:v>
                </c:pt>
                <c:pt idx="8749">
                  <c:v>42122.099606481483</c:v>
                </c:pt>
                <c:pt idx="8750">
                  <c:v>42122.099664351852</c:v>
                </c:pt>
                <c:pt idx="8751">
                  <c:v>42122.099710648145</c:v>
                </c:pt>
                <c:pt idx="8752">
                  <c:v>42122.099768518521</c:v>
                </c:pt>
                <c:pt idx="8753">
                  <c:v>42122.099826388891</c:v>
                </c:pt>
                <c:pt idx="8754">
                  <c:v>42122.099872685183</c:v>
                </c:pt>
                <c:pt idx="8755">
                  <c:v>42122.099930555552</c:v>
                </c:pt>
                <c:pt idx="8756">
                  <c:v>42122.099988425929</c:v>
                </c:pt>
                <c:pt idx="8757">
                  <c:v>42122.100034722222</c:v>
                </c:pt>
                <c:pt idx="8758">
                  <c:v>42122.100092592591</c:v>
                </c:pt>
                <c:pt idx="8759">
                  <c:v>42122.10015046296</c:v>
                </c:pt>
                <c:pt idx="8760">
                  <c:v>42122.10019675926</c:v>
                </c:pt>
                <c:pt idx="8761">
                  <c:v>42122.100254629629</c:v>
                </c:pt>
                <c:pt idx="8762">
                  <c:v>42122.100312499999</c:v>
                </c:pt>
                <c:pt idx="8763">
                  <c:v>42122.100370370368</c:v>
                </c:pt>
                <c:pt idx="8764">
                  <c:v>42122.100416666668</c:v>
                </c:pt>
                <c:pt idx="8765">
                  <c:v>42122.100474537037</c:v>
                </c:pt>
                <c:pt idx="8766">
                  <c:v>42122.100532407407</c:v>
                </c:pt>
                <c:pt idx="8767">
                  <c:v>42122.100578703707</c:v>
                </c:pt>
                <c:pt idx="8768">
                  <c:v>42122.100636574076</c:v>
                </c:pt>
                <c:pt idx="8769">
                  <c:v>42122.100694444445</c:v>
                </c:pt>
                <c:pt idx="8770">
                  <c:v>42122.100740740738</c:v>
                </c:pt>
                <c:pt idx="8771">
                  <c:v>42122.100798611114</c:v>
                </c:pt>
                <c:pt idx="8772">
                  <c:v>42122.100856481484</c:v>
                </c:pt>
                <c:pt idx="8773">
                  <c:v>42122.100902777776</c:v>
                </c:pt>
                <c:pt idx="8774">
                  <c:v>42122.100960648146</c:v>
                </c:pt>
                <c:pt idx="8775">
                  <c:v>42122.101018518515</c:v>
                </c:pt>
                <c:pt idx="8776">
                  <c:v>42122.101064814815</c:v>
                </c:pt>
                <c:pt idx="8777">
                  <c:v>42122.101122685184</c:v>
                </c:pt>
                <c:pt idx="8778">
                  <c:v>42122.101180555554</c:v>
                </c:pt>
                <c:pt idx="8779">
                  <c:v>42122.101238425923</c:v>
                </c:pt>
                <c:pt idx="8780">
                  <c:v>42122.101284722223</c:v>
                </c:pt>
                <c:pt idx="8781">
                  <c:v>42122.101342592592</c:v>
                </c:pt>
                <c:pt idx="8782">
                  <c:v>42122.101400462961</c:v>
                </c:pt>
                <c:pt idx="8783">
                  <c:v>42122.101446759261</c:v>
                </c:pt>
                <c:pt idx="8784">
                  <c:v>42122.101504629631</c:v>
                </c:pt>
                <c:pt idx="8785">
                  <c:v>42122.1015625</c:v>
                </c:pt>
                <c:pt idx="8786">
                  <c:v>42122.1016087963</c:v>
                </c:pt>
                <c:pt idx="8787">
                  <c:v>42122.101666666669</c:v>
                </c:pt>
                <c:pt idx="8788">
                  <c:v>42122.101724537039</c:v>
                </c:pt>
                <c:pt idx="8789">
                  <c:v>42122.101770833331</c:v>
                </c:pt>
                <c:pt idx="8790">
                  <c:v>42122.1018287037</c:v>
                </c:pt>
                <c:pt idx="8791">
                  <c:v>42122.101886574077</c:v>
                </c:pt>
                <c:pt idx="8792">
                  <c:v>42122.10193287037</c:v>
                </c:pt>
                <c:pt idx="8793">
                  <c:v>42122.101990740739</c:v>
                </c:pt>
                <c:pt idx="8794">
                  <c:v>42122.102048611108</c:v>
                </c:pt>
                <c:pt idx="8795">
                  <c:v>42122.102106481485</c:v>
                </c:pt>
                <c:pt idx="8796">
                  <c:v>42122.102152777778</c:v>
                </c:pt>
                <c:pt idx="8797">
                  <c:v>42122.102210648147</c:v>
                </c:pt>
                <c:pt idx="8798">
                  <c:v>42122.102268518516</c:v>
                </c:pt>
                <c:pt idx="8799">
                  <c:v>42122.102314814816</c:v>
                </c:pt>
                <c:pt idx="8800">
                  <c:v>42122.102372685185</c:v>
                </c:pt>
                <c:pt idx="8801">
                  <c:v>42122.102430555555</c:v>
                </c:pt>
                <c:pt idx="8802">
                  <c:v>42122.102476851855</c:v>
                </c:pt>
                <c:pt idx="8803">
                  <c:v>42122.102534722224</c:v>
                </c:pt>
                <c:pt idx="8804">
                  <c:v>42122.102592592593</c:v>
                </c:pt>
                <c:pt idx="8805">
                  <c:v>42122.102638888886</c:v>
                </c:pt>
                <c:pt idx="8806">
                  <c:v>42122.102696759262</c:v>
                </c:pt>
                <c:pt idx="8807">
                  <c:v>42122.102754629632</c:v>
                </c:pt>
                <c:pt idx="8808">
                  <c:v>42122.102800925924</c:v>
                </c:pt>
                <c:pt idx="8809">
                  <c:v>42122.102858796294</c:v>
                </c:pt>
                <c:pt idx="8810">
                  <c:v>42122.102916666663</c:v>
                </c:pt>
                <c:pt idx="8811">
                  <c:v>42122.10297453704</c:v>
                </c:pt>
                <c:pt idx="8812">
                  <c:v>42122.103020833332</c:v>
                </c:pt>
                <c:pt idx="8813">
                  <c:v>42122.103078703702</c:v>
                </c:pt>
                <c:pt idx="8814">
                  <c:v>42122.103136574071</c:v>
                </c:pt>
                <c:pt idx="8815">
                  <c:v>42122.103182870371</c:v>
                </c:pt>
                <c:pt idx="8816">
                  <c:v>42122.10324074074</c:v>
                </c:pt>
                <c:pt idx="8817">
                  <c:v>42122.103298611109</c:v>
                </c:pt>
                <c:pt idx="8818">
                  <c:v>42122.103344907409</c:v>
                </c:pt>
                <c:pt idx="8819">
                  <c:v>42122.103402777779</c:v>
                </c:pt>
                <c:pt idx="8820">
                  <c:v>42122.103460648148</c:v>
                </c:pt>
                <c:pt idx="8821">
                  <c:v>42122.103506944448</c:v>
                </c:pt>
                <c:pt idx="8822">
                  <c:v>42122.103564814817</c:v>
                </c:pt>
                <c:pt idx="8823">
                  <c:v>42122.103622685187</c:v>
                </c:pt>
                <c:pt idx="8824">
                  <c:v>42122.103668981479</c:v>
                </c:pt>
                <c:pt idx="8825">
                  <c:v>42122.103726851848</c:v>
                </c:pt>
                <c:pt idx="8826">
                  <c:v>42122.103784722225</c:v>
                </c:pt>
                <c:pt idx="8827">
                  <c:v>42122.103831018518</c:v>
                </c:pt>
                <c:pt idx="8828">
                  <c:v>42122.103888888887</c:v>
                </c:pt>
                <c:pt idx="8829">
                  <c:v>42122.103946759256</c:v>
                </c:pt>
                <c:pt idx="8830">
                  <c:v>42122.104004629633</c:v>
                </c:pt>
                <c:pt idx="8831">
                  <c:v>42122.104050925926</c:v>
                </c:pt>
                <c:pt idx="8832">
                  <c:v>42122.104108796295</c:v>
                </c:pt>
                <c:pt idx="8833">
                  <c:v>42122.104166666664</c:v>
                </c:pt>
                <c:pt idx="8834">
                  <c:v>42122.104212962964</c:v>
                </c:pt>
                <c:pt idx="8835">
                  <c:v>42122.104270833333</c:v>
                </c:pt>
                <c:pt idx="8836">
                  <c:v>42122.104328703703</c:v>
                </c:pt>
                <c:pt idx="8837">
                  <c:v>42122.104375000003</c:v>
                </c:pt>
                <c:pt idx="8838">
                  <c:v>42122.104432870372</c:v>
                </c:pt>
                <c:pt idx="8839">
                  <c:v>42122.104490740741</c:v>
                </c:pt>
                <c:pt idx="8840">
                  <c:v>42122.104537037034</c:v>
                </c:pt>
                <c:pt idx="8841">
                  <c:v>42122.104594907411</c:v>
                </c:pt>
                <c:pt idx="8842">
                  <c:v>42122.10465277778</c:v>
                </c:pt>
                <c:pt idx="8843">
                  <c:v>42122.104699074072</c:v>
                </c:pt>
                <c:pt idx="8844">
                  <c:v>42122.104756944442</c:v>
                </c:pt>
                <c:pt idx="8845">
                  <c:v>42122.104814814818</c:v>
                </c:pt>
                <c:pt idx="8846">
                  <c:v>42122.104872685188</c:v>
                </c:pt>
                <c:pt idx="8847">
                  <c:v>42122.10491898148</c:v>
                </c:pt>
                <c:pt idx="8848">
                  <c:v>42122.10497685185</c:v>
                </c:pt>
                <c:pt idx="8849">
                  <c:v>42122.105034722219</c:v>
                </c:pt>
                <c:pt idx="8850">
                  <c:v>42122.105081018519</c:v>
                </c:pt>
                <c:pt idx="8851">
                  <c:v>42122.105138888888</c:v>
                </c:pt>
                <c:pt idx="8852">
                  <c:v>42122.105196759258</c:v>
                </c:pt>
                <c:pt idx="8853">
                  <c:v>42122.105243055557</c:v>
                </c:pt>
                <c:pt idx="8854">
                  <c:v>42122.105300925927</c:v>
                </c:pt>
                <c:pt idx="8855">
                  <c:v>42122.105358796296</c:v>
                </c:pt>
                <c:pt idx="8856">
                  <c:v>42122.105405092596</c:v>
                </c:pt>
                <c:pt idx="8857">
                  <c:v>42122.105462962965</c:v>
                </c:pt>
                <c:pt idx="8858">
                  <c:v>42122.105520833335</c:v>
                </c:pt>
                <c:pt idx="8859">
                  <c:v>42122.105567129627</c:v>
                </c:pt>
                <c:pt idx="8860">
                  <c:v>42122.105624999997</c:v>
                </c:pt>
                <c:pt idx="8861">
                  <c:v>42122.105682870373</c:v>
                </c:pt>
                <c:pt idx="8862">
                  <c:v>42122.105740740742</c:v>
                </c:pt>
                <c:pt idx="8863">
                  <c:v>42122.105787037035</c:v>
                </c:pt>
                <c:pt idx="8864">
                  <c:v>42122.105844907404</c:v>
                </c:pt>
                <c:pt idx="8865">
                  <c:v>42122.105902777781</c:v>
                </c:pt>
                <c:pt idx="8866">
                  <c:v>42122.105949074074</c:v>
                </c:pt>
                <c:pt idx="8867">
                  <c:v>42122.106006944443</c:v>
                </c:pt>
                <c:pt idx="8868">
                  <c:v>42122.106064814812</c:v>
                </c:pt>
                <c:pt idx="8869">
                  <c:v>42122.106111111112</c:v>
                </c:pt>
                <c:pt idx="8870">
                  <c:v>42122.106168981481</c:v>
                </c:pt>
                <c:pt idx="8871">
                  <c:v>42122.106226851851</c:v>
                </c:pt>
                <c:pt idx="8872">
                  <c:v>42122.106273148151</c:v>
                </c:pt>
                <c:pt idx="8873">
                  <c:v>42122.10633101852</c:v>
                </c:pt>
                <c:pt idx="8874">
                  <c:v>42122.106388888889</c:v>
                </c:pt>
                <c:pt idx="8875">
                  <c:v>42122.106435185182</c:v>
                </c:pt>
                <c:pt idx="8876">
                  <c:v>42122.106493055559</c:v>
                </c:pt>
                <c:pt idx="8877">
                  <c:v>42122.106550925928</c:v>
                </c:pt>
                <c:pt idx="8878">
                  <c:v>42122.106608796297</c:v>
                </c:pt>
                <c:pt idx="8879">
                  <c:v>42122.10665509259</c:v>
                </c:pt>
                <c:pt idx="8880">
                  <c:v>42122.106712962966</c:v>
                </c:pt>
                <c:pt idx="8881">
                  <c:v>42122.106770833336</c:v>
                </c:pt>
                <c:pt idx="8882">
                  <c:v>42122.106817129628</c:v>
                </c:pt>
                <c:pt idx="8883">
                  <c:v>42122.106874999998</c:v>
                </c:pt>
                <c:pt idx="8884">
                  <c:v>42122.106932870367</c:v>
                </c:pt>
                <c:pt idx="8885">
                  <c:v>42122.106979166667</c:v>
                </c:pt>
                <c:pt idx="8886">
                  <c:v>42122.107037037036</c:v>
                </c:pt>
                <c:pt idx="8887">
                  <c:v>42122.107094907406</c:v>
                </c:pt>
                <c:pt idx="8888">
                  <c:v>42122.107141203705</c:v>
                </c:pt>
                <c:pt idx="8889">
                  <c:v>42122.107199074075</c:v>
                </c:pt>
                <c:pt idx="8890">
                  <c:v>42122.107256944444</c:v>
                </c:pt>
                <c:pt idx="8891">
                  <c:v>42122.107303240744</c:v>
                </c:pt>
                <c:pt idx="8892">
                  <c:v>42122.107361111113</c:v>
                </c:pt>
                <c:pt idx="8893">
                  <c:v>42122.107418981483</c:v>
                </c:pt>
                <c:pt idx="8894">
                  <c:v>42122.107465277775</c:v>
                </c:pt>
                <c:pt idx="8895">
                  <c:v>42122.107523148145</c:v>
                </c:pt>
                <c:pt idx="8896">
                  <c:v>42122.107581018521</c:v>
                </c:pt>
                <c:pt idx="8897">
                  <c:v>42122.107638888891</c:v>
                </c:pt>
                <c:pt idx="8898">
                  <c:v>42122.107685185183</c:v>
                </c:pt>
                <c:pt idx="8899">
                  <c:v>42122.107743055552</c:v>
                </c:pt>
                <c:pt idx="8900">
                  <c:v>42122.107800925929</c:v>
                </c:pt>
                <c:pt idx="8901">
                  <c:v>42122.107847222222</c:v>
                </c:pt>
                <c:pt idx="8902">
                  <c:v>42122.107905092591</c:v>
                </c:pt>
                <c:pt idx="8903">
                  <c:v>42122.10796296296</c:v>
                </c:pt>
                <c:pt idx="8904">
                  <c:v>42122.10800925926</c:v>
                </c:pt>
                <c:pt idx="8905">
                  <c:v>42122.108067129629</c:v>
                </c:pt>
                <c:pt idx="8906">
                  <c:v>42122.108124999999</c:v>
                </c:pt>
                <c:pt idx="8907">
                  <c:v>42122.108171296299</c:v>
                </c:pt>
                <c:pt idx="8908">
                  <c:v>42122.108229166668</c:v>
                </c:pt>
                <c:pt idx="8909">
                  <c:v>42122.108287037037</c:v>
                </c:pt>
                <c:pt idx="8910">
                  <c:v>42122.108344907407</c:v>
                </c:pt>
                <c:pt idx="8911">
                  <c:v>42122.108402777776</c:v>
                </c:pt>
                <c:pt idx="8912">
                  <c:v>42122.108460648145</c:v>
                </c:pt>
                <c:pt idx="8913">
                  <c:v>42122.108506944445</c:v>
                </c:pt>
                <c:pt idx="8914">
                  <c:v>42122.108564814815</c:v>
                </c:pt>
                <c:pt idx="8915">
                  <c:v>42122.108622685184</c:v>
                </c:pt>
                <c:pt idx="8916">
                  <c:v>42122.108668981484</c:v>
                </c:pt>
                <c:pt idx="8917">
                  <c:v>42122.108726851853</c:v>
                </c:pt>
                <c:pt idx="8918">
                  <c:v>42122.108784722222</c:v>
                </c:pt>
                <c:pt idx="8919">
                  <c:v>42122.108831018515</c:v>
                </c:pt>
                <c:pt idx="8920">
                  <c:v>42122.108888888892</c:v>
                </c:pt>
                <c:pt idx="8921">
                  <c:v>42122.108946759261</c:v>
                </c:pt>
                <c:pt idx="8922">
                  <c:v>42122.108993055554</c:v>
                </c:pt>
                <c:pt idx="8923">
                  <c:v>42122.109050925923</c:v>
                </c:pt>
                <c:pt idx="8924">
                  <c:v>42122.1091087963</c:v>
                </c:pt>
                <c:pt idx="8925">
                  <c:v>42122.109166666669</c:v>
                </c:pt>
                <c:pt idx="8926">
                  <c:v>42122.109212962961</c:v>
                </c:pt>
                <c:pt idx="8927">
                  <c:v>42122.109270833331</c:v>
                </c:pt>
                <c:pt idx="8928">
                  <c:v>42122.1093287037</c:v>
                </c:pt>
                <c:pt idx="8929">
                  <c:v>42122.109375</c:v>
                </c:pt>
                <c:pt idx="8930">
                  <c:v>42122.109432870369</c:v>
                </c:pt>
                <c:pt idx="8931">
                  <c:v>42122.109490740739</c:v>
                </c:pt>
                <c:pt idx="8932">
                  <c:v>42122.109537037039</c:v>
                </c:pt>
                <c:pt idx="8933">
                  <c:v>42122.109594907408</c:v>
                </c:pt>
                <c:pt idx="8934">
                  <c:v>42122.109652777777</c:v>
                </c:pt>
                <c:pt idx="8935">
                  <c:v>42122.109699074077</c:v>
                </c:pt>
                <c:pt idx="8936">
                  <c:v>42122.109756944446</c:v>
                </c:pt>
                <c:pt idx="8937">
                  <c:v>42122.109814814816</c:v>
                </c:pt>
                <c:pt idx="8938">
                  <c:v>42122.109861111108</c:v>
                </c:pt>
                <c:pt idx="8939">
                  <c:v>42122.109918981485</c:v>
                </c:pt>
                <c:pt idx="8940">
                  <c:v>42122.109976851854</c:v>
                </c:pt>
                <c:pt idx="8941">
                  <c:v>42122.110034722224</c:v>
                </c:pt>
                <c:pt idx="8942">
                  <c:v>42122.110081018516</c:v>
                </c:pt>
                <c:pt idx="8943">
                  <c:v>42122.110138888886</c:v>
                </c:pt>
                <c:pt idx="8944">
                  <c:v>42122.110196759262</c:v>
                </c:pt>
                <c:pt idx="8945">
                  <c:v>42122.110243055555</c:v>
                </c:pt>
                <c:pt idx="8946">
                  <c:v>42122.110300925924</c:v>
                </c:pt>
                <c:pt idx="8947">
                  <c:v>42122.110358796293</c:v>
                </c:pt>
                <c:pt idx="8948">
                  <c:v>42122.110405092593</c:v>
                </c:pt>
                <c:pt idx="8949">
                  <c:v>42122.110462962963</c:v>
                </c:pt>
                <c:pt idx="8950">
                  <c:v>42122.110520833332</c:v>
                </c:pt>
                <c:pt idx="8951">
                  <c:v>42122.110567129632</c:v>
                </c:pt>
                <c:pt idx="8952">
                  <c:v>42122.110625000001</c:v>
                </c:pt>
                <c:pt idx="8953">
                  <c:v>42122.110682870371</c:v>
                </c:pt>
                <c:pt idx="8954">
                  <c:v>42122.110729166663</c:v>
                </c:pt>
                <c:pt idx="8955">
                  <c:v>42122.11078703704</c:v>
                </c:pt>
                <c:pt idx="8956">
                  <c:v>42122.110844907409</c:v>
                </c:pt>
                <c:pt idx="8957">
                  <c:v>42122.110891203702</c:v>
                </c:pt>
                <c:pt idx="8958">
                  <c:v>42122.110949074071</c:v>
                </c:pt>
                <c:pt idx="8959">
                  <c:v>42122.111006944448</c:v>
                </c:pt>
                <c:pt idx="8960">
                  <c:v>42122.111064814817</c:v>
                </c:pt>
                <c:pt idx="8961">
                  <c:v>42122.111111111109</c:v>
                </c:pt>
                <c:pt idx="8962">
                  <c:v>42122.111168981479</c:v>
                </c:pt>
                <c:pt idx="8963">
                  <c:v>42122.111226851855</c:v>
                </c:pt>
                <c:pt idx="8964">
                  <c:v>42122.111273148148</c:v>
                </c:pt>
                <c:pt idx="8965">
                  <c:v>42122.111331018517</c:v>
                </c:pt>
                <c:pt idx="8966">
                  <c:v>42122.111388888887</c:v>
                </c:pt>
                <c:pt idx="8967">
                  <c:v>42122.111435185187</c:v>
                </c:pt>
                <c:pt idx="8968">
                  <c:v>42122.111493055556</c:v>
                </c:pt>
                <c:pt idx="8969">
                  <c:v>42122.111550925925</c:v>
                </c:pt>
                <c:pt idx="8970">
                  <c:v>42122.111597222225</c:v>
                </c:pt>
                <c:pt idx="8971">
                  <c:v>42122.111655092594</c:v>
                </c:pt>
                <c:pt idx="8972">
                  <c:v>42122.111712962964</c:v>
                </c:pt>
                <c:pt idx="8973">
                  <c:v>42122.111759259256</c:v>
                </c:pt>
                <c:pt idx="8974">
                  <c:v>42122.111817129633</c:v>
                </c:pt>
                <c:pt idx="8975">
                  <c:v>42122.111875000002</c:v>
                </c:pt>
                <c:pt idx="8976">
                  <c:v>42122.111932870372</c:v>
                </c:pt>
                <c:pt idx="8977">
                  <c:v>42122.111979166664</c:v>
                </c:pt>
                <c:pt idx="8978">
                  <c:v>42122.112037037034</c:v>
                </c:pt>
                <c:pt idx="8979">
                  <c:v>42122.11209490741</c:v>
                </c:pt>
                <c:pt idx="8980">
                  <c:v>42122.112141203703</c:v>
                </c:pt>
                <c:pt idx="8981">
                  <c:v>42122.112199074072</c:v>
                </c:pt>
                <c:pt idx="8982">
                  <c:v>42122.112256944441</c:v>
                </c:pt>
                <c:pt idx="8983">
                  <c:v>42122.112303240741</c:v>
                </c:pt>
                <c:pt idx="8984">
                  <c:v>42122.112361111111</c:v>
                </c:pt>
                <c:pt idx="8985">
                  <c:v>42122.11241898148</c:v>
                </c:pt>
                <c:pt idx="8986">
                  <c:v>42122.11246527778</c:v>
                </c:pt>
                <c:pt idx="8987">
                  <c:v>42122.112523148149</c:v>
                </c:pt>
                <c:pt idx="8988">
                  <c:v>42122.112581018519</c:v>
                </c:pt>
                <c:pt idx="8989">
                  <c:v>42122.112627314818</c:v>
                </c:pt>
                <c:pt idx="8990">
                  <c:v>42122.112685185188</c:v>
                </c:pt>
                <c:pt idx="8991">
                  <c:v>42122.112743055557</c:v>
                </c:pt>
                <c:pt idx="8992">
                  <c:v>42122.112800925926</c:v>
                </c:pt>
                <c:pt idx="8993">
                  <c:v>42122.112847222219</c:v>
                </c:pt>
                <c:pt idx="8994">
                  <c:v>42122.112905092596</c:v>
                </c:pt>
                <c:pt idx="8995">
                  <c:v>42122.112962962965</c:v>
                </c:pt>
                <c:pt idx="8996">
                  <c:v>42122.113009259258</c:v>
                </c:pt>
                <c:pt idx="8997">
                  <c:v>42122.113067129627</c:v>
                </c:pt>
                <c:pt idx="8998">
                  <c:v>42122.113125000003</c:v>
                </c:pt>
                <c:pt idx="8999">
                  <c:v>42122.113171296296</c:v>
                </c:pt>
                <c:pt idx="9000">
                  <c:v>42122.113229166665</c:v>
                </c:pt>
                <c:pt idx="9001">
                  <c:v>42122.113287037035</c:v>
                </c:pt>
                <c:pt idx="9002">
                  <c:v>42122.113333333335</c:v>
                </c:pt>
                <c:pt idx="9003">
                  <c:v>42122.113391203704</c:v>
                </c:pt>
                <c:pt idx="9004">
                  <c:v>42122.113449074073</c:v>
                </c:pt>
                <c:pt idx="9005">
                  <c:v>42122.113495370373</c:v>
                </c:pt>
                <c:pt idx="9006">
                  <c:v>42122.113553240742</c:v>
                </c:pt>
                <c:pt idx="9007">
                  <c:v>42122.113611111112</c:v>
                </c:pt>
                <c:pt idx="9008">
                  <c:v>42122.113668981481</c:v>
                </c:pt>
                <c:pt idx="9009">
                  <c:v>42122.113715277781</c:v>
                </c:pt>
                <c:pt idx="9010">
                  <c:v>42122.11377314815</c:v>
                </c:pt>
                <c:pt idx="9011">
                  <c:v>42122.11383101852</c:v>
                </c:pt>
                <c:pt idx="9012">
                  <c:v>42122.113877314812</c:v>
                </c:pt>
                <c:pt idx="9013">
                  <c:v>42122.113935185182</c:v>
                </c:pt>
                <c:pt idx="9014">
                  <c:v>42122.113993055558</c:v>
                </c:pt>
                <c:pt idx="9015">
                  <c:v>42122.114039351851</c:v>
                </c:pt>
                <c:pt idx="9016">
                  <c:v>42122.11409722222</c:v>
                </c:pt>
                <c:pt idx="9017">
                  <c:v>42122.114155092589</c:v>
                </c:pt>
                <c:pt idx="9018">
                  <c:v>42122.114201388889</c:v>
                </c:pt>
                <c:pt idx="9019">
                  <c:v>42122.114259259259</c:v>
                </c:pt>
                <c:pt idx="9020">
                  <c:v>42122.114317129628</c:v>
                </c:pt>
                <c:pt idx="9021">
                  <c:v>42122.114363425928</c:v>
                </c:pt>
                <c:pt idx="9022">
                  <c:v>42122.114421296297</c:v>
                </c:pt>
                <c:pt idx="9023">
                  <c:v>42122.114479166667</c:v>
                </c:pt>
                <c:pt idx="9024">
                  <c:v>42122.114537037036</c:v>
                </c:pt>
                <c:pt idx="9025">
                  <c:v>42122.114583333336</c:v>
                </c:pt>
                <c:pt idx="9026">
                  <c:v>42122.114641203705</c:v>
                </c:pt>
                <c:pt idx="9027">
                  <c:v>42122.114699074074</c:v>
                </c:pt>
                <c:pt idx="9028">
                  <c:v>42122.114745370367</c:v>
                </c:pt>
                <c:pt idx="9029">
                  <c:v>42122.114803240744</c:v>
                </c:pt>
                <c:pt idx="9030">
                  <c:v>42122.114861111113</c:v>
                </c:pt>
                <c:pt idx="9031">
                  <c:v>42122.114907407406</c:v>
                </c:pt>
                <c:pt idx="9032">
                  <c:v>42122.114965277775</c:v>
                </c:pt>
                <c:pt idx="9033">
                  <c:v>42122.115023148152</c:v>
                </c:pt>
                <c:pt idx="9034">
                  <c:v>42122.115069444444</c:v>
                </c:pt>
                <c:pt idx="9035">
                  <c:v>42122.115127314813</c:v>
                </c:pt>
                <c:pt idx="9036">
                  <c:v>42122.115185185183</c:v>
                </c:pt>
                <c:pt idx="9037">
                  <c:v>42122.115231481483</c:v>
                </c:pt>
                <c:pt idx="9038">
                  <c:v>42122.115289351852</c:v>
                </c:pt>
                <c:pt idx="9039">
                  <c:v>42122.115347222221</c:v>
                </c:pt>
                <c:pt idx="9040">
                  <c:v>42122.115393518521</c:v>
                </c:pt>
                <c:pt idx="9041">
                  <c:v>42122.115451388891</c:v>
                </c:pt>
                <c:pt idx="9042">
                  <c:v>42122.11550925926</c:v>
                </c:pt>
                <c:pt idx="9043">
                  <c:v>42122.115567129629</c:v>
                </c:pt>
                <c:pt idx="9044">
                  <c:v>42122.115613425929</c:v>
                </c:pt>
                <c:pt idx="9045">
                  <c:v>42122.115671296298</c:v>
                </c:pt>
                <c:pt idx="9046">
                  <c:v>42122.115729166668</c:v>
                </c:pt>
                <c:pt idx="9047">
                  <c:v>42122.11577546296</c:v>
                </c:pt>
                <c:pt idx="9048">
                  <c:v>42122.115833333337</c:v>
                </c:pt>
                <c:pt idx="9049">
                  <c:v>42122.115891203706</c:v>
                </c:pt>
                <c:pt idx="9050">
                  <c:v>42122.115937499999</c:v>
                </c:pt>
                <c:pt idx="9051">
                  <c:v>42122.115995370368</c:v>
                </c:pt>
                <c:pt idx="9052">
                  <c:v>42122.116053240738</c:v>
                </c:pt>
                <c:pt idx="9053">
                  <c:v>42122.116099537037</c:v>
                </c:pt>
                <c:pt idx="9054">
                  <c:v>42122.116157407407</c:v>
                </c:pt>
                <c:pt idx="9055">
                  <c:v>42122.116215277776</c:v>
                </c:pt>
                <c:pt idx="9056">
                  <c:v>42122.116261574076</c:v>
                </c:pt>
                <c:pt idx="9057">
                  <c:v>42122.116319444445</c:v>
                </c:pt>
                <c:pt idx="9058">
                  <c:v>42122.116377314815</c:v>
                </c:pt>
                <c:pt idx="9059">
                  <c:v>42122.116435185184</c:v>
                </c:pt>
                <c:pt idx="9060">
                  <c:v>42122.116481481484</c:v>
                </c:pt>
                <c:pt idx="9061">
                  <c:v>42122.116539351853</c:v>
                </c:pt>
                <c:pt idx="9062">
                  <c:v>42122.116597222222</c:v>
                </c:pt>
                <c:pt idx="9063">
                  <c:v>42122.116643518515</c:v>
                </c:pt>
                <c:pt idx="9064">
                  <c:v>42122.116701388892</c:v>
                </c:pt>
                <c:pt idx="9065">
                  <c:v>42122.116759259261</c:v>
                </c:pt>
                <c:pt idx="9066">
                  <c:v>42122.116805555554</c:v>
                </c:pt>
                <c:pt idx="9067">
                  <c:v>42122.116863425923</c:v>
                </c:pt>
                <c:pt idx="9068">
                  <c:v>42122.1169212963</c:v>
                </c:pt>
                <c:pt idx="9069">
                  <c:v>42122.116967592592</c:v>
                </c:pt>
                <c:pt idx="9070">
                  <c:v>42122.117025462961</c:v>
                </c:pt>
                <c:pt idx="9071">
                  <c:v>42122.117083333331</c:v>
                </c:pt>
                <c:pt idx="9072">
                  <c:v>42122.117129629631</c:v>
                </c:pt>
                <c:pt idx="9073">
                  <c:v>42122.1171875</c:v>
                </c:pt>
                <c:pt idx="9074">
                  <c:v>42122.117245370369</c:v>
                </c:pt>
                <c:pt idx="9075">
                  <c:v>42122.117303240739</c:v>
                </c:pt>
                <c:pt idx="9076">
                  <c:v>42122.117349537039</c:v>
                </c:pt>
                <c:pt idx="9077">
                  <c:v>42122.117407407408</c:v>
                </c:pt>
                <c:pt idx="9078">
                  <c:v>42122.117465277777</c:v>
                </c:pt>
                <c:pt idx="9079">
                  <c:v>42122.117511574077</c:v>
                </c:pt>
                <c:pt idx="9080">
                  <c:v>42122.117569444446</c:v>
                </c:pt>
                <c:pt idx="9081">
                  <c:v>42122.117627314816</c:v>
                </c:pt>
                <c:pt idx="9082">
                  <c:v>42122.117673611108</c:v>
                </c:pt>
                <c:pt idx="9083">
                  <c:v>42122.117731481485</c:v>
                </c:pt>
                <c:pt idx="9084">
                  <c:v>42122.117789351854</c:v>
                </c:pt>
                <c:pt idx="9085">
                  <c:v>42122.117835648147</c:v>
                </c:pt>
                <c:pt idx="9086">
                  <c:v>42122.117893518516</c:v>
                </c:pt>
                <c:pt idx="9087">
                  <c:v>42122.117951388886</c:v>
                </c:pt>
                <c:pt idx="9088">
                  <c:v>42122.117997685185</c:v>
                </c:pt>
                <c:pt idx="9089">
                  <c:v>42122.118055555555</c:v>
                </c:pt>
                <c:pt idx="9090">
                  <c:v>42122.118113425924</c:v>
                </c:pt>
                <c:pt idx="9091">
                  <c:v>42122.118171296293</c:v>
                </c:pt>
                <c:pt idx="9092">
                  <c:v>42122.118217592593</c:v>
                </c:pt>
                <c:pt idx="9093">
                  <c:v>42122.118275462963</c:v>
                </c:pt>
                <c:pt idx="9094">
                  <c:v>42122.118333333332</c:v>
                </c:pt>
                <c:pt idx="9095">
                  <c:v>42122.118379629632</c:v>
                </c:pt>
                <c:pt idx="9096">
                  <c:v>42122.118437500001</c:v>
                </c:pt>
                <c:pt idx="9097">
                  <c:v>42122.118495370371</c:v>
                </c:pt>
                <c:pt idx="9098">
                  <c:v>42122.118541666663</c:v>
                </c:pt>
                <c:pt idx="9099">
                  <c:v>42122.11859953704</c:v>
                </c:pt>
                <c:pt idx="9100">
                  <c:v>42122.118657407409</c:v>
                </c:pt>
                <c:pt idx="9101">
                  <c:v>42122.118703703702</c:v>
                </c:pt>
                <c:pt idx="9102">
                  <c:v>42122.118761574071</c:v>
                </c:pt>
                <c:pt idx="9103">
                  <c:v>42122.118819444448</c:v>
                </c:pt>
                <c:pt idx="9104">
                  <c:v>42122.11886574074</c:v>
                </c:pt>
                <c:pt idx="9105">
                  <c:v>42122.118923611109</c:v>
                </c:pt>
                <c:pt idx="9106">
                  <c:v>42122.118981481479</c:v>
                </c:pt>
                <c:pt idx="9107">
                  <c:v>42122.119039351855</c:v>
                </c:pt>
                <c:pt idx="9108">
                  <c:v>42122.119085648148</c:v>
                </c:pt>
                <c:pt idx="9109">
                  <c:v>42122.119143518517</c:v>
                </c:pt>
                <c:pt idx="9110">
                  <c:v>42122.119201388887</c:v>
                </c:pt>
                <c:pt idx="9111">
                  <c:v>42122.119247685187</c:v>
                </c:pt>
                <c:pt idx="9112">
                  <c:v>42122.119305555556</c:v>
                </c:pt>
                <c:pt idx="9113">
                  <c:v>42122.119363425925</c:v>
                </c:pt>
                <c:pt idx="9114">
                  <c:v>42122.119409722225</c:v>
                </c:pt>
                <c:pt idx="9115">
                  <c:v>42122.119467592594</c:v>
                </c:pt>
                <c:pt idx="9116">
                  <c:v>42122.119525462964</c:v>
                </c:pt>
                <c:pt idx="9117">
                  <c:v>42122.119571759256</c:v>
                </c:pt>
                <c:pt idx="9118">
                  <c:v>42122.119629629633</c:v>
                </c:pt>
                <c:pt idx="9119">
                  <c:v>42122.119687500002</c:v>
                </c:pt>
                <c:pt idx="9120">
                  <c:v>42122.119733796295</c:v>
                </c:pt>
                <c:pt idx="9121">
                  <c:v>42122.119791666664</c:v>
                </c:pt>
                <c:pt idx="9122">
                  <c:v>42122.119849537034</c:v>
                </c:pt>
                <c:pt idx="9123">
                  <c:v>42122.119895833333</c:v>
                </c:pt>
                <c:pt idx="9124">
                  <c:v>42122.119953703703</c:v>
                </c:pt>
                <c:pt idx="9125">
                  <c:v>42122.120011574072</c:v>
                </c:pt>
                <c:pt idx="9126">
                  <c:v>42122.120069444441</c:v>
                </c:pt>
                <c:pt idx="9127">
                  <c:v>42122.120115740741</c:v>
                </c:pt>
                <c:pt idx="9128">
                  <c:v>42122.120173611111</c:v>
                </c:pt>
                <c:pt idx="9129">
                  <c:v>42122.12023148148</c:v>
                </c:pt>
                <c:pt idx="9130">
                  <c:v>42122.12027777778</c:v>
                </c:pt>
                <c:pt idx="9131">
                  <c:v>42122.120335648149</c:v>
                </c:pt>
                <c:pt idx="9132">
                  <c:v>42122.120393518519</c:v>
                </c:pt>
                <c:pt idx="9133">
                  <c:v>42122.120439814818</c:v>
                </c:pt>
                <c:pt idx="9134">
                  <c:v>42122.120497685188</c:v>
                </c:pt>
                <c:pt idx="9135">
                  <c:v>42122.120555555557</c:v>
                </c:pt>
                <c:pt idx="9136">
                  <c:v>42122.12060185185</c:v>
                </c:pt>
                <c:pt idx="9137">
                  <c:v>42122.120659722219</c:v>
                </c:pt>
                <c:pt idx="9138">
                  <c:v>42122.120717592596</c:v>
                </c:pt>
                <c:pt idx="9139">
                  <c:v>42122.120763888888</c:v>
                </c:pt>
                <c:pt idx="9140">
                  <c:v>42122.120821759258</c:v>
                </c:pt>
                <c:pt idx="9141">
                  <c:v>42122.120879629627</c:v>
                </c:pt>
                <c:pt idx="9142">
                  <c:v>42122.120937500003</c:v>
                </c:pt>
                <c:pt idx="9143">
                  <c:v>42122.120983796296</c:v>
                </c:pt>
                <c:pt idx="9144">
                  <c:v>42122.121041666665</c:v>
                </c:pt>
                <c:pt idx="9145">
                  <c:v>42122.121099537035</c:v>
                </c:pt>
                <c:pt idx="9146">
                  <c:v>42122.121145833335</c:v>
                </c:pt>
                <c:pt idx="9147">
                  <c:v>42122.121203703704</c:v>
                </c:pt>
                <c:pt idx="9148">
                  <c:v>42122.121261574073</c:v>
                </c:pt>
                <c:pt idx="9149">
                  <c:v>42122.121307870373</c:v>
                </c:pt>
                <c:pt idx="9150">
                  <c:v>42122.121365740742</c:v>
                </c:pt>
                <c:pt idx="9151">
                  <c:v>42122.121423611112</c:v>
                </c:pt>
                <c:pt idx="9152">
                  <c:v>42122.121469907404</c:v>
                </c:pt>
                <c:pt idx="9153">
                  <c:v>42122.121527777781</c:v>
                </c:pt>
                <c:pt idx="9154">
                  <c:v>42122.12158564815</c:v>
                </c:pt>
                <c:pt idx="9155">
                  <c:v>42122.121631944443</c:v>
                </c:pt>
                <c:pt idx="9156">
                  <c:v>42122.121689814812</c:v>
                </c:pt>
                <c:pt idx="9157">
                  <c:v>42122.121747685182</c:v>
                </c:pt>
                <c:pt idx="9158">
                  <c:v>42122.121805555558</c:v>
                </c:pt>
                <c:pt idx="9159">
                  <c:v>42122.121851851851</c:v>
                </c:pt>
                <c:pt idx="9160">
                  <c:v>42122.12190972222</c:v>
                </c:pt>
                <c:pt idx="9161">
                  <c:v>42122.121967592589</c:v>
                </c:pt>
                <c:pt idx="9162">
                  <c:v>42122.122013888889</c:v>
                </c:pt>
                <c:pt idx="9163">
                  <c:v>42122.122071759259</c:v>
                </c:pt>
                <c:pt idx="9164">
                  <c:v>42122.122129629628</c:v>
                </c:pt>
                <c:pt idx="9165">
                  <c:v>42122.122175925928</c:v>
                </c:pt>
                <c:pt idx="9166">
                  <c:v>42122.122233796297</c:v>
                </c:pt>
                <c:pt idx="9167">
                  <c:v>42122.122291666667</c:v>
                </c:pt>
                <c:pt idx="9168">
                  <c:v>42122.122337962966</c:v>
                </c:pt>
                <c:pt idx="9169">
                  <c:v>42122.122395833336</c:v>
                </c:pt>
                <c:pt idx="9170">
                  <c:v>42122.122453703705</c:v>
                </c:pt>
                <c:pt idx="9171">
                  <c:v>42122.122499999998</c:v>
                </c:pt>
                <c:pt idx="9172">
                  <c:v>42122.122557870367</c:v>
                </c:pt>
                <c:pt idx="9173">
                  <c:v>42122.122615740744</c:v>
                </c:pt>
                <c:pt idx="9174">
                  <c:v>42122.122673611113</c:v>
                </c:pt>
                <c:pt idx="9175">
                  <c:v>42122.122719907406</c:v>
                </c:pt>
                <c:pt idx="9176">
                  <c:v>42122.122777777775</c:v>
                </c:pt>
                <c:pt idx="9177">
                  <c:v>42122.122835648152</c:v>
                </c:pt>
                <c:pt idx="9178">
                  <c:v>42122.122881944444</c:v>
                </c:pt>
                <c:pt idx="9179">
                  <c:v>42122.122939814813</c:v>
                </c:pt>
                <c:pt idx="9180">
                  <c:v>42122.122997685183</c:v>
                </c:pt>
                <c:pt idx="9181">
                  <c:v>42122.123043981483</c:v>
                </c:pt>
                <c:pt idx="9182">
                  <c:v>42122.123101851852</c:v>
                </c:pt>
                <c:pt idx="9183">
                  <c:v>42122.123159722221</c:v>
                </c:pt>
                <c:pt idx="9184">
                  <c:v>42122.123206018521</c:v>
                </c:pt>
                <c:pt idx="9185">
                  <c:v>42122.123263888891</c:v>
                </c:pt>
                <c:pt idx="9186">
                  <c:v>42122.12332175926</c:v>
                </c:pt>
                <c:pt idx="9187">
                  <c:v>42122.123368055552</c:v>
                </c:pt>
                <c:pt idx="9188">
                  <c:v>42122.123425925929</c:v>
                </c:pt>
                <c:pt idx="9189">
                  <c:v>42122.123483796298</c:v>
                </c:pt>
                <c:pt idx="9190">
                  <c:v>42122.123541666668</c:v>
                </c:pt>
                <c:pt idx="9191">
                  <c:v>42122.12358796296</c:v>
                </c:pt>
                <c:pt idx="9192">
                  <c:v>42122.123645833337</c:v>
                </c:pt>
                <c:pt idx="9193">
                  <c:v>42122.123703703706</c:v>
                </c:pt>
                <c:pt idx="9194">
                  <c:v>42122.123749999999</c:v>
                </c:pt>
                <c:pt idx="9195">
                  <c:v>42122.123807870368</c:v>
                </c:pt>
                <c:pt idx="9196">
                  <c:v>42122.123865740738</c:v>
                </c:pt>
                <c:pt idx="9197">
                  <c:v>42122.123912037037</c:v>
                </c:pt>
                <c:pt idx="9198">
                  <c:v>42122.123969907407</c:v>
                </c:pt>
                <c:pt idx="9199">
                  <c:v>42122.124027777776</c:v>
                </c:pt>
                <c:pt idx="9200">
                  <c:v>42122.124074074076</c:v>
                </c:pt>
                <c:pt idx="9201">
                  <c:v>42122.124131944445</c:v>
                </c:pt>
                <c:pt idx="9202">
                  <c:v>42122.124189814815</c:v>
                </c:pt>
                <c:pt idx="9203">
                  <c:v>42122.124236111114</c:v>
                </c:pt>
                <c:pt idx="9204">
                  <c:v>42122.124293981484</c:v>
                </c:pt>
                <c:pt idx="9205">
                  <c:v>42122.124351851853</c:v>
                </c:pt>
                <c:pt idx="9206">
                  <c:v>42122.124398148146</c:v>
                </c:pt>
                <c:pt idx="9207">
                  <c:v>42122.124456018515</c:v>
                </c:pt>
                <c:pt idx="9208">
                  <c:v>42122.124513888892</c:v>
                </c:pt>
                <c:pt idx="9209">
                  <c:v>42122.124571759261</c:v>
                </c:pt>
                <c:pt idx="9210">
                  <c:v>42122.124618055554</c:v>
                </c:pt>
                <c:pt idx="9211">
                  <c:v>42122.124675925923</c:v>
                </c:pt>
                <c:pt idx="9212">
                  <c:v>42122.1247337963</c:v>
                </c:pt>
                <c:pt idx="9213">
                  <c:v>42122.124780092592</c:v>
                </c:pt>
                <c:pt idx="9214">
                  <c:v>42122.124837962961</c:v>
                </c:pt>
                <c:pt idx="9215">
                  <c:v>42122.124895833331</c:v>
                </c:pt>
                <c:pt idx="9216">
                  <c:v>42122.124942129631</c:v>
                </c:pt>
                <c:pt idx="9217">
                  <c:v>42122.125</c:v>
                </c:pt>
                <c:pt idx="9218">
                  <c:v>42122.125057870369</c:v>
                </c:pt>
                <c:pt idx="9219">
                  <c:v>42122.125104166669</c:v>
                </c:pt>
                <c:pt idx="9220">
                  <c:v>42122.125162037039</c:v>
                </c:pt>
                <c:pt idx="9221">
                  <c:v>42122.125219907408</c:v>
                </c:pt>
                <c:pt idx="9222">
                  <c:v>42122.1252662037</c:v>
                </c:pt>
                <c:pt idx="9223">
                  <c:v>42122.125324074077</c:v>
                </c:pt>
                <c:pt idx="9224">
                  <c:v>42122.125381944446</c:v>
                </c:pt>
                <c:pt idx="9225">
                  <c:v>42122.125439814816</c:v>
                </c:pt>
                <c:pt idx="9226">
                  <c:v>42122.125486111108</c:v>
                </c:pt>
                <c:pt idx="9227">
                  <c:v>42122.125543981485</c:v>
                </c:pt>
                <c:pt idx="9228">
                  <c:v>42122.125601851854</c:v>
                </c:pt>
                <c:pt idx="9229">
                  <c:v>42122.125648148147</c:v>
                </c:pt>
                <c:pt idx="9230">
                  <c:v>42122.125706018516</c:v>
                </c:pt>
                <c:pt idx="9231">
                  <c:v>42122.125763888886</c:v>
                </c:pt>
                <c:pt idx="9232">
                  <c:v>42122.125810185185</c:v>
                </c:pt>
                <c:pt idx="9233">
                  <c:v>42122.125868055555</c:v>
                </c:pt>
                <c:pt idx="9234">
                  <c:v>42122.125925925924</c:v>
                </c:pt>
                <c:pt idx="9235">
                  <c:v>42122.125972222224</c:v>
                </c:pt>
                <c:pt idx="9236">
                  <c:v>42122.126030092593</c:v>
                </c:pt>
                <c:pt idx="9237">
                  <c:v>42122.126087962963</c:v>
                </c:pt>
                <c:pt idx="9238">
                  <c:v>42122.126134259262</c:v>
                </c:pt>
                <c:pt idx="9239">
                  <c:v>42122.126192129632</c:v>
                </c:pt>
                <c:pt idx="9240">
                  <c:v>42122.126250000001</c:v>
                </c:pt>
                <c:pt idx="9241">
                  <c:v>42122.126307870371</c:v>
                </c:pt>
                <c:pt idx="9242">
                  <c:v>42122.126354166663</c:v>
                </c:pt>
                <c:pt idx="9243">
                  <c:v>42122.12641203704</c:v>
                </c:pt>
                <c:pt idx="9244">
                  <c:v>42122.126469907409</c:v>
                </c:pt>
                <c:pt idx="9245">
                  <c:v>42122.126516203702</c:v>
                </c:pt>
                <c:pt idx="9246">
                  <c:v>42122.126574074071</c:v>
                </c:pt>
                <c:pt idx="9247">
                  <c:v>42122.126631944448</c:v>
                </c:pt>
                <c:pt idx="9248">
                  <c:v>42122.12667824074</c:v>
                </c:pt>
                <c:pt idx="9249">
                  <c:v>42122.126736111109</c:v>
                </c:pt>
                <c:pt idx="9250">
                  <c:v>42122.126793981479</c:v>
                </c:pt>
                <c:pt idx="9251">
                  <c:v>42122.126840277779</c:v>
                </c:pt>
                <c:pt idx="9252">
                  <c:v>42122.126898148148</c:v>
                </c:pt>
                <c:pt idx="9253">
                  <c:v>42122.126956018517</c:v>
                </c:pt>
                <c:pt idx="9254">
                  <c:v>42122.127002314817</c:v>
                </c:pt>
                <c:pt idx="9255">
                  <c:v>42122.127060185187</c:v>
                </c:pt>
                <c:pt idx="9256">
                  <c:v>42122.127118055556</c:v>
                </c:pt>
                <c:pt idx="9257">
                  <c:v>42122.127175925925</c:v>
                </c:pt>
                <c:pt idx="9258">
                  <c:v>42122.127222222225</c:v>
                </c:pt>
                <c:pt idx="9259">
                  <c:v>42122.127280092594</c:v>
                </c:pt>
                <c:pt idx="9260">
                  <c:v>42122.127337962964</c:v>
                </c:pt>
                <c:pt idx="9261">
                  <c:v>42122.127384259256</c:v>
                </c:pt>
                <c:pt idx="9262">
                  <c:v>42122.127442129633</c:v>
                </c:pt>
                <c:pt idx="9263">
                  <c:v>42122.127500000002</c:v>
                </c:pt>
                <c:pt idx="9264">
                  <c:v>42122.127546296295</c:v>
                </c:pt>
                <c:pt idx="9265">
                  <c:v>42122.127604166664</c:v>
                </c:pt>
                <c:pt idx="9266">
                  <c:v>42122.127662037034</c:v>
                </c:pt>
                <c:pt idx="9267">
                  <c:v>42122.127708333333</c:v>
                </c:pt>
                <c:pt idx="9268">
                  <c:v>42122.127766203703</c:v>
                </c:pt>
                <c:pt idx="9269">
                  <c:v>42122.127824074072</c:v>
                </c:pt>
                <c:pt idx="9270">
                  <c:v>42122.127870370372</c:v>
                </c:pt>
                <c:pt idx="9271">
                  <c:v>42122.127928240741</c:v>
                </c:pt>
                <c:pt idx="9272">
                  <c:v>42122.127986111111</c:v>
                </c:pt>
                <c:pt idx="9273">
                  <c:v>42122.128032407411</c:v>
                </c:pt>
                <c:pt idx="9274">
                  <c:v>42122.12809027778</c:v>
                </c:pt>
                <c:pt idx="9275">
                  <c:v>42122.128148148149</c:v>
                </c:pt>
                <c:pt idx="9276">
                  <c:v>42122.128206018519</c:v>
                </c:pt>
                <c:pt idx="9277">
                  <c:v>42122.128252314818</c:v>
                </c:pt>
                <c:pt idx="9278">
                  <c:v>42122.128310185188</c:v>
                </c:pt>
                <c:pt idx="9279">
                  <c:v>42122.128368055557</c:v>
                </c:pt>
                <c:pt idx="9280">
                  <c:v>42122.12841435185</c:v>
                </c:pt>
                <c:pt idx="9281">
                  <c:v>42122.128472222219</c:v>
                </c:pt>
                <c:pt idx="9282">
                  <c:v>42122.128530092596</c:v>
                </c:pt>
                <c:pt idx="9283">
                  <c:v>42122.128576388888</c:v>
                </c:pt>
                <c:pt idx="9284">
                  <c:v>42122.128634259258</c:v>
                </c:pt>
                <c:pt idx="9285">
                  <c:v>42122.128692129627</c:v>
                </c:pt>
                <c:pt idx="9286">
                  <c:v>42122.128738425927</c:v>
                </c:pt>
                <c:pt idx="9287">
                  <c:v>42122.128796296296</c:v>
                </c:pt>
                <c:pt idx="9288">
                  <c:v>42122.128854166665</c:v>
                </c:pt>
                <c:pt idx="9289">
                  <c:v>42122.128900462965</c:v>
                </c:pt>
                <c:pt idx="9290">
                  <c:v>42122.128958333335</c:v>
                </c:pt>
                <c:pt idx="9291">
                  <c:v>42122.129016203704</c:v>
                </c:pt>
                <c:pt idx="9292">
                  <c:v>42122.129074074073</c:v>
                </c:pt>
                <c:pt idx="9293">
                  <c:v>42122.129120370373</c:v>
                </c:pt>
                <c:pt idx="9294">
                  <c:v>42122.129178240742</c:v>
                </c:pt>
                <c:pt idx="9295">
                  <c:v>42122.129236111112</c:v>
                </c:pt>
                <c:pt idx="9296">
                  <c:v>42122.129282407404</c:v>
                </c:pt>
                <c:pt idx="9297">
                  <c:v>42122.129340277781</c:v>
                </c:pt>
                <c:pt idx="9298">
                  <c:v>42122.12939814815</c:v>
                </c:pt>
                <c:pt idx="9299">
                  <c:v>42122.129444444443</c:v>
                </c:pt>
                <c:pt idx="9300">
                  <c:v>42122.129502314812</c:v>
                </c:pt>
                <c:pt idx="9301">
                  <c:v>42122.129560185182</c:v>
                </c:pt>
                <c:pt idx="9302">
                  <c:v>42122.129606481481</c:v>
                </c:pt>
                <c:pt idx="9303">
                  <c:v>42122.129664351851</c:v>
                </c:pt>
                <c:pt idx="9304">
                  <c:v>42122.12972222222</c:v>
                </c:pt>
                <c:pt idx="9305">
                  <c:v>42122.12976851852</c:v>
                </c:pt>
                <c:pt idx="9306">
                  <c:v>42122.129826388889</c:v>
                </c:pt>
                <c:pt idx="9307">
                  <c:v>42122.129884259259</c:v>
                </c:pt>
                <c:pt idx="9308">
                  <c:v>42122.129942129628</c:v>
                </c:pt>
                <c:pt idx="9309">
                  <c:v>42122.129988425928</c:v>
                </c:pt>
                <c:pt idx="9310">
                  <c:v>42122.130046296297</c:v>
                </c:pt>
                <c:pt idx="9311">
                  <c:v>42122.130104166667</c:v>
                </c:pt>
                <c:pt idx="9312">
                  <c:v>42122.130150462966</c:v>
                </c:pt>
                <c:pt idx="9313">
                  <c:v>42122.130208333336</c:v>
                </c:pt>
                <c:pt idx="9314">
                  <c:v>42122.130266203705</c:v>
                </c:pt>
                <c:pt idx="9315">
                  <c:v>42122.130312499998</c:v>
                </c:pt>
                <c:pt idx="9316">
                  <c:v>42122.130370370367</c:v>
                </c:pt>
                <c:pt idx="9317">
                  <c:v>42122.130428240744</c:v>
                </c:pt>
                <c:pt idx="9318">
                  <c:v>42122.130474537036</c:v>
                </c:pt>
                <c:pt idx="9319">
                  <c:v>42122.130532407406</c:v>
                </c:pt>
                <c:pt idx="9320">
                  <c:v>42122.130590277775</c:v>
                </c:pt>
                <c:pt idx="9321">
                  <c:v>42122.130636574075</c:v>
                </c:pt>
                <c:pt idx="9322">
                  <c:v>42122.130694444444</c:v>
                </c:pt>
                <c:pt idx="9323">
                  <c:v>42122.130752314813</c:v>
                </c:pt>
                <c:pt idx="9324">
                  <c:v>42122.130810185183</c:v>
                </c:pt>
                <c:pt idx="9325">
                  <c:v>42122.130856481483</c:v>
                </c:pt>
                <c:pt idx="9326">
                  <c:v>42122.130914351852</c:v>
                </c:pt>
                <c:pt idx="9327">
                  <c:v>42122.130972222221</c:v>
                </c:pt>
                <c:pt idx="9328">
                  <c:v>42122.131018518521</c:v>
                </c:pt>
                <c:pt idx="9329">
                  <c:v>42122.131076388891</c:v>
                </c:pt>
                <c:pt idx="9330">
                  <c:v>42122.13113425926</c:v>
                </c:pt>
                <c:pt idx="9331">
                  <c:v>42122.131180555552</c:v>
                </c:pt>
                <c:pt idx="9332">
                  <c:v>42122.131238425929</c:v>
                </c:pt>
                <c:pt idx="9333">
                  <c:v>42122.131296296298</c:v>
                </c:pt>
                <c:pt idx="9334">
                  <c:v>42122.131342592591</c:v>
                </c:pt>
                <c:pt idx="9335">
                  <c:v>42122.13140046296</c:v>
                </c:pt>
                <c:pt idx="9336">
                  <c:v>42122.131458333337</c:v>
                </c:pt>
                <c:pt idx="9337">
                  <c:v>42122.131504629629</c:v>
                </c:pt>
                <c:pt idx="9338">
                  <c:v>42122.131562499999</c:v>
                </c:pt>
                <c:pt idx="9339">
                  <c:v>42122.131620370368</c:v>
                </c:pt>
                <c:pt idx="9340">
                  <c:v>42122.131666666668</c:v>
                </c:pt>
                <c:pt idx="9341">
                  <c:v>42122.131724537037</c:v>
                </c:pt>
                <c:pt idx="9342">
                  <c:v>42122.131782407407</c:v>
                </c:pt>
                <c:pt idx="9343">
                  <c:v>42122.131840277776</c:v>
                </c:pt>
                <c:pt idx="9344">
                  <c:v>42122.131886574076</c:v>
                </c:pt>
                <c:pt idx="9345">
                  <c:v>42122.131944444445</c:v>
                </c:pt>
                <c:pt idx="9346">
                  <c:v>42122.132002314815</c:v>
                </c:pt>
                <c:pt idx="9347">
                  <c:v>42122.132048611114</c:v>
                </c:pt>
                <c:pt idx="9348">
                  <c:v>42122.132106481484</c:v>
                </c:pt>
                <c:pt idx="9349">
                  <c:v>42122.132164351853</c:v>
                </c:pt>
                <c:pt idx="9350">
                  <c:v>42122.132210648146</c:v>
                </c:pt>
                <c:pt idx="9351">
                  <c:v>42122.132268518515</c:v>
                </c:pt>
                <c:pt idx="9352">
                  <c:v>42122.132326388892</c:v>
                </c:pt>
                <c:pt idx="9353">
                  <c:v>42122.132372685184</c:v>
                </c:pt>
                <c:pt idx="9354">
                  <c:v>42122.132430555554</c:v>
                </c:pt>
                <c:pt idx="9355">
                  <c:v>42122.132488425923</c:v>
                </c:pt>
                <c:pt idx="9356">
                  <c:v>42122.132534722223</c:v>
                </c:pt>
                <c:pt idx="9357">
                  <c:v>42122.132592592592</c:v>
                </c:pt>
                <c:pt idx="9358">
                  <c:v>42122.132650462961</c:v>
                </c:pt>
                <c:pt idx="9359">
                  <c:v>42122.132708333331</c:v>
                </c:pt>
                <c:pt idx="9360">
                  <c:v>42122.132754629631</c:v>
                </c:pt>
                <c:pt idx="9361">
                  <c:v>42122.1328125</c:v>
                </c:pt>
                <c:pt idx="9362">
                  <c:v>42122.132870370369</c:v>
                </c:pt>
                <c:pt idx="9363">
                  <c:v>42122.132916666669</c:v>
                </c:pt>
                <c:pt idx="9364">
                  <c:v>42122.132974537039</c:v>
                </c:pt>
                <c:pt idx="9365">
                  <c:v>42122.133032407408</c:v>
                </c:pt>
                <c:pt idx="9366">
                  <c:v>42122.1330787037</c:v>
                </c:pt>
                <c:pt idx="9367">
                  <c:v>42122.133136574077</c:v>
                </c:pt>
                <c:pt idx="9368">
                  <c:v>42122.133194444446</c:v>
                </c:pt>
                <c:pt idx="9369">
                  <c:v>42122.133240740739</c:v>
                </c:pt>
                <c:pt idx="9370">
                  <c:v>42122.133298611108</c:v>
                </c:pt>
                <c:pt idx="9371">
                  <c:v>42122.133356481485</c:v>
                </c:pt>
                <c:pt idx="9372">
                  <c:v>42122.133402777778</c:v>
                </c:pt>
                <c:pt idx="9373">
                  <c:v>42122.133460648147</c:v>
                </c:pt>
                <c:pt idx="9374">
                  <c:v>42122.133518518516</c:v>
                </c:pt>
                <c:pt idx="9375">
                  <c:v>42122.133576388886</c:v>
                </c:pt>
                <c:pt idx="9376">
                  <c:v>42122.133622685185</c:v>
                </c:pt>
                <c:pt idx="9377">
                  <c:v>42122.133680555555</c:v>
                </c:pt>
                <c:pt idx="9378">
                  <c:v>42122.133738425924</c:v>
                </c:pt>
                <c:pt idx="9379">
                  <c:v>42122.133784722224</c:v>
                </c:pt>
                <c:pt idx="9380">
                  <c:v>42122.133842592593</c:v>
                </c:pt>
                <c:pt idx="9381">
                  <c:v>42122.133900462963</c:v>
                </c:pt>
                <c:pt idx="9382">
                  <c:v>42122.133946759262</c:v>
                </c:pt>
                <c:pt idx="9383">
                  <c:v>42122.134004629632</c:v>
                </c:pt>
                <c:pt idx="9384">
                  <c:v>42122.134062500001</c:v>
                </c:pt>
                <c:pt idx="9385">
                  <c:v>42122.134108796294</c:v>
                </c:pt>
                <c:pt idx="9386">
                  <c:v>42122.134166666663</c:v>
                </c:pt>
                <c:pt idx="9387">
                  <c:v>42122.13422453704</c:v>
                </c:pt>
                <c:pt idx="9388">
                  <c:v>42122.134270833332</c:v>
                </c:pt>
                <c:pt idx="9389">
                  <c:v>42122.134328703702</c:v>
                </c:pt>
                <c:pt idx="9390">
                  <c:v>42122.134386574071</c:v>
                </c:pt>
                <c:pt idx="9391">
                  <c:v>42122.134444444448</c:v>
                </c:pt>
                <c:pt idx="9392">
                  <c:v>42122.13449074074</c:v>
                </c:pt>
                <c:pt idx="9393">
                  <c:v>42122.134548611109</c:v>
                </c:pt>
                <c:pt idx="9394">
                  <c:v>42122.134606481479</c:v>
                </c:pt>
                <c:pt idx="9395">
                  <c:v>42122.134652777779</c:v>
                </c:pt>
                <c:pt idx="9396">
                  <c:v>42122.134710648148</c:v>
                </c:pt>
                <c:pt idx="9397">
                  <c:v>42122.134768518517</c:v>
                </c:pt>
                <c:pt idx="9398">
                  <c:v>42122.134814814817</c:v>
                </c:pt>
                <c:pt idx="9399">
                  <c:v>42122.134872685187</c:v>
                </c:pt>
                <c:pt idx="9400">
                  <c:v>42122.134930555556</c:v>
                </c:pt>
                <c:pt idx="9401">
                  <c:v>42122.134976851848</c:v>
                </c:pt>
                <c:pt idx="9402">
                  <c:v>42122.135034722225</c:v>
                </c:pt>
                <c:pt idx="9403">
                  <c:v>42122.135092592594</c:v>
                </c:pt>
                <c:pt idx="9404">
                  <c:v>42122.135138888887</c:v>
                </c:pt>
                <c:pt idx="9405">
                  <c:v>42122.135196759256</c:v>
                </c:pt>
                <c:pt idx="9406">
                  <c:v>42122.135254629633</c:v>
                </c:pt>
                <c:pt idx="9407">
                  <c:v>42122.135312500002</c:v>
                </c:pt>
                <c:pt idx="9408">
                  <c:v>42122.135358796295</c:v>
                </c:pt>
                <c:pt idx="9409">
                  <c:v>42122.135416666664</c:v>
                </c:pt>
                <c:pt idx="9410">
                  <c:v>42122.135474537034</c:v>
                </c:pt>
                <c:pt idx="9411">
                  <c:v>42122.135520833333</c:v>
                </c:pt>
                <c:pt idx="9412">
                  <c:v>42122.135578703703</c:v>
                </c:pt>
                <c:pt idx="9413">
                  <c:v>42122.135636574072</c:v>
                </c:pt>
                <c:pt idx="9414">
                  <c:v>42122.135682870372</c:v>
                </c:pt>
                <c:pt idx="9415">
                  <c:v>42122.135740740741</c:v>
                </c:pt>
                <c:pt idx="9416">
                  <c:v>42122.135798611111</c:v>
                </c:pt>
                <c:pt idx="9417">
                  <c:v>42122.135844907411</c:v>
                </c:pt>
                <c:pt idx="9418">
                  <c:v>42122.13590277778</c:v>
                </c:pt>
                <c:pt idx="9419">
                  <c:v>42122.135960648149</c:v>
                </c:pt>
                <c:pt idx="9420">
                  <c:v>42122.136006944442</c:v>
                </c:pt>
                <c:pt idx="9421">
                  <c:v>42122.136064814818</c:v>
                </c:pt>
                <c:pt idx="9422">
                  <c:v>42122.136122685188</c:v>
                </c:pt>
                <c:pt idx="9423">
                  <c:v>42122.13616898148</c:v>
                </c:pt>
                <c:pt idx="9424">
                  <c:v>42122.13622685185</c:v>
                </c:pt>
                <c:pt idx="9425">
                  <c:v>42122.136284722219</c:v>
                </c:pt>
                <c:pt idx="9426">
                  <c:v>42122.136342592596</c:v>
                </c:pt>
                <c:pt idx="9427">
                  <c:v>42122.136388888888</c:v>
                </c:pt>
                <c:pt idx="9428">
                  <c:v>42122.136446759258</c:v>
                </c:pt>
                <c:pt idx="9429">
                  <c:v>42122.136504629627</c:v>
                </c:pt>
                <c:pt idx="9430">
                  <c:v>42122.136550925927</c:v>
                </c:pt>
                <c:pt idx="9431">
                  <c:v>42122.136608796296</c:v>
                </c:pt>
                <c:pt idx="9432">
                  <c:v>42122.136666666665</c:v>
                </c:pt>
                <c:pt idx="9433">
                  <c:v>42122.136712962965</c:v>
                </c:pt>
                <c:pt idx="9434">
                  <c:v>42122.136770833335</c:v>
                </c:pt>
                <c:pt idx="9435">
                  <c:v>42122.136828703704</c:v>
                </c:pt>
                <c:pt idx="9436">
                  <c:v>42122.136874999997</c:v>
                </c:pt>
                <c:pt idx="9437">
                  <c:v>42122.136932870373</c:v>
                </c:pt>
                <c:pt idx="9438">
                  <c:v>42122.136990740742</c:v>
                </c:pt>
                <c:pt idx="9439">
                  <c:v>42122.137037037035</c:v>
                </c:pt>
                <c:pt idx="9440">
                  <c:v>42122.137094907404</c:v>
                </c:pt>
                <c:pt idx="9441">
                  <c:v>42122.137152777781</c:v>
                </c:pt>
                <c:pt idx="9442">
                  <c:v>42122.13721064815</c:v>
                </c:pt>
                <c:pt idx="9443">
                  <c:v>42122.137256944443</c:v>
                </c:pt>
                <c:pt idx="9444">
                  <c:v>42122.137314814812</c:v>
                </c:pt>
                <c:pt idx="9445">
                  <c:v>42122.137372685182</c:v>
                </c:pt>
                <c:pt idx="9446">
                  <c:v>42122.137418981481</c:v>
                </c:pt>
                <c:pt idx="9447">
                  <c:v>42122.137476851851</c:v>
                </c:pt>
                <c:pt idx="9448">
                  <c:v>42122.13753472222</c:v>
                </c:pt>
                <c:pt idx="9449">
                  <c:v>42122.13758101852</c:v>
                </c:pt>
                <c:pt idx="9450">
                  <c:v>42122.137638888889</c:v>
                </c:pt>
                <c:pt idx="9451">
                  <c:v>42122.137696759259</c:v>
                </c:pt>
                <c:pt idx="9452">
                  <c:v>42122.137743055559</c:v>
                </c:pt>
                <c:pt idx="9453">
                  <c:v>42122.137800925928</c:v>
                </c:pt>
                <c:pt idx="9454">
                  <c:v>42122.137858796297</c:v>
                </c:pt>
                <c:pt idx="9455">
                  <c:v>42122.13790509259</c:v>
                </c:pt>
                <c:pt idx="9456">
                  <c:v>42122.137962962966</c:v>
                </c:pt>
                <c:pt idx="9457">
                  <c:v>42122.138020833336</c:v>
                </c:pt>
                <c:pt idx="9458">
                  <c:v>42122.138078703705</c:v>
                </c:pt>
                <c:pt idx="9459">
                  <c:v>42122.138124999998</c:v>
                </c:pt>
                <c:pt idx="9460">
                  <c:v>42122.138182870367</c:v>
                </c:pt>
                <c:pt idx="9461">
                  <c:v>42122.138240740744</c:v>
                </c:pt>
                <c:pt idx="9462">
                  <c:v>42122.138287037036</c:v>
                </c:pt>
                <c:pt idx="9463">
                  <c:v>42122.138344907406</c:v>
                </c:pt>
                <c:pt idx="9464">
                  <c:v>42122.138402777775</c:v>
                </c:pt>
                <c:pt idx="9465">
                  <c:v>42122.138449074075</c:v>
                </c:pt>
                <c:pt idx="9466">
                  <c:v>42122.138506944444</c:v>
                </c:pt>
                <c:pt idx="9467">
                  <c:v>42122.138564814813</c:v>
                </c:pt>
                <c:pt idx="9468">
                  <c:v>42122.138611111113</c:v>
                </c:pt>
                <c:pt idx="9469">
                  <c:v>42122.138668981483</c:v>
                </c:pt>
                <c:pt idx="9470">
                  <c:v>42122.138726851852</c:v>
                </c:pt>
                <c:pt idx="9471">
                  <c:v>42122.138773148145</c:v>
                </c:pt>
                <c:pt idx="9472">
                  <c:v>42122.138831018521</c:v>
                </c:pt>
                <c:pt idx="9473">
                  <c:v>42122.138888888891</c:v>
                </c:pt>
                <c:pt idx="9474">
                  <c:v>42122.13894675926</c:v>
                </c:pt>
                <c:pt idx="9475">
                  <c:v>42122.138993055552</c:v>
                </c:pt>
                <c:pt idx="9476">
                  <c:v>42122.139050925929</c:v>
                </c:pt>
                <c:pt idx="9477">
                  <c:v>42122.139108796298</c:v>
                </c:pt>
                <c:pt idx="9478">
                  <c:v>42122.139155092591</c:v>
                </c:pt>
                <c:pt idx="9479">
                  <c:v>42122.13921296296</c:v>
                </c:pt>
                <c:pt idx="9480">
                  <c:v>42122.139270833337</c:v>
                </c:pt>
                <c:pt idx="9481">
                  <c:v>42122.139317129629</c:v>
                </c:pt>
                <c:pt idx="9482">
                  <c:v>42122.139374999999</c:v>
                </c:pt>
                <c:pt idx="9483">
                  <c:v>42122.139432870368</c:v>
                </c:pt>
                <c:pt idx="9484">
                  <c:v>42122.139479166668</c:v>
                </c:pt>
                <c:pt idx="9485">
                  <c:v>42122.139537037037</c:v>
                </c:pt>
                <c:pt idx="9486">
                  <c:v>42122.139594907407</c:v>
                </c:pt>
                <c:pt idx="9487">
                  <c:v>42122.139641203707</c:v>
                </c:pt>
                <c:pt idx="9488">
                  <c:v>42122.139699074076</c:v>
                </c:pt>
                <c:pt idx="9489">
                  <c:v>42122.139756944445</c:v>
                </c:pt>
                <c:pt idx="9490">
                  <c:v>42122.139814814815</c:v>
                </c:pt>
                <c:pt idx="9491">
                  <c:v>42122.139861111114</c:v>
                </c:pt>
                <c:pt idx="9492">
                  <c:v>42122.139918981484</c:v>
                </c:pt>
                <c:pt idx="9493">
                  <c:v>42122.139976851853</c:v>
                </c:pt>
                <c:pt idx="9494">
                  <c:v>42122.140023148146</c:v>
                </c:pt>
                <c:pt idx="9495">
                  <c:v>42122.140081018515</c:v>
                </c:pt>
                <c:pt idx="9496">
                  <c:v>42122.140138888892</c:v>
                </c:pt>
                <c:pt idx="9497">
                  <c:v>42122.140185185184</c:v>
                </c:pt>
                <c:pt idx="9498">
                  <c:v>42122.140243055554</c:v>
                </c:pt>
                <c:pt idx="9499">
                  <c:v>42122.140300925923</c:v>
                </c:pt>
                <c:pt idx="9500">
                  <c:v>42122.140347222223</c:v>
                </c:pt>
                <c:pt idx="9501">
                  <c:v>42122.140405092592</c:v>
                </c:pt>
                <c:pt idx="9502">
                  <c:v>42122.140462962961</c:v>
                </c:pt>
                <c:pt idx="9503">
                  <c:v>42122.140509259261</c:v>
                </c:pt>
                <c:pt idx="9504">
                  <c:v>42122.140567129631</c:v>
                </c:pt>
                <c:pt idx="9505">
                  <c:v>42122.140625</c:v>
                </c:pt>
                <c:pt idx="9506">
                  <c:v>42122.140682870369</c:v>
                </c:pt>
                <c:pt idx="9507">
                  <c:v>42122.140729166669</c:v>
                </c:pt>
                <c:pt idx="9508">
                  <c:v>42122.140787037039</c:v>
                </c:pt>
                <c:pt idx="9509">
                  <c:v>42122.140844907408</c:v>
                </c:pt>
                <c:pt idx="9510">
                  <c:v>42122.1408912037</c:v>
                </c:pt>
                <c:pt idx="9511">
                  <c:v>42122.140949074077</c:v>
                </c:pt>
                <c:pt idx="9512">
                  <c:v>42122.141006944446</c:v>
                </c:pt>
                <c:pt idx="9513">
                  <c:v>42122.141053240739</c:v>
                </c:pt>
                <c:pt idx="9514">
                  <c:v>42122.141111111108</c:v>
                </c:pt>
                <c:pt idx="9515">
                  <c:v>42122.141168981485</c:v>
                </c:pt>
                <c:pt idx="9516">
                  <c:v>42122.141215277778</c:v>
                </c:pt>
                <c:pt idx="9517">
                  <c:v>42122.141273148147</c:v>
                </c:pt>
                <c:pt idx="9518">
                  <c:v>42122.141331018516</c:v>
                </c:pt>
                <c:pt idx="9519">
                  <c:v>42122.141377314816</c:v>
                </c:pt>
                <c:pt idx="9520">
                  <c:v>42122.141435185185</c:v>
                </c:pt>
                <c:pt idx="9521">
                  <c:v>42122.141493055555</c:v>
                </c:pt>
                <c:pt idx="9522">
                  <c:v>42122.141539351855</c:v>
                </c:pt>
                <c:pt idx="9523">
                  <c:v>42122.141597222224</c:v>
                </c:pt>
                <c:pt idx="9524">
                  <c:v>42122.141655092593</c:v>
                </c:pt>
                <c:pt idx="9525">
                  <c:v>42122.141712962963</c:v>
                </c:pt>
                <c:pt idx="9526">
                  <c:v>42122.141759259262</c:v>
                </c:pt>
                <c:pt idx="9527">
                  <c:v>42122.141817129632</c:v>
                </c:pt>
                <c:pt idx="9528">
                  <c:v>42122.141875000001</c:v>
                </c:pt>
                <c:pt idx="9529">
                  <c:v>42122.141921296294</c:v>
                </c:pt>
                <c:pt idx="9530">
                  <c:v>42122.141979166663</c:v>
                </c:pt>
                <c:pt idx="9531">
                  <c:v>42122.14203703704</c:v>
                </c:pt>
                <c:pt idx="9532">
                  <c:v>42122.142083333332</c:v>
                </c:pt>
                <c:pt idx="9533">
                  <c:v>42122.142141203702</c:v>
                </c:pt>
                <c:pt idx="9534">
                  <c:v>42122.142199074071</c:v>
                </c:pt>
                <c:pt idx="9535">
                  <c:v>42122.142245370371</c:v>
                </c:pt>
                <c:pt idx="9536">
                  <c:v>42122.14230324074</c:v>
                </c:pt>
                <c:pt idx="9537">
                  <c:v>42122.142361111109</c:v>
                </c:pt>
                <c:pt idx="9538">
                  <c:v>42122.142407407409</c:v>
                </c:pt>
                <c:pt idx="9539">
                  <c:v>42122.142465277779</c:v>
                </c:pt>
                <c:pt idx="9540">
                  <c:v>42122.142523148148</c:v>
                </c:pt>
                <c:pt idx="9541">
                  <c:v>42122.142581018517</c:v>
                </c:pt>
                <c:pt idx="9542">
                  <c:v>42122.142627314817</c:v>
                </c:pt>
                <c:pt idx="9543">
                  <c:v>42122.142685185187</c:v>
                </c:pt>
                <c:pt idx="9544">
                  <c:v>42122.142743055556</c:v>
                </c:pt>
                <c:pt idx="9545">
                  <c:v>42122.142789351848</c:v>
                </c:pt>
                <c:pt idx="9546">
                  <c:v>42122.142847222225</c:v>
                </c:pt>
                <c:pt idx="9547">
                  <c:v>42122.142905092594</c:v>
                </c:pt>
                <c:pt idx="9548">
                  <c:v>42122.142951388887</c:v>
                </c:pt>
                <c:pt idx="9549">
                  <c:v>42122.143009259256</c:v>
                </c:pt>
                <c:pt idx="9550">
                  <c:v>42122.143067129633</c:v>
                </c:pt>
                <c:pt idx="9551">
                  <c:v>42122.143113425926</c:v>
                </c:pt>
                <c:pt idx="9552">
                  <c:v>42122.143171296295</c:v>
                </c:pt>
                <c:pt idx="9553">
                  <c:v>42122.143229166664</c:v>
                </c:pt>
                <c:pt idx="9554">
                  <c:v>42122.143275462964</c:v>
                </c:pt>
                <c:pt idx="9555">
                  <c:v>42122.143333333333</c:v>
                </c:pt>
                <c:pt idx="9556">
                  <c:v>42122.143391203703</c:v>
                </c:pt>
                <c:pt idx="9557">
                  <c:v>42122.143437500003</c:v>
                </c:pt>
                <c:pt idx="9558">
                  <c:v>42122.143495370372</c:v>
                </c:pt>
                <c:pt idx="9559">
                  <c:v>42122.143553240741</c:v>
                </c:pt>
                <c:pt idx="9560">
                  <c:v>42122.143611111111</c:v>
                </c:pt>
                <c:pt idx="9561">
                  <c:v>42122.143657407411</c:v>
                </c:pt>
                <c:pt idx="9562">
                  <c:v>42122.14371527778</c:v>
                </c:pt>
                <c:pt idx="9563">
                  <c:v>42122.143773148149</c:v>
                </c:pt>
                <c:pt idx="9564">
                  <c:v>42122.143819444442</c:v>
                </c:pt>
                <c:pt idx="9565">
                  <c:v>42122.143877314818</c:v>
                </c:pt>
                <c:pt idx="9566">
                  <c:v>42122.143935185188</c:v>
                </c:pt>
                <c:pt idx="9567">
                  <c:v>42122.14398148148</c:v>
                </c:pt>
                <c:pt idx="9568">
                  <c:v>42122.14403935185</c:v>
                </c:pt>
                <c:pt idx="9569">
                  <c:v>42122.144097222219</c:v>
                </c:pt>
                <c:pt idx="9570">
                  <c:v>42122.144143518519</c:v>
                </c:pt>
                <c:pt idx="9571">
                  <c:v>42122.144201388888</c:v>
                </c:pt>
                <c:pt idx="9572">
                  <c:v>42122.144259259258</c:v>
                </c:pt>
                <c:pt idx="9573">
                  <c:v>42122.144305555557</c:v>
                </c:pt>
                <c:pt idx="9574">
                  <c:v>42122.144363425927</c:v>
                </c:pt>
                <c:pt idx="9575">
                  <c:v>42122.144421296296</c:v>
                </c:pt>
                <c:pt idx="9576">
                  <c:v>42122.144479166665</c:v>
                </c:pt>
                <c:pt idx="9577">
                  <c:v>42122.144525462965</c:v>
                </c:pt>
                <c:pt idx="9578">
                  <c:v>42122.144583333335</c:v>
                </c:pt>
                <c:pt idx="9579">
                  <c:v>42122.144641203704</c:v>
                </c:pt>
                <c:pt idx="9580">
                  <c:v>42122.144687499997</c:v>
                </c:pt>
                <c:pt idx="9581">
                  <c:v>42122.144745370373</c:v>
                </c:pt>
                <c:pt idx="9582">
                  <c:v>42122.144803240742</c:v>
                </c:pt>
                <c:pt idx="9583">
                  <c:v>42122.144849537035</c:v>
                </c:pt>
                <c:pt idx="9584">
                  <c:v>42122.144907407404</c:v>
                </c:pt>
                <c:pt idx="9585">
                  <c:v>42122.144965277781</c:v>
                </c:pt>
                <c:pt idx="9586">
                  <c:v>42122.145011574074</c:v>
                </c:pt>
                <c:pt idx="9587">
                  <c:v>42122.145069444443</c:v>
                </c:pt>
                <c:pt idx="9588">
                  <c:v>42122.145127314812</c:v>
                </c:pt>
                <c:pt idx="9589">
                  <c:v>42122.145173611112</c:v>
                </c:pt>
                <c:pt idx="9590">
                  <c:v>42122.145231481481</c:v>
                </c:pt>
                <c:pt idx="9591">
                  <c:v>42122.145289351851</c:v>
                </c:pt>
                <c:pt idx="9592">
                  <c:v>42122.14534722222</c:v>
                </c:pt>
                <c:pt idx="9593">
                  <c:v>42122.14539351852</c:v>
                </c:pt>
                <c:pt idx="9594">
                  <c:v>42122.145451388889</c:v>
                </c:pt>
                <c:pt idx="9595">
                  <c:v>42122.145509259259</c:v>
                </c:pt>
                <c:pt idx="9596">
                  <c:v>42122.145555555559</c:v>
                </c:pt>
                <c:pt idx="9597">
                  <c:v>42122.145613425928</c:v>
                </c:pt>
                <c:pt idx="9598">
                  <c:v>42122.145671296297</c:v>
                </c:pt>
                <c:pt idx="9599">
                  <c:v>42122.14571759259</c:v>
                </c:pt>
                <c:pt idx="9600">
                  <c:v>42122.145775462966</c:v>
                </c:pt>
                <c:pt idx="9601">
                  <c:v>42122.145833333336</c:v>
                </c:pt>
                <c:pt idx="9602">
                  <c:v>42122.145879629628</c:v>
                </c:pt>
                <c:pt idx="9603">
                  <c:v>42122.145937499998</c:v>
                </c:pt>
                <c:pt idx="9604">
                  <c:v>42122.145995370367</c:v>
                </c:pt>
                <c:pt idx="9605">
                  <c:v>42122.146041666667</c:v>
                </c:pt>
                <c:pt idx="9606">
                  <c:v>42122.146099537036</c:v>
                </c:pt>
                <c:pt idx="9607">
                  <c:v>42122.146157407406</c:v>
                </c:pt>
                <c:pt idx="9608">
                  <c:v>42122.146215277775</c:v>
                </c:pt>
                <c:pt idx="9609">
                  <c:v>42122.146261574075</c:v>
                </c:pt>
                <c:pt idx="9610">
                  <c:v>42122.146319444444</c:v>
                </c:pt>
                <c:pt idx="9611">
                  <c:v>42122.146377314813</c:v>
                </c:pt>
                <c:pt idx="9612">
                  <c:v>42122.146423611113</c:v>
                </c:pt>
                <c:pt idx="9613">
                  <c:v>42122.146481481483</c:v>
                </c:pt>
                <c:pt idx="9614">
                  <c:v>42122.146539351852</c:v>
                </c:pt>
                <c:pt idx="9615">
                  <c:v>42122.146585648145</c:v>
                </c:pt>
                <c:pt idx="9616">
                  <c:v>42122.146643518521</c:v>
                </c:pt>
                <c:pt idx="9617">
                  <c:v>42122.146701388891</c:v>
                </c:pt>
                <c:pt idx="9618">
                  <c:v>42122.146747685183</c:v>
                </c:pt>
                <c:pt idx="9619">
                  <c:v>42122.146805555552</c:v>
                </c:pt>
                <c:pt idx="9620">
                  <c:v>42122.146863425929</c:v>
                </c:pt>
                <c:pt idx="9621">
                  <c:v>42122.146909722222</c:v>
                </c:pt>
                <c:pt idx="9622">
                  <c:v>42122.146967592591</c:v>
                </c:pt>
                <c:pt idx="9623">
                  <c:v>42122.14702546296</c:v>
                </c:pt>
                <c:pt idx="9624">
                  <c:v>42122.147083333337</c:v>
                </c:pt>
                <c:pt idx="9625">
                  <c:v>42122.147129629629</c:v>
                </c:pt>
                <c:pt idx="9626">
                  <c:v>42122.147187499999</c:v>
                </c:pt>
                <c:pt idx="9627">
                  <c:v>42122.147245370368</c:v>
                </c:pt>
                <c:pt idx="9628">
                  <c:v>42122.147291666668</c:v>
                </c:pt>
                <c:pt idx="9629">
                  <c:v>42122.147349537037</c:v>
                </c:pt>
                <c:pt idx="9630">
                  <c:v>42122.147407407407</c:v>
                </c:pt>
                <c:pt idx="9631">
                  <c:v>42122.147453703707</c:v>
                </c:pt>
                <c:pt idx="9632">
                  <c:v>42122.147511574076</c:v>
                </c:pt>
                <c:pt idx="9633">
                  <c:v>42122.147569444445</c:v>
                </c:pt>
                <c:pt idx="9634">
                  <c:v>42122.147615740738</c:v>
                </c:pt>
                <c:pt idx="9635">
                  <c:v>42122.147673611114</c:v>
                </c:pt>
                <c:pt idx="9636">
                  <c:v>42122.147731481484</c:v>
                </c:pt>
                <c:pt idx="9637">
                  <c:v>42122.147777777776</c:v>
                </c:pt>
                <c:pt idx="9638">
                  <c:v>42122.147835648146</c:v>
                </c:pt>
                <c:pt idx="9639">
                  <c:v>42122.147893518515</c:v>
                </c:pt>
                <c:pt idx="9640">
                  <c:v>42122.147951388892</c:v>
                </c:pt>
                <c:pt idx="9641">
                  <c:v>42122.147997685184</c:v>
                </c:pt>
                <c:pt idx="9642">
                  <c:v>42122.148055555554</c:v>
                </c:pt>
                <c:pt idx="9643">
                  <c:v>42122.148113425923</c:v>
                </c:pt>
                <c:pt idx="9644">
                  <c:v>42122.148159722223</c:v>
                </c:pt>
                <c:pt idx="9645">
                  <c:v>42122.148217592592</c:v>
                </c:pt>
                <c:pt idx="9646">
                  <c:v>42122.148275462961</c:v>
                </c:pt>
                <c:pt idx="9647">
                  <c:v>42122.148321759261</c:v>
                </c:pt>
                <c:pt idx="9648">
                  <c:v>42122.148379629631</c:v>
                </c:pt>
                <c:pt idx="9649">
                  <c:v>42122.1484375</c:v>
                </c:pt>
                <c:pt idx="9650">
                  <c:v>42122.1484837963</c:v>
                </c:pt>
                <c:pt idx="9651">
                  <c:v>42122.148541666669</c:v>
                </c:pt>
                <c:pt idx="9652">
                  <c:v>42122.148599537039</c:v>
                </c:pt>
                <c:pt idx="9653">
                  <c:v>42122.148645833331</c:v>
                </c:pt>
                <c:pt idx="9654">
                  <c:v>42122.1487037037</c:v>
                </c:pt>
                <c:pt idx="9655">
                  <c:v>42122.148761574077</c:v>
                </c:pt>
                <c:pt idx="9656">
                  <c:v>42122.14880787037</c:v>
                </c:pt>
                <c:pt idx="9657">
                  <c:v>42122.148865740739</c:v>
                </c:pt>
                <c:pt idx="9658">
                  <c:v>42122.148923611108</c:v>
                </c:pt>
                <c:pt idx="9659">
                  <c:v>42122.148981481485</c:v>
                </c:pt>
                <c:pt idx="9660">
                  <c:v>42122.149027777778</c:v>
                </c:pt>
                <c:pt idx="9661">
                  <c:v>42122.149085648147</c:v>
                </c:pt>
                <c:pt idx="9662">
                  <c:v>42122.149143518516</c:v>
                </c:pt>
                <c:pt idx="9663">
                  <c:v>42122.149189814816</c:v>
                </c:pt>
                <c:pt idx="9664">
                  <c:v>42122.149247685185</c:v>
                </c:pt>
                <c:pt idx="9665">
                  <c:v>42122.149305555555</c:v>
                </c:pt>
                <c:pt idx="9666">
                  <c:v>42122.149351851855</c:v>
                </c:pt>
                <c:pt idx="9667">
                  <c:v>42122.149409722224</c:v>
                </c:pt>
                <c:pt idx="9668">
                  <c:v>42122.149467592593</c:v>
                </c:pt>
                <c:pt idx="9669">
                  <c:v>42122.149513888886</c:v>
                </c:pt>
                <c:pt idx="9670">
                  <c:v>42122.149571759262</c:v>
                </c:pt>
                <c:pt idx="9671">
                  <c:v>42122.149629629632</c:v>
                </c:pt>
                <c:pt idx="9672">
                  <c:v>42122.149675925924</c:v>
                </c:pt>
                <c:pt idx="9673">
                  <c:v>42122.149733796294</c:v>
                </c:pt>
                <c:pt idx="9674">
                  <c:v>42122.149791666663</c:v>
                </c:pt>
                <c:pt idx="9675">
                  <c:v>42122.14984953704</c:v>
                </c:pt>
                <c:pt idx="9676">
                  <c:v>42122.149895833332</c:v>
                </c:pt>
                <c:pt idx="9677">
                  <c:v>42122.149953703702</c:v>
                </c:pt>
                <c:pt idx="9678">
                  <c:v>42122.150011574071</c:v>
                </c:pt>
                <c:pt idx="9679">
                  <c:v>42122.150057870371</c:v>
                </c:pt>
                <c:pt idx="9680">
                  <c:v>42122.15011574074</c:v>
                </c:pt>
                <c:pt idx="9681">
                  <c:v>42122.150173611109</c:v>
                </c:pt>
                <c:pt idx="9682">
                  <c:v>42122.150219907409</c:v>
                </c:pt>
                <c:pt idx="9683">
                  <c:v>42122.150277777779</c:v>
                </c:pt>
                <c:pt idx="9684">
                  <c:v>42122.150335648148</c:v>
                </c:pt>
                <c:pt idx="9685">
                  <c:v>42122.150381944448</c:v>
                </c:pt>
                <c:pt idx="9686">
                  <c:v>42122.150439814817</c:v>
                </c:pt>
                <c:pt idx="9687">
                  <c:v>42122.150497685187</c:v>
                </c:pt>
                <c:pt idx="9688">
                  <c:v>42122.150543981479</c:v>
                </c:pt>
                <c:pt idx="9689">
                  <c:v>42122.150601851848</c:v>
                </c:pt>
                <c:pt idx="9690">
                  <c:v>42122.150659722225</c:v>
                </c:pt>
                <c:pt idx="9691">
                  <c:v>42122.150717592594</c:v>
                </c:pt>
                <c:pt idx="9692">
                  <c:v>42122.150763888887</c:v>
                </c:pt>
                <c:pt idx="9693">
                  <c:v>42122.150821759256</c:v>
                </c:pt>
                <c:pt idx="9694">
                  <c:v>42122.150879629633</c:v>
                </c:pt>
                <c:pt idx="9695">
                  <c:v>42122.150925925926</c:v>
                </c:pt>
                <c:pt idx="9696">
                  <c:v>42122.150983796295</c:v>
                </c:pt>
                <c:pt idx="9697">
                  <c:v>42122.151041666664</c:v>
                </c:pt>
                <c:pt idx="9698">
                  <c:v>42122.151087962964</c:v>
                </c:pt>
                <c:pt idx="9699">
                  <c:v>42122.151145833333</c:v>
                </c:pt>
                <c:pt idx="9700">
                  <c:v>42122.151203703703</c:v>
                </c:pt>
                <c:pt idx="9701">
                  <c:v>42122.151250000003</c:v>
                </c:pt>
                <c:pt idx="9702">
                  <c:v>42122.151307870372</c:v>
                </c:pt>
                <c:pt idx="9703">
                  <c:v>42122.151365740741</c:v>
                </c:pt>
                <c:pt idx="9704">
                  <c:v>42122.151412037034</c:v>
                </c:pt>
                <c:pt idx="9705">
                  <c:v>42122.151469907411</c:v>
                </c:pt>
                <c:pt idx="9706">
                  <c:v>42122.15152777778</c:v>
                </c:pt>
                <c:pt idx="9707">
                  <c:v>42122.151585648149</c:v>
                </c:pt>
                <c:pt idx="9708">
                  <c:v>42122.151631944442</c:v>
                </c:pt>
                <c:pt idx="9709">
                  <c:v>42122.151689814818</c:v>
                </c:pt>
                <c:pt idx="9710">
                  <c:v>42122.151747685188</c:v>
                </c:pt>
                <c:pt idx="9711">
                  <c:v>42122.15179398148</c:v>
                </c:pt>
                <c:pt idx="9712">
                  <c:v>42122.15185185185</c:v>
                </c:pt>
                <c:pt idx="9713">
                  <c:v>42122.151909722219</c:v>
                </c:pt>
                <c:pt idx="9714">
                  <c:v>42122.151956018519</c:v>
                </c:pt>
                <c:pt idx="9715">
                  <c:v>42122.152013888888</c:v>
                </c:pt>
                <c:pt idx="9716">
                  <c:v>42122.152071759258</c:v>
                </c:pt>
                <c:pt idx="9717">
                  <c:v>42122.152118055557</c:v>
                </c:pt>
                <c:pt idx="9718">
                  <c:v>42122.152175925927</c:v>
                </c:pt>
                <c:pt idx="9719">
                  <c:v>42122.152233796296</c:v>
                </c:pt>
                <c:pt idx="9720">
                  <c:v>42122.152280092596</c:v>
                </c:pt>
                <c:pt idx="9721">
                  <c:v>42122.152337962965</c:v>
                </c:pt>
                <c:pt idx="9722">
                  <c:v>42122.152395833335</c:v>
                </c:pt>
                <c:pt idx="9723">
                  <c:v>42122.152453703704</c:v>
                </c:pt>
                <c:pt idx="9724">
                  <c:v>42122.152499999997</c:v>
                </c:pt>
                <c:pt idx="9725">
                  <c:v>42122.152557870373</c:v>
                </c:pt>
                <c:pt idx="9726">
                  <c:v>42122.152615740742</c:v>
                </c:pt>
                <c:pt idx="9727">
                  <c:v>42122.152662037035</c:v>
                </c:pt>
                <c:pt idx="9728">
                  <c:v>42122.152719907404</c:v>
                </c:pt>
                <c:pt idx="9729">
                  <c:v>42122.152777777781</c:v>
                </c:pt>
                <c:pt idx="9730">
                  <c:v>42122.152824074074</c:v>
                </c:pt>
                <c:pt idx="9731">
                  <c:v>42122.152881944443</c:v>
                </c:pt>
                <c:pt idx="9732">
                  <c:v>42122.152939814812</c:v>
                </c:pt>
                <c:pt idx="9733">
                  <c:v>42122.152986111112</c:v>
                </c:pt>
                <c:pt idx="9734">
                  <c:v>42122.153043981481</c:v>
                </c:pt>
                <c:pt idx="9735">
                  <c:v>42122.153101851851</c:v>
                </c:pt>
                <c:pt idx="9736">
                  <c:v>42122.153148148151</c:v>
                </c:pt>
                <c:pt idx="9737">
                  <c:v>42122.15320601852</c:v>
                </c:pt>
                <c:pt idx="9738">
                  <c:v>42122.153263888889</c:v>
                </c:pt>
                <c:pt idx="9739">
                  <c:v>42122.153310185182</c:v>
                </c:pt>
                <c:pt idx="9740">
                  <c:v>42122.153368055559</c:v>
                </c:pt>
                <c:pt idx="9741">
                  <c:v>42122.153425925928</c:v>
                </c:pt>
                <c:pt idx="9742">
                  <c:v>42122.153483796297</c:v>
                </c:pt>
                <c:pt idx="9743">
                  <c:v>42122.15353009259</c:v>
                </c:pt>
                <c:pt idx="9744">
                  <c:v>42122.153587962966</c:v>
                </c:pt>
                <c:pt idx="9745">
                  <c:v>42122.153645833336</c:v>
                </c:pt>
                <c:pt idx="9746">
                  <c:v>42122.153692129628</c:v>
                </c:pt>
                <c:pt idx="9747">
                  <c:v>42122.153749999998</c:v>
                </c:pt>
                <c:pt idx="9748">
                  <c:v>42122.153807870367</c:v>
                </c:pt>
                <c:pt idx="9749">
                  <c:v>42122.153854166667</c:v>
                </c:pt>
                <c:pt idx="9750">
                  <c:v>42122.153912037036</c:v>
                </c:pt>
                <c:pt idx="9751">
                  <c:v>42122.153969907406</c:v>
                </c:pt>
                <c:pt idx="9752">
                  <c:v>42122.154016203705</c:v>
                </c:pt>
                <c:pt idx="9753">
                  <c:v>42122.154074074075</c:v>
                </c:pt>
                <c:pt idx="9754">
                  <c:v>42122.154131944444</c:v>
                </c:pt>
                <c:pt idx="9755">
                  <c:v>42122.154178240744</c:v>
                </c:pt>
                <c:pt idx="9756">
                  <c:v>42122.154236111113</c:v>
                </c:pt>
                <c:pt idx="9757">
                  <c:v>42122.154293981483</c:v>
                </c:pt>
                <c:pt idx="9758">
                  <c:v>42122.154351851852</c:v>
                </c:pt>
                <c:pt idx="9759">
                  <c:v>42122.154398148145</c:v>
                </c:pt>
                <c:pt idx="9760">
                  <c:v>42122.154456018521</c:v>
                </c:pt>
                <c:pt idx="9761">
                  <c:v>42122.154513888891</c:v>
                </c:pt>
                <c:pt idx="9762">
                  <c:v>42122.154560185183</c:v>
                </c:pt>
                <c:pt idx="9763">
                  <c:v>42122.154618055552</c:v>
                </c:pt>
                <c:pt idx="9764">
                  <c:v>42122.154675925929</c:v>
                </c:pt>
                <c:pt idx="9765">
                  <c:v>42122.154722222222</c:v>
                </c:pt>
                <c:pt idx="9766">
                  <c:v>42122.154780092591</c:v>
                </c:pt>
                <c:pt idx="9767">
                  <c:v>42122.15483796296</c:v>
                </c:pt>
                <c:pt idx="9768">
                  <c:v>42122.15488425926</c:v>
                </c:pt>
                <c:pt idx="9769">
                  <c:v>42122.154942129629</c:v>
                </c:pt>
                <c:pt idx="9770">
                  <c:v>42122.154999999999</c:v>
                </c:pt>
                <c:pt idx="9771">
                  <c:v>42122.155046296299</c:v>
                </c:pt>
                <c:pt idx="9772">
                  <c:v>42122.155104166668</c:v>
                </c:pt>
                <c:pt idx="9773">
                  <c:v>42122.155162037037</c:v>
                </c:pt>
                <c:pt idx="9774">
                  <c:v>42122.155219907407</c:v>
                </c:pt>
                <c:pt idx="9775">
                  <c:v>42122.155266203707</c:v>
                </c:pt>
                <c:pt idx="9776">
                  <c:v>42122.155324074076</c:v>
                </c:pt>
                <c:pt idx="9777">
                  <c:v>42122.155381944445</c:v>
                </c:pt>
                <c:pt idx="9778">
                  <c:v>42122.155428240738</c:v>
                </c:pt>
                <c:pt idx="9779">
                  <c:v>42122.155486111114</c:v>
                </c:pt>
                <c:pt idx="9780">
                  <c:v>42122.155543981484</c:v>
                </c:pt>
                <c:pt idx="9781">
                  <c:v>42122.155590277776</c:v>
                </c:pt>
                <c:pt idx="9782">
                  <c:v>42122.155648148146</c:v>
                </c:pt>
                <c:pt idx="9783">
                  <c:v>42122.155706018515</c:v>
                </c:pt>
                <c:pt idx="9784">
                  <c:v>42122.155752314815</c:v>
                </c:pt>
                <c:pt idx="9785">
                  <c:v>42122.155810185184</c:v>
                </c:pt>
                <c:pt idx="9786">
                  <c:v>42122.155868055554</c:v>
                </c:pt>
                <c:pt idx="9787">
                  <c:v>42122.155914351853</c:v>
                </c:pt>
                <c:pt idx="9788">
                  <c:v>42122.155972222223</c:v>
                </c:pt>
                <c:pt idx="9789">
                  <c:v>42122.156030092592</c:v>
                </c:pt>
                <c:pt idx="9790">
                  <c:v>42122.156076388892</c:v>
                </c:pt>
                <c:pt idx="9791">
                  <c:v>42122.156134259261</c:v>
                </c:pt>
                <c:pt idx="9792">
                  <c:v>42122.156192129631</c:v>
                </c:pt>
                <c:pt idx="9793">
                  <c:v>42122.15625</c:v>
                </c:pt>
                <c:pt idx="9794">
                  <c:v>42122.1562962963</c:v>
                </c:pt>
                <c:pt idx="9795">
                  <c:v>42122.156354166669</c:v>
                </c:pt>
                <c:pt idx="9796">
                  <c:v>42122.156412037039</c:v>
                </c:pt>
                <c:pt idx="9797">
                  <c:v>42122.156458333331</c:v>
                </c:pt>
                <c:pt idx="9798">
                  <c:v>42122.1565162037</c:v>
                </c:pt>
                <c:pt idx="9799">
                  <c:v>42122.156574074077</c:v>
                </c:pt>
                <c:pt idx="9800">
                  <c:v>42122.15662037037</c:v>
                </c:pt>
                <c:pt idx="9801">
                  <c:v>42122.156678240739</c:v>
                </c:pt>
                <c:pt idx="9802">
                  <c:v>42122.156736111108</c:v>
                </c:pt>
                <c:pt idx="9803">
                  <c:v>42122.156782407408</c:v>
                </c:pt>
                <c:pt idx="9804">
                  <c:v>42122.156840277778</c:v>
                </c:pt>
                <c:pt idx="9805">
                  <c:v>42122.156898148147</c:v>
                </c:pt>
                <c:pt idx="9806">
                  <c:v>42122.156944444447</c:v>
                </c:pt>
                <c:pt idx="9807">
                  <c:v>42122.157002314816</c:v>
                </c:pt>
                <c:pt idx="9808">
                  <c:v>42122.157060185185</c:v>
                </c:pt>
                <c:pt idx="9809">
                  <c:v>42122.157118055555</c:v>
                </c:pt>
                <c:pt idx="9810">
                  <c:v>42122.157164351855</c:v>
                </c:pt>
                <c:pt idx="9811">
                  <c:v>42122.157222222224</c:v>
                </c:pt>
                <c:pt idx="9812">
                  <c:v>42122.157280092593</c:v>
                </c:pt>
                <c:pt idx="9813">
                  <c:v>42122.157326388886</c:v>
                </c:pt>
                <c:pt idx="9814">
                  <c:v>42122.157384259262</c:v>
                </c:pt>
                <c:pt idx="9815">
                  <c:v>42122.157442129632</c:v>
                </c:pt>
                <c:pt idx="9816">
                  <c:v>42122.157488425924</c:v>
                </c:pt>
                <c:pt idx="9817">
                  <c:v>42122.157546296294</c:v>
                </c:pt>
                <c:pt idx="9818">
                  <c:v>42122.157604166663</c:v>
                </c:pt>
                <c:pt idx="9819">
                  <c:v>42122.157650462963</c:v>
                </c:pt>
                <c:pt idx="9820">
                  <c:v>42122.157708333332</c:v>
                </c:pt>
                <c:pt idx="9821">
                  <c:v>42122.157766203702</c:v>
                </c:pt>
                <c:pt idx="9822">
                  <c:v>42122.157812500001</c:v>
                </c:pt>
                <c:pt idx="9823">
                  <c:v>42122.157870370371</c:v>
                </c:pt>
                <c:pt idx="9824">
                  <c:v>42122.15792824074</c:v>
                </c:pt>
                <c:pt idx="9825">
                  <c:v>42122.157986111109</c:v>
                </c:pt>
                <c:pt idx="9826">
                  <c:v>42122.158032407409</c:v>
                </c:pt>
                <c:pt idx="9827">
                  <c:v>42122.158090277779</c:v>
                </c:pt>
                <c:pt idx="9828">
                  <c:v>42122.158148148148</c:v>
                </c:pt>
                <c:pt idx="9829">
                  <c:v>42122.158194444448</c:v>
                </c:pt>
                <c:pt idx="9830">
                  <c:v>42122.158252314817</c:v>
                </c:pt>
                <c:pt idx="9831">
                  <c:v>42122.158310185187</c:v>
                </c:pt>
                <c:pt idx="9832">
                  <c:v>42122.158356481479</c:v>
                </c:pt>
                <c:pt idx="9833">
                  <c:v>42122.158414351848</c:v>
                </c:pt>
                <c:pt idx="9834">
                  <c:v>42122.158472222225</c:v>
                </c:pt>
                <c:pt idx="9835">
                  <c:v>42122.158518518518</c:v>
                </c:pt>
                <c:pt idx="9836">
                  <c:v>42122.158576388887</c:v>
                </c:pt>
                <c:pt idx="9837">
                  <c:v>42122.158634259256</c:v>
                </c:pt>
                <c:pt idx="9838">
                  <c:v>42122.158680555556</c:v>
                </c:pt>
                <c:pt idx="9839">
                  <c:v>42122.158738425926</c:v>
                </c:pt>
                <c:pt idx="9840">
                  <c:v>42122.158796296295</c:v>
                </c:pt>
                <c:pt idx="9841">
                  <c:v>42122.158854166664</c:v>
                </c:pt>
                <c:pt idx="9842">
                  <c:v>42122.158900462964</c:v>
                </c:pt>
                <c:pt idx="9843">
                  <c:v>42122.158958333333</c:v>
                </c:pt>
                <c:pt idx="9844">
                  <c:v>42122.159016203703</c:v>
                </c:pt>
                <c:pt idx="9845">
                  <c:v>42122.159062500003</c:v>
                </c:pt>
                <c:pt idx="9846">
                  <c:v>42122.159120370372</c:v>
                </c:pt>
                <c:pt idx="9847">
                  <c:v>42122.159178240741</c:v>
                </c:pt>
                <c:pt idx="9848">
                  <c:v>42122.159224537034</c:v>
                </c:pt>
                <c:pt idx="9849">
                  <c:v>42122.159282407411</c:v>
                </c:pt>
                <c:pt idx="9850">
                  <c:v>42122.15934027778</c:v>
                </c:pt>
                <c:pt idx="9851">
                  <c:v>42122.159386574072</c:v>
                </c:pt>
                <c:pt idx="9852">
                  <c:v>42122.159444444442</c:v>
                </c:pt>
                <c:pt idx="9853">
                  <c:v>42122.159502314818</c:v>
                </c:pt>
                <c:pt idx="9854">
                  <c:v>42122.159548611111</c:v>
                </c:pt>
                <c:pt idx="9855">
                  <c:v>42122.15960648148</c:v>
                </c:pt>
                <c:pt idx="9856">
                  <c:v>42122.15966435185</c:v>
                </c:pt>
                <c:pt idx="9857">
                  <c:v>42122.159722222219</c:v>
                </c:pt>
                <c:pt idx="9858">
                  <c:v>42122.159768518519</c:v>
                </c:pt>
                <c:pt idx="9859">
                  <c:v>42122.159826388888</c:v>
                </c:pt>
                <c:pt idx="9860">
                  <c:v>42122.159884259258</c:v>
                </c:pt>
                <c:pt idx="9861">
                  <c:v>42122.159930555557</c:v>
                </c:pt>
                <c:pt idx="9862">
                  <c:v>42122.159988425927</c:v>
                </c:pt>
                <c:pt idx="9863">
                  <c:v>42122.160046296296</c:v>
                </c:pt>
                <c:pt idx="9864">
                  <c:v>42122.160092592596</c:v>
                </c:pt>
                <c:pt idx="9865">
                  <c:v>42122.160150462965</c:v>
                </c:pt>
                <c:pt idx="9866">
                  <c:v>42122.160208333335</c:v>
                </c:pt>
                <c:pt idx="9867">
                  <c:v>42122.160254629627</c:v>
                </c:pt>
                <c:pt idx="9868">
                  <c:v>42122.160312499997</c:v>
                </c:pt>
                <c:pt idx="9869">
                  <c:v>42122.160370370373</c:v>
                </c:pt>
                <c:pt idx="9870">
                  <c:v>42122.160416666666</c:v>
                </c:pt>
                <c:pt idx="9871">
                  <c:v>42122.160474537035</c:v>
                </c:pt>
                <c:pt idx="9872">
                  <c:v>42122.160532407404</c:v>
                </c:pt>
                <c:pt idx="9873">
                  <c:v>42122.160578703704</c:v>
                </c:pt>
                <c:pt idx="9874">
                  <c:v>42122.160636574074</c:v>
                </c:pt>
                <c:pt idx="9875">
                  <c:v>42122.160694444443</c:v>
                </c:pt>
                <c:pt idx="9876">
                  <c:v>42122.160752314812</c:v>
                </c:pt>
                <c:pt idx="9877">
                  <c:v>42122.160798611112</c:v>
                </c:pt>
                <c:pt idx="9878">
                  <c:v>42122.160856481481</c:v>
                </c:pt>
                <c:pt idx="9879">
                  <c:v>42122.160914351851</c:v>
                </c:pt>
                <c:pt idx="9880">
                  <c:v>42122.160960648151</c:v>
                </c:pt>
                <c:pt idx="9881">
                  <c:v>42122.16101851852</c:v>
                </c:pt>
                <c:pt idx="9882">
                  <c:v>42122.161076388889</c:v>
                </c:pt>
                <c:pt idx="9883">
                  <c:v>42122.161122685182</c:v>
                </c:pt>
                <c:pt idx="9884">
                  <c:v>42122.161180555559</c:v>
                </c:pt>
                <c:pt idx="9885">
                  <c:v>42122.161238425928</c:v>
                </c:pt>
                <c:pt idx="9886">
                  <c:v>42122.16128472222</c:v>
                </c:pt>
                <c:pt idx="9887">
                  <c:v>42122.16134259259</c:v>
                </c:pt>
                <c:pt idx="9888">
                  <c:v>42122.161400462966</c:v>
                </c:pt>
                <c:pt idx="9889">
                  <c:v>42122.161446759259</c:v>
                </c:pt>
                <c:pt idx="9890">
                  <c:v>42122.161504629628</c:v>
                </c:pt>
                <c:pt idx="9891">
                  <c:v>42122.161562499998</c:v>
                </c:pt>
                <c:pt idx="9892">
                  <c:v>42122.161620370367</c:v>
                </c:pt>
                <c:pt idx="9893">
                  <c:v>42122.161666666667</c:v>
                </c:pt>
                <c:pt idx="9894">
                  <c:v>42122.161724537036</c:v>
                </c:pt>
                <c:pt idx="9895">
                  <c:v>42122.161782407406</c:v>
                </c:pt>
                <c:pt idx="9896">
                  <c:v>42122.161828703705</c:v>
                </c:pt>
                <c:pt idx="9897">
                  <c:v>42122.161886574075</c:v>
                </c:pt>
                <c:pt idx="9898">
                  <c:v>42122.161944444444</c:v>
                </c:pt>
                <c:pt idx="9899">
                  <c:v>42122.161990740744</c:v>
                </c:pt>
                <c:pt idx="9900">
                  <c:v>42122.162048611113</c:v>
                </c:pt>
                <c:pt idx="9901">
                  <c:v>42122.162106481483</c:v>
                </c:pt>
                <c:pt idx="9902">
                  <c:v>42122.162152777775</c:v>
                </c:pt>
                <c:pt idx="9903">
                  <c:v>42122.162210648145</c:v>
                </c:pt>
                <c:pt idx="9904">
                  <c:v>42122.162268518521</c:v>
                </c:pt>
                <c:pt idx="9905">
                  <c:v>42122.162314814814</c:v>
                </c:pt>
                <c:pt idx="9906">
                  <c:v>42122.162372685183</c:v>
                </c:pt>
                <c:pt idx="9907">
                  <c:v>42122.162430555552</c:v>
                </c:pt>
                <c:pt idx="9908">
                  <c:v>42122.162488425929</c:v>
                </c:pt>
                <c:pt idx="9909">
                  <c:v>42122.162534722222</c:v>
                </c:pt>
                <c:pt idx="9910">
                  <c:v>42122.162592592591</c:v>
                </c:pt>
                <c:pt idx="9911">
                  <c:v>42122.16265046296</c:v>
                </c:pt>
                <c:pt idx="9912">
                  <c:v>42122.16269675926</c:v>
                </c:pt>
                <c:pt idx="9913">
                  <c:v>42122.162754629629</c:v>
                </c:pt>
                <c:pt idx="9914">
                  <c:v>42122.162812499999</c:v>
                </c:pt>
                <c:pt idx="9915">
                  <c:v>42122.162858796299</c:v>
                </c:pt>
                <c:pt idx="9916">
                  <c:v>42122.162916666668</c:v>
                </c:pt>
                <c:pt idx="9917">
                  <c:v>42122.162974537037</c:v>
                </c:pt>
                <c:pt idx="9918">
                  <c:v>42122.16302083333</c:v>
                </c:pt>
                <c:pt idx="9919">
                  <c:v>42122.163078703707</c:v>
                </c:pt>
                <c:pt idx="9920">
                  <c:v>42122.163136574076</c:v>
                </c:pt>
                <c:pt idx="9921">
                  <c:v>42122.163182870368</c:v>
                </c:pt>
                <c:pt idx="9922">
                  <c:v>42122.163240740738</c:v>
                </c:pt>
                <c:pt idx="9923">
                  <c:v>42122.163298611114</c:v>
                </c:pt>
                <c:pt idx="9924">
                  <c:v>42122.163356481484</c:v>
                </c:pt>
                <c:pt idx="9925">
                  <c:v>42122.163402777776</c:v>
                </c:pt>
                <c:pt idx="9926">
                  <c:v>42122.163460648146</c:v>
                </c:pt>
                <c:pt idx="9927">
                  <c:v>42122.163518518515</c:v>
                </c:pt>
                <c:pt idx="9928">
                  <c:v>42122.163564814815</c:v>
                </c:pt>
                <c:pt idx="9929">
                  <c:v>42122.163622685184</c:v>
                </c:pt>
                <c:pt idx="9930">
                  <c:v>42122.163680555554</c:v>
                </c:pt>
                <c:pt idx="9931">
                  <c:v>42122.163726851853</c:v>
                </c:pt>
                <c:pt idx="9932">
                  <c:v>42122.163784722223</c:v>
                </c:pt>
                <c:pt idx="9933">
                  <c:v>42122.163842592592</c:v>
                </c:pt>
                <c:pt idx="9934">
                  <c:v>42122.163888888892</c:v>
                </c:pt>
                <c:pt idx="9935">
                  <c:v>42122.163946759261</c:v>
                </c:pt>
                <c:pt idx="9936">
                  <c:v>42122.164004629631</c:v>
                </c:pt>
                <c:pt idx="9937">
                  <c:v>42122.164050925923</c:v>
                </c:pt>
                <c:pt idx="9938">
                  <c:v>42122.1641087963</c:v>
                </c:pt>
                <c:pt idx="9939">
                  <c:v>42122.164166666669</c:v>
                </c:pt>
                <c:pt idx="9940">
                  <c:v>42122.164224537039</c:v>
                </c:pt>
                <c:pt idx="9941">
                  <c:v>42122.164270833331</c:v>
                </c:pt>
                <c:pt idx="9942">
                  <c:v>42122.1643287037</c:v>
                </c:pt>
                <c:pt idx="9943">
                  <c:v>42122.164386574077</c:v>
                </c:pt>
                <c:pt idx="9944">
                  <c:v>42122.16443287037</c:v>
                </c:pt>
                <c:pt idx="9945">
                  <c:v>42122.164490740739</c:v>
                </c:pt>
                <c:pt idx="9946">
                  <c:v>42122.164548611108</c:v>
                </c:pt>
                <c:pt idx="9947">
                  <c:v>42122.164594907408</c:v>
                </c:pt>
                <c:pt idx="9948">
                  <c:v>42122.164652777778</c:v>
                </c:pt>
                <c:pt idx="9949">
                  <c:v>42122.164710648147</c:v>
                </c:pt>
                <c:pt idx="9950">
                  <c:v>42122.164756944447</c:v>
                </c:pt>
                <c:pt idx="9951">
                  <c:v>42122.164814814816</c:v>
                </c:pt>
                <c:pt idx="9952">
                  <c:v>42122.164872685185</c:v>
                </c:pt>
                <c:pt idx="9953">
                  <c:v>42122.164918981478</c:v>
                </c:pt>
                <c:pt idx="9954">
                  <c:v>42122.164976851855</c:v>
                </c:pt>
                <c:pt idx="9955">
                  <c:v>42122.165034722224</c:v>
                </c:pt>
                <c:pt idx="9956">
                  <c:v>42122.165081018517</c:v>
                </c:pt>
                <c:pt idx="9957">
                  <c:v>42122.165138888886</c:v>
                </c:pt>
                <c:pt idx="9958">
                  <c:v>42122.165196759262</c:v>
                </c:pt>
                <c:pt idx="9959">
                  <c:v>42122.165254629632</c:v>
                </c:pt>
                <c:pt idx="9960">
                  <c:v>42122.165300925924</c:v>
                </c:pt>
                <c:pt idx="9961">
                  <c:v>42122.165358796294</c:v>
                </c:pt>
                <c:pt idx="9962">
                  <c:v>42122.165416666663</c:v>
                </c:pt>
                <c:pt idx="9963">
                  <c:v>42122.165462962963</c:v>
                </c:pt>
                <c:pt idx="9964">
                  <c:v>42122.165520833332</c:v>
                </c:pt>
                <c:pt idx="9965">
                  <c:v>42122.165578703702</c:v>
                </c:pt>
                <c:pt idx="9966">
                  <c:v>42122.165625000001</c:v>
                </c:pt>
                <c:pt idx="9967">
                  <c:v>42122.165682870371</c:v>
                </c:pt>
                <c:pt idx="9968">
                  <c:v>42122.16574074074</c:v>
                </c:pt>
                <c:pt idx="9969">
                  <c:v>42122.16578703704</c:v>
                </c:pt>
                <c:pt idx="9970">
                  <c:v>42122.165844907409</c:v>
                </c:pt>
                <c:pt idx="9971">
                  <c:v>42122.165902777779</c:v>
                </c:pt>
                <c:pt idx="9972">
                  <c:v>42122.165949074071</c:v>
                </c:pt>
                <c:pt idx="9973">
                  <c:v>42122.166006944448</c:v>
                </c:pt>
                <c:pt idx="9974">
                  <c:v>42122.166064814817</c:v>
                </c:pt>
                <c:pt idx="9975">
                  <c:v>42122.166122685187</c:v>
                </c:pt>
                <c:pt idx="9976">
                  <c:v>42122.166168981479</c:v>
                </c:pt>
                <c:pt idx="9977">
                  <c:v>42122.166226851848</c:v>
                </c:pt>
                <c:pt idx="9978">
                  <c:v>42122.166284722225</c:v>
                </c:pt>
                <c:pt idx="9979">
                  <c:v>42122.166331018518</c:v>
                </c:pt>
                <c:pt idx="9980">
                  <c:v>42122.166388888887</c:v>
                </c:pt>
                <c:pt idx="9981">
                  <c:v>42122.166446759256</c:v>
                </c:pt>
                <c:pt idx="9982">
                  <c:v>42122.166493055556</c:v>
                </c:pt>
                <c:pt idx="9983">
                  <c:v>42122.166550925926</c:v>
                </c:pt>
                <c:pt idx="9984">
                  <c:v>42122.166608796295</c:v>
                </c:pt>
                <c:pt idx="9985">
                  <c:v>42122.166655092595</c:v>
                </c:pt>
                <c:pt idx="9986">
                  <c:v>42122.166712962964</c:v>
                </c:pt>
                <c:pt idx="9987">
                  <c:v>42122.166770833333</c:v>
                </c:pt>
                <c:pt idx="9988">
                  <c:v>42122.166817129626</c:v>
                </c:pt>
                <c:pt idx="9989">
                  <c:v>42122.166875000003</c:v>
                </c:pt>
                <c:pt idx="9990">
                  <c:v>42122.166932870372</c:v>
                </c:pt>
                <c:pt idx="9991">
                  <c:v>42122.166990740741</c:v>
                </c:pt>
                <c:pt idx="9992">
                  <c:v>42122.167037037034</c:v>
                </c:pt>
                <c:pt idx="9993">
                  <c:v>42122.167094907411</c:v>
                </c:pt>
                <c:pt idx="9994">
                  <c:v>42122.16715277778</c:v>
                </c:pt>
                <c:pt idx="9995">
                  <c:v>42122.167199074072</c:v>
                </c:pt>
                <c:pt idx="9996">
                  <c:v>42122.167256944442</c:v>
                </c:pt>
                <c:pt idx="9997">
                  <c:v>42122.167314814818</c:v>
                </c:pt>
                <c:pt idx="9998">
                  <c:v>42122.167361111111</c:v>
                </c:pt>
                <c:pt idx="9999">
                  <c:v>42122.16741898148</c:v>
                </c:pt>
                <c:pt idx="10000">
                  <c:v>42122.16747685185</c:v>
                </c:pt>
                <c:pt idx="10001">
                  <c:v>42122.167523148149</c:v>
                </c:pt>
                <c:pt idx="10002">
                  <c:v>42122.167581018519</c:v>
                </c:pt>
                <c:pt idx="10003">
                  <c:v>42122.167638888888</c:v>
                </c:pt>
                <c:pt idx="10004">
                  <c:v>42122.167685185188</c:v>
                </c:pt>
                <c:pt idx="10005">
                  <c:v>42122.167743055557</c:v>
                </c:pt>
                <c:pt idx="10006">
                  <c:v>42122.167800925927</c:v>
                </c:pt>
                <c:pt idx="10007">
                  <c:v>42122.167858796296</c:v>
                </c:pt>
                <c:pt idx="10008">
                  <c:v>42122.167905092596</c:v>
                </c:pt>
                <c:pt idx="10009">
                  <c:v>42122.167962962965</c:v>
                </c:pt>
                <c:pt idx="10010">
                  <c:v>42122.168020833335</c:v>
                </c:pt>
                <c:pt idx="10011">
                  <c:v>42122.168067129627</c:v>
                </c:pt>
                <c:pt idx="10012">
                  <c:v>42122.168124999997</c:v>
                </c:pt>
                <c:pt idx="10013">
                  <c:v>42122.168182870373</c:v>
                </c:pt>
                <c:pt idx="10014">
                  <c:v>42122.168229166666</c:v>
                </c:pt>
                <c:pt idx="10015">
                  <c:v>42122.168287037035</c:v>
                </c:pt>
                <c:pt idx="10016">
                  <c:v>42122.168344907404</c:v>
                </c:pt>
                <c:pt idx="10017">
                  <c:v>42122.168391203704</c:v>
                </c:pt>
                <c:pt idx="10018">
                  <c:v>42122.168449074074</c:v>
                </c:pt>
                <c:pt idx="10019">
                  <c:v>42122.168506944443</c:v>
                </c:pt>
                <c:pt idx="10020">
                  <c:v>42122.168553240743</c:v>
                </c:pt>
                <c:pt idx="10021">
                  <c:v>42122.168611111112</c:v>
                </c:pt>
                <c:pt idx="10022">
                  <c:v>42122.168668981481</c:v>
                </c:pt>
                <c:pt idx="10023">
                  <c:v>42122.168726851851</c:v>
                </c:pt>
                <c:pt idx="10024">
                  <c:v>42122.168773148151</c:v>
                </c:pt>
                <c:pt idx="10025">
                  <c:v>42122.16883101852</c:v>
                </c:pt>
                <c:pt idx="10026">
                  <c:v>42122.168888888889</c:v>
                </c:pt>
                <c:pt idx="10027">
                  <c:v>42122.168935185182</c:v>
                </c:pt>
                <c:pt idx="10028">
                  <c:v>42122.168993055559</c:v>
                </c:pt>
                <c:pt idx="10029">
                  <c:v>42122.169050925928</c:v>
                </c:pt>
                <c:pt idx="10030">
                  <c:v>42122.16909722222</c:v>
                </c:pt>
                <c:pt idx="10031">
                  <c:v>42122.16915509259</c:v>
                </c:pt>
                <c:pt idx="10032">
                  <c:v>42122.169212962966</c:v>
                </c:pt>
                <c:pt idx="10033">
                  <c:v>42122.169259259259</c:v>
                </c:pt>
                <c:pt idx="10034">
                  <c:v>42122.169317129628</c:v>
                </c:pt>
                <c:pt idx="10035">
                  <c:v>42122.169374999998</c:v>
                </c:pt>
                <c:pt idx="10036">
                  <c:v>42122.169421296298</c:v>
                </c:pt>
                <c:pt idx="10037">
                  <c:v>42122.169479166667</c:v>
                </c:pt>
                <c:pt idx="10038">
                  <c:v>42122.169537037036</c:v>
                </c:pt>
                <c:pt idx="10039">
                  <c:v>42122.169583333336</c:v>
                </c:pt>
                <c:pt idx="10040">
                  <c:v>42122.169641203705</c:v>
                </c:pt>
                <c:pt idx="10041">
                  <c:v>42122.169699074075</c:v>
                </c:pt>
                <c:pt idx="10042">
                  <c:v>42122.169756944444</c:v>
                </c:pt>
                <c:pt idx="10043">
                  <c:v>42122.169803240744</c:v>
                </c:pt>
                <c:pt idx="10044">
                  <c:v>42122.169861111113</c:v>
                </c:pt>
                <c:pt idx="10045">
                  <c:v>42122.169918981483</c:v>
                </c:pt>
                <c:pt idx="10046">
                  <c:v>42122.169965277775</c:v>
                </c:pt>
                <c:pt idx="10047">
                  <c:v>42122.170023148145</c:v>
                </c:pt>
                <c:pt idx="10048">
                  <c:v>42122.170081018521</c:v>
                </c:pt>
                <c:pt idx="10049">
                  <c:v>42122.170127314814</c:v>
                </c:pt>
                <c:pt idx="10050">
                  <c:v>42122.170185185183</c:v>
                </c:pt>
                <c:pt idx="10051">
                  <c:v>42122.170243055552</c:v>
                </c:pt>
                <c:pt idx="10052">
                  <c:v>42122.170289351852</c:v>
                </c:pt>
                <c:pt idx="10053">
                  <c:v>42122.170347222222</c:v>
                </c:pt>
                <c:pt idx="10054">
                  <c:v>42122.170405092591</c:v>
                </c:pt>
                <c:pt idx="10055">
                  <c:v>42122.170451388891</c:v>
                </c:pt>
                <c:pt idx="10056">
                  <c:v>42122.17050925926</c:v>
                </c:pt>
                <c:pt idx="10057">
                  <c:v>42122.170567129629</c:v>
                </c:pt>
                <c:pt idx="10058">
                  <c:v>42122.170624999999</c:v>
                </c:pt>
                <c:pt idx="10059">
                  <c:v>42122.170671296299</c:v>
                </c:pt>
                <c:pt idx="10060">
                  <c:v>42122.170729166668</c:v>
                </c:pt>
                <c:pt idx="10061">
                  <c:v>42122.170787037037</c:v>
                </c:pt>
                <c:pt idx="10062">
                  <c:v>42122.17083333333</c:v>
                </c:pt>
                <c:pt idx="10063">
                  <c:v>42122.170891203707</c:v>
                </c:pt>
                <c:pt idx="10064">
                  <c:v>42122.170949074076</c:v>
                </c:pt>
                <c:pt idx="10065">
                  <c:v>42122.170995370368</c:v>
                </c:pt>
                <c:pt idx="10066">
                  <c:v>42122.171053240738</c:v>
                </c:pt>
                <c:pt idx="10067">
                  <c:v>42122.171111111114</c:v>
                </c:pt>
                <c:pt idx="10068">
                  <c:v>42122.171157407407</c:v>
                </c:pt>
                <c:pt idx="10069">
                  <c:v>42122.171215277776</c:v>
                </c:pt>
                <c:pt idx="10070">
                  <c:v>42122.171273148146</c:v>
                </c:pt>
                <c:pt idx="10071">
                  <c:v>42122.171319444446</c:v>
                </c:pt>
                <c:pt idx="10072">
                  <c:v>42122.171377314815</c:v>
                </c:pt>
                <c:pt idx="10073">
                  <c:v>42122.171435185184</c:v>
                </c:pt>
                <c:pt idx="10074">
                  <c:v>42122.171493055554</c:v>
                </c:pt>
                <c:pt idx="10075">
                  <c:v>42122.171539351853</c:v>
                </c:pt>
                <c:pt idx="10076">
                  <c:v>42122.171597222223</c:v>
                </c:pt>
                <c:pt idx="10077">
                  <c:v>42122.171655092592</c:v>
                </c:pt>
                <c:pt idx="10078">
                  <c:v>42122.171701388892</c:v>
                </c:pt>
                <c:pt idx="10079">
                  <c:v>42122.171759259261</c:v>
                </c:pt>
                <c:pt idx="10080">
                  <c:v>42122.171817129631</c:v>
                </c:pt>
                <c:pt idx="10081">
                  <c:v>42122.171863425923</c:v>
                </c:pt>
                <c:pt idx="10082">
                  <c:v>42122.1719212963</c:v>
                </c:pt>
                <c:pt idx="10083">
                  <c:v>42122.171979166669</c:v>
                </c:pt>
                <c:pt idx="10084">
                  <c:v>42122.172025462962</c:v>
                </c:pt>
                <c:pt idx="10085">
                  <c:v>42122.172083333331</c:v>
                </c:pt>
                <c:pt idx="10086">
                  <c:v>42122.1721412037</c:v>
                </c:pt>
                <c:pt idx="10087">
                  <c:v>42122.1721875</c:v>
                </c:pt>
                <c:pt idx="10088">
                  <c:v>42122.17224537037</c:v>
                </c:pt>
                <c:pt idx="10089">
                  <c:v>42122.172303240739</c:v>
                </c:pt>
                <c:pt idx="10090">
                  <c:v>42122.172361111108</c:v>
                </c:pt>
                <c:pt idx="10091">
                  <c:v>42122.172407407408</c:v>
                </c:pt>
                <c:pt idx="10092">
                  <c:v>42122.172465277778</c:v>
                </c:pt>
                <c:pt idx="10093">
                  <c:v>42122.172523148147</c:v>
                </c:pt>
                <c:pt idx="10094">
                  <c:v>42122.172569444447</c:v>
                </c:pt>
                <c:pt idx="10095">
                  <c:v>42122.172627314816</c:v>
                </c:pt>
                <c:pt idx="10096">
                  <c:v>42122.172685185185</c:v>
                </c:pt>
                <c:pt idx="10097">
                  <c:v>42122.172731481478</c:v>
                </c:pt>
                <c:pt idx="10098">
                  <c:v>42122.172789351855</c:v>
                </c:pt>
                <c:pt idx="10099">
                  <c:v>42122.172847222224</c:v>
                </c:pt>
                <c:pt idx="10100">
                  <c:v>42122.172893518517</c:v>
                </c:pt>
                <c:pt idx="10101">
                  <c:v>42122.172951388886</c:v>
                </c:pt>
                <c:pt idx="10102">
                  <c:v>42122.173009259262</c:v>
                </c:pt>
                <c:pt idx="10103">
                  <c:v>42122.173055555555</c:v>
                </c:pt>
                <c:pt idx="10104">
                  <c:v>42122.173113425924</c:v>
                </c:pt>
                <c:pt idx="10105">
                  <c:v>42122.173171296294</c:v>
                </c:pt>
                <c:pt idx="10106">
                  <c:v>42122.173229166663</c:v>
                </c:pt>
                <c:pt idx="10107">
                  <c:v>42122.173275462963</c:v>
                </c:pt>
                <c:pt idx="10108">
                  <c:v>42122.173333333332</c:v>
                </c:pt>
                <c:pt idx="10109">
                  <c:v>42122.173391203702</c:v>
                </c:pt>
                <c:pt idx="10110">
                  <c:v>42122.173437500001</c:v>
                </c:pt>
                <c:pt idx="10111">
                  <c:v>42122.173495370371</c:v>
                </c:pt>
                <c:pt idx="10112">
                  <c:v>42122.17355324074</c:v>
                </c:pt>
                <c:pt idx="10113">
                  <c:v>42122.17359953704</c:v>
                </c:pt>
                <c:pt idx="10114">
                  <c:v>42122.173657407409</c:v>
                </c:pt>
                <c:pt idx="10115">
                  <c:v>42122.173715277779</c:v>
                </c:pt>
                <c:pt idx="10116">
                  <c:v>42122.173761574071</c:v>
                </c:pt>
                <c:pt idx="10117">
                  <c:v>42122.173819444448</c:v>
                </c:pt>
                <c:pt idx="10118">
                  <c:v>42122.173877314817</c:v>
                </c:pt>
                <c:pt idx="10119">
                  <c:v>42122.17392361111</c:v>
                </c:pt>
                <c:pt idx="10120">
                  <c:v>42122.173981481479</c:v>
                </c:pt>
                <c:pt idx="10121">
                  <c:v>42122.174039351848</c:v>
                </c:pt>
                <c:pt idx="10122">
                  <c:v>42122.174085648148</c:v>
                </c:pt>
                <c:pt idx="10123">
                  <c:v>42122.174143518518</c:v>
                </c:pt>
                <c:pt idx="10124">
                  <c:v>42122.174201388887</c:v>
                </c:pt>
                <c:pt idx="10125">
                  <c:v>42122.174259259256</c:v>
                </c:pt>
                <c:pt idx="10126">
                  <c:v>42122.174305555556</c:v>
                </c:pt>
                <c:pt idx="10127">
                  <c:v>42122.174363425926</c:v>
                </c:pt>
                <c:pt idx="10128">
                  <c:v>42122.174421296295</c:v>
                </c:pt>
                <c:pt idx="10129">
                  <c:v>42122.174467592595</c:v>
                </c:pt>
                <c:pt idx="10130">
                  <c:v>42122.174525462964</c:v>
                </c:pt>
                <c:pt idx="10131">
                  <c:v>42122.174583333333</c:v>
                </c:pt>
                <c:pt idx="10132">
                  <c:v>42122.174629629626</c:v>
                </c:pt>
                <c:pt idx="10133">
                  <c:v>42122.174687500003</c:v>
                </c:pt>
                <c:pt idx="10134">
                  <c:v>42122.174745370372</c:v>
                </c:pt>
                <c:pt idx="10135">
                  <c:v>42122.174791666665</c:v>
                </c:pt>
                <c:pt idx="10136">
                  <c:v>42122.174849537034</c:v>
                </c:pt>
                <c:pt idx="10137">
                  <c:v>42122.174907407411</c:v>
                </c:pt>
                <c:pt idx="10138">
                  <c:v>42122.174953703703</c:v>
                </c:pt>
                <c:pt idx="10139">
                  <c:v>42122.175011574072</c:v>
                </c:pt>
                <c:pt idx="10140">
                  <c:v>42122.175069444442</c:v>
                </c:pt>
                <c:pt idx="10141">
                  <c:v>42122.175127314818</c:v>
                </c:pt>
                <c:pt idx="10142">
                  <c:v>42122.175173611111</c:v>
                </c:pt>
                <c:pt idx="10143">
                  <c:v>42122.17523148148</c:v>
                </c:pt>
                <c:pt idx="10144">
                  <c:v>42122.17528935185</c:v>
                </c:pt>
                <c:pt idx="10145">
                  <c:v>42122.175335648149</c:v>
                </c:pt>
                <c:pt idx="10146">
                  <c:v>42122.175393518519</c:v>
                </c:pt>
                <c:pt idx="10147">
                  <c:v>42122.175451388888</c:v>
                </c:pt>
                <c:pt idx="10148">
                  <c:v>42122.175497685188</c:v>
                </c:pt>
                <c:pt idx="10149">
                  <c:v>42122.175555555557</c:v>
                </c:pt>
                <c:pt idx="10150">
                  <c:v>42122.175613425927</c:v>
                </c:pt>
                <c:pt idx="10151">
                  <c:v>42122.175659722219</c:v>
                </c:pt>
                <c:pt idx="10152">
                  <c:v>42122.175717592596</c:v>
                </c:pt>
                <c:pt idx="10153">
                  <c:v>42122.175775462965</c:v>
                </c:pt>
                <c:pt idx="10154">
                  <c:v>42122.175821759258</c:v>
                </c:pt>
                <c:pt idx="10155">
                  <c:v>42122.175879629627</c:v>
                </c:pt>
                <c:pt idx="10156">
                  <c:v>42122.175937499997</c:v>
                </c:pt>
                <c:pt idx="10157">
                  <c:v>42122.175995370373</c:v>
                </c:pt>
                <c:pt idx="10158">
                  <c:v>42122.176041666666</c:v>
                </c:pt>
                <c:pt idx="10159">
                  <c:v>42122.176099537035</c:v>
                </c:pt>
                <c:pt idx="10160">
                  <c:v>42122.176157407404</c:v>
                </c:pt>
                <c:pt idx="10161">
                  <c:v>42122.176203703704</c:v>
                </c:pt>
                <c:pt idx="10162">
                  <c:v>42122.176261574074</c:v>
                </c:pt>
                <c:pt idx="10163">
                  <c:v>42122.176319444443</c:v>
                </c:pt>
                <c:pt idx="10164">
                  <c:v>42122.176365740743</c:v>
                </c:pt>
                <c:pt idx="10165">
                  <c:v>42122.176423611112</c:v>
                </c:pt>
                <c:pt idx="10166">
                  <c:v>42122.176481481481</c:v>
                </c:pt>
                <c:pt idx="10167">
                  <c:v>42122.176527777781</c:v>
                </c:pt>
                <c:pt idx="10168">
                  <c:v>42122.176585648151</c:v>
                </c:pt>
                <c:pt idx="10169">
                  <c:v>42122.17664351852</c:v>
                </c:pt>
                <c:pt idx="10170">
                  <c:v>42122.176689814813</c:v>
                </c:pt>
                <c:pt idx="10171">
                  <c:v>42122.176747685182</c:v>
                </c:pt>
                <c:pt idx="10172">
                  <c:v>42122.176805555559</c:v>
                </c:pt>
                <c:pt idx="10173">
                  <c:v>42122.176863425928</c:v>
                </c:pt>
                <c:pt idx="10174">
                  <c:v>42122.17690972222</c:v>
                </c:pt>
                <c:pt idx="10175">
                  <c:v>42122.17696759259</c:v>
                </c:pt>
                <c:pt idx="10176">
                  <c:v>42122.177025462966</c:v>
                </c:pt>
                <c:pt idx="10177">
                  <c:v>42122.177071759259</c:v>
                </c:pt>
                <c:pt idx="10178">
                  <c:v>42122.177129629628</c:v>
                </c:pt>
                <c:pt idx="10179">
                  <c:v>42122.177187499998</c:v>
                </c:pt>
                <c:pt idx="10180">
                  <c:v>42122.177233796298</c:v>
                </c:pt>
                <c:pt idx="10181">
                  <c:v>42122.177291666667</c:v>
                </c:pt>
                <c:pt idx="10182">
                  <c:v>42122.177349537036</c:v>
                </c:pt>
                <c:pt idx="10183">
                  <c:v>42122.177395833336</c:v>
                </c:pt>
                <c:pt idx="10184">
                  <c:v>42122.177453703705</c:v>
                </c:pt>
                <c:pt idx="10185">
                  <c:v>42122.177511574075</c:v>
                </c:pt>
                <c:pt idx="10186">
                  <c:v>42122.177557870367</c:v>
                </c:pt>
                <c:pt idx="10187">
                  <c:v>42122.177615740744</c:v>
                </c:pt>
                <c:pt idx="10188">
                  <c:v>42122.177673611113</c:v>
                </c:pt>
                <c:pt idx="10189">
                  <c:v>42122.177731481483</c:v>
                </c:pt>
                <c:pt idx="10190">
                  <c:v>42122.177777777775</c:v>
                </c:pt>
                <c:pt idx="10191">
                  <c:v>42122.177835648145</c:v>
                </c:pt>
                <c:pt idx="10192">
                  <c:v>42122.177893518521</c:v>
                </c:pt>
                <c:pt idx="10193">
                  <c:v>42122.177939814814</c:v>
                </c:pt>
                <c:pt idx="10194">
                  <c:v>42122.177997685183</c:v>
                </c:pt>
                <c:pt idx="10195">
                  <c:v>42122.178055555552</c:v>
                </c:pt>
                <c:pt idx="10196">
                  <c:v>42122.178101851852</c:v>
                </c:pt>
                <c:pt idx="10197">
                  <c:v>42122.178159722222</c:v>
                </c:pt>
                <c:pt idx="10198">
                  <c:v>42122.178217592591</c:v>
                </c:pt>
                <c:pt idx="10199">
                  <c:v>42122.178263888891</c:v>
                </c:pt>
                <c:pt idx="10200">
                  <c:v>42122.17832175926</c:v>
                </c:pt>
                <c:pt idx="10201">
                  <c:v>42122.178379629629</c:v>
                </c:pt>
                <c:pt idx="10202">
                  <c:v>42122.178425925929</c:v>
                </c:pt>
                <c:pt idx="10203">
                  <c:v>42122.178483796299</c:v>
                </c:pt>
                <c:pt idx="10204">
                  <c:v>42122.178541666668</c:v>
                </c:pt>
                <c:pt idx="10205">
                  <c:v>42122.178587962961</c:v>
                </c:pt>
                <c:pt idx="10206">
                  <c:v>42122.17864583333</c:v>
                </c:pt>
                <c:pt idx="10207">
                  <c:v>42122.178703703707</c:v>
                </c:pt>
                <c:pt idx="10208">
                  <c:v>42122.178761574076</c:v>
                </c:pt>
                <c:pt idx="10209">
                  <c:v>42122.178807870368</c:v>
                </c:pt>
                <c:pt idx="10210">
                  <c:v>42122.178865740738</c:v>
                </c:pt>
                <c:pt idx="10211">
                  <c:v>42122.178923611114</c:v>
                </c:pt>
                <c:pt idx="10212">
                  <c:v>42122.178969907407</c:v>
                </c:pt>
                <c:pt idx="10213">
                  <c:v>42122.179027777776</c:v>
                </c:pt>
                <c:pt idx="10214">
                  <c:v>42122.179085648146</c:v>
                </c:pt>
                <c:pt idx="10215">
                  <c:v>42122.179131944446</c:v>
                </c:pt>
                <c:pt idx="10216">
                  <c:v>42122.179189814815</c:v>
                </c:pt>
                <c:pt idx="10217">
                  <c:v>42122.179247685184</c:v>
                </c:pt>
                <c:pt idx="10218">
                  <c:v>42122.179293981484</c:v>
                </c:pt>
                <c:pt idx="10219">
                  <c:v>42122.179351851853</c:v>
                </c:pt>
                <c:pt idx="10220">
                  <c:v>42122.179409722223</c:v>
                </c:pt>
                <c:pt idx="10221">
                  <c:v>42122.179456018515</c:v>
                </c:pt>
                <c:pt idx="10222">
                  <c:v>42122.179513888892</c:v>
                </c:pt>
                <c:pt idx="10223">
                  <c:v>42122.179571759261</c:v>
                </c:pt>
                <c:pt idx="10224">
                  <c:v>42122.179629629631</c:v>
                </c:pt>
                <c:pt idx="10225">
                  <c:v>42122.179675925923</c:v>
                </c:pt>
                <c:pt idx="10226">
                  <c:v>42122.1797337963</c:v>
                </c:pt>
                <c:pt idx="10227">
                  <c:v>42122.179791666669</c:v>
                </c:pt>
                <c:pt idx="10228">
                  <c:v>42122.179837962962</c:v>
                </c:pt>
                <c:pt idx="10229">
                  <c:v>42122.179895833331</c:v>
                </c:pt>
                <c:pt idx="10230">
                  <c:v>42122.1799537037</c:v>
                </c:pt>
                <c:pt idx="10231">
                  <c:v>42122.18</c:v>
                </c:pt>
                <c:pt idx="10232">
                  <c:v>42122.18005787037</c:v>
                </c:pt>
                <c:pt idx="10233">
                  <c:v>42122.180115740739</c:v>
                </c:pt>
                <c:pt idx="10234">
                  <c:v>42122.180162037039</c:v>
                </c:pt>
                <c:pt idx="10235">
                  <c:v>42122.180219907408</c:v>
                </c:pt>
                <c:pt idx="10236">
                  <c:v>42122.180277777778</c:v>
                </c:pt>
                <c:pt idx="10237">
                  <c:v>42122.180324074077</c:v>
                </c:pt>
                <c:pt idx="10238">
                  <c:v>42122.180381944447</c:v>
                </c:pt>
                <c:pt idx="10239">
                  <c:v>42122.180439814816</c:v>
                </c:pt>
                <c:pt idx="10240">
                  <c:v>42122.180497685185</c:v>
                </c:pt>
                <c:pt idx="10241">
                  <c:v>42122.180543981478</c:v>
                </c:pt>
                <c:pt idx="10242">
                  <c:v>42122.180601851855</c:v>
                </c:pt>
                <c:pt idx="10243">
                  <c:v>42122.180659722224</c:v>
                </c:pt>
                <c:pt idx="10244">
                  <c:v>42122.180706018517</c:v>
                </c:pt>
                <c:pt idx="10245">
                  <c:v>42122.180763888886</c:v>
                </c:pt>
                <c:pt idx="10246">
                  <c:v>42122.180821759262</c:v>
                </c:pt>
                <c:pt idx="10247">
                  <c:v>42122.180868055555</c:v>
                </c:pt>
                <c:pt idx="10248">
                  <c:v>42122.180925925924</c:v>
                </c:pt>
                <c:pt idx="10249">
                  <c:v>42122.180983796294</c:v>
                </c:pt>
                <c:pt idx="10250">
                  <c:v>42122.181030092594</c:v>
                </c:pt>
                <c:pt idx="10251">
                  <c:v>42122.181087962963</c:v>
                </c:pt>
                <c:pt idx="10252">
                  <c:v>42122.181145833332</c:v>
                </c:pt>
                <c:pt idx="10253">
                  <c:v>42122.181192129632</c:v>
                </c:pt>
                <c:pt idx="10254">
                  <c:v>42122.181250000001</c:v>
                </c:pt>
                <c:pt idx="10255">
                  <c:v>42122.181307870371</c:v>
                </c:pt>
                <c:pt idx="10256">
                  <c:v>42122.181354166663</c:v>
                </c:pt>
                <c:pt idx="10257">
                  <c:v>42122.18141203704</c:v>
                </c:pt>
                <c:pt idx="10258">
                  <c:v>42122.181469907409</c:v>
                </c:pt>
                <c:pt idx="10259">
                  <c:v>42122.181527777779</c:v>
                </c:pt>
                <c:pt idx="10260">
                  <c:v>42122.181574074071</c:v>
                </c:pt>
                <c:pt idx="10261">
                  <c:v>42122.181631944448</c:v>
                </c:pt>
                <c:pt idx="10262">
                  <c:v>42122.181689814817</c:v>
                </c:pt>
                <c:pt idx="10263">
                  <c:v>42122.18173611111</c:v>
                </c:pt>
                <c:pt idx="10264">
                  <c:v>42122.181793981479</c:v>
                </c:pt>
                <c:pt idx="10265">
                  <c:v>42122.181851851848</c:v>
                </c:pt>
                <c:pt idx="10266">
                  <c:v>42122.181898148148</c:v>
                </c:pt>
                <c:pt idx="10267">
                  <c:v>42122.181956018518</c:v>
                </c:pt>
                <c:pt idx="10268">
                  <c:v>42122.182013888887</c:v>
                </c:pt>
                <c:pt idx="10269">
                  <c:v>42122.182060185187</c:v>
                </c:pt>
                <c:pt idx="10270">
                  <c:v>42122.182118055556</c:v>
                </c:pt>
                <c:pt idx="10271">
                  <c:v>42122.182175925926</c:v>
                </c:pt>
                <c:pt idx="10272">
                  <c:v>42122.182222222225</c:v>
                </c:pt>
                <c:pt idx="10273">
                  <c:v>42122.182280092595</c:v>
                </c:pt>
                <c:pt idx="10274">
                  <c:v>42122.182337962964</c:v>
                </c:pt>
                <c:pt idx="10275">
                  <c:v>42122.182395833333</c:v>
                </c:pt>
                <c:pt idx="10276">
                  <c:v>42122.182442129626</c:v>
                </c:pt>
                <c:pt idx="10277">
                  <c:v>42122.182500000003</c:v>
                </c:pt>
                <c:pt idx="10278">
                  <c:v>42122.182557870372</c:v>
                </c:pt>
                <c:pt idx="10279">
                  <c:v>42122.182604166665</c:v>
                </c:pt>
                <c:pt idx="10280">
                  <c:v>42122.182662037034</c:v>
                </c:pt>
                <c:pt idx="10281">
                  <c:v>42122.182719907411</c:v>
                </c:pt>
                <c:pt idx="10282">
                  <c:v>42122.182766203703</c:v>
                </c:pt>
                <c:pt idx="10283">
                  <c:v>42122.182824074072</c:v>
                </c:pt>
                <c:pt idx="10284">
                  <c:v>42122.182881944442</c:v>
                </c:pt>
                <c:pt idx="10285">
                  <c:v>42122.182928240742</c:v>
                </c:pt>
                <c:pt idx="10286">
                  <c:v>42122.182986111111</c:v>
                </c:pt>
                <c:pt idx="10287">
                  <c:v>42122.18304398148</c:v>
                </c:pt>
                <c:pt idx="10288">
                  <c:v>42122.18309027778</c:v>
                </c:pt>
                <c:pt idx="10289">
                  <c:v>42122.183148148149</c:v>
                </c:pt>
                <c:pt idx="10290">
                  <c:v>42122.183206018519</c:v>
                </c:pt>
                <c:pt idx="10291">
                  <c:v>42122.183263888888</c:v>
                </c:pt>
                <c:pt idx="10292">
                  <c:v>42122.183310185188</c:v>
                </c:pt>
                <c:pt idx="10293">
                  <c:v>42122.183368055557</c:v>
                </c:pt>
                <c:pt idx="10294">
                  <c:v>42122.183425925927</c:v>
                </c:pt>
                <c:pt idx="10295">
                  <c:v>42122.183472222219</c:v>
                </c:pt>
                <c:pt idx="10296">
                  <c:v>42122.183530092596</c:v>
                </c:pt>
                <c:pt idx="10297">
                  <c:v>42122.183587962965</c:v>
                </c:pt>
                <c:pt idx="10298">
                  <c:v>42122.183634259258</c:v>
                </c:pt>
                <c:pt idx="10299">
                  <c:v>42122.183692129627</c:v>
                </c:pt>
                <c:pt idx="10300">
                  <c:v>42122.183749999997</c:v>
                </c:pt>
                <c:pt idx="10301">
                  <c:v>42122.183796296296</c:v>
                </c:pt>
                <c:pt idx="10302">
                  <c:v>42122.183854166666</c:v>
                </c:pt>
                <c:pt idx="10303">
                  <c:v>42122.183912037035</c:v>
                </c:pt>
                <c:pt idx="10304">
                  <c:v>42122.183958333335</c:v>
                </c:pt>
                <c:pt idx="10305">
                  <c:v>42122.184016203704</c:v>
                </c:pt>
                <c:pt idx="10306">
                  <c:v>42122.184074074074</c:v>
                </c:pt>
                <c:pt idx="10307">
                  <c:v>42122.184131944443</c:v>
                </c:pt>
                <c:pt idx="10308">
                  <c:v>42122.184178240743</c:v>
                </c:pt>
                <c:pt idx="10309">
                  <c:v>42122.184236111112</c:v>
                </c:pt>
                <c:pt idx="10310">
                  <c:v>42122.184293981481</c:v>
                </c:pt>
                <c:pt idx="10311">
                  <c:v>42122.184340277781</c:v>
                </c:pt>
                <c:pt idx="10312">
                  <c:v>42122.184398148151</c:v>
                </c:pt>
                <c:pt idx="10313">
                  <c:v>42122.18445601852</c:v>
                </c:pt>
                <c:pt idx="10314">
                  <c:v>42122.184502314813</c:v>
                </c:pt>
                <c:pt idx="10315">
                  <c:v>42122.184560185182</c:v>
                </c:pt>
                <c:pt idx="10316">
                  <c:v>42122.184618055559</c:v>
                </c:pt>
                <c:pt idx="10317">
                  <c:v>42122.184664351851</c:v>
                </c:pt>
                <c:pt idx="10318">
                  <c:v>42122.18472222222</c:v>
                </c:pt>
                <c:pt idx="10319">
                  <c:v>42122.18478009259</c:v>
                </c:pt>
                <c:pt idx="10320">
                  <c:v>42122.18482638889</c:v>
                </c:pt>
                <c:pt idx="10321">
                  <c:v>42122.184884259259</c:v>
                </c:pt>
                <c:pt idx="10322">
                  <c:v>42122.184942129628</c:v>
                </c:pt>
                <c:pt idx="10323">
                  <c:v>42122.184999999998</c:v>
                </c:pt>
                <c:pt idx="10324">
                  <c:v>42122.185046296298</c:v>
                </c:pt>
                <c:pt idx="10325">
                  <c:v>42122.185104166667</c:v>
                </c:pt>
                <c:pt idx="10326">
                  <c:v>42122.185162037036</c:v>
                </c:pt>
                <c:pt idx="10327">
                  <c:v>42122.185208333336</c:v>
                </c:pt>
                <c:pt idx="10328">
                  <c:v>42122.185266203705</c:v>
                </c:pt>
                <c:pt idx="10329">
                  <c:v>42122.185324074075</c:v>
                </c:pt>
                <c:pt idx="10330">
                  <c:v>42122.185370370367</c:v>
                </c:pt>
                <c:pt idx="10331">
                  <c:v>42122.185428240744</c:v>
                </c:pt>
                <c:pt idx="10332">
                  <c:v>42122.185486111113</c:v>
                </c:pt>
                <c:pt idx="10333">
                  <c:v>42122.185532407406</c:v>
                </c:pt>
                <c:pt idx="10334">
                  <c:v>42122.185590277775</c:v>
                </c:pt>
                <c:pt idx="10335">
                  <c:v>42122.185648148145</c:v>
                </c:pt>
                <c:pt idx="10336">
                  <c:v>42122.185694444444</c:v>
                </c:pt>
                <c:pt idx="10337">
                  <c:v>42122.185752314814</c:v>
                </c:pt>
                <c:pt idx="10338">
                  <c:v>42122.185810185183</c:v>
                </c:pt>
                <c:pt idx="10339">
                  <c:v>42122.185856481483</c:v>
                </c:pt>
                <c:pt idx="10340">
                  <c:v>42122.185914351852</c:v>
                </c:pt>
                <c:pt idx="10341">
                  <c:v>42122.185972222222</c:v>
                </c:pt>
                <c:pt idx="10342">
                  <c:v>42122.186030092591</c:v>
                </c:pt>
                <c:pt idx="10343">
                  <c:v>42122.186076388891</c:v>
                </c:pt>
                <c:pt idx="10344">
                  <c:v>42122.18613425926</c:v>
                </c:pt>
                <c:pt idx="10345">
                  <c:v>42122.186192129629</c:v>
                </c:pt>
                <c:pt idx="10346">
                  <c:v>42122.186238425929</c:v>
                </c:pt>
                <c:pt idx="10347">
                  <c:v>42122.186296296299</c:v>
                </c:pt>
                <c:pt idx="10348">
                  <c:v>42122.186354166668</c:v>
                </c:pt>
                <c:pt idx="10349">
                  <c:v>42122.186400462961</c:v>
                </c:pt>
                <c:pt idx="10350">
                  <c:v>42122.18645833333</c:v>
                </c:pt>
                <c:pt idx="10351">
                  <c:v>42122.186516203707</c:v>
                </c:pt>
                <c:pt idx="10352">
                  <c:v>42122.186562499999</c:v>
                </c:pt>
                <c:pt idx="10353">
                  <c:v>42122.186620370368</c:v>
                </c:pt>
                <c:pt idx="10354">
                  <c:v>42122.186678240738</c:v>
                </c:pt>
                <c:pt idx="10355">
                  <c:v>42122.186724537038</c:v>
                </c:pt>
                <c:pt idx="10356">
                  <c:v>42122.186782407407</c:v>
                </c:pt>
                <c:pt idx="10357">
                  <c:v>42122.186840277776</c:v>
                </c:pt>
                <c:pt idx="10358">
                  <c:v>42122.186898148146</c:v>
                </c:pt>
                <c:pt idx="10359">
                  <c:v>42122.186944444446</c:v>
                </c:pt>
                <c:pt idx="10360">
                  <c:v>42122.187002314815</c:v>
                </c:pt>
                <c:pt idx="10361">
                  <c:v>42122.187060185184</c:v>
                </c:pt>
                <c:pt idx="10362">
                  <c:v>42122.187106481484</c:v>
                </c:pt>
                <c:pt idx="10363">
                  <c:v>42122.187164351853</c:v>
                </c:pt>
                <c:pt idx="10364">
                  <c:v>42122.187222222223</c:v>
                </c:pt>
                <c:pt idx="10365">
                  <c:v>42122.187268518515</c:v>
                </c:pt>
                <c:pt idx="10366">
                  <c:v>42122.187326388892</c:v>
                </c:pt>
                <c:pt idx="10367">
                  <c:v>42122.187384259261</c:v>
                </c:pt>
                <c:pt idx="10368">
                  <c:v>42122.187430555554</c:v>
                </c:pt>
                <c:pt idx="10369">
                  <c:v>42122.187488425923</c:v>
                </c:pt>
                <c:pt idx="10370">
                  <c:v>42122.1875462963</c:v>
                </c:pt>
                <c:pt idx="10371">
                  <c:v>42122.187592592592</c:v>
                </c:pt>
                <c:pt idx="10372">
                  <c:v>42122.187650462962</c:v>
                </c:pt>
                <c:pt idx="10373">
                  <c:v>42122.187708333331</c:v>
                </c:pt>
                <c:pt idx="10374">
                  <c:v>42122.1877662037</c:v>
                </c:pt>
                <c:pt idx="10375">
                  <c:v>42122.1878125</c:v>
                </c:pt>
                <c:pt idx="10376">
                  <c:v>42122.18787037037</c:v>
                </c:pt>
                <c:pt idx="10377">
                  <c:v>42122.187928240739</c:v>
                </c:pt>
                <c:pt idx="10378">
                  <c:v>42122.187974537039</c:v>
                </c:pt>
                <c:pt idx="10379">
                  <c:v>42122.188032407408</c:v>
                </c:pt>
                <c:pt idx="10380">
                  <c:v>42122.188090277778</c:v>
                </c:pt>
                <c:pt idx="10381">
                  <c:v>42122.188136574077</c:v>
                </c:pt>
                <c:pt idx="10382">
                  <c:v>42122.188194444447</c:v>
                </c:pt>
                <c:pt idx="10383">
                  <c:v>42122.188252314816</c:v>
                </c:pt>
                <c:pt idx="10384">
                  <c:v>42122.188298611109</c:v>
                </c:pt>
                <c:pt idx="10385">
                  <c:v>42122.188356481478</c:v>
                </c:pt>
                <c:pt idx="10386">
                  <c:v>42122.188414351855</c:v>
                </c:pt>
                <c:pt idx="10387">
                  <c:v>42122.188460648147</c:v>
                </c:pt>
                <c:pt idx="10388">
                  <c:v>42122.188518518517</c:v>
                </c:pt>
                <c:pt idx="10389">
                  <c:v>42122.188576388886</c:v>
                </c:pt>
                <c:pt idx="10390">
                  <c:v>42122.188634259262</c:v>
                </c:pt>
                <c:pt idx="10391">
                  <c:v>42122.188680555555</c:v>
                </c:pt>
                <c:pt idx="10392">
                  <c:v>42122.188738425924</c:v>
                </c:pt>
                <c:pt idx="10393">
                  <c:v>42122.188796296294</c:v>
                </c:pt>
                <c:pt idx="10394">
                  <c:v>42122.188842592594</c:v>
                </c:pt>
                <c:pt idx="10395">
                  <c:v>42122.188900462963</c:v>
                </c:pt>
                <c:pt idx="10396">
                  <c:v>42122.188958333332</c:v>
                </c:pt>
                <c:pt idx="10397">
                  <c:v>42122.189004629632</c:v>
                </c:pt>
                <c:pt idx="10398">
                  <c:v>42122.189062500001</c:v>
                </c:pt>
                <c:pt idx="10399">
                  <c:v>42122.189120370371</c:v>
                </c:pt>
                <c:pt idx="10400">
                  <c:v>42122.189166666663</c:v>
                </c:pt>
                <c:pt idx="10401">
                  <c:v>42122.18922453704</c:v>
                </c:pt>
                <c:pt idx="10402">
                  <c:v>42122.189282407409</c:v>
                </c:pt>
                <c:pt idx="10403">
                  <c:v>42122.189328703702</c:v>
                </c:pt>
                <c:pt idx="10404">
                  <c:v>42122.189386574071</c:v>
                </c:pt>
                <c:pt idx="10405">
                  <c:v>42122.189444444448</c:v>
                </c:pt>
                <c:pt idx="10406">
                  <c:v>42122.189502314817</c:v>
                </c:pt>
                <c:pt idx="10407">
                  <c:v>42122.18954861111</c:v>
                </c:pt>
                <c:pt idx="10408">
                  <c:v>42122.189606481479</c:v>
                </c:pt>
                <c:pt idx="10409">
                  <c:v>42122.189664351848</c:v>
                </c:pt>
                <c:pt idx="10410">
                  <c:v>42122.189710648148</c:v>
                </c:pt>
                <c:pt idx="10411">
                  <c:v>42122.189768518518</c:v>
                </c:pt>
                <c:pt idx="10412">
                  <c:v>42122.189826388887</c:v>
                </c:pt>
                <c:pt idx="10413">
                  <c:v>42122.189872685187</c:v>
                </c:pt>
                <c:pt idx="10414">
                  <c:v>42122.189930555556</c:v>
                </c:pt>
                <c:pt idx="10415">
                  <c:v>42122.189988425926</c:v>
                </c:pt>
                <c:pt idx="10416">
                  <c:v>42122.190034722225</c:v>
                </c:pt>
                <c:pt idx="10417">
                  <c:v>42122.190092592595</c:v>
                </c:pt>
                <c:pt idx="10418">
                  <c:v>42122.190150462964</c:v>
                </c:pt>
                <c:pt idx="10419">
                  <c:v>42122.190196759257</c:v>
                </c:pt>
                <c:pt idx="10420">
                  <c:v>42122.190254629626</c:v>
                </c:pt>
                <c:pt idx="10421">
                  <c:v>42122.190312500003</c:v>
                </c:pt>
                <c:pt idx="10422">
                  <c:v>42122.190358796295</c:v>
                </c:pt>
                <c:pt idx="10423">
                  <c:v>42122.190416666665</c:v>
                </c:pt>
                <c:pt idx="10424">
                  <c:v>42122.190474537034</c:v>
                </c:pt>
                <c:pt idx="10425">
                  <c:v>42122.190532407411</c:v>
                </c:pt>
                <c:pt idx="10426">
                  <c:v>42122.190578703703</c:v>
                </c:pt>
                <c:pt idx="10427">
                  <c:v>42122.190636574072</c:v>
                </c:pt>
                <c:pt idx="10428">
                  <c:v>42122.190694444442</c:v>
                </c:pt>
                <c:pt idx="10429">
                  <c:v>42122.190740740742</c:v>
                </c:pt>
                <c:pt idx="10430">
                  <c:v>42122.190798611111</c:v>
                </c:pt>
                <c:pt idx="10431">
                  <c:v>42122.19085648148</c:v>
                </c:pt>
                <c:pt idx="10432">
                  <c:v>42122.19090277778</c:v>
                </c:pt>
                <c:pt idx="10433">
                  <c:v>42122.190960648149</c:v>
                </c:pt>
                <c:pt idx="10434">
                  <c:v>42122.191018518519</c:v>
                </c:pt>
                <c:pt idx="10435">
                  <c:v>42122.191064814811</c:v>
                </c:pt>
                <c:pt idx="10436">
                  <c:v>42122.191122685188</c:v>
                </c:pt>
                <c:pt idx="10437">
                  <c:v>42122.191180555557</c:v>
                </c:pt>
                <c:pt idx="10438">
                  <c:v>42122.19122685185</c:v>
                </c:pt>
                <c:pt idx="10439">
                  <c:v>42122.191284722219</c:v>
                </c:pt>
                <c:pt idx="10440">
                  <c:v>42122.191342592596</c:v>
                </c:pt>
                <c:pt idx="10441">
                  <c:v>42122.191400462965</c:v>
                </c:pt>
                <c:pt idx="10442">
                  <c:v>42122.191446759258</c:v>
                </c:pt>
                <c:pt idx="10443">
                  <c:v>42122.191504629627</c:v>
                </c:pt>
                <c:pt idx="10444">
                  <c:v>42122.191562499997</c:v>
                </c:pt>
                <c:pt idx="10445">
                  <c:v>42122.191608796296</c:v>
                </c:pt>
                <c:pt idx="10446">
                  <c:v>42122.191666666666</c:v>
                </c:pt>
                <c:pt idx="10447">
                  <c:v>42122.191724537035</c:v>
                </c:pt>
                <c:pt idx="10448">
                  <c:v>42122.191770833335</c:v>
                </c:pt>
                <c:pt idx="10449">
                  <c:v>42122.191828703704</c:v>
                </c:pt>
                <c:pt idx="10450">
                  <c:v>42122.191886574074</c:v>
                </c:pt>
                <c:pt idx="10451">
                  <c:v>42122.191932870373</c:v>
                </c:pt>
                <c:pt idx="10452">
                  <c:v>42122.191990740743</c:v>
                </c:pt>
                <c:pt idx="10453">
                  <c:v>42122.192048611112</c:v>
                </c:pt>
                <c:pt idx="10454">
                  <c:v>42122.192094907405</c:v>
                </c:pt>
                <c:pt idx="10455">
                  <c:v>42122.192152777781</c:v>
                </c:pt>
                <c:pt idx="10456">
                  <c:v>42122.192210648151</c:v>
                </c:pt>
                <c:pt idx="10457">
                  <c:v>42122.19226851852</c:v>
                </c:pt>
                <c:pt idx="10458">
                  <c:v>42122.192314814813</c:v>
                </c:pt>
                <c:pt idx="10459">
                  <c:v>42122.192372685182</c:v>
                </c:pt>
                <c:pt idx="10460">
                  <c:v>42122.192430555559</c:v>
                </c:pt>
                <c:pt idx="10461">
                  <c:v>42122.192476851851</c:v>
                </c:pt>
                <c:pt idx="10462">
                  <c:v>42122.19253472222</c:v>
                </c:pt>
                <c:pt idx="10463">
                  <c:v>42122.19259259259</c:v>
                </c:pt>
                <c:pt idx="10464">
                  <c:v>42122.19263888889</c:v>
                </c:pt>
                <c:pt idx="10465">
                  <c:v>42122.192696759259</c:v>
                </c:pt>
                <c:pt idx="10466">
                  <c:v>42122.192754629628</c:v>
                </c:pt>
                <c:pt idx="10467">
                  <c:v>42122.192800925928</c:v>
                </c:pt>
                <c:pt idx="10468">
                  <c:v>42122.192858796298</c:v>
                </c:pt>
                <c:pt idx="10469">
                  <c:v>42122.192916666667</c:v>
                </c:pt>
                <c:pt idx="10470">
                  <c:v>42122.192962962959</c:v>
                </c:pt>
                <c:pt idx="10471">
                  <c:v>42122.193020833336</c:v>
                </c:pt>
                <c:pt idx="10472">
                  <c:v>42122.193078703705</c:v>
                </c:pt>
                <c:pt idx="10473">
                  <c:v>42122.193136574075</c:v>
                </c:pt>
                <c:pt idx="10474">
                  <c:v>42122.193182870367</c:v>
                </c:pt>
                <c:pt idx="10475">
                  <c:v>42122.193240740744</c:v>
                </c:pt>
                <c:pt idx="10476">
                  <c:v>42122.193298611113</c:v>
                </c:pt>
                <c:pt idx="10477">
                  <c:v>42122.193344907406</c:v>
                </c:pt>
                <c:pt idx="10478">
                  <c:v>42122.193402777775</c:v>
                </c:pt>
                <c:pt idx="10479">
                  <c:v>42122.193460648145</c:v>
                </c:pt>
                <c:pt idx="10480">
                  <c:v>42122.193506944444</c:v>
                </c:pt>
                <c:pt idx="10481">
                  <c:v>42122.193564814814</c:v>
                </c:pt>
                <c:pt idx="10482">
                  <c:v>42122.193622685183</c:v>
                </c:pt>
                <c:pt idx="10483">
                  <c:v>42122.193668981483</c:v>
                </c:pt>
                <c:pt idx="10484">
                  <c:v>42122.193726851852</c:v>
                </c:pt>
                <c:pt idx="10485">
                  <c:v>42122.193784722222</c:v>
                </c:pt>
                <c:pt idx="10486">
                  <c:v>42122.193831018521</c:v>
                </c:pt>
                <c:pt idx="10487">
                  <c:v>42122.193888888891</c:v>
                </c:pt>
                <c:pt idx="10488">
                  <c:v>42122.19394675926</c:v>
                </c:pt>
                <c:pt idx="10489">
                  <c:v>42122.193993055553</c:v>
                </c:pt>
                <c:pt idx="10490">
                  <c:v>42122.194050925929</c:v>
                </c:pt>
                <c:pt idx="10491">
                  <c:v>42122.194108796299</c:v>
                </c:pt>
                <c:pt idx="10492">
                  <c:v>42122.194166666668</c:v>
                </c:pt>
                <c:pt idx="10493">
                  <c:v>42122.194212962961</c:v>
                </c:pt>
                <c:pt idx="10494">
                  <c:v>42122.19427083333</c:v>
                </c:pt>
                <c:pt idx="10495">
                  <c:v>42122.194328703707</c:v>
                </c:pt>
                <c:pt idx="10496">
                  <c:v>42122.194374999999</c:v>
                </c:pt>
                <c:pt idx="10497">
                  <c:v>42122.194432870368</c:v>
                </c:pt>
                <c:pt idx="10498">
                  <c:v>42122.194490740738</c:v>
                </c:pt>
                <c:pt idx="10499">
                  <c:v>42122.194537037038</c:v>
                </c:pt>
                <c:pt idx="10500">
                  <c:v>42122.194594907407</c:v>
                </c:pt>
                <c:pt idx="10501">
                  <c:v>42122.194652777776</c:v>
                </c:pt>
                <c:pt idx="10502">
                  <c:v>42122.194699074076</c:v>
                </c:pt>
                <c:pt idx="10503">
                  <c:v>42122.194756944446</c:v>
                </c:pt>
                <c:pt idx="10504">
                  <c:v>42122.194814814815</c:v>
                </c:pt>
                <c:pt idx="10505">
                  <c:v>42122.194861111115</c:v>
                </c:pt>
                <c:pt idx="10506">
                  <c:v>42122.194918981484</c:v>
                </c:pt>
                <c:pt idx="10507">
                  <c:v>42122.194976851853</c:v>
                </c:pt>
                <c:pt idx="10508">
                  <c:v>42122.195034722223</c:v>
                </c:pt>
                <c:pt idx="10509">
                  <c:v>42122.195081018515</c:v>
                </c:pt>
                <c:pt idx="10510">
                  <c:v>42122.195138888892</c:v>
                </c:pt>
                <c:pt idx="10511">
                  <c:v>42122.195196759261</c:v>
                </c:pt>
                <c:pt idx="10512">
                  <c:v>42122.195243055554</c:v>
                </c:pt>
                <c:pt idx="10513">
                  <c:v>42122.195300925923</c:v>
                </c:pt>
                <c:pt idx="10514">
                  <c:v>42122.1953587963</c:v>
                </c:pt>
                <c:pt idx="10515">
                  <c:v>42122.195405092592</c:v>
                </c:pt>
                <c:pt idx="10516">
                  <c:v>42122.195462962962</c:v>
                </c:pt>
                <c:pt idx="10517">
                  <c:v>42122.195520833331</c:v>
                </c:pt>
                <c:pt idx="10518">
                  <c:v>42122.195567129631</c:v>
                </c:pt>
                <c:pt idx="10519">
                  <c:v>42122.195625</c:v>
                </c:pt>
                <c:pt idx="10520">
                  <c:v>42122.19568287037</c:v>
                </c:pt>
                <c:pt idx="10521">
                  <c:v>42122.195729166669</c:v>
                </c:pt>
                <c:pt idx="10522">
                  <c:v>42122.195787037039</c:v>
                </c:pt>
                <c:pt idx="10523">
                  <c:v>42122.195844907408</c:v>
                </c:pt>
                <c:pt idx="10524">
                  <c:v>42122.195902777778</c:v>
                </c:pt>
                <c:pt idx="10525">
                  <c:v>42122.195949074077</c:v>
                </c:pt>
                <c:pt idx="10526">
                  <c:v>42122.196006944447</c:v>
                </c:pt>
                <c:pt idx="10527">
                  <c:v>42122.196064814816</c:v>
                </c:pt>
                <c:pt idx="10528">
                  <c:v>42122.196111111109</c:v>
                </c:pt>
                <c:pt idx="10529">
                  <c:v>42122.196168981478</c:v>
                </c:pt>
                <c:pt idx="10530">
                  <c:v>42122.196226851855</c:v>
                </c:pt>
                <c:pt idx="10531">
                  <c:v>42122.196273148147</c:v>
                </c:pt>
                <c:pt idx="10532">
                  <c:v>42122.196331018517</c:v>
                </c:pt>
                <c:pt idx="10533">
                  <c:v>42122.196388888886</c:v>
                </c:pt>
                <c:pt idx="10534">
                  <c:v>42122.196435185186</c:v>
                </c:pt>
                <c:pt idx="10535">
                  <c:v>42122.196493055555</c:v>
                </c:pt>
                <c:pt idx="10536">
                  <c:v>42122.196550925924</c:v>
                </c:pt>
                <c:pt idx="10537">
                  <c:v>42122.196597222224</c:v>
                </c:pt>
                <c:pt idx="10538">
                  <c:v>42122.196655092594</c:v>
                </c:pt>
                <c:pt idx="10539">
                  <c:v>42122.196712962963</c:v>
                </c:pt>
                <c:pt idx="10540">
                  <c:v>42122.196770833332</c:v>
                </c:pt>
                <c:pt idx="10541">
                  <c:v>42122.196817129632</c:v>
                </c:pt>
                <c:pt idx="10542">
                  <c:v>42122.196875000001</c:v>
                </c:pt>
                <c:pt idx="10543">
                  <c:v>42122.196932870371</c:v>
                </c:pt>
                <c:pt idx="10544">
                  <c:v>42122.196979166663</c:v>
                </c:pt>
                <c:pt idx="10545">
                  <c:v>42122.19703703704</c:v>
                </c:pt>
                <c:pt idx="10546">
                  <c:v>42122.197094907409</c:v>
                </c:pt>
                <c:pt idx="10547">
                  <c:v>42122.197141203702</c:v>
                </c:pt>
                <c:pt idx="10548">
                  <c:v>42122.197199074071</c:v>
                </c:pt>
                <c:pt idx="10549">
                  <c:v>42122.197256944448</c:v>
                </c:pt>
                <c:pt idx="10550">
                  <c:v>42122.19730324074</c:v>
                </c:pt>
                <c:pt idx="10551">
                  <c:v>42122.19736111111</c:v>
                </c:pt>
                <c:pt idx="10552">
                  <c:v>42122.197418981479</c:v>
                </c:pt>
                <c:pt idx="10553">
                  <c:v>42122.197465277779</c:v>
                </c:pt>
                <c:pt idx="10554">
                  <c:v>42122.197523148148</c:v>
                </c:pt>
                <c:pt idx="10555">
                  <c:v>42122.197581018518</c:v>
                </c:pt>
                <c:pt idx="10556">
                  <c:v>42122.197638888887</c:v>
                </c:pt>
                <c:pt idx="10557">
                  <c:v>42122.197685185187</c:v>
                </c:pt>
                <c:pt idx="10558">
                  <c:v>42122.197743055556</c:v>
                </c:pt>
                <c:pt idx="10559">
                  <c:v>42122.197800925926</c:v>
                </c:pt>
                <c:pt idx="10560">
                  <c:v>42122.197847222225</c:v>
                </c:pt>
                <c:pt idx="10561">
                  <c:v>42122.197905092595</c:v>
                </c:pt>
                <c:pt idx="10562">
                  <c:v>42122.197962962964</c:v>
                </c:pt>
                <c:pt idx="10563">
                  <c:v>42122.198009259257</c:v>
                </c:pt>
                <c:pt idx="10564">
                  <c:v>42122.198067129626</c:v>
                </c:pt>
                <c:pt idx="10565">
                  <c:v>42122.198125000003</c:v>
                </c:pt>
                <c:pt idx="10566">
                  <c:v>42122.198171296295</c:v>
                </c:pt>
                <c:pt idx="10567">
                  <c:v>42122.198229166665</c:v>
                </c:pt>
                <c:pt idx="10568">
                  <c:v>42122.198287037034</c:v>
                </c:pt>
                <c:pt idx="10569">
                  <c:v>42122.198333333334</c:v>
                </c:pt>
                <c:pt idx="10570">
                  <c:v>42122.198391203703</c:v>
                </c:pt>
                <c:pt idx="10571">
                  <c:v>42122.198449074072</c:v>
                </c:pt>
                <c:pt idx="10572">
                  <c:v>42122.198495370372</c:v>
                </c:pt>
                <c:pt idx="10573">
                  <c:v>42122.198553240742</c:v>
                </c:pt>
                <c:pt idx="10574">
                  <c:v>42122.198611111111</c:v>
                </c:pt>
                <c:pt idx="10575">
                  <c:v>42122.19866898148</c:v>
                </c:pt>
                <c:pt idx="10576">
                  <c:v>42122.19871527778</c:v>
                </c:pt>
                <c:pt idx="10577">
                  <c:v>42122.198773148149</c:v>
                </c:pt>
                <c:pt idx="10578">
                  <c:v>42122.198831018519</c:v>
                </c:pt>
                <c:pt idx="10579">
                  <c:v>42122.198877314811</c:v>
                </c:pt>
                <c:pt idx="10580">
                  <c:v>42122.198935185188</c:v>
                </c:pt>
                <c:pt idx="10581">
                  <c:v>42122.198993055557</c:v>
                </c:pt>
                <c:pt idx="10582">
                  <c:v>42122.19903935185</c:v>
                </c:pt>
                <c:pt idx="10583">
                  <c:v>42122.199097222219</c:v>
                </c:pt>
                <c:pt idx="10584">
                  <c:v>42122.199155092596</c:v>
                </c:pt>
                <c:pt idx="10585">
                  <c:v>42122.199201388888</c:v>
                </c:pt>
                <c:pt idx="10586">
                  <c:v>42122.199259259258</c:v>
                </c:pt>
                <c:pt idx="10587">
                  <c:v>42122.199317129627</c:v>
                </c:pt>
                <c:pt idx="10588">
                  <c:v>42122.199363425927</c:v>
                </c:pt>
                <c:pt idx="10589">
                  <c:v>42122.199421296296</c:v>
                </c:pt>
                <c:pt idx="10590">
                  <c:v>42122.199479166666</c:v>
                </c:pt>
                <c:pt idx="10591">
                  <c:v>42122.199537037035</c:v>
                </c:pt>
                <c:pt idx="10592">
                  <c:v>42122.199583333335</c:v>
                </c:pt>
                <c:pt idx="10593">
                  <c:v>42122.199641203704</c:v>
                </c:pt>
                <c:pt idx="10594">
                  <c:v>42122.199699074074</c:v>
                </c:pt>
                <c:pt idx="10595">
                  <c:v>42122.199745370373</c:v>
                </c:pt>
                <c:pt idx="10596">
                  <c:v>42122.199803240743</c:v>
                </c:pt>
                <c:pt idx="10597">
                  <c:v>42122.199861111112</c:v>
                </c:pt>
                <c:pt idx="10598">
                  <c:v>42122.199907407405</c:v>
                </c:pt>
                <c:pt idx="10599">
                  <c:v>42122.199965277781</c:v>
                </c:pt>
                <c:pt idx="10600">
                  <c:v>42122.200023148151</c:v>
                </c:pt>
                <c:pt idx="10601">
                  <c:v>42122.200069444443</c:v>
                </c:pt>
                <c:pt idx="10602">
                  <c:v>42122.200127314813</c:v>
                </c:pt>
                <c:pt idx="10603">
                  <c:v>42122.200185185182</c:v>
                </c:pt>
                <c:pt idx="10604">
                  <c:v>42122.200231481482</c:v>
                </c:pt>
                <c:pt idx="10605">
                  <c:v>42122.200289351851</c:v>
                </c:pt>
                <c:pt idx="10606">
                  <c:v>42122.20034722222</c:v>
                </c:pt>
                <c:pt idx="10607">
                  <c:v>42122.20040509259</c:v>
                </c:pt>
                <c:pt idx="10608">
                  <c:v>42122.20045138889</c:v>
                </c:pt>
                <c:pt idx="10609">
                  <c:v>42122.200509259259</c:v>
                </c:pt>
                <c:pt idx="10610">
                  <c:v>42122.200567129628</c:v>
                </c:pt>
                <c:pt idx="10611">
                  <c:v>42122.200613425928</c:v>
                </c:pt>
                <c:pt idx="10612">
                  <c:v>42122.200671296298</c:v>
                </c:pt>
                <c:pt idx="10613">
                  <c:v>42122.200729166667</c:v>
                </c:pt>
                <c:pt idx="10614">
                  <c:v>42122.200775462959</c:v>
                </c:pt>
                <c:pt idx="10615">
                  <c:v>42122.200833333336</c:v>
                </c:pt>
                <c:pt idx="10616">
                  <c:v>42122.200891203705</c:v>
                </c:pt>
                <c:pt idx="10617">
                  <c:v>42122.200937499998</c:v>
                </c:pt>
                <c:pt idx="10618">
                  <c:v>42122.200995370367</c:v>
                </c:pt>
                <c:pt idx="10619">
                  <c:v>42122.201053240744</c:v>
                </c:pt>
                <c:pt idx="10620">
                  <c:v>42122.201099537036</c:v>
                </c:pt>
                <c:pt idx="10621">
                  <c:v>42122.201157407406</c:v>
                </c:pt>
                <c:pt idx="10622">
                  <c:v>42122.201215277775</c:v>
                </c:pt>
                <c:pt idx="10623">
                  <c:v>42122.201273148145</c:v>
                </c:pt>
                <c:pt idx="10624">
                  <c:v>42122.201319444444</c:v>
                </c:pt>
                <c:pt idx="10625">
                  <c:v>42122.201377314814</c:v>
                </c:pt>
                <c:pt idx="10626">
                  <c:v>42122.201435185183</c:v>
                </c:pt>
                <c:pt idx="10627">
                  <c:v>42122.201481481483</c:v>
                </c:pt>
                <c:pt idx="10628">
                  <c:v>42122.201539351852</c:v>
                </c:pt>
                <c:pt idx="10629">
                  <c:v>42122.201597222222</c:v>
                </c:pt>
                <c:pt idx="10630">
                  <c:v>42122.201643518521</c:v>
                </c:pt>
                <c:pt idx="10631">
                  <c:v>42122.201701388891</c:v>
                </c:pt>
                <c:pt idx="10632">
                  <c:v>42122.20175925926</c:v>
                </c:pt>
                <c:pt idx="10633">
                  <c:v>42122.201805555553</c:v>
                </c:pt>
                <c:pt idx="10634">
                  <c:v>42122.201863425929</c:v>
                </c:pt>
                <c:pt idx="10635">
                  <c:v>42122.201921296299</c:v>
                </c:pt>
                <c:pt idx="10636">
                  <c:v>42122.201967592591</c:v>
                </c:pt>
                <c:pt idx="10637">
                  <c:v>42122.202025462961</c:v>
                </c:pt>
                <c:pt idx="10638">
                  <c:v>42122.20208333333</c:v>
                </c:pt>
                <c:pt idx="10639">
                  <c:v>42122.20212962963</c:v>
                </c:pt>
                <c:pt idx="10640">
                  <c:v>42122.202187499999</c:v>
                </c:pt>
                <c:pt idx="10641">
                  <c:v>42122.202245370368</c:v>
                </c:pt>
                <c:pt idx="10642">
                  <c:v>42122.202303240738</c:v>
                </c:pt>
                <c:pt idx="10643">
                  <c:v>42122.202349537038</c:v>
                </c:pt>
                <c:pt idx="10644">
                  <c:v>42122.202407407407</c:v>
                </c:pt>
                <c:pt idx="10645">
                  <c:v>42122.202465277776</c:v>
                </c:pt>
                <c:pt idx="10646">
                  <c:v>42122.202511574076</c:v>
                </c:pt>
                <c:pt idx="10647">
                  <c:v>42122.202569444446</c:v>
                </c:pt>
                <c:pt idx="10648">
                  <c:v>42122.202627314815</c:v>
                </c:pt>
                <c:pt idx="10649">
                  <c:v>42122.202673611115</c:v>
                </c:pt>
                <c:pt idx="10650">
                  <c:v>42122.202731481484</c:v>
                </c:pt>
                <c:pt idx="10651">
                  <c:v>42122.202789351853</c:v>
                </c:pt>
                <c:pt idx="10652">
                  <c:v>42122.202835648146</c:v>
                </c:pt>
                <c:pt idx="10653">
                  <c:v>42122.202893518515</c:v>
                </c:pt>
                <c:pt idx="10654">
                  <c:v>42122.202951388892</c:v>
                </c:pt>
                <c:pt idx="10655">
                  <c:v>42122.202997685185</c:v>
                </c:pt>
                <c:pt idx="10656">
                  <c:v>42122.203055555554</c:v>
                </c:pt>
                <c:pt idx="10657">
                  <c:v>42122.203113425923</c:v>
                </c:pt>
                <c:pt idx="10658">
                  <c:v>42122.2031712963</c:v>
                </c:pt>
                <c:pt idx="10659">
                  <c:v>42122.203217592592</c:v>
                </c:pt>
                <c:pt idx="10660">
                  <c:v>42122.203275462962</c:v>
                </c:pt>
                <c:pt idx="10661">
                  <c:v>42122.203333333331</c:v>
                </c:pt>
                <c:pt idx="10662">
                  <c:v>42122.203379629631</c:v>
                </c:pt>
                <c:pt idx="10663">
                  <c:v>42122.2034375</c:v>
                </c:pt>
                <c:pt idx="10664">
                  <c:v>42122.20349537037</c:v>
                </c:pt>
                <c:pt idx="10665">
                  <c:v>42122.203541666669</c:v>
                </c:pt>
                <c:pt idx="10666">
                  <c:v>42122.203599537039</c:v>
                </c:pt>
                <c:pt idx="10667">
                  <c:v>42122.203657407408</c:v>
                </c:pt>
                <c:pt idx="10668">
                  <c:v>42122.203703703701</c:v>
                </c:pt>
                <c:pt idx="10669">
                  <c:v>42122.203761574077</c:v>
                </c:pt>
                <c:pt idx="10670">
                  <c:v>42122.203819444447</c:v>
                </c:pt>
                <c:pt idx="10671">
                  <c:v>42122.203865740739</c:v>
                </c:pt>
                <c:pt idx="10672">
                  <c:v>42122.203923611109</c:v>
                </c:pt>
                <c:pt idx="10673">
                  <c:v>42122.203981481478</c:v>
                </c:pt>
                <c:pt idx="10674">
                  <c:v>42122.204039351855</c:v>
                </c:pt>
                <c:pt idx="10675">
                  <c:v>42122.204085648147</c:v>
                </c:pt>
                <c:pt idx="10676">
                  <c:v>42122.204143518517</c:v>
                </c:pt>
                <c:pt idx="10677">
                  <c:v>42122.204201388886</c:v>
                </c:pt>
                <c:pt idx="10678">
                  <c:v>42122.204247685186</c:v>
                </c:pt>
                <c:pt idx="10679">
                  <c:v>42122.204305555555</c:v>
                </c:pt>
                <c:pt idx="10680">
                  <c:v>42122.204363425924</c:v>
                </c:pt>
                <c:pt idx="10681">
                  <c:v>42122.204409722224</c:v>
                </c:pt>
                <c:pt idx="10682">
                  <c:v>42122.204467592594</c:v>
                </c:pt>
                <c:pt idx="10683">
                  <c:v>42122.204525462963</c:v>
                </c:pt>
                <c:pt idx="10684">
                  <c:v>42122.204571759263</c:v>
                </c:pt>
                <c:pt idx="10685">
                  <c:v>42122.204629629632</c:v>
                </c:pt>
                <c:pt idx="10686">
                  <c:v>42122.204687500001</c:v>
                </c:pt>
                <c:pt idx="10687">
                  <c:v>42122.204733796294</c:v>
                </c:pt>
                <c:pt idx="10688">
                  <c:v>42122.204791666663</c:v>
                </c:pt>
                <c:pt idx="10689">
                  <c:v>42122.20484953704</c:v>
                </c:pt>
                <c:pt idx="10690">
                  <c:v>42122.204907407409</c:v>
                </c:pt>
                <c:pt idx="10691">
                  <c:v>42122.204953703702</c:v>
                </c:pt>
                <c:pt idx="10692">
                  <c:v>42122.205011574071</c:v>
                </c:pt>
                <c:pt idx="10693">
                  <c:v>42122.205069444448</c:v>
                </c:pt>
                <c:pt idx="10694">
                  <c:v>42122.20511574074</c:v>
                </c:pt>
                <c:pt idx="10695">
                  <c:v>42122.20517361111</c:v>
                </c:pt>
                <c:pt idx="10696">
                  <c:v>42122.205231481479</c:v>
                </c:pt>
                <c:pt idx="10697">
                  <c:v>42122.205277777779</c:v>
                </c:pt>
                <c:pt idx="10698">
                  <c:v>42122.205335648148</c:v>
                </c:pt>
                <c:pt idx="10699">
                  <c:v>42122.205393518518</c:v>
                </c:pt>
                <c:pt idx="10700">
                  <c:v>42122.205439814818</c:v>
                </c:pt>
                <c:pt idx="10701">
                  <c:v>42122.205497685187</c:v>
                </c:pt>
                <c:pt idx="10702">
                  <c:v>42122.205555555556</c:v>
                </c:pt>
                <c:pt idx="10703">
                  <c:v>42122.205601851849</c:v>
                </c:pt>
                <c:pt idx="10704">
                  <c:v>42122.205659722225</c:v>
                </c:pt>
                <c:pt idx="10705">
                  <c:v>42122.205717592595</c:v>
                </c:pt>
                <c:pt idx="10706">
                  <c:v>42122.205775462964</c:v>
                </c:pt>
                <c:pt idx="10707">
                  <c:v>42122.205821759257</c:v>
                </c:pt>
                <c:pt idx="10708">
                  <c:v>42122.205879629626</c:v>
                </c:pt>
                <c:pt idx="10709">
                  <c:v>42122.205937500003</c:v>
                </c:pt>
                <c:pt idx="10710">
                  <c:v>42122.205983796295</c:v>
                </c:pt>
                <c:pt idx="10711">
                  <c:v>42122.206041666665</c:v>
                </c:pt>
                <c:pt idx="10712">
                  <c:v>42122.206099537034</c:v>
                </c:pt>
                <c:pt idx="10713">
                  <c:v>42122.206145833334</c:v>
                </c:pt>
                <c:pt idx="10714">
                  <c:v>42122.206203703703</c:v>
                </c:pt>
                <c:pt idx="10715">
                  <c:v>42122.206261574072</c:v>
                </c:pt>
                <c:pt idx="10716">
                  <c:v>42122.206307870372</c:v>
                </c:pt>
                <c:pt idx="10717">
                  <c:v>42122.206365740742</c:v>
                </c:pt>
                <c:pt idx="10718">
                  <c:v>42122.206423611111</c:v>
                </c:pt>
                <c:pt idx="10719">
                  <c:v>42122.206469907411</c:v>
                </c:pt>
                <c:pt idx="10720">
                  <c:v>42122.20652777778</c:v>
                </c:pt>
                <c:pt idx="10721">
                  <c:v>42122.206585648149</c:v>
                </c:pt>
                <c:pt idx="10722">
                  <c:v>42122.206643518519</c:v>
                </c:pt>
                <c:pt idx="10723">
                  <c:v>42122.206689814811</c:v>
                </c:pt>
                <c:pt idx="10724">
                  <c:v>42122.206747685188</c:v>
                </c:pt>
                <c:pt idx="10725">
                  <c:v>42122.206805555557</c:v>
                </c:pt>
                <c:pt idx="10726">
                  <c:v>42122.20685185185</c:v>
                </c:pt>
                <c:pt idx="10727">
                  <c:v>42122.206909722219</c:v>
                </c:pt>
                <c:pt idx="10728">
                  <c:v>42122.206967592596</c:v>
                </c:pt>
                <c:pt idx="10729">
                  <c:v>42122.207013888888</c:v>
                </c:pt>
                <c:pt idx="10730">
                  <c:v>42122.207071759258</c:v>
                </c:pt>
                <c:pt idx="10731">
                  <c:v>42122.207129629627</c:v>
                </c:pt>
                <c:pt idx="10732">
                  <c:v>42122.207175925927</c:v>
                </c:pt>
                <c:pt idx="10733">
                  <c:v>42122.207233796296</c:v>
                </c:pt>
                <c:pt idx="10734">
                  <c:v>42122.207291666666</c:v>
                </c:pt>
                <c:pt idx="10735">
                  <c:v>42122.207337962966</c:v>
                </c:pt>
                <c:pt idx="10736">
                  <c:v>42122.207395833335</c:v>
                </c:pt>
                <c:pt idx="10737">
                  <c:v>42122.207453703704</c:v>
                </c:pt>
                <c:pt idx="10738">
                  <c:v>42122.207499999997</c:v>
                </c:pt>
                <c:pt idx="10739">
                  <c:v>42122.207557870373</c:v>
                </c:pt>
                <c:pt idx="10740">
                  <c:v>42122.207615740743</c:v>
                </c:pt>
                <c:pt idx="10741">
                  <c:v>42122.207673611112</c:v>
                </c:pt>
                <c:pt idx="10742">
                  <c:v>42122.207719907405</c:v>
                </c:pt>
                <c:pt idx="10743">
                  <c:v>42122.207777777781</c:v>
                </c:pt>
                <c:pt idx="10744">
                  <c:v>42122.207835648151</c:v>
                </c:pt>
                <c:pt idx="10745">
                  <c:v>42122.207881944443</c:v>
                </c:pt>
                <c:pt idx="10746">
                  <c:v>42122.207939814813</c:v>
                </c:pt>
                <c:pt idx="10747">
                  <c:v>42122.207997685182</c:v>
                </c:pt>
                <c:pt idx="10748">
                  <c:v>42122.208043981482</c:v>
                </c:pt>
                <c:pt idx="10749">
                  <c:v>42122.208101851851</c:v>
                </c:pt>
                <c:pt idx="10750">
                  <c:v>42122.20815972222</c:v>
                </c:pt>
                <c:pt idx="10751">
                  <c:v>42122.20820601852</c:v>
                </c:pt>
                <c:pt idx="10752">
                  <c:v>42122.20826388889</c:v>
                </c:pt>
                <c:pt idx="10753">
                  <c:v>42122.208321759259</c:v>
                </c:pt>
                <c:pt idx="10754">
                  <c:v>42122.208368055559</c:v>
                </c:pt>
                <c:pt idx="10755">
                  <c:v>42122.208425925928</c:v>
                </c:pt>
                <c:pt idx="10756">
                  <c:v>42122.208483796298</c:v>
                </c:pt>
                <c:pt idx="10757">
                  <c:v>42122.208541666667</c:v>
                </c:pt>
                <c:pt idx="10758">
                  <c:v>42122.208587962959</c:v>
                </c:pt>
                <c:pt idx="10759">
                  <c:v>42122.208645833336</c:v>
                </c:pt>
                <c:pt idx="10760">
                  <c:v>42122.208703703705</c:v>
                </c:pt>
                <c:pt idx="10761">
                  <c:v>42122.208749999998</c:v>
                </c:pt>
                <c:pt idx="10762">
                  <c:v>42122.208807870367</c:v>
                </c:pt>
                <c:pt idx="10763">
                  <c:v>42122.208865740744</c:v>
                </c:pt>
                <c:pt idx="10764">
                  <c:v>42122.208912037036</c:v>
                </c:pt>
                <c:pt idx="10765">
                  <c:v>42122.208969907406</c:v>
                </c:pt>
                <c:pt idx="10766">
                  <c:v>42122.209027777775</c:v>
                </c:pt>
                <c:pt idx="10767">
                  <c:v>42122.209074074075</c:v>
                </c:pt>
                <c:pt idx="10768">
                  <c:v>42122.209131944444</c:v>
                </c:pt>
                <c:pt idx="10769">
                  <c:v>42122.209189814814</c:v>
                </c:pt>
                <c:pt idx="10770">
                  <c:v>42122.209236111114</c:v>
                </c:pt>
                <c:pt idx="10771">
                  <c:v>42122.209293981483</c:v>
                </c:pt>
                <c:pt idx="10772">
                  <c:v>42122.209351851852</c:v>
                </c:pt>
                <c:pt idx="10773">
                  <c:v>42122.209409722222</c:v>
                </c:pt>
                <c:pt idx="10774">
                  <c:v>42122.209456018521</c:v>
                </c:pt>
                <c:pt idx="10775">
                  <c:v>42122.209513888891</c:v>
                </c:pt>
                <c:pt idx="10776">
                  <c:v>42122.20957175926</c:v>
                </c:pt>
                <c:pt idx="10777">
                  <c:v>42122.209618055553</c:v>
                </c:pt>
                <c:pt idx="10778">
                  <c:v>42122.209675925929</c:v>
                </c:pt>
                <c:pt idx="10779">
                  <c:v>42122.209733796299</c:v>
                </c:pt>
                <c:pt idx="10780">
                  <c:v>42122.209780092591</c:v>
                </c:pt>
                <c:pt idx="10781">
                  <c:v>42122.209837962961</c:v>
                </c:pt>
                <c:pt idx="10782">
                  <c:v>42122.20989583333</c:v>
                </c:pt>
                <c:pt idx="10783">
                  <c:v>42122.20994212963</c:v>
                </c:pt>
                <c:pt idx="10784">
                  <c:v>42122.21</c:v>
                </c:pt>
                <c:pt idx="10785">
                  <c:v>42122.210057870368</c:v>
                </c:pt>
                <c:pt idx="10786">
                  <c:v>42122.210104166668</c:v>
                </c:pt>
                <c:pt idx="10787">
                  <c:v>42122.210162037038</c:v>
                </c:pt>
                <c:pt idx="10788">
                  <c:v>42122.210219907407</c:v>
                </c:pt>
                <c:pt idx="10789">
                  <c:v>42122.210277777776</c:v>
                </c:pt>
                <c:pt idx="10790">
                  <c:v>42122.210324074076</c:v>
                </c:pt>
                <c:pt idx="10791">
                  <c:v>42122.210381944446</c:v>
                </c:pt>
                <c:pt idx="10792">
                  <c:v>42122.210439814815</c:v>
                </c:pt>
                <c:pt idx="10793">
                  <c:v>42122.210486111115</c:v>
                </c:pt>
                <c:pt idx="10794">
                  <c:v>42122.210543981484</c:v>
                </c:pt>
                <c:pt idx="10795">
                  <c:v>42122.210601851853</c:v>
                </c:pt>
                <c:pt idx="10796">
                  <c:v>42122.210648148146</c:v>
                </c:pt>
                <c:pt idx="10797">
                  <c:v>42122.210706018515</c:v>
                </c:pt>
                <c:pt idx="10798">
                  <c:v>42122.210763888892</c:v>
                </c:pt>
                <c:pt idx="10799">
                  <c:v>42122.210810185185</c:v>
                </c:pt>
                <c:pt idx="10800">
                  <c:v>42122.210868055554</c:v>
                </c:pt>
                <c:pt idx="10801">
                  <c:v>42122.210925925923</c:v>
                </c:pt>
                <c:pt idx="10802">
                  <c:v>42122.210972222223</c:v>
                </c:pt>
                <c:pt idx="10803">
                  <c:v>42122.211030092592</c:v>
                </c:pt>
                <c:pt idx="10804">
                  <c:v>42122.211087962962</c:v>
                </c:pt>
                <c:pt idx="10805">
                  <c:v>42122.211134259262</c:v>
                </c:pt>
                <c:pt idx="10806">
                  <c:v>42122.211192129631</c:v>
                </c:pt>
                <c:pt idx="10807">
                  <c:v>42122.21125</c:v>
                </c:pt>
                <c:pt idx="10808">
                  <c:v>42122.21130787037</c:v>
                </c:pt>
                <c:pt idx="10809">
                  <c:v>42122.211354166669</c:v>
                </c:pt>
                <c:pt idx="10810">
                  <c:v>42122.211412037039</c:v>
                </c:pt>
                <c:pt idx="10811">
                  <c:v>42122.211469907408</c:v>
                </c:pt>
                <c:pt idx="10812">
                  <c:v>42122.211516203701</c:v>
                </c:pt>
                <c:pt idx="10813">
                  <c:v>42122.211574074077</c:v>
                </c:pt>
                <c:pt idx="10814">
                  <c:v>42122.211631944447</c:v>
                </c:pt>
                <c:pt idx="10815">
                  <c:v>42122.211678240739</c:v>
                </c:pt>
                <c:pt idx="10816">
                  <c:v>42122.211736111109</c:v>
                </c:pt>
                <c:pt idx="10817">
                  <c:v>42122.211793981478</c:v>
                </c:pt>
                <c:pt idx="10818">
                  <c:v>42122.211840277778</c:v>
                </c:pt>
                <c:pt idx="10819">
                  <c:v>42122.211898148147</c:v>
                </c:pt>
                <c:pt idx="10820">
                  <c:v>42122.211956018517</c:v>
                </c:pt>
                <c:pt idx="10821">
                  <c:v>42122.212002314816</c:v>
                </c:pt>
                <c:pt idx="10822">
                  <c:v>42122.212060185186</c:v>
                </c:pt>
                <c:pt idx="10823">
                  <c:v>42122.212118055555</c:v>
                </c:pt>
                <c:pt idx="10824">
                  <c:v>42122.212175925924</c:v>
                </c:pt>
                <c:pt idx="10825">
                  <c:v>42122.212222222224</c:v>
                </c:pt>
                <c:pt idx="10826">
                  <c:v>42122.212280092594</c:v>
                </c:pt>
                <c:pt idx="10827">
                  <c:v>42122.212337962963</c:v>
                </c:pt>
                <c:pt idx="10828">
                  <c:v>42122.212384259263</c:v>
                </c:pt>
                <c:pt idx="10829">
                  <c:v>42122.212442129632</c:v>
                </c:pt>
                <c:pt idx="10830">
                  <c:v>42122.212500000001</c:v>
                </c:pt>
                <c:pt idx="10831">
                  <c:v>42122.212546296294</c:v>
                </c:pt>
                <c:pt idx="10832">
                  <c:v>42122.212604166663</c:v>
                </c:pt>
                <c:pt idx="10833">
                  <c:v>42122.21266203704</c:v>
                </c:pt>
                <c:pt idx="10834">
                  <c:v>42122.212708333333</c:v>
                </c:pt>
                <c:pt idx="10835">
                  <c:v>42122.212766203702</c:v>
                </c:pt>
                <c:pt idx="10836">
                  <c:v>42122.212824074071</c:v>
                </c:pt>
                <c:pt idx="10837">
                  <c:v>42122.212870370371</c:v>
                </c:pt>
                <c:pt idx="10838">
                  <c:v>42122.21292824074</c:v>
                </c:pt>
                <c:pt idx="10839">
                  <c:v>42122.21298611111</c:v>
                </c:pt>
                <c:pt idx="10840">
                  <c:v>42122.213043981479</c:v>
                </c:pt>
                <c:pt idx="10841">
                  <c:v>42122.213090277779</c:v>
                </c:pt>
                <c:pt idx="10842">
                  <c:v>42122.213148148148</c:v>
                </c:pt>
                <c:pt idx="10843">
                  <c:v>42122.213206018518</c:v>
                </c:pt>
                <c:pt idx="10844">
                  <c:v>42122.213252314818</c:v>
                </c:pt>
                <c:pt idx="10845">
                  <c:v>42122.213310185187</c:v>
                </c:pt>
                <c:pt idx="10846">
                  <c:v>42122.213368055556</c:v>
                </c:pt>
                <c:pt idx="10847">
                  <c:v>42122.213414351849</c:v>
                </c:pt>
                <c:pt idx="10848">
                  <c:v>42122.213472222225</c:v>
                </c:pt>
                <c:pt idx="10849">
                  <c:v>42122.213530092595</c:v>
                </c:pt>
                <c:pt idx="10850">
                  <c:v>42122.213576388887</c:v>
                </c:pt>
                <c:pt idx="10851">
                  <c:v>42122.213634259257</c:v>
                </c:pt>
                <c:pt idx="10852">
                  <c:v>42122.213692129626</c:v>
                </c:pt>
                <c:pt idx="10853">
                  <c:v>42122.213738425926</c:v>
                </c:pt>
                <c:pt idx="10854">
                  <c:v>42122.213796296295</c:v>
                </c:pt>
                <c:pt idx="10855">
                  <c:v>42122.213854166665</c:v>
                </c:pt>
                <c:pt idx="10856">
                  <c:v>42122.213912037034</c:v>
                </c:pt>
                <c:pt idx="10857">
                  <c:v>42122.213958333334</c:v>
                </c:pt>
                <c:pt idx="10858">
                  <c:v>42122.214016203703</c:v>
                </c:pt>
                <c:pt idx="10859">
                  <c:v>42122.214074074072</c:v>
                </c:pt>
                <c:pt idx="10860">
                  <c:v>42122.214120370372</c:v>
                </c:pt>
                <c:pt idx="10861">
                  <c:v>42122.214178240742</c:v>
                </c:pt>
                <c:pt idx="10862">
                  <c:v>42122.214236111111</c:v>
                </c:pt>
                <c:pt idx="10863">
                  <c:v>42122.214282407411</c:v>
                </c:pt>
                <c:pt idx="10864">
                  <c:v>42122.21434027778</c:v>
                </c:pt>
                <c:pt idx="10865">
                  <c:v>42122.214398148149</c:v>
                </c:pt>
                <c:pt idx="10866">
                  <c:v>42122.214444444442</c:v>
                </c:pt>
                <c:pt idx="10867">
                  <c:v>42122.214502314811</c:v>
                </c:pt>
                <c:pt idx="10868">
                  <c:v>42122.214560185188</c:v>
                </c:pt>
                <c:pt idx="10869">
                  <c:v>42122.214606481481</c:v>
                </c:pt>
                <c:pt idx="10870">
                  <c:v>42122.21466435185</c:v>
                </c:pt>
                <c:pt idx="10871">
                  <c:v>42122.214722222219</c:v>
                </c:pt>
                <c:pt idx="10872">
                  <c:v>42122.214780092596</c:v>
                </c:pt>
                <c:pt idx="10873">
                  <c:v>42122.214826388888</c:v>
                </c:pt>
                <c:pt idx="10874">
                  <c:v>42122.214884259258</c:v>
                </c:pt>
                <c:pt idx="10875">
                  <c:v>42122.214942129627</c:v>
                </c:pt>
                <c:pt idx="10876">
                  <c:v>42122.214988425927</c:v>
                </c:pt>
                <c:pt idx="10877">
                  <c:v>42122.215046296296</c:v>
                </c:pt>
                <c:pt idx="10878">
                  <c:v>42122.215104166666</c:v>
                </c:pt>
                <c:pt idx="10879">
                  <c:v>42122.215150462966</c:v>
                </c:pt>
                <c:pt idx="10880">
                  <c:v>42122.215208333335</c:v>
                </c:pt>
                <c:pt idx="10881">
                  <c:v>42122.215266203704</c:v>
                </c:pt>
                <c:pt idx="10882">
                  <c:v>42122.215312499997</c:v>
                </c:pt>
                <c:pt idx="10883">
                  <c:v>42122.215370370373</c:v>
                </c:pt>
                <c:pt idx="10884">
                  <c:v>42122.215428240743</c:v>
                </c:pt>
                <c:pt idx="10885">
                  <c:v>42122.215474537035</c:v>
                </c:pt>
                <c:pt idx="10886">
                  <c:v>42122.215532407405</c:v>
                </c:pt>
                <c:pt idx="10887">
                  <c:v>42122.215590277781</c:v>
                </c:pt>
                <c:pt idx="10888">
                  <c:v>42122.215648148151</c:v>
                </c:pt>
                <c:pt idx="10889">
                  <c:v>42122.215694444443</c:v>
                </c:pt>
                <c:pt idx="10890">
                  <c:v>42122.215752314813</c:v>
                </c:pt>
                <c:pt idx="10891">
                  <c:v>42122.215810185182</c:v>
                </c:pt>
                <c:pt idx="10892">
                  <c:v>42122.215856481482</c:v>
                </c:pt>
                <c:pt idx="10893">
                  <c:v>42122.215914351851</c:v>
                </c:pt>
                <c:pt idx="10894">
                  <c:v>42122.21597222222</c:v>
                </c:pt>
                <c:pt idx="10895">
                  <c:v>42122.21601851852</c:v>
                </c:pt>
                <c:pt idx="10896">
                  <c:v>42122.21607638889</c:v>
                </c:pt>
                <c:pt idx="10897">
                  <c:v>42122.216134259259</c:v>
                </c:pt>
                <c:pt idx="10898">
                  <c:v>42122.216180555559</c:v>
                </c:pt>
                <c:pt idx="10899">
                  <c:v>42122.216238425928</c:v>
                </c:pt>
                <c:pt idx="10900">
                  <c:v>42122.216296296298</c:v>
                </c:pt>
                <c:pt idx="10901">
                  <c:v>42122.21634259259</c:v>
                </c:pt>
                <c:pt idx="10902">
                  <c:v>42122.216400462959</c:v>
                </c:pt>
                <c:pt idx="10903">
                  <c:v>42122.216458333336</c:v>
                </c:pt>
                <c:pt idx="10904">
                  <c:v>42122.216504629629</c:v>
                </c:pt>
                <c:pt idx="10905">
                  <c:v>42122.216562499998</c:v>
                </c:pt>
                <c:pt idx="10906">
                  <c:v>42122.216620370367</c:v>
                </c:pt>
                <c:pt idx="10907">
                  <c:v>42122.216678240744</c:v>
                </c:pt>
                <c:pt idx="10908">
                  <c:v>42122.216724537036</c:v>
                </c:pt>
                <c:pt idx="10909">
                  <c:v>42122.216782407406</c:v>
                </c:pt>
                <c:pt idx="10910">
                  <c:v>42122.216840277775</c:v>
                </c:pt>
                <c:pt idx="10911">
                  <c:v>42122.216886574075</c:v>
                </c:pt>
                <c:pt idx="10912">
                  <c:v>42122.216944444444</c:v>
                </c:pt>
                <c:pt idx="10913">
                  <c:v>42122.217002314814</c:v>
                </c:pt>
                <c:pt idx="10914">
                  <c:v>42122.217048611114</c:v>
                </c:pt>
                <c:pt idx="10915">
                  <c:v>42122.217106481483</c:v>
                </c:pt>
                <c:pt idx="10916">
                  <c:v>42122.217164351852</c:v>
                </c:pt>
                <c:pt idx="10917">
                  <c:v>42122.217210648145</c:v>
                </c:pt>
                <c:pt idx="10918">
                  <c:v>42122.217268518521</c:v>
                </c:pt>
                <c:pt idx="10919">
                  <c:v>42122.217326388891</c:v>
                </c:pt>
                <c:pt idx="10920">
                  <c:v>42122.217372685183</c:v>
                </c:pt>
                <c:pt idx="10921">
                  <c:v>42122.217430555553</c:v>
                </c:pt>
                <c:pt idx="10922">
                  <c:v>42122.217488425929</c:v>
                </c:pt>
                <c:pt idx="10923">
                  <c:v>42122.217546296299</c:v>
                </c:pt>
                <c:pt idx="10924">
                  <c:v>42122.217592592591</c:v>
                </c:pt>
                <c:pt idx="10925">
                  <c:v>42122.217650462961</c:v>
                </c:pt>
                <c:pt idx="10926">
                  <c:v>42122.21770833333</c:v>
                </c:pt>
                <c:pt idx="10927">
                  <c:v>42122.21775462963</c:v>
                </c:pt>
                <c:pt idx="10928">
                  <c:v>42122.217812499999</c:v>
                </c:pt>
                <c:pt idx="10929">
                  <c:v>42122.217870370368</c:v>
                </c:pt>
                <c:pt idx="10930">
                  <c:v>42122.217916666668</c:v>
                </c:pt>
                <c:pt idx="10931">
                  <c:v>42122.217974537038</c:v>
                </c:pt>
                <c:pt idx="10932">
                  <c:v>42122.218032407407</c:v>
                </c:pt>
                <c:pt idx="10933">
                  <c:v>42122.218078703707</c:v>
                </c:pt>
                <c:pt idx="10934">
                  <c:v>42122.218136574076</c:v>
                </c:pt>
                <c:pt idx="10935">
                  <c:v>42122.218194444446</c:v>
                </c:pt>
                <c:pt idx="10936">
                  <c:v>42122.218240740738</c:v>
                </c:pt>
                <c:pt idx="10937">
                  <c:v>42122.218298611115</c:v>
                </c:pt>
                <c:pt idx="10938">
                  <c:v>42122.218356481484</c:v>
                </c:pt>
                <c:pt idx="10939">
                  <c:v>42122.218414351853</c:v>
                </c:pt>
                <c:pt idx="10940">
                  <c:v>42122.218460648146</c:v>
                </c:pt>
                <c:pt idx="10941">
                  <c:v>42122.218518518515</c:v>
                </c:pt>
                <c:pt idx="10942">
                  <c:v>42122.218576388892</c:v>
                </c:pt>
                <c:pt idx="10943">
                  <c:v>42122.218622685185</c:v>
                </c:pt>
                <c:pt idx="10944">
                  <c:v>42122.218680555554</c:v>
                </c:pt>
                <c:pt idx="10945">
                  <c:v>42122.218738425923</c:v>
                </c:pt>
                <c:pt idx="10946">
                  <c:v>42122.218784722223</c:v>
                </c:pt>
                <c:pt idx="10947">
                  <c:v>42122.218842592592</c:v>
                </c:pt>
                <c:pt idx="10948">
                  <c:v>42122.218900462962</c:v>
                </c:pt>
                <c:pt idx="10949">
                  <c:v>42122.218946759262</c:v>
                </c:pt>
                <c:pt idx="10950">
                  <c:v>42122.219004629631</c:v>
                </c:pt>
                <c:pt idx="10951">
                  <c:v>42122.2190625</c:v>
                </c:pt>
                <c:pt idx="10952">
                  <c:v>42122.219108796293</c:v>
                </c:pt>
                <c:pt idx="10953">
                  <c:v>42122.219166666669</c:v>
                </c:pt>
                <c:pt idx="10954">
                  <c:v>42122.219224537039</c:v>
                </c:pt>
                <c:pt idx="10955">
                  <c:v>42122.219282407408</c:v>
                </c:pt>
                <c:pt idx="10956">
                  <c:v>42122.219328703701</c:v>
                </c:pt>
                <c:pt idx="10957">
                  <c:v>42122.219386574077</c:v>
                </c:pt>
                <c:pt idx="10958">
                  <c:v>42122.219444444447</c:v>
                </c:pt>
                <c:pt idx="10959">
                  <c:v>42122.219490740739</c:v>
                </c:pt>
                <c:pt idx="10960">
                  <c:v>42122.219548611109</c:v>
                </c:pt>
                <c:pt idx="10961">
                  <c:v>42122.219606481478</c:v>
                </c:pt>
                <c:pt idx="10962">
                  <c:v>42122.219652777778</c:v>
                </c:pt>
                <c:pt idx="10963">
                  <c:v>42122.219710648147</c:v>
                </c:pt>
                <c:pt idx="10964">
                  <c:v>42122.219768518517</c:v>
                </c:pt>
                <c:pt idx="10965">
                  <c:v>42122.219814814816</c:v>
                </c:pt>
                <c:pt idx="10966">
                  <c:v>42122.219872685186</c:v>
                </c:pt>
                <c:pt idx="10967">
                  <c:v>42122.219930555555</c:v>
                </c:pt>
                <c:pt idx="10968">
                  <c:v>42122.219976851855</c:v>
                </c:pt>
                <c:pt idx="10969">
                  <c:v>42122.220034722224</c:v>
                </c:pt>
                <c:pt idx="10970">
                  <c:v>42122.220092592594</c:v>
                </c:pt>
                <c:pt idx="10971">
                  <c:v>42122.220138888886</c:v>
                </c:pt>
                <c:pt idx="10972">
                  <c:v>42122.220196759263</c:v>
                </c:pt>
                <c:pt idx="10973">
                  <c:v>42122.220254629632</c:v>
                </c:pt>
                <c:pt idx="10974">
                  <c:v>42122.220312500001</c:v>
                </c:pt>
                <c:pt idx="10975">
                  <c:v>42122.220358796294</c:v>
                </c:pt>
                <c:pt idx="10976">
                  <c:v>42122.220416666663</c:v>
                </c:pt>
                <c:pt idx="10977">
                  <c:v>42122.22047453704</c:v>
                </c:pt>
                <c:pt idx="10978">
                  <c:v>42122.220520833333</c:v>
                </c:pt>
                <c:pt idx="10979">
                  <c:v>42122.220578703702</c:v>
                </c:pt>
                <c:pt idx="10980">
                  <c:v>42122.220636574071</c:v>
                </c:pt>
                <c:pt idx="10981">
                  <c:v>42122.220682870371</c:v>
                </c:pt>
                <c:pt idx="10982">
                  <c:v>42122.22074074074</c:v>
                </c:pt>
                <c:pt idx="10983">
                  <c:v>42122.22079861111</c:v>
                </c:pt>
                <c:pt idx="10984">
                  <c:v>42122.22084490741</c:v>
                </c:pt>
                <c:pt idx="10985">
                  <c:v>42122.220902777779</c:v>
                </c:pt>
                <c:pt idx="10986">
                  <c:v>42122.220960648148</c:v>
                </c:pt>
                <c:pt idx="10987">
                  <c:v>42122.221006944441</c:v>
                </c:pt>
                <c:pt idx="10988">
                  <c:v>42122.221064814818</c:v>
                </c:pt>
                <c:pt idx="10989">
                  <c:v>42122.221122685187</c:v>
                </c:pt>
                <c:pt idx="10990">
                  <c:v>42122.221180555556</c:v>
                </c:pt>
                <c:pt idx="10991">
                  <c:v>42122.221226851849</c:v>
                </c:pt>
                <c:pt idx="10992">
                  <c:v>42122.221284722225</c:v>
                </c:pt>
                <c:pt idx="10993">
                  <c:v>42122.221342592595</c:v>
                </c:pt>
                <c:pt idx="10994">
                  <c:v>42122.221388888887</c:v>
                </c:pt>
                <c:pt idx="10995">
                  <c:v>42122.221446759257</c:v>
                </c:pt>
                <c:pt idx="10996">
                  <c:v>42122.221504629626</c:v>
                </c:pt>
                <c:pt idx="10997">
                  <c:v>42122.221550925926</c:v>
                </c:pt>
                <c:pt idx="10998">
                  <c:v>42122.221608796295</c:v>
                </c:pt>
                <c:pt idx="10999">
                  <c:v>42122.221666666665</c:v>
                </c:pt>
                <c:pt idx="11000">
                  <c:v>42122.221712962964</c:v>
                </c:pt>
                <c:pt idx="11001">
                  <c:v>42122.221770833334</c:v>
                </c:pt>
                <c:pt idx="11002">
                  <c:v>42122.221828703703</c:v>
                </c:pt>
                <c:pt idx="11003">
                  <c:v>42122.221875000003</c:v>
                </c:pt>
                <c:pt idx="11004">
                  <c:v>42122.221932870372</c:v>
                </c:pt>
                <c:pt idx="11005">
                  <c:v>42122.221990740742</c:v>
                </c:pt>
                <c:pt idx="11006">
                  <c:v>42122.222048611111</c:v>
                </c:pt>
                <c:pt idx="11007">
                  <c:v>42122.222094907411</c:v>
                </c:pt>
                <c:pt idx="11008">
                  <c:v>42122.22215277778</c:v>
                </c:pt>
                <c:pt idx="11009">
                  <c:v>42122.222210648149</c:v>
                </c:pt>
                <c:pt idx="11010">
                  <c:v>42122.222256944442</c:v>
                </c:pt>
                <c:pt idx="11011">
                  <c:v>42122.222314814811</c:v>
                </c:pt>
                <c:pt idx="11012">
                  <c:v>42122.222372685188</c:v>
                </c:pt>
                <c:pt idx="11013">
                  <c:v>42122.222418981481</c:v>
                </c:pt>
                <c:pt idx="11014">
                  <c:v>42122.22247685185</c:v>
                </c:pt>
                <c:pt idx="11015">
                  <c:v>42122.222534722219</c:v>
                </c:pt>
                <c:pt idx="11016">
                  <c:v>42122.222581018519</c:v>
                </c:pt>
                <c:pt idx="11017">
                  <c:v>42122.222638888888</c:v>
                </c:pt>
                <c:pt idx="11018">
                  <c:v>42122.222696759258</c:v>
                </c:pt>
                <c:pt idx="11019">
                  <c:v>42122.222743055558</c:v>
                </c:pt>
                <c:pt idx="11020">
                  <c:v>42122.222800925927</c:v>
                </c:pt>
                <c:pt idx="11021">
                  <c:v>42122.222858796296</c:v>
                </c:pt>
                <c:pt idx="11022">
                  <c:v>42122.222916666666</c:v>
                </c:pt>
                <c:pt idx="11023">
                  <c:v>42122.222962962966</c:v>
                </c:pt>
                <c:pt idx="11024">
                  <c:v>42122.223020833335</c:v>
                </c:pt>
                <c:pt idx="11025">
                  <c:v>42122.223078703704</c:v>
                </c:pt>
                <c:pt idx="11026">
                  <c:v>42122.223124999997</c:v>
                </c:pt>
                <c:pt idx="11027">
                  <c:v>42122.223182870373</c:v>
                </c:pt>
                <c:pt idx="11028">
                  <c:v>42122.223240740743</c:v>
                </c:pt>
                <c:pt idx="11029">
                  <c:v>42122.223287037035</c:v>
                </c:pt>
                <c:pt idx="11030">
                  <c:v>42122.223344907405</c:v>
                </c:pt>
                <c:pt idx="11031">
                  <c:v>42122.223402777781</c:v>
                </c:pt>
                <c:pt idx="11032">
                  <c:v>42122.223449074074</c:v>
                </c:pt>
                <c:pt idx="11033">
                  <c:v>42122.223506944443</c:v>
                </c:pt>
                <c:pt idx="11034">
                  <c:v>42122.223564814813</c:v>
                </c:pt>
                <c:pt idx="11035">
                  <c:v>42122.223611111112</c:v>
                </c:pt>
                <c:pt idx="11036">
                  <c:v>42122.223668981482</c:v>
                </c:pt>
                <c:pt idx="11037">
                  <c:v>42122.223726851851</c:v>
                </c:pt>
                <c:pt idx="11038">
                  <c:v>42122.223773148151</c:v>
                </c:pt>
                <c:pt idx="11039">
                  <c:v>42122.22383101852</c:v>
                </c:pt>
                <c:pt idx="11040">
                  <c:v>42122.22388888889</c:v>
                </c:pt>
                <c:pt idx="11041">
                  <c:v>42122.223946759259</c:v>
                </c:pt>
                <c:pt idx="11042">
                  <c:v>42122.223993055559</c:v>
                </c:pt>
                <c:pt idx="11043">
                  <c:v>42122.224050925928</c:v>
                </c:pt>
                <c:pt idx="11044">
                  <c:v>42122.224108796298</c:v>
                </c:pt>
                <c:pt idx="11045">
                  <c:v>42122.22415509259</c:v>
                </c:pt>
                <c:pt idx="11046">
                  <c:v>42122.224212962959</c:v>
                </c:pt>
                <c:pt idx="11047">
                  <c:v>42122.224270833336</c:v>
                </c:pt>
                <c:pt idx="11048">
                  <c:v>42122.224317129629</c:v>
                </c:pt>
                <c:pt idx="11049">
                  <c:v>42122.224374999998</c:v>
                </c:pt>
                <c:pt idx="11050">
                  <c:v>42122.224432870367</c:v>
                </c:pt>
                <c:pt idx="11051">
                  <c:v>42122.224479166667</c:v>
                </c:pt>
                <c:pt idx="11052">
                  <c:v>42122.224537037036</c:v>
                </c:pt>
                <c:pt idx="11053">
                  <c:v>42122.224594907406</c:v>
                </c:pt>
                <c:pt idx="11054">
                  <c:v>42122.224641203706</c:v>
                </c:pt>
                <c:pt idx="11055">
                  <c:v>42122.224699074075</c:v>
                </c:pt>
                <c:pt idx="11056">
                  <c:v>42122.224756944444</c:v>
                </c:pt>
                <c:pt idx="11057">
                  <c:v>42122.224814814814</c:v>
                </c:pt>
                <c:pt idx="11058">
                  <c:v>42122.224861111114</c:v>
                </c:pt>
                <c:pt idx="11059">
                  <c:v>42122.224918981483</c:v>
                </c:pt>
                <c:pt idx="11060">
                  <c:v>42122.224976851852</c:v>
                </c:pt>
                <c:pt idx="11061">
                  <c:v>42122.225023148145</c:v>
                </c:pt>
                <c:pt idx="11062">
                  <c:v>42122.225081018521</c:v>
                </c:pt>
                <c:pt idx="11063">
                  <c:v>42122.225138888891</c:v>
                </c:pt>
                <c:pt idx="11064">
                  <c:v>42122.225185185183</c:v>
                </c:pt>
                <c:pt idx="11065">
                  <c:v>42122.225243055553</c:v>
                </c:pt>
                <c:pt idx="11066">
                  <c:v>42122.225300925929</c:v>
                </c:pt>
                <c:pt idx="11067">
                  <c:v>42122.225347222222</c:v>
                </c:pt>
                <c:pt idx="11068">
                  <c:v>42122.225405092591</c:v>
                </c:pt>
                <c:pt idx="11069">
                  <c:v>42122.225462962961</c:v>
                </c:pt>
                <c:pt idx="11070">
                  <c:v>42122.22550925926</c:v>
                </c:pt>
                <c:pt idx="11071">
                  <c:v>42122.22556712963</c:v>
                </c:pt>
                <c:pt idx="11072">
                  <c:v>42122.225624999999</c:v>
                </c:pt>
                <c:pt idx="11073">
                  <c:v>42122.225682870368</c:v>
                </c:pt>
                <c:pt idx="11074">
                  <c:v>42122.225729166668</c:v>
                </c:pt>
                <c:pt idx="11075">
                  <c:v>42122.225787037038</c:v>
                </c:pt>
                <c:pt idx="11076">
                  <c:v>42122.225844907407</c:v>
                </c:pt>
                <c:pt idx="11077">
                  <c:v>42122.225891203707</c:v>
                </c:pt>
                <c:pt idx="11078">
                  <c:v>42122.225949074076</c:v>
                </c:pt>
                <c:pt idx="11079">
                  <c:v>42122.226006944446</c:v>
                </c:pt>
                <c:pt idx="11080">
                  <c:v>42122.226053240738</c:v>
                </c:pt>
                <c:pt idx="11081">
                  <c:v>42122.226111111115</c:v>
                </c:pt>
                <c:pt idx="11082">
                  <c:v>42122.226168981484</c:v>
                </c:pt>
                <c:pt idx="11083">
                  <c:v>42122.226215277777</c:v>
                </c:pt>
                <c:pt idx="11084">
                  <c:v>42122.226273148146</c:v>
                </c:pt>
                <c:pt idx="11085">
                  <c:v>42122.226331018515</c:v>
                </c:pt>
                <c:pt idx="11086">
                  <c:v>42122.226377314815</c:v>
                </c:pt>
                <c:pt idx="11087">
                  <c:v>42122.226435185185</c:v>
                </c:pt>
                <c:pt idx="11088">
                  <c:v>42122.226493055554</c:v>
                </c:pt>
                <c:pt idx="11089">
                  <c:v>42122.226550925923</c:v>
                </c:pt>
                <c:pt idx="11090">
                  <c:v>42122.226597222223</c:v>
                </c:pt>
                <c:pt idx="11091">
                  <c:v>42122.226655092592</c:v>
                </c:pt>
                <c:pt idx="11092">
                  <c:v>42122.226712962962</c:v>
                </c:pt>
                <c:pt idx="11093">
                  <c:v>42122.226759259262</c:v>
                </c:pt>
                <c:pt idx="11094">
                  <c:v>42122.226817129631</c:v>
                </c:pt>
                <c:pt idx="11095">
                  <c:v>42122.226875</c:v>
                </c:pt>
                <c:pt idx="11096">
                  <c:v>42122.226921296293</c:v>
                </c:pt>
                <c:pt idx="11097">
                  <c:v>42122.226979166669</c:v>
                </c:pt>
                <c:pt idx="11098">
                  <c:v>42122.227037037039</c:v>
                </c:pt>
                <c:pt idx="11099">
                  <c:v>42122.227083333331</c:v>
                </c:pt>
                <c:pt idx="11100">
                  <c:v>42122.227141203701</c:v>
                </c:pt>
                <c:pt idx="11101">
                  <c:v>42122.227199074077</c:v>
                </c:pt>
                <c:pt idx="11102">
                  <c:v>42122.22724537037</c:v>
                </c:pt>
                <c:pt idx="11103">
                  <c:v>42122.227303240739</c:v>
                </c:pt>
                <c:pt idx="11104">
                  <c:v>42122.227361111109</c:v>
                </c:pt>
                <c:pt idx="11105">
                  <c:v>42122.227407407408</c:v>
                </c:pt>
                <c:pt idx="11106">
                  <c:v>42122.227465277778</c:v>
                </c:pt>
                <c:pt idx="11107">
                  <c:v>42122.227523148147</c:v>
                </c:pt>
                <c:pt idx="11108">
                  <c:v>42122.227581018517</c:v>
                </c:pt>
                <c:pt idx="11109">
                  <c:v>42122.227627314816</c:v>
                </c:pt>
                <c:pt idx="11110">
                  <c:v>42122.227685185186</c:v>
                </c:pt>
                <c:pt idx="11111">
                  <c:v>42122.227743055555</c:v>
                </c:pt>
                <c:pt idx="11112">
                  <c:v>42122.227789351855</c:v>
                </c:pt>
                <c:pt idx="11113">
                  <c:v>42122.227847222224</c:v>
                </c:pt>
                <c:pt idx="11114">
                  <c:v>42122.227905092594</c:v>
                </c:pt>
                <c:pt idx="11115">
                  <c:v>42122.227951388886</c:v>
                </c:pt>
                <c:pt idx="11116">
                  <c:v>42122.228009259263</c:v>
                </c:pt>
                <c:pt idx="11117">
                  <c:v>42122.228067129632</c:v>
                </c:pt>
                <c:pt idx="11118">
                  <c:v>42122.228113425925</c:v>
                </c:pt>
                <c:pt idx="11119">
                  <c:v>42122.228171296294</c:v>
                </c:pt>
                <c:pt idx="11120">
                  <c:v>42122.228229166663</c:v>
                </c:pt>
                <c:pt idx="11121">
                  <c:v>42122.228275462963</c:v>
                </c:pt>
                <c:pt idx="11122">
                  <c:v>42122.228333333333</c:v>
                </c:pt>
                <c:pt idx="11123">
                  <c:v>42122.228391203702</c:v>
                </c:pt>
                <c:pt idx="11124">
                  <c:v>42122.228449074071</c:v>
                </c:pt>
                <c:pt idx="11125">
                  <c:v>42122.228495370371</c:v>
                </c:pt>
                <c:pt idx="11126">
                  <c:v>42122.22855324074</c:v>
                </c:pt>
                <c:pt idx="11127">
                  <c:v>42122.22861111111</c:v>
                </c:pt>
                <c:pt idx="11128">
                  <c:v>42122.22865740741</c:v>
                </c:pt>
                <c:pt idx="11129">
                  <c:v>42122.228715277779</c:v>
                </c:pt>
                <c:pt idx="11130">
                  <c:v>42122.228773148148</c:v>
                </c:pt>
                <c:pt idx="11131">
                  <c:v>42122.228819444441</c:v>
                </c:pt>
                <c:pt idx="11132">
                  <c:v>42122.228877314818</c:v>
                </c:pt>
                <c:pt idx="11133">
                  <c:v>42122.228935185187</c:v>
                </c:pt>
                <c:pt idx="11134">
                  <c:v>42122.228981481479</c:v>
                </c:pt>
                <c:pt idx="11135">
                  <c:v>42122.229039351849</c:v>
                </c:pt>
                <c:pt idx="11136">
                  <c:v>42122.229097222225</c:v>
                </c:pt>
                <c:pt idx="11137">
                  <c:v>42122.229143518518</c:v>
                </c:pt>
                <c:pt idx="11138">
                  <c:v>42122.229201388887</c:v>
                </c:pt>
                <c:pt idx="11139">
                  <c:v>42122.229259259257</c:v>
                </c:pt>
                <c:pt idx="11140">
                  <c:v>42122.229317129626</c:v>
                </c:pt>
                <c:pt idx="11141">
                  <c:v>42122.229363425926</c:v>
                </c:pt>
                <c:pt idx="11142">
                  <c:v>42122.229421296295</c:v>
                </c:pt>
                <c:pt idx="11143">
                  <c:v>42122.229479166665</c:v>
                </c:pt>
                <c:pt idx="11144">
                  <c:v>42122.229525462964</c:v>
                </c:pt>
                <c:pt idx="11145">
                  <c:v>42122.229583333334</c:v>
                </c:pt>
                <c:pt idx="11146">
                  <c:v>42122.229641203703</c:v>
                </c:pt>
                <c:pt idx="11147">
                  <c:v>42122.229687500003</c:v>
                </c:pt>
                <c:pt idx="11148">
                  <c:v>42122.229745370372</c:v>
                </c:pt>
                <c:pt idx="11149">
                  <c:v>42122.229803240742</c:v>
                </c:pt>
                <c:pt idx="11150">
                  <c:v>42122.229849537034</c:v>
                </c:pt>
                <c:pt idx="11151">
                  <c:v>42122.229907407411</c:v>
                </c:pt>
                <c:pt idx="11152">
                  <c:v>42122.22996527778</c:v>
                </c:pt>
                <c:pt idx="11153">
                  <c:v>42122.230011574073</c:v>
                </c:pt>
                <c:pt idx="11154">
                  <c:v>42122.230069444442</c:v>
                </c:pt>
                <c:pt idx="11155">
                  <c:v>42122.230127314811</c:v>
                </c:pt>
                <c:pt idx="11156">
                  <c:v>42122.230185185188</c:v>
                </c:pt>
                <c:pt idx="11157">
                  <c:v>42122.230231481481</c:v>
                </c:pt>
                <c:pt idx="11158">
                  <c:v>42122.23028935185</c:v>
                </c:pt>
                <c:pt idx="11159">
                  <c:v>42122.230347222219</c:v>
                </c:pt>
                <c:pt idx="11160">
                  <c:v>42122.230393518519</c:v>
                </c:pt>
                <c:pt idx="11161">
                  <c:v>42122.230451388888</c:v>
                </c:pt>
                <c:pt idx="11162">
                  <c:v>42122.230509259258</c:v>
                </c:pt>
                <c:pt idx="11163">
                  <c:v>42122.230555555558</c:v>
                </c:pt>
                <c:pt idx="11164">
                  <c:v>42122.230613425927</c:v>
                </c:pt>
                <c:pt idx="11165">
                  <c:v>42122.230671296296</c:v>
                </c:pt>
                <c:pt idx="11166">
                  <c:v>42122.230717592596</c:v>
                </c:pt>
                <c:pt idx="11167">
                  <c:v>42122.230775462966</c:v>
                </c:pt>
                <c:pt idx="11168">
                  <c:v>42122.230833333335</c:v>
                </c:pt>
                <c:pt idx="11169">
                  <c:v>42122.230879629627</c:v>
                </c:pt>
                <c:pt idx="11170">
                  <c:v>42122.230937499997</c:v>
                </c:pt>
                <c:pt idx="11171">
                  <c:v>42122.230995370373</c:v>
                </c:pt>
                <c:pt idx="11172">
                  <c:v>42122.231053240743</c:v>
                </c:pt>
                <c:pt idx="11173">
                  <c:v>42122.231099537035</c:v>
                </c:pt>
                <c:pt idx="11174">
                  <c:v>42122.231157407405</c:v>
                </c:pt>
                <c:pt idx="11175">
                  <c:v>42122.231215277781</c:v>
                </c:pt>
                <c:pt idx="11176">
                  <c:v>42122.231261574074</c:v>
                </c:pt>
                <c:pt idx="11177">
                  <c:v>42122.231319444443</c:v>
                </c:pt>
                <c:pt idx="11178">
                  <c:v>42122.231377314813</c:v>
                </c:pt>
                <c:pt idx="11179">
                  <c:v>42122.231435185182</c:v>
                </c:pt>
                <c:pt idx="11180">
                  <c:v>42122.231493055559</c:v>
                </c:pt>
                <c:pt idx="11181">
                  <c:v>42122.231539351851</c:v>
                </c:pt>
                <c:pt idx="11182">
                  <c:v>42122.23159722222</c:v>
                </c:pt>
                <c:pt idx="11183">
                  <c:v>42122.23165509259</c:v>
                </c:pt>
                <c:pt idx="11184">
                  <c:v>42122.23170138889</c:v>
                </c:pt>
                <c:pt idx="11185">
                  <c:v>42122.231759259259</c:v>
                </c:pt>
                <c:pt idx="11186">
                  <c:v>42122.231817129628</c:v>
                </c:pt>
                <c:pt idx="11187">
                  <c:v>42122.231874999998</c:v>
                </c:pt>
                <c:pt idx="11188">
                  <c:v>42122.231921296298</c:v>
                </c:pt>
                <c:pt idx="11189">
                  <c:v>42122.231979166667</c:v>
                </c:pt>
                <c:pt idx="11190">
                  <c:v>42122.232037037036</c:v>
                </c:pt>
                <c:pt idx="11191">
                  <c:v>42122.232083333336</c:v>
                </c:pt>
                <c:pt idx="11192">
                  <c:v>42122.232141203705</c:v>
                </c:pt>
                <c:pt idx="11193">
                  <c:v>42122.232199074075</c:v>
                </c:pt>
                <c:pt idx="11194">
                  <c:v>42122.232245370367</c:v>
                </c:pt>
                <c:pt idx="11195">
                  <c:v>42122.232303240744</c:v>
                </c:pt>
                <c:pt idx="11196">
                  <c:v>42122.232361111113</c:v>
                </c:pt>
                <c:pt idx="11197">
                  <c:v>42122.232407407406</c:v>
                </c:pt>
                <c:pt idx="11198">
                  <c:v>42122.232465277775</c:v>
                </c:pt>
                <c:pt idx="11199">
                  <c:v>42122.232523148145</c:v>
                </c:pt>
                <c:pt idx="11200">
                  <c:v>42122.232569444444</c:v>
                </c:pt>
                <c:pt idx="11201">
                  <c:v>42122.232627314814</c:v>
                </c:pt>
                <c:pt idx="11202">
                  <c:v>42122.232685185183</c:v>
                </c:pt>
                <c:pt idx="11203">
                  <c:v>42122.232743055552</c:v>
                </c:pt>
                <c:pt idx="11204">
                  <c:v>42122.232789351852</c:v>
                </c:pt>
                <c:pt idx="11205">
                  <c:v>42122.232847222222</c:v>
                </c:pt>
                <c:pt idx="11206">
                  <c:v>42122.232905092591</c:v>
                </c:pt>
                <c:pt idx="11207">
                  <c:v>42122.232951388891</c:v>
                </c:pt>
                <c:pt idx="11208">
                  <c:v>42122.23300925926</c:v>
                </c:pt>
                <c:pt idx="11209">
                  <c:v>42122.233067129629</c:v>
                </c:pt>
                <c:pt idx="11210">
                  <c:v>42122.233113425929</c:v>
                </c:pt>
                <c:pt idx="11211">
                  <c:v>42122.233171296299</c:v>
                </c:pt>
                <c:pt idx="11212">
                  <c:v>42122.233229166668</c:v>
                </c:pt>
                <c:pt idx="11213">
                  <c:v>42122.233275462961</c:v>
                </c:pt>
                <c:pt idx="11214">
                  <c:v>42122.23333333333</c:v>
                </c:pt>
                <c:pt idx="11215">
                  <c:v>42122.233391203707</c:v>
                </c:pt>
                <c:pt idx="11216">
                  <c:v>42122.233437499999</c:v>
                </c:pt>
                <c:pt idx="11217">
                  <c:v>42122.233495370368</c:v>
                </c:pt>
                <c:pt idx="11218">
                  <c:v>42122.233553240738</c:v>
                </c:pt>
                <c:pt idx="11219">
                  <c:v>42122.233611111114</c:v>
                </c:pt>
                <c:pt idx="11220">
                  <c:v>42122.233657407407</c:v>
                </c:pt>
                <c:pt idx="11221">
                  <c:v>42122.233715277776</c:v>
                </c:pt>
                <c:pt idx="11222">
                  <c:v>42122.233773148146</c:v>
                </c:pt>
                <c:pt idx="11223">
                  <c:v>42122.233819444446</c:v>
                </c:pt>
                <c:pt idx="11224">
                  <c:v>42122.233877314815</c:v>
                </c:pt>
                <c:pt idx="11225">
                  <c:v>42122.233935185184</c:v>
                </c:pt>
                <c:pt idx="11226">
                  <c:v>42122.233981481484</c:v>
                </c:pt>
                <c:pt idx="11227">
                  <c:v>42122.234039351853</c:v>
                </c:pt>
                <c:pt idx="11228">
                  <c:v>42122.234097222223</c:v>
                </c:pt>
                <c:pt idx="11229">
                  <c:v>42122.234143518515</c:v>
                </c:pt>
                <c:pt idx="11230">
                  <c:v>42122.234201388892</c:v>
                </c:pt>
                <c:pt idx="11231">
                  <c:v>42122.234259259261</c:v>
                </c:pt>
                <c:pt idx="11232">
                  <c:v>42122.234305555554</c:v>
                </c:pt>
                <c:pt idx="11233">
                  <c:v>42122.234363425923</c:v>
                </c:pt>
                <c:pt idx="11234">
                  <c:v>42122.2344212963</c:v>
                </c:pt>
                <c:pt idx="11235">
                  <c:v>42122.234479166669</c:v>
                </c:pt>
                <c:pt idx="11236">
                  <c:v>42122.234525462962</c:v>
                </c:pt>
                <c:pt idx="11237">
                  <c:v>42122.234583333331</c:v>
                </c:pt>
                <c:pt idx="11238">
                  <c:v>42122.2346412037</c:v>
                </c:pt>
                <c:pt idx="11239">
                  <c:v>42122.2346875</c:v>
                </c:pt>
                <c:pt idx="11240">
                  <c:v>42122.23474537037</c:v>
                </c:pt>
                <c:pt idx="11241">
                  <c:v>42122.234803240739</c:v>
                </c:pt>
                <c:pt idx="11242">
                  <c:v>42122.234849537039</c:v>
                </c:pt>
                <c:pt idx="11243">
                  <c:v>42122.234907407408</c:v>
                </c:pt>
                <c:pt idx="11244">
                  <c:v>42122.234965277778</c:v>
                </c:pt>
                <c:pt idx="11245">
                  <c:v>42122.235011574077</c:v>
                </c:pt>
                <c:pt idx="11246">
                  <c:v>42122.235069444447</c:v>
                </c:pt>
                <c:pt idx="11247">
                  <c:v>42122.235127314816</c:v>
                </c:pt>
                <c:pt idx="11248">
                  <c:v>42122.235173611109</c:v>
                </c:pt>
                <c:pt idx="11249">
                  <c:v>42122.235231481478</c:v>
                </c:pt>
                <c:pt idx="11250">
                  <c:v>42122.235289351855</c:v>
                </c:pt>
                <c:pt idx="11251">
                  <c:v>42122.235347222224</c:v>
                </c:pt>
                <c:pt idx="11252">
                  <c:v>42122.235393518517</c:v>
                </c:pt>
                <c:pt idx="11253">
                  <c:v>42122.235451388886</c:v>
                </c:pt>
                <c:pt idx="11254">
                  <c:v>42122.235509259262</c:v>
                </c:pt>
                <c:pt idx="11255">
                  <c:v>42122.235555555555</c:v>
                </c:pt>
                <c:pt idx="11256">
                  <c:v>42122.235613425924</c:v>
                </c:pt>
                <c:pt idx="11257">
                  <c:v>42122.235671296294</c:v>
                </c:pt>
                <c:pt idx="11258">
                  <c:v>42122.235717592594</c:v>
                </c:pt>
                <c:pt idx="11259">
                  <c:v>42122.235775462963</c:v>
                </c:pt>
                <c:pt idx="11260">
                  <c:v>42122.235833333332</c:v>
                </c:pt>
                <c:pt idx="11261">
                  <c:v>42122.235879629632</c:v>
                </c:pt>
                <c:pt idx="11262">
                  <c:v>42122.235937500001</c:v>
                </c:pt>
                <c:pt idx="11263">
                  <c:v>42122.235995370371</c:v>
                </c:pt>
                <c:pt idx="11264">
                  <c:v>42122.236041666663</c:v>
                </c:pt>
                <c:pt idx="11265">
                  <c:v>42122.23609953704</c:v>
                </c:pt>
                <c:pt idx="11266">
                  <c:v>42122.236157407409</c:v>
                </c:pt>
                <c:pt idx="11267">
                  <c:v>42122.236203703702</c:v>
                </c:pt>
                <c:pt idx="11268">
                  <c:v>42122.236261574071</c:v>
                </c:pt>
                <c:pt idx="11269">
                  <c:v>42122.236319444448</c:v>
                </c:pt>
                <c:pt idx="11270">
                  <c:v>42122.236377314817</c:v>
                </c:pt>
                <c:pt idx="11271">
                  <c:v>42122.23642361111</c:v>
                </c:pt>
                <c:pt idx="11272">
                  <c:v>42122.236481481479</c:v>
                </c:pt>
                <c:pt idx="11273">
                  <c:v>42122.236539351848</c:v>
                </c:pt>
                <c:pt idx="11274">
                  <c:v>42122.236585648148</c:v>
                </c:pt>
                <c:pt idx="11275">
                  <c:v>42122.236643518518</c:v>
                </c:pt>
                <c:pt idx="11276">
                  <c:v>42122.236701388887</c:v>
                </c:pt>
                <c:pt idx="11277">
                  <c:v>42122.236747685187</c:v>
                </c:pt>
                <c:pt idx="11278">
                  <c:v>42122.236805555556</c:v>
                </c:pt>
                <c:pt idx="11279">
                  <c:v>42122.236863425926</c:v>
                </c:pt>
                <c:pt idx="11280">
                  <c:v>42122.236909722225</c:v>
                </c:pt>
                <c:pt idx="11281">
                  <c:v>42122.236967592595</c:v>
                </c:pt>
                <c:pt idx="11282">
                  <c:v>42122.237025462964</c:v>
                </c:pt>
                <c:pt idx="11283">
                  <c:v>42122.237071759257</c:v>
                </c:pt>
                <c:pt idx="11284">
                  <c:v>42122.237129629626</c:v>
                </c:pt>
                <c:pt idx="11285">
                  <c:v>42122.237187500003</c:v>
                </c:pt>
                <c:pt idx="11286">
                  <c:v>42122.237245370372</c:v>
                </c:pt>
                <c:pt idx="11287">
                  <c:v>42122.237291666665</c:v>
                </c:pt>
                <c:pt idx="11288">
                  <c:v>42122.237349537034</c:v>
                </c:pt>
                <c:pt idx="11289">
                  <c:v>42122.237407407411</c:v>
                </c:pt>
                <c:pt idx="11290">
                  <c:v>42122.237453703703</c:v>
                </c:pt>
                <c:pt idx="11291">
                  <c:v>42122.237511574072</c:v>
                </c:pt>
                <c:pt idx="11292">
                  <c:v>42122.237569444442</c:v>
                </c:pt>
                <c:pt idx="11293">
                  <c:v>42122.237615740742</c:v>
                </c:pt>
                <c:pt idx="11294">
                  <c:v>42122.237673611111</c:v>
                </c:pt>
                <c:pt idx="11295">
                  <c:v>42122.23773148148</c:v>
                </c:pt>
                <c:pt idx="11296">
                  <c:v>42122.23777777778</c:v>
                </c:pt>
                <c:pt idx="11297">
                  <c:v>42122.237835648149</c:v>
                </c:pt>
                <c:pt idx="11298">
                  <c:v>42122.237893518519</c:v>
                </c:pt>
                <c:pt idx="11299">
                  <c:v>42122.237939814811</c:v>
                </c:pt>
                <c:pt idx="11300">
                  <c:v>42122.237997685188</c:v>
                </c:pt>
                <c:pt idx="11301">
                  <c:v>42122.238055555557</c:v>
                </c:pt>
                <c:pt idx="11302">
                  <c:v>42122.238113425927</c:v>
                </c:pt>
                <c:pt idx="11303">
                  <c:v>42122.238159722219</c:v>
                </c:pt>
                <c:pt idx="11304">
                  <c:v>42122.238217592596</c:v>
                </c:pt>
                <c:pt idx="11305">
                  <c:v>42122.238275462965</c:v>
                </c:pt>
                <c:pt idx="11306">
                  <c:v>42122.238321759258</c:v>
                </c:pt>
                <c:pt idx="11307">
                  <c:v>42122.238379629627</c:v>
                </c:pt>
                <c:pt idx="11308">
                  <c:v>42122.238437499997</c:v>
                </c:pt>
                <c:pt idx="11309">
                  <c:v>42122.238483796296</c:v>
                </c:pt>
                <c:pt idx="11310">
                  <c:v>42122.238541666666</c:v>
                </c:pt>
                <c:pt idx="11311">
                  <c:v>42122.238599537035</c:v>
                </c:pt>
                <c:pt idx="11312">
                  <c:v>42122.238645833335</c:v>
                </c:pt>
                <c:pt idx="11313">
                  <c:v>42122.238703703704</c:v>
                </c:pt>
                <c:pt idx="11314">
                  <c:v>42122.238761574074</c:v>
                </c:pt>
                <c:pt idx="11315">
                  <c:v>42122.238807870373</c:v>
                </c:pt>
                <c:pt idx="11316">
                  <c:v>42122.238865740743</c:v>
                </c:pt>
                <c:pt idx="11317">
                  <c:v>42122.238923611112</c:v>
                </c:pt>
                <c:pt idx="11318">
                  <c:v>42122.238981481481</c:v>
                </c:pt>
                <c:pt idx="11319">
                  <c:v>42122.239027777781</c:v>
                </c:pt>
                <c:pt idx="11320">
                  <c:v>42122.239085648151</c:v>
                </c:pt>
                <c:pt idx="11321">
                  <c:v>42122.23914351852</c:v>
                </c:pt>
                <c:pt idx="11322">
                  <c:v>42122.239189814813</c:v>
                </c:pt>
                <c:pt idx="11323">
                  <c:v>42122.239247685182</c:v>
                </c:pt>
                <c:pt idx="11324">
                  <c:v>42122.239305555559</c:v>
                </c:pt>
                <c:pt idx="11325">
                  <c:v>42122.239351851851</c:v>
                </c:pt>
                <c:pt idx="11326">
                  <c:v>42122.23940972222</c:v>
                </c:pt>
                <c:pt idx="11327">
                  <c:v>42122.23946759259</c:v>
                </c:pt>
                <c:pt idx="11328">
                  <c:v>42122.23951388889</c:v>
                </c:pt>
                <c:pt idx="11329">
                  <c:v>42122.239571759259</c:v>
                </c:pt>
                <c:pt idx="11330">
                  <c:v>42122.239629629628</c:v>
                </c:pt>
                <c:pt idx="11331">
                  <c:v>42122.239675925928</c:v>
                </c:pt>
                <c:pt idx="11332">
                  <c:v>42122.239733796298</c:v>
                </c:pt>
                <c:pt idx="11333">
                  <c:v>42122.239791666667</c:v>
                </c:pt>
                <c:pt idx="11334">
                  <c:v>42122.239837962959</c:v>
                </c:pt>
                <c:pt idx="11335">
                  <c:v>42122.239895833336</c:v>
                </c:pt>
                <c:pt idx="11336">
                  <c:v>42122.239953703705</c:v>
                </c:pt>
                <c:pt idx="11337">
                  <c:v>42122.240011574075</c:v>
                </c:pt>
                <c:pt idx="11338">
                  <c:v>42122.240057870367</c:v>
                </c:pt>
                <c:pt idx="11339">
                  <c:v>42122.240115740744</c:v>
                </c:pt>
                <c:pt idx="11340">
                  <c:v>42122.240173611113</c:v>
                </c:pt>
                <c:pt idx="11341">
                  <c:v>42122.240219907406</c:v>
                </c:pt>
                <c:pt idx="11342">
                  <c:v>42122.240277777775</c:v>
                </c:pt>
                <c:pt idx="11343">
                  <c:v>42122.240335648145</c:v>
                </c:pt>
                <c:pt idx="11344">
                  <c:v>42122.240381944444</c:v>
                </c:pt>
                <c:pt idx="11345">
                  <c:v>42122.240439814814</c:v>
                </c:pt>
                <c:pt idx="11346">
                  <c:v>42122.240497685183</c:v>
                </c:pt>
                <c:pt idx="11347">
                  <c:v>42122.240543981483</c:v>
                </c:pt>
                <c:pt idx="11348">
                  <c:v>42122.240601851852</c:v>
                </c:pt>
                <c:pt idx="11349">
                  <c:v>42122.240659722222</c:v>
                </c:pt>
                <c:pt idx="11350">
                  <c:v>42122.240706018521</c:v>
                </c:pt>
                <c:pt idx="11351">
                  <c:v>42122.240763888891</c:v>
                </c:pt>
                <c:pt idx="11352">
                  <c:v>42122.24082175926</c:v>
                </c:pt>
                <c:pt idx="11353">
                  <c:v>42122.240879629629</c:v>
                </c:pt>
                <c:pt idx="11354">
                  <c:v>42122.240925925929</c:v>
                </c:pt>
                <c:pt idx="11355">
                  <c:v>42122.240983796299</c:v>
                </c:pt>
                <c:pt idx="11356">
                  <c:v>42122.241041666668</c:v>
                </c:pt>
                <c:pt idx="11357">
                  <c:v>42122.241087962961</c:v>
                </c:pt>
                <c:pt idx="11358">
                  <c:v>42122.24114583333</c:v>
                </c:pt>
                <c:pt idx="11359">
                  <c:v>42122.241203703707</c:v>
                </c:pt>
                <c:pt idx="11360">
                  <c:v>42122.241249999999</c:v>
                </c:pt>
                <c:pt idx="11361">
                  <c:v>42122.241307870368</c:v>
                </c:pt>
                <c:pt idx="11362">
                  <c:v>42122.241365740738</c:v>
                </c:pt>
                <c:pt idx="11363">
                  <c:v>42122.241412037038</c:v>
                </c:pt>
                <c:pt idx="11364">
                  <c:v>42122.241469907407</c:v>
                </c:pt>
                <c:pt idx="11365">
                  <c:v>42122.241527777776</c:v>
                </c:pt>
                <c:pt idx="11366">
                  <c:v>42122.241574074076</c:v>
                </c:pt>
                <c:pt idx="11367">
                  <c:v>42122.241631944446</c:v>
                </c:pt>
                <c:pt idx="11368">
                  <c:v>42122.241689814815</c:v>
                </c:pt>
                <c:pt idx="11369">
                  <c:v>42122.241747685184</c:v>
                </c:pt>
                <c:pt idx="11370">
                  <c:v>42122.241793981484</c:v>
                </c:pt>
                <c:pt idx="11371">
                  <c:v>42122.241851851853</c:v>
                </c:pt>
                <c:pt idx="11372">
                  <c:v>42122.241909722223</c:v>
                </c:pt>
                <c:pt idx="11373">
                  <c:v>42122.241956018515</c:v>
                </c:pt>
                <c:pt idx="11374">
                  <c:v>42122.242013888892</c:v>
                </c:pt>
                <c:pt idx="11375">
                  <c:v>42122.242071759261</c:v>
                </c:pt>
                <c:pt idx="11376">
                  <c:v>42122.242118055554</c:v>
                </c:pt>
                <c:pt idx="11377">
                  <c:v>42122.242175925923</c:v>
                </c:pt>
                <c:pt idx="11378">
                  <c:v>42122.2422337963</c:v>
                </c:pt>
                <c:pt idx="11379">
                  <c:v>42122.242280092592</c:v>
                </c:pt>
                <c:pt idx="11380">
                  <c:v>42122.242337962962</c:v>
                </c:pt>
                <c:pt idx="11381">
                  <c:v>42122.242395833331</c:v>
                </c:pt>
                <c:pt idx="11382">
                  <c:v>42122.242442129631</c:v>
                </c:pt>
                <c:pt idx="11383">
                  <c:v>42122.2425</c:v>
                </c:pt>
                <c:pt idx="11384">
                  <c:v>42122.24255787037</c:v>
                </c:pt>
                <c:pt idx="11385">
                  <c:v>42122.242615740739</c:v>
                </c:pt>
                <c:pt idx="11386">
                  <c:v>42122.242662037039</c:v>
                </c:pt>
                <c:pt idx="11387">
                  <c:v>42122.242719907408</c:v>
                </c:pt>
                <c:pt idx="11388">
                  <c:v>42122.242777777778</c:v>
                </c:pt>
                <c:pt idx="11389">
                  <c:v>42122.242824074077</c:v>
                </c:pt>
                <c:pt idx="11390">
                  <c:v>42122.242881944447</c:v>
                </c:pt>
                <c:pt idx="11391">
                  <c:v>42122.242939814816</c:v>
                </c:pt>
                <c:pt idx="11392">
                  <c:v>42122.242986111109</c:v>
                </c:pt>
                <c:pt idx="11393">
                  <c:v>42122.243043981478</c:v>
                </c:pt>
                <c:pt idx="11394">
                  <c:v>42122.243101851855</c:v>
                </c:pt>
                <c:pt idx="11395">
                  <c:v>42122.243148148147</c:v>
                </c:pt>
                <c:pt idx="11396">
                  <c:v>42122.243206018517</c:v>
                </c:pt>
                <c:pt idx="11397">
                  <c:v>42122.243263888886</c:v>
                </c:pt>
                <c:pt idx="11398">
                  <c:v>42122.243310185186</c:v>
                </c:pt>
                <c:pt idx="11399">
                  <c:v>42122.243368055555</c:v>
                </c:pt>
                <c:pt idx="11400">
                  <c:v>42122.243425925924</c:v>
                </c:pt>
                <c:pt idx="11401">
                  <c:v>42122.243483796294</c:v>
                </c:pt>
                <c:pt idx="11402">
                  <c:v>42122.243530092594</c:v>
                </c:pt>
                <c:pt idx="11403">
                  <c:v>42122.243587962963</c:v>
                </c:pt>
                <c:pt idx="11404">
                  <c:v>42122.243645833332</c:v>
                </c:pt>
                <c:pt idx="11405">
                  <c:v>42122.243692129632</c:v>
                </c:pt>
                <c:pt idx="11406">
                  <c:v>42122.243750000001</c:v>
                </c:pt>
                <c:pt idx="11407">
                  <c:v>42122.243807870371</c:v>
                </c:pt>
                <c:pt idx="11408">
                  <c:v>42122.243854166663</c:v>
                </c:pt>
                <c:pt idx="11409">
                  <c:v>42122.24391203704</c:v>
                </c:pt>
                <c:pt idx="11410">
                  <c:v>42122.243969907409</c:v>
                </c:pt>
                <c:pt idx="11411">
                  <c:v>42122.244016203702</c:v>
                </c:pt>
                <c:pt idx="11412">
                  <c:v>42122.244074074071</c:v>
                </c:pt>
                <c:pt idx="11413">
                  <c:v>42122.244131944448</c:v>
                </c:pt>
                <c:pt idx="11414">
                  <c:v>42122.24417824074</c:v>
                </c:pt>
                <c:pt idx="11415">
                  <c:v>42122.24423611111</c:v>
                </c:pt>
                <c:pt idx="11416">
                  <c:v>42122.244293981479</c:v>
                </c:pt>
                <c:pt idx="11417">
                  <c:v>42122.244340277779</c:v>
                </c:pt>
                <c:pt idx="11418">
                  <c:v>42122.244398148148</c:v>
                </c:pt>
                <c:pt idx="11419">
                  <c:v>42122.244456018518</c:v>
                </c:pt>
                <c:pt idx="11420">
                  <c:v>42122.244513888887</c:v>
                </c:pt>
                <c:pt idx="11421">
                  <c:v>42122.244560185187</c:v>
                </c:pt>
                <c:pt idx="11422">
                  <c:v>42122.244618055556</c:v>
                </c:pt>
                <c:pt idx="11423">
                  <c:v>42122.244675925926</c:v>
                </c:pt>
                <c:pt idx="11424">
                  <c:v>42122.244722222225</c:v>
                </c:pt>
                <c:pt idx="11425">
                  <c:v>42122.244780092595</c:v>
                </c:pt>
                <c:pt idx="11426">
                  <c:v>42122.244837962964</c:v>
                </c:pt>
                <c:pt idx="11427">
                  <c:v>42122.244884259257</c:v>
                </c:pt>
                <c:pt idx="11428">
                  <c:v>42122.244942129626</c:v>
                </c:pt>
                <c:pt idx="11429">
                  <c:v>42122.245000000003</c:v>
                </c:pt>
                <c:pt idx="11430">
                  <c:v>42122.245046296295</c:v>
                </c:pt>
                <c:pt idx="11431">
                  <c:v>42122.245104166665</c:v>
                </c:pt>
                <c:pt idx="11432">
                  <c:v>42122.245162037034</c:v>
                </c:pt>
                <c:pt idx="11433">
                  <c:v>42122.245208333334</c:v>
                </c:pt>
                <c:pt idx="11434">
                  <c:v>42122.245266203703</c:v>
                </c:pt>
                <c:pt idx="11435">
                  <c:v>42122.245324074072</c:v>
                </c:pt>
                <c:pt idx="11436">
                  <c:v>42122.245381944442</c:v>
                </c:pt>
                <c:pt idx="11437">
                  <c:v>42122.245428240742</c:v>
                </c:pt>
                <c:pt idx="11438">
                  <c:v>42122.245486111111</c:v>
                </c:pt>
                <c:pt idx="11439">
                  <c:v>42122.24554398148</c:v>
                </c:pt>
                <c:pt idx="11440">
                  <c:v>42122.24559027778</c:v>
                </c:pt>
                <c:pt idx="11441">
                  <c:v>42122.245648148149</c:v>
                </c:pt>
                <c:pt idx="11442">
                  <c:v>42122.245706018519</c:v>
                </c:pt>
                <c:pt idx="11443">
                  <c:v>42122.245752314811</c:v>
                </c:pt>
                <c:pt idx="11444">
                  <c:v>42122.245810185188</c:v>
                </c:pt>
                <c:pt idx="11445">
                  <c:v>42122.245868055557</c:v>
                </c:pt>
                <c:pt idx="11446">
                  <c:v>42122.24591435185</c:v>
                </c:pt>
                <c:pt idx="11447">
                  <c:v>42122.245972222219</c:v>
                </c:pt>
                <c:pt idx="11448">
                  <c:v>42122.246030092596</c:v>
                </c:pt>
                <c:pt idx="11449">
                  <c:v>42122.246076388888</c:v>
                </c:pt>
                <c:pt idx="11450">
                  <c:v>42122.246134259258</c:v>
                </c:pt>
                <c:pt idx="11451">
                  <c:v>42122.246192129627</c:v>
                </c:pt>
                <c:pt idx="11452">
                  <c:v>42122.246249999997</c:v>
                </c:pt>
                <c:pt idx="11453">
                  <c:v>42122.246296296296</c:v>
                </c:pt>
                <c:pt idx="11454">
                  <c:v>42122.246354166666</c:v>
                </c:pt>
                <c:pt idx="11455">
                  <c:v>42122.246412037035</c:v>
                </c:pt>
                <c:pt idx="11456">
                  <c:v>42122.246458333335</c:v>
                </c:pt>
                <c:pt idx="11457">
                  <c:v>42122.246516203704</c:v>
                </c:pt>
                <c:pt idx="11458">
                  <c:v>42122.246574074074</c:v>
                </c:pt>
                <c:pt idx="11459">
                  <c:v>42122.246620370373</c:v>
                </c:pt>
                <c:pt idx="11460">
                  <c:v>42122.246678240743</c:v>
                </c:pt>
                <c:pt idx="11461">
                  <c:v>42122.246736111112</c:v>
                </c:pt>
                <c:pt idx="11462">
                  <c:v>42122.246782407405</c:v>
                </c:pt>
                <c:pt idx="11463">
                  <c:v>42122.246840277781</c:v>
                </c:pt>
                <c:pt idx="11464">
                  <c:v>42122.246898148151</c:v>
                </c:pt>
                <c:pt idx="11465">
                  <c:v>42122.246944444443</c:v>
                </c:pt>
                <c:pt idx="11466">
                  <c:v>42122.247002314813</c:v>
                </c:pt>
                <c:pt idx="11467">
                  <c:v>42122.247060185182</c:v>
                </c:pt>
                <c:pt idx="11468">
                  <c:v>42122.247118055559</c:v>
                </c:pt>
                <c:pt idx="11469">
                  <c:v>42122.247164351851</c:v>
                </c:pt>
                <c:pt idx="11470">
                  <c:v>42122.24722222222</c:v>
                </c:pt>
                <c:pt idx="11471">
                  <c:v>42122.24728009259</c:v>
                </c:pt>
                <c:pt idx="11472">
                  <c:v>42122.24732638889</c:v>
                </c:pt>
                <c:pt idx="11473">
                  <c:v>42122.247384259259</c:v>
                </c:pt>
                <c:pt idx="11474">
                  <c:v>42122.247442129628</c:v>
                </c:pt>
                <c:pt idx="11475">
                  <c:v>42122.247488425928</c:v>
                </c:pt>
                <c:pt idx="11476">
                  <c:v>42122.247546296298</c:v>
                </c:pt>
                <c:pt idx="11477">
                  <c:v>42122.247604166667</c:v>
                </c:pt>
                <c:pt idx="11478">
                  <c:v>42122.247650462959</c:v>
                </c:pt>
                <c:pt idx="11479">
                  <c:v>42122.247708333336</c:v>
                </c:pt>
                <c:pt idx="11480">
                  <c:v>42122.247766203705</c:v>
                </c:pt>
                <c:pt idx="11481">
                  <c:v>42122.247812499998</c:v>
                </c:pt>
                <c:pt idx="11482">
                  <c:v>42122.247870370367</c:v>
                </c:pt>
                <c:pt idx="11483">
                  <c:v>42122.247928240744</c:v>
                </c:pt>
                <c:pt idx="11484">
                  <c:v>42122.247974537036</c:v>
                </c:pt>
                <c:pt idx="11485">
                  <c:v>42122.248032407406</c:v>
                </c:pt>
                <c:pt idx="11486">
                  <c:v>42122.248090277775</c:v>
                </c:pt>
                <c:pt idx="11487">
                  <c:v>42122.248148148145</c:v>
                </c:pt>
                <c:pt idx="11488">
                  <c:v>42122.248194444444</c:v>
                </c:pt>
                <c:pt idx="11489">
                  <c:v>42122.248252314814</c:v>
                </c:pt>
                <c:pt idx="11490">
                  <c:v>42122.248310185183</c:v>
                </c:pt>
                <c:pt idx="11491">
                  <c:v>42122.248356481483</c:v>
                </c:pt>
                <c:pt idx="11492">
                  <c:v>42122.248414351852</c:v>
                </c:pt>
                <c:pt idx="11493">
                  <c:v>42122.248472222222</c:v>
                </c:pt>
                <c:pt idx="11494">
                  <c:v>42122.248518518521</c:v>
                </c:pt>
                <c:pt idx="11495">
                  <c:v>42122.248576388891</c:v>
                </c:pt>
                <c:pt idx="11496">
                  <c:v>42122.24863425926</c:v>
                </c:pt>
                <c:pt idx="11497">
                  <c:v>42122.248680555553</c:v>
                </c:pt>
                <c:pt idx="11498">
                  <c:v>42122.248738425929</c:v>
                </c:pt>
                <c:pt idx="11499">
                  <c:v>42122.248796296299</c:v>
                </c:pt>
                <c:pt idx="11500">
                  <c:v>42122.248842592591</c:v>
                </c:pt>
                <c:pt idx="11501">
                  <c:v>42122.248900462961</c:v>
                </c:pt>
                <c:pt idx="11502">
                  <c:v>42122.24895833333</c:v>
                </c:pt>
                <c:pt idx="11503">
                  <c:v>42122.249016203707</c:v>
                </c:pt>
                <c:pt idx="11504">
                  <c:v>42122.249062499999</c:v>
                </c:pt>
                <c:pt idx="11505">
                  <c:v>42122.249120370368</c:v>
                </c:pt>
                <c:pt idx="11506">
                  <c:v>42122.249178240738</c:v>
                </c:pt>
                <c:pt idx="11507">
                  <c:v>42122.249224537038</c:v>
                </c:pt>
                <c:pt idx="11508">
                  <c:v>42122.249282407407</c:v>
                </c:pt>
                <c:pt idx="11509">
                  <c:v>42122.249340277776</c:v>
                </c:pt>
                <c:pt idx="11510">
                  <c:v>42122.249386574076</c:v>
                </c:pt>
                <c:pt idx="11511">
                  <c:v>42122.249444444446</c:v>
                </c:pt>
                <c:pt idx="11512">
                  <c:v>42122.249502314815</c:v>
                </c:pt>
                <c:pt idx="11513">
                  <c:v>42122.249548611115</c:v>
                </c:pt>
                <c:pt idx="11514">
                  <c:v>42122.249606481484</c:v>
                </c:pt>
                <c:pt idx="11515">
                  <c:v>42122.249664351853</c:v>
                </c:pt>
                <c:pt idx="11516">
                  <c:v>42122.249710648146</c:v>
                </c:pt>
                <c:pt idx="11517">
                  <c:v>42122.249768518515</c:v>
                </c:pt>
                <c:pt idx="11518">
                  <c:v>42122.249826388892</c:v>
                </c:pt>
                <c:pt idx="11519">
                  <c:v>42122.249884259261</c:v>
                </c:pt>
                <c:pt idx="11520">
                  <c:v>42122.249930555554</c:v>
                </c:pt>
                <c:pt idx="11521">
                  <c:v>42122.249988425923</c:v>
                </c:pt>
                <c:pt idx="11522">
                  <c:v>42122.2500462963</c:v>
                </c:pt>
                <c:pt idx="11523">
                  <c:v>42122.250092592592</c:v>
                </c:pt>
                <c:pt idx="11524">
                  <c:v>42122.250150462962</c:v>
                </c:pt>
                <c:pt idx="11525">
                  <c:v>42122.250208333331</c:v>
                </c:pt>
                <c:pt idx="11526">
                  <c:v>42122.250254629631</c:v>
                </c:pt>
                <c:pt idx="11527">
                  <c:v>42122.2503125</c:v>
                </c:pt>
                <c:pt idx="11528">
                  <c:v>42122.25037037037</c:v>
                </c:pt>
                <c:pt idx="11529">
                  <c:v>42122.250416666669</c:v>
                </c:pt>
                <c:pt idx="11530">
                  <c:v>42122.250474537039</c:v>
                </c:pt>
                <c:pt idx="11531">
                  <c:v>42122.250532407408</c:v>
                </c:pt>
                <c:pt idx="11532">
                  <c:v>42122.250578703701</c:v>
                </c:pt>
                <c:pt idx="11533">
                  <c:v>42122.250636574077</c:v>
                </c:pt>
                <c:pt idx="11534">
                  <c:v>42122.250694444447</c:v>
                </c:pt>
                <c:pt idx="11535">
                  <c:v>42122.250752314816</c:v>
                </c:pt>
                <c:pt idx="11536">
                  <c:v>42122.250798611109</c:v>
                </c:pt>
                <c:pt idx="11537">
                  <c:v>42122.250856481478</c:v>
                </c:pt>
                <c:pt idx="11538">
                  <c:v>42122.250914351855</c:v>
                </c:pt>
                <c:pt idx="11539">
                  <c:v>42122.250960648147</c:v>
                </c:pt>
                <c:pt idx="11540">
                  <c:v>42122.251018518517</c:v>
                </c:pt>
                <c:pt idx="11541">
                  <c:v>42122.251076388886</c:v>
                </c:pt>
                <c:pt idx="11542">
                  <c:v>42122.251122685186</c:v>
                </c:pt>
                <c:pt idx="11543">
                  <c:v>42122.251180555555</c:v>
                </c:pt>
                <c:pt idx="11544">
                  <c:v>42122.251238425924</c:v>
                </c:pt>
                <c:pt idx="11545">
                  <c:v>42122.251284722224</c:v>
                </c:pt>
                <c:pt idx="11546">
                  <c:v>42122.251342592594</c:v>
                </c:pt>
                <c:pt idx="11547">
                  <c:v>42122.251400462963</c:v>
                </c:pt>
                <c:pt idx="11548">
                  <c:v>42122.251446759263</c:v>
                </c:pt>
                <c:pt idx="11549">
                  <c:v>42122.251504629632</c:v>
                </c:pt>
                <c:pt idx="11550">
                  <c:v>42122.251562500001</c:v>
                </c:pt>
                <c:pt idx="11551">
                  <c:v>42122.251608796294</c:v>
                </c:pt>
                <c:pt idx="11552">
                  <c:v>42122.251666666663</c:v>
                </c:pt>
                <c:pt idx="11553">
                  <c:v>42122.25172453704</c:v>
                </c:pt>
                <c:pt idx="11554">
                  <c:v>42122.251782407409</c:v>
                </c:pt>
                <c:pt idx="11555">
                  <c:v>42122.251828703702</c:v>
                </c:pt>
                <c:pt idx="11556">
                  <c:v>42122.251886574071</c:v>
                </c:pt>
                <c:pt idx="11557">
                  <c:v>42122.251944444448</c:v>
                </c:pt>
                <c:pt idx="11558">
                  <c:v>42122.25199074074</c:v>
                </c:pt>
                <c:pt idx="11559">
                  <c:v>42122.25204861111</c:v>
                </c:pt>
                <c:pt idx="11560">
                  <c:v>42122.252106481479</c:v>
                </c:pt>
                <c:pt idx="11561">
                  <c:v>42122.252152777779</c:v>
                </c:pt>
                <c:pt idx="11562">
                  <c:v>42122.252210648148</c:v>
                </c:pt>
                <c:pt idx="11563">
                  <c:v>42122.252268518518</c:v>
                </c:pt>
                <c:pt idx="11564">
                  <c:v>42122.252314814818</c:v>
                </c:pt>
                <c:pt idx="11565">
                  <c:v>42122.252372685187</c:v>
                </c:pt>
                <c:pt idx="11566">
                  <c:v>42122.252430555556</c:v>
                </c:pt>
                <c:pt idx="11567">
                  <c:v>42122.252476851849</c:v>
                </c:pt>
                <c:pt idx="11568">
                  <c:v>42122.252534722225</c:v>
                </c:pt>
                <c:pt idx="11569">
                  <c:v>42122.252592592595</c:v>
                </c:pt>
                <c:pt idx="11570">
                  <c:v>42122.252650462964</c:v>
                </c:pt>
                <c:pt idx="11571">
                  <c:v>42122.252696759257</c:v>
                </c:pt>
                <c:pt idx="11572">
                  <c:v>42122.252754629626</c:v>
                </c:pt>
                <c:pt idx="11573">
                  <c:v>42122.252812500003</c:v>
                </c:pt>
                <c:pt idx="11574">
                  <c:v>42122.252858796295</c:v>
                </c:pt>
                <c:pt idx="11575">
                  <c:v>42122.252916666665</c:v>
                </c:pt>
                <c:pt idx="11576">
                  <c:v>42122.252974537034</c:v>
                </c:pt>
                <c:pt idx="11577">
                  <c:v>42122.253020833334</c:v>
                </c:pt>
                <c:pt idx="11578">
                  <c:v>42122.253078703703</c:v>
                </c:pt>
                <c:pt idx="11579">
                  <c:v>42122.253136574072</c:v>
                </c:pt>
                <c:pt idx="11580">
                  <c:v>42122.253182870372</c:v>
                </c:pt>
                <c:pt idx="11581">
                  <c:v>42122.253240740742</c:v>
                </c:pt>
                <c:pt idx="11582">
                  <c:v>42122.253298611111</c:v>
                </c:pt>
                <c:pt idx="11583">
                  <c:v>42122.253344907411</c:v>
                </c:pt>
                <c:pt idx="11584">
                  <c:v>42122.25340277778</c:v>
                </c:pt>
                <c:pt idx="11585">
                  <c:v>42122.253460648149</c:v>
                </c:pt>
                <c:pt idx="11586">
                  <c:v>42122.253518518519</c:v>
                </c:pt>
                <c:pt idx="11587">
                  <c:v>42122.253564814811</c:v>
                </c:pt>
                <c:pt idx="11588">
                  <c:v>42122.253622685188</c:v>
                </c:pt>
                <c:pt idx="11589">
                  <c:v>42122.253680555557</c:v>
                </c:pt>
                <c:pt idx="11590">
                  <c:v>42122.25372685185</c:v>
                </c:pt>
                <c:pt idx="11591">
                  <c:v>42122.253784722219</c:v>
                </c:pt>
                <c:pt idx="11592">
                  <c:v>42122.253842592596</c:v>
                </c:pt>
                <c:pt idx="11593">
                  <c:v>42122.253888888888</c:v>
                </c:pt>
                <c:pt idx="11594">
                  <c:v>42122.253946759258</c:v>
                </c:pt>
                <c:pt idx="11595">
                  <c:v>42122.254004629627</c:v>
                </c:pt>
                <c:pt idx="11596">
                  <c:v>42122.254050925927</c:v>
                </c:pt>
                <c:pt idx="11597">
                  <c:v>42122.254108796296</c:v>
                </c:pt>
                <c:pt idx="11598">
                  <c:v>42122.254166666666</c:v>
                </c:pt>
                <c:pt idx="11599">
                  <c:v>42122.254212962966</c:v>
                </c:pt>
                <c:pt idx="11600">
                  <c:v>42122.254270833335</c:v>
                </c:pt>
                <c:pt idx="11601">
                  <c:v>42122.254328703704</c:v>
                </c:pt>
                <c:pt idx="11602">
                  <c:v>42122.254386574074</c:v>
                </c:pt>
                <c:pt idx="11603">
                  <c:v>42122.254432870373</c:v>
                </c:pt>
                <c:pt idx="11604">
                  <c:v>42122.254490740743</c:v>
                </c:pt>
                <c:pt idx="11605">
                  <c:v>42122.254548611112</c:v>
                </c:pt>
                <c:pt idx="11606">
                  <c:v>42122.254594907405</c:v>
                </c:pt>
                <c:pt idx="11607">
                  <c:v>42122.254652777781</c:v>
                </c:pt>
                <c:pt idx="11608">
                  <c:v>42122.254710648151</c:v>
                </c:pt>
                <c:pt idx="11609">
                  <c:v>42122.254756944443</c:v>
                </c:pt>
                <c:pt idx="11610">
                  <c:v>42122.254814814813</c:v>
                </c:pt>
                <c:pt idx="11611">
                  <c:v>42122.254872685182</c:v>
                </c:pt>
                <c:pt idx="11612">
                  <c:v>42122.254918981482</c:v>
                </c:pt>
                <c:pt idx="11613">
                  <c:v>42122.254976851851</c:v>
                </c:pt>
                <c:pt idx="11614">
                  <c:v>42122.25503472222</c:v>
                </c:pt>
                <c:pt idx="11615">
                  <c:v>42122.25508101852</c:v>
                </c:pt>
                <c:pt idx="11616">
                  <c:v>42122.25513888889</c:v>
                </c:pt>
                <c:pt idx="11617">
                  <c:v>42122.255196759259</c:v>
                </c:pt>
                <c:pt idx="11618">
                  <c:v>42122.255254629628</c:v>
                </c:pt>
                <c:pt idx="11619">
                  <c:v>42122.255300925928</c:v>
                </c:pt>
                <c:pt idx="11620">
                  <c:v>42122.255358796298</c:v>
                </c:pt>
                <c:pt idx="11621">
                  <c:v>42122.255416666667</c:v>
                </c:pt>
                <c:pt idx="11622">
                  <c:v>42122.255462962959</c:v>
                </c:pt>
                <c:pt idx="11623">
                  <c:v>42122.255520833336</c:v>
                </c:pt>
                <c:pt idx="11624">
                  <c:v>42122.255578703705</c:v>
                </c:pt>
                <c:pt idx="11625">
                  <c:v>42122.255624999998</c:v>
                </c:pt>
                <c:pt idx="11626">
                  <c:v>42122.255682870367</c:v>
                </c:pt>
                <c:pt idx="11627">
                  <c:v>42122.255740740744</c:v>
                </c:pt>
                <c:pt idx="11628">
                  <c:v>42122.255787037036</c:v>
                </c:pt>
                <c:pt idx="11629">
                  <c:v>42122.255844907406</c:v>
                </c:pt>
                <c:pt idx="11630">
                  <c:v>42122.255902777775</c:v>
                </c:pt>
                <c:pt idx="11631">
                  <c:v>42122.255949074075</c:v>
                </c:pt>
                <c:pt idx="11632">
                  <c:v>42122.256006944444</c:v>
                </c:pt>
                <c:pt idx="11633">
                  <c:v>42122.256064814814</c:v>
                </c:pt>
                <c:pt idx="11634">
                  <c:v>42122.256111111114</c:v>
                </c:pt>
                <c:pt idx="11635">
                  <c:v>42122.256168981483</c:v>
                </c:pt>
                <c:pt idx="11636">
                  <c:v>42122.256226851852</c:v>
                </c:pt>
                <c:pt idx="11637">
                  <c:v>42122.256284722222</c:v>
                </c:pt>
                <c:pt idx="11638">
                  <c:v>42122.256331018521</c:v>
                </c:pt>
                <c:pt idx="11639">
                  <c:v>42122.256388888891</c:v>
                </c:pt>
                <c:pt idx="11640">
                  <c:v>42122.25644675926</c:v>
                </c:pt>
                <c:pt idx="11641">
                  <c:v>42122.256493055553</c:v>
                </c:pt>
                <c:pt idx="11642">
                  <c:v>42122.256550925929</c:v>
                </c:pt>
                <c:pt idx="11643">
                  <c:v>42122.256608796299</c:v>
                </c:pt>
                <c:pt idx="11644">
                  <c:v>42122.256655092591</c:v>
                </c:pt>
                <c:pt idx="11645">
                  <c:v>42122.256712962961</c:v>
                </c:pt>
                <c:pt idx="11646">
                  <c:v>42122.25677083333</c:v>
                </c:pt>
                <c:pt idx="11647">
                  <c:v>42122.25681712963</c:v>
                </c:pt>
                <c:pt idx="11648">
                  <c:v>42122.256874999999</c:v>
                </c:pt>
                <c:pt idx="11649">
                  <c:v>42122.256932870368</c:v>
                </c:pt>
                <c:pt idx="11650">
                  <c:v>42122.256979166668</c:v>
                </c:pt>
                <c:pt idx="11651">
                  <c:v>42122.257037037038</c:v>
                </c:pt>
                <c:pt idx="11652">
                  <c:v>42122.257094907407</c:v>
                </c:pt>
                <c:pt idx="11653">
                  <c:v>42122.257152777776</c:v>
                </c:pt>
                <c:pt idx="11654">
                  <c:v>42122.257199074076</c:v>
                </c:pt>
                <c:pt idx="11655">
                  <c:v>42122.257256944446</c:v>
                </c:pt>
                <c:pt idx="11656">
                  <c:v>42122.257314814815</c:v>
                </c:pt>
                <c:pt idx="11657">
                  <c:v>42122.257361111115</c:v>
                </c:pt>
                <c:pt idx="11658">
                  <c:v>42122.257418981484</c:v>
                </c:pt>
                <c:pt idx="11659">
                  <c:v>42122.257476851853</c:v>
                </c:pt>
                <c:pt idx="11660">
                  <c:v>42122.257523148146</c:v>
                </c:pt>
                <c:pt idx="11661">
                  <c:v>42122.257581018515</c:v>
                </c:pt>
                <c:pt idx="11662">
                  <c:v>42122.257638888892</c:v>
                </c:pt>
                <c:pt idx="11663">
                  <c:v>42122.257685185185</c:v>
                </c:pt>
                <c:pt idx="11664">
                  <c:v>42122.257743055554</c:v>
                </c:pt>
                <c:pt idx="11665">
                  <c:v>42122.257800925923</c:v>
                </c:pt>
                <c:pt idx="11666">
                  <c:v>42122.257847222223</c:v>
                </c:pt>
                <c:pt idx="11667">
                  <c:v>42122.257905092592</c:v>
                </c:pt>
                <c:pt idx="11668">
                  <c:v>42122.257962962962</c:v>
                </c:pt>
                <c:pt idx="11669">
                  <c:v>42122.258020833331</c:v>
                </c:pt>
                <c:pt idx="11670">
                  <c:v>42122.258067129631</c:v>
                </c:pt>
                <c:pt idx="11671">
                  <c:v>42122.258125</c:v>
                </c:pt>
                <c:pt idx="11672">
                  <c:v>42122.25818287037</c:v>
                </c:pt>
                <c:pt idx="11673">
                  <c:v>42122.258229166669</c:v>
                </c:pt>
                <c:pt idx="11674">
                  <c:v>42122.258287037039</c:v>
                </c:pt>
                <c:pt idx="11675">
                  <c:v>42122.258344907408</c:v>
                </c:pt>
                <c:pt idx="11676">
                  <c:v>42122.258391203701</c:v>
                </c:pt>
                <c:pt idx="11677">
                  <c:v>42122.258449074077</c:v>
                </c:pt>
                <c:pt idx="11678">
                  <c:v>42122.258506944447</c:v>
                </c:pt>
                <c:pt idx="11679">
                  <c:v>42122.258553240739</c:v>
                </c:pt>
                <c:pt idx="11680">
                  <c:v>42122.258611111109</c:v>
                </c:pt>
                <c:pt idx="11681">
                  <c:v>42122.258668981478</c:v>
                </c:pt>
                <c:pt idx="11682">
                  <c:v>42122.258715277778</c:v>
                </c:pt>
                <c:pt idx="11683">
                  <c:v>42122.258773148147</c:v>
                </c:pt>
                <c:pt idx="11684">
                  <c:v>42122.258831018517</c:v>
                </c:pt>
                <c:pt idx="11685">
                  <c:v>42122.258888888886</c:v>
                </c:pt>
                <c:pt idx="11686">
                  <c:v>42122.258935185186</c:v>
                </c:pt>
                <c:pt idx="11687">
                  <c:v>42122.258993055555</c:v>
                </c:pt>
                <c:pt idx="11688">
                  <c:v>42122.259050925924</c:v>
                </c:pt>
                <c:pt idx="11689">
                  <c:v>42122.259097222224</c:v>
                </c:pt>
                <c:pt idx="11690">
                  <c:v>42122.259155092594</c:v>
                </c:pt>
                <c:pt idx="11691">
                  <c:v>42122.259212962963</c:v>
                </c:pt>
                <c:pt idx="11692">
                  <c:v>42122.259259259263</c:v>
                </c:pt>
                <c:pt idx="11693">
                  <c:v>42122.259317129632</c:v>
                </c:pt>
                <c:pt idx="11694">
                  <c:v>42122.259375000001</c:v>
                </c:pt>
                <c:pt idx="11695">
                  <c:v>42122.259421296294</c:v>
                </c:pt>
                <c:pt idx="11696">
                  <c:v>42122.259479166663</c:v>
                </c:pt>
                <c:pt idx="11697">
                  <c:v>42122.25953703704</c:v>
                </c:pt>
                <c:pt idx="11698">
                  <c:v>42122.259583333333</c:v>
                </c:pt>
                <c:pt idx="11699">
                  <c:v>42122.259641203702</c:v>
                </c:pt>
                <c:pt idx="11700">
                  <c:v>42122.259699074071</c:v>
                </c:pt>
                <c:pt idx="11701">
                  <c:v>42122.259745370371</c:v>
                </c:pt>
                <c:pt idx="11702">
                  <c:v>42122.25980324074</c:v>
                </c:pt>
                <c:pt idx="11703">
                  <c:v>42122.25986111111</c:v>
                </c:pt>
                <c:pt idx="11704">
                  <c:v>42122.259918981479</c:v>
                </c:pt>
                <c:pt idx="11705">
                  <c:v>42122.259965277779</c:v>
                </c:pt>
                <c:pt idx="11706">
                  <c:v>42122.260023148148</c:v>
                </c:pt>
                <c:pt idx="11707">
                  <c:v>42122.260081018518</c:v>
                </c:pt>
                <c:pt idx="11708">
                  <c:v>42122.260127314818</c:v>
                </c:pt>
                <c:pt idx="11709">
                  <c:v>42122.260185185187</c:v>
                </c:pt>
                <c:pt idx="11710">
                  <c:v>42122.260243055556</c:v>
                </c:pt>
                <c:pt idx="11711">
                  <c:v>42122.260289351849</c:v>
                </c:pt>
                <c:pt idx="11712">
                  <c:v>42122.260347222225</c:v>
                </c:pt>
                <c:pt idx="11713">
                  <c:v>42122.260405092595</c:v>
                </c:pt>
                <c:pt idx="11714">
                  <c:v>42122.260451388887</c:v>
                </c:pt>
                <c:pt idx="11715">
                  <c:v>42122.260509259257</c:v>
                </c:pt>
                <c:pt idx="11716">
                  <c:v>42122.260567129626</c:v>
                </c:pt>
                <c:pt idx="11717">
                  <c:v>42122.260613425926</c:v>
                </c:pt>
                <c:pt idx="11718">
                  <c:v>42122.260671296295</c:v>
                </c:pt>
                <c:pt idx="11719">
                  <c:v>42122.260729166665</c:v>
                </c:pt>
                <c:pt idx="11720">
                  <c:v>42122.260787037034</c:v>
                </c:pt>
                <c:pt idx="11721">
                  <c:v>42122.260833333334</c:v>
                </c:pt>
                <c:pt idx="11722">
                  <c:v>42122.260891203703</c:v>
                </c:pt>
                <c:pt idx="11723">
                  <c:v>42122.260949074072</c:v>
                </c:pt>
                <c:pt idx="11724">
                  <c:v>42122.260995370372</c:v>
                </c:pt>
                <c:pt idx="11725">
                  <c:v>42122.261053240742</c:v>
                </c:pt>
                <c:pt idx="11726">
                  <c:v>42122.261111111111</c:v>
                </c:pt>
                <c:pt idx="11727">
                  <c:v>42122.261157407411</c:v>
                </c:pt>
                <c:pt idx="11728">
                  <c:v>42122.26121527778</c:v>
                </c:pt>
                <c:pt idx="11729">
                  <c:v>42122.261273148149</c:v>
                </c:pt>
                <c:pt idx="11730">
                  <c:v>42122.261319444442</c:v>
                </c:pt>
                <c:pt idx="11731">
                  <c:v>42122.261377314811</c:v>
                </c:pt>
                <c:pt idx="11732">
                  <c:v>42122.261435185188</c:v>
                </c:pt>
                <c:pt idx="11733">
                  <c:v>42122.261481481481</c:v>
                </c:pt>
                <c:pt idx="11734">
                  <c:v>42122.26153935185</c:v>
                </c:pt>
                <c:pt idx="11735">
                  <c:v>42122.261597222219</c:v>
                </c:pt>
                <c:pt idx="11736">
                  <c:v>42122.261655092596</c:v>
                </c:pt>
                <c:pt idx="11737">
                  <c:v>42122.261701388888</c:v>
                </c:pt>
                <c:pt idx="11738">
                  <c:v>42122.261759259258</c:v>
                </c:pt>
                <c:pt idx="11739">
                  <c:v>42122.261817129627</c:v>
                </c:pt>
                <c:pt idx="11740">
                  <c:v>42122.261863425927</c:v>
                </c:pt>
                <c:pt idx="11741">
                  <c:v>42122.261921296296</c:v>
                </c:pt>
                <c:pt idx="11742">
                  <c:v>42122.261979166666</c:v>
                </c:pt>
                <c:pt idx="11743">
                  <c:v>42122.262025462966</c:v>
                </c:pt>
                <c:pt idx="11744">
                  <c:v>42122.262083333335</c:v>
                </c:pt>
                <c:pt idx="11745">
                  <c:v>42122.262141203704</c:v>
                </c:pt>
                <c:pt idx="11746">
                  <c:v>42122.262187499997</c:v>
                </c:pt>
                <c:pt idx="11747">
                  <c:v>42122.262245370373</c:v>
                </c:pt>
                <c:pt idx="11748">
                  <c:v>42122.262303240743</c:v>
                </c:pt>
                <c:pt idx="11749">
                  <c:v>42122.262349537035</c:v>
                </c:pt>
                <c:pt idx="11750">
                  <c:v>42122.262407407405</c:v>
                </c:pt>
                <c:pt idx="11751">
                  <c:v>42122.262465277781</c:v>
                </c:pt>
                <c:pt idx="11752">
                  <c:v>42122.262523148151</c:v>
                </c:pt>
                <c:pt idx="11753">
                  <c:v>42122.262569444443</c:v>
                </c:pt>
                <c:pt idx="11754">
                  <c:v>42122.262627314813</c:v>
                </c:pt>
                <c:pt idx="11755">
                  <c:v>42122.262685185182</c:v>
                </c:pt>
                <c:pt idx="11756">
                  <c:v>42122.262731481482</c:v>
                </c:pt>
                <c:pt idx="11757">
                  <c:v>42122.262789351851</c:v>
                </c:pt>
                <c:pt idx="11758">
                  <c:v>42122.26284722222</c:v>
                </c:pt>
                <c:pt idx="11759">
                  <c:v>42122.26289351852</c:v>
                </c:pt>
                <c:pt idx="11760">
                  <c:v>42122.26295138889</c:v>
                </c:pt>
                <c:pt idx="11761">
                  <c:v>42122.263009259259</c:v>
                </c:pt>
                <c:pt idx="11762">
                  <c:v>42122.263055555559</c:v>
                </c:pt>
                <c:pt idx="11763">
                  <c:v>42122.263113425928</c:v>
                </c:pt>
                <c:pt idx="11764">
                  <c:v>42122.263171296298</c:v>
                </c:pt>
                <c:pt idx="11765">
                  <c:v>42122.26321759259</c:v>
                </c:pt>
                <c:pt idx="11766">
                  <c:v>42122.263275462959</c:v>
                </c:pt>
                <c:pt idx="11767">
                  <c:v>42122.263333333336</c:v>
                </c:pt>
                <c:pt idx="11768">
                  <c:v>42122.263391203705</c:v>
                </c:pt>
                <c:pt idx="11769">
                  <c:v>42122.263437499998</c:v>
                </c:pt>
                <c:pt idx="11770">
                  <c:v>42122.263495370367</c:v>
                </c:pt>
                <c:pt idx="11771">
                  <c:v>42122.263553240744</c:v>
                </c:pt>
                <c:pt idx="11772">
                  <c:v>42122.263599537036</c:v>
                </c:pt>
                <c:pt idx="11773">
                  <c:v>42122.263657407406</c:v>
                </c:pt>
                <c:pt idx="11774">
                  <c:v>42122.263715277775</c:v>
                </c:pt>
                <c:pt idx="11775">
                  <c:v>42122.263761574075</c:v>
                </c:pt>
                <c:pt idx="11776">
                  <c:v>42122.263819444444</c:v>
                </c:pt>
                <c:pt idx="11777">
                  <c:v>42122.263877314814</c:v>
                </c:pt>
                <c:pt idx="11778">
                  <c:v>42122.263923611114</c:v>
                </c:pt>
                <c:pt idx="11779">
                  <c:v>42122.263981481483</c:v>
                </c:pt>
                <c:pt idx="11780">
                  <c:v>42122.264039351852</c:v>
                </c:pt>
                <c:pt idx="11781">
                  <c:v>42122.264085648145</c:v>
                </c:pt>
                <c:pt idx="11782">
                  <c:v>42122.264143518521</c:v>
                </c:pt>
                <c:pt idx="11783">
                  <c:v>42122.264201388891</c:v>
                </c:pt>
                <c:pt idx="11784">
                  <c:v>42122.264247685183</c:v>
                </c:pt>
                <c:pt idx="11785">
                  <c:v>42122.264305555553</c:v>
                </c:pt>
                <c:pt idx="11786">
                  <c:v>42122.264363425929</c:v>
                </c:pt>
                <c:pt idx="11787">
                  <c:v>42122.264421296299</c:v>
                </c:pt>
                <c:pt idx="11788">
                  <c:v>42122.264467592591</c:v>
                </c:pt>
                <c:pt idx="11789">
                  <c:v>42122.264525462961</c:v>
                </c:pt>
                <c:pt idx="11790">
                  <c:v>42122.26458333333</c:v>
                </c:pt>
                <c:pt idx="11791">
                  <c:v>42122.26462962963</c:v>
                </c:pt>
                <c:pt idx="11792">
                  <c:v>42122.264687499999</c:v>
                </c:pt>
                <c:pt idx="11793">
                  <c:v>42122.264745370368</c:v>
                </c:pt>
                <c:pt idx="11794">
                  <c:v>42122.264791666668</c:v>
                </c:pt>
                <c:pt idx="11795">
                  <c:v>42122.264849537038</c:v>
                </c:pt>
                <c:pt idx="11796">
                  <c:v>42122.264907407407</c:v>
                </c:pt>
                <c:pt idx="11797">
                  <c:v>42122.264953703707</c:v>
                </c:pt>
                <c:pt idx="11798">
                  <c:v>42122.265011574076</c:v>
                </c:pt>
                <c:pt idx="11799">
                  <c:v>42122.265069444446</c:v>
                </c:pt>
                <c:pt idx="11800">
                  <c:v>42122.265115740738</c:v>
                </c:pt>
                <c:pt idx="11801">
                  <c:v>42122.265173611115</c:v>
                </c:pt>
                <c:pt idx="11802">
                  <c:v>42122.265231481484</c:v>
                </c:pt>
                <c:pt idx="11803">
                  <c:v>42122.265289351853</c:v>
                </c:pt>
                <c:pt idx="11804">
                  <c:v>42122.265335648146</c:v>
                </c:pt>
                <c:pt idx="11805">
                  <c:v>42122.265393518515</c:v>
                </c:pt>
                <c:pt idx="11806">
                  <c:v>42122.265451388892</c:v>
                </c:pt>
                <c:pt idx="11807">
                  <c:v>42122.265497685185</c:v>
                </c:pt>
                <c:pt idx="11808">
                  <c:v>42122.265555555554</c:v>
                </c:pt>
                <c:pt idx="11809">
                  <c:v>42122.265613425923</c:v>
                </c:pt>
                <c:pt idx="11810">
                  <c:v>42122.265659722223</c:v>
                </c:pt>
                <c:pt idx="11811">
                  <c:v>42122.265717592592</c:v>
                </c:pt>
                <c:pt idx="11812">
                  <c:v>42122.265775462962</c:v>
                </c:pt>
                <c:pt idx="11813">
                  <c:v>42122.265821759262</c:v>
                </c:pt>
                <c:pt idx="11814">
                  <c:v>42122.265879629631</c:v>
                </c:pt>
                <c:pt idx="11815">
                  <c:v>42122.2659375</c:v>
                </c:pt>
                <c:pt idx="11816">
                  <c:v>42122.265983796293</c:v>
                </c:pt>
                <c:pt idx="11817">
                  <c:v>42122.266041666669</c:v>
                </c:pt>
                <c:pt idx="11818">
                  <c:v>42122.266099537039</c:v>
                </c:pt>
                <c:pt idx="11819">
                  <c:v>42122.266157407408</c:v>
                </c:pt>
                <c:pt idx="11820">
                  <c:v>42122.266203703701</c:v>
                </c:pt>
                <c:pt idx="11821">
                  <c:v>42122.266261574077</c:v>
                </c:pt>
                <c:pt idx="11822">
                  <c:v>42122.266319444447</c:v>
                </c:pt>
                <c:pt idx="11823">
                  <c:v>42122.266365740739</c:v>
                </c:pt>
                <c:pt idx="11824">
                  <c:v>42122.266423611109</c:v>
                </c:pt>
                <c:pt idx="11825">
                  <c:v>42122.266481481478</c:v>
                </c:pt>
                <c:pt idx="11826">
                  <c:v>42122.266527777778</c:v>
                </c:pt>
                <c:pt idx="11827">
                  <c:v>42122.266585648147</c:v>
                </c:pt>
                <c:pt idx="11828">
                  <c:v>42122.266643518517</c:v>
                </c:pt>
                <c:pt idx="11829">
                  <c:v>42122.266689814816</c:v>
                </c:pt>
                <c:pt idx="11830">
                  <c:v>42122.266747685186</c:v>
                </c:pt>
                <c:pt idx="11831">
                  <c:v>42122.266805555555</c:v>
                </c:pt>
                <c:pt idx="11832">
                  <c:v>42122.266851851855</c:v>
                </c:pt>
                <c:pt idx="11833">
                  <c:v>42122.266909722224</c:v>
                </c:pt>
                <c:pt idx="11834">
                  <c:v>42122.266967592594</c:v>
                </c:pt>
                <c:pt idx="11835">
                  <c:v>42122.267025462963</c:v>
                </c:pt>
                <c:pt idx="11836">
                  <c:v>42122.267071759263</c:v>
                </c:pt>
                <c:pt idx="11837">
                  <c:v>42122.267129629632</c:v>
                </c:pt>
                <c:pt idx="11838">
                  <c:v>42122.267187500001</c:v>
                </c:pt>
                <c:pt idx="11839">
                  <c:v>42122.267233796294</c:v>
                </c:pt>
                <c:pt idx="11840">
                  <c:v>42122.267291666663</c:v>
                </c:pt>
                <c:pt idx="11841">
                  <c:v>42122.26734953704</c:v>
                </c:pt>
                <c:pt idx="11842">
                  <c:v>42122.267395833333</c:v>
                </c:pt>
                <c:pt idx="11843">
                  <c:v>42122.267453703702</c:v>
                </c:pt>
                <c:pt idx="11844">
                  <c:v>42122.267511574071</c:v>
                </c:pt>
                <c:pt idx="11845">
                  <c:v>42122.267557870371</c:v>
                </c:pt>
                <c:pt idx="11846">
                  <c:v>42122.26761574074</c:v>
                </c:pt>
                <c:pt idx="11847">
                  <c:v>42122.26767361111</c:v>
                </c:pt>
                <c:pt idx="11848">
                  <c:v>42122.26771990741</c:v>
                </c:pt>
                <c:pt idx="11849">
                  <c:v>42122.267777777779</c:v>
                </c:pt>
                <c:pt idx="11850">
                  <c:v>42122.267835648148</c:v>
                </c:pt>
                <c:pt idx="11851">
                  <c:v>42122.267881944441</c:v>
                </c:pt>
                <c:pt idx="11852">
                  <c:v>42122.267939814818</c:v>
                </c:pt>
                <c:pt idx="11853">
                  <c:v>42122.267997685187</c:v>
                </c:pt>
                <c:pt idx="11854">
                  <c:v>42122.268055555556</c:v>
                </c:pt>
                <c:pt idx="11855">
                  <c:v>42122.268101851849</c:v>
                </c:pt>
                <c:pt idx="11856">
                  <c:v>42122.268159722225</c:v>
                </c:pt>
                <c:pt idx="11857">
                  <c:v>42122.268217592595</c:v>
                </c:pt>
                <c:pt idx="11858">
                  <c:v>42122.268263888887</c:v>
                </c:pt>
                <c:pt idx="11859">
                  <c:v>42122.268321759257</c:v>
                </c:pt>
                <c:pt idx="11860">
                  <c:v>42122.268379629626</c:v>
                </c:pt>
                <c:pt idx="11861">
                  <c:v>42122.268425925926</c:v>
                </c:pt>
                <c:pt idx="11862">
                  <c:v>42122.268483796295</c:v>
                </c:pt>
                <c:pt idx="11863">
                  <c:v>42122.268541666665</c:v>
                </c:pt>
                <c:pt idx="11864">
                  <c:v>42122.268587962964</c:v>
                </c:pt>
                <c:pt idx="11865">
                  <c:v>42122.268645833334</c:v>
                </c:pt>
                <c:pt idx="11866">
                  <c:v>42122.268703703703</c:v>
                </c:pt>
                <c:pt idx="11867">
                  <c:v>42122.268750000003</c:v>
                </c:pt>
                <c:pt idx="11868">
                  <c:v>42122.268807870372</c:v>
                </c:pt>
                <c:pt idx="11869">
                  <c:v>42122.268865740742</c:v>
                </c:pt>
                <c:pt idx="11870">
                  <c:v>42122.268923611111</c:v>
                </c:pt>
                <c:pt idx="11871">
                  <c:v>42122.268969907411</c:v>
                </c:pt>
                <c:pt idx="11872">
                  <c:v>42122.26902777778</c:v>
                </c:pt>
                <c:pt idx="11873">
                  <c:v>42122.269085648149</c:v>
                </c:pt>
                <c:pt idx="11874">
                  <c:v>42122.269131944442</c:v>
                </c:pt>
                <c:pt idx="11875">
                  <c:v>42122.269189814811</c:v>
                </c:pt>
                <c:pt idx="11876">
                  <c:v>42122.269247685188</c:v>
                </c:pt>
                <c:pt idx="11877">
                  <c:v>42122.269293981481</c:v>
                </c:pt>
                <c:pt idx="11878">
                  <c:v>42122.26935185185</c:v>
                </c:pt>
                <c:pt idx="11879">
                  <c:v>42122.269409722219</c:v>
                </c:pt>
                <c:pt idx="11880">
                  <c:v>42122.269456018519</c:v>
                </c:pt>
                <c:pt idx="11881">
                  <c:v>42122.269513888888</c:v>
                </c:pt>
                <c:pt idx="11882">
                  <c:v>42122.269571759258</c:v>
                </c:pt>
                <c:pt idx="11883">
                  <c:v>42122.269618055558</c:v>
                </c:pt>
                <c:pt idx="11884">
                  <c:v>42122.269675925927</c:v>
                </c:pt>
                <c:pt idx="11885">
                  <c:v>42122.269733796296</c:v>
                </c:pt>
                <c:pt idx="11886">
                  <c:v>42122.269791666666</c:v>
                </c:pt>
                <c:pt idx="11887">
                  <c:v>42122.269837962966</c:v>
                </c:pt>
                <c:pt idx="11888">
                  <c:v>42122.269895833335</c:v>
                </c:pt>
                <c:pt idx="11889">
                  <c:v>42122.269953703704</c:v>
                </c:pt>
                <c:pt idx="11890">
                  <c:v>42122.27</c:v>
                </c:pt>
                <c:pt idx="11891">
                  <c:v>42122.270057870373</c:v>
                </c:pt>
                <c:pt idx="11892">
                  <c:v>42122.270115740743</c:v>
                </c:pt>
                <c:pt idx="11893">
                  <c:v>42122.270162037035</c:v>
                </c:pt>
                <c:pt idx="11894">
                  <c:v>42122.270219907405</c:v>
                </c:pt>
                <c:pt idx="11895">
                  <c:v>42122.270277777781</c:v>
                </c:pt>
                <c:pt idx="11896">
                  <c:v>42122.270324074074</c:v>
                </c:pt>
                <c:pt idx="11897">
                  <c:v>42122.270381944443</c:v>
                </c:pt>
                <c:pt idx="11898">
                  <c:v>42122.270439814813</c:v>
                </c:pt>
                <c:pt idx="11899">
                  <c:v>42122.270486111112</c:v>
                </c:pt>
                <c:pt idx="11900">
                  <c:v>42122.270543981482</c:v>
                </c:pt>
                <c:pt idx="11901">
                  <c:v>42122.270601851851</c:v>
                </c:pt>
                <c:pt idx="11902">
                  <c:v>42122.27065972222</c:v>
                </c:pt>
                <c:pt idx="11903">
                  <c:v>42122.27070601852</c:v>
                </c:pt>
                <c:pt idx="11904">
                  <c:v>42122.27076388889</c:v>
                </c:pt>
                <c:pt idx="11905">
                  <c:v>42122.270821759259</c:v>
                </c:pt>
                <c:pt idx="11906">
                  <c:v>42122.270868055559</c:v>
                </c:pt>
                <c:pt idx="11907">
                  <c:v>42122.270925925928</c:v>
                </c:pt>
                <c:pt idx="11908">
                  <c:v>42122.270983796298</c:v>
                </c:pt>
                <c:pt idx="11909">
                  <c:v>42122.27103009259</c:v>
                </c:pt>
                <c:pt idx="11910">
                  <c:v>42122.271087962959</c:v>
                </c:pt>
                <c:pt idx="11911">
                  <c:v>42122.271145833336</c:v>
                </c:pt>
                <c:pt idx="11912">
                  <c:v>42122.271192129629</c:v>
                </c:pt>
                <c:pt idx="11913">
                  <c:v>42122.271249999998</c:v>
                </c:pt>
                <c:pt idx="11914">
                  <c:v>42122.271307870367</c:v>
                </c:pt>
                <c:pt idx="11915">
                  <c:v>42122.271354166667</c:v>
                </c:pt>
                <c:pt idx="11916">
                  <c:v>42122.271412037036</c:v>
                </c:pt>
                <c:pt idx="11917">
                  <c:v>42122.271469907406</c:v>
                </c:pt>
                <c:pt idx="11918">
                  <c:v>42122.271516203706</c:v>
                </c:pt>
                <c:pt idx="11919">
                  <c:v>42122.271574074075</c:v>
                </c:pt>
                <c:pt idx="11920">
                  <c:v>42122.271631944444</c:v>
                </c:pt>
                <c:pt idx="11921">
                  <c:v>42122.271689814814</c:v>
                </c:pt>
                <c:pt idx="11922">
                  <c:v>42122.271736111114</c:v>
                </c:pt>
                <c:pt idx="11923">
                  <c:v>42122.271793981483</c:v>
                </c:pt>
                <c:pt idx="11924">
                  <c:v>42122.271851851852</c:v>
                </c:pt>
                <c:pt idx="11925">
                  <c:v>42122.271898148145</c:v>
                </c:pt>
                <c:pt idx="11926">
                  <c:v>42122.271956018521</c:v>
                </c:pt>
                <c:pt idx="11927">
                  <c:v>42122.272013888891</c:v>
                </c:pt>
                <c:pt idx="11928">
                  <c:v>42122.272060185183</c:v>
                </c:pt>
                <c:pt idx="11929">
                  <c:v>42122.272118055553</c:v>
                </c:pt>
                <c:pt idx="11930">
                  <c:v>42122.272175925929</c:v>
                </c:pt>
                <c:pt idx="11931">
                  <c:v>42122.272222222222</c:v>
                </c:pt>
                <c:pt idx="11932">
                  <c:v>42122.272280092591</c:v>
                </c:pt>
                <c:pt idx="11933">
                  <c:v>42122.272337962961</c:v>
                </c:pt>
                <c:pt idx="11934">
                  <c:v>42122.27239583333</c:v>
                </c:pt>
                <c:pt idx="11935">
                  <c:v>42122.27244212963</c:v>
                </c:pt>
                <c:pt idx="11936">
                  <c:v>42122.272499999999</c:v>
                </c:pt>
                <c:pt idx="11937">
                  <c:v>42122.272557870368</c:v>
                </c:pt>
                <c:pt idx="11938">
                  <c:v>42122.272604166668</c:v>
                </c:pt>
                <c:pt idx="11939">
                  <c:v>42122.272662037038</c:v>
                </c:pt>
                <c:pt idx="11940">
                  <c:v>42122.272719907407</c:v>
                </c:pt>
                <c:pt idx="11941">
                  <c:v>42122.272766203707</c:v>
                </c:pt>
                <c:pt idx="11942">
                  <c:v>42122.272824074076</c:v>
                </c:pt>
                <c:pt idx="11943">
                  <c:v>42122.272881944446</c:v>
                </c:pt>
                <c:pt idx="11944">
                  <c:v>42122.272928240738</c:v>
                </c:pt>
                <c:pt idx="11945">
                  <c:v>42122.272986111115</c:v>
                </c:pt>
                <c:pt idx="11946">
                  <c:v>42122.273043981484</c:v>
                </c:pt>
                <c:pt idx="11947">
                  <c:v>42122.273090277777</c:v>
                </c:pt>
                <c:pt idx="11948">
                  <c:v>42122.273148148146</c:v>
                </c:pt>
                <c:pt idx="11949">
                  <c:v>42122.273206018515</c:v>
                </c:pt>
                <c:pt idx="11950">
                  <c:v>42122.273252314815</c:v>
                </c:pt>
                <c:pt idx="11951">
                  <c:v>42122.273310185185</c:v>
                </c:pt>
                <c:pt idx="11952">
                  <c:v>42122.273368055554</c:v>
                </c:pt>
                <c:pt idx="11953">
                  <c:v>42122.273425925923</c:v>
                </c:pt>
                <c:pt idx="11954">
                  <c:v>42122.273472222223</c:v>
                </c:pt>
                <c:pt idx="11955">
                  <c:v>42122.273530092592</c:v>
                </c:pt>
                <c:pt idx="11956">
                  <c:v>42122.273587962962</c:v>
                </c:pt>
                <c:pt idx="11957">
                  <c:v>42122.273634259262</c:v>
                </c:pt>
                <c:pt idx="11958">
                  <c:v>42122.273692129631</c:v>
                </c:pt>
                <c:pt idx="11959">
                  <c:v>42122.27375</c:v>
                </c:pt>
                <c:pt idx="11960">
                  <c:v>42122.273796296293</c:v>
                </c:pt>
                <c:pt idx="11961">
                  <c:v>42122.273854166669</c:v>
                </c:pt>
                <c:pt idx="11962">
                  <c:v>42122.273912037039</c:v>
                </c:pt>
                <c:pt idx="11963">
                  <c:v>42122.273958333331</c:v>
                </c:pt>
                <c:pt idx="11964">
                  <c:v>42122.274016203701</c:v>
                </c:pt>
                <c:pt idx="11965">
                  <c:v>42122.274074074077</c:v>
                </c:pt>
                <c:pt idx="11966">
                  <c:v>42122.27412037037</c:v>
                </c:pt>
                <c:pt idx="11967">
                  <c:v>42122.274178240739</c:v>
                </c:pt>
                <c:pt idx="11968">
                  <c:v>42122.274236111109</c:v>
                </c:pt>
                <c:pt idx="11969">
                  <c:v>42122.274293981478</c:v>
                </c:pt>
                <c:pt idx="11970">
                  <c:v>42122.274340277778</c:v>
                </c:pt>
                <c:pt idx="11971">
                  <c:v>42122.274398148147</c:v>
                </c:pt>
                <c:pt idx="11972">
                  <c:v>42122.274456018517</c:v>
                </c:pt>
                <c:pt idx="11973">
                  <c:v>42122.274502314816</c:v>
                </c:pt>
                <c:pt idx="11974">
                  <c:v>42122.274560185186</c:v>
                </c:pt>
                <c:pt idx="11975">
                  <c:v>42122.274618055555</c:v>
                </c:pt>
                <c:pt idx="11976">
                  <c:v>42122.274664351855</c:v>
                </c:pt>
                <c:pt idx="11977">
                  <c:v>42122.274722222224</c:v>
                </c:pt>
                <c:pt idx="11978">
                  <c:v>42122.274780092594</c:v>
                </c:pt>
                <c:pt idx="11979">
                  <c:v>42122.274826388886</c:v>
                </c:pt>
                <c:pt idx="11980">
                  <c:v>42122.274884259263</c:v>
                </c:pt>
                <c:pt idx="11981">
                  <c:v>42122.274942129632</c:v>
                </c:pt>
                <c:pt idx="11982">
                  <c:v>42122.274988425925</c:v>
                </c:pt>
                <c:pt idx="11983">
                  <c:v>42122.275046296294</c:v>
                </c:pt>
                <c:pt idx="11984">
                  <c:v>42122.275104166663</c:v>
                </c:pt>
                <c:pt idx="11985">
                  <c:v>42122.275150462963</c:v>
                </c:pt>
                <c:pt idx="11986">
                  <c:v>42122.275208333333</c:v>
                </c:pt>
                <c:pt idx="11987">
                  <c:v>42122.275266203702</c:v>
                </c:pt>
                <c:pt idx="11988">
                  <c:v>42122.275324074071</c:v>
                </c:pt>
                <c:pt idx="11989">
                  <c:v>42122.275370370371</c:v>
                </c:pt>
                <c:pt idx="11990">
                  <c:v>42122.27542824074</c:v>
                </c:pt>
                <c:pt idx="11991">
                  <c:v>42122.27548611111</c:v>
                </c:pt>
                <c:pt idx="11992">
                  <c:v>42122.27553240741</c:v>
                </c:pt>
                <c:pt idx="11993">
                  <c:v>42122.275590277779</c:v>
                </c:pt>
                <c:pt idx="11994">
                  <c:v>42122.275648148148</c:v>
                </c:pt>
                <c:pt idx="11995">
                  <c:v>42122.275694444441</c:v>
                </c:pt>
                <c:pt idx="11996">
                  <c:v>42122.275752314818</c:v>
                </c:pt>
                <c:pt idx="11997">
                  <c:v>42122.275810185187</c:v>
                </c:pt>
                <c:pt idx="11998">
                  <c:v>42122.275856481479</c:v>
                </c:pt>
                <c:pt idx="11999">
                  <c:v>42122.275914351849</c:v>
                </c:pt>
                <c:pt idx="12000">
                  <c:v>42122.275972222225</c:v>
                </c:pt>
                <c:pt idx="12001">
                  <c:v>42122.276030092595</c:v>
                </c:pt>
                <c:pt idx="12002">
                  <c:v>42122.276076388887</c:v>
                </c:pt>
                <c:pt idx="12003">
                  <c:v>42122.276134259257</c:v>
                </c:pt>
                <c:pt idx="12004">
                  <c:v>42122.276192129626</c:v>
                </c:pt>
                <c:pt idx="12005">
                  <c:v>42122.276238425926</c:v>
                </c:pt>
                <c:pt idx="12006">
                  <c:v>42122.276296296295</c:v>
                </c:pt>
                <c:pt idx="12007">
                  <c:v>42122.276354166665</c:v>
                </c:pt>
                <c:pt idx="12008">
                  <c:v>42122.276400462964</c:v>
                </c:pt>
                <c:pt idx="12009">
                  <c:v>42122.276458333334</c:v>
                </c:pt>
                <c:pt idx="12010">
                  <c:v>42122.276516203703</c:v>
                </c:pt>
                <c:pt idx="12011">
                  <c:v>42122.276562500003</c:v>
                </c:pt>
                <c:pt idx="12012">
                  <c:v>42122.276620370372</c:v>
                </c:pt>
                <c:pt idx="12013">
                  <c:v>42122.276678240742</c:v>
                </c:pt>
                <c:pt idx="12014">
                  <c:v>42122.276724537034</c:v>
                </c:pt>
                <c:pt idx="12015">
                  <c:v>42122.276782407411</c:v>
                </c:pt>
                <c:pt idx="12016">
                  <c:v>42122.27684027778</c:v>
                </c:pt>
                <c:pt idx="12017">
                  <c:v>42122.276886574073</c:v>
                </c:pt>
                <c:pt idx="12018">
                  <c:v>42122.276944444442</c:v>
                </c:pt>
                <c:pt idx="12019">
                  <c:v>42122.277002314811</c:v>
                </c:pt>
                <c:pt idx="12020">
                  <c:v>42122.277060185188</c:v>
                </c:pt>
                <c:pt idx="12021">
                  <c:v>42122.277106481481</c:v>
                </c:pt>
                <c:pt idx="12022">
                  <c:v>42122.27716435185</c:v>
                </c:pt>
                <c:pt idx="12023">
                  <c:v>42122.277222222219</c:v>
                </c:pt>
                <c:pt idx="12024">
                  <c:v>42122.277268518519</c:v>
                </c:pt>
                <c:pt idx="12025">
                  <c:v>42122.277326388888</c:v>
                </c:pt>
                <c:pt idx="12026">
                  <c:v>42122.277384259258</c:v>
                </c:pt>
                <c:pt idx="12027">
                  <c:v>42122.277430555558</c:v>
                </c:pt>
                <c:pt idx="12028">
                  <c:v>42122.277488425927</c:v>
                </c:pt>
                <c:pt idx="12029">
                  <c:v>42122.277546296296</c:v>
                </c:pt>
                <c:pt idx="12030">
                  <c:v>42122.277592592596</c:v>
                </c:pt>
                <c:pt idx="12031">
                  <c:v>42122.277650462966</c:v>
                </c:pt>
                <c:pt idx="12032">
                  <c:v>42122.277708333335</c:v>
                </c:pt>
                <c:pt idx="12033">
                  <c:v>42122.277754629627</c:v>
                </c:pt>
                <c:pt idx="12034">
                  <c:v>42122.277812499997</c:v>
                </c:pt>
                <c:pt idx="12035">
                  <c:v>42122.277870370373</c:v>
                </c:pt>
                <c:pt idx="12036">
                  <c:v>42122.277928240743</c:v>
                </c:pt>
                <c:pt idx="12037">
                  <c:v>42122.277974537035</c:v>
                </c:pt>
                <c:pt idx="12038">
                  <c:v>42122.278032407405</c:v>
                </c:pt>
                <c:pt idx="12039">
                  <c:v>42122.278090277781</c:v>
                </c:pt>
                <c:pt idx="12040">
                  <c:v>42122.278136574074</c:v>
                </c:pt>
                <c:pt idx="12041">
                  <c:v>42122.278194444443</c:v>
                </c:pt>
                <c:pt idx="12042">
                  <c:v>42122.278252314813</c:v>
                </c:pt>
                <c:pt idx="12043">
                  <c:v>42122.278298611112</c:v>
                </c:pt>
                <c:pt idx="12044">
                  <c:v>42122.278356481482</c:v>
                </c:pt>
                <c:pt idx="12045">
                  <c:v>42122.278414351851</c:v>
                </c:pt>
                <c:pt idx="12046">
                  <c:v>42122.278460648151</c:v>
                </c:pt>
                <c:pt idx="12047">
                  <c:v>42122.27851851852</c:v>
                </c:pt>
                <c:pt idx="12048">
                  <c:v>42122.27857638889</c:v>
                </c:pt>
                <c:pt idx="12049">
                  <c:v>42122.278622685182</c:v>
                </c:pt>
                <c:pt idx="12050">
                  <c:v>42122.278680555559</c:v>
                </c:pt>
                <c:pt idx="12051">
                  <c:v>42122.278738425928</c:v>
                </c:pt>
                <c:pt idx="12052">
                  <c:v>42122.278796296298</c:v>
                </c:pt>
                <c:pt idx="12053">
                  <c:v>42122.27884259259</c:v>
                </c:pt>
                <c:pt idx="12054">
                  <c:v>42122.278900462959</c:v>
                </c:pt>
                <c:pt idx="12055">
                  <c:v>42122.278958333336</c:v>
                </c:pt>
                <c:pt idx="12056">
                  <c:v>42122.279004629629</c:v>
                </c:pt>
                <c:pt idx="12057">
                  <c:v>42122.279062499998</c:v>
                </c:pt>
                <c:pt idx="12058">
                  <c:v>42122.279120370367</c:v>
                </c:pt>
                <c:pt idx="12059">
                  <c:v>42122.279166666667</c:v>
                </c:pt>
                <c:pt idx="12060">
                  <c:v>42122.279224537036</c:v>
                </c:pt>
                <c:pt idx="12061">
                  <c:v>42122.279282407406</c:v>
                </c:pt>
                <c:pt idx="12062">
                  <c:v>42122.279328703706</c:v>
                </c:pt>
                <c:pt idx="12063">
                  <c:v>42122.279386574075</c:v>
                </c:pt>
                <c:pt idx="12064">
                  <c:v>42122.279444444444</c:v>
                </c:pt>
                <c:pt idx="12065">
                  <c:v>42122.279490740744</c:v>
                </c:pt>
                <c:pt idx="12066">
                  <c:v>42122.279548611114</c:v>
                </c:pt>
                <c:pt idx="12067">
                  <c:v>42122.279606481483</c:v>
                </c:pt>
                <c:pt idx="12068">
                  <c:v>42122.279664351852</c:v>
                </c:pt>
                <c:pt idx="12069">
                  <c:v>42122.279710648145</c:v>
                </c:pt>
                <c:pt idx="12070">
                  <c:v>42122.279768518521</c:v>
                </c:pt>
                <c:pt idx="12071">
                  <c:v>42122.279826388891</c:v>
                </c:pt>
                <c:pt idx="12072">
                  <c:v>42122.279872685183</c:v>
                </c:pt>
                <c:pt idx="12073">
                  <c:v>42122.279930555553</c:v>
                </c:pt>
                <c:pt idx="12074">
                  <c:v>42122.279988425929</c:v>
                </c:pt>
                <c:pt idx="12075">
                  <c:v>42122.280034722222</c:v>
                </c:pt>
                <c:pt idx="12076">
                  <c:v>42122.280092592591</c:v>
                </c:pt>
                <c:pt idx="12077">
                  <c:v>42122.280150462961</c:v>
                </c:pt>
                <c:pt idx="12078">
                  <c:v>42122.28019675926</c:v>
                </c:pt>
                <c:pt idx="12079">
                  <c:v>42122.28025462963</c:v>
                </c:pt>
                <c:pt idx="12080">
                  <c:v>42122.280312499999</c:v>
                </c:pt>
                <c:pt idx="12081">
                  <c:v>42122.280358796299</c:v>
                </c:pt>
                <c:pt idx="12082">
                  <c:v>42122.280416666668</c:v>
                </c:pt>
                <c:pt idx="12083">
                  <c:v>42122.280474537038</c:v>
                </c:pt>
                <c:pt idx="12084">
                  <c:v>42122.28052083333</c:v>
                </c:pt>
                <c:pt idx="12085">
                  <c:v>42122.280578703707</c:v>
                </c:pt>
                <c:pt idx="12086">
                  <c:v>42122.280636574076</c:v>
                </c:pt>
                <c:pt idx="12087">
                  <c:v>42122.280694444446</c:v>
                </c:pt>
                <c:pt idx="12088">
                  <c:v>42122.280740740738</c:v>
                </c:pt>
                <c:pt idx="12089">
                  <c:v>42122.280798611115</c:v>
                </c:pt>
                <c:pt idx="12090">
                  <c:v>42122.280856481484</c:v>
                </c:pt>
                <c:pt idx="12091">
                  <c:v>42122.280902777777</c:v>
                </c:pt>
                <c:pt idx="12092">
                  <c:v>42122.280960648146</c:v>
                </c:pt>
                <c:pt idx="12093">
                  <c:v>42122.281018518515</c:v>
                </c:pt>
                <c:pt idx="12094">
                  <c:v>42122.281064814815</c:v>
                </c:pt>
                <c:pt idx="12095">
                  <c:v>42122.281122685185</c:v>
                </c:pt>
                <c:pt idx="12096">
                  <c:v>42122.281180555554</c:v>
                </c:pt>
                <c:pt idx="12097">
                  <c:v>42122.281226851854</c:v>
                </c:pt>
                <c:pt idx="12098">
                  <c:v>42122.281284722223</c:v>
                </c:pt>
                <c:pt idx="12099">
                  <c:v>42122.281342592592</c:v>
                </c:pt>
                <c:pt idx="12100">
                  <c:v>42122.281388888892</c:v>
                </c:pt>
                <c:pt idx="12101">
                  <c:v>42122.281446759262</c:v>
                </c:pt>
                <c:pt idx="12102">
                  <c:v>42122.281504629631</c:v>
                </c:pt>
                <c:pt idx="12103">
                  <c:v>42122.2815625</c:v>
                </c:pt>
                <c:pt idx="12104">
                  <c:v>42122.281608796293</c:v>
                </c:pt>
                <c:pt idx="12105">
                  <c:v>42122.281666666669</c:v>
                </c:pt>
                <c:pt idx="12106">
                  <c:v>42122.281724537039</c:v>
                </c:pt>
                <c:pt idx="12107">
                  <c:v>42122.281770833331</c:v>
                </c:pt>
                <c:pt idx="12108">
                  <c:v>42122.281828703701</c:v>
                </c:pt>
                <c:pt idx="12109">
                  <c:v>42122.281886574077</c:v>
                </c:pt>
                <c:pt idx="12110">
                  <c:v>42122.28193287037</c:v>
                </c:pt>
                <c:pt idx="12111">
                  <c:v>42122.281990740739</c:v>
                </c:pt>
                <c:pt idx="12112">
                  <c:v>42122.282048611109</c:v>
                </c:pt>
                <c:pt idx="12113">
                  <c:v>42122.282094907408</c:v>
                </c:pt>
                <c:pt idx="12114">
                  <c:v>42122.282152777778</c:v>
                </c:pt>
                <c:pt idx="12115">
                  <c:v>42122.282210648147</c:v>
                </c:pt>
                <c:pt idx="12116">
                  <c:v>42122.282256944447</c:v>
                </c:pt>
                <c:pt idx="12117">
                  <c:v>42122.282314814816</c:v>
                </c:pt>
                <c:pt idx="12118">
                  <c:v>42122.282372685186</c:v>
                </c:pt>
                <c:pt idx="12119">
                  <c:v>42122.282430555555</c:v>
                </c:pt>
                <c:pt idx="12120">
                  <c:v>42122.282476851855</c:v>
                </c:pt>
                <c:pt idx="12121">
                  <c:v>42122.282534722224</c:v>
                </c:pt>
                <c:pt idx="12122">
                  <c:v>42122.282592592594</c:v>
                </c:pt>
                <c:pt idx="12123">
                  <c:v>42122.282638888886</c:v>
                </c:pt>
                <c:pt idx="12124">
                  <c:v>42122.282696759263</c:v>
                </c:pt>
                <c:pt idx="12125">
                  <c:v>42122.282754629632</c:v>
                </c:pt>
                <c:pt idx="12126">
                  <c:v>42122.282800925925</c:v>
                </c:pt>
                <c:pt idx="12127">
                  <c:v>42122.282858796294</c:v>
                </c:pt>
                <c:pt idx="12128">
                  <c:v>42122.282916666663</c:v>
                </c:pt>
                <c:pt idx="12129">
                  <c:v>42122.282962962963</c:v>
                </c:pt>
                <c:pt idx="12130">
                  <c:v>42122.283020833333</c:v>
                </c:pt>
                <c:pt idx="12131">
                  <c:v>42122.283078703702</c:v>
                </c:pt>
                <c:pt idx="12132">
                  <c:v>42122.283125000002</c:v>
                </c:pt>
                <c:pt idx="12133">
                  <c:v>42122.283182870371</c:v>
                </c:pt>
                <c:pt idx="12134">
                  <c:v>42122.28324074074</c:v>
                </c:pt>
                <c:pt idx="12135">
                  <c:v>42122.28329861111</c:v>
                </c:pt>
                <c:pt idx="12136">
                  <c:v>42122.28334490741</c:v>
                </c:pt>
                <c:pt idx="12137">
                  <c:v>42122.283402777779</c:v>
                </c:pt>
                <c:pt idx="12138">
                  <c:v>42122.283460648148</c:v>
                </c:pt>
                <c:pt idx="12139">
                  <c:v>42122.283506944441</c:v>
                </c:pt>
                <c:pt idx="12140">
                  <c:v>42122.283564814818</c:v>
                </c:pt>
                <c:pt idx="12141">
                  <c:v>42122.283622685187</c:v>
                </c:pt>
                <c:pt idx="12142">
                  <c:v>42122.283668981479</c:v>
                </c:pt>
                <c:pt idx="12143">
                  <c:v>42122.283726851849</c:v>
                </c:pt>
                <c:pt idx="12144">
                  <c:v>42122.283784722225</c:v>
                </c:pt>
                <c:pt idx="12145">
                  <c:v>42122.283831018518</c:v>
                </c:pt>
                <c:pt idx="12146">
                  <c:v>42122.283888888887</c:v>
                </c:pt>
                <c:pt idx="12147">
                  <c:v>42122.283946759257</c:v>
                </c:pt>
                <c:pt idx="12148">
                  <c:v>42122.283993055556</c:v>
                </c:pt>
                <c:pt idx="12149">
                  <c:v>42122.284050925926</c:v>
                </c:pt>
                <c:pt idx="12150">
                  <c:v>42122.284108796295</c:v>
                </c:pt>
                <c:pt idx="12151">
                  <c:v>42122.284155092595</c:v>
                </c:pt>
                <c:pt idx="12152">
                  <c:v>42122.284212962964</c:v>
                </c:pt>
                <c:pt idx="12153">
                  <c:v>42122.284270833334</c:v>
                </c:pt>
                <c:pt idx="12154">
                  <c:v>42122.284328703703</c:v>
                </c:pt>
                <c:pt idx="12155">
                  <c:v>42122.284375000003</c:v>
                </c:pt>
                <c:pt idx="12156">
                  <c:v>42122.284432870372</c:v>
                </c:pt>
                <c:pt idx="12157">
                  <c:v>42122.284490740742</c:v>
                </c:pt>
                <c:pt idx="12158">
                  <c:v>42122.284537037034</c:v>
                </c:pt>
                <c:pt idx="12159">
                  <c:v>42122.284594907411</c:v>
                </c:pt>
                <c:pt idx="12160">
                  <c:v>42122.28465277778</c:v>
                </c:pt>
                <c:pt idx="12161">
                  <c:v>42122.284699074073</c:v>
                </c:pt>
                <c:pt idx="12162">
                  <c:v>42122.284756944442</c:v>
                </c:pt>
                <c:pt idx="12163">
                  <c:v>42122.284814814811</c:v>
                </c:pt>
                <c:pt idx="12164">
                  <c:v>42122.284861111111</c:v>
                </c:pt>
                <c:pt idx="12165">
                  <c:v>42122.284918981481</c:v>
                </c:pt>
                <c:pt idx="12166">
                  <c:v>42122.28497685185</c:v>
                </c:pt>
                <c:pt idx="12167">
                  <c:v>42122.28502314815</c:v>
                </c:pt>
                <c:pt idx="12168">
                  <c:v>42122.285081018519</c:v>
                </c:pt>
                <c:pt idx="12169">
                  <c:v>42122.285138888888</c:v>
                </c:pt>
                <c:pt idx="12170">
                  <c:v>42122.285196759258</c:v>
                </c:pt>
                <c:pt idx="12171">
                  <c:v>42122.285243055558</c:v>
                </c:pt>
                <c:pt idx="12172">
                  <c:v>42122.285300925927</c:v>
                </c:pt>
                <c:pt idx="12173">
                  <c:v>42122.285358796296</c:v>
                </c:pt>
                <c:pt idx="12174">
                  <c:v>42122.285405092596</c:v>
                </c:pt>
                <c:pt idx="12175">
                  <c:v>42122.285462962966</c:v>
                </c:pt>
                <c:pt idx="12176">
                  <c:v>42122.285520833335</c:v>
                </c:pt>
                <c:pt idx="12177">
                  <c:v>42122.285567129627</c:v>
                </c:pt>
                <c:pt idx="12178">
                  <c:v>42122.285624999997</c:v>
                </c:pt>
                <c:pt idx="12179">
                  <c:v>42122.285682870373</c:v>
                </c:pt>
                <c:pt idx="12180">
                  <c:v>42122.285729166666</c:v>
                </c:pt>
                <c:pt idx="12181">
                  <c:v>42122.285787037035</c:v>
                </c:pt>
                <c:pt idx="12182">
                  <c:v>42122.285844907405</c:v>
                </c:pt>
                <c:pt idx="12183">
                  <c:v>42122.285891203705</c:v>
                </c:pt>
                <c:pt idx="12184">
                  <c:v>42122.285949074074</c:v>
                </c:pt>
                <c:pt idx="12185">
                  <c:v>42122.286006944443</c:v>
                </c:pt>
                <c:pt idx="12186">
                  <c:v>42122.286064814813</c:v>
                </c:pt>
                <c:pt idx="12187">
                  <c:v>42122.286111111112</c:v>
                </c:pt>
                <c:pt idx="12188">
                  <c:v>42122.286168981482</c:v>
                </c:pt>
                <c:pt idx="12189">
                  <c:v>42122.286226851851</c:v>
                </c:pt>
                <c:pt idx="12190">
                  <c:v>42122.286273148151</c:v>
                </c:pt>
                <c:pt idx="12191">
                  <c:v>42122.28633101852</c:v>
                </c:pt>
                <c:pt idx="12192">
                  <c:v>42122.28638888889</c:v>
                </c:pt>
                <c:pt idx="12193">
                  <c:v>42122.286435185182</c:v>
                </c:pt>
                <c:pt idx="12194">
                  <c:v>42122.286493055559</c:v>
                </c:pt>
                <c:pt idx="12195">
                  <c:v>42122.286550925928</c:v>
                </c:pt>
                <c:pt idx="12196">
                  <c:v>42122.286597222221</c:v>
                </c:pt>
                <c:pt idx="12197">
                  <c:v>42122.28665509259</c:v>
                </c:pt>
                <c:pt idx="12198">
                  <c:v>42122.286712962959</c:v>
                </c:pt>
                <c:pt idx="12199">
                  <c:v>42122.286759259259</c:v>
                </c:pt>
                <c:pt idx="12200">
                  <c:v>42122.286817129629</c:v>
                </c:pt>
                <c:pt idx="12201">
                  <c:v>42122.286874999998</c:v>
                </c:pt>
                <c:pt idx="12202">
                  <c:v>42122.286921296298</c:v>
                </c:pt>
                <c:pt idx="12203">
                  <c:v>42122.286979166667</c:v>
                </c:pt>
                <c:pt idx="12204">
                  <c:v>42122.287037037036</c:v>
                </c:pt>
                <c:pt idx="12205">
                  <c:v>42122.287094907406</c:v>
                </c:pt>
                <c:pt idx="12206">
                  <c:v>42122.287141203706</c:v>
                </c:pt>
                <c:pt idx="12207">
                  <c:v>42122.287199074075</c:v>
                </c:pt>
                <c:pt idx="12208">
                  <c:v>42122.287256944444</c:v>
                </c:pt>
                <c:pt idx="12209">
                  <c:v>42122.287303240744</c:v>
                </c:pt>
                <c:pt idx="12210">
                  <c:v>42122.287361111114</c:v>
                </c:pt>
                <c:pt idx="12211">
                  <c:v>42122.287418981483</c:v>
                </c:pt>
                <c:pt idx="12212">
                  <c:v>42122.287465277775</c:v>
                </c:pt>
                <c:pt idx="12213">
                  <c:v>42122.287523148145</c:v>
                </c:pt>
                <c:pt idx="12214">
                  <c:v>42122.287581018521</c:v>
                </c:pt>
                <c:pt idx="12215">
                  <c:v>42122.287627314814</c:v>
                </c:pt>
                <c:pt idx="12216">
                  <c:v>42122.287685185183</c:v>
                </c:pt>
                <c:pt idx="12217">
                  <c:v>42122.287743055553</c:v>
                </c:pt>
                <c:pt idx="12218">
                  <c:v>42122.287789351853</c:v>
                </c:pt>
                <c:pt idx="12219">
                  <c:v>42122.287847222222</c:v>
                </c:pt>
                <c:pt idx="12220">
                  <c:v>42122.287905092591</c:v>
                </c:pt>
                <c:pt idx="12221">
                  <c:v>42122.287951388891</c:v>
                </c:pt>
                <c:pt idx="12222">
                  <c:v>42122.28800925926</c:v>
                </c:pt>
                <c:pt idx="12223">
                  <c:v>42122.28806712963</c:v>
                </c:pt>
                <c:pt idx="12224">
                  <c:v>42122.288124999999</c:v>
                </c:pt>
                <c:pt idx="12225">
                  <c:v>42122.288171296299</c:v>
                </c:pt>
                <c:pt idx="12226">
                  <c:v>42122.288229166668</c:v>
                </c:pt>
                <c:pt idx="12227">
                  <c:v>42122.288287037038</c:v>
                </c:pt>
                <c:pt idx="12228">
                  <c:v>42122.28833333333</c:v>
                </c:pt>
                <c:pt idx="12229">
                  <c:v>42122.288391203707</c:v>
                </c:pt>
                <c:pt idx="12230">
                  <c:v>42122.288449074076</c:v>
                </c:pt>
                <c:pt idx="12231">
                  <c:v>42122.288495370369</c:v>
                </c:pt>
                <c:pt idx="12232">
                  <c:v>42122.288553240738</c:v>
                </c:pt>
                <c:pt idx="12233">
                  <c:v>42122.288611111115</c:v>
                </c:pt>
                <c:pt idx="12234">
                  <c:v>42122.288657407407</c:v>
                </c:pt>
                <c:pt idx="12235">
                  <c:v>42122.288715277777</c:v>
                </c:pt>
                <c:pt idx="12236">
                  <c:v>42122.288773148146</c:v>
                </c:pt>
                <c:pt idx="12237">
                  <c:v>42122.288819444446</c:v>
                </c:pt>
                <c:pt idx="12238">
                  <c:v>42122.288877314815</c:v>
                </c:pt>
                <c:pt idx="12239">
                  <c:v>42122.288935185185</c:v>
                </c:pt>
                <c:pt idx="12240">
                  <c:v>42122.288993055554</c:v>
                </c:pt>
                <c:pt idx="12241">
                  <c:v>42122.289039351854</c:v>
                </c:pt>
                <c:pt idx="12242">
                  <c:v>42122.289097222223</c:v>
                </c:pt>
                <c:pt idx="12243">
                  <c:v>42122.289155092592</c:v>
                </c:pt>
                <c:pt idx="12244">
                  <c:v>42122.289201388892</c:v>
                </c:pt>
                <c:pt idx="12245">
                  <c:v>42122.289259259262</c:v>
                </c:pt>
                <c:pt idx="12246">
                  <c:v>42122.289317129631</c:v>
                </c:pt>
                <c:pt idx="12247">
                  <c:v>42122.289363425924</c:v>
                </c:pt>
                <c:pt idx="12248">
                  <c:v>42122.289421296293</c:v>
                </c:pt>
                <c:pt idx="12249">
                  <c:v>42122.289479166669</c:v>
                </c:pt>
                <c:pt idx="12250">
                  <c:v>42122.289525462962</c:v>
                </c:pt>
                <c:pt idx="12251">
                  <c:v>42122.289583333331</c:v>
                </c:pt>
                <c:pt idx="12252">
                  <c:v>42122.289641203701</c:v>
                </c:pt>
                <c:pt idx="12253">
                  <c:v>42122.289687500001</c:v>
                </c:pt>
                <c:pt idx="12254">
                  <c:v>42122.28974537037</c:v>
                </c:pt>
                <c:pt idx="12255">
                  <c:v>42122.289803240739</c:v>
                </c:pt>
                <c:pt idx="12256">
                  <c:v>42122.289861111109</c:v>
                </c:pt>
                <c:pt idx="12257">
                  <c:v>42122.289907407408</c:v>
                </c:pt>
                <c:pt idx="12258">
                  <c:v>42122.289965277778</c:v>
                </c:pt>
                <c:pt idx="12259">
                  <c:v>42122.290023148147</c:v>
                </c:pt>
                <c:pt idx="12260">
                  <c:v>42122.290069444447</c:v>
                </c:pt>
                <c:pt idx="12261">
                  <c:v>42122.290127314816</c:v>
                </c:pt>
                <c:pt idx="12262">
                  <c:v>42122.290185185186</c:v>
                </c:pt>
                <c:pt idx="12263">
                  <c:v>42122.290231481478</c:v>
                </c:pt>
                <c:pt idx="12264">
                  <c:v>42122.290289351855</c:v>
                </c:pt>
                <c:pt idx="12265">
                  <c:v>42122.290347222224</c:v>
                </c:pt>
                <c:pt idx="12266">
                  <c:v>42122.290393518517</c:v>
                </c:pt>
                <c:pt idx="12267">
                  <c:v>42122.290451388886</c:v>
                </c:pt>
                <c:pt idx="12268">
                  <c:v>42122.290509259263</c:v>
                </c:pt>
                <c:pt idx="12269">
                  <c:v>42122.290555555555</c:v>
                </c:pt>
                <c:pt idx="12270">
                  <c:v>42122.290613425925</c:v>
                </c:pt>
                <c:pt idx="12271">
                  <c:v>42122.290671296294</c:v>
                </c:pt>
                <c:pt idx="12272">
                  <c:v>42122.290717592594</c:v>
                </c:pt>
                <c:pt idx="12273">
                  <c:v>42122.290775462963</c:v>
                </c:pt>
                <c:pt idx="12274">
                  <c:v>42122.290833333333</c:v>
                </c:pt>
                <c:pt idx="12275">
                  <c:v>42122.290891203702</c:v>
                </c:pt>
                <c:pt idx="12276">
                  <c:v>42122.290937500002</c:v>
                </c:pt>
                <c:pt idx="12277">
                  <c:v>42122.290995370371</c:v>
                </c:pt>
                <c:pt idx="12278">
                  <c:v>42122.29105324074</c:v>
                </c:pt>
                <c:pt idx="12279">
                  <c:v>42122.29109953704</c:v>
                </c:pt>
                <c:pt idx="12280">
                  <c:v>42122.29115740741</c:v>
                </c:pt>
                <c:pt idx="12281">
                  <c:v>42122.291215277779</c:v>
                </c:pt>
                <c:pt idx="12282">
                  <c:v>42122.291261574072</c:v>
                </c:pt>
                <c:pt idx="12283">
                  <c:v>42122.291319444441</c:v>
                </c:pt>
                <c:pt idx="12284">
                  <c:v>42122.291377314818</c:v>
                </c:pt>
                <c:pt idx="12285">
                  <c:v>42122.29142361111</c:v>
                </c:pt>
                <c:pt idx="12286">
                  <c:v>42122.291481481479</c:v>
                </c:pt>
                <c:pt idx="12287">
                  <c:v>42122.291539351849</c:v>
                </c:pt>
                <c:pt idx="12288">
                  <c:v>42122.291585648149</c:v>
                </c:pt>
                <c:pt idx="12289">
                  <c:v>42122.291643518518</c:v>
                </c:pt>
                <c:pt idx="12290">
                  <c:v>42122.291701388887</c:v>
                </c:pt>
                <c:pt idx="12291">
                  <c:v>42122.291759259257</c:v>
                </c:pt>
                <c:pt idx="12292">
                  <c:v>42122.291805555556</c:v>
                </c:pt>
                <c:pt idx="12293">
                  <c:v>42122.291863425926</c:v>
                </c:pt>
                <c:pt idx="12294">
                  <c:v>42122.291921296295</c:v>
                </c:pt>
                <c:pt idx="12295">
                  <c:v>42122.291967592595</c:v>
                </c:pt>
                <c:pt idx="12296">
                  <c:v>42122.292025462964</c:v>
                </c:pt>
                <c:pt idx="12297">
                  <c:v>42122.292083333334</c:v>
                </c:pt>
                <c:pt idx="12298">
                  <c:v>42122.292129629626</c:v>
                </c:pt>
                <c:pt idx="12299">
                  <c:v>42122.292187500003</c:v>
                </c:pt>
                <c:pt idx="12300">
                  <c:v>42122.292245370372</c:v>
                </c:pt>
                <c:pt idx="12301">
                  <c:v>42122.292291666665</c:v>
                </c:pt>
                <c:pt idx="12302">
                  <c:v>42122.292349537034</c:v>
                </c:pt>
                <c:pt idx="12303">
                  <c:v>42122.292407407411</c:v>
                </c:pt>
                <c:pt idx="12304">
                  <c:v>42122.292453703703</c:v>
                </c:pt>
                <c:pt idx="12305">
                  <c:v>42122.292511574073</c:v>
                </c:pt>
                <c:pt idx="12306">
                  <c:v>42122.292569444442</c:v>
                </c:pt>
                <c:pt idx="12307">
                  <c:v>42122.292627314811</c:v>
                </c:pt>
                <c:pt idx="12308">
                  <c:v>42122.292673611111</c:v>
                </c:pt>
                <c:pt idx="12309">
                  <c:v>42122.292731481481</c:v>
                </c:pt>
                <c:pt idx="12310">
                  <c:v>42122.29278935185</c:v>
                </c:pt>
                <c:pt idx="12311">
                  <c:v>42122.29283564815</c:v>
                </c:pt>
                <c:pt idx="12312">
                  <c:v>42122.292893518519</c:v>
                </c:pt>
                <c:pt idx="12313">
                  <c:v>42122.292951388888</c:v>
                </c:pt>
                <c:pt idx="12314">
                  <c:v>42122.292997685188</c:v>
                </c:pt>
                <c:pt idx="12315">
                  <c:v>42122.293055555558</c:v>
                </c:pt>
                <c:pt idx="12316">
                  <c:v>42122.293113425927</c:v>
                </c:pt>
                <c:pt idx="12317">
                  <c:v>42122.29315972222</c:v>
                </c:pt>
                <c:pt idx="12318">
                  <c:v>42122.293217592596</c:v>
                </c:pt>
                <c:pt idx="12319">
                  <c:v>42122.293275462966</c:v>
                </c:pt>
                <c:pt idx="12320">
                  <c:v>42122.293321759258</c:v>
                </c:pt>
                <c:pt idx="12321">
                  <c:v>42122.293379629627</c:v>
                </c:pt>
                <c:pt idx="12322">
                  <c:v>42122.293437499997</c:v>
                </c:pt>
                <c:pt idx="12323">
                  <c:v>42122.293483796297</c:v>
                </c:pt>
                <c:pt idx="12324">
                  <c:v>42122.293541666666</c:v>
                </c:pt>
                <c:pt idx="12325">
                  <c:v>42122.293599537035</c:v>
                </c:pt>
                <c:pt idx="12326">
                  <c:v>42122.293657407405</c:v>
                </c:pt>
                <c:pt idx="12327">
                  <c:v>42122.293703703705</c:v>
                </c:pt>
                <c:pt idx="12328">
                  <c:v>42122.293761574074</c:v>
                </c:pt>
                <c:pt idx="12329">
                  <c:v>42122.293819444443</c:v>
                </c:pt>
                <c:pt idx="12330">
                  <c:v>42122.293865740743</c:v>
                </c:pt>
                <c:pt idx="12331">
                  <c:v>42122.293923611112</c:v>
                </c:pt>
                <c:pt idx="12332">
                  <c:v>42122.293981481482</c:v>
                </c:pt>
                <c:pt idx="12333">
                  <c:v>42122.294027777774</c:v>
                </c:pt>
                <c:pt idx="12334">
                  <c:v>42122.294085648151</c:v>
                </c:pt>
                <c:pt idx="12335">
                  <c:v>42122.29414351852</c:v>
                </c:pt>
                <c:pt idx="12336">
                  <c:v>42122.294189814813</c:v>
                </c:pt>
                <c:pt idx="12337">
                  <c:v>42122.294247685182</c:v>
                </c:pt>
                <c:pt idx="12338">
                  <c:v>42122.294305555559</c:v>
                </c:pt>
                <c:pt idx="12339">
                  <c:v>42122.294351851851</c:v>
                </c:pt>
                <c:pt idx="12340">
                  <c:v>42122.294409722221</c:v>
                </c:pt>
                <c:pt idx="12341">
                  <c:v>42122.29446759259</c:v>
                </c:pt>
                <c:pt idx="12342">
                  <c:v>42122.294525462959</c:v>
                </c:pt>
                <c:pt idx="12343">
                  <c:v>42122.294571759259</c:v>
                </c:pt>
                <c:pt idx="12344">
                  <c:v>42122.294629629629</c:v>
                </c:pt>
                <c:pt idx="12345">
                  <c:v>42122.294687499998</c:v>
                </c:pt>
                <c:pt idx="12346">
                  <c:v>42122.294733796298</c:v>
                </c:pt>
                <c:pt idx="12347">
                  <c:v>42122.294791666667</c:v>
                </c:pt>
                <c:pt idx="12348">
                  <c:v>42122.294849537036</c:v>
                </c:pt>
                <c:pt idx="12349">
                  <c:v>42122.294895833336</c:v>
                </c:pt>
                <c:pt idx="12350">
                  <c:v>42122.294953703706</c:v>
                </c:pt>
                <c:pt idx="12351">
                  <c:v>42122.295011574075</c:v>
                </c:pt>
                <c:pt idx="12352">
                  <c:v>42122.295057870368</c:v>
                </c:pt>
                <c:pt idx="12353">
                  <c:v>42122.295115740744</c:v>
                </c:pt>
                <c:pt idx="12354">
                  <c:v>42122.295173611114</c:v>
                </c:pt>
                <c:pt idx="12355">
                  <c:v>42122.295219907406</c:v>
                </c:pt>
                <c:pt idx="12356">
                  <c:v>42122.295277777775</c:v>
                </c:pt>
                <c:pt idx="12357">
                  <c:v>42122.295335648145</c:v>
                </c:pt>
                <c:pt idx="12358">
                  <c:v>42122.295381944445</c:v>
                </c:pt>
                <c:pt idx="12359">
                  <c:v>42122.295439814814</c:v>
                </c:pt>
                <c:pt idx="12360">
                  <c:v>42122.295497685183</c:v>
                </c:pt>
                <c:pt idx="12361">
                  <c:v>42122.295555555553</c:v>
                </c:pt>
                <c:pt idx="12362">
                  <c:v>42122.295601851853</c:v>
                </c:pt>
                <c:pt idx="12363">
                  <c:v>42122.295659722222</c:v>
                </c:pt>
                <c:pt idx="12364">
                  <c:v>42122.295717592591</c:v>
                </c:pt>
                <c:pt idx="12365">
                  <c:v>42122.295763888891</c:v>
                </c:pt>
                <c:pt idx="12366">
                  <c:v>42122.29582175926</c:v>
                </c:pt>
                <c:pt idx="12367">
                  <c:v>42122.29587962963</c:v>
                </c:pt>
                <c:pt idx="12368">
                  <c:v>42122.295925925922</c:v>
                </c:pt>
                <c:pt idx="12369">
                  <c:v>42122.295983796299</c:v>
                </c:pt>
                <c:pt idx="12370">
                  <c:v>42122.296041666668</c:v>
                </c:pt>
                <c:pt idx="12371">
                  <c:v>42122.296087962961</c:v>
                </c:pt>
                <c:pt idx="12372">
                  <c:v>42122.29614583333</c:v>
                </c:pt>
                <c:pt idx="12373">
                  <c:v>42122.296203703707</c:v>
                </c:pt>
                <c:pt idx="12374">
                  <c:v>42122.296249999999</c:v>
                </c:pt>
                <c:pt idx="12375">
                  <c:v>42122.296307870369</c:v>
                </c:pt>
                <c:pt idx="12376">
                  <c:v>42122.296365740738</c:v>
                </c:pt>
                <c:pt idx="12377">
                  <c:v>42122.296412037038</c:v>
                </c:pt>
                <c:pt idx="12378">
                  <c:v>42122.296469907407</c:v>
                </c:pt>
                <c:pt idx="12379">
                  <c:v>42122.296527777777</c:v>
                </c:pt>
                <c:pt idx="12380">
                  <c:v>42122.296585648146</c:v>
                </c:pt>
                <c:pt idx="12381">
                  <c:v>42122.296631944446</c:v>
                </c:pt>
                <c:pt idx="12382">
                  <c:v>42122.296689814815</c:v>
                </c:pt>
                <c:pt idx="12383">
                  <c:v>42122.296747685185</c:v>
                </c:pt>
                <c:pt idx="12384">
                  <c:v>42122.296793981484</c:v>
                </c:pt>
                <c:pt idx="12385">
                  <c:v>42122.296851851854</c:v>
                </c:pt>
                <c:pt idx="12386">
                  <c:v>42122.296909722223</c:v>
                </c:pt>
                <c:pt idx="12387">
                  <c:v>42122.296956018516</c:v>
                </c:pt>
                <c:pt idx="12388">
                  <c:v>42122.297013888892</c:v>
                </c:pt>
                <c:pt idx="12389">
                  <c:v>42122.297071759262</c:v>
                </c:pt>
                <c:pt idx="12390">
                  <c:v>42122.297118055554</c:v>
                </c:pt>
                <c:pt idx="12391">
                  <c:v>42122.297175925924</c:v>
                </c:pt>
                <c:pt idx="12392">
                  <c:v>42122.297233796293</c:v>
                </c:pt>
                <c:pt idx="12393">
                  <c:v>42122.297280092593</c:v>
                </c:pt>
                <c:pt idx="12394">
                  <c:v>42122.297337962962</c:v>
                </c:pt>
                <c:pt idx="12395">
                  <c:v>42122.297395833331</c:v>
                </c:pt>
                <c:pt idx="12396">
                  <c:v>42122.297442129631</c:v>
                </c:pt>
                <c:pt idx="12397">
                  <c:v>42122.297500000001</c:v>
                </c:pt>
                <c:pt idx="12398">
                  <c:v>42122.29755787037</c:v>
                </c:pt>
                <c:pt idx="12399">
                  <c:v>42122.297615740739</c:v>
                </c:pt>
                <c:pt idx="12400">
                  <c:v>42122.297662037039</c:v>
                </c:pt>
                <c:pt idx="12401">
                  <c:v>42122.297719907408</c:v>
                </c:pt>
                <c:pt idx="12402">
                  <c:v>42122.297777777778</c:v>
                </c:pt>
                <c:pt idx="12403">
                  <c:v>42122.297824074078</c:v>
                </c:pt>
                <c:pt idx="12404">
                  <c:v>42122.297881944447</c:v>
                </c:pt>
                <c:pt idx="12405">
                  <c:v>42122.297939814816</c:v>
                </c:pt>
                <c:pt idx="12406">
                  <c:v>42122.297986111109</c:v>
                </c:pt>
                <c:pt idx="12407">
                  <c:v>42122.298043981478</c:v>
                </c:pt>
                <c:pt idx="12408">
                  <c:v>42122.298101851855</c:v>
                </c:pt>
                <c:pt idx="12409">
                  <c:v>42122.298148148147</c:v>
                </c:pt>
                <c:pt idx="12410">
                  <c:v>42122.298206018517</c:v>
                </c:pt>
                <c:pt idx="12411">
                  <c:v>42122.298263888886</c:v>
                </c:pt>
                <c:pt idx="12412">
                  <c:v>42122.298310185186</c:v>
                </c:pt>
                <c:pt idx="12413">
                  <c:v>42122.298368055555</c:v>
                </c:pt>
                <c:pt idx="12414">
                  <c:v>42122.298425925925</c:v>
                </c:pt>
                <c:pt idx="12415">
                  <c:v>42122.298472222225</c:v>
                </c:pt>
                <c:pt idx="12416">
                  <c:v>42122.298530092594</c:v>
                </c:pt>
                <c:pt idx="12417">
                  <c:v>42122.298587962963</c:v>
                </c:pt>
                <c:pt idx="12418">
                  <c:v>42122.298645833333</c:v>
                </c:pt>
                <c:pt idx="12419">
                  <c:v>42122.298692129632</c:v>
                </c:pt>
                <c:pt idx="12420">
                  <c:v>42122.298750000002</c:v>
                </c:pt>
                <c:pt idx="12421">
                  <c:v>42122.298807870371</c:v>
                </c:pt>
                <c:pt idx="12422">
                  <c:v>42122.298854166664</c:v>
                </c:pt>
                <c:pt idx="12423">
                  <c:v>42122.29891203704</c:v>
                </c:pt>
                <c:pt idx="12424">
                  <c:v>42122.29896990741</c:v>
                </c:pt>
                <c:pt idx="12425">
                  <c:v>42122.299016203702</c:v>
                </c:pt>
                <c:pt idx="12426">
                  <c:v>42122.299074074072</c:v>
                </c:pt>
                <c:pt idx="12427">
                  <c:v>42122.299131944441</c:v>
                </c:pt>
                <c:pt idx="12428">
                  <c:v>42122.299178240741</c:v>
                </c:pt>
                <c:pt idx="12429">
                  <c:v>42122.29923611111</c:v>
                </c:pt>
                <c:pt idx="12430">
                  <c:v>42122.299293981479</c:v>
                </c:pt>
                <c:pt idx="12431">
                  <c:v>42122.299340277779</c:v>
                </c:pt>
                <c:pt idx="12432">
                  <c:v>42122.299398148149</c:v>
                </c:pt>
                <c:pt idx="12433">
                  <c:v>42122.299456018518</c:v>
                </c:pt>
                <c:pt idx="12434">
                  <c:v>42122.299502314818</c:v>
                </c:pt>
                <c:pt idx="12435">
                  <c:v>42122.299560185187</c:v>
                </c:pt>
                <c:pt idx="12436">
                  <c:v>42122.299618055556</c:v>
                </c:pt>
                <c:pt idx="12437">
                  <c:v>42122.299675925926</c:v>
                </c:pt>
                <c:pt idx="12438">
                  <c:v>42122.299722222226</c:v>
                </c:pt>
                <c:pt idx="12439">
                  <c:v>42122.299780092595</c:v>
                </c:pt>
                <c:pt idx="12440">
                  <c:v>42122.299837962964</c:v>
                </c:pt>
                <c:pt idx="12441">
                  <c:v>42122.299884259257</c:v>
                </c:pt>
                <c:pt idx="12442">
                  <c:v>42122.299942129626</c:v>
                </c:pt>
                <c:pt idx="12443">
                  <c:v>42122.3</c:v>
                </c:pt>
                <c:pt idx="12444">
                  <c:v>42122.300046296295</c:v>
                </c:pt>
                <c:pt idx="12445">
                  <c:v>42122.300104166665</c:v>
                </c:pt>
                <c:pt idx="12446">
                  <c:v>42122.300162037034</c:v>
                </c:pt>
                <c:pt idx="12447">
                  <c:v>42122.300208333334</c:v>
                </c:pt>
                <c:pt idx="12448">
                  <c:v>42122.300266203703</c:v>
                </c:pt>
                <c:pt idx="12449">
                  <c:v>42122.300324074073</c:v>
                </c:pt>
                <c:pt idx="12450">
                  <c:v>42122.300370370373</c:v>
                </c:pt>
                <c:pt idx="12451">
                  <c:v>42122.300428240742</c:v>
                </c:pt>
                <c:pt idx="12452">
                  <c:v>42122.300486111111</c:v>
                </c:pt>
                <c:pt idx="12453">
                  <c:v>42122.300543981481</c:v>
                </c:pt>
                <c:pt idx="12454">
                  <c:v>42122.30059027778</c:v>
                </c:pt>
                <c:pt idx="12455">
                  <c:v>42122.30064814815</c:v>
                </c:pt>
                <c:pt idx="12456">
                  <c:v>42122.300706018519</c:v>
                </c:pt>
                <c:pt idx="12457">
                  <c:v>42122.300752314812</c:v>
                </c:pt>
                <c:pt idx="12458">
                  <c:v>42122.300810185188</c:v>
                </c:pt>
                <c:pt idx="12459">
                  <c:v>42122.300868055558</c:v>
                </c:pt>
                <c:pt idx="12460">
                  <c:v>42122.30091435185</c:v>
                </c:pt>
                <c:pt idx="12461">
                  <c:v>42122.30097222222</c:v>
                </c:pt>
                <c:pt idx="12462">
                  <c:v>42122.301030092596</c:v>
                </c:pt>
                <c:pt idx="12463">
                  <c:v>42122.301076388889</c:v>
                </c:pt>
                <c:pt idx="12464">
                  <c:v>42122.301134259258</c:v>
                </c:pt>
                <c:pt idx="12465">
                  <c:v>42122.301192129627</c:v>
                </c:pt>
                <c:pt idx="12466">
                  <c:v>42122.301238425927</c:v>
                </c:pt>
                <c:pt idx="12467">
                  <c:v>42122.301296296297</c:v>
                </c:pt>
                <c:pt idx="12468">
                  <c:v>42122.301354166666</c:v>
                </c:pt>
                <c:pt idx="12469">
                  <c:v>42122.301400462966</c:v>
                </c:pt>
                <c:pt idx="12470">
                  <c:v>42122.301458333335</c:v>
                </c:pt>
                <c:pt idx="12471">
                  <c:v>42122.301516203705</c:v>
                </c:pt>
                <c:pt idx="12472">
                  <c:v>42122.301574074074</c:v>
                </c:pt>
                <c:pt idx="12473">
                  <c:v>42122.301620370374</c:v>
                </c:pt>
                <c:pt idx="12474">
                  <c:v>42122.301678240743</c:v>
                </c:pt>
                <c:pt idx="12475">
                  <c:v>42122.301736111112</c:v>
                </c:pt>
                <c:pt idx="12476">
                  <c:v>42122.301782407405</c:v>
                </c:pt>
                <c:pt idx="12477">
                  <c:v>42122.301840277774</c:v>
                </c:pt>
                <c:pt idx="12478">
                  <c:v>42122.301898148151</c:v>
                </c:pt>
                <c:pt idx="12479">
                  <c:v>42122.301944444444</c:v>
                </c:pt>
                <c:pt idx="12480">
                  <c:v>42122.302002314813</c:v>
                </c:pt>
                <c:pt idx="12481">
                  <c:v>42122.302060185182</c:v>
                </c:pt>
                <c:pt idx="12482">
                  <c:v>42122.302106481482</c:v>
                </c:pt>
                <c:pt idx="12483">
                  <c:v>42122.302164351851</c:v>
                </c:pt>
                <c:pt idx="12484">
                  <c:v>42122.302222222221</c:v>
                </c:pt>
                <c:pt idx="12485">
                  <c:v>42122.302268518521</c:v>
                </c:pt>
                <c:pt idx="12486">
                  <c:v>42122.30232638889</c:v>
                </c:pt>
                <c:pt idx="12487">
                  <c:v>42122.302384259259</c:v>
                </c:pt>
                <c:pt idx="12488">
                  <c:v>42122.302430555559</c:v>
                </c:pt>
                <c:pt idx="12489">
                  <c:v>42122.302488425928</c:v>
                </c:pt>
                <c:pt idx="12490">
                  <c:v>42122.302546296298</c:v>
                </c:pt>
                <c:pt idx="12491">
                  <c:v>42122.302604166667</c:v>
                </c:pt>
                <c:pt idx="12492">
                  <c:v>42122.30265046296</c:v>
                </c:pt>
                <c:pt idx="12493">
                  <c:v>42122.302708333336</c:v>
                </c:pt>
                <c:pt idx="12494">
                  <c:v>42122.302766203706</c:v>
                </c:pt>
                <c:pt idx="12495">
                  <c:v>42122.302812499998</c:v>
                </c:pt>
                <c:pt idx="12496">
                  <c:v>42122.302870370368</c:v>
                </c:pt>
                <c:pt idx="12497">
                  <c:v>42122.302928240744</c:v>
                </c:pt>
                <c:pt idx="12498">
                  <c:v>42122.302974537037</c:v>
                </c:pt>
                <c:pt idx="12499">
                  <c:v>42122.303032407406</c:v>
                </c:pt>
                <c:pt idx="12500">
                  <c:v>42122.303090277775</c:v>
                </c:pt>
                <c:pt idx="12501">
                  <c:v>42122.303136574075</c:v>
                </c:pt>
                <c:pt idx="12502">
                  <c:v>42122.303194444445</c:v>
                </c:pt>
                <c:pt idx="12503">
                  <c:v>42122.303252314814</c:v>
                </c:pt>
                <c:pt idx="12504">
                  <c:v>42122.303298611114</c:v>
                </c:pt>
                <c:pt idx="12505">
                  <c:v>42122.303356481483</c:v>
                </c:pt>
                <c:pt idx="12506">
                  <c:v>42122.303414351853</c:v>
                </c:pt>
                <c:pt idx="12507">
                  <c:v>42122.303460648145</c:v>
                </c:pt>
                <c:pt idx="12508">
                  <c:v>42122.303518518522</c:v>
                </c:pt>
                <c:pt idx="12509">
                  <c:v>42122.303576388891</c:v>
                </c:pt>
                <c:pt idx="12510">
                  <c:v>42122.30363425926</c:v>
                </c:pt>
                <c:pt idx="12511">
                  <c:v>42122.303680555553</c:v>
                </c:pt>
                <c:pt idx="12512">
                  <c:v>42122.303738425922</c:v>
                </c:pt>
                <c:pt idx="12513">
                  <c:v>42122.303796296299</c:v>
                </c:pt>
                <c:pt idx="12514">
                  <c:v>42122.303842592592</c:v>
                </c:pt>
                <c:pt idx="12515">
                  <c:v>42122.303900462961</c:v>
                </c:pt>
                <c:pt idx="12516">
                  <c:v>42122.30395833333</c:v>
                </c:pt>
                <c:pt idx="12517">
                  <c:v>42122.30400462963</c:v>
                </c:pt>
                <c:pt idx="12518">
                  <c:v>42122.304062499999</c:v>
                </c:pt>
                <c:pt idx="12519">
                  <c:v>42122.304120370369</c:v>
                </c:pt>
                <c:pt idx="12520">
                  <c:v>42122.304166666669</c:v>
                </c:pt>
                <c:pt idx="12521">
                  <c:v>42122.304224537038</c:v>
                </c:pt>
                <c:pt idx="12522">
                  <c:v>42122.304282407407</c:v>
                </c:pt>
                <c:pt idx="12523">
                  <c:v>42122.304328703707</c:v>
                </c:pt>
                <c:pt idx="12524">
                  <c:v>42122.304386574076</c:v>
                </c:pt>
                <c:pt idx="12525">
                  <c:v>42122.304444444446</c:v>
                </c:pt>
                <c:pt idx="12526">
                  <c:v>42122.304490740738</c:v>
                </c:pt>
                <c:pt idx="12527">
                  <c:v>42122.304548611108</c:v>
                </c:pt>
                <c:pt idx="12528">
                  <c:v>42122.304606481484</c:v>
                </c:pt>
                <c:pt idx="12529">
                  <c:v>42122.304664351854</c:v>
                </c:pt>
                <c:pt idx="12530">
                  <c:v>42122.304710648146</c:v>
                </c:pt>
                <c:pt idx="12531">
                  <c:v>42122.304768518516</c:v>
                </c:pt>
                <c:pt idx="12532">
                  <c:v>42122.304826388892</c:v>
                </c:pt>
                <c:pt idx="12533">
                  <c:v>42122.304872685185</c:v>
                </c:pt>
                <c:pt idx="12534">
                  <c:v>42122.304930555554</c:v>
                </c:pt>
                <c:pt idx="12535">
                  <c:v>42122.304988425924</c:v>
                </c:pt>
                <c:pt idx="12536">
                  <c:v>42122.305034722223</c:v>
                </c:pt>
                <c:pt idx="12537">
                  <c:v>42122.305092592593</c:v>
                </c:pt>
                <c:pt idx="12538">
                  <c:v>42122.305150462962</c:v>
                </c:pt>
                <c:pt idx="12539">
                  <c:v>42122.305196759262</c:v>
                </c:pt>
                <c:pt idx="12540">
                  <c:v>42122.305254629631</c:v>
                </c:pt>
                <c:pt idx="12541">
                  <c:v>42122.305312500001</c:v>
                </c:pt>
                <c:pt idx="12542">
                  <c:v>42122.305358796293</c:v>
                </c:pt>
                <c:pt idx="12543">
                  <c:v>42122.30541666667</c:v>
                </c:pt>
                <c:pt idx="12544">
                  <c:v>42122.305474537039</c:v>
                </c:pt>
                <c:pt idx="12545">
                  <c:v>42122.305520833332</c:v>
                </c:pt>
                <c:pt idx="12546">
                  <c:v>42122.305578703701</c:v>
                </c:pt>
                <c:pt idx="12547">
                  <c:v>42122.305636574078</c:v>
                </c:pt>
                <c:pt idx="12548">
                  <c:v>42122.30568287037</c:v>
                </c:pt>
                <c:pt idx="12549">
                  <c:v>42122.30574074074</c:v>
                </c:pt>
                <c:pt idx="12550">
                  <c:v>42122.305798611109</c:v>
                </c:pt>
                <c:pt idx="12551">
                  <c:v>42122.305856481478</c:v>
                </c:pt>
                <c:pt idx="12552">
                  <c:v>42122.305902777778</c:v>
                </c:pt>
                <c:pt idx="12553">
                  <c:v>42122.305960648147</c:v>
                </c:pt>
                <c:pt idx="12554">
                  <c:v>42122.306018518517</c:v>
                </c:pt>
                <c:pt idx="12555">
                  <c:v>42122.306064814817</c:v>
                </c:pt>
                <c:pt idx="12556">
                  <c:v>42122.306122685186</c:v>
                </c:pt>
                <c:pt idx="12557">
                  <c:v>42122.306180555555</c:v>
                </c:pt>
                <c:pt idx="12558">
                  <c:v>42122.306226851855</c:v>
                </c:pt>
                <c:pt idx="12559">
                  <c:v>42122.306284722225</c:v>
                </c:pt>
                <c:pt idx="12560">
                  <c:v>42122.306342592594</c:v>
                </c:pt>
                <c:pt idx="12561">
                  <c:v>42122.306388888886</c:v>
                </c:pt>
                <c:pt idx="12562">
                  <c:v>42122.306446759256</c:v>
                </c:pt>
                <c:pt idx="12563">
                  <c:v>42122.306504629632</c:v>
                </c:pt>
                <c:pt idx="12564">
                  <c:v>42122.306550925925</c:v>
                </c:pt>
                <c:pt idx="12565">
                  <c:v>42122.306608796294</c:v>
                </c:pt>
                <c:pt idx="12566">
                  <c:v>42122.306666666664</c:v>
                </c:pt>
                <c:pt idx="12567">
                  <c:v>42122.306712962964</c:v>
                </c:pt>
                <c:pt idx="12568">
                  <c:v>42122.306770833333</c:v>
                </c:pt>
                <c:pt idx="12569">
                  <c:v>42122.306828703702</c:v>
                </c:pt>
                <c:pt idx="12570">
                  <c:v>42122.306886574072</c:v>
                </c:pt>
                <c:pt idx="12571">
                  <c:v>42122.306932870371</c:v>
                </c:pt>
                <c:pt idx="12572">
                  <c:v>42122.306990740741</c:v>
                </c:pt>
                <c:pt idx="12573">
                  <c:v>42122.30704861111</c:v>
                </c:pt>
                <c:pt idx="12574">
                  <c:v>42122.30709490741</c:v>
                </c:pt>
                <c:pt idx="12575">
                  <c:v>42122.307152777779</c:v>
                </c:pt>
                <c:pt idx="12576">
                  <c:v>42122.307210648149</c:v>
                </c:pt>
                <c:pt idx="12577">
                  <c:v>42122.307256944441</c:v>
                </c:pt>
                <c:pt idx="12578">
                  <c:v>42122.307314814818</c:v>
                </c:pt>
                <c:pt idx="12579">
                  <c:v>42122.307372685187</c:v>
                </c:pt>
                <c:pt idx="12580">
                  <c:v>42122.30741898148</c:v>
                </c:pt>
                <c:pt idx="12581">
                  <c:v>42122.307476851849</c:v>
                </c:pt>
                <c:pt idx="12582">
                  <c:v>42122.307534722226</c:v>
                </c:pt>
                <c:pt idx="12583">
                  <c:v>42122.307581018518</c:v>
                </c:pt>
                <c:pt idx="12584">
                  <c:v>42122.307638888888</c:v>
                </c:pt>
                <c:pt idx="12585">
                  <c:v>42122.307696759257</c:v>
                </c:pt>
                <c:pt idx="12586">
                  <c:v>42122.307743055557</c:v>
                </c:pt>
                <c:pt idx="12587">
                  <c:v>42122.307800925926</c:v>
                </c:pt>
                <c:pt idx="12588">
                  <c:v>42122.307858796295</c:v>
                </c:pt>
                <c:pt idx="12589">
                  <c:v>42122.307916666665</c:v>
                </c:pt>
                <c:pt idx="12590">
                  <c:v>42122.307962962965</c:v>
                </c:pt>
                <c:pt idx="12591">
                  <c:v>42122.308020833334</c:v>
                </c:pt>
                <c:pt idx="12592">
                  <c:v>42122.308078703703</c:v>
                </c:pt>
                <c:pt idx="12593">
                  <c:v>42122.308125000003</c:v>
                </c:pt>
                <c:pt idx="12594">
                  <c:v>42122.308182870373</c:v>
                </c:pt>
                <c:pt idx="12595">
                  <c:v>42122.308240740742</c:v>
                </c:pt>
                <c:pt idx="12596">
                  <c:v>42122.308287037034</c:v>
                </c:pt>
                <c:pt idx="12597">
                  <c:v>42122.308344907404</c:v>
                </c:pt>
                <c:pt idx="12598">
                  <c:v>42122.30840277778</c:v>
                </c:pt>
                <c:pt idx="12599">
                  <c:v>42122.308449074073</c:v>
                </c:pt>
                <c:pt idx="12600">
                  <c:v>42122.308506944442</c:v>
                </c:pt>
                <c:pt idx="12601">
                  <c:v>42122.308564814812</c:v>
                </c:pt>
                <c:pt idx="12602">
                  <c:v>42122.308611111112</c:v>
                </c:pt>
                <c:pt idx="12603">
                  <c:v>42122.308668981481</c:v>
                </c:pt>
                <c:pt idx="12604">
                  <c:v>42122.30872685185</c:v>
                </c:pt>
                <c:pt idx="12605">
                  <c:v>42122.30877314815</c:v>
                </c:pt>
                <c:pt idx="12606">
                  <c:v>42122.308831018519</c:v>
                </c:pt>
                <c:pt idx="12607">
                  <c:v>42122.308888888889</c:v>
                </c:pt>
                <c:pt idx="12608">
                  <c:v>42122.308946759258</c:v>
                </c:pt>
                <c:pt idx="12609">
                  <c:v>42122.308993055558</c:v>
                </c:pt>
                <c:pt idx="12610">
                  <c:v>42122.309050925927</c:v>
                </c:pt>
                <c:pt idx="12611">
                  <c:v>42122.309108796297</c:v>
                </c:pt>
                <c:pt idx="12612">
                  <c:v>42122.309155092589</c:v>
                </c:pt>
                <c:pt idx="12613">
                  <c:v>42122.309212962966</c:v>
                </c:pt>
                <c:pt idx="12614">
                  <c:v>42122.309270833335</c:v>
                </c:pt>
                <c:pt idx="12615">
                  <c:v>42122.309317129628</c:v>
                </c:pt>
                <c:pt idx="12616">
                  <c:v>42122.309374999997</c:v>
                </c:pt>
                <c:pt idx="12617">
                  <c:v>42122.309432870374</c:v>
                </c:pt>
                <c:pt idx="12618">
                  <c:v>42122.309479166666</c:v>
                </c:pt>
                <c:pt idx="12619">
                  <c:v>42122.309537037036</c:v>
                </c:pt>
                <c:pt idx="12620">
                  <c:v>42122.309594907405</c:v>
                </c:pt>
                <c:pt idx="12621">
                  <c:v>42122.309641203705</c:v>
                </c:pt>
                <c:pt idx="12622">
                  <c:v>42122.309699074074</c:v>
                </c:pt>
                <c:pt idx="12623">
                  <c:v>42122.309756944444</c:v>
                </c:pt>
                <c:pt idx="12624">
                  <c:v>42122.309814814813</c:v>
                </c:pt>
                <c:pt idx="12625">
                  <c:v>42122.309861111113</c:v>
                </c:pt>
                <c:pt idx="12626">
                  <c:v>42122.309918981482</c:v>
                </c:pt>
                <c:pt idx="12627">
                  <c:v>42122.309976851851</c:v>
                </c:pt>
                <c:pt idx="12628">
                  <c:v>42122.310023148151</c:v>
                </c:pt>
                <c:pt idx="12629">
                  <c:v>42122.310081018521</c:v>
                </c:pt>
                <c:pt idx="12630">
                  <c:v>42122.31013888889</c:v>
                </c:pt>
                <c:pt idx="12631">
                  <c:v>42122.310185185182</c:v>
                </c:pt>
                <c:pt idx="12632">
                  <c:v>42122.310243055559</c:v>
                </c:pt>
                <c:pt idx="12633">
                  <c:v>42122.310300925928</c:v>
                </c:pt>
                <c:pt idx="12634">
                  <c:v>42122.310347222221</c:v>
                </c:pt>
                <c:pt idx="12635">
                  <c:v>42122.31040509259</c:v>
                </c:pt>
                <c:pt idx="12636">
                  <c:v>42122.31046296296</c:v>
                </c:pt>
                <c:pt idx="12637">
                  <c:v>42122.31050925926</c:v>
                </c:pt>
                <c:pt idx="12638">
                  <c:v>42122.310567129629</c:v>
                </c:pt>
                <c:pt idx="12639">
                  <c:v>42122.310624999998</c:v>
                </c:pt>
                <c:pt idx="12640">
                  <c:v>42122.310671296298</c:v>
                </c:pt>
                <c:pt idx="12641">
                  <c:v>42122.310729166667</c:v>
                </c:pt>
                <c:pt idx="12642">
                  <c:v>42122.310787037037</c:v>
                </c:pt>
                <c:pt idx="12643">
                  <c:v>42122.310844907406</c:v>
                </c:pt>
                <c:pt idx="12644">
                  <c:v>42122.310891203706</c:v>
                </c:pt>
                <c:pt idx="12645">
                  <c:v>42122.310949074075</c:v>
                </c:pt>
                <c:pt idx="12646">
                  <c:v>42122.311006944445</c:v>
                </c:pt>
                <c:pt idx="12647">
                  <c:v>42122.311053240737</c:v>
                </c:pt>
                <c:pt idx="12648">
                  <c:v>42122.311111111114</c:v>
                </c:pt>
                <c:pt idx="12649">
                  <c:v>42122.311168981483</c:v>
                </c:pt>
                <c:pt idx="12650">
                  <c:v>42122.311215277776</c:v>
                </c:pt>
                <c:pt idx="12651">
                  <c:v>42122.311273148145</c:v>
                </c:pt>
                <c:pt idx="12652">
                  <c:v>42122.311331018522</c:v>
                </c:pt>
                <c:pt idx="12653">
                  <c:v>42122.311377314814</c:v>
                </c:pt>
                <c:pt idx="12654">
                  <c:v>42122.311435185184</c:v>
                </c:pt>
                <c:pt idx="12655">
                  <c:v>42122.311493055553</c:v>
                </c:pt>
                <c:pt idx="12656">
                  <c:v>42122.311539351853</c:v>
                </c:pt>
                <c:pt idx="12657">
                  <c:v>42122.311597222222</c:v>
                </c:pt>
                <c:pt idx="12658">
                  <c:v>42122.311655092592</c:v>
                </c:pt>
                <c:pt idx="12659">
                  <c:v>42122.311701388891</c:v>
                </c:pt>
                <c:pt idx="12660">
                  <c:v>42122.311759259261</c:v>
                </c:pt>
                <c:pt idx="12661">
                  <c:v>42122.31181712963</c:v>
                </c:pt>
                <c:pt idx="12662">
                  <c:v>42122.311863425923</c:v>
                </c:pt>
                <c:pt idx="12663">
                  <c:v>42122.311921296299</c:v>
                </c:pt>
                <c:pt idx="12664">
                  <c:v>42122.311979166669</c:v>
                </c:pt>
                <c:pt idx="12665">
                  <c:v>42122.312037037038</c:v>
                </c:pt>
                <c:pt idx="12666">
                  <c:v>42122.312083333331</c:v>
                </c:pt>
                <c:pt idx="12667">
                  <c:v>42122.312141203707</c:v>
                </c:pt>
                <c:pt idx="12668">
                  <c:v>42122.312199074076</c:v>
                </c:pt>
                <c:pt idx="12669">
                  <c:v>42122.312245370369</c:v>
                </c:pt>
                <c:pt idx="12670">
                  <c:v>42122.312303240738</c:v>
                </c:pt>
                <c:pt idx="12671">
                  <c:v>42122.312361111108</c:v>
                </c:pt>
                <c:pt idx="12672">
                  <c:v>42122.312407407408</c:v>
                </c:pt>
                <c:pt idx="12673">
                  <c:v>42122.312465277777</c:v>
                </c:pt>
                <c:pt idx="12674">
                  <c:v>42122.312523148146</c:v>
                </c:pt>
                <c:pt idx="12675">
                  <c:v>42122.312569444446</c:v>
                </c:pt>
                <c:pt idx="12676">
                  <c:v>42122.312627314815</c:v>
                </c:pt>
                <c:pt idx="12677">
                  <c:v>42122.312685185185</c:v>
                </c:pt>
                <c:pt idx="12678">
                  <c:v>42122.312731481485</c:v>
                </c:pt>
                <c:pt idx="12679">
                  <c:v>42122.312789351854</c:v>
                </c:pt>
                <c:pt idx="12680">
                  <c:v>42122.312847222223</c:v>
                </c:pt>
                <c:pt idx="12681">
                  <c:v>42122.312893518516</c:v>
                </c:pt>
                <c:pt idx="12682">
                  <c:v>42122.312951388885</c:v>
                </c:pt>
                <c:pt idx="12683">
                  <c:v>42122.313009259262</c:v>
                </c:pt>
                <c:pt idx="12684">
                  <c:v>42122.313067129631</c:v>
                </c:pt>
                <c:pt idx="12685">
                  <c:v>42122.313113425924</c:v>
                </c:pt>
                <c:pt idx="12686">
                  <c:v>42122.313171296293</c:v>
                </c:pt>
                <c:pt idx="12687">
                  <c:v>42122.31322916667</c:v>
                </c:pt>
                <c:pt idx="12688">
                  <c:v>42122.313275462962</c:v>
                </c:pt>
                <c:pt idx="12689">
                  <c:v>42122.313333333332</c:v>
                </c:pt>
                <c:pt idx="12690">
                  <c:v>42122.313391203701</c:v>
                </c:pt>
                <c:pt idx="12691">
                  <c:v>42122.313437500001</c:v>
                </c:pt>
                <c:pt idx="12692">
                  <c:v>42122.31349537037</c:v>
                </c:pt>
                <c:pt idx="12693">
                  <c:v>42122.31355324074</c:v>
                </c:pt>
                <c:pt idx="12694">
                  <c:v>42122.313599537039</c:v>
                </c:pt>
                <c:pt idx="12695">
                  <c:v>42122.313657407409</c:v>
                </c:pt>
                <c:pt idx="12696">
                  <c:v>42122.313715277778</c:v>
                </c:pt>
                <c:pt idx="12697">
                  <c:v>42122.313761574071</c:v>
                </c:pt>
                <c:pt idx="12698">
                  <c:v>42122.313819444447</c:v>
                </c:pt>
                <c:pt idx="12699">
                  <c:v>42122.313877314817</c:v>
                </c:pt>
                <c:pt idx="12700">
                  <c:v>42122.313923611109</c:v>
                </c:pt>
                <c:pt idx="12701">
                  <c:v>42122.313981481479</c:v>
                </c:pt>
                <c:pt idx="12702">
                  <c:v>42122.314039351855</c:v>
                </c:pt>
                <c:pt idx="12703">
                  <c:v>42122.314097222225</c:v>
                </c:pt>
                <c:pt idx="12704">
                  <c:v>42122.314143518517</c:v>
                </c:pt>
                <c:pt idx="12705">
                  <c:v>42122.314201388886</c:v>
                </c:pt>
                <c:pt idx="12706">
                  <c:v>42122.314259259256</c:v>
                </c:pt>
                <c:pt idx="12707">
                  <c:v>42122.314305555556</c:v>
                </c:pt>
                <c:pt idx="12708">
                  <c:v>42122.314363425925</c:v>
                </c:pt>
                <c:pt idx="12709">
                  <c:v>42122.314421296294</c:v>
                </c:pt>
                <c:pt idx="12710">
                  <c:v>42122.314467592594</c:v>
                </c:pt>
                <c:pt idx="12711">
                  <c:v>42122.314525462964</c:v>
                </c:pt>
                <c:pt idx="12712">
                  <c:v>42122.314583333333</c:v>
                </c:pt>
                <c:pt idx="12713">
                  <c:v>42122.314629629633</c:v>
                </c:pt>
                <c:pt idx="12714">
                  <c:v>42122.314687500002</c:v>
                </c:pt>
                <c:pt idx="12715">
                  <c:v>42122.314745370371</c:v>
                </c:pt>
                <c:pt idx="12716">
                  <c:v>42122.314791666664</c:v>
                </c:pt>
                <c:pt idx="12717">
                  <c:v>42122.314849537041</c:v>
                </c:pt>
                <c:pt idx="12718">
                  <c:v>42122.31490740741</c:v>
                </c:pt>
                <c:pt idx="12719">
                  <c:v>42122.314953703702</c:v>
                </c:pt>
                <c:pt idx="12720">
                  <c:v>42122.315011574072</c:v>
                </c:pt>
                <c:pt idx="12721">
                  <c:v>42122.315069444441</c:v>
                </c:pt>
                <c:pt idx="12722">
                  <c:v>42122.315127314818</c:v>
                </c:pt>
                <c:pt idx="12723">
                  <c:v>42122.31517361111</c:v>
                </c:pt>
                <c:pt idx="12724">
                  <c:v>42122.31523148148</c:v>
                </c:pt>
                <c:pt idx="12725">
                  <c:v>42122.315289351849</c:v>
                </c:pt>
                <c:pt idx="12726">
                  <c:v>42122.315335648149</c:v>
                </c:pt>
                <c:pt idx="12727">
                  <c:v>42122.315393518518</c:v>
                </c:pt>
                <c:pt idx="12728">
                  <c:v>42122.315451388888</c:v>
                </c:pt>
                <c:pt idx="12729">
                  <c:v>42122.315497685187</c:v>
                </c:pt>
                <c:pt idx="12730">
                  <c:v>42122.315555555557</c:v>
                </c:pt>
                <c:pt idx="12731">
                  <c:v>42122.315613425926</c:v>
                </c:pt>
                <c:pt idx="12732">
                  <c:v>42122.315659722219</c:v>
                </c:pt>
                <c:pt idx="12733">
                  <c:v>42122.315717592595</c:v>
                </c:pt>
                <c:pt idx="12734">
                  <c:v>42122.315775462965</c:v>
                </c:pt>
                <c:pt idx="12735">
                  <c:v>42122.315821759257</c:v>
                </c:pt>
                <c:pt idx="12736">
                  <c:v>42122.315879629627</c:v>
                </c:pt>
                <c:pt idx="12737">
                  <c:v>42122.315937500003</c:v>
                </c:pt>
                <c:pt idx="12738">
                  <c:v>42122.315983796296</c:v>
                </c:pt>
                <c:pt idx="12739">
                  <c:v>42122.316041666665</c:v>
                </c:pt>
                <c:pt idx="12740">
                  <c:v>42122.316099537034</c:v>
                </c:pt>
                <c:pt idx="12741">
                  <c:v>42122.316145833334</c:v>
                </c:pt>
                <c:pt idx="12742">
                  <c:v>42122.316203703704</c:v>
                </c:pt>
                <c:pt idx="12743">
                  <c:v>42122.316261574073</c:v>
                </c:pt>
                <c:pt idx="12744">
                  <c:v>42122.316319444442</c:v>
                </c:pt>
                <c:pt idx="12745">
                  <c:v>42122.316365740742</c:v>
                </c:pt>
                <c:pt idx="12746">
                  <c:v>42122.316423611112</c:v>
                </c:pt>
                <c:pt idx="12747">
                  <c:v>42122.316481481481</c:v>
                </c:pt>
                <c:pt idx="12748">
                  <c:v>42122.316527777781</c:v>
                </c:pt>
                <c:pt idx="12749">
                  <c:v>42122.31658564815</c:v>
                </c:pt>
                <c:pt idx="12750">
                  <c:v>42122.316643518519</c:v>
                </c:pt>
                <c:pt idx="12751">
                  <c:v>42122.316689814812</c:v>
                </c:pt>
                <c:pt idx="12752">
                  <c:v>42122.316747685189</c:v>
                </c:pt>
                <c:pt idx="12753">
                  <c:v>42122.316805555558</c:v>
                </c:pt>
                <c:pt idx="12754">
                  <c:v>42122.316851851851</c:v>
                </c:pt>
                <c:pt idx="12755">
                  <c:v>42122.31690972222</c:v>
                </c:pt>
                <c:pt idx="12756">
                  <c:v>42122.316967592589</c:v>
                </c:pt>
                <c:pt idx="12757">
                  <c:v>42122.317013888889</c:v>
                </c:pt>
                <c:pt idx="12758">
                  <c:v>42122.317071759258</c:v>
                </c:pt>
                <c:pt idx="12759">
                  <c:v>42122.317129629628</c:v>
                </c:pt>
                <c:pt idx="12760">
                  <c:v>42122.317175925928</c:v>
                </c:pt>
                <c:pt idx="12761">
                  <c:v>42122.317233796297</c:v>
                </c:pt>
                <c:pt idx="12762">
                  <c:v>42122.317291666666</c:v>
                </c:pt>
                <c:pt idx="12763">
                  <c:v>42122.317349537036</c:v>
                </c:pt>
                <c:pt idx="12764">
                  <c:v>42122.317395833335</c:v>
                </c:pt>
                <c:pt idx="12765">
                  <c:v>42122.317453703705</c:v>
                </c:pt>
                <c:pt idx="12766">
                  <c:v>42122.317511574074</c:v>
                </c:pt>
                <c:pt idx="12767">
                  <c:v>42122.317557870374</c:v>
                </c:pt>
                <c:pt idx="12768">
                  <c:v>42122.317615740743</c:v>
                </c:pt>
                <c:pt idx="12769">
                  <c:v>42122.317673611113</c:v>
                </c:pt>
                <c:pt idx="12770">
                  <c:v>42122.317719907405</c:v>
                </c:pt>
                <c:pt idx="12771">
                  <c:v>42122.317777777775</c:v>
                </c:pt>
                <c:pt idx="12772">
                  <c:v>42122.317835648151</c:v>
                </c:pt>
                <c:pt idx="12773">
                  <c:v>42122.317881944444</c:v>
                </c:pt>
                <c:pt idx="12774">
                  <c:v>42122.317939814813</c:v>
                </c:pt>
                <c:pt idx="12775">
                  <c:v>42122.317997685182</c:v>
                </c:pt>
                <c:pt idx="12776">
                  <c:v>42122.318043981482</c:v>
                </c:pt>
                <c:pt idx="12777">
                  <c:v>42122.318101851852</c:v>
                </c:pt>
                <c:pt idx="12778">
                  <c:v>42122.318159722221</c:v>
                </c:pt>
                <c:pt idx="12779">
                  <c:v>42122.318206018521</c:v>
                </c:pt>
                <c:pt idx="12780">
                  <c:v>42122.31826388889</c:v>
                </c:pt>
                <c:pt idx="12781">
                  <c:v>42122.31832175926</c:v>
                </c:pt>
                <c:pt idx="12782">
                  <c:v>42122.318379629629</c:v>
                </c:pt>
                <c:pt idx="12783">
                  <c:v>42122.318425925929</c:v>
                </c:pt>
                <c:pt idx="12784">
                  <c:v>42122.318483796298</c:v>
                </c:pt>
                <c:pt idx="12785">
                  <c:v>42122.318541666667</c:v>
                </c:pt>
                <c:pt idx="12786">
                  <c:v>42122.31858796296</c:v>
                </c:pt>
                <c:pt idx="12787">
                  <c:v>42122.318645833337</c:v>
                </c:pt>
                <c:pt idx="12788">
                  <c:v>42122.318703703706</c:v>
                </c:pt>
                <c:pt idx="12789">
                  <c:v>42122.318749999999</c:v>
                </c:pt>
                <c:pt idx="12790">
                  <c:v>42122.318807870368</c:v>
                </c:pt>
                <c:pt idx="12791">
                  <c:v>42122.318865740737</c:v>
                </c:pt>
                <c:pt idx="12792">
                  <c:v>42122.318912037037</c:v>
                </c:pt>
                <c:pt idx="12793">
                  <c:v>42122.318969907406</c:v>
                </c:pt>
                <c:pt idx="12794">
                  <c:v>42122.319027777776</c:v>
                </c:pt>
                <c:pt idx="12795">
                  <c:v>42122.319074074076</c:v>
                </c:pt>
                <c:pt idx="12796">
                  <c:v>42122.319131944445</c:v>
                </c:pt>
                <c:pt idx="12797">
                  <c:v>42122.319189814814</c:v>
                </c:pt>
                <c:pt idx="12798">
                  <c:v>42122.319236111114</c:v>
                </c:pt>
                <c:pt idx="12799">
                  <c:v>42122.319293981483</c:v>
                </c:pt>
                <c:pt idx="12800">
                  <c:v>42122.319351851853</c:v>
                </c:pt>
                <c:pt idx="12801">
                  <c:v>42122.319409722222</c:v>
                </c:pt>
                <c:pt idx="12802">
                  <c:v>42122.319456018522</c:v>
                </c:pt>
                <c:pt idx="12803">
                  <c:v>42122.319513888891</c:v>
                </c:pt>
                <c:pt idx="12804">
                  <c:v>42122.319571759261</c:v>
                </c:pt>
                <c:pt idx="12805">
                  <c:v>42122.319618055553</c:v>
                </c:pt>
                <c:pt idx="12806">
                  <c:v>42122.319675925923</c:v>
                </c:pt>
                <c:pt idx="12807">
                  <c:v>42122.319733796299</c:v>
                </c:pt>
                <c:pt idx="12808">
                  <c:v>42122.319780092592</c:v>
                </c:pt>
                <c:pt idx="12809">
                  <c:v>42122.319837962961</c:v>
                </c:pt>
                <c:pt idx="12810">
                  <c:v>42122.319895833331</c:v>
                </c:pt>
                <c:pt idx="12811">
                  <c:v>42122.31994212963</c:v>
                </c:pt>
                <c:pt idx="12812">
                  <c:v>42122.32</c:v>
                </c:pt>
                <c:pt idx="12813">
                  <c:v>42122.320057870369</c:v>
                </c:pt>
                <c:pt idx="12814">
                  <c:v>42122.320104166669</c:v>
                </c:pt>
                <c:pt idx="12815">
                  <c:v>42122.320162037038</c:v>
                </c:pt>
                <c:pt idx="12816">
                  <c:v>42122.320219907408</c:v>
                </c:pt>
                <c:pt idx="12817">
                  <c:v>42122.3202662037</c:v>
                </c:pt>
                <c:pt idx="12818">
                  <c:v>42122.320324074077</c:v>
                </c:pt>
                <c:pt idx="12819">
                  <c:v>42122.320381944446</c:v>
                </c:pt>
                <c:pt idx="12820">
                  <c:v>42122.320428240739</c:v>
                </c:pt>
                <c:pt idx="12821">
                  <c:v>42122.320486111108</c:v>
                </c:pt>
                <c:pt idx="12822">
                  <c:v>42122.320543981485</c:v>
                </c:pt>
                <c:pt idx="12823">
                  <c:v>42122.320601851854</c:v>
                </c:pt>
                <c:pt idx="12824">
                  <c:v>42122.320648148147</c:v>
                </c:pt>
                <c:pt idx="12825">
                  <c:v>42122.320706018516</c:v>
                </c:pt>
                <c:pt idx="12826">
                  <c:v>42122.320763888885</c:v>
                </c:pt>
                <c:pt idx="12827">
                  <c:v>42122.320810185185</c:v>
                </c:pt>
                <c:pt idx="12828">
                  <c:v>42122.320868055554</c:v>
                </c:pt>
                <c:pt idx="12829">
                  <c:v>42122.320925925924</c:v>
                </c:pt>
                <c:pt idx="12830">
                  <c:v>42122.320972222224</c:v>
                </c:pt>
                <c:pt idx="12831">
                  <c:v>42122.321030092593</c:v>
                </c:pt>
                <c:pt idx="12832">
                  <c:v>42122.321087962962</c:v>
                </c:pt>
                <c:pt idx="12833">
                  <c:v>42122.321134259262</c:v>
                </c:pt>
                <c:pt idx="12834">
                  <c:v>42122.321192129632</c:v>
                </c:pt>
                <c:pt idx="12835">
                  <c:v>42122.321250000001</c:v>
                </c:pt>
                <c:pt idx="12836">
                  <c:v>42122.321296296293</c:v>
                </c:pt>
                <c:pt idx="12837">
                  <c:v>42122.32135416667</c:v>
                </c:pt>
                <c:pt idx="12838">
                  <c:v>42122.321412037039</c:v>
                </c:pt>
                <c:pt idx="12839">
                  <c:v>42122.321458333332</c:v>
                </c:pt>
                <c:pt idx="12840">
                  <c:v>42122.321516203701</c:v>
                </c:pt>
                <c:pt idx="12841">
                  <c:v>42122.321574074071</c:v>
                </c:pt>
                <c:pt idx="12842">
                  <c:v>42122.321631944447</c:v>
                </c:pt>
                <c:pt idx="12843">
                  <c:v>42122.32167824074</c:v>
                </c:pt>
                <c:pt idx="12844">
                  <c:v>42122.321736111109</c:v>
                </c:pt>
                <c:pt idx="12845">
                  <c:v>42122.321793981479</c:v>
                </c:pt>
                <c:pt idx="12846">
                  <c:v>42122.321840277778</c:v>
                </c:pt>
                <c:pt idx="12847">
                  <c:v>42122.321898148148</c:v>
                </c:pt>
                <c:pt idx="12848">
                  <c:v>42122.321956018517</c:v>
                </c:pt>
                <c:pt idx="12849">
                  <c:v>42122.322002314817</c:v>
                </c:pt>
                <c:pt idx="12850">
                  <c:v>42122.322060185186</c:v>
                </c:pt>
                <c:pt idx="12851">
                  <c:v>42122.322118055556</c:v>
                </c:pt>
                <c:pt idx="12852">
                  <c:v>42122.322164351855</c:v>
                </c:pt>
                <c:pt idx="12853">
                  <c:v>42122.322222222225</c:v>
                </c:pt>
                <c:pt idx="12854">
                  <c:v>42122.322280092594</c:v>
                </c:pt>
                <c:pt idx="12855">
                  <c:v>42122.322326388887</c:v>
                </c:pt>
                <c:pt idx="12856">
                  <c:v>42122.322384259256</c:v>
                </c:pt>
                <c:pt idx="12857">
                  <c:v>42122.322442129633</c:v>
                </c:pt>
                <c:pt idx="12858">
                  <c:v>42122.322488425925</c:v>
                </c:pt>
                <c:pt idx="12859">
                  <c:v>42122.322546296295</c:v>
                </c:pt>
                <c:pt idx="12860">
                  <c:v>42122.322604166664</c:v>
                </c:pt>
                <c:pt idx="12861">
                  <c:v>42122.322662037041</c:v>
                </c:pt>
                <c:pt idx="12862">
                  <c:v>42122.322708333333</c:v>
                </c:pt>
                <c:pt idx="12863">
                  <c:v>42122.322766203702</c:v>
                </c:pt>
                <c:pt idx="12864">
                  <c:v>42122.322824074072</c:v>
                </c:pt>
                <c:pt idx="12865">
                  <c:v>42122.322870370372</c:v>
                </c:pt>
                <c:pt idx="12866">
                  <c:v>42122.322928240741</c:v>
                </c:pt>
                <c:pt idx="12867">
                  <c:v>42122.32298611111</c:v>
                </c:pt>
                <c:pt idx="12868">
                  <c:v>42122.32303240741</c:v>
                </c:pt>
                <c:pt idx="12869">
                  <c:v>42122.32309027778</c:v>
                </c:pt>
                <c:pt idx="12870">
                  <c:v>42122.323148148149</c:v>
                </c:pt>
                <c:pt idx="12871">
                  <c:v>42122.323194444441</c:v>
                </c:pt>
                <c:pt idx="12872">
                  <c:v>42122.323252314818</c:v>
                </c:pt>
                <c:pt idx="12873">
                  <c:v>42122.323310185187</c:v>
                </c:pt>
                <c:pt idx="12874">
                  <c:v>42122.32335648148</c:v>
                </c:pt>
                <c:pt idx="12875">
                  <c:v>42122.323414351849</c:v>
                </c:pt>
                <c:pt idx="12876">
                  <c:v>42122.323472222219</c:v>
                </c:pt>
                <c:pt idx="12877">
                  <c:v>42122.323518518519</c:v>
                </c:pt>
                <c:pt idx="12878">
                  <c:v>42122.323576388888</c:v>
                </c:pt>
                <c:pt idx="12879">
                  <c:v>42122.323634259257</c:v>
                </c:pt>
                <c:pt idx="12880">
                  <c:v>42122.323692129627</c:v>
                </c:pt>
                <c:pt idx="12881">
                  <c:v>42122.323738425926</c:v>
                </c:pt>
                <c:pt idx="12882">
                  <c:v>42122.323796296296</c:v>
                </c:pt>
                <c:pt idx="12883">
                  <c:v>42122.323854166665</c:v>
                </c:pt>
                <c:pt idx="12884">
                  <c:v>42122.323900462965</c:v>
                </c:pt>
                <c:pt idx="12885">
                  <c:v>42122.323958333334</c:v>
                </c:pt>
                <c:pt idx="12886">
                  <c:v>42122.324016203704</c:v>
                </c:pt>
                <c:pt idx="12887">
                  <c:v>42122.324062500003</c:v>
                </c:pt>
                <c:pt idx="12888">
                  <c:v>42122.324120370373</c:v>
                </c:pt>
                <c:pt idx="12889">
                  <c:v>42122.324178240742</c:v>
                </c:pt>
                <c:pt idx="12890">
                  <c:v>42122.324224537035</c:v>
                </c:pt>
                <c:pt idx="12891">
                  <c:v>42122.324282407404</c:v>
                </c:pt>
                <c:pt idx="12892">
                  <c:v>42122.324340277781</c:v>
                </c:pt>
                <c:pt idx="12893">
                  <c:v>42122.324386574073</c:v>
                </c:pt>
                <c:pt idx="12894">
                  <c:v>42122.324444444443</c:v>
                </c:pt>
                <c:pt idx="12895">
                  <c:v>42122.324502314812</c:v>
                </c:pt>
                <c:pt idx="12896">
                  <c:v>42122.324548611112</c:v>
                </c:pt>
                <c:pt idx="12897">
                  <c:v>42122.324606481481</c:v>
                </c:pt>
                <c:pt idx="12898">
                  <c:v>42122.324664351851</c:v>
                </c:pt>
                <c:pt idx="12899">
                  <c:v>42122.32472222222</c:v>
                </c:pt>
                <c:pt idx="12900">
                  <c:v>42122.32476851852</c:v>
                </c:pt>
                <c:pt idx="12901">
                  <c:v>42122.324826388889</c:v>
                </c:pt>
                <c:pt idx="12902">
                  <c:v>42122.324884259258</c:v>
                </c:pt>
                <c:pt idx="12903">
                  <c:v>42122.324930555558</c:v>
                </c:pt>
                <c:pt idx="12904">
                  <c:v>42122.324988425928</c:v>
                </c:pt>
                <c:pt idx="12905">
                  <c:v>42122.325046296297</c:v>
                </c:pt>
                <c:pt idx="12906">
                  <c:v>42122.325092592589</c:v>
                </c:pt>
                <c:pt idx="12907">
                  <c:v>42122.325150462966</c:v>
                </c:pt>
                <c:pt idx="12908">
                  <c:v>42122.325208333335</c:v>
                </c:pt>
                <c:pt idx="12909">
                  <c:v>42122.325254629628</c:v>
                </c:pt>
                <c:pt idx="12910">
                  <c:v>42122.325312499997</c:v>
                </c:pt>
                <c:pt idx="12911">
                  <c:v>42122.325370370374</c:v>
                </c:pt>
                <c:pt idx="12912">
                  <c:v>42122.325416666667</c:v>
                </c:pt>
                <c:pt idx="12913">
                  <c:v>42122.325474537036</c:v>
                </c:pt>
                <c:pt idx="12914">
                  <c:v>42122.325532407405</c:v>
                </c:pt>
                <c:pt idx="12915">
                  <c:v>42122.325578703705</c:v>
                </c:pt>
                <c:pt idx="12916">
                  <c:v>42122.325636574074</c:v>
                </c:pt>
                <c:pt idx="12917">
                  <c:v>42122.325694444444</c:v>
                </c:pt>
                <c:pt idx="12918">
                  <c:v>42122.325740740744</c:v>
                </c:pt>
                <c:pt idx="12919">
                  <c:v>42122.325798611113</c:v>
                </c:pt>
                <c:pt idx="12920">
                  <c:v>42122.325856481482</c:v>
                </c:pt>
                <c:pt idx="12921">
                  <c:v>42122.325914351852</c:v>
                </c:pt>
                <c:pt idx="12922">
                  <c:v>42122.325960648152</c:v>
                </c:pt>
                <c:pt idx="12923">
                  <c:v>42122.326018518521</c:v>
                </c:pt>
                <c:pt idx="12924">
                  <c:v>42122.32607638889</c:v>
                </c:pt>
                <c:pt idx="12925">
                  <c:v>42122.326122685183</c:v>
                </c:pt>
                <c:pt idx="12926">
                  <c:v>42122.326180555552</c:v>
                </c:pt>
                <c:pt idx="12927">
                  <c:v>42122.326238425929</c:v>
                </c:pt>
                <c:pt idx="12928">
                  <c:v>42122.326284722221</c:v>
                </c:pt>
                <c:pt idx="12929">
                  <c:v>42122.326342592591</c:v>
                </c:pt>
                <c:pt idx="12930">
                  <c:v>42122.32640046296</c:v>
                </c:pt>
                <c:pt idx="12931">
                  <c:v>42122.32644675926</c:v>
                </c:pt>
                <c:pt idx="12932">
                  <c:v>42122.326504629629</c:v>
                </c:pt>
                <c:pt idx="12933">
                  <c:v>42122.326562499999</c:v>
                </c:pt>
                <c:pt idx="12934">
                  <c:v>42122.326608796298</c:v>
                </c:pt>
                <c:pt idx="12935">
                  <c:v>42122.326666666668</c:v>
                </c:pt>
                <c:pt idx="12936">
                  <c:v>42122.326724537037</c:v>
                </c:pt>
                <c:pt idx="12937">
                  <c:v>42122.326770833337</c:v>
                </c:pt>
                <c:pt idx="12938">
                  <c:v>42122.326828703706</c:v>
                </c:pt>
                <c:pt idx="12939">
                  <c:v>42122.326886574076</c:v>
                </c:pt>
                <c:pt idx="12940">
                  <c:v>42122.326944444445</c:v>
                </c:pt>
                <c:pt idx="12941">
                  <c:v>42122.326990740738</c:v>
                </c:pt>
                <c:pt idx="12942">
                  <c:v>42122.327048611114</c:v>
                </c:pt>
                <c:pt idx="12943">
                  <c:v>42122.327106481483</c:v>
                </c:pt>
                <c:pt idx="12944">
                  <c:v>42122.327152777776</c:v>
                </c:pt>
                <c:pt idx="12945">
                  <c:v>42122.327210648145</c:v>
                </c:pt>
                <c:pt idx="12946">
                  <c:v>42122.327268518522</c:v>
                </c:pt>
                <c:pt idx="12947">
                  <c:v>42122.327314814815</c:v>
                </c:pt>
                <c:pt idx="12948">
                  <c:v>42122.327372685184</c:v>
                </c:pt>
                <c:pt idx="12949">
                  <c:v>42122.327430555553</c:v>
                </c:pt>
                <c:pt idx="12950">
                  <c:v>42122.327476851853</c:v>
                </c:pt>
                <c:pt idx="12951">
                  <c:v>42122.327534722222</c:v>
                </c:pt>
                <c:pt idx="12952">
                  <c:v>42122.327592592592</c:v>
                </c:pt>
                <c:pt idx="12953">
                  <c:v>42122.327638888892</c:v>
                </c:pt>
                <c:pt idx="12954">
                  <c:v>42122.327696759261</c:v>
                </c:pt>
                <c:pt idx="12955">
                  <c:v>42122.32775462963</c:v>
                </c:pt>
                <c:pt idx="12956">
                  <c:v>42122.327800925923</c:v>
                </c:pt>
                <c:pt idx="12957">
                  <c:v>42122.3278587963</c:v>
                </c:pt>
                <c:pt idx="12958">
                  <c:v>42122.327916666669</c:v>
                </c:pt>
                <c:pt idx="12959">
                  <c:v>42122.327974537038</c:v>
                </c:pt>
                <c:pt idx="12960">
                  <c:v>42122.328020833331</c:v>
                </c:pt>
                <c:pt idx="12961">
                  <c:v>42122.3280787037</c:v>
                </c:pt>
                <c:pt idx="12962">
                  <c:v>42122.328136574077</c:v>
                </c:pt>
                <c:pt idx="12963">
                  <c:v>42122.328182870369</c:v>
                </c:pt>
                <c:pt idx="12964">
                  <c:v>42122.328240740739</c:v>
                </c:pt>
                <c:pt idx="12965">
                  <c:v>42122.328298611108</c:v>
                </c:pt>
                <c:pt idx="12966">
                  <c:v>42122.328344907408</c:v>
                </c:pt>
                <c:pt idx="12967">
                  <c:v>42122.328402777777</c:v>
                </c:pt>
                <c:pt idx="12968">
                  <c:v>42122.328460648147</c:v>
                </c:pt>
                <c:pt idx="12969">
                  <c:v>42122.328506944446</c:v>
                </c:pt>
                <c:pt idx="12970">
                  <c:v>42122.328564814816</c:v>
                </c:pt>
                <c:pt idx="12971">
                  <c:v>42122.328622685185</c:v>
                </c:pt>
                <c:pt idx="12972">
                  <c:v>42122.328668981485</c:v>
                </c:pt>
                <c:pt idx="12973">
                  <c:v>42122.328726851854</c:v>
                </c:pt>
                <c:pt idx="12974">
                  <c:v>42122.328784722224</c:v>
                </c:pt>
                <c:pt idx="12975">
                  <c:v>42122.328831018516</c:v>
                </c:pt>
                <c:pt idx="12976">
                  <c:v>42122.328888888886</c:v>
                </c:pt>
                <c:pt idx="12977">
                  <c:v>42122.328946759262</c:v>
                </c:pt>
                <c:pt idx="12978">
                  <c:v>42122.329004629632</c:v>
                </c:pt>
                <c:pt idx="12979">
                  <c:v>42122.329050925924</c:v>
                </c:pt>
                <c:pt idx="12980">
                  <c:v>42122.329108796293</c:v>
                </c:pt>
                <c:pt idx="12981">
                  <c:v>42122.32916666667</c:v>
                </c:pt>
                <c:pt idx="12982">
                  <c:v>42122.329212962963</c:v>
                </c:pt>
                <c:pt idx="12983">
                  <c:v>42122.329270833332</c:v>
                </c:pt>
                <c:pt idx="12984">
                  <c:v>42122.329328703701</c:v>
                </c:pt>
                <c:pt idx="12985">
                  <c:v>42122.329375000001</c:v>
                </c:pt>
                <c:pt idx="12986">
                  <c:v>42122.329432870371</c:v>
                </c:pt>
                <c:pt idx="12987">
                  <c:v>42122.32949074074</c:v>
                </c:pt>
                <c:pt idx="12988">
                  <c:v>42122.32953703704</c:v>
                </c:pt>
                <c:pt idx="12989">
                  <c:v>42122.329594907409</c:v>
                </c:pt>
                <c:pt idx="12990">
                  <c:v>42122.329652777778</c:v>
                </c:pt>
                <c:pt idx="12991">
                  <c:v>42122.329699074071</c:v>
                </c:pt>
                <c:pt idx="12992">
                  <c:v>42122.329756944448</c:v>
                </c:pt>
                <c:pt idx="12993">
                  <c:v>42122.329814814817</c:v>
                </c:pt>
                <c:pt idx="12994">
                  <c:v>42122.329861111109</c:v>
                </c:pt>
                <c:pt idx="12995">
                  <c:v>42122.329918981479</c:v>
                </c:pt>
                <c:pt idx="12996">
                  <c:v>42122.329976851855</c:v>
                </c:pt>
                <c:pt idx="12997">
                  <c:v>42122.330034722225</c:v>
                </c:pt>
                <c:pt idx="12998">
                  <c:v>42122.330081018517</c:v>
                </c:pt>
                <c:pt idx="12999">
                  <c:v>42122.330138888887</c:v>
                </c:pt>
                <c:pt idx="13000">
                  <c:v>42122.330196759256</c:v>
                </c:pt>
                <c:pt idx="13001">
                  <c:v>42122.330243055556</c:v>
                </c:pt>
                <c:pt idx="13002">
                  <c:v>42122.330300925925</c:v>
                </c:pt>
                <c:pt idx="13003">
                  <c:v>42122.330358796295</c:v>
                </c:pt>
                <c:pt idx="13004">
                  <c:v>42122.330405092594</c:v>
                </c:pt>
                <c:pt idx="13005">
                  <c:v>42122.330462962964</c:v>
                </c:pt>
                <c:pt idx="13006">
                  <c:v>42122.330520833333</c:v>
                </c:pt>
                <c:pt idx="13007">
                  <c:v>42122.330567129633</c:v>
                </c:pt>
                <c:pt idx="13008">
                  <c:v>42122.330625000002</c:v>
                </c:pt>
                <c:pt idx="13009">
                  <c:v>42122.330682870372</c:v>
                </c:pt>
                <c:pt idx="13010">
                  <c:v>42122.330729166664</c:v>
                </c:pt>
                <c:pt idx="13011">
                  <c:v>42122.330787037034</c:v>
                </c:pt>
                <c:pt idx="13012">
                  <c:v>42122.33084490741</c:v>
                </c:pt>
                <c:pt idx="13013">
                  <c:v>42122.330891203703</c:v>
                </c:pt>
                <c:pt idx="13014">
                  <c:v>42122.330949074072</c:v>
                </c:pt>
                <c:pt idx="13015">
                  <c:v>42122.331006944441</c:v>
                </c:pt>
                <c:pt idx="13016">
                  <c:v>42122.331064814818</c:v>
                </c:pt>
                <c:pt idx="13017">
                  <c:v>42122.331111111111</c:v>
                </c:pt>
                <c:pt idx="13018">
                  <c:v>42122.33116898148</c:v>
                </c:pt>
                <c:pt idx="13019">
                  <c:v>42122.331226851849</c:v>
                </c:pt>
                <c:pt idx="13020">
                  <c:v>42122.331273148149</c:v>
                </c:pt>
                <c:pt idx="13021">
                  <c:v>42122.331331018519</c:v>
                </c:pt>
                <c:pt idx="13022">
                  <c:v>42122.331388888888</c:v>
                </c:pt>
                <c:pt idx="13023">
                  <c:v>42122.331435185188</c:v>
                </c:pt>
                <c:pt idx="13024">
                  <c:v>42122.331493055557</c:v>
                </c:pt>
                <c:pt idx="13025">
                  <c:v>42122.331550925926</c:v>
                </c:pt>
                <c:pt idx="13026">
                  <c:v>42122.331597222219</c:v>
                </c:pt>
                <c:pt idx="13027">
                  <c:v>42122.331655092596</c:v>
                </c:pt>
                <c:pt idx="13028">
                  <c:v>42122.331712962965</c:v>
                </c:pt>
                <c:pt idx="13029">
                  <c:v>42122.331759259258</c:v>
                </c:pt>
                <c:pt idx="13030">
                  <c:v>42122.331817129627</c:v>
                </c:pt>
                <c:pt idx="13031">
                  <c:v>42122.331875000003</c:v>
                </c:pt>
                <c:pt idx="13032">
                  <c:v>42122.331921296296</c:v>
                </c:pt>
                <c:pt idx="13033">
                  <c:v>42122.331979166665</c:v>
                </c:pt>
                <c:pt idx="13034">
                  <c:v>42122.332037037035</c:v>
                </c:pt>
                <c:pt idx="13035">
                  <c:v>42122.332083333335</c:v>
                </c:pt>
                <c:pt idx="13036">
                  <c:v>42122.332141203704</c:v>
                </c:pt>
                <c:pt idx="13037">
                  <c:v>42122.332199074073</c:v>
                </c:pt>
                <c:pt idx="13038">
                  <c:v>42122.332256944443</c:v>
                </c:pt>
                <c:pt idx="13039">
                  <c:v>42122.332303240742</c:v>
                </c:pt>
                <c:pt idx="13040">
                  <c:v>42122.332361111112</c:v>
                </c:pt>
                <c:pt idx="13041">
                  <c:v>42122.332418981481</c:v>
                </c:pt>
                <c:pt idx="13042">
                  <c:v>42122.332465277781</c:v>
                </c:pt>
                <c:pt idx="13043">
                  <c:v>42122.33252314815</c:v>
                </c:pt>
                <c:pt idx="13044">
                  <c:v>42122.33258101852</c:v>
                </c:pt>
                <c:pt idx="13045">
                  <c:v>42122.332627314812</c:v>
                </c:pt>
                <c:pt idx="13046">
                  <c:v>42122.332685185182</c:v>
                </c:pt>
                <c:pt idx="13047">
                  <c:v>42122.332743055558</c:v>
                </c:pt>
                <c:pt idx="13048">
                  <c:v>42122.332789351851</c:v>
                </c:pt>
                <c:pt idx="13049">
                  <c:v>42122.33284722222</c:v>
                </c:pt>
                <c:pt idx="13050">
                  <c:v>42122.332905092589</c:v>
                </c:pt>
                <c:pt idx="13051">
                  <c:v>42122.332951388889</c:v>
                </c:pt>
                <c:pt idx="13052">
                  <c:v>42122.333009259259</c:v>
                </c:pt>
                <c:pt idx="13053">
                  <c:v>42122.333067129628</c:v>
                </c:pt>
                <c:pt idx="13054">
                  <c:v>42122.333113425928</c:v>
                </c:pt>
                <c:pt idx="13055">
                  <c:v>42122.333171296297</c:v>
                </c:pt>
                <c:pt idx="13056">
                  <c:v>42122.333229166667</c:v>
                </c:pt>
                <c:pt idx="13057">
                  <c:v>42122.333287037036</c:v>
                </c:pt>
                <c:pt idx="13058">
                  <c:v>42122.333333333336</c:v>
                </c:pt>
                <c:pt idx="13059">
                  <c:v>42122.333391203705</c:v>
                </c:pt>
                <c:pt idx="13060">
                  <c:v>42122.333449074074</c:v>
                </c:pt>
                <c:pt idx="13061">
                  <c:v>42122.333495370367</c:v>
                </c:pt>
                <c:pt idx="13062">
                  <c:v>42122.333553240744</c:v>
                </c:pt>
                <c:pt idx="13063">
                  <c:v>42122.333611111113</c:v>
                </c:pt>
                <c:pt idx="13064">
                  <c:v>42122.333657407406</c:v>
                </c:pt>
                <c:pt idx="13065">
                  <c:v>42122.333715277775</c:v>
                </c:pt>
                <c:pt idx="13066">
                  <c:v>42122.333773148152</c:v>
                </c:pt>
                <c:pt idx="13067">
                  <c:v>42122.333819444444</c:v>
                </c:pt>
                <c:pt idx="13068">
                  <c:v>42122.333877314813</c:v>
                </c:pt>
                <c:pt idx="13069">
                  <c:v>42122.333935185183</c:v>
                </c:pt>
                <c:pt idx="13070">
                  <c:v>42122.333981481483</c:v>
                </c:pt>
                <c:pt idx="13071">
                  <c:v>42122.334039351852</c:v>
                </c:pt>
                <c:pt idx="13072">
                  <c:v>42122.334097222221</c:v>
                </c:pt>
                <c:pt idx="13073">
                  <c:v>42122.334143518521</c:v>
                </c:pt>
                <c:pt idx="13074">
                  <c:v>42122.334201388891</c:v>
                </c:pt>
                <c:pt idx="13075">
                  <c:v>42122.33425925926</c:v>
                </c:pt>
                <c:pt idx="13076">
                  <c:v>42122.334317129629</c:v>
                </c:pt>
                <c:pt idx="13077">
                  <c:v>42122.334363425929</c:v>
                </c:pt>
                <c:pt idx="13078">
                  <c:v>42122.334421296298</c:v>
                </c:pt>
                <c:pt idx="13079">
                  <c:v>42122.334479166668</c:v>
                </c:pt>
                <c:pt idx="13080">
                  <c:v>42122.33452546296</c:v>
                </c:pt>
                <c:pt idx="13081">
                  <c:v>42122.334583333337</c:v>
                </c:pt>
                <c:pt idx="13082">
                  <c:v>42122.334641203706</c:v>
                </c:pt>
                <c:pt idx="13083">
                  <c:v>42122.334687499999</c:v>
                </c:pt>
                <c:pt idx="13084">
                  <c:v>42122.334745370368</c:v>
                </c:pt>
                <c:pt idx="13085">
                  <c:v>42122.334803240738</c:v>
                </c:pt>
                <c:pt idx="13086">
                  <c:v>42122.334849537037</c:v>
                </c:pt>
                <c:pt idx="13087">
                  <c:v>42122.334907407407</c:v>
                </c:pt>
                <c:pt idx="13088">
                  <c:v>42122.334965277776</c:v>
                </c:pt>
                <c:pt idx="13089">
                  <c:v>42122.335011574076</c:v>
                </c:pt>
                <c:pt idx="13090">
                  <c:v>42122.335069444445</c:v>
                </c:pt>
                <c:pt idx="13091">
                  <c:v>42122.335127314815</c:v>
                </c:pt>
                <c:pt idx="13092">
                  <c:v>42122.335173611114</c:v>
                </c:pt>
                <c:pt idx="13093">
                  <c:v>42122.335231481484</c:v>
                </c:pt>
                <c:pt idx="13094">
                  <c:v>42122.335289351853</c:v>
                </c:pt>
                <c:pt idx="13095">
                  <c:v>42122.335347222222</c:v>
                </c:pt>
                <c:pt idx="13096">
                  <c:v>42122.335393518515</c:v>
                </c:pt>
                <c:pt idx="13097">
                  <c:v>42122.335451388892</c:v>
                </c:pt>
                <c:pt idx="13098">
                  <c:v>42122.335509259261</c:v>
                </c:pt>
                <c:pt idx="13099">
                  <c:v>42122.335555555554</c:v>
                </c:pt>
                <c:pt idx="13100">
                  <c:v>42122.335613425923</c:v>
                </c:pt>
                <c:pt idx="13101">
                  <c:v>42122.3356712963</c:v>
                </c:pt>
                <c:pt idx="13102">
                  <c:v>42122.335717592592</c:v>
                </c:pt>
                <c:pt idx="13103">
                  <c:v>42122.335775462961</c:v>
                </c:pt>
                <c:pt idx="13104">
                  <c:v>42122.335833333331</c:v>
                </c:pt>
                <c:pt idx="13105">
                  <c:v>42122.335879629631</c:v>
                </c:pt>
                <c:pt idx="13106">
                  <c:v>42122.3359375</c:v>
                </c:pt>
                <c:pt idx="13107">
                  <c:v>42122.335995370369</c:v>
                </c:pt>
                <c:pt idx="13108">
                  <c:v>42122.336041666669</c:v>
                </c:pt>
                <c:pt idx="13109">
                  <c:v>42122.336099537039</c:v>
                </c:pt>
                <c:pt idx="13110">
                  <c:v>42122.336157407408</c:v>
                </c:pt>
                <c:pt idx="13111">
                  <c:v>42122.3362037037</c:v>
                </c:pt>
                <c:pt idx="13112">
                  <c:v>42122.336261574077</c:v>
                </c:pt>
                <c:pt idx="13113">
                  <c:v>42122.336319444446</c:v>
                </c:pt>
                <c:pt idx="13114">
                  <c:v>42122.336365740739</c:v>
                </c:pt>
                <c:pt idx="13115">
                  <c:v>42122.336423611108</c:v>
                </c:pt>
                <c:pt idx="13116">
                  <c:v>42122.336481481485</c:v>
                </c:pt>
                <c:pt idx="13117">
                  <c:v>42122.336539351854</c:v>
                </c:pt>
                <c:pt idx="13118">
                  <c:v>42122.336585648147</c:v>
                </c:pt>
                <c:pt idx="13119">
                  <c:v>42122.336643518516</c:v>
                </c:pt>
                <c:pt idx="13120">
                  <c:v>42122.336701388886</c:v>
                </c:pt>
                <c:pt idx="13121">
                  <c:v>42122.336747685185</c:v>
                </c:pt>
                <c:pt idx="13122">
                  <c:v>42122.336805555555</c:v>
                </c:pt>
                <c:pt idx="13123">
                  <c:v>42122.336863425924</c:v>
                </c:pt>
                <c:pt idx="13124">
                  <c:v>42122.336909722224</c:v>
                </c:pt>
                <c:pt idx="13125">
                  <c:v>42122.336967592593</c:v>
                </c:pt>
                <c:pt idx="13126">
                  <c:v>42122.337025462963</c:v>
                </c:pt>
                <c:pt idx="13127">
                  <c:v>42122.337071759262</c:v>
                </c:pt>
                <c:pt idx="13128">
                  <c:v>42122.337129629632</c:v>
                </c:pt>
                <c:pt idx="13129">
                  <c:v>42122.337187500001</c:v>
                </c:pt>
                <c:pt idx="13130">
                  <c:v>42122.337233796294</c:v>
                </c:pt>
                <c:pt idx="13131">
                  <c:v>42122.337291666663</c:v>
                </c:pt>
                <c:pt idx="13132">
                  <c:v>42122.33734953704</c:v>
                </c:pt>
                <c:pt idx="13133">
                  <c:v>42122.337395833332</c:v>
                </c:pt>
                <c:pt idx="13134">
                  <c:v>42122.337453703702</c:v>
                </c:pt>
                <c:pt idx="13135">
                  <c:v>42122.337511574071</c:v>
                </c:pt>
                <c:pt idx="13136">
                  <c:v>42122.337569444448</c:v>
                </c:pt>
                <c:pt idx="13137">
                  <c:v>42122.33761574074</c:v>
                </c:pt>
                <c:pt idx="13138">
                  <c:v>42122.337673611109</c:v>
                </c:pt>
                <c:pt idx="13139">
                  <c:v>42122.337731481479</c:v>
                </c:pt>
                <c:pt idx="13140">
                  <c:v>42122.337777777779</c:v>
                </c:pt>
                <c:pt idx="13141">
                  <c:v>42122.337835648148</c:v>
                </c:pt>
                <c:pt idx="13142">
                  <c:v>42122.337893518517</c:v>
                </c:pt>
                <c:pt idx="13143">
                  <c:v>42122.337939814817</c:v>
                </c:pt>
                <c:pt idx="13144">
                  <c:v>42122.337997685187</c:v>
                </c:pt>
                <c:pt idx="13145">
                  <c:v>42122.338055555556</c:v>
                </c:pt>
                <c:pt idx="13146">
                  <c:v>42122.338101851848</c:v>
                </c:pt>
                <c:pt idx="13147">
                  <c:v>42122.338159722225</c:v>
                </c:pt>
                <c:pt idx="13148">
                  <c:v>42122.338217592594</c:v>
                </c:pt>
                <c:pt idx="13149">
                  <c:v>42122.338263888887</c:v>
                </c:pt>
                <c:pt idx="13150">
                  <c:v>42122.338321759256</c:v>
                </c:pt>
                <c:pt idx="13151">
                  <c:v>42122.338379629633</c:v>
                </c:pt>
                <c:pt idx="13152">
                  <c:v>42122.338425925926</c:v>
                </c:pt>
                <c:pt idx="13153">
                  <c:v>42122.338483796295</c:v>
                </c:pt>
                <c:pt idx="13154">
                  <c:v>42122.338541666664</c:v>
                </c:pt>
                <c:pt idx="13155">
                  <c:v>42122.338599537034</c:v>
                </c:pt>
                <c:pt idx="13156">
                  <c:v>42122.338645833333</c:v>
                </c:pt>
                <c:pt idx="13157">
                  <c:v>42122.338703703703</c:v>
                </c:pt>
                <c:pt idx="13158">
                  <c:v>42122.338761574072</c:v>
                </c:pt>
                <c:pt idx="13159">
                  <c:v>42122.338807870372</c:v>
                </c:pt>
                <c:pt idx="13160">
                  <c:v>42122.338865740741</c:v>
                </c:pt>
                <c:pt idx="13161">
                  <c:v>42122.338923611111</c:v>
                </c:pt>
                <c:pt idx="13162">
                  <c:v>42122.338969907411</c:v>
                </c:pt>
                <c:pt idx="13163">
                  <c:v>42122.33902777778</c:v>
                </c:pt>
                <c:pt idx="13164">
                  <c:v>42122.339085648149</c:v>
                </c:pt>
                <c:pt idx="13165">
                  <c:v>42122.339131944442</c:v>
                </c:pt>
                <c:pt idx="13166">
                  <c:v>42122.339189814818</c:v>
                </c:pt>
                <c:pt idx="13167">
                  <c:v>42122.339247685188</c:v>
                </c:pt>
                <c:pt idx="13168">
                  <c:v>42122.33929398148</c:v>
                </c:pt>
                <c:pt idx="13169">
                  <c:v>42122.33935185185</c:v>
                </c:pt>
                <c:pt idx="13170">
                  <c:v>42122.339409722219</c:v>
                </c:pt>
                <c:pt idx="13171">
                  <c:v>42122.339456018519</c:v>
                </c:pt>
                <c:pt idx="13172">
                  <c:v>42122.339513888888</c:v>
                </c:pt>
                <c:pt idx="13173">
                  <c:v>42122.339571759258</c:v>
                </c:pt>
                <c:pt idx="13174">
                  <c:v>42122.339629629627</c:v>
                </c:pt>
                <c:pt idx="13175">
                  <c:v>42122.339675925927</c:v>
                </c:pt>
                <c:pt idx="13176">
                  <c:v>42122.339733796296</c:v>
                </c:pt>
                <c:pt idx="13177">
                  <c:v>42122.339791666665</c:v>
                </c:pt>
                <c:pt idx="13178">
                  <c:v>42122.339837962965</c:v>
                </c:pt>
                <c:pt idx="13179">
                  <c:v>42122.339895833335</c:v>
                </c:pt>
                <c:pt idx="13180">
                  <c:v>42122.339953703704</c:v>
                </c:pt>
                <c:pt idx="13181">
                  <c:v>42122.34</c:v>
                </c:pt>
                <c:pt idx="13182">
                  <c:v>42122.340057870373</c:v>
                </c:pt>
                <c:pt idx="13183">
                  <c:v>42122.340115740742</c:v>
                </c:pt>
                <c:pt idx="13184">
                  <c:v>42122.340162037035</c:v>
                </c:pt>
                <c:pt idx="13185">
                  <c:v>42122.340219907404</c:v>
                </c:pt>
                <c:pt idx="13186">
                  <c:v>42122.340277777781</c:v>
                </c:pt>
                <c:pt idx="13187">
                  <c:v>42122.340324074074</c:v>
                </c:pt>
                <c:pt idx="13188">
                  <c:v>42122.340381944443</c:v>
                </c:pt>
                <c:pt idx="13189">
                  <c:v>42122.340439814812</c:v>
                </c:pt>
                <c:pt idx="13190">
                  <c:v>42122.340486111112</c:v>
                </c:pt>
                <c:pt idx="13191">
                  <c:v>42122.340543981481</c:v>
                </c:pt>
                <c:pt idx="13192">
                  <c:v>42122.340601851851</c:v>
                </c:pt>
                <c:pt idx="13193">
                  <c:v>42122.34065972222</c:v>
                </c:pt>
                <c:pt idx="13194">
                  <c:v>42122.34070601852</c:v>
                </c:pt>
                <c:pt idx="13195">
                  <c:v>42122.340763888889</c:v>
                </c:pt>
                <c:pt idx="13196">
                  <c:v>42122.340821759259</c:v>
                </c:pt>
                <c:pt idx="13197">
                  <c:v>42122.340868055559</c:v>
                </c:pt>
                <c:pt idx="13198">
                  <c:v>42122.340925925928</c:v>
                </c:pt>
                <c:pt idx="13199">
                  <c:v>42122.340983796297</c:v>
                </c:pt>
                <c:pt idx="13200">
                  <c:v>42122.34103009259</c:v>
                </c:pt>
                <c:pt idx="13201">
                  <c:v>42122.341087962966</c:v>
                </c:pt>
                <c:pt idx="13202">
                  <c:v>42122.341145833336</c:v>
                </c:pt>
                <c:pt idx="13203">
                  <c:v>42122.341192129628</c:v>
                </c:pt>
                <c:pt idx="13204">
                  <c:v>42122.341249999998</c:v>
                </c:pt>
                <c:pt idx="13205">
                  <c:v>42122.341307870367</c:v>
                </c:pt>
                <c:pt idx="13206">
                  <c:v>42122.341354166667</c:v>
                </c:pt>
                <c:pt idx="13207">
                  <c:v>42122.341412037036</c:v>
                </c:pt>
                <c:pt idx="13208">
                  <c:v>42122.341469907406</c:v>
                </c:pt>
                <c:pt idx="13209">
                  <c:v>42122.341516203705</c:v>
                </c:pt>
                <c:pt idx="13210">
                  <c:v>42122.341574074075</c:v>
                </c:pt>
                <c:pt idx="13211">
                  <c:v>42122.341631944444</c:v>
                </c:pt>
                <c:pt idx="13212">
                  <c:v>42122.341689814813</c:v>
                </c:pt>
                <c:pt idx="13213">
                  <c:v>42122.341736111113</c:v>
                </c:pt>
                <c:pt idx="13214">
                  <c:v>42122.341793981483</c:v>
                </c:pt>
                <c:pt idx="13215">
                  <c:v>42122.341851851852</c:v>
                </c:pt>
                <c:pt idx="13216">
                  <c:v>42122.341898148145</c:v>
                </c:pt>
                <c:pt idx="13217">
                  <c:v>42122.341956018521</c:v>
                </c:pt>
                <c:pt idx="13218">
                  <c:v>42122.342013888891</c:v>
                </c:pt>
                <c:pt idx="13219">
                  <c:v>42122.342060185183</c:v>
                </c:pt>
                <c:pt idx="13220">
                  <c:v>42122.342118055552</c:v>
                </c:pt>
                <c:pt idx="13221">
                  <c:v>42122.342175925929</c:v>
                </c:pt>
                <c:pt idx="13222">
                  <c:v>42122.342222222222</c:v>
                </c:pt>
                <c:pt idx="13223">
                  <c:v>42122.342280092591</c:v>
                </c:pt>
                <c:pt idx="13224">
                  <c:v>42122.34233796296</c:v>
                </c:pt>
                <c:pt idx="13225">
                  <c:v>42122.34238425926</c:v>
                </c:pt>
                <c:pt idx="13226">
                  <c:v>42122.342442129629</c:v>
                </c:pt>
                <c:pt idx="13227">
                  <c:v>42122.342499999999</c:v>
                </c:pt>
                <c:pt idx="13228">
                  <c:v>42122.342546296299</c:v>
                </c:pt>
                <c:pt idx="13229">
                  <c:v>42122.342604166668</c:v>
                </c:pt>
                <c:pt idx="13230">
                  <c:v>42122.342662037037</c:v>
                </c:pt>
                <c:pt idx="13231">
                  <c:v>42122.342719907407</c:v>
                </c:pt>
                <c:pt idx="13232">
                  <c:v>42122.342766203707</c:v>
                </c:pt>
                <c:pt idx="13233">
                  <c:v>42122.342824074076</c:v>
                </c:pt>
                <c:pt idx="13234">
                  <c:v>42122.342881944445</c:v>
                </c:pt>
                <c:pt idx="13235">
                  <c:v>42122.342928240738</c:v>
                </c:pt>
                <c:pt idx="13236">
                  <c:v>42122.342986111114</c:v>
                </c:pt>
                <c:pt idx="13237">
                  <c:v>42122.343043981484</c:v>
                </c:pt>
                <c:pt idx="13238">
                  <c:v>42122.343090277776</c:v>
                </c:pt>
                <c:pt idx="13239">
                  <c:v>42122.343148148146</c:v>
                </c:pt>
                <c:pt idx="13240">
                  <c:v>42122.343206018515</c:v>
                </c:pt>
                <c:pt idx="13241">
                  <c:v>42122.343252314815</c:v>
                </c:pt>
                <c:pt idx="13242">
                  <c:v>42122.343310185184</c:v>
                </c:pt>
                <c:pt idx="13243">
                  <c:v>42122.343368055554</c:v>
                </c:pt>
                <c:pt idx="13244">
                  <c:v>42122.343414351853</c:v>
                </c:pt>
                <c:pt idx="13245">
                  <c:v>42122.343472222223</c:v>
                </c:pt>
                <c:pt idx="13246">
                  <c:v>42122.343530092592</c:v>
                </c:pt>
                <c:pt idx="13247">
                  <c:v>42122.343576388892</c:v>
                </c:pt>
                <c:pt idx="13248">
                  <c:v>42122.343634259261</c:v>
                </c:pt>
                <c:pt idx="13249">
                  <c:v>42122.343692129631</c:v>
                </c:pt>
                <c:pt idx="13250">
                  <c:v>42122.343738425923</c:v>
                </c:pt>
                <c:pt idx="13251">
                  <c:v>42122.3437962963</c:v>
                </c:pt>
                <c:pt idx="13252">
                  <c:v>42122.343854166669</c:v>
                </c:pt>
                <c:pt idx="13253">
                  <c:v>42122.343912037039</c:v>
                </c:pt>
                <c:pt idx="13254">
                  <c:v>42122.343958333331</c:v>
                </c:pt>
                <c:pt idx="13255">
                  <c:v>42122.3440162037</c:v>
                </c:pt>
                <c:pt idx="13256">
                  <c:v>42122.344074074077</c:v>
                </c:pt>
                <c:pt idx="13257">
                  <c:v>42122.34412037037</c:v>
                </c:pt>
                <c:pt idx="13258">
                  <c:v>42122.344178240739</c:v>
                </c:pt>
                <c:pt idx="13259">
                  <c:v>42122.344236111108</c:v>
                </c:pt>
                <c:pt idx="13260">
                  <c:v>42122.344282407408</c:v>
                </c:pt>
                <c:pt idx="13261">
                  <c:v>42122.344340277778</c:v>
                </c:pt>
                <c:pt idx="13262">
                  <c:v>42122.344398148147</c:v>
                </c:pt>
                <c:pt idx="13263">
                  <c:v>42122.344444444447</c:v>
                </c:pt>
                <c:pt idx="13264">
                  <c:v>42122.344502314816</c:v>
                </c:pt>
                <c:pt idx="13265">
                  <c:v>42122.344560185185</c:v>
                </c:pt>
                <c:pt idx="13266">
                  <c:v>42122.344606481478</c:v>
                </c:pt>
                <c:pt idx="13267">
                  <c:v>42122.344664351855</c:v>
                </c:pt>
                <c:pt idx="13268">
                  <c:v>42122.344722222224</c:v>
                </c:pt>
                <c:pt idx="13269">
                  <c:v>42122.344768518517</c:v>
                </c:pt>
                <c:pt idx="13270">
                  <c:v>42122.344826388886</c:v>
                </c:pt>
                <c:pt idx="13271">
                  <c:v>42122.344884259262</c:v>
                </c:pt>
                <c:pt idx="13272">
                  <c:v>42122.344942129632</c:v>
                </c:pt>
                <c:pt idx="13273">
                  <c:v>42122.344988425924</c:v>
                </c:pt>
                <c:pt idx="13274">
                  <c:v>42122.345046296294</c:v>
                </c:pt>
                <c:pt idx="13275">
                  <c:v>42122.345104166663</c:v>
                </c:pt>
                <c:pt idx="13276">
                  <c:v>42122.345150462963</c:v>
                </c:pt>
                <c:pt idx="13277">
                  <c:v>42122.345208333332</c:v>
                </c:pt>
                <c:pt idx="13278">
                  <c:v>42122.345266203702</c:v>
                </c:pt>
                <c:pt idx="13279">
                  <c:v>42122.345312500001</c:v>
                </c:pt>
                <c:pt idx="13280">
                  <c:v>42122.345370370371</c:v>
                </c:pt>
                <c:pt idx="13281">
                  <c:v>42122.34542824074</c:v>
                </c:pt>
                <c:pt idx="13282">
                  <c:v>42122.34547453704</c:v>
                </c:pt>
                <c:pt idx="13283">
                  <c:v>42122.345532407409</c:v>
                </c:pt>
                <c:pt idx="13284">
                  <c:v>42122.345590277779</c:v>
                </c:pt>
                <c:pt idx="13285">
                  <c:v>42122.345636574071</c:v>
                </c:pt>
                <c:pt idx="13286">
                  <c:v>42122.345694444448</c:v>
                </c:pt>
                <c:pt idx="13287">
                  <c:v>42122.345752314817</c:v>
                </c:pt>
                <c:pt idx="13288">
                  <c:v>42122.34579861111</c:v>
                </c:pt>
                <c:pt idx="13289">
                  <c:v>42122.345856481479</c:v>
                </c:pt>
                <c:pt idx="13290">
                  <c:v>42122.345914351848</c:v>
                </c:pt>
                <c:pt idx="13291">
                  <c:v>42122.345972222225</c:v>
                </c:pt>
                <c:pt idx="13292">
                  <c:v>42122.346018518518</c:v>
                </c:pt>
                <c:pt idx="13293">
                  <c:v>42122.346076388887</c:v>
                </c:pt>
                <c:pt idx="13294">
                  <c:v>42122.346134259256</c:v>
                </c:pt>
                <c:pt idx="13295">
                  <c:v>42122.346180555556</c:v>
                </c:pt>
                <c:pt idx="13296">
                  <c:v>42122.346238425926</c:v>
                </c:pt>
                <c:pt idx="13297">
                  <c:v>42122.346296296295</c:v>
                </c:pt>
                <c:pt idx="13298">
                  <c:v>42122.346342592595</c:v>
                </c:pt>
                <c:pt idx="13299">
                  <c:v>42122.346400462964</c:v>
                </c:pt>
                <c:pt idx="13300">
                  <c:v>42122.346458333333</c:v>
                </c:pt>
                <c:pt idx="13301">
                  <c:v>42122.346504629626</c:v>
                </c:pt>
                <c:pt idx="13302">
                  <c:v>42122.346562500003</c:v>
                </c:pt>
                <c:pt idx="13303">
                  <c:v>42122.346620370372</c:v>
                </c:pt>
                <c:pt idx="13304">
                  <c:v>42122.346666666665</c:v>
                </c:pt>
                <c:pt idx="13305">
                  <c:v>42122.346724537034</c:v>
                </c:pt>
                <c:pt idx="13306">
                  <c:v>42122.346782407411</c:v>
                </c:pt>
                <c:pt idx="13307">
                  <c:v>42122.346828703703</c:v>
                </c:pt>
                <c:pt idx="13308">
                  <c:v>42122.346886574072</c:v>
                </c:pt>
                <c:pt idx="13309">
                  <c:v>42122.346944444442</c:v>
                </c:pt>
                <c:pt idx="13310">
                  <c:v>42122.346990740742</c:v>
                </c:pt>
                <c:pt idx="13311">
                  <c:v>42122.347048611111</c:v>
                </c:pt>
                <c:pt idx="13312">
                  <c:v>42122.34710648148</c:v>
                </c:pt>
                <c:pt idx="13313">
                  <c:v>42122.34716435185</c:v>
                </c:pt>
                <c:pt idx="13314">
                  <c:v>42122.347210648149</c:v>
                </c:pt>
                <c:pt idx="13315">
                  <c:v>42122.347268518519</c:v>
                </c:pt>
                <c:pt idx="13316">
                  <c:v>42122.347326388888</c:v>
                </c:pt>
                <c:pt idx="13317">
                  <c:v>42122.347372685188</c:v>
                </c:pt>
                <c:pt idx="13318">
                  <c:v>42122.347430555557</c:v>
                </c:pt>
                <c:pt idx="13319">
                  <c:v>42122.347488425927</c:v>
                </c:pt>
                <c:pt idx="13320">
                  <c:v>42122.347534722219</c:v>
                </c:pt>
                <c:pt idx="13321">
                  <c:v>42122.347592592596</c:v>
                </c:pt>
                <c:pt idx="13322">
                  <c:v>42122.347650462965</c:v>
                </c:pt>
                <c:pt idx="13323">
                  <c:v>42122.347696759258</c:v>
                </c:pt>
                <c:pt idx="13324">
                  <c:v>42122.347754629627</c:v>
                </c:pt>
                <c:pt idx="13325">
                  <c:v>42122.347812499997</c:v>
                </c:pt>
                <c:pt idx="13326">
                  <c:v>42122.347858796296</c:v>
                </c:pt>
                <c:pt idx="13327">
                  <c:v>42122.347916666666</c:v>
                </c:pt>
                <c:pt idx="13328">
                  <c:v>42122.347974537035</c:v>
                </c:pt>
                <c:pt idx="13329">
                  <c:v>42122.348020833335</c:v>
                </c:pt>
                <c:pt idx="13330">
                  <c:v>42122.348078703704</c:v>
                </c:pt>
                <c:pt idx="13331">
                  <c:v>42122.348136574074</c:v>
                </c:pt>
                <c:pt idx="13332">
                  <c:v>42122.348194444443</c:v>
                </c:pt>
                <c:pt idx="13333">
                  <c:v>42122.348240740743</c:v>
                </c:pt>
                <c:pt idx="13334">
                  <c:v>42122.348298611112</c:v>
                </c:pt>
                <c:pt idx="13335">
                  <c:v>42122.348356481481</c:v>
                </c:pt>
                <c:pt idx="13336">
                  <c:v>42122.348402777781</c:v>
                </c:pt>
                <c:pt idx="13337">
                  <c:v>42122.348460648151</c:v>
                </c:pt>
                <c:pt idx="13338">
                  <c:v>42122.34851851852</c:v>
                </c:pt>
                <c:pt idx="13339">
                  <c:v>42122.348564814813</c:v>
                </c:pt>
                <c:pt idx="13340">
                  <c:v>42122.348622685182</c:v>
                </c:pt>
                <c:pt idx="13341">
                  <c:v>42122.348680555559</c:v>
                </c:pt>
                <c:pt idx="13342">
                  <c:v>42122.348726851851</c:v>
                </c:pt>
                <c:pt idx="13343">
                  <c:v>42122.34878472222</c:v>
                </c:pt>
                <c:pt idx="13344">
                  <c:v>42122.34884259259</c:v>
                </c:pt>
                <c:pt idx="13345">
                  <c:v>42122.34888888889</c:v>
                </c:pt>
                <c:pt idx="13346">
                  <c:v>42122.348946759259</c:v>
                </c:pt>
                <c:pt idx="13347">
                  <c:v>42122.349004629628</c:v>
                </c:pt>
                <c:pt idx="13348">
                  <c:v>42122.349050925928</c:v>
                </c:pt>
                <c:pt idx="13349">
                  <c:v>42122.349108796298</c:v>
                </c:pt>
                <c:pt idx="13350">
                  <c:v>42122.349166666667</c:v>
                </c:pt>
                <c:pt idx="13351">
                  <c:v>42122.349224537036</c:v>
                </c:pt>
                <c:pt idx="13352">
                  <c:v>42122.349270833336</c:v>
                </c:pt>
                <c:pt idx="13353">
                  <c:v>42122.349328703705</c:v>
                </c:pt>
                <c:pt idx="13354">
                  <c:v>42122.349386574075</c:v>
                </c:pt>
                <c:pt idx="13355">
                  <c:v>42122.349432870367</c:v>
                </c:pt>
                <c:pt idx="13356">
                  <c:v>42122.349490740744</c:v>
                </c:pt>
                <c:pt idx="13357">
                  <c:v>42122.349548611113</c:v>
                </c:pt>
                <c:pt idx="13358">
                  <c:v>42122.349594907406</c:v>
                </c:pt>
                <c:pt idx="13359">
                  <c:v>42122.349652777775</c:v>
                </c:pt>
                <c:pt idx="13360">
                  <c:v>42122.349710648145</c:v>
                </c:pt>
                <c:pt idx="13361">
                  <c:v>42122.349756944444</c:v>
                </c:pt>
                <c:pt idx="13362">
                  <c:v>42122.349814814814</c:v>
                </c:pt>
                <c:pt idx="13363">
                  <c:v>42122.349872685183</c:v>
                </c:pt>
                <c:pt idx="13364">
                  <c:v>42122.349918981483</c:v>
                </c:pt>
                <c:pt idx="13365">
                  <c:v>42122.349976851852</c:v>
                </c:pt>
                <c:pt idx="13366">
                  <c:v>42122.350034722222</c:v>
                </c:pt>
                <c:pt idx="13367">
                  <c:v>42122.350081018521</c:v>
                </c:pt>
                <c:pt idx="13368">
                  <c:v>42122.350138888891</c:v>
                </c:pt>
                <c:pt idx="13369">
                  <c:v>42122.35019675926</c:v>
                </c:pt>
                <c:pt idx="13370">
                  <c:v>42122.350254629629</c:v>
                </c:pt>
                <c:pt idx="13371">
                  <c:v>42122.350300925929</c:v>
                </c:pt>
                <c:pt idx="13372">
                  <c:v>42122.350358796299</c:v>
                </c:pt>
                <c:pt idx="13373">
                  <c:v>42122.350416666668</c:v>
                </c:pt>
                <c:pt idx="13374">
                  <c:v>42122.350462962961</c:v>
                </c:pt>
                <c:pt idx="13375">
                  <c:v>42122.35052083333</c:v>
                </c:pt>
                <c:pt idx="13376">
                  <c:v>42122.350578703707</c:v>
                </c:pt>
                <c:pt idx="13377">
                  <c:v>42122.350624999999</c:v>
                </c:pt>
                <c:pt idx="13378">
                  <c:v>42122.350682870368</c:v>
                </c:pt>
                <c:pt idx="13379">
                  <c:v>42122.350740740738</c:v>
                </c:pt>
                <c:pt idx="13380">
                  <c:v>42122.350787037038</c:v>
                </c:pt>
                <c:pt idx="13381">
                  <c:v>42122.350844907407</c:v>
                </c:pt>
                <c:pt idx="13382">
                  <c:v>42122.350902777776</c:v>
                </c:pt>
                <c:pt idx="13383">
                  <c:v>42122.350949074076</c:v>
                </c:pt>
                <c:pt idx="13384">
                  <c:v>42122.351006944446</c:v>
                </c:pt>
                <c:pt idx="13385">
                  <c:v>42122.351064814815</c:v>
                </c:pt>
                <c:pt idx="13386">
                  <c:v>42122.351111111115</c:v>
                </c:pt>
                <c:pt idx="13387">
                  <c:v>42122.351168981484</c:v>
                </c:pt>
                <c:pt idx="13388">
                  <c:v>42122.351226851853</c:v>
                </c:pt>
                <c:pt idx="13389">
                  <c:v>42122.351284722223</c:v>
                </c:pt>
                <c:pt idx="13390">
                  <c:v>42122.351331018515</c:v>
                </c:pt>
                <c:pt idx="13391">
                  <c:v>42122.351388888892</c:v>
                </c:pt>
                <c:pt idx="13392">
                  <c:v>42122.351446759261</c:v>
                </c:pt>
                <c:pt idx="13393">
                  <c:v>42122.351493055554</c:v>
                </c:pt>
                <c:pt idx="13394">
                  <c:v>42122.351550925923</c:v>
                </c:pt>
                <c:pt idx="13395">
                  <c:v>42122.3516087963</c:v>
                </c:pt>
                <c:pt idx="13396">
                  <c:v>42122.351655092592</c:v>
                </c:pt>
                <c:pt idx="13397">
                  <c:v>42122.351712962962</c:v>
                </c:pt>
                <c:pt idx="13398">
                  <c:v>42122.351770833331</c:v>
                </c:pt>
                <c:pt idx="13399">
                  <c:v>42122.351817129631</c:v>
                </c:pt>
                <c:pt idx="13400">
                  <c:v>42122.351875</c:v>
                </c:pt>
                <c:pt idx="13401">
                  <c:v>42122.35193287037</c:v>
                </c:pt>
                <c:pt idx="13402">
                  <c:v>42122.351979166669</c:v>
                </c:pt>
                <c:pt idx="13403">
                  <c:v>42122.352037037039</c:v>
                </c:pt>
                <c:pt idx="13404">
                  <c:v>42122.352094907408</c:v>
                </c:pt>
                <c:pt idx="13405">
                  <c:v>42122.352141203701</c:v>
                </c:pt>
                <c:pt idx="13406">
                  <c:v>42122.352199074077</c:v>
                </c:pt>
                <c:pt idx="13407">
                  <c:v>42122.352256944447</c:v>
                </c:pt>
                <c:pt idx="13408">
                  <c:v>42122.352314814816</c:v>
                </c:pt>
                <c:pt idx="13409">
                  <c:v>42122.352361111109</c:v>
                </c:pt>
                <c:pt idx="13410">
                  <c:v>42122.352418981478</c:v>
                </c:pt>
                <c:pt idx="13411">
                  <c:v>42122.352476851855</c:v>
                </c:pt>
                <c:pt idx="13412">
                  <c:v>42122.352523148147</c:v>
                </c:pt>
                <c:pt idx="13413">
                  <c:v>42122.352581018517</c:v>
                </c:pt>
                <c:pt idx="13414">
                  <c:v>42122.352638888886</c:v>
                </c:pt>
                <c:pt idx="13415">
                  <c:v>42122.352685185186</c:v>
                </c:pt>
                <c:pt idx="13416">
                  <c:v>42122.352743055555</c:v>
                </c:pt>
                <c:pt idx="13417">
                  <c:v>42122.352800925924</c:v>
                </c:pt>
                <c:pt idx="13418">
                  <c:v>42122.352847222224</c:v>
                </c:pt>
                <c:pt idx="13419">
                  <c:v>42122.352905092594</c:v>
                </c:pt>
                <c:pt idx="13420">
                  <c:v>42122.352962962963</c:v>
                </c:pt>
                <c:pt idx="13421">
                  <c:v>42122.353009259263</c:v>
                </c:pt>
                <c:pt idx="13422">
                  <c:v>42122.353067129632</c:v>
                </c:pt>
                <c:pt idx="13423">
                  <c:v>42122.353125000001</c:v>
                </c:pt>
                <c:pt idx="13424">
                  <c:v>42122.353171296294</c:v>
                </c:pt>
                <c:pt idx="13425">
                  <c:v>42122.353229166663</c:v>
                </c:pt>
                <c:pt idx="13426">
                  <c:v>42122.35328703704</c:v>
                </c:pt>
                <c:pt idx="13427">
                  <c:v>42122.353333333333</c:v>
                </c:pt>
                <c:pt idx="13428">
                  <c:v>42122.353391203702</c:v>
                </c:pt>
                <c:pt idx="13429">
                  <c:v>42122.353449074071</c:v>
                </c:pt>
                <c:pt idx="13430">
                  <c:v>42122.353506944448</c:v>
                </c:pt>
                <c:pt idx="13431">
                  <c:v>42122.35355324074</c:v>
                </c:pt>
                <c:pt idx="13432">
                  <c:v>42122.35361111111</c:v>
                </c:pt>
                <c:pt idx="13433">
                  <c:v>42122.353668981479</c:v>
                </c:pt>
                <c:pt idx="13434">
                  <c:v>42122.353715277779</c:v>
                </c:pt>
                <c:pt idx="13435">
                  <c:v>42122.353773148148</c:v>
                </c:pt>
                <c:pt idx="13436">
                  <c:v>42122.353831018518</c:v>
                </c:pt>
                <c:pt idx="13437">
                  <c:v>42122.353877314818</c:v>
                </c:pt>
                <c:pt idx="13438">
                  <c:v>42122.353935185187</c:v>
                </c:pt>
                <c:pt idx="13439">
                  <c:v>42122.353993055556</c:v>
                </c:pt>
                <c:pt idx="13440">
                  <c:v>42122.354039351849</c:v>
                </c:pt>
                <c:pt idx="13441">
                  <c:v>42122.354097222225</c:v>
                </c:pt>
                <c:pt idx="13442">
                  <c:v>42122.354155092595</c:v>
                </c:pt>
                <c:pt idx="13443">
                  <c:v>42122.354201388887</c:v>
                </c:pt>
                <c:pt idx="13444">
                  <c:v>42122.354259259257</c:v>
                </c:pt>
                <c:pt idx="13445">
                  <c:v>42122.354317129626</c:v>
                </c:pt>
                <c:pt idx="13446">
                  <c:v>42122.354363425926</c:v>
                </c:pt>
                <c:pt idx="13447">
                  <c:v>42122.354421296295</c:v>
                </c:pt>
                <c:pt idx="13448">
                  <c:v>42122.354479166665</c:v>
                </c:pt>
                <c:pt idx="13449">
                  <c:v>42122.354537037034</c:v>
                </c:pt>
                <c:pt idx="13450">
                  <c:v>42122.354583333334</c:v>
                </c:pt>
                <c:pt idx="13451">
                  <c:v>42122.354641203703</c:v>
                </c:pt>
                <c:pt idx="13452">
                  <c:v>42122.354699074072</c:v>
                </c:pt>
                <c:pt idx="13453">
                  <c:v>42122.354745370372</c:v>
                </c:pt>
                <c:pt idx="13454">
                  <c:v>42122.354803240742</c:v>
                </c:pt>
                <c:pt idx="13455">
                  <c:v>42122.354861111111</c:v>
                </c:pt>
                <c:pt idx="13456">
                  <c:v>42122.354907407411</c:v>
                </c:pt>
                <c:pt idx="13457">
                  <c:v>42122.35496527778</c:v>
                </c:pt>
                <c:pt idx="13458">
                  <c:v>42122.355023148149</c:v>
                </c:pt>
                <c:pt idx="13459">
                  <c:v>42122.355069444442</c:v>
                </c:pt>
                <c:pt idx="13460">
                  <c:v>42122.355127314811</c:v>
                </c:pt>
                <c:pt idx="13461">
                  <c:v>42122.355185185188</c:v>
                </c:pt>
                <c:pt idx="13462">
                  <c:v>42122.355231481481</c:v>
                </c:pt>
                <c:pt idx="13463">
                  <c:v>42122.35528935185</c:v>
                </c:pt>
                <c:pt idx="13464">
                  <c:v>42122.355347222219</c:v>
                </c:pt>
                <c:pt idx="13465">
                  <c:v>42122.355405092596</c:v>
                </c:pt>
                <c:pt idx="13466">
                  <c:v>42122.355462962965</c:v>
                </c:pt>
                <c:pt idx="13467">
                  <c:v>42122.355520833335</c:v>
                </c:pt>
                <c:pt idx="13468">
                  <c:v>42122.355567129627</c:v>
                </c:pt>
                <c:pt idx="13469">
                  <c:v>42122.355624999997</c:v>
                </c:pt>
                <c:pt idx="13470">
                  <c:v>42122.355682870373</c:v>
                </c:pt>
                <c:pt idx="13471">
                  <c:v>42122.355729166666</c:v>
                </c:pt>
                <c:pt idx="13472">
                  <c:v>42122.355787037035</c:v>
                </c:pt>
                <c:pt idx="13473">
                  <c:v>42122.355844907404</c:v>
                </c:pt>
                <c:pt idx="13474">
                  <c:v>42122.355891203704</c:v>
                </c:pt>
                <c:pt idx="13475">
                  <c:v>42122.355949074074</c:v>
                </c:pt>
                <c:pt idx="13476">
                  <c:v>42122.356006944443</c:v>
                </c:pt>
                <c:pt idx="13477">
                  <c:v>42122.356053240743</c:v>
                </c:pt>
                <c:pt idx="13478">
                  <c:v>42122.356111111112</c:v>
                </c:pt>
                <c:pt idx="13479">
                  <c:v>42122.356168981481</c:v>
                </c:pt>
                <c:pt idx="13480">
                  <c:v>42122.356215277781</c:v>
                </c:pt>
                <c:pt idx="13481">
                  <c:v>42122.356273148151</c:v>
                </c:pt>
                <c:pt idx="13482">
                  <c:v>42122.35633101852</c:v>
                </c:pt>
                <c:pt idx="13483">
                  <c:v>42122.356388888889</c:v>
                </c:pt>
                <c:pt idx="13484">
                  <c:v>42122.356435185182</c:v>
                </c:pt>
                <c:pt idx="13485">
                  <c:v>42122.356493055559</c:v>
                </c:pt>
                <c:pt idx="13486">
                  <c:v>42122.356550925928</c:v>
                </c:pt>
                <c:pt idx="13487">
                  <c:v>42122.35659722222</c:v>
                </c:pt>
                <c:pt idx="13488">
                  <c:v>42122.35665509259</c:v>
                </c:pt>
                <c:pt idx="13489">
                  <c:v>42122.356712962966</c:v>
                </c:pt>
                <c:pt idx="13490">
                  <c:v>42122.356759259259</c:v>
                </c:pt>
                <c:pt idx="13491">
                  <c:v>42122.356817129628</c:v>
                </c:pt>
                <c:pt idx="13492">
                  <c:v>42122.356874999998</c:v>
                </c:pt>
                <c:pt idx="13493">
                  <c:v>42122.356921296298</c:v>
                </c:pt>
                <c:pt idx="13494">
                  <c:v>42122.356979166667</c:v>
                </c:pt>
                <c:pt idx="13495">
                  <c:v>42122.357037037036</c:v>
                </c:pt>
                <c:pt idx="13496">
                  <c:v>42122.357083333336</c:v>
                </c:pt>
                <c:pt idx="13497">
                  <c:v>42122.357141203705</c:v>
                </c:pt>
                <c:pt idx="13498">
                  <c:v>42122.357199074075</c:v>
                </c:pt>
                <c:pt idx="13499">
                  <c:v>42122.357245370367</c:v>
                </c:pt>
                <c:pt idx="13500">
                  <c:v>42122.357303240744</c:v>
                </c:pt>
                <c:pt idx="13501">
                  <c:v>42122.357361111113</c:v>
                </c:pt>
                <c:pt idx="13502">
                  <c:v>42122.357418981483</c:v>
                </c:pt>
                <c:pt idx="13503">
                  <c:v>42122.357465277775</c:v>
                </c:pt>
                <c:pt idx="13504">
                  <c:v>42122.357523148145</c:v>
                </c:pt>
                <c:pt idx="13505">
                  <c:v>42122.357581018521</c:v>
                </c:pt>
                <c:pt idx="13506">
                  <c:v>42122.357627314814</c:v>
                </c:pt>
                <c:pt idx="13507">
                  <c:v>42122.357685185183</c:v>
                </c:pt>
                <c:pt idx="13508">
                  <c:v>42122.357743055552</c:v>
                </c:pt>
                <c:pt idx="13509">
                  <c:v>42122.357789351852</c:v>
                </c:pt>
                <c:pt idx="13510">
                  <c:v>42122.357847222222</c:v>
                </c:pt>
                <c:pt idx="13511">
                  <c:v>42122.357905092591</c:v>
                </c:pt>
                <c:pt idx="13512">
                  <c:v>42122.357951388891</c:v>
                </c:pt>
                <c:pt idx="13513">
                  <c:v>42122.35800925926</c:v>
                </c:pt>
                <c:pt idx="13514">
                  <c:v>42122.358067129629</c:v>
                </c:pt>
                <c:pt idx="13515">
                  <c:v>42122.358113425929</c:v>
                </c:pt>
                <c:pt idx="13516">
                  <c:v>42122.358171296299</c:v>
                </c:pt>
                <c:pt idx="13517">
                  <c:v>42122.358229166668</c:v>
                </c:pt>
                <c:pt idx="13518">
                  <c:v>42122.358275462961</c:v>
                </c:pt>
                <c:pt idx="13519">
                  <c:v>42122.35833333333</c:v>
                </c:pt>
                <c:pt idx="13520">
                  <c:v>42122.358391203707</c:v>
                </c:pt>
                <c:pt idx="13521">
                  <c:v>42122.358437499999</c:v>
                </c:pt>
                <c:pt idx="13522">
                  <c:v>42122.358495370368</c:v>
                </c:pt>
                <c:pt idx="13523">
                  <c:v>42122.358553240738</c:v>
                </c:pt>
                <c:pt idx="13524">
                  <c:v>42122.358611111114</c:v>
                </c:pt>
                <c:pt idx="13525">
                  <c:v>42122.358657407407</c:v>
                </c:pt>
                <c:pt idx="13526">
                  <c:v>42122.358715277776</c:v>
                </c:pt>
                <c:pt idx="13527">
                  <c:v>42122.358773148146</c:v>
                </c:pt>
                <c:pt idx="13528">
                  <c:v>42122.358819444446</c:v>
                </c:pt>
                <c:pt idx="13529">
                  <c:v>42122.358877314815</c:v>
                </c:pt>
                <c:pt idx="13530">
                  <c:v>42122.358935185184</c:v>
                </c:pt>
                <c:pt idx="13531">
                  <c:v>42122.358981481484</c:v>
                </c:pt>
                <c:pt idx="13532">
                  <c:v>42122.359039351853</c:v>
                </c:pt>
                <c:pt idx="13533">
                  <c:v>42122.359097222223</c:v>
                </c:pt>
                <c:pt idx="13534">
                  <c:v>42122.359143518515</c:v>
                </c:pt>
                <c:pt idx="13535">
                  <c:v>42122.359201388892</c:v>
                </c:pt>
                <c:pt idx="13536">
                  <c:v>42122.359259259261</c:v>
                </c:pt>
                <c:pt idx="13537">
                  <c:v>42122.359305555554</c:v>
                </c:pt>
                <c:pt idx="13538">
                  <c:v>42122.359363425923</c:v>
                </c:pt>
                <c:pt idx="13539">
                  <c:v>42122.3594212963</c:v>
                </c:pt>
                <c:pt idx="13540">
                  <c:v>42122.359467592592</c:v>
                </c:pt>
                <c:pt idx="13541">
                  <c:v>42122.359525462962</c:v>
                </c:pt>
                <c:pt idx="13542">
                  <c:v>42122.359583333331</c:v>
                </c:pt>
                <c:pt idx="13543">
                  <c:v>42122.3596412037</c:v>
                </c:pt>
                <c:pt idx="13544">
                  <c:v>42122.3596875</c:v>
                </c:pt>
                <c:pt idx="13545">
                  <c:v>42122.35974537037</c:v>
                </c:pt>
                <c:pt idx="13546">
                  <c:v>42122.359803240739</c:v>
                </c:pt>
                <c:pt idx="13547">
                  <c:v>42122.359849537039</c:v>
                </c:pt>
                <c:pt idx="13548">
                  <c:v>42122.359907407408</c:v>
                </c:pt>
                <c:pt idx="13549">
                  <c:v>42122.359965277778</c:v>
                </c:pt>
                <c:pt idx="13550">
                  <c:v>42122.360011574077</c:v>
                </c:pt>
                <c:pt idx="13551">
                  <c:v>42122.360069444447</c:v>
                </c:pt>
                <c:pt idx="13552">
                  <c:v>42122.360127314816</c:v>
                </c:pt>
                <c:pt idx="13553">
                  <c:v>42122.360173611109</c:v>
                </c:pt>
                <c:pt idx="13554">
                  <c:v>42122.360231481478</c:v>
                </c:pt>
                <c:pt idx="13555">
                  <c:v>42122.360289351855</c:v>
                </c:pt>
                <c:pt idx="13556">
                  <c:v>42122.360335648147</c:v>
                </c:pt>
                <c:pt idx="13557">
                  <c:v>42122.360393518517</c:v>
                </c:pt>
                <c:pt idx="13558">
                  <c:v>42122.360451388886</c:v>
                </c:pt>
                <c:pt idx="13559">
                  <c:v>42122.360497685186</c:v>
                </c:pt>
                <c:pt idx="13560">
                  <c:v>42122.360555555555</c:v>
                </c:pt>
                <c:pt idx="13561">
                  <c:v>42122.360613425924</c:v>
                </c:pt>
                <c:pt idx="13562">
                  <c:v>42122.360671296294</c:v>
                </c:pt>
                <c:pt idx="13563">
                  <c:v>42122.360717592594</c:v>
                </c:pt>
                <c:pt idx="13564">
                  <c:v>42122.360775462963</c:v>
                </c:pt>
                <c:pt idx="13565">
                  <c:v>42122.360833333332</c:v>
                </c:pt>
                <c:pt idx="13566">
                  <c:v>42122.360879629632</c:v>
                </c:pt>
                <c:pt idx="13567">
                  <c:v>42122.360937500001</c:v>
                </c:pt>
                <c:pt idx="13568">
                  <c:v>42122.360995370371</c:v>
                </c:pt>
                <c:pt idx="13569">
                  <c:v>42122.361041666663</c:v>
                </c:pt>
                <c:pt idx="13570">
                  <c:v>42122.36109953704</c:v>
                </c:pt>
                <c:pt idx="13571">
                  <c:v>42122.361157407409</c:v>
                </c:pt>
                <c:pt idx="13572">
                  <c:v>42122.361203703702</c:v>
                </c:pt>
                <c:pt idx="13573">
                  <c:v>42122.361261574071</c:v>
                </c:pt>
                <c:pt idx="13574">
                  <c:v>42122.361319444448</c:v>
                </c:pt>
                <c:pt idx="13575">
                  <c:v>42122.36136574074</c:v>
                </c:pt>
                <c:pt idx="13576">
                  <c:v>42122.36142361111</c:v>
                </c:pt>
                <c:pt idx="13577">
                  <c:v>42122.361481481479</c:v>
                </c:pt>
                <c:pt idx="13578">
                  <c:v>42122.361527777779</c:v>
                </c:pt>
                <c:pt idx="13579">
                  <c:v>42122.361585648148</c:v>
                </c:pt>
                <c:pt idx="13580">
                  <c:v>42122.361643518518</c:v>
                </c:pt>
                <c:pt idx="13581">
                  <c:v>42122.361701388887</c:v>
                </c:pt>
                <c:pt idx="13582">
                  <c:v>42122.361747685187</c:v>
                </c:pt>
                <c:pt idx="13583">
                  <c:v>42122.361805555556</c:v>
                </c:pt>
                <c:pt idx="13584">
                  <c:v>42122.361863425926</c:v>
                </c:pt>
                <c:pt idx="13585">
                  <c:v>42122.361909722225</c:v>
                </c:pt>
                <c:pt idx="13586">
                  <c:v>42122.361967592595</c:v>
                </c:pt>
                <c:pt idx="13587">
                  <c:v>42122.362025462964</c:v>
                </c:pt>
                <c:pt idx="13588">
                  <c:v>42122.362071759257</c:v>
                </c:pt>
                <c:pt idx="13589">
                  <c:v>42122.362129629626</c:v>
                </c:pt>
                <c:pt idx="13590">
                  <c:v>42122.362187500003</c:v>
                </c:pt>
                <c:pt idx="13591">
                  <c:v>42122.362233796295</c:v>
                </c:pt>
                <c:pt idx="13592">
                  <c:v>42122.362291666665</c:v>
                </c:pt>
                <c:pt idx="13593">
                  <c:v>42122.362349537034</c:v>
                </c:pt>
                <c:pt idx="13594">
                  <c:v>42122.362395833334</c:v>
                </c:pt>
                <c:pt idx="13595">
                  <c:v>42122.362453703703</c:v>
                </c:pt>
                <c:pt idx="13596">
                  <c:v>42122.362511574072</c:v>
                </c:pt>
                <c:pt idx="13597">
                  <c:v>42122.362557870372</c:v>
                </c:pt>
                <c:pt idx="13598">
                  <c:v>42122.362615740742</c:v>
                </c:pt>
                <c:pt idx="13599">
                  <c:v>42122.362673611111</c:v>
                </c:pt>
                <c:pt idx="13600">
                  <c:v>42122.36273148148</c:v>
                </c:pt>
                <c:pt idx="13601">
                  <c:v>42122.36277777778</c:v>
                </c:pt>
                <c:pt idx="13602">
                  <c:v>42122.362835648149</c:v>
                </c:pt>
                <c:pt idx="13603">
                  <c:v>42122.362893518519</c:v>
                </c:pt>
                <c:pt idx="13604">
                  <c:v>42122.362939814811</c:v>
                </c:pt>
                <c:pt idx="13605">
                  <c:v>42122.362997685188</c:v>
                </c:pt>
                <c:pt idx="13606">
                  <c:v>42122.363055555557</c:v>
                </c:pt>
                <c:pt idx="13607">
                  <c:v>42122.36310185185</c:v>
                </c:pt>
                <c:pt idx="13608">
                  <c:v>42122.363159722219</c:v>
                </c:pt>
                <c:pt idx="13609">
                  <c:v>42122.363217592596</c:v>
                </c:pt>
                <c:pt idx="13610">
                  <c:v>42122.363263888888</c:v>
                </c:pt>
                <c:pt idx="13611">
                  <c:v>42122.363321759258</c:v>
                </c:pt>
                <c:pt idx="13612">
                  <c:v>42122.363379629627</c:v>
                </c:pt>
                <c:pt idx="13613">
                  <c:v>42122.363425925927</c:v>
                </c:pt>
                <c:pt idx="13614">
                  <c:v>42122.363483796296</c:v>
                </c:pt>
                <c:pt idx="13615">
                  <c:v>42122.363541666666</c:v>
                </c:pt>
                <c:pt idx="13616">
                  <c:v>42122.363587962966</c:v>
                </c:pt>
                <c:pt idx="13617">
                  <c:v>42122.363645833335</c:v>
                </c:pt>
                <c:pt idx="13618">
                  <c:v>42122.363703703704</c:v>
                </c:pt>
                <c:pt idx="13619">
                  <c:v>42122.363761574074</c:v>
                </c:pt>
                <c:pt idx="13620">
                  <c:v>42122.363807870373</c:v>
                </c:pt>
                <c:pt idx="13621">
                  <c:v>42122.363865740743</c:v>
                </c:pt>
                <c:pt idx="13622">
                  <c:v>42122.363923611112</c:v>
                </c:pt>
                <c:pt idx="13623">
                  <c:v>42122.363969907405</c:v>
                </c:pt>
                <c:pt idx="13624">
                  <c:v>42122.364027777781</c:v>
                </c:pt>
                <c:pt idx="13625">
                  <c:v>42122.364085648151</c:v>
                </c:pt>
                <c:pt idx="13626">
                  <c:v>42122.364131944443</c:v>
                </c:pt>
                <c:pt idx="13627">
                  <c:v>42122.364189814813</c:v>
                </c:pt>
                <c:pt idx="13628">
                  <c:v>42122.364247685182</c:v>
                </c:pt>
                <c:pt idx="13629">
                  <c:v>42122.364293981482</c:v>
                </c:pt>
                <c:pt idx="13630">
                  <c:v>42122.364351851851</c:v>
                </c:pt>
                <c:pt idx="13631">
                  <c:v>42122.36440972222</c:v>
                </c:pt>
                <c:pt idx="13632">
                  <c:v>42122.36445601852</c:v>
                </c:pt>
                <c:pt idx="13633">
                  <c:v>42122.36451388889</c:v>
                </c:pt>
                <c:pt idx="13634">
                  <c:v>42122.364571759259</c:v>
                </c:pt>
                <c:pt idx="13635">
                  <c:v>42122.364618055559</c:v>
                </c:pt>
                <c:pt idx="13636">
                  <c:v>42122.364675925928</c:v>
                </c:pt>
                <c:pt idx="13637">
                  <c:v>42122.364733796298</c:v>
                </c:pt>
                <c:pt idx="13638">
                  <c:v>42122.36478009259</c:v>
                </c:pt>
                <c:pt idx="13639">
                  <c:v>42122.364837962959</c:v>
                </c:pt>
                <c:pt idx="13640">
                  <c:v>42122.364895833336</c:v>
                </c:pt>
                <c:pt idx="13641">
                  <c:v>42122.364953703705</c:v>
                </c:pt>
                <c:pt idx="13642">
                  <c:v>42122.364999999998</c:v>
                </c:pt>
                <c:pt idx="13643">
                  <c:v>42122.365057870367</c:v>
                </c:pt>
                <c:pt idx="13644">
                  <c:v>42122.365115740744</c:v>
                </c:pt>
                <c:pt idx="13645">
                  <c:v>42122.365162037036</c:v>
                </c:pt>
                <c:pt idx="13646">
                  <c:v>42122.365219907406</c:v>
                </c:pt>
                <c:pt idx="13647">
                  <c:v>42122.365277777775</c:v>
                </c:pt>
                <c:pt idx="13648">
                  <c:v>42122.365324074075</c:v>
                </c:pt>
                <c:pt idx="13649">
                  <c:v>42122.365381944444</c:v>
                </c:pt>
                <c:pt idx="13650">
                  <c:v>42122.365439814814</c:v>
                </c:pt>
                <c:pt idx="13651">
                  <c:v>42122.365486111114</c:v>
                </c:pt>
                <c:pt idx="13652">
                  <c:v>42122.365543981483</c:v>
                </c:pt>
                <c:pt idx="13653">
                  <c:v>42122.365601851852</c:v>
                </c:pt>
                <c:pt idx="13654">
                  <c:v>42122.365648148145</c:v>
                </c:pt>
                <c:pt idx="13655">
                  <c:v>42122.365706018521</c:v>
                </c:pt>
                <c:pt idx="13656">
                  <c:v>42122.365763888891</c:v>
                </c:pt>
                <c:pt idx="13657">
                  <c:v>42122.365810185183</c:v>
                </c:pt>
                <c:pt idx="13658">
                  <c:v>42122.365868055553</c:v>
                </c:pt>
                <c:pt idx="13659">
                  <c:v>42122.365925925929</c:v>
                </c:pt>
                <c:pt idx="13660">
                  <c:v>42122.365983796299</c:v>
                </c:pt>
                <c:pt idx="13661">
                  <c:v>42122.366030092591</c:v>
                </c:pt>
                <c:pt idx="13662">
                  <c:v>42122.366087962961</c:v>
                </c:pt>
                <c:pt idx="13663">
                  <c:v>42122.36614583333</c:v>
                </c:pt>
                <c:pt idx="13664">
                  <c:v>42122.36619212963</c:v>
                </c:pt>
                <c:pt idx="13665">
                  <c:v>42122.366249999999</c:v>
                </c:pt>
                <c:pt idx="13666">
                  <c:v>42122.366307870368</c:v>
                </c:pt>
                <c:pt idx="13667">
                  <c:v>42122.366354166668</c:v>
                </c:pt>
                <c:pt idx="13668">
                  <c:v>42122.366412037038</c:v>
                </c:pt>
                <c:pt idx="13669">
                  <c:v>42122.366469907407</c:v>
                </c:pt>
                <c:pt idx="13670">
                  <c:v>42122.366516203707</c:v>
                </c:pt>
                <c:pt idx="13671">
                  <c:v>42122.366574074076</c:v>
                </c:pt>
                <c:pt idx="13672">
                  <c:v>42122.366631944446</c:v>
                </c:pt>
                <c:pt idx="13673">
                  <c:v>42122.366678240738</c:v>
                </c:pt>
                <c:pt idx="13674">
                  <c:v>42122.366736111115</c:v>
                </c:pt>
                <c:pt idx="13675">
                  <c:v>42122.366793981484</c:v>
                </c:pt>
                <c:pt idx="13676">
                  <c:v>42122.366840277777</c:v>
                </c:pt>
                <c:pt idx="13677">
                  <c:v>42122.366898148146</c:v>
                </c:pt>
                <c:pt idx="13678">
                  <c:v>42122.366956018515</c:v>
                </c:pt>
                <c:pt idx="13679">
                  <c:v>42122.367013888892</c:v>
                </c:pt>
                <c:pt idx="13680">
                  <c:v>42122.367060185185</c:v>
                </c:pt>
                <c:pt idx="13681">
                  <c:v>42122.367118055554</c:v>
                </c:pt>
                <c:pt idx="13682">
                  <c:v>42122.367175925923</c:v>
                </c:pt>
                <c:pt idx="13683">
                  <c:v>42122.367222222223</c:v>
                </c:pt>
                <c:pt idx="13684">
                  <c:v>42122.367280092592</c:v>
                </c:pt>
                <c:pt idx="13685">
                  <c:v>42122.367337962962</c:v>
                </c:pt>
                <c:pt idx="13686">
                  <c:v>42122.367384259262</c:v>
                </c:pt>
                <c:pt idx="13687">
                  <c:v>42122.367442129631</c:v>
                </c:pt>
                <c:pt idx="13688">
                  <c:v>42122.3675</c:v>
                </c:pt>
                <c:pt idx="13689">
                  <c:v>42122.367546296293</c:v>
                </c:pt>
                <c:pt idx="13690">
                  <c:v>42122.367604166669</c:v>
                </c:pt>
                <c:pt idx="13691">
                  <c:v>42122.367662037039</c:v>
                </c:pt>
                <c:pt idx="13692">
                  <c:v>42122.367708333331</c:v>
                </c:pt>
                <c:pt idx="13693">
                  <c:v>42122.367766203701</c:v>
                </c:pt>
                <c:pt idx="13694">
                  <c:v>42122.367824074077</c:v>
                </c:pt>
                <c:pt idx="13695">
                  <c:v>42122.36787037037</c:v>
                </c:pt>
                <c:pt idx="13696">
                  <c:v>42122.367928240739</c:v>
                </c:pt>
                <c:pt idx="13697">
                  <c:v>42122.367986111109</c:v>
                </c:pt>
                <c:pt idx="13698">
                  <c:v>42122.368043981478</c:v>
                </c:pt>
                <c:pt idx="13699">
                  <c:v>42122.368090277778</c:v>
                </c:pt>
                <c:pt idx="13700">
                  <c:v>42122.368148148147</c:v>
                </c:pt>
                <c:pt idx="13701">
                  <c:v>42122.368206018517</c:v>
                </c:pt>
                <c:pt idx="13702">
                  <c:v>42122.368252314816</c:v>
                </c:pt>
                <c:pt idx="13703">
                  <c:v>42122.368310185186</c:v>
                </c:pt>
                <c:pt idx="13704">
                  <c:v>42122.368368055555</c:v>
                </c:pt>
                <c:pt idx="13705">
                  <c:v>42122.368414351855</c:v>
                </c:pt>
                <c:pt idx="13706">
                  <c:v>42122.368472222224</c:v>
                </c:pt>
                <c:pt idx="13707">
                  <c:v>42122.368530092594</c:v>
                </c:pt>
                <c:pt idx="13708">
                  <c:v>42122.368576388886</c:v>
                </c:pt>
                <c:pt idx="13709">
                  <c:v>42122.368634259263</c:v>
                </c:pt>
                <c:pt idx="13710">
                  <c:v>42122.368692129632</c:v>
                </c:pt>
                <c:pt idx="13711">
                  <c:v>42122.368738425925</c:v>
                </c:pt>
                <c:pt idx="13712">
                  <c:v>42122.368796296294</c:v>
                </c:pt>
                <c:pt idx="13713">
                  <c:v>42122.368854166663</c:v>
                </c:pt>
                <c:pt idx="13714">
                  <c:v>42122.368900462963</c:v>
                </c:pt>
                <c:pt idx="13715">
                  <c:v>42122.368958333333</c:v>
                </c:pt>
                <c:pt idx="13716">
                  <c:v>42122.369016203702</c:v>
                </c:pt>
                <c:pt idx="13717">
                  <c:v>42122.369074074071</c:v>
                </c:pt>
                <c:pt idx="13718">
                  <c:v>42122.369120370371</c:v>
                </c:pt>
                <c:pt idx="13719">
                  <c:v>42122.36917824074</c:v>
                </c:pt>
                <c:pt idx="13720">
                  <c:v>42122.36923611111</c:v>
                </c:pt>
                <c:pt idx="13721">
                  <c:v>42122.36928240741</c:v>
                </c:pt>
                <c:pt idx="13722">
                  <c:v>42122.369340277779</c:v>
                </c:pt>
                <c:pt idx="13723">
                  <c:v>42122.369398148148</c:v>
                </c:pt>
                <c:pt idx="13724">
                  <c:v>42122.369444444441</c:v>
                </c:pt>
                <c:pt idx="13725">
                  <c:v>42122.369502314818</c:v>
                </c:pt>
                <c:pt idx="13726">
                  <c:v>42122.369560185187</c:v>
                </c:pt>
                <c:pt idx="13727">
                  <c:v>42122.369606481479</c:v>
                </c:pt>
                <c:pt idx="13728">
                  <c:v>42122.369664351849</c:v>
                </c:pt>
                <c:pt idx="13729">
                  <c:v>42122.369722222225</c:v>
                </c:pt>
                <c:pt idx="13730">
                  <c:v>42122.369768518518</c:v>
                </c:pt>
                <c:pt idx="13731">
                  <c:v>42122.369826388887</c:v>
                </c:pt>
                <c:pt idx="13732">
                  <c:v>42122.369884259257</c:v>
                </c:pt>
                <c:pt idx="13733">
                  <c:v>42122.369930555556</c:v>
                </c:pt>
                <c:pt idx="13734">
                  <c:v>42122.369988425926</c:v>
                </c:pt>
                <c:pt idx="13735">
                  <c:v>42122.370046296295</c:v>
                </c:pt>
                <c:pt idx="13736">
                  <c:v>42122.370092592595</c:v>
                </c:pt>
                <c:pt idx="13737">
                  <c:v>42122.370150462964</c:v>
                </c:pt>
                <c:pt idx="13738">
                  <c:v>42122.370208333334</c:v>
                </c:pt>
                <c:pt idx="13739">
                  <c:v>42122.370266203703</c:v>
                </c:pt>
                <c:pt idx="13740">
                  <c:v>42122.370312500003</c:v>
                </c:pt>
                <c:pt idx="13741">
                  <c:v>42122.370370370372</c:v>
                </c:pt>
                <c:pt idx="13742">
                  <c:v>42122.370428240742</c:v>
                </c:pt>
                <c:pt idx="13743">
                  <c:v>42122.370474537034</c:v>
                </c:pt>
                <c:pt idx="13744">
                  <c:v>42122.370532407411</c:v>
                </c:pt>
                <c:pt idx="13745">
                  <c:v>42122.37059027778</c:v>
                </c:pt>
                <c:pt idx="13746">
                  <c:v>42122.370636574073</c:v>
                </c:pt>
                <c:pt idx="13747">
                  <c:v>42122.370694444442</c:v>
                </c:pt>
                <c:pt idx="13748">
                  <c:v>42122.370752314811</c:v>
                </c:pt>
                <c:pt idx="13749">
                  <c:v>42122.370798611111</c:v>
                </c:pt>
                <c:pt idx="13750">
                  <c:v>42122.370856481481</c:v>
                </c:pt>
                <c:pt idx="13751">
                  <c:v>42122.37091435185</c:v>
                </c:pt>
                <c:pt idx="13752">
                  <c:v>42122.37096064815</c:v>
                </c:pt>
                <c:pt idx="13753">
                  <c:v>42122.371018518519</c:v>
                </c:pt>
                <c:pt idx="13754">
                  <c:v>42122.371076388888</c:v>
                </c:pt>
                <c:pt idx="13755">
                  <c:v>42122.371122685188</c:v>
                </c:pt>
                <c:pt idx="13756">
                  <c:v>42122.371180555558</c:v>
                </c:pt>
                <c:pt idx="13757">
                  <c:v>42122.371238425927</c:v>
                </c:pt>
                <c:pt idx="13758">
                  <c:v>42122.371296296296</c:v>
                </c:pt>
                <c:pt idx="13759">
                  <c:v>42122.371342592596</c:v>
                </c:pt>
                <c:pt idx="13760">
                  <c:v>42122.371400462966</c:v>
                </c:pt>
                <c:pt idx="13761">
                  <c:v>42122.371458333335</c:v>
                </c:pt>
                <c:pt idx="13762">
                  <c:v>42122.371504629627</c:v>
                </c:pt>
                <c:pt idx="13763">
                  <c:v>42122.371562499997</c:v>
                </c:pt>
                <c:pt idx="13764">
                  <c:v>42122.371620370373</c:v>
                </c:pt>
                <c:pt idx="13765">
                  <c:v>42122.371666666666</c:v>
                </c:pt>
                <c:pt idx="13766">
                  <c:v>42122.371724537035</c:v>
                </c:pt>
                <c:pt idx="13767">
                  <c:v>42122.371782407405</c:v>
                </c:pt>
                <c:pt idx="13768">
                  <c:v>42122.371828703705</c:v>
                </c:pt>
                <c:pt idx="13769">
                  <c:v>42122.371886574074</c:v>
                </c:pt>
                <c:pt idx="13770">
                  <c:v>42122.371944444443</c:v>
                </c:pt>
                <c:pt idx="13771">
                  <c:v>42122.371990740743</c:v>
                </c:pt>
                <c:pt idx="13772">
                  <c:v>42122.372048611112</c:v>
                </c:pt>
                <c:pt idx="13773">
                  <c:v>42122.372106481482</c:v>
                </c:pt>
                <c:pt idx="13774">
                  <c:v>42122.372152777774</c:v>
                </c:pt>
                <c:pt idx="13775">
                  <c:v>42122.372210648151</c:v>
                </c:pt>
                <c:pt idx="13776">
                  <c:v>42122.37226851852</c:v>
                </c:pt>
                <c:pt idx="13777">
                  <c:v>42122.37232638889</c:v>
                </c:pt>
                <c:pt idx="13778">
                  <c:v>42122.372372685182</c:v>
                </c:pt>
                <c:pt idx="13779">
                  <c:v>42122.372430555559</c:v>
                </c:pt>
                <c:pt idx="13780">
                  <c:v>42122.372488425928</c:v>
                </c:pt>
                <c:pt idx="13781">
                  <c:v>42122.372534722221</c:v>
                </c:pt>
                <c:pt idx="13782">
                  <c:v>42122.37259259259</c:v>
                </c:pt>
                <c:pt idx="13783">
                  <c:v>42122.372650462959</c:v>
                </c:pt>
                <c:pt idx="13784">
                  <c:v>42122.372696759259</c:v>
                </c:pt>
                <c:pt idx="13785">
                  <c:v>42122.372754629629</c:v>
                </c:pt>
                <c:pt idx="13786">
                  <c:v>42122.372812499998</c:v>
                </c:pt>
                <c:pt idx="13787">
                  <c:v>42122.372858796298</c:v>
                </c:pt>
                <c:pt idx="13788">
                  <c:v>42122.372916666667</c:v>
                </c:pt>
                <c:pt idx="13789">
                  <c:v>42122.372974537036</c:v>
                </c:pt>
                <c:pt idx="13790">
                  <c:v>42122.373020833336</c:v>
                </c:pt>
                <c:pt idx="13791">
                  <c:v>42122.373078703706</c:v>
                </c:pt>
                <c:pt idx="13792">
                  <c:v>42122.373136574075</c:v>
                </c:pt>
                <c:pt idx="13793">
                  <c:v>42122.373182870368</c:v>
                </c:pt>
                <c:pt idx="13794">
                  <c:v>42122.373240740744</c:v>
                </c:pt>
                <c:pt idx="13795">
                  <c:v>42122.373298611114</c:v>
                </c:pt>
                <c:pt idx="13796">
                  <c:v>42122.373356481483</c:v>
                </c:pt>
                <c:pt idx="13797">
                  <c:v>42122.373402777775</c:v>
                </c:pt>
                <c:pt idx="13798">
                  <c:v>42122.373460648145</c:v>
                </c:pt>
                <c:pt idx="13799">
                  <c:v>42122.373518518521</c:v>
                </c:pt>
                <c:pt idx="13800">
                  <c:v>42122.373564814814</c:v>
                </c:pt>
                <c:pt idx="13801">
                  <c:v>42122.373622685183</c:v>
                </c:pt>
                <c:pt idx="13802">
                  <c:v>42122.373680555553</c:v>
                </c:pt>
                <c:pt idx="13803">
                  <c:v>42122.373726851853</c:v>
                </c:pt>
                <c:pt idx="13804">
                  <c:v>42122.373784722222</c:v>
                </c:pt>
                <c:pt idx="13805">
                  <c:v>42122.373842592591</c:v>
                </c:pt>
                <c:pt idx="13806">
                  <c:v>42122.373888888891</c:v>
                </c:pt>
                <c:pt idx="13807">
                  <c:v>42122.37394675926</c:v>
                </c:pt>
                <c:pt idx="13808">
                  <c:v>42122.37400462963</c:v>
                </c:pt>
                <c:pt idx="13809">
                  <c:v>42122.374050925922</c:v>
                </c:pt>
                <c:pt idx="13810">
                  <c:v>42122.374108796299</c:v>
                </c:pt>
                <c:pt idx="13811">
                  <c:v>42122.374166666668</c:v>
                </c:pt>
                <c:pt idx="13812">
                  <c:v>42122.374212962961</c:v>
                </c:pt>
                <c:pt idx="13813">
                  <c:v>42122.37427083333</c:v>
                </c:pt>
                <c:pt idx="13814">
                  <c:v>42122.374328703707</c:v>
                </c:pt>
                <c:pt idx="13815">
                  <c:v>42122.374374999999</c:v>
                </c:pt>
                <c:pt idx="13816">
                  <c:v>42122.374432870369</c:v>
                </c:pt>
                <c:pt idx="13817">
                  <c:v>42122.374490740738</c:v>
                </c:pt>
                <c:pt idx="13818">
                  <c:v>42122.374548611115</c:v>
                </c:pt>
                <c:pt idx="13819">
                  <c:v>42122.374594907407</c:v>
                </c:pt>
                <c:pt idx="13820">
                  <c:v>42122.374652777777</c:v>
                </c:pt>
                <c:pt idx="13821">
                  <c:v>42122.374710648146</c:v>
                </c:pt>
                <c:pt idx="13822">
                  <c:v>42122.374756944446</c:v>
                </c:pt>
                <c:pt idx="13823">
                  <c:v>42122.374814814815</c:v>
                </c:pt>
                <c:pt idx="13824">
                  <c:v>42122.374872685185</c:v>
                </c:pt>
                <c:pt idx="13825">
                  <c:v>42122.374918981484</c:v>
                </c:pt>
                <c:pt idx="13826">
                  <c:v>42122.374976851854</c:v>
                </c:pt>
                <c:pt idx="13827">
                  <c:v>42122.375034722223</c:v>
                </c:pt>
                <c:pt idx="13828">
                  <c:v>42122.375081018516</c:v>
                </c:pt>
                <c:pt idx="13829">
                  <c:v>42122.375138888892</c:v>
                </c:pt>
                <c:pt idx="13830">
                  <c:v>42122.375196759262</c:v>
                </c:pt>
                <c:pt idx="13831">
                  <c:v>42122.375243055554</c:v>
                </c:pt>
                <c:pt idx="13832">
                  <c:v>42122.375300925924</c:v>
                </c:pt>
                <c:pt idx="13833">
                  <c:v>42122.375358796293</c:v>
                </c:pt>
                <c:pt idx="13834">
                  <c:v>42122.375405092593</c:v>
                </c:pt>
                <c:pt idx="13835">
                  <c:v>42122.375462962962</c:v>
                </c:pt>
                <c:pt idx="13836">
                  <c:v>42122.375520833331</c:v>
                </c:pt>
                <c:pt idx="13837">
                  <c:v>42122.375578703701</c:v>
                </c:pt>
                <c:pt idx="13838">
                  <c:v>42122.375625000001</c:v>
                </c:pt>
                <c:pt idx="13839">
                  <c:v>42122.37568287037</c:v>
                </c:pt>
                <c:pt idx="13840">
                  <c:v>42122.375740740739</c:v>
                </c:pt>
                <c:pt idx="13841">
                  <c:v>42122.375787037039</c:v>
                </c:pt>
                <c:pt idx="13842">
                  <c:v>42122.375844907408</c:v>
                </c:pt>
                <c:pt idx="13843">
                  <c:v>42122.375902777778</c:v>
                </c:pt>
                <c:pt idx="13844">
                  <c:v>42122.375949074078</c:v>
                </c:pt>
                <c:pt idx="13845">
                  <c:v>42122.376006944447</c:v>
                </c:pt>
                <c:pt idx="13846">
                  <c:v>42122.376064814816</c:v>
                </c:pt>
                <c:pt idx="13847">
                  <c:v>42122.376111111109</c:v>
                </c:pt>
                <c:pt idx="13848">
                  <c:v>42122.376168981478</c:v>
                </c:pt>
                <c:pt idx="13849">
                  <c:v>42122.376226851855</c:v>
                </c:pt>
                <c:pt idx="13850">
                  <c:v>42122.376273148147</c:v>
                </c:pt>
                <c:pt idx="13851">
                  <c:v>42122.376331018517</c:v>
                </c:pt>
                <c:pt idx="13852">
                  <c:v>42122.376388888886</c:v>
                </c:pt>
                <c:pt idx="13853">
                  <c:v>42122.376435185186</c:v>
                </c:pt>
                <c:pt idx="13854">
                  <c:v>42122.376493055555</c:v>
                </c:pt>
                <c:pt idx="13855">
                  <c:v>42122.376550925925</c:v>
                </c:pt>
                <c:pt idx="13856">
                  <c:v>42122.376608796294</c:v>
                </c:pt>
                <c:pt idx="13857">
                  <c:v>42122.376655092594</c:v>
                </c:pt>
                <c:pt idx="13858">
                  <c:v>42122.376712962963</c:v>
                </c:pt>
                <c:pt idx="13859">
                  <c:v>42122.376770833333</c:v>
                </c:pt>
                <c:pt idx="13860">
                  <c:v>42122.376817129632</c:v>
                </c:pt>
                <c:pt idx="13861">
                  <c:v>42122.376875000002</c:v>
                </c:pt>
                <c:pt idx="13862">
                  <c:v>42122.376932870371</c:v>
                </c:pt>
                <c:pt idx="13863">
                  <c:v>42122.376979166664</c:v>
                </c:pt>
                <c:pt idx="13864">
                  <c:v>42122.37703703704</c:v>
                </c:pt>
                <c:pt idx="13865">
                  <c:v>42122.37709490741</c:v>
                </c:pt>
                <c:pt idx="13866">
                  <c:v>42122.377141203702</c:v>
                </c:pt>
                <c:pt idx="13867">
                  <c:v>42122.377199074072</c:v>
                </c:pt>
                <c:pt idx="13868">
                  <c:v>42122.377256944441</c:v>
                </c:pt>
                <c:pt idx="13869">
                  <c:v>42122.377303240741</c:v>
                </c:pt>
                <c:pt idx="13870">
                  <c:v>42122.37736111111</c:v>
                </c:pt>
                <c:pt idx="13871">
                  <c:v>42122.377418981479</c:v>
                </c:pt>
                <c:pt idx="13872">
                  <c:v>42122.377465277779</c:v>
                </c:pt>
                <c:pt idx="13873">
                  <c:v>42122.377523148149</c:v>
                </c:pt>
                <c:pt idx="13874">
                  <c:v>42122.377581018518</c:v>
                </c:pt>
                <c:pt idx="13875">
                  <c:v>42122.377638888887</c:v>
                </c:pt>
                <c:pt idx="13876">
                  <c:v>42122.377685185187</c:v>
                </c:pt>
                <c:pt idx="13877">
                  <c:v>42122.377743055556</c:v>
                </c:pt>
                <c:pt idx="13878">
                  <c:v>42122.377800925926</c:v>
                </c:pt>
                <c:pt idx="13879">
                  <c:v>42122.377847222226</c:v>
                </c:pt>
                <c:pt idx="13880">
                  <c:v>42122.377905092595</c:v>
                </c:pt>
                <c:pt idx="13881">
                  <c:v>42122.377962962964</c:v>
                </c:pt>
                <c:pt idx="13882">
                  <c:v>42122.378009259257</c:v>
                </c:pt>
                <c:pt idx="13883">
                  <c:v>42122.378067129626</c:v>
                </c:pt>
                <c:pt idx="13884">
                  <c:v>42122.378125000003</c:v>
                </c:pt>
                <c:pt idx="13885">
                  <c:v>42122.378171296295</c:v>
                </c:pt>
                <c:pt idx="13886">
                  <c:v>42122.378229166665</c:v>
                </c:pt>
                <c:pt idx="13887">
                  <c:v>42122.378287037034</c:v>
                </c:pt>
                <c:pt idx="13888">
                  <c:v>42122.378333333334</c:v>
                </c:pt>
                <c:pt idx="13889">
                  <c:v>42122.378391203703</c:v>
                </c:pt>
                <c:pt idx="13890">
                  <c:v>42122.378449074073</c:v>
                </c:pt>
                <c:pt idx="13891">
                  <c:v>42122.378495370373</c:v>
                </c:pt>
                <c:pt idx="13892">
                  <c:v>42122.378553240742</c:v>
                </c:pt>
                <c:pt idx="13893">
                  <c:v>42122.378611111111</c:v>
                </c:pt>
                <c:pt idx="13894">
                  <c:v>42122.378657407404</c:v>
                </c:pt>
                <c:pt idx="13895">
                  <c:v>42122.37871527778</c:v>
                </c:pt>
                <c:pt idx="13896">
                  <c:v>42122.37877314815</c:v>
                </c:pt>
                <c:pt idx="13897">
                  <c:v>42122.378831018519</c:v>
                </c:pt>
                <c:pt idx="13898">
                  <c:v>42122.378877314812</c:v>
                </c:pt>
                <c:pt idx="13899">
                  <c:v>42122.378935185188</c:v>
                </c:pt>
                <c:pt idx="13900">
                  <c:v>42122.378993055558</c:v>
                </c:pt>
                <c:pt idx="13901">
                  <c:v>42122.37903935185</c:v>
                </c:pt>
                <c:pt idx="13902">
                  <c:v>42122.37909722222</c:v>
                </c:pt>
                <c:pt idx="13903">
                  <c:v>42122.379155092596</c:v>
                </c:pt>
                <c:pt idx="13904">
                  <c:v>42122.379201388889</c:v>
                </c:pt>
                <c:pt idx="13905">
                  <c:v>42122.379259259258</c:v>
                </c:pt>
                <c:pt idx="13906">
                  <c:v>42122.379317129627</c:v>
                </c:pt>
                <c:pt idx="13907">
                  <c:v>42122.379363425927</c:v>
                </c:pt>
                <c:pt idx="13908">
                  <c:v>42122.379421296297</c:v>
                </c:pt>
                <c:pt idx="13909">
                  <c:v>42122.379479166666</c:v>
                </c:pt>
                <c:pt idx="13910">
                  <c:v>42122.379525462966</c:v>
                </c:pt>
                <c:pt idx="13911">
                  <c:v>42122.379583333335</c:v>
                </c:pt>
                <c:pt idx="13912">
                  <c:v>42122.379641203705</c:v>
                </c:pt>
                <c:pt idx="13913">
                  <c:v>42122.379687499997</c:v>
                </c:pt>
                <c:pt idx="13914">
                  <c:v>42122.379745370374</c:v>
                </c:pt>
                <c:pt idx="13915">
                  <c:v>42122.379803240743</c:v>
                </c:pt>
                <c:pt idx="13916">
                  <c:v>42122.379861111112</c:v>
                </c:pt>
                <c:pt idx="13917">
                  <c:v>42122.379907407405</c:v>
                </c:pt>
                <c:pt idx="13918">
                  <c:v>42122.379965277774</c:v>
                </c:pt>
                <c:pt idx="13919">
                  <c:v>42122.380023148151</c:v>
                </c:pt>
                <c:pt idx="13920">
                  <c:v>42122.380069444444</c:v>
                </c:pt>
                <c:pt idx="13921">
                  <c:v>42122.380127314813</c:v>
                </c:pt>
                <c:pt idx="13922">
                  <c:v>42122.380185185182</c:v>
                </c:pt>
                <c:pt idx="13923">
                  <c:v>42122.380231481482</c:v>
                </c:pt>
                <c:pt idx="13924">
                  <c:v>42122.380289351851</c:v>
                </c:pt>
                <c:pt idx="13925">
                  <c:v>42122.380347222221</c:v>
                </c:pt>
                <c:pt idx="13926">
                  <c:v>42122.380393518521</c:v>
                </c:pt>
                <c:pt idx="13927">
                  <c:v>42122.38045138889</c:v>
                </c:pt>
                <c:pt idx="13928">
                  <c:v>42122.380509259259</c:v>
                </c:pt>
                <c:pt idx="13929">
                  <c:v>42122.380555555559</c:v>
                </c:pt>
                <c:pt idx="13930">
                  <c:v>42122.380613425928</c:v>
                </c:pt>
                <c:pt idx="13931">
                  <c:v>42122.380671296298</c:v>
                </c:pt>
                <c:pt idx="13932">
                  <c:v>42122.380729166667</c:v>
                </c:pt>
                <c:pt idx="13933">
                  <c:v>42122.38077546296</c:v>
                </c:pt>
                <c:pt idx="13934">
                  <c:v>42122.380833333336</c:v>
                </c:pt>
                <c:pt idx="13935">
                  <c:v>42122.380891203706</c:v>
                </c:pt>
                <c:pt idx="13936">
                  <c:v>42122.380937499998</c:v>
                </c:pt>
                <c:pt idx="13937">
                  <c:v>42122.380995370368</c:v>
                </c:pt>
                <c:pt idx="13938">
                  <c:v>42122.381053240744</c:v>
                </c:pt>
                <c:pt idx="13939">
                  <c:v>42122.381099537037</c:v>
                </c:pt>
                <c:pt idx="13940">
                  <c:v>42122.381157407406</c:v>
                </c:pt>
                <c:pt idx="13941">
                  <c:v>42122.381215277775</c:v>
                </c:pt>
                <c:pt idx="13942">
                  <c:v>42122.381261574075</c:v>
                </c:pt>
                <c:pt idx="13943">
                  <c:v>42122.381319444445</c:v>
                </c:pt>
                <c:pt idx="13944">
                  <c:v>42122.381377314814</c:v>
                </c:pt>
                <c:pt idx="13945">
                  <c:v>42122.381423611114</c:v>
                </c:pt>
                <c:pt idx="13946">
                  <c:v>42122.381481481483</c:v>
                </c:pt>
                <c:pt idx="13947">
                  <c:v>42122.381539351853</c:v>
                </c:pt>
                <c:pt idx="13948">
                  <c:v>42122.381585648145</c:v>
                </c:pt>
                <c:pt idx="13949">
                  <c:v>42122.381643518522</c:v>
                </c:pt>
                <c:pt idx="13950">
                  <c:v>42122.381701388891</c:v>
                </c:pt>
                <c:pt idx="13951">
                  <c:v>42122.381747685184</c:v>
                </c:pt>
                <c:pt idx="13952">
                  <c:v>42122.381805555553</c:v>
                </c:pt>
                <c:pt idx="13953">
                  <c:v>42122.381863425922</c:v>
                </c:pt>
                <c:pt idx="13954">
                  <c:v>42122.381921296299</c:v>
                </c:pt>
                <c:pt idx="13955">
                  <c:v>42122.381967592592</c:v>
                </c:pt>
                <c:pt idx="13956">
                  <c:v>42122.382025462961</c:v>
                </c:pt>
                <c:pt idx="13957">
                  <c:v>42122.38208333333</c:v>
                </c:pt>
                <c:pt idx="13958">
                  <c:v>42122.38212962963</c:v>
                </c:pt>
                <c:pt idx="13959">
                  <c:v>42122.382187499999</c:v>
                </c:pt>
                <c:pt idx="13960">
                  <c:v>42122.382245370369</c:v>
                </c:pt>
                <c:pt idx="13961">
                  <c:v>42122.382291666669</c:v>
                </c:pt>
                <c:pt idx="13962">
                  <c:v>42122.382349537038</c:v>
                </c:pt>
                <c:pt idx="13963">
                  <c:v>42122.382407407407</c:v>
                </c:pt>
                <c:pt idx="13964">
                  <c:v>42122.382453703707</c:v>
                </c:pt>
                <c:pt idx="13965">
                  <c:v>42122.382511574076</c:v>
                </c:pt>
                <c:pt idx="13966">
                  <c:v>42122.382569444446</c:v>
                </c:pt>
                <c:pt idx="13967">
                  <c:v>42122.382615740738</c:v>
                </c:pt>
                <c:pt idx="13968">
                  <c:v>42122.382673611108</c:v>
                </c:pt>
                <c:pt idx="13969">
                  <c:v>42122.382731481484</c:v>
                </c:pt>
                <c:pt idx="13970">
                  <c:v>42122.382777777777</c:v>
                </c:pt>
                <c:pt idx="13971">
                  <c:v>42122.382835648146</c:v>
                </c:pt>
                <c:pt idx="13972">
                  <c:v>42122.382893518516</c:v>
                </c:pt>
                <c:pt idx="13973">
                  <c:v>42122.382951388892</c:v>
                </c:pt>
                <c:pt idx="13974">
                  <c:v>42122.382997685185</c:v>
                </c:pt>
                <c:pt idx="13975">
                  <c:v>42122.383055555554</c:v>
                </c:pt>
                <c:pt idx="13976">
                  <c:v>42122.383113425924</c:v>
                </c:pt>
                <c:pt idx="13977">
                  <c:v>42122.383159722223</c:v>
                </c:pt>
                <c:pt idx="13978">
                  <c:v>42122.383217592593</c:v>
                </c:pt>
                <c:pt idx="13979">
                  <c:v>42122.383275462962</c:v>
                </c:pt>
                <c:pt idx="13980">
                  <c:v>42122.383321759262</c:v>
                </c:pt>
                <c:pt idx="13981">
                  <c:v>42122.383379629631</c:v>
                </c:pt>
                <c:pt idx="13982">
                  <c:v>42122.383437500001</c:v>
                </c:pt>
                <c:pt idx="13983">
                  <c:v>42122.383483796293</c:v>
                </c:pt>
                <c:pt idx="13984">
                  <c:v>42122.38354166667</c:v>
                </c:pt>
                <c:pt idx="13985">
                  <c:v>42122.383599537039</c:v>
                </c:pt>
                <c:pt idx="13986">
                  <c:v>42122.383645833332</c:v>
                </c:pt>
                <c:pt idx="13987">
                  <c:v>42122.383703703701</c:v>
                </c:pt>
                <c:pt idx="13988">
                  <c:v>42122.383761574078</c:v>
                </c:pt>
                <c:pt idx="13989">
                  <c:v>42122.38380787037</c:v>
                </c:pt>
                <c:pt idx="13990">
                  <c:v>42122.38386574074</c:v>
                </c:pt>
                <c:pt idx="13991">
                  <c:v>42122.383923611109</c:v>
                </c:pt>
                <c:pt idx="13992">
                  <c:v>42122.383981481478</c:v>
                </c:pt>
                <c:pt idx="13993">
                  <c:v>42122.384027777778</c:v>
                </c:pt>
                <c:pt idx="13994">
                  <c:v>42122.384085648147</c:v>
                </c:pt>
                <c:pt idx="13995">
                  <c:v>42122.384143518517</c:v>
                </c:pt>
                <c:pt idx="13996">
                  <c:v>42122.384189814817</c:v>
                </c:pt>
                <c:pt idx="13997">
                  <c:v>42122.384247685186</c:v>
                </c:pt>
                <c:pt idx="13998">
                  <c:v>42122.384305555555</c:v>
                </c:pt>
                <c:pt idx="13999">
                  <c:v>42122.384351851855</c:v>
                </c:pt>
                <c:pt idx="14000">
                  <c:v>42122.384409722225</c:v>
                </c:pt>
                <c:pt idx="14001">
                  <c:v>42122.384467592594</c:v>
                </c:pt>
                <c:pt idx="14002">
                  <c:v>42122.384513888886</c:v>
                </c:pt>
                <c:pt idx="14003">
                  <c:v>42122.384571759256</c:v>
                </c:pt>
                <c:pt idx="14004">
                  <c:v>42122.384629629632</c:v>
                </c:pt>
                <c:pt idx="14005">
                  <c:v>42122.384675925925</c:v>
                </c:pt>
                <c:pt idx="14006">
                  <c:v>42122.384733796294</c:v>
                </c:pt>
                <c:pt idx="14007">
                  <c:v>42122.384791666664</c:v>
                </c:pt>
                <c:pt idx="14008">
                  <c:v>42122.384837962964</c:v>
                </c:pt>
                <c:pt idx="14009">
                  <c:v>42122.384895833333</c:v>
                </c:pt>
                <c:pt idx="14010">
                  <c:v>42122.384953703702</c:v>
                </c:pt>
                <c:pt idx="14011">
                  <c:v>42122.385000000002</c:v>
                </c:pt>
                <c:pt idx="14012">
                  <c:v>42122.385057870371</c:v>
                </c:pt>
                <c:pt idx="14013">
                  <c:v>42122.385115740741</c:v>
                </c:pt>
                <c:pt idx="14014">
                  <c:v>42122.38517361111</c:v>
                </c:pt>
                <c:pt idx="14015">
                  <c:v>42122.38521990741</c:v>
                </c:pt>
                <c:pt idx="14016">
                  <c:v>42122.385277777779</c:v>
                </c:pt>
                <c:pt idx="14017">
                  <c:v>42122.385335648149</c:v>
                </c:pt>
                <c:pt idx="14018">
                  <c:v>42122.385381944441</c:v>
                </c:pt>
                <c:pt idx="14019">
                  <c:v>42122.385439814818</c:v>
                </c:pt>
                <c:pt idx="14020">
                  <c:v>42122.385497685187</c:v>
                </c:pt>
                <c:pt idx="14021">
                  <c:v>42122.38554398148</c:v>
                </c:pt>
                <c:pt idx="14022">
                  <c:v>42122.385601851849</c:v>
                </c:pt>
                <c:pt idx="14023">
                  <c:v>42122.385659722226</c:v>
                </c:pt>
                <c:pt idx="14024">
                  <c:v>42122.385706018518</c:v>
                </c:pt>
                <c:pt idx="14025">
                  <c:v>42122.385763888888</c:v>
                </c:pt>
                <c:pt idx="14026">
                  <c:v>42122.385821759257</c:v>
                </c:pt>
                <c:pt idx="14027">
                  <c:v>42122.385868055557</c:v>
                </c:pt>
                <c:pt idx="14028">
                  <c:v>42122.385925925926</c:v>
                </c:pt>
                <c:pt idx="14029">
                  <c:v>42122.385983796295</c:v>
                </c:pt>
                <c:pt idx="14030">
                  <c:v>42122.386030092595</c:v>
                </c:pt>
                <c:pt idx="14031">
                  <c:v>42122.386087962965</c:v>
                </c:pt>
                <c:pt idx="14032">
                  <c:v>42122.386145833334</c:v>
                </c:pt>
                <c:pt idx="14033">
                  <c:v>42122.386203703703</c:v>
                </c:pt>
                <c:pt idx="14034">
                  <c:v>42122.386250000003</c:v>
                </c:pt>
                <c:pt idx="14035">
                  <c:v>42122.386307870373</c:v>
                </c:pt>
                <c:pt idx="14036">
                  <c:v>42122.386365740742</c:v>
                </c:pt>
                <c:pt idx="14037">
                  <c:v>42122.386412037034</c:v>
                </c:pt>
                <c:pt idx="14038">
                  <c:v>42122.386469907404</c:v>
                </c:pt>
                <c:pt idx="14039">
                  <c:v>42122.38652777778</c:v>
                </c:pt>
                <c:pt idx="14040">
                  <c:v>42122.386574074073</c:v>
                </c:pt>
                <c:pt idx="14041">
                  <c:v>42122.386631944442</c:v>
                </c:pt>
                <c:pt idx="14042">
                  <c:v>42122.386689814812</c:v>
                </c:pt>
                <c:pt idx="14043">
                  <c:v>42122.386736111112</c:v>
                </c:pt>
                <c:pt idx="14044">
                  <c:v>42122.386793981481</c:v>
                </c:pt>
                <c:pt idx="14045">
                  <c:v>42122.38685185185</c:v>
                </c:pt>
                <c:pt idx="14046">
                  <c:v>42122.38689814815</c:v>
                </c:pt>
                <c:pt idx="14047">
                  <c:v>42122.386956018519</c:v>
                </c:pt>
                <c:pt idx="14048">
                  <c:v>42122.387013888889</c:v>
                </c:pt>
                <c:pt idx="14049">
                  <c:v>42122.387060185189</c:v>
                </c:pt>
                <c:pt idx="14050">
                  <c:v>42122.387118055558</c:v>
                </c:pt>
                <c:pt idx="14051">
                  <c:v>42122.387175925927</c:v>
                </c:pt>
                <c:pt idx="14052">
                  <c:v>42122.387233796297</c:v>
                </c:pt>
                <c:pt idx="14053">
                  <c:v>42122.387280092589</c:v>
                </c:pt>
                <c:pt idx="14054">
                  <c:v>42122.387337962966</c:v>
                </c:pt>
                <c:pt idx="14055">
                  <c:v>42122.387395833335</c:v>
                </c:pt>
                <c:pt idx="14056">
                  <c:v>42122.387442129628</c:v>
                </c:pt>
                <c:pt idx="14057">
                  <c:v>42122.387499999997</c:v>
                </c:pt>
                <c:pt idx="14058">
                  <c:v>42122.387557870374</c:v>
                </c:pt>
                <c:pt idx="14059">
                  <c:v>42122.387604166666</c:v>
                </c:pt>
                <c:pt idx="14060">
                  <c:v>42122.387662037036</c:v>
                </c:pt>
                <c:pt idx="14061">
                  <c:v>42122.387719907405</c:v>
                </c:pt>
                <c:pt idx="14062">
                  <c:v>42122.387766203705</c:v>
                </c:pt>
                <c:pt idx="14063">
                  <c:v>42122.387824074074</c:v>
                </c:pt>
                <c:pt idx="14064">
                  <c:v>42122.387881944444</c:v>
                </c:pt>
                <c:pt idx="14065">
                  <c:v>42122.387928240743</c:v>
                </c:pt>
                <c:pt idx="14066">
                  <c:v>42122.387986111113</c:v>
                </c:pt>
                <c:pt idx="14067">
                  <c:v>42122.388043981482</c:v>
                </c:pt>
                <c:pt idx="14068">
                  <c:v>42122.388090277775</c:v>
                </c:pt>
                <c:pt idx="14069">
                  <c:v>42122.388148148151</c:v>
                </c:pt>
                <c:pt idx="14070">
                  <c:v>42122.388206018521</c:v>
                </c:pt>
                <c:pt idx="14071">
                  <c:v>42122.38826388889</c:v>
                </c:pt>
                <c:pt idx="14072">
                  <c:v>42122.388310185182</c:v>
                </c:pt>
                <c:pt idx="14073">
                  <c:v>42122.388368055559</c:v>
                </c:pt>
                <c:pt idx="14074">
                  <c:v>42122.388425925928</c:v>
                </c:pt>
                <c:pt idx="14075">
                  <c:v>42122.388472222221</c:v>
                </c:pt>
                <c:pt idx="14076">
                  <c:v>42122.38853009259</c:v>
                </c:pt>
                <c:pt idx="14077">
                  <c:v>42122.38858796296</c:v>
                </c:pt>
                <c:pt idx="14078">
                  <c:v>42122.38863425926</c:v>
                </c:pt>
                <c:pt idx="14079">
                  <c:v>42122.388692129629</c:v>
                </c:pt>
                <c:pt idx="14080">
                  <c:v>42122.388749999998</c:v>
                </c:pt>
                <c:pt idx="14081">
                  <c:v>42122.388796296298</c:v>
                </c:pt>
                <c:pt idx="14082">
                  <c:v>42122.388854166667</c:v>
                </c:pt>
                <c:pt idx="14083">
                  <c:v>42122.388912037037</c:v>
                </c:pt>
                <c:pt idx="14084">
                  <c:v>42122.388958333337</c:v>
                </c:pt>
                <c:pt idx="14085">
                  <c:v>42122.389016203706</c:v>
                </c:pt>
                <c:pt idx="14086">
                  <c:v>42122.389074074075</c:v>
                </c:pt>
                <c:pt idx="14087">
                  <c:v>42122.389120370368</c:v>
                </c:pt>
                <c:pt idx="14088">
                  <c:v>42122.389178240737</c:v>
                </c:pt>
                <c:pt idx="14089">
                  <c:v>42122.389236111114</c:v>
                </c:pt>
                <c:pt idx="14090">
                  <c:v>42122.389293981483</c:v>
                </c:pt>
                <c:pt idx="14091">
                  <c:v>42122.389340277776</c:v>
                </c:pt>
                <c:pt idx="14092">
                  <c:v>42122.389398148145</c:v>
                </c:pt>
                <c:pt idx="14093">
                  <c:v>42122.389456018522</c:v>
                </c:pt>
                <c:pt idx="14094">
                  <c:v>42122.389502314814</c:v>
                </c:pt>
                <c:pt idx="14095">
                  <c:v>42122.389560185184</c:v>
                </c:pt>
                <c:pt idx="14096">
                  <c:v>42122.389618055553</c:v>
                </c:pt>
                <c:pt idx="14097">
                  <c:v>42122.389664351853</c:v>
                </c:pt>
                <c:pt idx="14098">
                  <c:v>42122.389722222222</c:v>
                </c:pt>
                <c:pt idx="14099">
                  <c:v>42122.389780092592</c:v>
                </c:pt>
                <c:pt idx="14100">
                  <c:v>42122.389826388891</c:v>
                </c:pt>
                <c:pt idx="14101">
                  <c:v>42122.389884259261</c:v>
                </c:pt>
                <c:pt idx="14102">
                  <c:v>42122.38994212963</c:v>
                </c:pt>
                <c:pt idx="14103">
                  <c:v>42122.389988425923</c:v>
                </c:pt>
                <c:pt idx="14104">
                  <c:v>42122.390046296299</c:v>
                </c:pt>
                <c:pt idx="14105">
                  <c:v>42122.390104166669</c:v>
                </c:pt>
                <c:pt idx="14106">
                  <c:v>42122.390150462961</c:v>
                </c:pt>
                <c:pt idx="14107">
                  <c:v>42122.390208333331</c:v>
                </c:pt>
                <c:pt idx="14108">
                  <c:v>42122.390266203707</c:v>
                </c:pt>
                <c:pt idx="14109">
                  <c:v>42122.3903125</c:v>
                </c:pt>
                <c:pt idx="14110">
                  <c:v>42122.390370370369</c:v>
                </c:pt>
                <c:pt idx="14111">
                  <c:v>42122.390428240738</c:v>
                </c:pt>
                <c:pt idx="14112">
                  <c:v>42122.390486111108</c:v>
                </c:pt>
                <c:pt idx="14113">
                  <c:v>42122.390532407408</c:v>
                </c:pt>
                <c:pt idx="14114">
                  <c:v>42122.390590277777</c:v>
                </c:pt>
                <c:pt idx="14115">
                  <c:v>42122.390648148146</c:v>
                </c:pt>
                <c:pt idx="14116">
                  <c:v>42122.390694444446</c:v>
                </c:pt>
                <c:pt idx="14117">
                  <c:v>42122.390752314815</c:v>
                </c:pt>
                <c:pt idx="14118">
                  <c:v>42122.390810185185</c:v>
                </c:pt>
                <c:pt idx="14119">
                  <c:v>42122.390856481485</c:v>
                </c:pt>
                <c:pt idx="14120">
                  <c:v>42122.390914351854</c:v>
                </c:pt>
                <c:pt idx="14121">
                  <c:v>42122.390972222223</c:v>
                </c:pt>
                <c:pt idx="14122">
                  <c:v>42122.391018518516</c:v>
                </c:pt>
                <c:pt idx="14123">
                  <c:v>42122.391076388885</c:v>
                </c:pt>
                <c:pt idx="14124">
                  <c:v>42122.391134259262</c:v>
                </c:pt>
                <c:pt idx="14125">
                  <c:v>42122.391180555554</c:v>
                </c:pt>
                <c:pt idx="14126">
                  <c:v>42122.391238425924</c:v>
                </c:pt>
                <c:pt idx="14127">
                  <c:v>42122.391296296293</c:v>
                </c:pt>
                <c:pt idx="14128">
                  <c:v>42122.391342592593</c:v>
                </c:pt>
                <c:pt idx="14129">
                  <c:v>42122.391400462962</c:v>
                </c:pt>
                <c:pt idx="14130">
                  <c:v>42122.391458333332</c:v>
                </c:pt>
                <c:pt idx="14131">
                  <c:v>42122.391516203701</c:v>
                </c:pt>
                <c:pt idx="14132">
                  <c:v>42122.391562500001</c:v>
                </c:pt>
                <c:pt idx="14133">
                  <c:v>42122.39162037037</c:v>
                </c:pt>
                <c:pt idx="14134">
                  <c:v>42122.39167824074</c:v>
                </c:pt>
                <c:pt idx="14135">
                  <c:v>42122.391724537039</c:v>
                </c:pt>
                <c:pt idx="14136">
                  <c:v>42122.391782407409</c:v>
                </c:pt>
                <c:pt idx="14137">
                  <c:v>42122.391840277778</c:v>
                </c:pt>
                <c:pt idx="14138">
                  <c:v>42122.391886574071</c:v>
                </c:pt>
                <c:pt idx="14139">
                  <c:v>42122.391944444447</c:v>
                </c:pt>
                <c:pt idx="14140">
                  <c:v>42122.392002314817</c:v>
                </c:pt>
                <c:pt idx="14141">
                  <c:v>42122.392048611109</c:v>
                </c:pt>
                <c:pt idx="14142">
                  <c:v>42122.392106481479</c:v>
                </c:pt>
                <c:pt idx="14143">
                  <c:v>42122.392164351855</c:v>
                </c:pt>
                <c:pt idx="14144">
                  <c:v>42122.392210648148</c:v>
                </c:pt>
                <c:pt idx="14145">
                  <c:v>42122.392268518517</c:v>
                </c:pt>
                <c:pt idx="14146">
                  <c:v>42122.392326388886</c:v>
                </c:pt>
                <c:pt idx="14147">
                  <c:v>42122.392372685186</c:v>
                </c:pt>
                <c:pt idx="14148">
                  <c:v>42122.392430555556</c:v>
                </c:pt>
                <c:pt idx="14149">
                  <c:v>42122.392488425925</c:v>
                </c:pt>
                <c:pt idx="14150">
                  <c:v>42122.392546296294</c:v>
                </c:pt>
                <c:pt idx="14151">
                  <c:v>42122.392592592594</c:v>
                </c:pt>
                <c:pt idx="14152">
                  <c:v>42122.392650462964</c:v>
                </c:pt>
                <c:pt idx="14153">
                  <c:v>42122.392708333333</c:v>
                </c:pt>
                <c:pt idx="14154">
                  <c:v>42122.392754629633</c:v>
                </c:pt>
                <c:pt idx="14155">
                  <c:v>42122.392812500002</c:v>
                </c:pt>
                <c:pt idx="14156">
                  <c:v>42122.392870370371</c:v>
                </c:pt>
                <c:pt idx="14157">
                  <c:v>42122.392916666664</c:v>
                </c:pt>
                <c:pt idx="14158">
                  <c:v>42122.392974537041</c:v>
                </c:pt>
                <c:pt idx="14159">
                  <c:v>42122.39303240741</c:v>
                </c:pt>
                <c:pt idx="14160">
                  <c:v>42122.393078703702</c:v>
                </c:pt>
                <c:pt idx="14161">
                  <c:v>42122.393136574072</c:v>
                </c:pt>
                <c:pt idx="14162">
                  <c:v>42122.393194444441</c:v>
                </c:pt>
                <c:pt idx="14163">
                  <c:v>42122.393240740741</c:v>
                </c:pt>
                <c:pt idx="14164">
                  <c:v>42122.39329861111</c:v>
                </c:pt>
                <c:pt idx="14165">
                  <c:v>42122.39335648148</c:v>
                </c:pt>
                <c:pt idx="14166">
                  <c:v>42122.39340277778</c:v>
                </c:pt>
                <c:pt idx="14167">
                  <c:v>42122.393460648149</c:v>
                </c:pt>
                <c:pt idx="14168">
                  <c:v>42122.393518518518</c:v>
                </c:pt>
                <c:pt idx="14169">
                  <c:v>42122.393564814818</c:v>
                </c:pt>
                <c:pt idx="14170">
                  <c:v>42122.393622685187</c:v>
                </c:pt>
                <c:pt idx="14171">
                  <c:v>42122.393680555557</c:v>
                </c:pt>
                <c:pt idx="14172">
                  <c:v>42122.393738425926</c:v>
                </c:pt>
                <c:pt idx="14173">
                  <c:v>42122.393784722219</c:v>
                </c:pt>
                <c:pt idx="14174">
                  <c:v>42122.393842592595</c:v>
                </c:pt>
                <c:pt idx="14175">
                  <c:v>42122.393900462965</c:v>
                </c:pt>
                <c:pt idx="14176">
                  <c:v>42122.393946759257</c:v>
                </c:pt>
                <c:pt idx="14177">
                  <c:v>42122.394004629627</c:v>
                </c:pt>
                <c:pt idx="14178">
                  <c:v>42122.394062500003</c:v>
                </c:pt>
                <c:pt idx="14179">
                  <c:v>42122.394108796296</c:v>
                </c:pt>
                <c:pt idx="14180">
                  <c:v>42122.394166666665</c:v>
                </c:pt>
                <c:pt idx="14181">
                  <c:v>42122.394224537034</c:v>
                </c:pt>
                <c:pt idx="14182">
                  <c:v>42122.394270833334</c:v>
                </c:pt>
                <c:pt idx="14183">
                  <c:v>42122.394328703704</c:v>
                </c:pt>
                <c:pt idx="14184">
                  <c:v>42122.394386574073</c:v>
                </c:pt>
                <c:pt idx="14185">
                  <c:v>42122.394432870373</c:v>
                </c:pt>
                <c:pt idx="14186">
                  <c:v>42122.394490740742</c:v>
                </c:pt>
                <c:pt idx="14187">
                  <c:v>42122.394548611112</c:v>
                </c:pt>
                <c:pt idx="14188">
                  <c:v>42122.394594907404</c:v>
                </c:pt>
                <c:pt idx="14189">
                  <c:v>42122.394652777781</c:v>
                </c:pt>
                <c:pt idx="14190">
                  <c:v>42122.39471064815</c:v>
                </c:pt>
                <c:pt idx="14191">
                  <c:v>42122.394768518519</c:v>
                </c:pt>
                <c:pt idx="14192">
                  <c:v>42122.394814814812</c:v>
                </c:pt>
                <c:pt idx="14193">
                  <c:v>42122.394872685189</c:v>
                </c:pt>
                <c:pt idx="14194">
                  <c:v>42122.394930555558</c:v>
                </c:pt>
                <c:pt idx="14195">
                  <c:v>42122.394976851851</c:v>
                </c:pt>
                <c:pt idx="14196">
                  <c:v>42122.39503472222</c:v>
                </c:pt>
                <c:pt idx="14197">
                  <c:v>42122.395092592589</c:v>
                </c:pt>
                <c:pt idx="14198">
                  <c:v>42122.395138888889</c:v>
                </c:pt>
                <c:pt idx="14199">
                  <c:v>42122.395196759258</c:v>
                </c:pt>
                <c:pt idx="14200">
                  <c:v>42122.395254629628</c:v>
                </c:pt>
                <c:pt idx="14201">
                  <c:v>42122.395300925928</c:v>
                </c:pt>
                <c:pt idx="14202">
                  <c:v>42122.395358796297</c:v>
                </c:pt>
                <c:pt idx="14203">
                  <c:v>42122.395416666666</c:v>
                </c:pt>
                <c:pt idx="14204">
                  <c:v>42122.395462962966</c:v>
                </c:pt>
                <c:pt idx="14205">
                  <c:v>42122.395520833335</c:v>
                </c:pt>
                <c:pt idx="14206">
                  <c:v>42122.395578703705</c:v>
                </c:pt>
                <c:pt idx="14207">
                  <c:v>42122.395624999997</c:v>
                </c:pt>
                <c:pt idx="14208">
                  <c:v>42122.395682870374</c:v>
                </c:pt>
                <c:pt idx="14209">
                  <c:v>42122.395740740743</c:v>
                </c:pt>
                <c:pt idx="14210">
                  <c:v>42122.395798611113</c:v>
                </c:pt>
                <c:pt idx="14211">
                  <c:v>42122.395844907405</c:v>
                </c:pt>
                <c:pt idx="14212">
                  <c:v>42122.395902777775</c:v>
                </c:pt>
                <c:pt idx="14213">
                  <c:v>42122.395960648151</c:v>
                </c:pt>
                <c:pt idx="14214">
                  <c:v>42122.396006944444</c:v>
                </c:pt>
                <c:pt idx="14215">
                  <c:v>42122.396064814813</c:v>
                </c:pt>
                <c:pt idx="14216">
                  <c:v>42122.396122685182</c:v>
                </c:pt>
                <c:pt idx="14217">
                  <c:v>42122.396168981482</c:v>
                </c:pt>
                <c:pt idx="14218">
                  <c:v>42122.396226851852</c:v>
                </c:pt>
                <c:pt idx="14219">
                  <c:v>42122.396284722221</c:v>
                </c:pt>
                <c:pt idx="14220">
                  <c:v>42122.396331018521</c:v>
                </c:pt>
                <c:pt idx="14221">
                  <c:v>42122.39638888889</c:v>
                </c:pt>
                <c:pt idx="14222">
                  <c:v>42122.39644675926</c:v>
                </c:pt>
                <c:pt idx="14223">
                  <c:v>42122.396493055552</c:v>
                </c:pt>
                <c:pt idx="14224">
                  <c:v>42122.396550925929</c:v>
                </c:pt>
                <c:pt idx="14225">
                  <c:v>42122.396608796298</c:v>
                </c:pt>
                <c:pt idx="14226">
                  <c:v>42122.396655092591</c:v>
                </c:pt>
                <c:pt idx="14227">
                  <c:v>42122.39671296296</c:v>
                </c:pt>
                <c:pt idx="14228">
                  <c:v>42122.396770833337</c:v>
                </c:pt>
                <c:pt idx="14229">
                  <c:v>42122.396828703706</c:v>
                </c:pt>
                <c:pt idx="14230">
                  <c:v>42122.396874999999</c:v>
                </c:pt>
                <c:pt idx="14231">
                  <c:v>42122.396932870368</c:v>
                </c:pt>
                <c:pt idx="14232">
                  <c:v>42122.396990740737</c:v>
                </c:pt>
                <c:pt idx="14233">
                  <c:v>42122.397037037037</c:v>
                </c:pt>
                <c:pt idx="14234">
                  <c:v>42122.397094907406</c:v>
                </c:pt>
                <c:pt idx="14235">
                  <c:v>42122.397152777776</c:v>
                </c:pt>
                <c:pt idx="14236">
                  <c:v>42122.397199074076</c:v>
                </c:pt>
                <c:pt idx="14237">
                  <c:v>42122.397256944445</c:v>
                </c:pt>
                <c:pt idx="14238">
                  <c:v>42122.397314814814</c:v>
                </c:pt>
                <c:pt idx="14239">
                  <c:v>42122.397361111114</c:v>
                </c:pt>
                <c:pt idx="14240">
                  <c:v>42122.397418981483</c:v>
                </c:pt>
                <c:pt idx="14241">
                  <c:v>42122.397476851853</c:v>
                </c:pt>
                <c:pt idx="14242">
                  <c:v>42122.397523148145</c:v>
                </c:pt>
                <c:pt idx="14243">
                  <c:v>42122.397581018522</c:v>
                </c:pt>
                <c:pt idx="14244">
                  <c:v>42122.397638888891</c:v>
                </c:pt>
                <c:pt idx="14245">
                  <c:v>42122.397685185184</c:v>
                </c:pt>
                <c:pt idx="14246">
                  <c:v>42122.397743055553</c:v>
                </c:pt>
                <c:pt idx="14247">
                  <c:v>42122.397800925923</c:v>
                </c:pt>
                <c:pt idx="14248">
                  <c:v>42122.397858796299</c:v>
                </c:pt>
                <c:pt idx="14249">
                  <c:v>42122.397905092592</c:v>
                </c:pt>
                <c:pt idx="14250">
                  <c:v>42122.397962962961</c:v>
                </c:pt>
                <c:pt idx="14251">
                  <c:v>42122.398020833331</c:v>
                </c:pt>
                <c:pt idx="14252">
                  <c:v>42122.39806712963</c:v>
                </c:pt>
                <c:pt idx="14253">
                  <c:v>42122.398125</c:v>
                </c:pt>
                <c:pt idx="14254">
                  <c:v>42122.398182870369</c:v>
                </c:pt>
                <c:pt idx="14255">
                  <c:v>42122.398229166669</c:v>
                </c:pt>
                <c:pt idx="14256">
                  <c:v>42122.398287037038</c:v>
                </c:pt>
                <c:pt idx="14257">
                  <c:v>42122.398344907408</c:v>
                </c:pt>
                <c:pt idx="14258">
                  <c:v>42122.3983912037</c:v>
                </c:pt>
                <c:pt idx="14259">
                  <c:v>42122.398449074077</c:v>
                </c:pt>
                <c:pt idx="14260">
                  <c:v>42122.398506944446</c:v>
                </c:pt>
                <c:pt idx="14261">
                  <c:v>42122.398553240739</c:v>
                </c:pt>
                <c:pt idx="14262">
                  <c:v>42122.398611111108</c:v>
                </c:pt>
                <c:pt idx="14263">
                  <c:v>42122.398668981485</c:v>
                </c:pt>
                <c:pt idx="14264">
                  <c:v>42122.398715277777</c:v>
                </c:pt>
                <c:pt idx="14265">
                  <c:v>42122.398773148147</c:v>
                </c:pt>
                <c:pt idx="14266">
                  <c:v>42122.398831018516</c:v>
                </c:pt>
                <c:pt idx="14267">
                  <c:v>42122.398888888885</c:v>
                </c:pt>
                <c:pt idx="14268">
                  <c:v>42122.398935185185</c:v>
                </c:pt>
                <c:pt idx="14269">
                  <c:v>42122.398993055554</c:v>
                </c:pt>
                <c:pt idx="14270">
                  <c:v>42122.399050925924</c:v>
                </c:pt>
                <c:pt idx="14271">
                  <c:v>42122.399097222224</c:v>
                </c:pt>
                <c:pt idx="14272">
                  <c:v>42122.399155092593</c:v>
                </c:pt>
                <c:pt idx="14273">
                  <c:v>42122.399212962962</c:v>
                </c:pt>
                <c:pt idx="14274">
                  <c:v>42122.399259259262</c:v>
                </c:pt>
                <c:pt idx="14275">
                  <c:v>42122.399317129632</c:v>
                </c:pt>
                <c:pt idx="14276">
                  <c:v>42122.399375000001</c:v>
                </c:pt>
                <c:pt idx="14277">
                  <c:v>42122.399421296293</c:v>
                </c:pt>
                <c:pt idx="14278">
                  <c:v>42122.39947916667</c:v>
                </c:pt>
                <c:pt idx="14279">
                  <c:v>42122.399537037039</c:v>
                </c:pt>
                <c:pt idx="14280">
                  <c:v>42122.399583333332</c:v>
                </c:pt>
                <c:pt idx="14281">
                  <c:v>42122.399641203701</c:v>
                </c:pt>
                <c:pt idx="14282">
                  <c:v>42122.399699074071</c:v>
                </c:pt>
                <c:pt idx="14283">
                  <c:v>42122.399745370371</c:v>
                </c:pt>
                <c:pt idx="14284">
                  <c:v>42122.39980324074</c:v>
                </c:pt>
                <c:pt idx="14285">
                  <c:v>42122.399861111109</c:v>
                </c:pt>
                <c:pt idx="14286">
                  <c:v>42122.399907407409</c:v>
                </c:pt>
                <c:pt idx="14287">
                  <c:v>42122.399965277778</c:v>
                </c:pt>
                <c:pt idx="14288">
                  <c:v>42122.400023148148</c:v>
                </c:pt>
                <c:pt idx="14289">
                  <c:v>42122.400081018517</c:v>
                </c:pt>
                <c:pt idx="14290">
                  <c:v>42122.400127314817</c:v>
                </c:pt>
                <c:pt idx="14291">
                  <c:v>42122.400185185186</c:v>
                </c:pt>
                <c:pt idx="14292">
                  <c:v>42122.400243055556</c:v>
                </c:pt>
                <c:pt idx="14293">
                  <c:v>42122.400289351855</c:v>
                </c:pt>
                <c:pt idx="14294">
                  <c:v>42122.400347222225</c:v>
                </c:pt>
                <c:pt idx="14295">
                  <c:v>42122.400405092594</c:v>
                </c:pt>
                <c:pt idx="14296">
                  <c:v>42122.400451388887</c:v>
                </c:pt>
                <c:pt idx="14297">
                  <c:v>42122.400509259256</c:v>
                </c:pt>
                <c:pt idx="14298">
                  <c:v>42122.400567129633</c:v>
                </c:pt>
                <c:pt idx="14299">
                  <c:v>42122.400613425925</c:v>
                </c:pt>
                <c:pt idx="14300">
                  <c:v>42122.400671296295</c:v>
                </c:pt>
                <c:pt idx="14301">
                  <c:v>42122.400729166664</c:v>
                </c:pt>
                <c:pt idx="14302">
                  <c:v>42122.400775462964</c:v>
                </c:pt>
                <c:pt idx="14303">
                  <c:v>42122.400833333333</c:v>
                </c:pt>
                <c:pt idx="14304">
                  <c:v>42122.400891203702</c:v>
                </c:pt>
                <c:pt idx="14305">
                  <c:v>42122.400937500002</c:v>
                </c:pt>
                <c:pt idx="14306">
                  <c:v>42122.400995370372</c:v>
                </c:pt>
                <c:pt idx="14307">
                  <c:v>42122.401053240741</c:v>
                </c:pt>
                <c:pt idx="14308">
                  <c:v>42122.40111111111</c:v>
                </c:pt>
                <c:pt idx="14309">
                  <c:v>42122.40115740741</c:v>
                </c:pt>
                <c:pt idx="14310">
                  <c:v>42122.40121527778</c:v>
                </c:pt>
                <c:pt idx="14311">
                  <c:v>42122.401273148149</c:v>
                </c:pt>
                <c:pt idx="14312">
                  <c:v>42122.401319444441</c:v>
                </c:pt>
                <c:pt idx="14313">
                  <c:v>42122.401377314818</c:v>
                </c:pt>
                <c:pt idx="14314">
                  <c:v>42122.401435185187</c:v>
                </c:pt>
                <c:pt idx="14315">
                  <c:v>42122.40148148148</c:v>
                </c:pt>
                <c:pt idx="14316">
                  <c:v>42122.401539351849</c:v>
                </c:pt>
                <c:pt idx="14317">
                  <c:v>42122.401597222219</c:v>
                </c:pt>
                <c:pt idx="14318">
                  <c:v>42122.401643518519</c:v>
                </c:pt>
                <c:pt idx="14319">
                  <c:v>42122.401701388888</c:v>
                </c:pt>
                <c:pt idx="14320">
                  <c:v>42122.401759259257</c:v>
                </c:pt>
                <c:pt idx="14321">
                  <c:v>42122.401805555557</c:v>
                </c:pt>
                <c:pt idx="14322">
                  <c:v>42122.401863425926</c:v>
                </c:pt>
                <c:pt idx="14323">
                  <c:v>42122.401921296296</c:v>
                </c:pt>
                <c:pt idx="14324">
                  <c:v>42122.401967592596</c:v>
                </c:pt>
                <c:pt idx="14325">
                  <c:v>42122.402025462965</c:v>
                </c:pt>
                <c:pt idx="14326">
                  <c:v>42122.402083333334</c:v>
                </c:pt>
                <c:pt idx="14327">
                  <c:v>42122.402141203704</c:v>
                </c:pt>
                <c:pt idx="14328">
                  <c:v>42122.402187500003</c:v>
                </c:pt>
                <c:pt idx="14329">
                  <c:v>42122.402245370373</c:v>
                </c:pt>
                <c:pt idx="14330">
                  <c:v>42122.402303240742</c:v>
                </c:pt>
                <c:pt idx="14331">
                  <c:v>42122.402349537035</c:v>
                </c:pt>
                <c:pt idx="14332">
                  <c:v>42122.402407407404</c:v>
                </c:pt>
                <c:pt idx="14333">
                  <c:v>42122.402465277781</c:v>
                </c:pt>
                <c:pt idx="14334">
                  <c:v>42122.402511574073</c:v>
                </c:pt>
                <c:pt idx="14335">
                  <c:v>42122.402569444443</c:v>
                </c:pt>
                <c:pt idx="14336">
                  <c:v>42122.402627314812</c:v>
                </c:pt>
                <c:pt idx="14337">
                  <c:v>42122.402673611112</c:v>
                </c:pt>
                <c:pt idx="14338">
                  <c:v>42122.402731481481</c:v>
                </c:pt>
                <c:pt idx="14339">
                  <c:v>42122.402789351851</c:v>
                </c:pt>
                <c:pt idx="14340">
                  <c:v>42122.40283564815</c:v>
                </c:pt>
                <c:pt idx="14341">
                  <c:v>42122.40289351852</c:v>
                </c:pt>
                <c:pt idx="14342">
                  <c:v>42122.402951388889</c:v>
                </c:pt>
                <c:pt idx="14343">
                  <c:v>42122.402997685182</c:v>
                </c:pt>
                <c:pt idx="14344">
                  <c:v>42122.403055555558</c:v>
                </c:pt>
                <c:pt idx="14345">
                  <c:v>42122.403113425928</c:v>
                </c:pt>
                <c:pt idx="14346">
                  <c:v>42122.403171296297</c:v>
                </c:pt>
                <c:pt idx="14347">
                  <c:v>42122.403217592589</c:v>
                </c:pt>
                <c:pt idx="14348">
                  <c:v>42122.403275462966</c:v>
                </c:pt>
                <c:pt idx="14349">
                  <c:v>42122.403333333335</c:v>
                </c:pt>
                <c:pt idx="14350">
                  <c:v>42122.403379629628</c:v>
                </c:pt>
                <c:pt idx="14351">
                  <c:v>42122.403437499997</c:v>
                </c:pt>
                <c:pt idx="14352">
                  <c:v>42122.403495370374</c:v>
                </c:pt>
                <c:pt idx="14353">
                  <c:v>42122.403541666667</c:v>
                </c:pt>
                <c:pt idx="14354">
                  <c:v>42122.403599537036</c:v>
                </c:pt>
                <c:pt idx="14355">
                  <c:v>42122.403657407405</c:v>
                </c:pt>
                <c:pt idx="14356">
                  <c:v>42122.403703703705</c:v>
                </c:pt>
                <c:pt idx="14357">
                  <c:v>42122.403761574074</c:v>
                </c:pt>
                <c:pt idx="14358">
                  <c:v>42122.403819444444</c:v>
                </c:pt>
                <c:pt idx="14359">
                  <c:v>42122.403865740744</c:v>
                </c:pt>
                <c:pt idx="14360">
                  <c:v>42122.403923611113</c:v>
                </c:pt>
                <c:pt idx="14361">
                  <c:v>42122.403981481482</c:v>
                </c:pt>
                <c:pt idx="14362">
                  <c:v>42122.404027777775</c:v>
                </c:pt>
                <c:pt idx="14363">
                  <c:v>42122.404085648152</c:v>
                </c:pt>
                <c:pt idx="14364">
                  <c:v>42122.404143518521</c:v>
                </c:pt>
                <c:pt idx="14365">
                  <c:v>42122.404189814813</c:v>
                </c:pt>
                <c:pt idx="14366">
                  <c:v>42122.404247685183</c:v>
                </c:pt>
                <c:pt idx="14367">
                  <c:v>42122.404305555552</c:v>
                </c:pt>
                <c:pt idx="14368">
                  <c:v>42122.404363425929</c:v>
                </c:pt>
                <c:pt idx="14369">
                  <c:v>42122.404409722221</c:v>
                </c:pt>
                <c:pt idx="14370">
                  <c:v>42122.404467592591</c:v>
                </c:pt>
                <c:pt idx="14371">
                  <c:v>42122.40452546296</c:v>
                </c:pt>
                <c:pt idx="14372">
                  <c:v>42122.40457175926</c:v>
                </c:pt>
                <c:pt idx="14373">
                  <c:v>42122.404629629629</c:v>
                </c:pt>
                <c:pt idx="14374">
                  <c:v>42122.404687499999</c:v>
                </c:pt>
                <c:pt idx="14375">
                  <c:v>42122.404733796298</c:v>
                </c:pt>
                <c:pt idx="14376">
                  <c:v>42122.404791666668</c:v>
                </c:pt>
                <c:pt idx="14377">
                  <c:v>42122.404849537037</c:v>
                </c:pt>
                <c:pt idx="14378">
                  <c:v>42122.404895833337</c:v>
                </c:pt>
                <c:pt idx="14379">
                  <c:v>42122.404953703706</c:v>
                </c:pt>
                <c:pt idx="14380">
                  <c:v>42122.405011574076</c:v>
                </c:pt>
                <c:pt idx="14381">
                  <c:v>42122.405057870368</c:v>
                </c:pt>
                <c:pt idx="14382">
                  <c:v>42122.405115740738</c:v>
                </c:pt>
                <c:pt idx="14383">
                  <c:v>42122.405173611114</c:v>
                </c:pt>
                <c:pt idx="14384">
                  <c:v>42122.405231481483</c:v>
                </c:pt>
                <c:pt idx="14385">
                  <c:v>42122.405277777776</c:v>
                </c:pt>
                <c:pt idx="14386">
                  <c:v>42122.405335648145</c:v>
                </c:pt>
                <c:pt idx="14387">
                  <c:v>42122.405393518522</c:v>
                </c:pt>
                <c:pt idx="14388">
                  <c:v>42122.405439814815</c:v>
                </c:pt>
                <c:pt idx="14389">
                  <c:v>42122.405497685184</c:v>
                </c:pt>
                <c:pt idx="14390">
                  <c:v>42122.405555555553</c:v>
                </c:pt>
                <c:pt idx="14391">
                  <c:v>42122.405601851853</c:v>
                </c:pt>
                <c:pt idx="14392">
                  <c:v>42122.405659722222</c:v>
                </c:pt>
                <c:pt idx="14393">
                  <c:v>42122.405717592592</c:v>
                </c:pt>
                <c:pt idx="14394">
                  <c:v>42122.405763888892</c:v>
                </c:pt>
                <c:pt idx="14395">
                  <c:v>42122.405821759261</c:v>
                </c:pt>
                <c:pt idx="14396">
                  <c:v>42122.40587962963</c:v>
                </c:pt>
                <c:pt idx="14397">
                  <c:v>42122.405925925923</c:v>
                </c:pt>
                <c:pt idx="14398">
                  <c:v>42122.4059837963</c:v>
                </c:pt>
                <c:pt idx="14399">
                  <c:v>42122.406041666669</c:v>
                </c:pt>
                <c:pt idx="14400">
                  <c:v>42122.406087962961</c:v>
                </c:pt>
                <c:pt idx="14401">
                  <c:v>42122.406145833331</c:v>
                </c:pt>
                <c:pt idx="14402">
                  <c:v>42122.4062037037</c:v>
                </c:pt>
                <c:pt idx="14403">
                  <c:v>42122.40625</c:v>
                </c:pt>
                <c:pt idx="14404">
                  <c:v>42122.406307870369</c:v>
                </c:pt>
                <c:pt idx="14405">
                  <c:v>42122.406365740739</c:v>
                </c:pt>
                <c:pt idx="14406">
                  <c:v>42122.406423611108</c:v>
                </c:pt>
                <c:pt idx="14407">
                  <c:v>42122.406469907408</c:v>
                </c:pt>
                <c:pt idx="14408">
                  <c:v>42122.406527777777</c:v>
                </c:pt>
                <c:pt idx="14409">
                  <c:v>42122.406585648147</c:v>
                </c:pt>
                <c:pt idx="14410">
                  <c:v>42122.406631944446</c:v>
                </c:pt>
                <c:pt idx="14411">
                  <c:v>42122.406689814816</c:v>
                </c:pt>
                <c:pt idx="14412">
                  <c:v>42122.406747685185</c:v>
                </c:pt>
                <c:pt idx="14413">
                  <c:v>42122.406793981485</c:v>
                </c:pt>
                <c:pt idx="14414">
                  <c:v>42122.406851851854</c:v>
                </c:pt>
                <c:pt idx="14415">
                  <c:v>42122.406909722224</c:v>
                </c:pt>
                <c:pt idx="14416">
                  <c:v>42122.406956018516</c:v>
                </c:pt>
                <c:pt idx="14417">
                  <c:v>42122.407013888886</c:v>
                </c:pt>
                <c:pt idx="14418">
                  <c:v>42122.407071759262</c:v>
                </c:pt>
                <c:pt idx="14419">
                  <c:v>42122.407118055555</c:v>
                </c:pt>
                <c:pt idx="14420">
                  <c:v>42122.407175925924</c:v>
                </c:pt>
                <c:pt idx="14421">
                  <c:v>42122.407233796293</c:v>
                </c:pt>
                <c:pt idx="14422">
                  <c:v>42122.407280092593</c:v>
                </c:pt>
                <c:pt idx="14423">
                  <c:v>42122.407337962963</c:v>
                </c:pt>
                <c:pt idx="14424">
                  <c:v>42122.407395833332</c:v>
                </c:pt>
                <c:pt idx="14425">
                  <c:v>42122.407453703701</c:v>
                </c:pt>
                <c:pt idx="14426">
                  <c:v>42122.407500000001</c:v>
                </c:pt>
                <c:pt idx="14427">
                  <c:v>42122.407557870371</c:v>
                </c:pt>
                <c:pt idx="14428">
                  <c:v>42122.40761574074</c:v>
                </c:pt>
                <c:pt idx="14429">
                  <c:v>42122.40766203704</c:v>
                </c:pt>
                <c:pt idx="14430">
                  <c:v>42122.407719907409</c:v>
                </c:pt>
                <c:pt idx="14431">
                  <c:v>42122.407777777778</c:v>
                </c:pt>
                <c:pt idx="14432">
                  <c:v>42122.407824074071</c:v>
                </c:pt>
                <c:pt idx="14433">
                  <c:v>42122.407881944448</c:v>
                </c:pt>
                <c:pt idx="14434">
                  <c:v>42122.407939814817</c:v>
                </c:pt>
                <c:pt idx="14435">
                  <c:v>42122.407986111109</c:v>
                </c:pt>
                <c:pt idx="14436">
                  <c:v>42122.408043981479</c:v>
                </c:pt>
                <c:pt idx="14437">
                  <c:v>42122.408101851855</c:v>
                </c:pt>
                <c:pt idx="14438">
                  <c:v>42122.408148148148</c:v>
                </c:pt>
                <c:pt idx="14439">
                  <c:v>42122.408206018517</c:v>
                </c:pt>
                <c:pt idx="14440">
                  <c:v>42122.408263888887</c:v>
                </c:pt>
                <c:pt idx="14441">
                  <c:v>42122.408310185187</c:v>
                </c:pt>
                <c:pt idx="14442">
                  <c:v>42122.408368055556</c:v>
                </c:pt>
                <c:pt idx="14443">
                  <c:v>42122.408425925925</c:v>
                </c:pt>
                <c:pt idx="14444">
                  <c:v>42122.408483796295</c:v>
                </c:pt>
                <c:pt idx="14445">
                  <c:v>42122.408530092594</c:v>
                </c:pt>
                <c:pt idx="14446">
                  <c:v>42122.408587962964</c:v>
                </c:pt>
                <c:pt idx="14447">
                  <c:v>42122.408645833333</c:v>
                </c:pt>
                <c:pt idx="14448">
                  <c:v>42122.408692129633</c:v>
                </c:pt>
                <c:pt idx="14449">
                  <c:v>42122.408750000002</c:v>
                </c:pt>
                <c:pt idx="14450">
                  <c:v>42122.408807870372</c:v>
                </c:pt>
                <c:pt idx="14451">
                  <c:v>42122.408854166664</c:v>
                </c:pt>
                <c:pt idx="14452">
                  <c:v>42122.408912037034</c:v>
                </c:pt>
                <c:pt idx="14453">
                  <c:v>42122.40896990741</c:v>
                </c:pt>
                <c:pt idx="14454">
                  <c:v>42122.409016203703</c:v>
                </c:pt>
                <c:pt idx="14455">
                  <c:v>42122.409074074072</c:v>
                </c:pt>
                <c:pt idx="14456">
                  <c:v>42122.409131944441</c:v>
                </c:pt>
                <c:pt idx="14457">
                  <c:v>42122.409178240741</c:v>
                </c:pt>
                <c:pt idx="14458">
                  <c:v>42122.409236111111</c:v>
                </c:pt>
                <c:pt idx="14459">
                  <c:v>42122.40929398148</c:v>
                </c:pt>
                <c:pt idx="14460">
                  <c:v>42122.40934027778</c:v>
                </c:pt>
                <c:pt idx="14461">
                  <c:v>42122.409398148149</c:v>
                </c:pt>
                <c:pt idx="14462">
                  <c:v>42122.409456018519</c:v>
                </c:pt>
                <c:pt idx="14463">
                  <c:v>42122.409513888888</c:v>
                </c:pt>
                <c:pt idx="14464">
                  <c:v>42122.409560185188</c:v>
                </c:pt>
                <c:pt idx="14465">
                  <c:v>42122.409618055557</c:v>
                </c:pt>
                <c:pt idx="14466">
                  <c:v>42122.409675925926</c:v>
                </c:pt>
                <c:pt idx="14467">
                  <c:v>42122.409722222219</c:v>
                </c:pt>
                <c:pt idx="14468">
                  <c:v>42122.409780092596</c:v>
                </c:pt>
                <c:pt idx="14469">
                  <c:v>42122.409837962965</c:v>
                </c:pt>
                <c:pt idx="14470">
                  <c:v>42122.409884259258</c:v>
                </c:pt>
                <c:pt idx="14471">
                  <c:v>42122.409942129627</c:v>
                </c:pt>
                <c:pt idx="14472">
                  <c:v>42122.41</c:v>
                </c:pt>
                <c:pt idx="14473">
                  <c:v>42122.410046296296</c:v>
                </c:pt>
                <c:pt idx="14474">
                  <c:v>42122.410104166665</c:v>
                </c:pt>
                <c:pt idx="14475">
                  <c:v>42122.410162037035</c:v>
                </c:pt>
                <c:pt idx="14476">
                  <c:v>42122.410208333335</c:v>
                </c:pt>
                <c:pt idx="14477">
                  <c:v>42122.410266203704</c:v>
                </c:pt>
                <c:pt idx="14478">
                  <c:v>42122.410324074073</c:v>
                </c:pt>
                <c:pt idx="14479">
                  <c:v>42122.410370370373</c:v>
                </c:pt>
                <c:pt idx="14480">
                  <c:v>42122.410428240742</c:v>
                </c:pt>
                <c:pt idx="14481">
                  <c:v>42122.410486111112</c:v>
                </c:pt>
                <c:pt idx="14482">
                  <c:v>42122.410543981481</c:v>
                </c:pt>
                <c:pt idx="14483">
                  <c:v>42122.410590277781</c:v>
                </c:pt>
                <c:pt idx="14484">
                  <c:v>42122.41064814815</c:v>
                </c:pt>
                <c:pt idx="14485">
                  <c:v>42122.41070601852</c:v>
                </c:pt>
                <c:pt idx="14486">
                  <c:v>42122.410752314812</c:v>
                </c:pt>
                <c:pt idx="14487">
                  <c:v>42122.410810185182</c:v>
                </c:pt>
                <c:pt idx="14488">
                  <c:v>42122.410868055558</c:v>
                </c:pt>
                <c:pt idx="14489">
                  <c:v>42122.410914351851</c:v>
                </c:pt>
                <c:pt idx="14490">
                  <c:v>42122.41097222222</c:v>
                </c:pt>
                <c:pt idx="14491">
                  <c:v>42122.411030092589</c:v>
                </c:pt>
                <c:pt idx="14492">
                  <c:v>42122.411076388889</c:v>
                </c:pt>
                <c:pt idx="14493">
                  <c:v>42122.411134259259</c:v>
                </c:pt>
                <c:pt idx="14494">
                  <c:v>42122.411192129628</c:v>
                </c:pt>
                <c:pt idx="14495">
                  <c:v>42122.411238425928</c:v>
                </c:pt>
                <c:pt idx="14496">
                  <c:v>42122.411296296297</c:v>
                </c:pt>
                <c:pt idx="14497">
                  <c:v>42122.411354166667</c:v>
                </c:pt>
                <c:pt idx="14498">
                  <c:v>42122.411400462966</c:v>
                </c:pt>
                <c:pt idx="14499">
                  <c:v>42122.411458333336</c:v>
                </c:pt>
                <c:pt idx="14500">
                  <c:v>42122.411516203705</c:v>
                </c:pt>
                <c:pt idx="14501">
                  <c:v>42122.411562499998</c:v>
                </c:pt>
                <c:pt idx="14502">
                  <c:v>42122.411620370367</c:v>
                </c:pt>
                <c:pt idx="14503">
                  <c:v>42122.411678240744</c:v>
                </c:pt>
                <c:pt idx="14504">
                  <c:v>42122.411736111113</c:v>
                </c:pt>
                <c:pt idx="14505">
                  <c:v>42122.411782407406</c:v>
                </c:pt>
                <c:pt idx="14506">
                  <c:v>42122.411840277775</c:v>
                </c:pt>
                <c:pt idx="14507">
                  <c:v>42122.411898148152</c:v>
                </c:pt>
                <c:pt idx="14508">
                  <c:v>42122.411944444444</c:v>
                </c:pt>
                <c:pt idx="14509">
                  <c:v>42122.412002314813</c:v>
                </c:pt>
                <c:pt idx="14510">
                  <c:v>42122.412060185183</c:v>
                </c:pt>
                <c:pt idx="14511">
                  <c:v>42122.412106481483</c:v>
                </c:pt>
                <c:pt idx="14512">
                  <c:v>42122.412164351852</c:v>
                </c:pt>
                <c:pt idx="14513">
                  <c:v>42122.412222222221</c:v>
                </c:pt>
                <c:pt idx="14514">
                  <c:v>42122.412268518521</c:v>
                </c:pt>
                <c:pt idx="14515">
                  <c:v>42122.412326388891</c:v>
                </c:pt>
                <c:pt idx="14516">
                  <c:v>42122.41238425926</c:v>
                </c:pt>
                <c:pt idx="14517">
                  <c:v>42122.412430555552</c:v>
                </c:pt>
                <c:pt idx="14518">
                  <c:v>42122.412488425929</c:v>
                </c:pt>
                <c:pt idx="14519">
                  <c:v>42122.412546296298</c:v>
                </c:pt>
                <c:pt idx="14520">
                  <c:v>42122.412592592591</c:v>
                </c:pt>
                <c:pt idx="14521">
                  <c:v>42122.41265046296</c:v>
                </c:pt>
                <c:pt idx="14522">
                  <c:v>42122.412708333337</c:v>
                </c:pt>
                <c:pt idx="14523">
                  <c:v>42122.412766203706</c:v>
                </c:pt>
                <c:pt idx="14524">
                  <c:v>42122.412812499999</c:v>
                </c:pt>
                <c:pt idx="14525">
                  <c:v>42122.412870370368</c:v>
                </c:pt>
                <c:pt idx="14526">
                  <c:v>42122.412928240738</c:v>
                </c:pt>
                <c:pt idx="14527">
                  <c:v>42122.412974537037</c:v>
                </c:pt>
                <c:pt idx="14528">
                  <c:v>42122.413032407407</c:v>
                </c:pt>
                <c:pt idx="14529">
                  <c:v>42122.413090277776</c:v>
                </c:pt>
                <c:pt idx="14530">
                  <c:v>42122.413136574076</c:v>
                </c:pt>
                <c:pt idx="14531">
                  <c:v>42122.413194444445</c:v>
                </c:pt>
                <c:pt idx="14532">
                  <c:v>42122.413252314815</c:v>
                </c:pt>
                <c:pt idx="14533">
                  <c:v>42122.413298611114</c:v>
                </c:pt>
                <c:pt idx="14534">
                  <c:v>42122.413356481484</c:v>
                </c:pt>
                <c:pt idx="14535">
                  <c:v>42122.413414351853</c:v>
                </c:pt>
                <c:pt idx="14536">
                  <c:v>42122.413460648146</c:v>
                </c:pt>
                <c:pt idx="14537">
                  <c:v>42122.413518518515</c:v>
                </c:pt>
                <c:pt idx="14538">
                  <c:v>42122.413576388892</c:v>
                </c:pt>
                <c:pt idx="14539">
                  <c:v>42122.413622685184</c:v>
                </c:pt>
                <c:pt idx="14540">
                  <c:v>42122.413680555554</c:v>
                </c:pt>
                <c:pt idx="14541">
                  <c:v>42122.413738425923</c:v>
                </c:pt>
                <c:pt idx="14542">
                  <c:v>42122.4137962963</c:v>
                </c:pt>
                <c:pt idx="14543">
                  <c:v>42122.413842592592</c:v>
                </c:pt>
                <c:pt idx="14544">
                  <c:v>42122.413900462961</c:v>
                </c:pt>
                <c:pt idx="14545">
                  <c:v>42122.413958333331</c:v>
                </c:pt>
                <c:pt idx="14546">
                  <c:v>42122.414004629631</c:v>
                </c:pt>
                <c:pt idx="14547">
                  <c:v>42122.4140625</c:v>
                </c:pt>
                <c:pt idx="14548">
                  <c:v>42122.414120370369</c:v>
                </c:pt>
                <c:pt idx="14549">
                  <c:v>42122.414166666669</c:v>
                </c:pt>
                <c:pt idx="14550">
                  <c:v>42122.414224537039</c:v>
                </c:pt>
                <c:pt idx="14551">
                  <c:v>42122.414282407408</c:v>
                </c:pt>
                <c:pt idx="14552">
                  <c:v>42122.4143287037</c:v>
                </c:pt>
                <c:pt idx="14553">
                  <c:v>42122.414386574077</c:v>
                </c:pt>
                <c:pt idx="14554">
                  <c:v>42122.414444444446</c:v>
                </c:pt>
                <c:pt idx="14555">
                  <c:v>42122.414490740739</c:v>
                </c:pt>
                <c:pt idx="14556">
                  <c:v>42122.414548611108</c:v>
                </c:pt>
                <c:pt idx="14557">
                  <c:v>42122.414606481485</c:v>
                </c:pt>
                <c:pt idx="14558">
                  <c:v>42122.414652777778</c:v>
                </c:pt>
                <c:pt idx="14559">
                  <c:v>42122.414710648147</c:v>
                </c:pt>
                <c:pt idx="14560">
                  <c:v>42122.414768518516</c:v>
                </c:pt>
                <c:pt idx="14561">
                  <c:v>42122.414826388886</c:v>
                </c:pt>
                <c:pt idx="14562">
                  <c:v>42122.414872685185</c:v>
                </c:pt>
                <c:pt idx="14563">
                  <c:v>42122.414930555555</c:v>
                </c:pt>
                <c:pt idx="14564">
                  <c:v>42122.414988425924</c:v>
                </c:pt>
                <c:pt idx="14565">
                  <c:v>42122.415034722224</c:v>
                </c:pt>
                <c:pt idx="14566">
                  <c:v>42122.415092592593</c:v>
                </c:pt>
                <c:pt idx="14567">
                  <c:v>42122.415150462963</c:v>
                </c:pt>
                <c:pt idx="14568">
                  <c:v>42122.415196759262</c:v>
                </c:pt>
                <c:pt idx="14569">
                  <c:v>42122.415254629632</c:v>
                </c:pt>
                <c:pt idx="14570">
                  <c:v>42122.415312500001</c:v>
                </c:pt>
                <c:pt idx="14571">
                  <c:v>42122.415358796294</c:v>
                </c:pt>
                <c:pt idx="14572">
                  <c:v>42122.415416666663</c:v>
                </c:pt>
                <c:pt idx="14573">
                  <c:v>42122.41547453704</c:v>
                </c:pt>
                <c:pt idx="14574">
                  <c:v>42122.415520833332</c:v>
                </c:pt>
                <c:pt idx="14575">
                  <c:v>42122.415578703702</c:v>
                </c:pt>
                <c:pt idx="14576">
                  <c:v>42122.415636574071</c:v>
                </c:pt>
                <c:pt idx="14577">
                  <c:v>42122.415682870371</c:v>
                </c:pt>
                <c:pt idx="14578">
                  <c:v>42122.41574074074</c:v>
                </c:pt>
                <c:pt idx="14579">
                  <c:v>42122.415798611109</c:v>
                </c:pt>
                <c:pt idx="14580">
                  <c:v>42122.415844907409</c:v>
                </c:pt>
                <c:pt idx="14581">
                  <c:v>42122.415902777779</c:v>
                </c:pt>
                <c:pt idx="14582">
                  <c:v>42122.415960648148</c:v>
                </c:pt>
                <c:pt idx="14583">
                  <c:v>42122.416018518517</c:v>
                </c:pt>
                <c:pt idx="14584">
                  <c:v>42122.416064814817</c:v>
                </c:pt>
                <c:pt idx="14585">
                  <c:v>42122.416122685187</c:v>
                </c:pt>
                <c:pt idx="14586">
                  <c:v>42122.416180555556</c:v>
                </c:pt>
                <c:pt idx="14587">
                  <c:v>42122.416226851848</c:v>
                </c:pt>
                <c:pt idx="14588">
                  <c:v>42122.416284722225</c:v>
                </c:pt>
                <c:pt idx="14589">
                  <c:v>42122.416342592594</c:v>
                </c:pt>
                <c:pt idx="14590">
                  <c:v>42122.416388888887</c:v>
                </c:pt>
                <c:pt idx="14591">
                  <c:v>42122.416446759256</c:v>
                </c:pt>
                <c:pt idx="14592">
                  <c:v>42122.416504629633</c:v>
                </c:pt>
                <c:pt idx="14593">
                  <c:v>42122.416550925926</c:v>
                </c:pt>
                <c:pt idx="14594">
                  <c:v>42122.416608796295</c:v>
                </c:pt>
                <c:pt idx="14595">
                  <c:v>42122.416666666664</c:v>
                </c:pt>
                <c:pt idx="14596">
                  <c:v>42122.416712962964</c:v>
                </c:pt>
                <c:pt idx="14597">
                  <c:v>42122.416770833333</c:v>
                </c:pt>
                <c:pt idx="14598">
                  <c:v>42122.416828703703</c:v>
                </c:pt>
                <c:pt idx="14599">
                  <c:v>42122.416875000003</c:v>
                </c:pt>
                <c:pt idx="14600">
                  <c:v>42122.416932870372</c:v>
                </c:pt>
                <c:pt idx="14601">
                  <c:v>42122.416990740741</c:v>
                </c:pt>
                <c:pt idx="14602">
                  <c:v>42122.417048611111</c:v>
                </c:pt>
                <c:pt idx="14603">
                  <c:v>42122.417094907411</c:v>
                </c:pt>
                <c:pt idx="14604">
                  <c:v>42122.41715277778</c:v>
                </c:pt>
                <c:pt idx="14605">
                  <c:v>42122.417210648149</c:v>
                </c:pt>
                <c:pt idx="14606">
                  <c:v>42122.417256944442</c:v>
                </c:pt>
                <c:pt idx="14607">
                  <c:v>42122.417314814818</c:v>
                </c:pt>
                <c:pt idx="14608">
                  <c:v>42122.417372685188</c:v>
                </c:pt>
                <c:pt idx="14609">
                  <c:v>42122.41741898148</c:v>
                </c:pt>
                <c:pt idx="14610">
                  <c:v>42122.41747685185</c:v>
                </c:pt>
                <c:pt idx="14611">
                  <c:v>42122.417534722219</c:v>
                </c:pt>
                <c:pt idx="14612">
                  <c:v>42122.417581018519</c:v>
                </c:pt>
                <c:pt idx="14613">
                  <c:v>42122.417638888888</c:v>
                </c:pt>
                <c:pt idx="14614">
                  <c:v>42122.417696759258</c:v>
                </c:pt>
                <c:pt idx="14615">
                  <c:v>42122.417743055557</c:v>
                </c:pt>
                <c:pt idx="14616">
                  <c:v>42122.417800925927</c:v>
                </c:pt>
                <c:pt idx="14617">
                  <c:v>42122.417858796296</c:v>
                </c:pt>
                <c:pt idx="14618">
                  <c:v>42122.417905092596</c:v>
                </c:pt>
                <c:pt idx="14619">
                  <c:v>42122.417962962965</c:v>
                </c:pt>
                <c:pt idx="14620">
                  <c:v>42122.418020833335</c:v>
                </c:pt>
                <c:pt idx="14621">
                  <c:v>42122.418078703704</c:v>
                </c:pt>
                <c:pt idx="14622">
                  <c:v>42122.418124999997</c:v>
                </c:pt>
                <c:pt idx="14623">
                  <c:v>42122.418182870373</c:v>
                </c:pt>
                <c:pt idx="14624">
                  <c:v>42122.418240740742</c:v>
                </c:pt>
                <c:pt idx="14625">
                  <c:v>42122.418287037035</c:v>
                </c:pt>
                <c:pt idx="14626">
                  <c:v>42122.418344907404</c:v>
                </c:pt>
                <c:pt idx="14627">
                  <c:v>42122.418402777781</c:v>
                </c:pt>
                <c:pt idx="14628">
                  <c:v>42122.418449074074</c:v>
                </c:pt>
                <c:pt idx="14629">
                  <c:v>42122.418506944443</c:v>
                </c:pt>
                <c:pt idx="14630">
                  <c:v>42122.418564814812</c:v>
                </c:pt>
                <c:pt idx="14631">
                  <c:v>42122.418611111112</c:v>
                </c:pt>
                <c:pt idx="14632">
                  <c:v>42122.418668981481</c:v>
                </c:pt>
                <c:pt idx="14633">
                  <c:v>42122.418726851851</c:v>
                </c:pt>
                <c:pt idx="14634">
                  <c:v>42122.418773148151</c:v>
                </c:pt>
                <c:pt idx="14635">
                  <c:v>42122.41883101852</c:v>
                </c:pt>
                <c:pt idx="14636">
                  <c:v>42122.418888888889</c:v>
                </c:pt>
                <c:pt idx="14637">
                  <c:v>42122.418935185182</c:v>
                </c:pt>
                <c:pt idx="14638">
                  <c:v>42122.418993055559</c:v>
                </c:pt>
                <c:pt idx="14639">
                  <c:v>42122.419050925928</c:v>
                </c:pt>
                <c:pt idx="14640">
                  <c:v>42122.419108796297</c:v>
                </c:pt>
                <c:pt idx="14641">
                  <c:v>42122.41915509259</c:v>
                </c:pt>
                <c:pt idx="14642">
                  <c:v>42122.419212962966</c:v>
                </c:pt>
                <c:pt idx="14643">
                  <c:v>42122.419270833336</c:v>
                </c:pt>
                <c:pt idx="14644">
                  <c:v>42122.419317129628</c:v>
                </c:pt>
                <c:pt idx="14645">
                  <c:v>42122.419374999998</c:v>
                </c:pt>
                <c:pt idx="14646">
                  <c:v>42122.419432870367</c:v>
                </c:pt>
                <c:pt idx="14647">
                  <c:v>42122.419479166667</c:v>
                </c:pt>
                <c:pt idx="14648">
                  <c:v>42122.419537037036</c:v>
                </c:pt>
                <c:pt idx="14649">
                  <c:v>42122.419594907406</c:v>
                </c:pt>
                <c:pt idx="14650">
                  <c:v>42122.419641203705</c:v>
                </c:pt>
                <c:pt idx="14651">
                  <c:v>42122.419699074075</c:v>
                </c:pt>
                <c:pt idx="14652">
                  <c:v>42122.419756944444</c:v>
                </c:pt>
                <c:pt idx="14653">
                  <c:v>42122.419803240744</c:v>
                </c:pt>
                <c:pt idx="14654">
                  <c:v>42122.419861111113</c:v>
                </c:pt>
                <c:pt idx="14655">
                  <c:v>42122.419918981483</c:v>
                </c:pt>
                <c:pt idx="14656">
                  <c:v>42122.419965277775</c:v>
                </c:pt>
                <c:pt idx="14657">
                  <c:v>42122.420023148145</c:v>
                </c:pt>
                <c:pt idx="14658">
                  <c:v>42122.420081018521</c:v>
                </c:pt>
                <c:pt idx="14659">
                  <c:v>42122.420127314814</c:v>
                </c:pt>
                <c:pt idx="14660">
                  <c:v>42122.420185185183</c:v>
                </c:pt>
                <c:pt idx="14661">
                  <c:v>42122.420243055552</c:v>
                </c:pt>
                <c:pt idx="14662">
                  <c:v>42122.420300925929</c:v>
                </c:pt>
                <c:pt idx="14663">
                  <c:v>42122.420347222222</c:v>
                </c:pt>
                <c:pt idx="14664">
                  <c:v>42122.420405092591</c:v>
                </c:pt>
                <c:pt idx="14665">
                  <c:v>42122.42046296296</c:v>
                </c:pt>
                <c:pt idx="14666">
                  <c:v>42122.42050925926</c:v>
                </c:pt>
                <c:pt idx="14667">
                  <c:v>42122.420567129629</c:v>
                </c:pt>
                <c:pt idx="14668">
                  <c:v>42122.420624999999</c:v>
                </c:pt>
                <c:pt idx="14669">
                  <c:v>42122.420671296299</c:v>
                </c:pt>
                <c:pt idx="14670">
                  <c:v>42122.420729166668</c:v>
                </c:pt>
                <c:pt idx="14671">
                  <c:v>42122.420787037037</c:v>
                </c:pt>
                <c:pt idx="14672">
                  <c:v>42122.42083333333</c:v>
                </c:pt>
                <c:pt idx="14673">
                  <c:v>42122.420891203707</c:v>
                </c:pt>
                <c:pt idx="14674">
                  <c:v>42122.420949074076</c:v>
                </c:pt>
                <c:pt idx="14675">
                  <c:v>42122.420995370368</c:v>
                </c:pt>
                <c:pt idx="14676">
                  <c:v>42122.421053240738</c:v>
                </c:pt>
                <c:pt idx="14677">
                  <c:v>42122.421111111114</c:v>
                </c:pt>
                <c:pt idx="14678">
                  <c:v>42122.421168981484</c:v>
                </c:pt>
                <c:pt idx="14679">
                  <c:v>42122.421215277776</c:v>
                </c:pt>
                <c:pt idx="14680">
                  <c:v>42122.421273148146</c:v>
                </c:pt>
                <c:pt idx="14681">
                  <c:v>42122.421331018515</c:v>
                </c:pt>
                <c:pt idx="14682">
                  <c:v>42122.421377314815</c:v>
                </c:pt>
                <c:pt idx="14683">
                  <c:v>42122.421435185184</c:v>
                </c:pt>
                <c:pt idx="14684">
                  <c:v>42122.421493055554</c:v>
                </c:pt>
                <c:pt idx="14685">
                  <c:v>42122.421539351853</c:v>
                </c:pt>
                <c:pt idx="14686">
                  <c:v>42122.421597222223</c:v>
                </c:pt>
                <c:pt idx="14687">
                  <c:v>42122.421655092592</c:v>
                </c:pt>
                <c:pt idx="14688">
                  <c:v>42122.421701388892</c:v>
                </c:pt>
                <c:pt idx="14689">
                  <c:v>42122.421759259261</c:v>
                </c:pt>
                <c:pt idx="14690">
                  <c:v>42122.421817129631</c:v>
                </c:pt>
                <c:pt idx="14691">
                  <c:v>42122.421863425923</c:v>
                </c:pt>
                <c:pt idx="14692">
                  <c:v>42122.4219212963</c:v>
                </c:pt>
                <c:pt idx="14693">
                  <c:v>42122.421979166669</c:v>
                </c:pt>
                <c:pt idx="14694">
                  <c:v>42122.422025462962</c:v>
                </c:pt>
                <c:pt idx="14695">
                  <c:v>42122.422083333331</c:v>
                </c:pt>
                <c:pt idx="14696">
                  <c:v>42122.4221412037</c:v>
                </c:pt>
                <c:pt idx="14697">
                  <c:v>42122.422199074077</c:v>
                </c:pt>
                <c:pt idx="14698">
                  <c:v>42122.42224537037</c:v>
                </c:pt>
                <c:pt idx="14699">
                  <c:v>42122.422303240739</c:v>
                </c:pt>
                <c:pt idx="14700">
                  <c:v>42122.422361111108</c:v>
                </c:pt>
                <c:pt idx="14701">
                  <c:v>42122.422407407408</c:v>
                </c:pt>
                <c:pt idx="14702">
                  <c:v>42122.422465277778</c:v>
                </c:pt>
                <c:pt idx="14703">
                  <c:v>42122.422523148147</c:v>
                </c:pt>
                <c:pt idx="14704">
                  <c:v>42122.422569444447</c:v>
                </c:pt>
                <c:pt idx="14705">
                  <c:v>42122.422627314816</c:v>
                </c:pt>
                <c:pt idx="14706">
                  <c:v>42122.422685185185</c:v>
                </c:pt>
                <c:pt idx="14707">
                  <c:v>42122.422731481478</c:v>
                </c:pt>
                <c:pt idx="14708">
                  <c:v>42122.422789351855</c:v>
                </c:pt>
                <c:pt idx="14709">
                  <c:v>42122.422847222224</c:v>
                </c:pt>
                <c:pt idx="14710">
                  <c:v>42122.422893518517</c:v>
                </c:pt>
                <c:pt idx="14711">
                  <c:v>42122.422951388886</c:v>
                </c:pt>
                <c:pt idx="14712">
                  <c:v>42122.423009259262</c:v>
                </c:pt>
                <c:pt idx="14713">
                  <c:v>42122.423055555555</c:v>
                </c:pt>
                <c:pt idx="14714">
                  <c:v>42122.423113425924</c:v>
                </c:pt>
                <c:pt idx="14715">
                  <c:v>42122.423171296294</c:v>
                </c:pt>
                <c:pt idx="14716">
                  <c:v>42122.423217592594</c:v>
                </c:pt>
                <c:pt idx="14717">
                  <c:v>42122.423275462963</c:v>
                </c:pt>
                <c:pt idx="14718">
                  <c:v>42122.423333333332</c:v>
                </c:pt>
                <c:pt idx="14719">
                  <c:v>42122.423391203702</c:v>
                </c:pt>
                <c:pt idx="14720">
                  <c:v>42122.423437500001</c:v>
                </c:pt>
                <c:pt idx="14721">
                  <c:v>42122.423495370371</c:v>
                </c:pt>
                <c:pt idx="14722">
                  <c:v>42122.42355324074</c:v>
                </c:pt>
                <c:pt idx="14723">
                  <c:v>42122.42359953704</c:v>
                </c:pt>
                <c:pt idx="14724">
                  <c:v>42122.423657407409</c:v>
                </c:pt>
                <c:pt idx="14725">
                  <c:v>42122.423715277779</c:v>
                </c:pt>
                <c:pt idx="14726">
                  <c:v>42122.423761574071</c:v>
                </c:pt>
                <c:pt idx="14727">
                  <c:v>42122.423819444448</c:v>
                </c:pt>
                <c:pt idx="14728">
                  <c:v>42122.423877314817</c:v>
                </c:pt>
                <c:pt idx="14729">
                  <c:v>42122.42392361111</c:v>
                </c:pt>
                <c:pt idx="14730">
                  <c:v>42122.423981481479</c:v>
                </c:pt>
                <c:pt idx="14731">
                  <c:v>42122.424039351848</c:v>
                </c:pt>
                <c:pt idx="14732">
                  <c:v>42122.424085648148</c:v>
                </c:pt>
                <c:pt idx="14733">
                  <c:v>42122.424143518518</c:v>
                </c:pt>
                <c:pt idx="14734">
                  <c:v>42122.424201388887</c:v>
                </c:pt>
                <c:pt idx="14735">
                  <c:v>42122.424247685187</c:v>
                </c:pt>
                <c:pt idx="14736">
                  <c:v>42122.424305555556</c:v>
                </c:pt>
                <c:pt idx="14737">
                  <c:v>42122.424363425926</c:v>
                </c:pt>
                <c:pt idx="14738">
                  <c:v>42122.424421296295</c:v>
                </c:pt>
                <c:pt idx="14739">
                  <c:v>42122.424467592595</c:v>
                </c:pt>
                <c:pt idx="14740">
                  <c:v>42122.424525462964</c:v>
                </c:pt>
                <c:pt idx="14741">
                  <c:v>42122.424583333333</c:v>
                </c:pt>
                <c:pt idx="14742">
                  <c:v>42122.424629629626</c:v>
                </c:pt>
                <c:pt idx="14743">
                  <c:v>42122.424687500003</c:v>
                </c:pt>
                <c:pt idx="14744">
                  <c:v>42122.424745370372</c:v>
                </c:pt>
                <c:pt idx="14745">
                  <c:v>42122.424791666665</c:v>
                </c:pt>
                <c:pt idx="14746">
                  <c:v>42122.424849537034</c:v>
                </c:pt>
                <c:pt idx="14747">
                  <c:v>42122.424907407411</c:v>
                </c:pt>
                <c:pt idx="14748">
                  <c:v>42122.424953703703</c:v>
                </c:pt>
                <c:pt idx="14749">
                  <c:v>42122.425011574072</c:v>
                </c:pt>
                <c:pt idx="14750">
                  <c:v>42122.425069444442</c:v>
                </c:pt>
                <c:pt idx="14751">
                  <c:v>42122.425115740742</c:v>
                </c:pt>
                <c:pt idx="14752">
                  <c:v>42122.425173611111</c:v>
                </c:pt>
                <c:pt idx="14753">
                  <c:v>42122.42523148148</c:v>
                </c:pt>
                <c:pt idx="14754">
                  <c:v>42122.42527777778</c:v>
                </c:pt>
                <c:pt idx="14755">
                  <c:v>42122.425335648149</c:v>
                </c:pt>
                <c:pt idx="14756">
                  <c:v>42122.425393518519</c:v>
                </c:pt>
                <c:pt idx="14757">
                  <c:v>42122.425451388888</c:v>
                </c:pt>
                <c:pt idx="14758">
                  <c:v>42122.425497685188</c:v>
                </c:pt>
                <c:pt idx="14759">
                  <c:v>42122.425555555557</c:v>
                </c:pt>
                <c:pt idx="14760">
                  <c:v>42122.425613425927</c:v>
                </c:pt>
                <c:pt idx="14761">
                  <c:v>42122.425659722219</c:v>
                </c:pt>
                <c:pt idx="14762">
                  <c:v>42122.425717592596</c:v>
                </c:pt>
                <c:pt idx="14763">
                  <c:v>42122.425775462965</c:v>
                </c:pt>
                <c:pt idx="14764">
                  <c:v>42122.425821759258</c:v>
                </c:pt>
                <c:pt idx="14765">
                  <c:v>42122.425879629627</c:v>
                </c:pt>
                <c:pt idx="14766">
                  <c:v>42122.425937499997</c:v>
                </c:pt>
                <c:pt idx="14767">
                  <c:v>42122.425983796296</c:v>
                </c:pt>
                <c:pt idx="14768">
                  <c:v>42122.426041666666</c:v>
                </c:pt>
                <c:pt idx="14769">
                  <c:v>42122.426099537035</c:v>
                </c:pt>
                <c:pt idx="14770">
                  <c:v>42122.426145833335</c:v>
                </c:pt>
                <c:pt idx="14771">
                  <c:v>42122.426203703704</c:v>
                </c:pt>
                <c:pt idx="14772">
                  <c:v>42122.426261574074</c:v>
                </c:pt>
                <c:pt idx="14773">
                  <c:v>42122.426307870373</c:v>
                </c:pt>
                <c:pt idx="14774">
                  <c:v>42122.426365740743</c:v>
                </c:pt>
                <c:pt idx="14775">
                  <c:v>42122.426423611112</c:v>
                </c:pt>
                <c:pt idx="14776">
                  <c:v>42122.426481481481</c:v>
                </c:pt>
                <c:pt idx="14777">
                  <c:v>42122.426527777781</c:v>
                </c:pt>
                <c:pt idx="14778">
                  <c:v>42122.426585648151</c:v>
                </c:pt>
                <c:pt idx="14779">
                  <c:v>42122.42664351852</c:v>
                </c:pt>
                <c:pt idx="14780">
                  <c:v>42122.426689814813</c:v>
                </c:pt>
                <c:pt idx="14781">
                  <c:v>42122.426747685182</c:v>
                </c:pt>
                <c:pt idx="14782">
                  <c:v>42122.426805555559</c:v>
                </c:pt>
                <c:pt idx="14783">
                  <c:v>42122.426851851851</c:v>
                </c:pt>
                <c:pt idx="14784">
                  <c:v>42122.42690972222</c:v>
                </c:pt>
                <c:pt idx="14785">
                  <c:v>42122.42696759259</c:v>
                </c:pt>
                <c:pt idx="14786">
                  <c:v>42122.42701388889</c:v>
                </c:pt>
                <c:pt idx="14787">
                  <c:v>42122.427071759259</c:v>
                </c:pt>
                <c:pt idx="14788">
                  <c:v>42122.427129629628</c:v>
                </c:pt>
                <c:pt idx="14789">
                  <c:v>42122.427175925928</c:v>
                </c:pt>
                <c:pt idx="14790">
                  <c:v>42122.427233796298</c:v>
                </c:pt>
                <c:pt idx="14791">
                  <c:v>42122.427291666667</c:v>
                </c:pt>
                <c:pt idx="14792">
                  <c:v>42122.427337962959</c:v>
                </c:pt>
                <c:pt idx="14793">
                  <c:v>42122.427395833336</c:v>
                </c:pt>
                <c:pt idx="14794">
                  <c:v>42122.427453703705</c:v>
                </c:pt>
                <c:pt idx="14795">
                  <c:v>42122.427499999998</c:v>
                </c:pt>
                <c:pt idx="14796">
                  <c:v>42122.427557870367</c:v>
                </c:pt>
                <c:pt idx="14797">
                  <c:v>42122.427615740744</c:v>
                </c:pt>
                <c:pt idx="14798">
                  <c:v>42122.427673611113</c:v>
                </c:pt>
                <c:pt idx="14799">
                  <c:v>42122.427719907406</c:v>
                </c:pt>
                <c:pt idx="14800">
                  <c:v>42122.427777777775</c:v>
                </c:pt>
                <c:pt idx="14801">
                  <c:v>42122.427835648145</c:v>
                </c:pt>
                <c:pt idx="14802">
                  <c:v>42122.427881944444</c:v>
                </c:pt>
                <c:pt idx="14803">
                  <c:v>42122.427939814814</c:v>
                </c:pt>
                <c:pt idx="14804">
                  <c:v>42122.427997685183</c:v>
                </c:pt>
                <c:pt idx="14805">
                  <c:v>42122.428043981483</c:v>
                </c:pt>
                <c:pt idx="14806">
                  <c:v>42122.428101851852</c:v>
                </c:pt>
                <c:pt idx="14807">
                  <c:v>42122.428159722222</c:v>
                </c:pt>
                <c:pt idx="14808">
                  <c:v>42122.428206018521</c:v>
                </c:pt>
                <c:pt idx="14809">
                  <c:v>42122.428263888891</c:v>
                </c:pt>
                <c:pt idx="14810">
                  <c:v>42122.42832175926</c:v>
                </c:pt>
                <c:pt idx="14811">
                  <c:v>42122.428368055553</c:v>
                </c:pt>
                <c:pt idx="14812">
                  <c:v>42122.428425925929</c:v>
                </c:pt>
                <c:pt idx="14813">
                  <c:v>42122.428483796299</c:v>
                </c:pt>
                <c:pt idx="14814">
                  <c:v>42122.428530092591</c:v>
                </c:pt>
                <c:pt idx="14815">
                  <c:v>42122.428587962961</c:v>
                </c:pt>
                <c:pt idx="14816">
                  <c:v>42122.42864583333</c:v>
                </c:pt>
                <c:pt idx="14817">
                  <c:v>42122.428703703707</c:v>
                </c:pt>
                <c:pt idx="14818">
                  <c:v>42122.428749999999</c:v>
                </c:pt>
                <c:pt idx="14819">
                  <c:v>42122.428807870368</c:v>
                </c:pt>
                <c:pt idx="14820">
                  <c:v>42122.428865740738</c:v>
                </c:pt>
                <c:pt idx="14821">
                  <c:v>42122.428912037038</c:v>
                </c:pt>
                <c:pt idx="14822">
                  <c:v>42122.428969907407</c:v>
                </c:pt>
                <c:pt idx="14823">
                  <c:v>42122.429027777776</c:v>
                </c:pt>
                <c:pt idx="14824">
                  <c:v>42122.429074074076</c:v>
                </c:pt>
                <c:pt idx="14825">
                  <c:v>42122.429131944446</c:v>
                </c:pt>
                <c:pt idx="14826">
                  <c:v>42122.429189814815</c:v>
                </c:pt>
                <c:pt idx="14827">
                  <c:v>42122.429236111115</c:v>
                </c:pt>
                <c:pt idx="14828">
                  <c:v>42122.429293981484</c:v>
                </c:pt>
                <c:pt idx="14829">
                  <c:v>42122.429351851853</c:v>
                </c:pt>
                <c:pt idx="14830">
                  <c:v>42122.429398148146</c:v>
                </c:pt>
                <c:pt idx="14831">
                  <c:v>42122.429456018515</c:v>
                </c:pt>
                <c:pt idx="14832">
                  <c:v>42122.429513888892</c:v>
                </c:pt>
                <c:pt idx="14833">
                  <c:v>42122.429560185185</c:v>
                </c:pt>
                <c:pt idx="14834">
                  <c:v>42122.429618055554</c:v>
                </c:pt>
                <c:pt idx="14835">
                  <c:v>42122.429675925923</c:v>
                </c:pt>
                <c:pt idx="14836">
                  <c:v>42122.4297337963</c:v>
                </c:pt>
                <c:pt idx="14837">
                  <c:v>42122.429780092592</c:v>
                </c:pt>
                <c:pt idx="14838">
                  <c:v>42122.429837962962</c:v>
                </c:pt>
                <c:pt idx="14839">
                  <c:v>42122.429895833331</c:v>
                </c:pt>
                <c:pt idx="14840">
                  <c:v>42122.429942129631</c:v>
                </c:pt>
                <c:pt idx="14841">
                  <c:v>42122.43</c:v>
                </c:pt>
                <c:pt idx="14842">
                  <c:v>42122.43005787037</c:v>
                </c:pt>
                <c:pt idx="14843">
                  <c:v>42122.430104166669</c:v>
                </c:pt>
                <c:pt idx="14844">
                  <c:v>42122.430162037039</c:v>
                </c:pt>
                <c:pt idx="14845">
                  <c:v>42122.430219907408</c:v>
                </c:pt>
                <c:pt idx="14846">
                  <c:v>42122.430266203701</c:v>
                </c:pt>
                <c:pt idx="14847">
                  <c:v>42122.430324074077</c:v>
                </c:pt>
                <c:pt idx="14848">
                  <c:v>42122.430381944447</c:v>
                </c:pt>
                <c:pt idx="14849">
                  <c:v>42122.430428240739</c:v>
                </c:pt>
                <c:pt idx="14850">
                  <c:v>42122.430486111109</c:v>
                </c:pt>
                <c:pt idx="14851">
                  <c:v>42122.430543981478</c:v>
                </c:pt>
                <c:pt idx="14852">
                  <c:v>42122.430590277778</c:v>
                </c:pt>
                <c:pt idx="14853">
                  <c:v>42122.430648148147</c:v>
                </c:pt>
                <c:pt idx="14854">
                  <c:v>42122.430706018517</c:v>
                </c:pt>
                <c:pt idx="14855">
                  <c:v>42122.430763888886</c:v>
                </c:pt>
                <c:pt idx="14856">
                  <c:v>42122.430810185186</c:v>
                </c:pt>
                <c:pt idx="14857">
                  <c:v>42122.430868055555</c:v>
                </c:pt>
                <c:pt idx="14858">
                  <c:v>42122.430925925924</c:v>
                </c:pt>
                <c:pt idx="14859">
                  <c:v>42122.430972222224</c:v>
                </c:pt>
                <c:pt idx="14860">
                  <c:v>42122.431030092594</c:v>
                </c:pt>
                <c:pt idx="14861">
                  <c:v>42122.431087962963</c:v>
                </c:pt>
                <c:pt idx="14862">
                  <c:v>42122.431134259263</c:v>
                </c:pt>
                <c:pt idx="14863">
                  <c:v>42122.431192129632</c:v>
                </c:pt>
                <c:pt idx="14864">
                  <c:v>42122.431250000001</c:v>
                </c:pt>
                <c:pt idx="14865">
                  <c:v>42122.431296296294</c:v>
                </c:pt>
                <c:pt idx="14866">
                  <c:v>42122.431354166663</c:v>
                </c:pt>
                <c:pt idx="14867">
                  <c:v>42122.43141203704</c:v>
                </c:pt>
                <c:pt idx="14868">
                  <c:v>42122.431458333333</c:v>
                </c:pt>
                <c:pt idx="14869">
                  <c:v>42122.431516203702</c:v>
                </c:pt>
                <c:pt idx="14870">
                  <c:v>42122.431574074071</c:v>
                </c:pt>
                <c:pt idx="14871">
                  <c:v>42122.431620370371</c:v>
                </c:pt>
                <c:pt idx="14872">
                  <c:v>42122.43167824074</c:v>
                </c:pt>
                <c:pt idx="14873">
                  <c:v>42122.43173611111</c:v>
                </c:pt>
                <c:pt idx="14874">
                  <c:v>42122.43178240741</c:v>
                </c:pt>
                <c:pt idx="14875">
                  <c:v>42122.431840277779</c:v>
                </c:pt>
                <c:pt idx="14876">
                  <c:v>42122.431898148148</c:v>
                </c:pt>
                <c:pt idx="14877">
                  <c:v>42122.431956018518</c:v>
                </c:pt>
                <c:pt idx="14878">
                  <c:v>42122.432002314818</c:v>
                </c:pt>
                <c:pt idx="14879">
                  <c:v>42122.432060185187</c:v>
                </c:pt>
                <c:pt idx="14880">
                  <c:v>42122.432118055556</c:v>
                </c:pt>
                <c:pt idx="14881">
                  <c:v>42122.432164351849</c:v>
                </c:pt>
                <c:pt idx="14882">
                  <c:v>42122.432222222225</c:v>
                </c:pt>
                <c:pt idx="14883">
                  <c:v>42122.432280092595</c:v>
                </c:pt>
                <c:pt idx="14884">
                  <c:v>42122.432326388887</c:v>
                </c:pt>
                <c:pt idx="14885">
                  <c:v>42122.432384259257</c:v>
                </c:pt>
                <c:pt idx="14886">
                  <c:v>42122.432442129626</c:v>
                </c:pt>
                <c:pt idx="14887">
                  <c:v>42122.432488425926</c:v>
                </c:pt>
                <c:pt idx="14888">
                  <c:v>42122.432546296295</c:v>
                </c:pt>
                <c:pt idx="14889">
                  <c:v>42122.432604166665</c:v>
                </c:pt>
                <c:pt idx="14890">
                  <c:v>42122.432650462964</c:v>
                </c:pt>
                <c:pt idx="14891">
                  <c:v>42122.432708333334</c:v>
                </c:pt>
                <c:pt idx="14892">
                  <c:v>42122.432766203703</c:v>
                </c:pt>
                <c:pt idx="14893">
                  <c:v>42122.432812500003</c:v>
                </c:pt>
                <c:pt idx="14894">
                  <c:v>42122.432870370372</c:v>
                </c:pt>
                <c:pt idx="14895">
                  <c:v>42122.432928240742</c:v>
                </c:pt>
                <c:pt idx="14896">
                  <c:v>42122.432986111111</c:v>
                </c:pt>
                <c:pt idx="14897">
                  <c:v>42122.433032407411</c:v>
                </c:pt>
                <c:pt idx="14898">
                  <c:v>42122.43309027778</c:v>
                </c:pt>
                <c:pt idx="14899">
                  <c:v>42122.433148148149</c:v>
                </c:pt>
                <c:pt idx="14900">
                  <c:v>42122.433194444442</c:v>
                </c:pt>
                <c:pt idx="14901">
                  <c:v>42122.433252314811</c:v>
                </c:pt>
                <c:pt idx="14902">
                  <c:v>42122.433310185188</c:v>
                </c:pt>
                <c:pt idx="14903">
                  <c:v>42122.433356481481</c:v>
                </c:pt>
                <c:pt idx="14904">
                  <c:v>42122.43341435185</c:v>
                </c:pt>
                <c:pt idx="14905">
                  <c:v>42122.433472222219</c:v>
                </c:pt>
                <c:pt idx="14906">
                  <c:v>42122.433518518519</c:v>
                </c:pt>
                <c:pt idx="14907">
                  <c:v>42122.433576388888</c:v>
                </c:pt>
                <c:pt idx="14908">
                  <c:v>42122.433634259258</c:v>
                </c:pt>
                <c:pt idx="14909">
                  <c:v>42122.433680555558</c:v>
                </c:pt>
                <c:pt idx="14910">
                  <c:v>42122.433738425927</c:v>
                </c:pt>
                <c:pt idx="14911">
                  <c:v>42122.433796296296</c:v>
                </c:pt>
                <c:pt idx="14912">
                  <c:v>42122.433842592596</c:v>
                </c:pt>
                <c:pt idx="14913">
                  <c:v>42122.433900462966</c:v>
                </c:pt>
                <c:pt idx="14914">
                  <c:v>42122.433958333335</c:v>
                </c:pt>
                <c:pt idx="14915">
                  <c:v>42122.434016203704</c:v>
                </c:pt>
                <c:pt idx="14916">
                  <c:v>42122.434062499997</c:v>
                </c:pt>
                <c:pt idx="14917">
                  <c:v>42122.434120370373</c:v>
                </c:pt>
                <c:pt idx="14918">
                  <c:v>42122.434178240743</c:v>
                </c:pt>
                <c:pt idx="14919">
                  <c:v>42122.434224537035</c:v>
                </c:pt>
                <c:pt idx="14920">
                  <c:v>42122.434282407405</c:v>
                </c:pt>
                <c:pt idx="14921">
                  <c:v>42122.434340277781</c:v>
                </c:pt>
                <c:pt idx="14922">
                  <c:v>42122.434386574074</c:v>
                </c:pt>
                <c:pt idx="14923">
                  <c:v>42122.434444444443</c:v>
                </c:pt>
                <c:pt idx="14924">
                  <c:v>42122.434502314813</c:v>
                </c:pt>
                <c:pt idx="14925">
                  <c:v>42122.434548611112</c:v>
                </c:pt>
                <c:pt idx="14926">
                  <c:v>42122.434606481482</c:v>
                </c:pt>
                <c:pt idx="14927">
                  <c:v>42122.434664351851</c:v>
                </c:pt>
                <c:pt idx="14928">
                  <c:v>42122.434710648151</c:v>
                </c:pt>
                <c:pt idx="14929">
                  <c:v>42122.43476851852</c:v>
                </c:pt>
                <c:pt idx="14930">
                  <c:v>42122.43482638889</c:v>
                </c:pt>
                <c:pt idx="14931">
                  <c:v>42122.434872685182</c:v>
                </c:pt>
                <c:pt idx="14932">
                  <c:v>42122.434930555559</c:v>
                </c:pt>
                <c:pt idx="14933">
                  <c:v>42122.434988425928</c:v>
                </c:pt>
                <c:pt idx="14934">
                  <c:v>42122.435046296298</c:v>
                </c:pt>
                <c:pt idx="14935">
                  <c:v>42122.43509259259</c:v>
                </c:pt>
                <c:pt idx="14936">
                  <c:v>42122.435150462959</c:v>
                </c:pt>
                <c:pt idx="14937">
                  <c:v>42122.435208333336</c:v>
                </c:pt>
                <c:pt idx="14938">
                  <c:v>42122.435254629629</c:v>
                </c:pt>
                <c:pt idx="14939">
                  <c:v>42122.435312499998</c:v>
                </c:pt>
                <c:pt idx="14940">
                  <c:v>42122.435370370367</c:v>
                </c:pt>
                <c:pt idx="14941">
                  <c:v>42122.435416666667</c:v>
                </c:pt>
                <c:pt idx="14942">
                  <c:v>42122.435474537036</c:v>
                </c:pt>
                <c:pt idx="14943">
                  <c:v>42122.435532407406</c:v>
                </c:pt>
                <c:pt idx="14944">
                  <c:v>42122.435578703706</c:v>
                </c:pt>
                <c:pt idx="14945">
                  <c:v>42122.435636574075</c:v>
                </c:pt>
                <c:pt idx="14946">
                  <c:v>42122.435694444444</c:v>
                </c:pt>
                <c:pt idx="14947">
                  <c:v>42122.435740740744</c:v>
                </c:pt>
                <c:pt idx="14948">
                  <c:v>42122.435798611114</c:v>
                </c:pt>
                <c:pt idx="14949">
                  <c:v>42122.435856481483</c:v>
                </c:pt>
                <c:pt idx="14950">
                  <c:v>42122.435902777775</c:v>
                </c:pt>
                <c:pt idx="14951">
                  <c:v>42122.435960648145</c:v>
                </c:pt>
                <c:pt idx="14952">
                  <c:v>42122.436018518521</c:v>
                </c:pt>
                <c:pt idx="14953">
                  <c:v>42122.436064814814</c:v>
                </c:pt>
                <c:pt idx="14954">
                  <c:v>42122.436122685183</c:v>
                </c:pt>
                <c:pt idx="14955">
                  <c:v>42122.436180555553</c:v>
                </c:pt>
                <c:pt idx="14956">
                  <c:v>42122.436238425929</c:v>
                </c:pt>
                <c:pt idx="14957">
                  <c:v>42122.436284722222</c:v>
                </c:pt>
                <c:pt idx="14958">
                  <c:v>42122.436342592591</c:v>
                </c:pt>
                <c:pt idx="14959">
                  <c:v>42122.436400462961</c:v>
                </c:pt>
                <c:pt idx="14960">
                  <c:v>42122.43644675926</c:v>
                </c:pt>
                <c:pt idx="14961">
                  <c:v>42122.43650462963</c:v>
                </c:pt>
                <c:pt idx="14962">
                  <c:v>42122.436562499999</c:v>
                </c:pt>
                <c:pt idx="14963">
                  <c:v>42122.436608796299</c:v>
                </c:pt>
                <c:pt idx="14964">
                  <c:v>42122.436666666668</c:v>
                </c:pt>
                <c:pt idx="14965">
                  <c:v>42122.436724537038</c:v>
                </c:pt>
                <c:pt idx="14966">
                  <c:v>42122.43677083333</c:v>
                </c:pt>
                <c:pt idx="14967">
                  <c:v>42122.436828703707</c:v>
                </c:pt>
                <c:pt idx="14968">
                  <c:v>42122.436886574076</c:v>
                </c:pt>
                <c:pt idx="14969">
                  <c:v>42122.436932870369</c:v>
                </c:pt>
                <c:pt idx="14970">
                  <c:v>42122.436990740738</c:v>
                </c:pt>
                <c:pt idx="14971">
                  <c:v>42122.437048611115</c:v>
                </c:pt>
                <c:pt idx="14972">
                  <c:v>42122.437094907407</c:v>
                </c:pt>
                <c:pt idx="14973">
                  <c:v>42122.437152777777</c:v>
                </c:pt>
                <c:pt idx="14974">
                  <c:v>42122.437210648146</c:v>
                </c:pt>
                <c:pt idx="14975">
                  <c:v>42122.437268518515</c:v>
                </c:pt>
                <c:pt idx="14976">
                  <c:v>42122.437314814815</c:v>
                </c:pt>
                <c:pt idx="14977">
                  <c:v>42122.437372685185</c:v>
                </c:pt>
                <c:pt idx="14978">
                  <c:v>42122.437430555554</c:v>
                </c:pt>
                <c:pt idx="14979">
                  <c:v>42122.437476851854</c:v>
                </c:pt>
                <c:pt idx="14980">
                  <c:v>42122.437534722223</c:v>
                </c:pt>
                <c:pt idx="14981">
                  <c:v>42122.437592592592</c:v>
                </c:pt>
                <c:pt idx="14982">
                  <c:v>42122.437638888892</c:v>
                </c:pt>
                <c:pt idx="14983">
                  <c:v>42122.437696759262</c:v>
                </c:pt>
                <c:pt idx="14984">
                  <c:v>42122.437754629631</c:v>
                </c:pt>
                <c:pt idx="14985">
                  <c:v>42122.437800925924</c:v>
                </c:pt>
                <c:pt idx="14986">
                  <c:v>42122.437858796293</c:v>
                </c:pt>
                <c:pt idx="14987">
                  <c:v>42122.437916666669</c:v>
                </c:pt>
                <c:pt idx="14988">
                  <c:v>42122.437962962962</c:v>
                </c:pt>
                <c:pt idx="14989">
                  <c:v>42122.438020833331</c:v>
                </c:pt>
                <c:pt idx="14990">
                  <c:v>42122.438078703701</c:v>
                </c:pt>
                <c:pt idx="14991">
                  <c:v>42122.438125000001</c:v>
                </c:pt>
                <c:pt idx="14992">
                  <c:v>42122.43818287037</c:v>
                </c:pt>
                <c:pt idx="14993">
                  <c:v>42122.438240740739</c:v>
                </c:pt>
                <c:pt idx="14994">
                  <c:v>42122.438298611109</c:v>
                </c:pt>
                <c:pt idx="14995">
                  <c:v>42122.438344907408</c:v>
                </c:pt>
                <c:pt idx="14996">
                  <c:v>42122.438402777778</c:v>
                </c:pt>
                <c:pt idx="14997">
                  <c:v>42122.438460648147</c:v>
                </c:pt>
                <c:pt idx="14998">
                  <c:v>42122.438506944447</c:v>
                </c:pt>
                <c:pt idx="14999">
                  <c:v>42122.438564814816</c:v>
                </c:pt>
                <c:pt idx="15000">
                  <c:v>42122.438622685186</c:v>
                </c:pt>
                <c:pt idx="15001">
                  <c:v>42122.438668981478</c:v>
                </c:pt>
                <c:pt idx="15002">
                  <c:v>42122.438726851855</c:v>
                </c:pt>
                <c:pt idx="15003">
                  <c:v>42122.438784722224</c:v>
                </c:pt>
                <c:pt idx="15004">
                  <c:v>42122.438831018517</c:v>
                </c:pt>
                <c:pt idx="15005">
                  <c:v>42122.438888888886</c:v>
                </c:pt>
                <c:pt idx="15006">
                  <c:v>42122.438946759263</c:v>
                </c:pt>
                <c:pt idx="15007">
                  <c:v>42122.438993055555</c:v>
                </c:pt>
                <c:pt idx="15008">
                  <c:v>42122.439050925925</c:v>
                </c:pt>
                <c:pt idx="15009">
                  <c:v>42122.439108796294</c:v>
                </c:pt>
                <c:pt idx="15010">
                  <c:v>42122.439155092594</c:v>
                </c:pt>
                <c:pt idx="15011">
                  <c:v>42122.439212962963</c:v>
                </c:pt>
                <c:pt idx="15012">
                  <c:v>42122.439270833333</c:v>
                </c:pt>
                <c:pt idx="15013">
                  <c:v>42122.439328703702</c:v>
                </c:pt>
                <c:pt idx="15014">
                  <c:v>42122.439375000002</c:v>
                </c:pt>
                <c:pt idx="15015">
                  <c:v>42122.439432870371</c:v>
                </c:pt>
                <c:pt idx="15016">
                  <c:v>42122.43949074074</c:v>
                </c:pt>
                <c:pt idx="15017">
                  <c:v>42122.43953703704</c:v>
                </c:pt>
                <c:pt idx="15018">
                  <c:v>42122.43959490741</c:v>
                </c:pt>
                <c:pt idx="15019">
                  <c:v>42122.439652777779</c:v>
                </c:pt>
                <c:pt idx="15020">
                  <c:v>42122.439699074072</c:v>
                </c:pt>
                <c:pt idx="15021">
                  <c:v>42122.439756944441</c:v>
                </c:pt>
                <c:pt idx="15022">
                  <c:v>42122.439814814818</c:v>
                </c:pt>
                <c:pt idx="15023">
                  <c:v>42122.43986111111</c:v>
                </c:pt>
                <c:pt idx="15024">
                  <c:v>42122.439918981479</c:v>
                </c:pt>
                <c:pt idx="15025">
                  <c:v>42122.439976851849</c:v>
                </c:pt>
                <c:pt idx="15026">
                  <c:v>42122.440023148149</c:v>
                </c:pt>
                <c:pt idx="15027">
                  <c:v>42122.440081018518</c:v>
                </c:pt>
                <c:pt idx="15028">
                  <c:v>42122.440138888887</c:v>
                </c:pt>
                <c:pt idx="15029">
                  <c:v>42122.440185185187</c:v>
                </c:pt>
                <c:pt idx="15030">
                  <c:v>42122.440243055556</c:v>
                </c:pt>
                <c:pt idx="15031">
                  <c:v>42122.440300925926</c:v>
                </c:pt>
                <c:pt idx="15032">
                  <c:v>42122.440358796295</c:v>
                </c:pt>
                <c:pt idx="15033">
                  <c:v>42122.440405092595</c:v>
                </c:pt>
                <c:pt idx="15034">
                  <c:v>42122.440462962964</c:v>
                </c:pt>
                <c:pt idx="15035">
                  <c:v>42122.440520833334</c:v>
                </c:pt>
                <c:pt idx="15036">
                  <c:v>42122.440567129626</c:v>
                </c:pt>
                <c:pt idx="15037">
                  <c:v>42122.440625000003</c:v>
                </c:pt>
                <c:pt idx="15038">
                  <c:v>42122.440682870372</c:v>
                </c:pt>
                <c:pt idx="15039">
                  <c:v>42122.440729166665</c:v>
                </c:pt>
                <c:pt idx="15040">
                  <c:v>42122.440787037034</c:v>
                </c:pt>
                <c:pt idx="15041">
                  <c:v>42122.440844907411</c:v>
                </c:pt>
                <c:pt idx="15042">
                  <c:v>42122.440891203703</c:v>
                </c:pt>
                <c:pt idx="15043">
                  <c:v>42122.440949074073</c:v>
                </c:pt>
                <c:pt idx="15044">
                  <c:v>42122.441006944442</c:v>
                </c:pt>
                <c:pt idx="15045">
                  <c:v>42122.441053240742</c:v>
                </c:pt>
                <c:pt idx="15046">
                  <c:v>42122.441111111111</c:v>
                </c:pt>
                <c:pt idx="15047">
                  <c:v>42122.441168981481</c:v>
                </c:pt>
                <c:pt idx="15048">
                  <c:v>42122.44121527778</c:v>
                </c:pt>
                <c:pt idx="15049">
                  <c:v>42122.44127314815</c:v>
                </c:pt>
                <c:pt idx="15050">
                  <c:v>42122.441331018519</c:v>
                </c:pt>
                <c:pt idx="15051">
                  <c:v>42122.441388888888</c:v>
                </c:pt>
                <c:pt idx="15052">
                  <c:v>42122.441435185188</c:v>
                </c:pt>
                <c:pt idx="15053">
                  <c:v>42122.441493055558</c:v>
                </c:pt>
                <c:pt idx="15054">
                  <c:v>42122.441550925927</c:v>
                </c:pt>
                <c:pt idx="15055">
                  <c:v>42122.44159722222</c:v>
                </c:pt>
                <c:pt idx="15056">
                  <c:v>42122.441655092596</c:v>
                </c:pt>
                <c:pt idx="15057">
                  <c:v>42122.441712962966</c:v>
                </c:pt>
                <c:pt idx="15058">
                  <c:v>42122.441759259258</c:v>
                </c:pt>
                <c:pt idx="15059">
                  <c:v>42122.441817129627</c:v>
                </c:pt>
                <c:pt idx="15060">
                  <c:v>42122.441874999997</c:v>
                </c:pt>
                <c:pt idx="15061">
                  <c:v>42122.441921296297</c:v>
                </c:pt>
                <c:pt idx="15062">
                  <c:v>42122.441979166666</c:v>
                </c:pt>
                <c:pt idx="15063">
                  <c:v>42122.442037037035</c:v>
                </c:pt>
                <c:pt idx="15064">
                  <c:v>42122.442083333335</c:v>
                </c:pt>
                <c:pt idx="15065">
                  <c:v>42122.442141203705</c:v>
                </c:pt>
                <c:pt idx="15066">
                  <c:v>42122.442199074074</c:v>
                </c:pt>
                <c:pt idx="15067">
                  <c:v>42122.442245370374</c:v>
                </c:pt>
                <c:pt idx="15068">
                  <c:v>42122.442303240743</c:v>
                </c:pt>
                <c:pt idx="15069">
                  <c:v>42122.442361111112</c:v>
                </c:pt>
                <c:pt idx="15070">
                  <c:v>42122.442407407405</c:v>
                </c:pt>
                <c:pt idx="15071">
                  <c:v>42122.442465277774</c:v>
                </c:pt>
                <c:pt idx="15072">
                  <c:v>42122.442523148151</c:v>
                </c:pt>
                <c:pt idx="15073">
                  <c:v>42122.44258101852</c:v>
                </c:pt>
                <c:pt idx="15074">
                  <c:v>42122.442627314813</c:v>
                </c:pt>
                <c:pt idx="15075">
                  <c:v>42122.442685185182</c:v>
                </c:pt>
                <c:pt idx="15076">
                  <c:v>42122.442743055559</c:v>
                </c:pt>
                <c:pt idx="15077">
                  <c:v>42122.442789351851</c:v>
                </c:pt>
                <c:pt idx="15078">
                  <c:v>42122.442847222221</c:v>
                </c:pt>
                <c:pt idx="15079">
                  <c:v>42122.44290509259</c:v>
                </c:pt>
                <c:pt idx="15080">
                  <c:v>42122.44295138889</c:v>
                </c:pt>
                <c:pt idx="15081">
                  <c:v>42122.443009259259</c:v>
                </c:pt>
                <c:pt idx="15082">
                  <c:v>42122.443067129629</c:v>
                </c:pt>
                <c:pt idx="15083">
                  <c:v>42122.443113425928</c:v>
                </c:pt>
                <c:pt idx="15084">
                  <c:v>42122.443171296298</c:v>
                </c:pt>
                <c:pt idx="15085">
                  <c:v>42122.443229166667</c:v>
                </c:pt>
                <c:pt idx="15086">
                  <c:v>42122.44327546296</c:v>
                </c:pt>
                <c:pt idx="15087">
                  <c:v>42122.443333333336</c:v>
                </c:pt>
                <c:pt idx="15088">
                  <c:v>42122.443391203706</c:v>
                </c:pt>
                <c:pt idx="15089">
                  <c:v>42122.443437499998</c:v>
                </c:pt>
                <c:pt idx="15090">
                  <c:v>42122.443495370368</c:v>
                </c:pt>
                <c:pt idx="15091">
                  <c:v>42122.443553240744</c:v>
                </c:pt>
                <c:pt idx="15092">
                  <c:v>42122.443611111114</c:v>
                </c:pt>
                <c:pt idx="15093">
                  <c:v>42122.443657407406</c:v>
                </c:pt>
                <c:pt idx="15094">
                  <c:v>42122.443715277775</c:v>
                </c:pt>
                <c:pt idx="15095">
                  <c:v>42122.443773148145</c:v>
                </c:pt>
                <c:pt idx="15096">
                  <c:v>42122.443819444445</c:v>
                </c:pt>
                <c:pt idx="15097">
                  <c:v>42122.443877314814</c:v>
                </c:pt>
                <c:pt idx="15098">
                  <c:v>42122.443935185183</c:v>
                </c:pt>
                <c:pt idx="15099">
                  <c:v>42122.443981481483</c:v>
                </c:pt>
                <c:pt idx="15100">
                  <c:v>42122.444039351853</c:v>
                </c:pt>
                <c:pt idx="15101">
                  <c:v>42122.444097222222</c:v>
                </c:pt>
                <c:pt idx="15102">
                  <c:v>42122.444143518522</c:v>
                </c:pt>
                <c:pt idx="15103">
                  <c:v>42122.444201388891</c:v>
                </c:pt>
                <c:pt idx="15104">
                  <c:v>42122.44425925926</c:v>
                </c:pt>
                <c:pt idx="15105">
                  <c:v>42122.444305555553</c:v>
                </c:pt>
                <c:pt idx="15106">
                  <c:v>42122.444363425922</c:v>
                </c:pt>
                <c:pt idx="15107">
                  <c:v>42122.444421296299</c:v>
                </c:pt>
                <c:pt idx="15108">
                  <c:v>42122.444467592592</c:v>
                </c:pt>
                <c:pt idx="15109">
                  <c:v>42122.444525462961</c:v>
                </c:pt>
                <c:pt idx="15110">
                  <c:v>42122.44458333333</c:v>
                </c:pt>
                <c:pt idx="15111">
                  <c:v>42122.444641203707</c:v>
                </c:pt>
                <c:pt idx="15112">
                  <c:v>42122.444687499999</c:v>
                </c:pt>
                <c:pt idx="15113">
                  <c:v>42122.444745370369</c:v>
                </c:pt>
                <c:pt idx="15114">
                  <c:v>42122.444803240738</c:v>
                </c:pt>
                <c:pt idx="15115">
                  <c:v>42122.444849537038</c:v>
                </c:pt>
                <c:pt idx="15116">
                  <c:v>42122.444907407407</c:v>
                </c:pt>
                <c:pt idx="15117">
                  <c:v>42122.444965277777</c:v>
                </c:pt>
                <c:pt idx="15118">
                  <c:v>42122.445011574076</c:v>
                </c:pt>
                <c:pt idx="15119">
                  <c:v>42122.445069444446</c:v>
                </c:pt>
                <c:pt idx="15120">
                  <c:v>42122.445127314815</c:v>
                </c:pt>
                <c:pt idx="15121">
                  <c:v>42122.445173611108</c:v>
                </c:pt>
                <c:pt idx="15122">
                  <c:v>42122.445231481484</c:v>
                </c:pt>
                <c:pt idx="15123">
                  <c:v>42122.445289351854</c:v>
                </c:pt>
                <c:pt idx="15124">
                  <c:v>42122.445335648146</c:v>
                </c:pt>
                <c:pt idx="15125">
                  <c:v>42122.445393518516</c:v>
                </c:pt>
                <c:pt idx="15126">
                  <c:v>42122.445451388892</c:v>
                </c:pt>
                <c:pt idx="15127">
                  <c:v>42122.445497685185</c:v>
                </c:pt>
                <c:pt idx="15128">
                  <c:v>42122.445555555554</c:v>
                </c:pt>
                <c:pt idx="15129">
                  <c:v>42122.445613425924</c:v>
                </c:pt>
                <c:pt idx="15130">
                  <c:v>42122.445671296293</c:v>
                </c:pt>
                <c:pt idx="15131">
                  <c:v>42122.445717592593</c:v>
                </c:pt>
                <c:pt idx="15132">
                  <c:v>42122.445775462962</c:v>
                </c:pt>
                <c:pt idx="15133">
                  <c:v>42122.445833333331</c:v>
                </c:pt>
                <c:pt idx="15134">
                  <c:v>42122.445879629631</c:v>
                </c:pt>
                <c:pt idx="15135">
                  <c:v>42122.445937500001</c:v>
                </c:pt>
                <c:pt idx="15136">
                  <c:v>42122.44599537037</c:v>
                </c:pt>
                <c:pt idx="15137">
                  <c:v>42122.44604166667</c:v>
                </c:pt>
                <c:pt idx="15138">
                  <c:v>42122.446099537039</c:v>
                </c:pt>
                <c:pt idx="15139">
                  <c:v>42122.446157407408</c:v>
                </c:pt>
                <c:pt idx="15140">
                  <c:v>42122.446203703701</c:v>
                </c:pt>
                <c:pt idx="15141">
                  <c:v>42122.446261574078</c:v>
                </c:pt>
                <c:pt idx="15142">
                  <c:v>42122.446319444447</c:v>
                </c:pt>
                <c:pt idx="15143">
                  <c:v>42122.44636574074</c:v>
                </c:pt>
                <c:pt idx="15144">
                  <c:v>42122.446423611109</c:v>
                </c:pt>
                <c:pt idx="15145">
                  <c:v>42122.446481481478</c:v>
                </c:pt>
                <c:pt idx="15146">
                  <c:v>42122.446527777778</c:v>
                </c:pt>
                <c:pt idx="15147">
                  <c:v>42122.446585648147</c:v>
                </c:pt>
                <c:pt idx="15148">
                  <c:v>42122.446643518517</c:v>
                </c:pt>
                <c:pt idx="15149">
                  <c:v>42122.446689814817</c:v>
                </c:pt>
                <c:pt idx="15150">
                  <c:v>42122.446747685186</c:v>
                </c:pt>
                <c:pt idx="15151">
                  <c:v>42122.446805555555</c:v>
                </c:pt>
                <c:pt idx="15152">
                  <c:v>42122.446863425925</c:v>
                </c:pt>
                <c:pt idx="15153">
                  <c:v>42122.446909722225</c:v>
                </c:pt>
                <c:pt idx="15154">
                  <c:v>42122.446967592594</c:v>
                </c:pt>
                <c:pt idx="15155">
                  <c:v>42122.447025462963</c:v>
                </c:pt>
                <c:pt idx="15156">
                  <c:v>42122.447071759256</c:v>
                </c:pt>
                <c:pt idx="15157">
                  <c:v>42122.447129629632</c:v>
                </c:pt>
                <c:pt idx="15158">
                  <c:v>42122.447187500002</c:v>
                </c:pt>
                <c:pt idx="15159">
                  <c:v>42122.447233796294</c:v>
                </c:pt>
                <c:pt idx="15160">
                  <c:v>42122.447291666664</c:v>
                </c:pt>
                <c:pt idx="15161">
                  <c:v>42122.44734953704</c:v>
                </c:pt>
                <c:pt idx="15162">
                  <c:v>42122.447395833333</c:v>
                </c:pt>
                <c:pt idx="15163">
                  <c:v>42122.447453703702</c:v>
                </c:pt>
                <c:pt idx="15164">
                  <c:v>42122.447511574072</c:v>
                </c:pt>
                <c:pt idx="15165">
                  <c:v>42122.447557870371</c:v>
                </c:pt>
                <c:pt idx="15166">
                  <c:v>42122.447615740741</c:v>
                </c:pt>
                <c:pt idx="15167">
                  <c:v>42122.44767361111</c:v>
                </c:pt>
                <c:pt idx="15168">
                  <c:v>42122.44771990741</c:v>
                </c:pt>
                <c:pt idx="15169">
                  <c:v>42122.447777777779</c:v>
                </c:pt>
                <c:pt idx="15170">
                  <c:v>42122.447835648149</c:v>
                </c:pt>
                <c:pt idx="15171">
                  <c:v>42122.447893518518</c:v>
                </c:pt>
                <c:pt idx="15172">
                  <c:v>42122.447939814818</c:v>
                </c:pt>
                <c:pt idx="15173">
                  <c:v>42122.447997685187</c:v>
                </c:pt>
                <c:pt idx="15174">
                  <c:v>42122.448055555556</c:v>
                </c:pt>
                <c:pt idx="15175">
                  <c:v>42122.448101851849</c:v>
                </c:pt>
                <c:pt idx="15176">
                  <c:v>42122.448159722226</c:v>
                </c:pt>
                <c:pt idx="15177">
                  <c:v>42122.448217592595</c:v>
                </c:pt>
                <c:pt idx="15178">
                  <c:v>42122.448263888888</c:v>
                </c:pt>
                <c:pt idx="15179">
                  <c:v>42122.448321759257</c:v>
                </c:pt>
                <c:pt idx="15180">
                  <c:v>42122.448379629626</c:v>
                </c:pt>
                <c:pt idx="15181">
                  <c:v>42122.448425925926</c:v>
                </c:pt>
                <c:pt idx="15182">
                  <c:v>42122.448483796295</c:v>
                </c:pt>
                <c:pt idx="15183">
                  <c:v>42122.448541666665</c:v>
                </c:pt>
                <c:pt idx="15184">
                  <c:v>42122.448587962965</c:v>
                </c:pt>
                <c:pt idx="15185">
                  <c:v>42122.448645833334</c:v>
                </c:pt>
                <c:pt idx="15186">
                  <c:v>42122.448703703703</c:v>
                </c:pt>
                <c:pt idx="15187">
                  <c:v>42122.448750000003</c:v>
                </c:pt>
                <c:pt idx="15188">
                  <c:v>42122.448807870373</c:v>
                </c:pt>
                <c:pt idx="15189">
                  <c:v>42122.448865740742</c:v>
                </c:pt>
                <c:pt idx="15190">
                  <c:v>42122.448923611111</c:v>
                </c:pt>
                <c:pt idx="15191">
                  <c:v>42122.448969907404</c:v>
                </c:pt>
                <c:pt idx="15192">
                  <c:v>42122.44902777778</c:v>
                </c:pt>
                <c:pt idx="15193">
                  <c:v>42122.44908564815</c:v>
                </c:pt>
                <c:pt idx="15194">
                  <c:v>42122.449131944442</c:v>
                </c:pt>
                <c:pt idx="15195">
                  <c:v>42122.449189814812</c:v>
                </c:pt>
                <c:pt idx="15196">
                  <c:v>42122.449247685188</c:v>
                </c:pt>
                <c:pt idx="15197">
                  <c:v>42122.449293981481</c:v>
                </c:pt>
                <c:pt idx="15198">
                  <c:v>42122.44935185185</c:v>
                </c:pt>
                <c:pt idx="15199">
                  <c:v>42122.44940972222</c:v>
                </c:pt>
                <c:pt idx="15200">
                  <c:v>42122.449456018519</c:v>
                </c:pt>
                <c:pt idx="15201">
                  <c:v>42122.449513888889</c:v>
                </c:pt>
                <c:pt idx="15202">
                  <c:v>42122.449571759258</c:v>
                </c:pt>
                <c:pt idx="15203">
                  <c:v>42122.449618055558</c:v>
                </c:pt>
                <c:pt idx="15204">
                  <c:v>42122.449675925927</c:v>
                </c:pt>
                <c:pt idx="15205">
                  <c:v>42122.449733796297</c:v>
                </c:pt>
                <c:pt idx="15206">
                  <c:v>42122.449780092589</c:v>
                </c:pt>
                <c:pt idx="15207">
                  <c:v>42122.449837962966</c:v>
                </c:pt>
                <c:pt idx="15208">
                  <c:v>42122.449895833335</c:v>
                </c:pt>
                <c:pt idx="15209">
                  <c:v>42122.449953703705</c:v>
                </c:pt>
                <c:pt idx="15210">
                  <c:v>42122.45</c:v>
                </c:pt>
                <c:pt idx="15211">
                  <c:v>42122.450057870374</c:v>
                </c:pt>
                <c:pt idx="15212">
                  <c:v>42122.450115740743</c:v>
                </c:pt>
                <c:pt idx="15213">
                  <c:v>42122.450162037036</c:v>
                </c:pt>
                <c:pt idx="15214">
                  <c:v>42122.450219907405</c:v>
                </c:pt>
                <c:pt idx="15215">
                  <c:v>42122.450277777774</c:v>
                </c:pt>
                <c:pt idx="15216">
                  <c:v>42122.450324074074</c:v>
                </c:pt>
                <c:pt idx="15217">
                  <c:v>42122.450381944444</c:v>
                </c:pt>
                <c:pt idx="15218">
                  <c:v>42122.450439814813</c:v>
                </c:pt>
                <c:pt idx="15219">
                  <c:v>42122.450486111113</c:v>
                </c:pt>
                <c:pt idx="15220">
                  <c:v>42122.450543981482</c:v>
                </c:pt>
                <c:pt idx="15221">
                  <c:v>42122.450601851851</c:v>
                </c:pt>
                <c:pt idx="15222">
                  <c:v>42122.450648148151</c:v>
                </c:pt>
                <c:pt idx="15223">
                  <c:v>42122.450706018521</c:v>
                </c:pt>
                <c:pt idx="15224">
                  <c:v>42122.45076388889</c:v>
                </c:pt>
                <c:pt idx="15225">
                  <c:v>42122.450810185182</c:v>
                </c:pt>
                <c:pt idx="15226">
                  <c:v>42122.450868055559</c:v>
                </c:pt>
                <c:pt idx="15227">
                  <c:v>42122.450925925928</c:v>
                </c:pt>
                <c:pt idx="15228">
                  <c:v>42122.450972222221</c:v>
                </c:pt>
                <c:pt idx="15229">
                  <c:v>42122.45103009259</c:v>
                </c:pt>
                <c:pt idx="15230">
                  <c:v>42122.45108796296</c:v>
                </c:pt>
                <c:pt idx="15231">
                  <c:v>42122.451145833336</c:v>
                </c:pt>
                <c:pt idx="15232">
                  <c:v>42122.451192129629</c:v>
                </c:pt>
                <c:pt idx="15233">
                  <c:v>42122.451249999998</c:v>
                </c:pt>
                <c:pt idx="15234">
                  <c:v>42122.451307870368</c:v>
                </c:pt>
                <c:pt idx="15235">
                  <c:v>42122.451354166667</c:v>
                </c:pt>
                <c:pt idx="15236">
                  <c:v>42122.451412037037</c:v>
                </c:pt>
                <c:pt idx="15237">
                  <c:v>42122.451469907406</c:v>
                </c:pt>
                <c:pt idx="15238">
                  <c:v>42122.451516203706</c:v>
                </c:pt>
                <c:pt idx="15239">
                  <c:v>42122.451574074075</c:v>
                </c:pt>
                <c:pt idx="15240">
                  <c:v>42122.451631944445</c:v>
                </c:pt>
                <c:pt idx="15241">
                  <c:v>42122.451678240737</c:v>
                </c:pt>
                <c:pt idx="15242">
                  <c:v>42122.451736111114</c:v>
                </c:pt>
                <c:pt idx="15243">
                  <c:v>42122.451793981483</c:v>
                </c:pt>
                <c:pt idx="15244">
                  <c:v>42122.451840277776</c:v>
                </c:pt>
                <c:pt idx="15245">
                  <c:v>42122.451898148145</c:v>
                </c:pt>
                <c:pt idx="15246">
                  <c:v>42122.451956018522</c:v>
                </c:pt>
                <c:pt idx="15247">
                  <c:v>42122.452002314814</c:v>
                </c:pt>
                <c:pt idx="15248">
                  <c:v>42122.452060185184</c:v>
                </c:pt>
                <c:pt idx="15249">
                  <c:v>42122.452118055553</c:v>
                </c:pt>
                <c:pt idx="15250">
                  <c:v>42122.452175925922</c:v>
                </c:pt>
                <c:pt idx="15251">
                  <c:v>42122.452222222222</c:v>
                </c:pt>
                <c:pt idx="15252">
                  <c:v>42122.452280092592</c:v>
                </c:pt>
                <c:pt idx="15253">
                  <c:v>42122.452337962961</c:v>
                </c:pt>
                <c:pt idx="15254">
                  <c:v>42122.452384259261</c:v>
                </c:pt>
                <c:pt idx="15255">
                  <c:v>42122.45244212963</c:v>
                </c:pt>
                <c:pt idx="15256">
                  <c:v>42122.452499999999</c:v>
                </c:pt>
                <c:pt idx="15257">
                  <c:v>42122.452546296299</c:v>
                </c:pt>
                <c:pt idx="15258">
                  <c:v>42122.452604166669</c:v>
                </c:pt>
                <c:pt idx="15259">
                  <c:v>42122.452662037038</c:v>
                </c:pt>
                <c:pt idx="15260">
                  <c:v>42122.452708333331</c:v>
                </c:pt>
                <c:pt idx="15261">
                  <c:v>42122.452766203707</c:v>
                </c:pt>
                <c:pt idx="15262">
                  <c:v>42122.452824074076</c:v>
                </c:pt>
                <c:pt idx="15263">
                  <c:v>42122.452870370369</c:v>
                </c:pt>
                <c:pt idx="15264">
                  <c:v>42122.452928240738</c:v>
                </c:pt>
                <c:pt idx="15265">
                  <c:v>42122.452986111108</c:v>
                </c:pt>
                <c:pt idx="15266">
                  <c:v>42122.453032407408</c:v>
                </c:pt>
                <c:pt idx="15267">
                  <c:v>42122.453090277777</c:v>
                </c:pt>
                <c:pt idx="15268">
                  <c:v>42122.453148148146</c:v>
                </c:pt>
                <c:pt idx="15269">
                  <c:v>42122.453206018516</c:v>
                </c:pt>
                <c:pt idx="15270">
                  <c:v>42122.453252314815</c:v>
                </c:pt>
                <c:pt idx="15271">
                  <c:v>42122.453310185185</c:v>
                </c:pt>
                <c:pt idx="15272">
                  <c:v>42122.453368055554</c:v>
                </c:pt>
                <c:pt idx="15273">
                  <c:v>42122.453414351854</c:v>
                </c:pt>
                <c:pt idx="15274">
                  <c:v>42122.453472222223</c:v>
                </c:pt>
                <c:pt idx="15275">
                  <c:v>42122.453530092593</c:v>
                </c:pt>
                <c:pt idx="15276">
                  <c:v>42122.453576388885</c:v>
                </c:pt>
                <c:pt idx="15277">
                  <c:v>42122.453634259262</c:v>
                </c:pt>
                <c:pt idx="15278">
                  <c:v>42122.453692129631</c:v>
                </c:pt>
                <c:pt idx="15279">
                  <c:v>42122.453738425924</c:v>
                </c:pt>
                <c:pt idx="15280">
                  <c:v>42122.453796296293</c:v>
                </c:pt>
                <c:pt idx="15281">
                  <c:v>42122.45385416667</c:v>
                </c:pt>
                <c:pt idx="15282">
                  <c:v>42122.453900462962</c:v>
                </c:pt>
                <c:pt idx="15283">
                  <c:v>42122.453958333332</c:v>
                </c:pt>
                <c:pt idx="15284">
                  <c:v>42122.454016203701</c:v>
                </c:pt>
                <c:pt idx="15285">
                  <c:v>42122.454062500001</c:v>
                </c:pt>
                <c:pt idx="15286">
                  <c:v>42122.45412037037</c:v>
                </c:pt>
                <c:pt idx="15287">
                  <c:v>42122.45417824074</c:v>
                </c:pt>
                <c:pt idx="15288">
                  <c:v>42122.454236111109</c:v>
                </c:pt>
                <c:pt idx="15289">
                  <c:v>42122.454282407409</c:v>
                </c:pt>
                <c:pt idx="15290">
                  <c:v>42122.454340277778</c:v>
                </c:pt>
                <c:pt idx="15291">
                  <c:v>42122.454398148147</c:v>
                </c:pt>
                <c:pt idx="15292">
                  <c:v>42122.454444444447</c:v>
                </c:pt>
                <c:pt idx="15293">
                  <c:v>42122.454502314817</c:v>
                </c:pt>
                <c:pt idx="15294">
                  <c:v>42122.454560185186</c:v>
                </c:pt>
                <c:pt idx="15295">
                  <c:v>42122.454606481479</c:v>
                </c:pt>
                <c:pt idx="15296">
                  <c:v>42122.454664351855</c:v>
                </c:pt>
                <c:pt idx="15297">
                  <c:v>42122.454722222225</c:v>
                </c:pt>
                <c:pt idx="15298">
                  <c:v>42122.454768518517</c:v>
                </c:pt>
                <c:pt idx="15299">
                  <c:v>42122.454826388886</c:v>
                </c:pt>
                <c:pt idx="15300">
                  <c:v>42122.454884259256</c:v>
                </c:pt>
                <c:pt idx="15301">
                  <c:v>42122.454930555556</c:v>
                </c:pt>
                <c:pt idx="15302">
                  <c:v>42122.454988425925</c:v>
                </c:pt>
                <c:pt idx="15303">
                  <c:v>42122.455046296294</c:v>
                </c:pt>
                <c:pt idx="15304">
                  <c:v>42122.455092592594</c:v>
                </c:pt>
                <c:pt idx="15305">
                  <c:v>42122.455150462964</c:v>
                </c:pt>
                <c:pt idx="15306">
                  <c:v>42122.455208333333</c:v>
                </c:pt>
                <c:pt idx="15307">
                  <c:v>42122.455266203702</c:v>
                </c:pt>
                <c:pt idx="15308">
                  <c:v>42122.455312500002</c:v>
                </c:pt>
                <c:pt idx="15309">
                  <c:v>42122.455370370371</c:v>
                </c:pt>
                <c:pt idx="15310">
                  <c:v>42122.455428240741</c:v>
                </c:pt>
                <c:pt idx="15311">
                  <c:v>42122.455474537041</c:v>
                </c:pt>
                <c:pt idx="15312">
                  <c:v>42122.45553240741</c:v>
                </c:pt>
                <c:pt idx="15313">
                  <c:v>42122.455590277779</c:v>
                </c:pt>
                <c:pt idx="15314">
                  <c:v>42122.455636574072</c:v>
                </c:pt>
                <c:pt idx="15315">
                  <c:v>42122.455694444441</c:v>
                </c:pt>
                <c:pt idx="15316">
                  <c:v>42122.455752314818</c:v>
                </c:pt>
                <c:pt idx="15317">
                  <c:v>42122.45579861111</c:v>
                </c:pt>
                <c:pt idx="15318">
                  <c:v>42122.45585648148</c:v>
                </c:pt>
                <c:pt idx="15319">
                  <c:v>42122.455914351849</c:v>
                </c:pt>
                <c:pt idx="15320">
                  <c:v>42122.455960648149</c:v>
                </c:pt>
                <c:pt idx="15321">
                  <c:v>42122.456018518518</c:v>
                </c:pt>
                <c:pt idx="15322">
                  <c:v>42122.456076388888</c:v>
                </c:pt>
                <c:pt idx="15323">
                  <c:v>42122.456122685187</c:v>
                </c:pt>
                <c:pt idx="15324">
                  <c:v>42122.456180555557</c:v>
                </c:pt>
                <c:pt idx="15325">
                  <c:v>42122.456238425926</c:v>
                </c:pt>
                <c:pt idx="15326">
                  <c:v>42122.456296296295</c:v>
                </c:pt>
                <c:pt idx="15327">
                  <c:v>42122.456342592595</c:v>
                </c:pt>
                <c:pt idx="15328">
                  <c:v>42122.456400462965</c:v>
                </c:pt>
                <c:pt idx="15329">
                  <c:v>42122.456458333334</c:v>
                </c:pt>
                <c:pt idx="15330">
                  <c:v>42122.456504629627</c:v>
                </c:pt>
                <c:pt idx="15331">
                  <c:v>42122.456562500003</c:v>
                </c:pt>
                <c:pt idx="15332">
                  <c:v>42122.456620370373</c:v>
                </c:pt>
                <c:pt idx="15333">
                  <c:v>42122.456666666665</c:v>
                </c:pt>
                <c:pt idx="15334">
                  <c:v>42122.456724537034</c:v>
                </c:pt>
                <c:pt idx="15335">
                  <c:v>42122.456782407404</c:v>
                </c:pt>
                <c:pt idx="15336">
                  <c:v>42122.456828703704</c:v>
                </c:pt>
                <c:pt idx="15337">
                  <c:v>42122.456886574073</c:v>
                </c:pt>
                <c:pt idx="15338">
                  <c:v>42122.456944444442</c:v>
                </c:pt>
                <c:pt idx="15339">
                  <c:v>42122.456990740742</c:v>
                </c:pt>
                <c:pt idx="15340">
                  <c:v>42122.457048611112</c:v>
                </c:pt>
                <c:pt idx="15341">
                  <c:v>42122.457106481481</c:v>
                </c:pt>
                <c:pt idx="15342">
                  <c:v>42122.457152777781</c:v>
                </c:pt>
                <c:pt idx="15343">
                  <c:v>42122.45721064815</c:v>
                </c:pt>
                <c:pt idx="15344">
                  <c:v>42122.457268518519</c:v>
                </c:pt>
                <c:pt idx="15345">
                  <c:v>42122.457326388889</c:v>
                </c:pt>
                <c:pt idx="15346">
                  <c:v>42122.457372685189</c:v>
                </c:pt>
                <c:pt idx="15347">
                  <c:v>42122.457430555558</c:v>
                </c:pt>
                <c:pt idx="15348">
                  <c:v>42122.457488425927</c:v>
                </c:pt>
                <c:pt idx="15349">
                  <c:v>42122.45753472222</c:v>
                </c:pt>
                <c:pt idx="15350">
                  <c:v>42122.457592592589</c:v>
                </c:pt>
                <c:pt idx="15351">
                  <c:v>42122.457650462966</c:v>
                </c:pt>
                <c:pt idx="15352">
                  <c:v>42122.457696759258</c:v>
                </c:pt>
                <c:pt idx="15353">
                  <c:v>42122.457754629628</c:v>
                </c:pt>
                <c:pt idx="15354">
                  <c:v>42122.457812499997</c:v>
                </c:pt>
                <c:pt idx="15355">
                  <c:v>42122.457858796297</c:v>
                </c:pt>
                <c:pt idx="15356">
                  <c:v>42122.457916666666</c:v>
                </c:pt>
                <c:pt idx="15357">
                  <c:v>42122.457974537036</c:v>
                </c:pt>
                <c:pt idx="15358">
                  <c:v>42122.458020833335</c:v>
                </c:pt>
                <c:pt idx="15359">
                  <c:v>42122.458078703705</c:v>
                </c:pt>
                <c:pt idx="15360">
                  <c:v>42122.458136574074</c:v>
                </c:pt>
                <c:pt idx="15361">
                  <c:v>42122.458182870374</c:v>
                </c:pt>
                <c:pt idx="15362">
                  <c:v>42122.458240740743</c:v>
                </c:pt>
                <c:pt idx="15363">
                  <c:v>42122.458298611113</c:v>
                </c:pt>
                <c:pt idx="15364">
                  <c:v>42122.458344907405</c:v>
                </c:pt>
                <c:pt idx="15365">
                  <c:v>42122.458402777775</c:v>
                </c:pt>
                <c:pt idx="15366">
                  <c:v>42122.458460648151</c:v>
                </c:pt>
                <c:pt idx="15367">
                  <c:v>42122.458518518521</c:v>
                </c:pt>
                <c:pt idx="15368">
                  <c:v>42122.458564814813</c:v>
                </c:pt>
                <c:pt idx="15369">
                  <c:v>42122.458622685182</c:v>
                </c:pt>
                <c:pt idx="15370">
                  <c:v>42122.458680555559</c:v>
                </c:pt>
                <c:pt idx="15371">
                  <c:v>42122.458726851852</c:v>
                </c:pt>
                <c:pt idx="15372">
                  <c:v>42122.458784722221</c:v>
                </c:pt>
                <c:pt idx="15373">
                  <c:v>42122.45884259259</c:v>
                </c:pt>
                <c:pt idx="15374">
                  <c:v>42122.45888888889</c:v>
                </c:pt>
                <c:pt idx="15375">
                  <c:v>42122.45894675926</c:v>
                </c:pt>
                <c:pt idx="15376">
                  <c:v>42122.459004629629</c:v>
                </c:pt>
                <c:pt idx="15377">
                  <c:v>42122.459050925929</c:v>
                </c:pt>
                <c:pt idx="15378">
                  <c:v>42122.459108796298</c:v>
                </c:pt>
                <c:pt idx="15379">
                  <c:v>42122.459166666667</c:v>
                </c:pt>
                <c:pt idx="15380">
                  <c:v>42122.45921296296</c:v>
                </c:pt>
                <c:pt idx="15381">
                  <c:v>42122.459270833337</c:v>
                </c:pt>
                <c:pt idx="15382">
                  <c:v>42122.459328703706</c:v>
                </c:pt>
                <c:pt idx="15383">
                  <c:v>42122.459374999999</c:v>
                </c:pt>
                <c:pt idx="15384">
                  <c:v>42122.459432870368</c:v>
                </c:pt>
                <c:pt idx="15385">
                  <c:v>42122.459490740737</c:v>
                </c:pt>
                <c:pt idx="15386">
                  <c:v>42122.459548611114</c:v>
                </c:pt>
                <c:pt idx="15387">
                  <c:v>42122.459594907406</c:v>
                </c:pt>
                <c:pt idx="15388">
                  <c:v>42122.459652777776</c:v>
                </c:pt>
                <c:pt idx="15389">
                  <c:v>42122.459710648145</c:v>
                </c:pt>
                <c:pt idx="15390">
                  <c:v>42122.459756944445</c:v>
                </c:pt>
                <c:pt idx="15391">
                  <c:v>42122.459814814814</c:v>
                </c:pt>
                <c:pt idx="15392">
                  <c:v>42122.459872685184</c:v>
                </c:pt>
                <c:pt idx="15393">
                  <c:v>42122.459918981483</c:v>
                </c:pt>
                <c:pt idx="15394">
                  <c:v>42122.459976851853</c:v>
                </c:pt>
                <c:pt idx="15395">
                  <c:v>42122.460034722222</c:v>
                </c:pt>
                <c:pt idx="15396">
                  <c:v>42122.460081018522</c:v>
                </c:pt>
                <c:pt idx="15397">
                  <c:v>42122.460138888891</c:v>
                </c:pt>
                <c:pt idx="15398">
                  <c:v>42122.460196759261</c:v>
                </c:pt>
                <c:pt idx="15399">
                  <c:v>42122.460243055553</c:v>
                </c:pt>
                <c:pt idx="15400">
                  <c:v>42122.460300925923</c:v>
                </c:pt>
                <c:pt idx="15401">
                  <c:v>42122.460358796299</c:v>
                </c:pt>
                <c:pt idx="15402">
                  <c:v>42122.460405092592</c:v>
                </c:pt>
                <c:pt idx="15403">
                  <c:v>42122.460462962961</c:v>
                </c:pt>
                <c:pt idx="15404">
                  <c:v>42122.460520833331</c:v>
                </c:pt>
                <c:pt idx="15405">
                  <c:v>42122.460578703707</c:v>
                </c:pt>
                <c:pt idx="15406">
                  <c:v>42122.460625</c:v>
                </c:pt>
                <c:pt idx="15407">
                  <c:v>42122.460682870369</c:v>
                </c:pt>
                <c:pt idx="15408">
                  <c:v>42122.460740740738</c:v>
                </c:pt>
                <c:pt idx="15409">
                  <c:v>42122.460787037038</c:v>
                </c:pt>
                <c:pt idx="15410">
                  <c:v>42122.460844907408</c:v>
                </c:pt>
                <c:pt idx="15411">
                  <c:v>42122.460902777777</c:v>
                </c:pt>
                <c:pt idx="15412">
                  <c:v>42122.460949074077</c:v>
                </c:pt>
                <c:pt idx="15413">
                  <c:v>42122.461006944446</c:v>
                </c:pt>
                <c:pt idx="15414">
                  <c:v>42122.461064814815</c:v>
                </c:pt>
                <c:pt idx="15415">
                  <c:v>42122.461111111108</c:v>
                </c:pt>
                <c:pt idx="15416">
                  <c:v>42122.461168981485</c:v>
                </c:pt>
                <c:pt idx="15417">
                  <c:v>42122.461226851854</c:v>
                </c:pt>
                <c:pt idx="15418">
                  <c:v>42122.461273148147</c:v>
                </c:pt>
                <c:pt idx="15419">
                  <c:v>42122.461331018516</c:v>
                </c:pt>
                <c:pt idx="15420">
                  <c:v>42122.461388888885</c:v>
                </c:pt>
                <c:pt idx="15421">
                  <c:v>42122.461435185185</c:v>
                </c:pt>
                <c:pt idx="15422">
                  <c:v>42122.461493055554</c:v>
                </c:pt>
                <c:pt idx="15423">
                  <c:v>42122.461550925924</c:v>
                </c:pt>
                <c:pt idx="15424">
                  <c:v>42122.461608796293</c:v>
                </c:pt>
                <c:pt idx="15425">
                  <c:v>42122.461655092593</c:v>
                </c:pt>
                <c:pt idx="15426">
                  <c:v>42122.461712962962</c:v>
                </c:pt>
                <c:pt idx="15427">
                  <c:v>42122.461770833332</c:v>
                </c:pt>
                <c:pt idx="15428">
                  <c:v>42122.461817129632</c:v>
                </c:pt>
                <c:pt idx="15429">
                  <c:v>42122.461875000001</c:v>
                </c:pt>
                <c:pt idx="15430">
                  <c:v>42122.46193287037</c:v>
                </c:pt>
                <c:pt idx="15431">
                  <c:v>42122.46197916667</c:v>
                </c:pt>
                <c:pt idx="15432">
                  <c:v>42122.462037037039</c:v>
                </c:pt>
                <c:pt idx="15433">
                  <c:v>42122.462094907409</c:v>
                </c:pt>
                <c:pt idx="15434">
                  <c:v>42122.462141203701</c:v>
                </c:pt>
                <c:pt idx="15435">
                  <c:v>42122.462199074071</c:v>
                </c:pt>
                <c:pt idx="15436">
                  <c:v>42122.462256944447</c:v>
                </c:pt>
                <c:pt idx="15437">
                  <c:v>42122.46230324074</c:v>
                </c:pt>
                <c:pt idx="15438">
                  <c:v>42122.462361111109</c:v>
                </c:pt>
                <c:pt idx="15439">
                  <c:v>42122.462418981479</c:v>
                </c:pt>
                <c:pt idx="15440">
                  <c:v>42122.462465277778</c:v>
                </c:pt>
                <c:pt idx="15441">
                  <c:v>42122.462523148148</c:v>
                </c:pt>
                <c:pt idx="15442">
                  <c:v>42122.462581018517</c:v>
                </c:pt>
                <c:pt idx="15443">
                  <c:v>42122.462627314817</c:v>
                </c:pt>
                <c:pt idx="15444">
                  <c:v>42122.462685185186</c:v>
                </c:pt>
                <c:pt idx="15445">
                  <c:v>42122.462743055556</c:v>
                </c:pt>
                <c:pt idx="15446">
                  <c:v>42122.462800925925</c:v>
                </c:pt>
                <c:pt idx="15447">
                  <c:v>42122.462847222225</c:v>
                </c:pt>
                <c:pt idx="15448">
                  <c:v>42122.462905092594</c:v>
                </c:pt>
                <c:pt idx="15449">
                  <c:v>42122.462962962964</c:v>
                </c:pt>
                <c:pt idx="15450">
                  <c:v>42122.463009259256</c:v>
                </c:pt>
                <c:pt idx="15451">
                  <c:v>42122.463067129633</c:v>
                </c:pt>
                <c:pt idx="15452">
                  <c:v>42122.463125000002</c:v>
                </c:pt>
                <c:pt idx="15453">
                  <c:v>42122.463171296295</c:v>
                </c:pt>
                <c:pt idx="15454">
                  <c:v>42122.463229166664</c:v>
                </c:pt>
                <c:pt idx="15455">
                  <c:v>42122.463287037041</c:v>
                </c:pt>
                <c:pt idx="15456">
                  <c:v>42122.463333333333</c:v>
                </c:pt>
                <c:pt idx="15457">
                  <c:v>42122.463391203702</c:v>
                </c:pt>
                <c:pt idx="15458">
                  <c:v>42122.463449074072</c:v>
                </c:pt>
                <c:pt idx="15459">
                  <c:v>42122.463495370372</c:v>
                </c:pt>
                <c:pt idx="15460">
                  <c:v>42122.463553240741</c:v>
                </c:pt>
                <c:pt idx="15461">
                  <c:v>42122.46361111111</c:v>
                </c:pt>
                <c:pt idx="15462">
                  <c:v>42122.46365740741</c:v>
                </c:pt>
                <c:pt idx="15463">
                  <c:v>42122.46371527778</c:v>
                </c:pt>
                <c:pt idx="15464">
                  <c:v>42122.463773148149</c:v>
                </c:pt>
                <c:pt idx="15465">
                  <c:v>42122.463831018518</c:v>
                </c:pt>
                <c:pt idx="15466">
                  <c:v>42122.463877314818</c:v>
                </c:pt>
                <c:pt idx="15467">
                  <c:v>42122.463935185187</c:v>
                </c:pt>
                <c:pt idx="15468">
                  <c:v>42122.463993055557</c:v>
                </c:pt>
                <c:pt idx="15469">
                  <c:v>42122.464039351849</c:v>
                </c:pt>
                <c:pt idx="15470">
                  <c:v>42122.464097222219</c:v>
                </c:pt>
                <c:pt idx="15471">
                  <c:v>42122.464155092595</c:v>
                </c:pt>
                <c:pt idx="15472">
                  <c:v>42122.464201388888</c:v>
                </c:pt>
                <c:pt idx="15473">
                  <c:v>42122.464259259257</c:v>
                </c:pt>
                <c:pt idx="15474">
                  <c:v>42122.464317129627</c:v>
                </c:pt>
                <c:pt idx="15475">
                  <c:v>42122.464363425926</c:v>
                </c:pt>
                <c:pt idx="15476">
                  <c:v>42122.464421296296</c:v>
                </c:pt>
                <c:pt idx="15477">
                  <c:v>42122.464479166665</c:v>
                </c:pt>
                <c:pt idx="15478">
                  <c:v>42122.464525462965</c:v>
                </c:pt>
                <c:pt idx="15479">
                  <c:v>42122.464583333334</c:v>
                </c:pt>
                <c:pt idx="15480">
                  <c:v>42122.464641203704</c:v>
                </c:pt>
                <c:pt idx="15481">
                  <c:v>42122.464687500003</c:v>
                </c:pt>
                <c:pt idx="15482">
                  <c:v>42122.464745370373</c:v>
                </c:pt>
                <c:pt idx="15483">
                  <c:v>42122.464803240742</c:v>
                </c:pt>
                <c:pt idx="15484">
                  <c:v>42122.464861111112</c:v>
                </c:pt>
                <c:pt idx="15485">
                  <c:v>42122.464907407404</c:v>
                </c:pt>
                <c:pt idx="15486">
                  <c:v>42122.464965277781</c:v>
                </c:pt>
                <c:pt idx="15487">
                  <c:v>42122.46502314815</c:v>
                </c:pt>
                <c:pt idx="15488">
                  <c:v>42122.465069444443</c:v>
                </c:pt>
                <c:pt idx="15489">
                  <c:v>42122.465127314812</c:v>
                </c:pt>
                <c:pt idx="15490">
                  <c:v>42122.465185185189</c:v>
                </c:pt>
                <c:pt idx="15491">
                  <c:v>42122.465231481481</c:v>
                </c:pt>
                <c:pt idx="15492">
                  <c:v>42122.465289351851</c:v>
                </c:pt>
                <c:pt idx="15493">
                  <c:v>42122.46534722222</c:v>
                </c:pt>
                <c:pt idx="15494">
                  <c:v>42122.46539351852</c:v>
                </c:pt>
                <c:pt idx="15495">
                  <c:v>42122.465451388889</c:v>
                </c:pt>
                <c:pt idx="15496">
                  <c:v>42122.465509259258</c:v>
                </c:pt>
                <c:pt idx="15497">
                  <c:v>42122.465555555558</c:v>
                </c:pt>
                <c:pt idx="15498">
                  <c:v>42122.465613425928</c:v>
                </c:pt>
                <c:pt idx="15499">
                  <c:v>42122.465671296297</c:v>
                </c:pt>
                <c:pt idx="15500">
                  <c:v>42122.465717592589</c:v>
                </c:pt>
                <c:pt idx="15501">
                  <c:v>42122.465775462966</c:v>
                </c:pt>
                <c:pt idx="15502">
                  <c:v>42122.465833333335</c:v>
                </c:pt>
                <c:pt idx="15503">
                  <c:v>42122.465891203705</c:v>
                </c:pt>
                <c:pt idx="15504">
                  <c:v>42122.465937499997</c:v>
                </c:pt>
                <c:pt idx="15505">
                  <c:v>42122.465995370374</c:v>
                </c:pt>
                <c:pt idx="15506">
                  <c:v>42122.466053240743</c:v>
                </c:pt>
                <c:pt idx="15507">
                  <c:v>42122.466099537036</c:v>
                </c:pt>
                <c:pt idx="15508">
                  <c:v>42122.466157407405</c:v>
                </c:pt>
                <c:pt idx="15509">
                  <c:v>42122.466215277775</c:v>
                </c:pt>
                <c:pt idx="15510">
                  <c:v>42122.466261574074</c:v>
                </c:pt>
                <c:pt idx="15511">
                  <c:v>42122.466319444444</c:v>
                </c:pt>
                <c:pt idx="15512">
                  <c:v>42122.466377314813</c:v>
                </c:pt>
                <c:pt idx="15513">
                  <c:v>42122.466423611113</c:v>
                </c:pt>
                <c:pt idx="15514">
                  <c:v>42122.466481481482</c:v>
                </c:pt>
                <c:pt idx="15515">
                  <c:v>42122.466539351852</c:v>
                </c:pt>
                <c:pt idx="15516">
                  <c:v>42122.466585648152</c:v>
                </c:pt>
                <c:pt idx="15517">
                  <c:v>42122.466643518521</c:v>
                </c:pt>
                <c:pt idx="15518">
                  <c:v>42122.46670138889</c:v>
                </c:pt>
                <c:pt idx="15519">
                  <c:v>42122.466747685183</c:v>
                </c:pt>
                <c:pt idx="15520">
                  <c:v>42122.466805555552</c:v>
                </c:pt>
                <c:pt idx="15521">
                  <c:v>42122.466863425929</c:v>
                </c:pt>
                <c:pt idx="15522">
                  <c:v>42122.466921296298</c:v>
                </c:pt>
                <c:pt idx="15523">
                  <c:v>42122.466967592591</c:v>
                </c:pt>
                <c:pt idx="15524">
                  <c:v>42122.46702546296</c:v>
                </c:pt>
                <c:pt idx="15525">
                  <c:v>42122.467083333337</c:v>
                </c:pt>
                <c:pt idx="15526">
                  <c:v>42122.467129629629</c:v>
                </c:pt>
                <c:pt idx="15527">
                  <c:v>42122.467187499999</c:v>
                </c:pt>
                <c:pt idx="15528">
                  <c:v>42122.467245370368</c:v>
                </c:pt>
                <c:pt idx="15529">
                  <c:v>42122.467291666668</c:v>
                </c:pt>
                <c:pt idx="15530">
                  <c:v>42122.467349537037</c:v>
                </c:pt>
                <c:pt idx="15531">
                  <c:v>42122.467407407406</c:v>
                </c:pt>
                <c:pt idx="15532">
                  <c:v>42122.467453703706</c:v>
                </c:pt>
                <c:pt idx="15533">
                  <c:v>42122.467511574076</c:v>
                </c:pt>
                <c:pt idx="15534">
                  <c:v>42122.467569444445</c:v>
                </c:pt>
                <c:pt idx="15535">
                  <c:v>42122.467615740738</c:v>
                </c:pt>
                <c:pt idx="15536">
                  <c:v>42122.467673611114</c:v>
                </c:pt>
                <c:pt idx="15537">
                  <c:v>42122.467731481483</c:v>
                </c:pt>
                <c:pt idx="15538">
                  <c:v>42122.467777777776</c:v>
                </c:pt>
                <c:pt idx="15539">
                  <c:v>42122.467835648145</c:v>
                </c:pt>
                <c:pt idx="15540">
                  <c:v>42122.467893518522</c:v>
                </c:pt>
                <c:pt idx="15541">
                  <c:v>42122.467939814815</c:v>
                </c:pt>
                <c:pt idx="15542">
                  <c:v>42122.467997685184</c:v>
                </c:pt>
                <c:pt idx="15543">
                  <c:v>42122.468055555553</c:v>
                </c:pt>
                <c:pt idx="15544">
                  <c:v>42122.468113425923</c:v>
                </c:pt>
                <c:pt idx="15545">
                  <c:v>42122.468159722222</c:v>
                </c:pt>
                <c:pt idx="15546">
                  <c:v>42122.468217592592</c:v>
                </c:pt>
                <c:pt idx="15547">
                  <c:v>42122.468275462961</c:v>
                </c:pt>
                <c:pt idx="15548">
                  <c:v>42122.468321759261</c:v>
                </c:pt>
                <c:pt idx="15549">
                  <c:v>42122.46837962963</c:v>
                </c:pt>
                <c:pt idx="15550">
                  <c:v>42122.4684375</c:v>
                </c:pt>
                <c:pt idx="15551">
                  <c:v>42122.4684837963</c:v>
                </c:pt>
                <c:pt idx="15552">
                  <c:v>42122.468541666669</c:v>
                </c:pt>
                <c:pt idx="15553">
                  <c:v>42122.468599537038</c:v>
                </c:pt>
                <c:pt idx="15554">
                  <c:v>42122.468645833331</c:v>
                </c:pt>
                <c:pt idx="15555">
                  <c:v>42122.4687037037</c:v>
                </c:pt>
                <c:pt idx="15556">
                  <c:v>42122.468761574077</c:v>
                </c:pt>
                <c:pt idx="15557">
                  <c:v>42122.468807870369</c:v>
                </c:pt>
                <c:pt idx="15558">
                  <c:v>42122.468865740739</c:v>
                </c:pt>
                <c:pt idx="15559">
                  <c:v>42122.468923611108</c:v>
                </c:pt>
                <c:pt idx="15560">
                  <c:v>42122.468969907408</c:v>
                </c:pt>
                <c:pt idx="15561">
                  <c:v>42122.469027777777</c:v>
                </c:pt>
                <c:pt idx="15562">
                  <c:v>42122.469085648147</c:v>
                </c:pt>
                <c:pt idx="15563">
                  <c:v>42122.469143518516</c:v>
                </c:pt>
                <c:pt idx="15564">
                  <c:v>42122.469189814816</c:v>
                </c:pt>
                <c:pt idx="15565">
                  <c:v>42122.469247685185</c:v>
                </c:pt>
                <c:pt idx="15566">
                  <c:v>42122.469305555554</c:v>
                </c:pt>
                <c:pt idx="15567">
                  <c:v>42122.469351851854</c:v>
                </c:pt>
                <c:pt idx="15568">
                  <c:v>42122.469409722224</c:v>
                </c:pt>
                <c:pt idx="15569">
                  <c:v>42122.469467592593</c:v>
                </c:pt>
                <c:pt idx="15570">
                  <c:v>42122.469513888886</c:v>
                </c:pt>
                <c:pt idx="15571">
                  <c:v>42122.469571759262</c:v>
                </c:pt>
                <c:pt idx="15572">
                  <c:v>42122.469629629632</c:v>
                </c:pt>
                <c:pt idx="15573">
                  <c:v>42122.469675925924</c:v>
                </c:pt>
                <c:pt idx="15574">
                  <c:v>42122.469733796293</c:v>
                </c:pt>
                <c:pt idx="15575">
                  <c:v>42122.46979166667</c:v>
                </c:pt>
                <c:pt idx="15576">
                  <c:v>42122.469837962963</c:v>
                </c:pt>
                <c:pt idx="15577">
                  <c:v>42122.469895833332</c:v>
                </c:pt>
                <c:pt idx="15578">
                  <c:v>42122.469953703701</c:v>
                </c:pt>
                <c:pt idx="15579">
                  <c:v>42122.47</c:v>
                </c:pt>
                <c:pt idx="15580">
                  <c:v>42122.470057870371</c:v>
                </c:pt>
                <c:pt idx="15581">
                  <c:v>42122.47011574074</c:v>
                </c:pt>
                <c:pt idx="15582">
                  <c:v>42122.470173611109</c:v>
                </c:pt>
                <c:pt idx="15583">
                  <c:v>42122.470219907409</c:v>
                </c:pt>
                <c:pt idx="15584">
                  <c:v>42122.470277777778</c:v>
                </c:pt>
                <c:pt idx="15585">
                  <c:v>42122.470335648148</c:v>
                </c:pt>
                <c:pt idx="15586">
                  <c:v>42122.470381944448</c:v>
                </c:pt>
                <c:pt idx="15587">
                  <c:v>42122.470439814817</c:v>
                </c:pt>
                <c:pt idx="15588">
                  <c:v>42122.470497685186</c:v>
                </c:pt>
                <c:pt idx="15589">
                  <c:v>42122.470543981479</c:v>
                </c:pt>
                <c:pt idx="15590">
                  <c:v>42122.470601851855</c:v>
                </c:pt>
                <c:pt idx="15591">
                  <c:v>42122.470659722225</c:v>
                </c:pt>
                <c:pt idx="15592">
                  <c:v>42122.470706018517</c:v>
                </c:pt>
                <c:pt idx="15593">
                  <c:v>42122.470763888887</c:v>
                </c:pt>
                <c:pt idx="15594">
                  <c:v>42122.470821759256</c:v>
                </c:pt>
                <c:pt idx="15595">
                  <c:v>42122.470868055556</c:v>
                </c:pt>
                <c:pt idx="15596">
                  <c:v>42122.470925925925</c:v>
                </c:pt>
                <c:pt idx="15597">
                  <c:v>42122.470983796295</c:v>
                </c:pt>
                <c:pt idx="15598">
                  <c:v>42122.471030092594</c:v>
                </c:pt>
                <c:pt idx="15599">
                  <c:v>42122.471087962964</c:v>
                </c:pt>
                <c:pt idx="15600">
                  <c:v>42122.471145833333</c:v>
                </c:pt>
                <c:pt idx="15601">
                  <c:v>42122.471203703702</c:v>
                </c:pt>
                <c:pt idx="15602">
                  <c:v>42122.471250000002</c:v>
                </c:pt>
                <c:pt idx="15603">
                  <c:v>42122.471307870372</c:v>
                </c:pt>
                <c:pt idx="15604">
                  <c:v>42122.471365740741</c:v>
                </c:pt>
                <c:pt idx="15605">
                  <c:v>42122.471412037034</c:v>
                </c:pt>
                <c:pt idx="15606">
                  <c:v>42122.47146990741</c:v>
                </c:pt>
                <c:pt idx="15607">
                  <c:v>42122.47152777778</c:v>
                </c:pt>
                <c:pt idx="15608">
                  <c:v>42122.471574074072</c:v>
                </c:pt>
                <c:pt idx="15609">
                  <c:v>42122.471631944441</c:v>
                </c:pt>
                <c:pt idx="15610">
                  <c:v>42122.471689814818</c:v>
                </c:pt>
                <c:pt idx="15611">
                  <c:v>42122.471736111111</c:v>
                </c:pt>
                <c:pt idx="15612">
                  <c:v>42122.47179398148</c:v>
                </c:pt>
                <c:pt idx="15613">
                  <c:v>42122.471851851849</c:v>
                </c:pt>
                <c:pt idx="15614">
                  <c:v>42122.471898148149</c:v>
                </c:pt>
                <c:pt idx="15615">
                  <c:v>42122.471956018519</c:v>
                </c:pt>
                <c:pt idx="15616">
                  <c:v>42122.472013888888</c:v>
                </c:pt>
                <c:pt idx="15617">
                  <c:v>42122.472060185188</c:v>
                </c:pt>
                <c:pt idx="15618">
                  <c:v>42122.472118055557</c:v>
                </c:pt>
                <c:pt idx="15619">
                  <c:v>42122.472175925926</c:v>
                </c:pt>
                <c:pt idx="15620">
                  <c:v>42122.472233796296</c:v>
                </c:pt>
                <c:pt idx="15621">
                  <c:v>42122.472280092596</c:v>
                </c:pt>
                <c:pt idx="15622">
                  <c:v>42122.472337962965</c:v>
                </c:pt>
                <c:pt idx="15623">
                  <c:v>42122.472395833334</c:v>
                </c:pt>
                <c:pt idx="15624">
                  <c:v>42122.472442129627</c:v>
                </c:pt>
                <c:pt idx="15625">
                  <c:v>42122.472500000003</c:v>
                </c:pt>
                <c:pt idx="15626">
                  <c:v>42122.472557870373</c:v>
                </c:pt>
                <c:pt idx="15627">
                  <c:v>42122.472604166665</c:v>
                </c:pt>
                <c:pt idx="15628">
                  <c:v>42122.472662037035</c:v>
                </c:pt>
                <c:pt idx="15629">
                  <c:v>42122.472719907404</c:v>
                </c:pt>
                <c:pt idx="15630">
                  <c:v>42122.472766203704</c:v>
                </c:pt>
                <c:pt idx="15631">
                  <c:v>42122.472824074073</c:v>
                </c:pt>
                <c:pt idx="15632">
                  <c:v>42122.472881944443</c:v>
                </c:pt>
                <c:pt idx="15633">
                  <c:v>42122.472928240742</c:v>
                </c:pt>
                <c:pt idx="15634">
                  <c:v>42122.472986111112</c:v>
                </c:pt>
                <c:pt idx="15635">
                  <c:v>42122.473043981481</c:v>
                </c:pt>
                <c:pt idx="15636">
                  <c:v>42122.473090277781</c:v>
                </c:pt>
                <c:pt idx="15637">
                  <c:v>42122.47314814815</c:v>
                </c:pt>
                <c:pt idx="15638">
                  <c:v>42122.47320601852</c:v>
                </c:pt>
                <c:pt idx="15639">
                  <c:v>42122.473263888889</c:v>
                </c:pt>
                <c:pt idx="15640">
                  <c:v>42122.473310185182</c:v>
                </c:pt>
                <c:pt idx="15641">
                  <c:v>42122.473368055558</c:v>
                </c:pt>
                <c:pt idx="15642">
                  <c:v>42122.473425925928</c:v>
                </c:pt>
                <c:pt idx="15643">
                  <c:v>42122.47347222222</c:v>
                </c:pt>
                <c:pt idx="15644">
                  <c:v>42122.473530092589</c:v>
                </c:pt>
                <c:pt idx="15645">
                  <c:v>42122.473587962966</c:v>
                </c:pt>
                <c:pt idx="15646">
                  <c:v>42122.473634259259</c:v>
                </c:pt>
                <c:pt idx="15647">
                  <c:v>42122.473692129628</c:v>
                </c:pt>
                <c:pt idx="15648">
                  <c:v>42122.473749999997</c:v>
                </c:pt>
                <c:pt idx="15649">
                  <c:v>42122.473796296297</c:v>
                </c:pt>
                <c:pt idx="15650">
                  <c:v>42122.473854166667</c:v>
                </c:pt>
                <c:pt idx="15651">
                  <c:v>42122.473912037036</c:v>
                </c:pt>
                <c:pt idx="15652">
                  <c:v>42122.473958333336</c:v>
                </c:pt>
                <c:pt idx="15653">
                  <c:v>42122.474016203705</c:v>
                </c:pt>
                <c:pt idx="15654">
                  <c:v>42122.474074074074</c:v>
                </c:pt>
                <c:pt idx="15655">
                  <c:v>42122.474120370367</c:v>
                </c:pt>
                <c:pt idx="15656">
                  <c:v>42122.474178240744</c:v>
                </c:pt>
                <c:pt idx="15657">
                  <c:v>42122.474236111113</c:v>
                </c:pt>
                <c:pt idx="15658">
                  <c:v>42122.474282407406</c:v>
                </c:pt>
                <c:pt idx="15659">
                  <c:v>42122.474340277775</c:v>
                </c:pt>
                <c:pt idx="15660">
                  <c:v>42122.474398148152</c:v>
                </c:pt>
                <c:pt idx="15661">
                  <c:v>42122.474456018521</c:v>
                </c:pt>
                <c:pt idx="15662">
                  <c:v>42122.474502314813</c:v>
                </c:pt>
                <c:pt idx="15663">
                  <c:v>42122.474560185183</c:v>
                </c:pt>
                <c:pt idx="15664">
                  <c:v>42122.474618055552</c:v>
                </c:pt>
                <c:pt idx="15665">
                  <c:v>42122.474664351852</c:v>
                </c:pt>
                <c:pt idx="15666">
                  <c:v>42122.474722222221</c:v>
                </c:pt>
                <c:pt idx="15667">
                  <c:v>42122.474780092591</c:v>
                </c:pt>
                <c:pt idx="15668">
                  <c:v>42122.474826388891</c:v>
                </c:pt>
                <c:pt idx="15669">
                  <c:v>42122.47488425926</c:v>
                </c:pt>
                <c:pt idx="15670">
                  <c:v>42122.474942129629</c:v>
                </c:pt>
                <c:pt idx="15671">
                  <c:v>42122.474988425929</c:v>
                </c:pt>
                <c:pt idx="15672">
                  <c:v>42122.475046296298</c:v>
                </c:pt>
                <c:pt idx="15673">
                  <c:v>42122.475104166668</c:v>
                </c:pt>
                <c:pt idx="15674">
                  <c:v>42122.47515046296</c:v>
                </c:pt>
                <c:pt idx="15675">
                  <c:v>42122.475208333337</c:v>
                </c:pt>
                <c:pt idx="15676">
                  <c:v>42122.475266203706</c:v>
                </c:pt>
                <c:pt idx="15677">
                  <c:v>42122.475312499999</c:v>
                </c:pt>
                <c:pt idx="15678">
                  <c:v>42122.475370370368</c:v>
                </c:pt>
                <c:pt idx="15679">
                  <c:v>42122.475428240738</c:v>
                </c:pt>
                <c:pt idx="15680">
                  <c:v>42122.475486111114</c:v>
                </c:pt>
                <c:pt idx="15681">
                  <c:v>42122.475532407407</c:v>
                </c:pt>
                <c:pt idx="15682">
                  <c:v>42122.475590277776</c:v>
                </c:pt>
                <c:pt idx="15683">
                  <c:v>42122.475648148145</c:v>
                </c:pt>
                <c:pt idx="15684">
                  <c:v>42122.475694444445</c:v>
                </c:pt>
                <c:pt idx="15685">
                  <c:v>42122.475752314815</c:v>
                </c:pt>
                <c:pt idx="15686">
                  <c:v>42122.475810185184</c:v>
                </c:pt>
                <c:pt idx="15687">
                  <c:v>42122.475856481484</c:v>
                </c:pt>
                <c:pt idx="15688">
                  <c:v>42122.475914351853</c:v>
                </c:pt>
                <c:pt idx="15689">
                  <c:v>42122.475972222222</c:v>
                </c:pt>
                <c:pt idx="15690">
                  <c:v>42122.476018518515</c:v>
                </c:pt>
                <c:pt idx="15691">
                  <c:v>42122.476076388892</c:v>
                </c:pt>
                <c:pt idx="15692">
                  <c:v>42122.476134259261</c:v>
                </c:pt>
                <c:pt idx="15693">
                  <c:v>42122.476180555554</c:v>
                </c:pt>
                <c:pt idx="15694">
                  <c:v>42122.476238425923</c:v>
                </c:pt>
                <c:pt idx="15695">
                  <c:v>42122.4762962963</c:v>
                </c:pt>
                <c:pt idx="15696">
                  <c:v>42122.476342592592</c:v>
                </c:pt>
                <c:pt idx="15697">
                  <c:v>42122.476400462961</c:v>
                </c:pt>
                <c:pt idx="15698">
                  <c:v>42122.476458333331</c:v>
                </c:pt>
                <c:pt idx="15699">
                  <c:v>42122.4765162037</c:v>
                </c:pt>
                <c:pt idx="15700">
                  <c:v>42122.4765625</c:v>
                </c:pt>
                <c:pt idx="15701">
                  <c:v>42122.476620370369</c:v>
                </c:pt>
                <c:pt idx="15702">
                  <c:v>42122.476678240739</c:v>
                </c:pt>
                <c:pt idx="15703">
                  <c:v>42122.476724537039</c:v>
                </c:pt>
                <c:pt idx="15704">
                  <c:v>42122.476782407408</c:v>
                </c:pt>
                <c:pt idx="15705">
                  <c:v>42122.476840277777</c:v>
                </c:pt>
                <c:pt idx="15706">
                  <c:v>42122.476886574077</c:v>
                </c:pt>
                <c:pt idx="15707">
                  <c:v>42122.476944444446</c:v>
                </c:pt>
                <c:pt idx="15708">
                  <c:v>42122.477002314816</c:v>
                </c:pt>
                <c:pt idx="15709">
                  <c:v>42122.477048611108</c:v>
                </c:pt>
                <c:pt idx="15710">
                  <c:v>42122.477106481485</c:v>
                </c:pt>
                <c:pt idx="15711">
                  <c:v>42122.477164351854</c:v>
                </c:pt>
                <c:pt idx="15712">
                  <c:v>42122.477210648147</c:v>
                </c:pt>
                <c:pt idx="15713">
                  <c:v>42122.477268518516</c:v>
                </c:pt>
                <c:pt idx="15714">
                  <c:v>42122.477326388886</c:v>
                </c:pt>
                <c:pt idx="15715">
                  <c:v>42122.477372685185</c:v>
                </c:pt>
                <c:pt idx="15716">
                  <c:v>42122.477430555555</c:v>
                </c:pt>
                <c:pt idx="15717">
                  <c:v>42122.477488425924</c:v>
                </c:pt>
                <c:pt idx="15718">
                  <c:v>42122.477546296293</c:v>
                </c:pt>
                <c:pt idx="15719">
                  <c:v>42122.477592592593</c:v>
                </c:pt>
                <c:pt idx="15720">
                  <c:v>42122.477650462963</c:v>
                </c:pt>
                <c:pt idx="15721">
                  <c:v>42122.477708333332</c:v>
                </c:pt>
                <c:pt idx="15722">
                  <c:v>42122.477754629632</c:v>
                </c:pt>
                <c:pt idx="15723">
                  <c:v>42122.477812500001</c:v>
                </c:pt>
                <c:pt idx="15724">
                  <c:v>42122.477870370371</c:v>
                </c:pt>
                <c:pt idx="15725">
                  <c:v>42122.477916666663</c:v>
                </c:pt>
                <c:pt idx="15726">
                  <c:v>42122.47797453704</c:v>
                </c:pt>
                <c:pt idx="15727">
                  <c:v>42122.478032407409</c:v>
                </c:pt>
                <c:pt idx="15728">
                  <c:v>42122.478078703702</c:v>
                </c:pt>
                <c:pt idx="15729">
                  <c:v>42122.478136574071</c:v>
                </c:pt>
                <c:pt idx="15730">
                  <c:v>42122.478194444448</c:v>
                </c:pt>
                <c:pt idx="15731">
                  <c:v>42122.47824074074</c:v>
                </c:pt>
                <c:pt idx="15732">
                  <c:v>42122.478298611109</c:v>
                </c:pt>
                <c:pt idx="15733">
                  <c:v>42122.478356481479</c:v>
                </c:pt>
                <c:pt idx="15734">
                  <c:v>42122.478402777779</c:v>
                </c:pt>
                <c:pt idx="15735">
                  <c:v>42122.478460648148</c:v>
                </c:pt>
                <c:pt idx="15736">
                  <c:v>42122.478518518517</c:v>
                </c:pt>
                <c:pt idx="15737">
                  <c:v>42122.478564814817</c:v>
                </c:pt>
                <c:pt idx="15738">
                  <c:v>42122.478622685187</c:v>
                </c:pt>
                <c:pt idx="15739">
                  <c:v>42122.478680555556</c:v>
                </c:pt>
                <c:pt idx="15740">
                  <c:v>42122.478738425925</c:v>
                </c:pt>
                <c:pt idx="15741">
                  <c:v>42122.478784722225</c:v>
                </c:pt>
                <c:pt idx="15742">
                  <c:v>42122.478842592594</c:v>
                </c:pt>
                <c:pt idx="15743">
                  <c:v>42122.478900462964</c:v>
                </c:pt>
                <c:pt idx="15744">
                  <c:v>42122.478946759256</c:v>
                </c:pt>
                <c:pt idx="15745">
                  <c:v>42122.479004629633</c:v>
                </c:pt>
                <c:pt idx="15746">
                  <c:v>42122.479062500002</c:v>
                </c:pt>
                <c:pt idx="15747">
                  <c:v>42122.479108796295</c:v>
                </c:pt>
                <c:pt idx="15748">
                  <c:v>42122.479166666664</c:v>
                </c:pt>
                <c:pt idx="15749">
                  <c:v>42122.479224537034</c:v>
                </c:pt>
                <c:pt idx="15750">
                  <c:v>42122.479270833333</c:v>
                </c:pt>
                <c:pt idx="15751">
                  <c:v>42122.479328703703</c:v>
                </c:pt>
                <c:pt idx="15752">
                  <c:v>42122.479386574072</c:v>
                </c:pt>
                <c:pt idx="15753">
                  <c:v>42122.479432870372</c:v>
                </c:pt>
                <c:pt idx="15754">
                  <c:v>42122.479490740741</c:v>
                </c:pt>
                <c:pt idx="15755">
                  <c:v>42122.479548611111</c:v>
                </c:pt>
                <c:pt idx="15756">
                  <c:v>42122.479594907411</c:v>
                </c:pt>
                <c:pt idx="15757">
                  <c:v>42122.47965277778</c:v>
                </c:pt>
                <c:pt idx="15758">
                  <c:v>42122.479710648149</c:v>
                </c:pt>
                <c:pt idx="15759">
                  <c:v>42122.479768518519</c:v>
                </c:pt>
                <c:pt idx="15760">
                  <c:v>42122.479814814818</c:v>
                </c:pt>
                <c:pt idx="15761">
                  <c:v>42122.479872685188</c:v>
                </c:pt>
                <c:pt idx="15762">
                  <c:v>42122.479930555557</c:v>
                </c:pt>
                <c:pt idx="15763">
                  <c:v>42122.47997685185</c:v>
                </c:pt>
                <c:pt idx="15764">
                  <c:v>42122.480034722219</c:v>
                </c:pt>
                <c:pt idx="15765">
                  <c:v>42122.480092592596</c:v>
                </c:pt>
                <c:pt idx="15766">
                  <c:v>42122.480138888888</c:v>
                </c:pt>
                <c:pt idx="15767">
                  <c:v>42122.480196759258</c:v>
                </c:pt>
                <c:pt idx="15768">
                  <c:v>42122.480254629627</c:v>
                </c:pt>
                <c:pt idx="15769">
                  <c:v>42122.480300925927</c:v>
                </c:pt>
                <c:pt idx="15770">
                  <c:v>42122.480358796296</c:v>
                </c:pt>
                <c:pt idx="15771">
                  <c:v>42122.480416666665</c:v>
                </c:pt>
                <c:pt idx="15772">
                  <c:v>42122.480462962965</c:v>
                </c:pt>
                <c:pt idx="15773">
                  <c:v>42122.480520833335</c:v>
                </c:pt>
                <c:pt idx="15774">
                  <c:v>42122.480578703704</c:v>
                </c:pt>
                <c:pt idx="15775">
                  <c:v>42122.480624999997</c:v>
                </c:pt>
                <c:pt idx="15776">
                  <c:v>42122.480682870373</c:v>
                </c:pt>
                <c:pt idx="15777">
                  <c:v>42122.480740740742</c:v>
                </c:pt>
                <c:pt idx="15778">
                  <c:v>42122.480798611112</c:v>
                </c:pt>
                <c:pt idx="15779">
                  <c:v>42122.480844907404</c:v>
                </c:pt>
                <c:pt idx="15780">
                  <c:v>42122.480902777781</c:v>
                </c:pt>
                <c:pt idx="15781">
                  <c:v>42122.48096064815</c:v>
                </c:pt>
                <c:pt idx="15782">
                  <c:v>42122.481006944443</c:v>
                </c:pt>
                <c:pt idx="15783">
                  <c:v>42122.481064814812</c:v>
                </c:pt>
                <c:pt idx="15784">
                  <c:v>42122.481122685182</c:v>
                </c:pt>
                <c:pt idx="15785">
                  <c:v>42122.481168981481</c:v>
                </c:pt>
                <c:pt idx="15786">
                  <c:v>42122.481226851851</c:v>
                </c:pt>
                <c:pt idx="15787">
                  <c:v>42122.48128472222</c:v>
                </c:pt>
                <c:pt idx="15788">
                  <c:v>42122.48133101852</c:v>
                </c:pt>
                <c:pt idx="15789">
                  <c:v>42122.481388888889</c:v>
                </c:pt>
                <c:pt idx="15790">
                  <c:v>42122.481446759259</c:v>
                </c:pt>
                <c:pt idx="15791">
                  <c:v>42122.481493055559</c:v>
                </c:pt>
                <c:pt idx="15792">
                  <c:v>42122.481550925928</c:v>
                </c:pt>
                <c:pt idx="15793">
                  <c:v>42122.481608796297</c:v>
                </c:pt>
                <c:pt idx="15794">
                  <c:v>42122.48165509259</c:v>
                </c:pt>
                <c:pt idx="15795">
                  <c:v>42122.481712962966</c:v>
                </c:pt>
                <c:pt idx="15796">
                  <c:v>42122.481770833336</c:v>
                </c:pt>
                <c:pt idx="15797">
                  <c:v>42122.481828703705</c:v>
                </c:pt>
                <c:pt idx="15798">
                  <c:v>42122.481874999998</c:v>
                </c:pt>
                <c:pt idx="15799">
                  <c:v>42122.481932870367</c:v>
                </c:pt>
                <c:pt idx="15800">
                  <c:v>42122.481990740744</c:v>
                </c:pt>
                <c:pt idx="15801">
                  <c:v>42122.482037037036</c:v>
                </c:pt>
                <c:pt idx="15802">
                  <c:v>42122.482094907406</c:v>
                </c:pt>
                <c:pt idx="15803">
                  <c:v>42122.482152777775</c:v>
                </c:pt>
                <c:pt idx="15804">
                  <c:v>42122.482199074075</c:v>
                </c:pt>
                <c:pt idx="15805">
                  <c:v>42122.482256944444</c:v>
                </c:pt>
                <c:pt idx="15806">
                  <c:v>42122.482314814813</c:v>
                </c:pt>
                <c:pt idx="15807">
                  <c:v>42122.482361111113</c:v>
                </c:pt>
                <c:pt idx="15808">
                  <c:v>42122.482418981483</c:v>
                </c:pt>
                <c:pt idx="15809">
                  <c:v>42122.482476851852</c:v>
                </c:pt>
                <c:pt idx="15810">
                  <c:v>42122.482523148145</c:v>
                </c:pt>
                <c:pt idx="15811">
                  <c:v>42122.482581018521</c:v>
                </c:pt>
                <c:pt idx="15812">
                  <c:v>42122.482638888891</c:v>
                </c:pt>
                <c:pt idx="15813">
                  <c:v>42122.482685185183</c:v>
                </c:pt>
                <c:pt idx="15814">
                  <c:v>42122.482743055552</c:v>
                </c:pt>
                <c:pt idx="15815">
                  <c:v>42122.482800925929</c:v>
                </c:pt>
                <c:pt idx="15816">
                  <c:v>42122.482847222222</c:v>
                </c:pt>
                <c:pt idx="15817">
                  <c:v>42122.482905092591</c:v>
                </c:pt>
                <c:pt idx="15818">
                  <c:v>42122.48296296296</c:v>
                </c:pt>
                <c:pt idx="15819">
                  <c:v>42122.483020833337</c:v>
                </c:pt>
                <c:pt idx="15820">
                  <c:v>42122.483067129629</c:v>
                </c:pt>
                <c:pt idx="15821">
                  <c:v>42122.483124999999</c:v>
                </c:pt>
                <c:pt idx="15822">
                  <c:v>42122.483182870368</c:v>
                </c:pt>
                <c:pt idx="15823">
                  <c:v>42122.483229166668</c:v>
                </c:pt>
                <c:pt idx="15824">
                  <c:v>42122.483287037037</c:v>
                </c:pt>
                <c:pt idx="15825">
                  <c:v>42122.483344907407</c:v>
                </c:pt>
                <c:pt idx="15826">
                  <c:v>42122.483391203707</c:v>
                </c:pt>
                <c:pt idx="15827">
                  <c:v>42122.483449074076</c:v>
                </c:pt>
                <c:pt idx="15828">
                  <c:v>42122.483506944445</c:v>
                </c:pt>
                <c:pt idx="15829">
                  <c:v>42122.483553240738</c:v>
                </c:pt>
                <c:pt idx="15830">
                  <c:v>42122.483611111114</c:v>
                </c:pt>
                <c:pt idx="15831">
                  <c:v>42122.483668981484</c:v>
                </c:pt>
                <c:pt idx="15832">
                  <c:v>42122.483715277776</c:v>
                </c:pt>
                <c:pt idx="15833">
                  <c:v>42122.483773148146</c:v>
                </c:pt>
                <c:pt idx="15834">
                  <c:v>42122.483831018515</c:v>
                </c:pt>
                <c:pt idx="15835">
                  <c:v>42122.483877314815</c:v>
                </c:pt>
                <c:pt idx="15836">
                  <c:v>42122.483935185184</c:v>
                </c:pt>
                <c:pt idx="15837">
                  <c:v>42122.483993055554</c:v>
                </c:pt>
                <c:pt idx="15838">
                  <c:v>42122.484050925923</c:v>
                </c:pt>
                <c:pt idx="15839">
                  <c:v>42122.484097222223</c:v>
                </c:pt>
                <c:pt idx="15840">
                  <c:v>42122.484155092592</c:v>
                </c:pt>
                <c:pt idx="15841">
                  <c:v>42122.484212962961</c:v>
                </c:pt>
                <c:pt idx="15842">
                  <c:v>42122.484259259261</c:v>
                </c:pt>
                <c:pt idx="15843">
                  <c:v>42122.484317129631</c:v>
                </c:pt>
                <c:pt idx="15844">
                  <c:v>42122.484375</c:v>
                </c:pt>
                <c:pt idx="15845">
                  <c:v>42122.4844212963</c:v>
                </c:pt>
                <c:pt idx="15846">
                  <c:v>42122.484479166669</c:v>
                </c:pt>
                <c:pt idx="15847">
                  <c:v>42122.484537037039</c:v>
                </c:pt>
                <c:pt idx="15848">
                  <c:v>42122.484583333331</c:v>
                </c:pt>
                <c:pt idx="15849">
                  <c:v>42122.4846412037</c:v>
                </c:pt>
                <c:pt idx="15850">
                  <c:v>42122.484699074077</c:v>
                </c:pt>
                <c:pt idx="15851">
                  <c:v>42122.48474537037</c:v>
                </c:pt>
                <c:pt idx="15852">
                  <c:v>42122.484803240739</c:v>
                </c:pt>
                <c:pt idx="15853">
                  <c:v>42122.484861111108</c:v>
                </c:pt>
                <c:pt idx="15854">
                  <c:v>42122.484907407408</c:v>
                </c:pt>
                <c:pt idx="15855">
                  <c:v>42122.484965277778</c:v>
                </c:pt>
                <c:pt idx="15856">
                  <c:v>42122.485023148147</c:v>
                </c:pt>
                <c:pt idx="15857">
                  <c:v>42122.485081018516</c:v>
                </c:pt>
                <c:pt idx="15858">
                  <c:v>42122.485127314816</c:v>
                </c:pt>
                <c:pt idx="15859">
                  <c:v>42122.485185185185</c:v>
                </c:pt>
                <c:pt idx="15860">
                  <c:v>42122.485243055555</c:v>
                </c:pt>
                <c:pt idx="15861">
                  <c:v>42122.485289351855</c:v>
                </c:pt>
                <c:pt idx="15862">
                  <c:v>42122.485347222224</c:v>
                </c:pt>
                <c:pt idx="15863">
                  <c:v>42122.485405092593</c:v>
                </c:pt>
                <c:pt idx="15864">
                  <c:v>42122.485451388886</c:v>
                </c:pt>
                <c:pt idx="15865">
                  <c:v>42122.485509259262</c:v>
                </c:pt>
                <c:pt idx="15866">
                  <c:v>42122.485567129632</c:v>
                </c:pt>
                <c:pt idx="15867">
                  <c:v>42122.485613425924</c:v>
                </c:pt>
                <c:pt idx="15868">
                  <c:v>42122.485671296294</c:v>
                </c:pt>
                <c:pt idx="15869">
                  <c:v>42122.485729166663</c:v>
                </c:pt>
                <c:pt idx="15870">
                  <c:v>42122.485775462963</c:v>
                </c:pt>
                <c:pt idx="15871">
                  <c:v>42122.485833333332</c:v>
                </c:pt>
                <c:pt idx="15872">
                  <c:v>42122.485891203702</c:v>
                </c:pt>
                <c:pt idx="15873">
                  <c:v>42122.485937500001</c:v>
                </c:pt>
                <c:pt idx="15874">
                  <c:v>42122.485995370371</c:v>
                </c:pt>
                <c:pt idx="15875">
                  <c:v>42122.48605324074</c:v>
                </c:pt>
                <c:pt idx="15876">
                  <c:v>42122.486111111109</c:v>
                </c:pt>
                <c:pt idx="15877">
                  <c:v>42122.486157407409</c:v>
                </c:pt>
                <c:pt idx="15878">
                  <c:v>42122.486215277779</c:v>
                </c:pt>
                <c:pt idx="15879">
                  <c:v>42122.486273148148</c:v>
                </c:pt>
                <c:pt idx="15880">
                  <c:v>42122.486319444448</c:v>
                </c:pt>
                <c:pt idx="15881">
                  <c:v>42122.486377314817</c:v>
                </c:pt>
                <c:pt idx="15882">
                  <c:v>42122.486435185187</c:v>
                </c:pt>
                <c:pt idx="15883">
                  <c:v>42122.486481481479</c:v>
                </c:pt>
                <c:pt idx="15884">
                  <c:v>42122.486539351848</c:v>
                </c:pt>
                <c:pt idx="15885">
                  <c:v>42122.486597222225</c:v>
                </c:pt>
                <c:pt idx="15886">
                  <c:v>42122.486643518518</c:v>
                </c:pt>
                <c:pt idx="15887">
                  <c:v>42122.486701388887</c:v>
                </c:pt>
                <c:pt idx="15888">
                  <c:v>42122.486759259256</c:v>
                </c:pt>
                <c:pt idx="15889">
                  <c:v>42122.486805555556</c:v>
                </c:pt>
                <c:pt idx="15890">
                  <c:v>42122.486863425926</c:v>
                </c:pt>
                <c:pt idx="15891">
                  <c:v>42122.486921296295</c:v>
                </c:pt>
                <c:pt idx="15892">
                  <c:v>42122.486967592595</c:v>
                </c:pt>
                <c:pt idx="15893">
                  <c:v>42122.487025462964</c:v>
                </c:pt>
                <c:pt idx="15894">
                  <c:v>42122.487083333333</c:v>
                </c:pt>
                <c:pt idx="15895">
                  <c:v>42122.487141203703</c:v>
                </c:pt>
                <c:pt idx="15896">
                  <c:v>42122.487187500003</c:v>
                </c:pt>
                <c:pt idx="15897">
                  <c:v>42122.487245370372</c:v>
                </c:pt>
                <c:pt idx="15898">
                  <c:v>42122.487303240741</c:v>
                </c:pt>
                <c:pt idx="15899">
                  <c:v>42122.487349537034</c:v>
                </c:pt>
                <c:pt idx="15900">
                  <c:v>42122.487407407411</c:v>
                </c:pt>
                <c:pt idx="15901">
                  <c:v>42122.48746527778</c:v>
                </c:pt>
                <c:pt idx="15902">
                  <c:v>42122.487511574072</c:v>
                </c:pt>
                <c:pt idx="15903">
                  <c:v>42122.487569444442</c:v>
                </c:pt>
                <c:pt idx="15904">
                  <c:v>42122.487627314818</c:v>
                </c:pt>
                <c:pt idx="15905">
                  <c:v>42122.487673611111</c:v>
                </c:pt>
                <c:pt idx="15906">
                  <c:v>42122.48773148148</c:v>
                </c:pt>
                <c:pt idx="15907">
                  <c:v>42122.48778935185</c:v>
                </c:pt>
                <c:pt idx="15908">
                  <c:v>42122.487835648149</c:v>
                </c:pt>
                <c:pt idx="15909">
                  <c:v>42122.487893518519</c:v>
                </c:pt>
                <c:pt idx="15910">
                  <c:v>42122.487951388888</c:v>
                </c:pt>
                <c:pt idx="15911">
                  <c:v>42122.487997685188</c:v>
                </c:pt>
                <c:pt idx="15912">
                  <c:v>42122.488055555557</c:v>
                </c:pt>
                <c:pt idx="15913">
                  <c:v>42122.488113425927</c:v>
                </c:pt>
                <c:pt idx="15914">
                  <c:v>42122.488159722219</c:v>
                </c:pt>
                <c:pt idx="15915">
                  <c:v>42122.488217592596</c:v>
                </c:pt>
                <c:pt idx="15916">
                  <c:v>42122.488275462965</c:v>
                </c:pt>
                <c:pt idx="15917">
                  <c:v>42122.488333333335</c:v>
                </c:pt>
                <c:pt idx="15918">
                  <c:v>42122.488379629627</c:v>
                </c:pt>
                <c:pt idx="15919">
                  <c:v>42122.488437499997</c:v>
                </c:pt>
                <c:pt idx="15920">
                  <c:v>42122.488495370373</c:v>
                </c:pt>
                <c:pt idx="15921">
                  <c:v>42122.488541666666</c:v>
                </c:pt>
                <c:pt idx="15922">
                  <c:v>42122.488599537035</c:v>
                </c:pt>
                <c:pt idx="15923">
                  <c:v>42122.488657407404</c:v>
                </c:pt>
                <c:pt idx="15924">
                  <c:v>42122.488703703704</c:v>
                </c:pt>
                <c:pt idx="15925">
                  <c:v>42122.488761574074</c:v>
                </c:pt>
                <c:pt idx="15926">
                  <c:v>42122.488819444443</c:v>
                </c:pt>
                <c:pt idx="15927">
                  <c:v>42122.488865740743</c:v>
                </c:pt>
                <c:pt idx="15928">
                  <c:v>42122.488923611112</c:v>
                </c:pt>
                <c:pt idx="15929">
                  <c:v>42122.488981481481</c:v>
                </c:pt>
                <c:pt idx="15930">
                  <c:v>42122.489027777781</c:v>
                </c:pt>
                <c:pt idx="15931">
                  <c:v>42122.489085648151</c:v>
                </c:pt>
                <c:pt idx="15932">
                  <c:v>42122.48914351852</c:v>
                </c:pt>
                <c:pt idx="15933">
                  <c:v>42122.489189814813</c:v>
                </c:pt>
                <c:pt idx="15934">
                  <c:v>42122.489247685182</c:v>
                </c:pt>
                <c:pt idx="15935">
                  <c:v>42122.489305555559</c:v>
                </c:pt>
                <c:pt idx="15936">
                  <c:v>42122.489363425928</c:v>
                </c:pt>
                <c:pt idx="15937">
                  <c:v>42122.48940972222</c:v>
                </c:pt>
                <c:pt idx="15938">
                  <c:v>42122.48946759259</c:v>
                </c:pt>
                <c:pt idx="15939">
                  <c:v>42122.489525462966</c:v>
                </c:pt>
                <c:pt idx="15940">
                  <c:v>42122.489571759259</c:v>
                </c:pt>
                <c:pt idx="15941">
                  <c:v>42122.489629629628</c:v>
                </c:pt>
                <c:pt idx="15942">
                  <c:v>42122.489687499998</c:v>
                </c:pt>
                <c:pt idx="15943">
                  <c:v>42122.489733796298</c:v>
                </c:pt>
                <c:pt idx="15944">
                  <c:v>42122.489791666667</c:v>
                </c:pt>
                <c:pt idx="15945">
                  <c:v>42122.489849537036</c:v>
                </c:pt>
                <c:pt idx="15946">
                  <c:v>42122.489895833336</c:v>
                </c:pt>
                <c:pt idx="15947">
                  <c:v>42122.489953703705</c:v>
                </c:pt>
                <c:pt idx="15948">
                  <c:v>42122.490011574075</c:v>
                </c:pt>
                <c:pt idx="15949">
                  <c:v>42122.490057870367</c:v>
                </c:pt>
                <c:pt idx="15950">
                  <c:v>42122.490115740744</c:v>
                </c:pt>
                <c:pt idx="15951">
                  <c:v>42122.490173611113</c:v>
                </c:pt>
                <c:pt idx="15952">
                  <c:v>42122.490219907406</c:v>
                </c:pt>
                <c:pt idx="15953">
                  <c:v>42122.490277777775</c:v>
                </c:pt>
                <c:pt idx="15954">
                  <c:v>42122.490335648145</c:v>
                </c:pt>
                <c:pt idx="15955">
                  <c:v>42122.490393518521</c:v>
                </c:pt>
                <c:pt idx="15956">
                  <c:v>42122.490439814814</c:v>
                </c:pt>
                <c:pt idx="15957">
                  <c:v>42122.490497685183</c:v>
                </c:pt>
                <c:pt idx="15958">
                  <c:v>42122.490555555552</c:v>
                </c:pt>
                <c:pt idx="15959">
                  <c:v>42122.490601851852</c:v>
                </c:pt>
                <c:pt idx="15960">
                  <c:v>42122.490659722222</c:v>
                </c:pt>
                <c:pt idx="15961">
                  <c:v>42122.490717592591</c:v>
                </c:pt>
                <c:pt idx="15962">
                  <c:v>42122.490763888891</c:v>
                </c:pt>
                <c:pt idx="15963">
                  <c:v>42122.49082175926</c:v>
                </c:pt>
                <c:pt idx="15964">
                  <c:v>42122.490879629629</c:v>
                </c:pt>
                <c:pt idx="15965">
                  <c:v>42122.490925925929</c:v>
                </c:pt>
                <c:pt idx="15966">
                  <c:v>42122.490983796299</c:v>
                </c:pt>
                <c:pt idx="15967">
                  <c:v>42122.491041666668</c:v>
                </c:pt>
                <c:pt idx="15968">
                  <c:v>42122.491087962961</c:v>
                </c:pt>
                <c:pt idx="15969">
                  <c:v>42122.49114583333</c:v>
                </c:pt>
                <c:pt idx="15970">
                  <c:v>42122.491203703707</c:v>
                </c:pt>
                <c:pt idx="15971">
                  <c:v>42122.491249999999</c:v>
                </c:pt>
                <c:pt idx="15972">
                  <c:v>42122.491307870368</c:v>
                </c:pt>
                <c:pt idx="15973">
                  <c:v>42122.491365740738</c:v>
                </c:pt>
                <c:pt idx="15974">
                  <c:v>42122.491423611114</c:v>
                </c:pt>
                <c:pt idx="15975">
                  <c:v>42122.491469907407</c:v>
                </c:pt>
                <c:pt idx="15976">
                  <c:v>42122.491527777776</c:v>
                </c:pt>
                <c:pt idx="15977">
                  <c:v>42122.491585648146</c:v>
                </c:pt>
                <c:pt idx="15978">
                  <c:v>42122.491631944446</c:v>
                </c:pt>
                <c:pt idx="15979">
                  <c:v>42122.491689814815</c:v>
                </c:pt>
                <c:pt idx="15980">
                  <c:v>42122.491747685184</c:v>
                </c:pt>
                <c:pt idx="15981">
                  <c:v>42122.491793981484</c:v>
                </c:pt>
                <c:pt idx="15982">
                  <c:v>42122.491851851853</c:v>
                </c:pt>
                <c:pt idx="15983">
                  <c:v>42122.491909722223</c:v>
                </c:pt>
                <c:pt idx="15984">
                  <c:v>42122.491956018515</c:v>
                </c:pt>
                <c:pt idx="15985">
                  <c:v>42122.492013888892</c:v>
                </c:pt>
                <c:pt idx="15986">
                  <c:v>42122.492071759261</c:v>
                </c:pt>
                <c:pt idx="15987">
                  <c:v>42122.492118055554</c:v>
                </c:pt>
                <c:pt idx="15988">
                  <c:v>42122.492175925923</c:v>
                </c:pt>
                <c:pt idx="15989">
                  <c:v>42122.4922337963</c:v>
                </c:pt>
                <c:pt idx="15990">
                  <c:v>42122.492280092592</c:v>
                </c:pt>
                <c:pt idx="15991">
                  <c:v>42122.492337962962</c:v>
                </c:pt>
                <c:pt idx="15992">
                  <c:v>42122.492395833331</c:v>
                </c:pt>
                <c:pt idx="15993">
                  <c:v>42122.4924537037</c:v>
                </c:pt>
                <c:pt idx="15994">
                  <c:v>42122.4925</c:v>
                </c:pt>
                <c:pt idx="15995">
                  <c:v>42122.49255787037</c:v>
                </c:pt>
                <c:pt idx="15996">
                  <c:v>42122.492615740739</c:v>
                </c:pt>
                <c:pt idx="15997">
                  <c:v>42122.492662037039</c:v>
                </c:pt>
                <c:pt idx="15998">
                  <c:v>42122.492719907408</c:v>
                </c:pt>
                <c:pt idx="15999">
                  <c:v>42122.492777777778</c:v>
                </c:pt>
                <c:pt idx="16000">
                  <c:v>42122.492824074077</c:v>
                </c:pt>
                <c:pt idx="16001">
                  <c:v>42122.492881944447</c:v>
                </c:pt>
                <c:pt idx="16002">
                  <c:v>42122.492939814816</c:v>
                </c:pt>
                <c:pt idx="16003">
                  <c:v>42122.492986111109</c:v>
                </c:pt>
                <c:pt idx="16004">
                  <c:v>42122.493043981478</c:v>
                </c:pt>
                <c:pt idx="16005">
                  <c:v>42122.493101851855</c:v>
                </c:pt>
                <c:pt idx="16006">
                  <c:v>42122.493148148147</c:v>
                </c:pt>
                <c:pt idx="16007">
                  <c:v>42122.493206018517</c:v>
                </c:pt>
                <c:pt idx="16008">
                  <c:v>42122.493263888886</c:v>
                </c:pt>
                <c:pt idx="16009">
                  <c:v>42122.493310185186</c:v>
                </c:pt>
                <c:pt idx="16010">
                  <c:v>42122.493368055555</c:v>
                </c:pt>
                <c:pt idx="16011">
                  <c:v>42122.493425925924</c:v>
                </c:pt>
                <c:pt idx="16012">
                  <c:v>42122.493472222224</c:v>
                </c:pt>
                <c:pt idx="16013">
                  <c:v>42122.493530092594</c:v>
                </c:pt>
                <c:pt idx="16014">
                  <c:v>42122.493587962963</c:v>
                </c:pt>
                <c:pt idx="16015">
                  <c:v>42122.493645833332</c:v>
                </c:pt>
                <c:pt idx="16016">
                  <c:v>42122.493692129632</c:v>
                </c:pt>
                <c:pt idx="16017">
                  <c:v>42122.493750000001</c:v>
                </c:pt>
                <c:pt idx="16018">
                  <c:v>42122.493807870371</c:v>
                </c:pt>
                <c:pt idx="16019">
                  <c:v>42122.493854166663</c:v>
                </c:pt>
                <c:pt idx="16020">
                  <c:v>42122.49391203704</c:v>
                </c:pt>
                <c:pt idx="16021">
                  <c:v>42122.493969907409</c:v>
                </c:pt>
                <c:pt idx="16022">
                  <c:v>42122.494016203702</c:v>
                </c:pt>
                <c:pt idx="16023">
                  <c:v>42122.494074074071</c:v>
                </c:pt>
                <c:pt idx="16024">
                  <c:v>42122.494131944448</c:v>
                </c:pt>
                <c:pt idx="16025">
                  <c:v>42122.49417824074</c:v>
                </c:pt>
                <c:pt idx="16026">
                  <c:v>42122.49423611111</c:v>
                </c:pt>
                <c:pt idx="16027">
                  <c:v>42122.494293981479</c:v>
                </c:pt>
                <c:pt idx="16028">
                  <c:v>42122.494340277779</c:v>
                </c:pt>
                <c:pt idx="16029">
                  <c:v>42122.494398148148</c:v>
                </c:pt>
                <c:pt idx="16030">
                  <c:v>42122.494456018518</c:v>
                </c:pt>
                <c:pt idx="16031">
                  <c:v>42122.494502314818</c:v>
                </c:pt>
                <c:pt idx="16032">
                  <c:v>42122.494560185187</c:v>
                </c:pt>
                <c:pt idx="16033">
                  <c:v>42122.494618055556</c:v>
                </c:pt>
                <c:pt idx="16034">
                  <c:v>42122.494675925926</c:v>
                </c:pt>
                <c:pt idx="16035">
                  <c:v>42122.494722222225</c:v>
                </c:pt>
                <c:pt idx="16036">
                  <c:v>42122.494780092595</c:v>
                </c:pt>
                <c:pt idx="16037">
                  <c:v>42122.494837962964</c:v>
                </c:pt>
                <c:pt idx="16038">
                  <c:v>42122.494884259257</c:v>
                </c:pt>
                <c:pt idx="16039">
                  <c:v>42122.494942129626</c:v>
                </c:pt>
                <c:pt idx="16040">
                  <c:v>42122.495000000003</c:v>
                </c:pt>
                <c:pt idx="16041">
                  <c:v>42122.495046296295</c:v>
                </c:pt>
                <c:pt idx="16042">
                  <c:v>42122.495104166665</c:v>
                </c:pt>
                <c:pt idx="16043">
                  <c:v>42122.495162037034</c:v>
                </c:pt>
                <c:pt idx="16044">
                  <c:v>42122.495208333334</c:v>
                </c:pt>
                <c:pt idx="16045">
                  <c:v>42122.495266203703</c:v>
                </c:pt>
                <c:pt idx="16046">
                  <c:v>42122.495324074072</c:v>
                </c:pt>
                <c:pt idx="16047">
                  <c:v>42122.495370370372</c:v>
                </c:pt>
                <c:pt idx="16048">
                  <c:v>42122.495428240742</c:v>
                </c:pt>
                <c:pt idx="16049">
                  <c:v>42122.495486111111</c:v>
                </c:pt>
                <c:pt idx="16050">
                  <c:v>42122.495532407411</c:v>
                </c:pt>
                <c:pt idx="16051">
                  <c:v>42122.49559027778</c:v>
                </c:pt>
                <c:pt idx="16052">
                  <c:v>42122.495648148149</c:v>
                </c:pt>
                <c:pt idx="16053">
                  <c:v>42122.495706018519</c:v>
                </c:pt>
                <c:pt idx="16054">
                  <c:v>42122.495752314811</c:v>
                </c:pt>
                <c:pt idx="16055">
                  <c:v>42122.495810185188</c:v>
                </c:pt>
                <c:pt idx="16056">
                  <c:v>42122.495868055557</c:v>
                </c:pt>
                <c:pt idx="16057">
                  <c:v>42122.49591435185</c:v>
                </c:pt>
                <c:pt idx="16058">
                  <c:v>42122.495972222219</c:v>
                </c:pt>
                <c:pt idx="16059">
                  <c:v>42122.496030092596</c:v>
                </c:pt>
                <c:pt idx="16060">
                  <c:v>42122.496076388888</c:v>
                </c:pt>
                <c:pt idx="16061">
                  <c:v>42122.496134259258</c:v>
                </c:pt>
                <c:pt idx="16062">
                  <c:v>42122.496192129627</c:v>
                </c:pt>
                <c:pt idx="16063">
                  <c:v>42122.496238425927</c:v>
                </c:pt>
                <c:pt idx="16064">
                  <c:v>42122.496296296296</c:v>
                </c:pt>
                <c:pt idx="16065">
                  <c:v>42122.496354166666</c:v>
                </c:pt>
                <c:pt idx="16066">
                  <c:v>42122.496400462966</c:v>
                </c:pt>
                <c:pt idx="16067">
                  <c:v>42122.496458333335</c:v>
                </c:pt>
                <c:pt idx="16068">
                  <c:v>42122.496516203704</c:v>
                </c:pt>
                <c:pt idx="16069">
                  <c:v>42122.496562499997</c:v>
                </c:pt>
                <c:pt idx="16070">
                  <c:v>42122.496620370373</c:v>
                </c:pt>
                <c:pt idx="16071">
                  <c:v>42122.496678240743</c:v>
                </c:pt>
                <c:pt idx="16072">
                  <c:v>42122.496736111112</c:v>
                </c:pt>
                <c:pt idx="16073">
                  <c:v>42122.496782407405</c:v>
                </c:pt>
                <c:pt idx="16074">
                  <c:v>42122.496840277781</c:v>
                </c:pt>
                <c:pt idx="16075">
                  <c:v>42122.496898148151</c:v>
                </c:pt>
                <c:pt idx="16076">
                  <c:v>42122.496944444443</c:v>
                </c:pt>
                <c:pt idx="16077">
                  <c:v>42122.497002314813</c:v>
                </c:pt>
                <c:pt idx="16078">
                  <c:v>42122.497060185182</c:v>
                </c:pt>
                <c:pt idx="16079">
                  <c:v>42122.497106481482</c:v>
                </c:pt>
                <c:pt idx="16080">
                  <c:v>42122.497164351851</c:v>
                </c:pt>
                <c:pt idx="16081">
                  <c:v>42122.49722222222</c:v>
                </c:pt>
                <c:pt idx="16082">
                  <c:v>42122.49726851852</c:v>
                </c:pt>
                <c:pt idx="16083">
                  <c:v>42122.49732638889</c:v>
                </c:pt>
                <c:pt idx="16084">
                  <c:v>42122.497384259259</c:v>
                </c:pt>
                <c:pt idx="16085">
                  <c:v>42122.497430555559</c:v>
                </c:pt>
                <c:pt idx="16086">
                  <c:v>42122.497488425928</c:v>
                </c:pt>
                <c:pt idx="16087">
                  <c:v>42122.497546296298</c:v>
                </c:pt>
                <c:pt idx="16088">
                  <c:v>42122.49759259259</c:v>
                </c:pt>
                <c:pt idx="16089">
                  <c:v>42122.497650462959</c:v>
                </c:pt>
                <c:pt idx="16090">
                  <c:v>42122.497708333336</c:v>
                </c:pt>
                <c:pt idx="16091">
                  <c:v>42122.497754629629</c:v>
                </c:pt>
                <c:pt idx="16092">
                  <c:v>42122.497812499998</c:v>
                </c:pt>
                <c:pt idx="16093">
                  <c:v>42122.497870370367</c:v>
                </c:pt>
                <c:pt idx="16094">
                  <c:v>42122.497928240744</c:v>
                </c:pt>
                <c:pt idx="16095">
                  <c:v>42122.497974537036</c:v>
                </c:pt>
                <c:pt idx="16096">
                  <c:v>42122.498032407406</c:v>
                </c:pt>
                <c:pt idx="16097">
                  <c:v>42122.498090277775</c:v>
                </c:pt>
                <c:pt idx="16098">
                  <c:v>42122.498136574075</c:v>
                </c:pt>
                <c:pt idx="16099">
                  <c:v>42122.498194444444</c:v>
                </c:pt>
                <c:pt idx="16100">
                  <c:v>42122.498252314814</c:v>
                </c:pt>
                <c:pt idx="16101">
                  <c:v>42122.498298611114</c:v>
                </c:pt>
                <c:pt idx="16102">
                  <c:v>42122.498356481483</c:v>
                </c:pt>
                <c:pt idx="16103">
                  <c:v>42122.498414351852</c:v>
                </c:pt>
                <c:pt idx="16104">
                  <c:v>42122.498460648145</c:v>
                </c:pt>
                <c:pt idx="16105">
                  <c:v>42122.498518518521</c:v>
                </c:pt>
                <c:pt idx="16106">
                  <c:v>42122.498576388891</c:v>
                </c:pt>
                <c:pt idx="16107">
                  <c:v>42122.498622685183</c:v>
                </c:pt>
                <c:pt idx="16108">
                  <c:v>42122.498680555553</c:v>
                </c:pt>
                <c:pt idx="16109">
                  <c:v>42122.498738425929</c:v>
                </c:pt>
                <c:pt idx="16110">
                  <c:v>42122.498784722222</c:v>
                </c:pt>
                <c:pt idx="16111">
                  <c:v>42122.498842592591</c:v>
                </c:pt>
                <c:pt idx="16112">
                  <c:v>42122.498900462961</c:v>
                </c:pt>
                <c:pt idx="16113">
                  <c:v>42122.49895833333</c:v>
                </c:pt>
                <c:pt idx="16114">
                  <c:v>42122.49900462963</c:v>
                </c:pt>
                <c:pt idx="16115">
                  <c:v>42122.499062499999</c:v>
                </c:pt>
                <c:pt idx="16116">
                  <c:v>42122.499120370368</c:v>
                </c:pt>
                <c:pt idx="16117">
                  <c:v>42122.499166666668</c:v>
                </c:pt>
                <c:pt idx="16118">
                  <c:v>42122.499224537038</c:v>
                </c:pt>
                <c:pt idx="16119">
                  <c:v>42122.499282407407</c:v>
                </c:pt>
                <c:pt idx="16120">
                  <c:v>42122.499328703707</c:v>
                </c:pt>
                <c:pt idx="16121">
                  <c:v>42122.499386574076</c:v>
                </c:pt>
                <c:pt idx="16122">
                  <c:v>42122.499444444446</c:v>
                </c:pt>
                <c:pt idx="16123">
                  <c:v>42122.499490740738</c:v>
                </c:pt>
                <c:pt idx="16124">
                  <c:v>42122.499548611115</c:v>
                </c:pt>
                <c:pt idx="16125">
                  <c:v>42122.499606481484</c:v>
                </c:pt>
                <c:pt idx="16126">
                  <c:v>42122.499652777777</c:v>
                </c:pt>
                <c:pt idx="16127">
                  <c:v>42122.499710648146</c:v>
                </c:pt>
                <c:pt idx="16128">
                  <c:v>42122.499768518515</c:v>
                </c:pt>
                <c:pt idx="16129">
                  <c:v>42122.499814814815</c:v>
                </c:pt>
                <c:pt idx="16130">
                  <c:v>42122.499872685185</c:v>
                </c:pt>
                <c:pt idx="16131">
                  <c:v>42122.499930555554</c:v>
                </c:pt>
                <c:pt idx="16132">
                  <c:v>42122.499988425923</c:v>
                </c:pt>
                <c:pt idx="16133">
                  <c:v>42122.500034722223</c:v>
                </c:pt>
                <c:pt idx="16134">
                  <c:v>42122.500092592592</c:v>
                </c:pt>
                <c:pt idx="16135">
                  <c:v>42122.500150462962</c:v>
                </c:pt>
                <c:pt idx="16136">
                  <c:v>42122.500196759262</c:v>
                </c:pt>
                <c:pt idx="16137">
                  <c:v>42122.500254629631</c:v>
                </c:pt>
                <c:pt idx="16138">
                  <c:v>42122.5003125</c:v>
                </c:pt>
                <c:pt idx="16139">
                  <c:v>42122.500358796293</c:v>
                </c:pt>
                <c:pt idx="16140">
                  <c:v>42122.500416666669</c:v>
                </c:pt>
                <c:pt idx="16141">
                  <c:v>42122.500474537039</c:v>
                </c:pt>
                <c:pt idx="16142">
                  <c:v>42122.500520833331</c:v>
                </c:pt>
                <c:pt idx="16143">
                  <c:v>42122.500578703701</c:v>
                </c:pt>
                <c:pt idx="16144">
                  <c:v>42122.500636574077</c:v>
                </c:pt>
                <c:pt idx="16145">
                  <c:v>42122.50068287037</c:v>
                </c:pt>
                <c:pt idx="16146">
                  <c:v>42122.500740740739</c:v>
                </c:pt>
                <c:pt idx="16147">
                  <c:v>42122.500798611109</c:v>
                </c:pt>
                <c:pt idx="16148">
                  <c:v>42122.500844907408</c:v>
                </c:pt>
                <c:pt idx="16149">
                  <c:v>42122.500902777778</c:v>
                </c:pt>
                <c:pt idx="16150">
                  <c:v>42122.500960648147</c:v>
                </c:pt>
                <c:pt idx="16151">
                  <c:v>42122.501018518517</c:v>
                </c:pt>
                <c:pt idx="16152">
                  <c:v>42122.501064814816</c:v>
                </c:pt>
                <c:pt idx="16153">
                  <c:v>42122.501122685186</c:v>
                </c:pt>
                <c:pt idx="16154">
                  <c:v>42122.501180555555</c:v>
                </c:pt>
                <c:pt idx="16155">
                  <c:v>42122.501226851855</c:v>
                </c:pt>
                <c:pt idx="16156">
                  <c:v>42122.501284722224</c:v>
                </c:pt>
                <c:pt idx="16157">
                  <c:v>42122.501342592594</c:v>
                </c:pt>
                <c:pt idx="16158">
                  <c:v>42122.501388888886</c:v>
                </c:pt>
                <c:pt idx="16159">
                  <c:v>42122.501446759263</c:v>
                </c:pt>
                <c:pt idx="16160">
                  <c:v>42122.501504629632</c:v>
                </c:pt>
                <c:pt idx="16161">
                  <c:v>42122.501550925925</c:v>
                </c:pt>
                <c:pt idx="16162">
                  <c:v>42122.501608796294</c:v>
                </c:pt>
                <c:pt idx="16163">
                  <c:v>42122.501666666663</c:v>
                </c:pt>
                <c:pt idx="16164">
                  <c:v>42122.501712962963</c:v>
                </c:pt>
                <c:pt idx="16165">
                  <c:v>42122.501770833333</c:v>
                </c:pt>
                <c:pt idx="16166">
                  <c:v>42122.501828703702</c:v>
                </c:pt>
                <c:pt idx="16167">
                  <c:v>42122.501875000002</c:v>
                </c:pt>
                <c:pt idx="16168">
                  <c:v>42122.501932870371</c:v>
                </c:pt>
                <c:pt idx="16169">
                  <c:v>42122.50199074074</c:v>
                </c:pt>
                <c:pt idx="16170">
                  <c:v>42122.50204861111</c:v>
                </c:pt>
                <c:pt idx="16171">
                  <c:v>42122.50209490741</c:v>
                </c:pt>
                <c:pt idx="16172">
                  <c:v>42122.502152777779</c:v>
                </c:pt>
                <c:pt idx="16173">
                  <c:v>42122.502210648148</c:v>
                </c:pt>
                <c:pt idx="16174">
                  <c:v>42122.502256944441</c:v>
                </c:pt>
                <c:pt idx="16175">
                  <c:v>42122.502314814818</c:v>
                </c:pt>
                <c:pt idx="16176">
                  <c:v>42122.502372685187</c:v>
                </c:pt>
                <c:pt idx="16177">
                  <c:v>42122.502418981479</c:v>
                </c:pt>
                <c:pt idx="16178">
                  <c:v>42122.502476851849</c:v>
                </c:pt>
                <c:pt idx="16179">
                  <c:v>42122.502534722225</c:v>
                </c:pt>
                <c:pt idx="16180">
                  <c:v>42122.502581018518</c:v>
                </c:pt>
                <c:pt idx="16181">
                  <c:v>42122.502638888887</c:v>
                </c:pt>
                <c:pt idx="16182">
                  <c:v>42122.502696759257</c:v>
                </c:pt>
                <c:pt idx="16183">
                  <c:v>42122.502743055556</c:v>
                </c:pt>
                <c:pt idx="16184">
                  <c:v>42122.502800925926</c:v>
                </c:pt>
                <c:pt idx="16185">
                  <c:v>42122.502858796295</c:v>
                </c:pt>
                <c:pt idx="16186">
                  <c:v>42122.502905092595</c:v>
                </c:pt>
                <c:pt idx="16187">
                  <c:v>42122.502962962964</c:v>
                </c:pt>
                <c:pt idx="16188">
                  <c:v>42122.503020833334</c:v>
                </c:pt>
                <c:pt idx="16189">
                  <c:v>42122.503078703703</c:v>
                </c:pt>
                <c:pt idx="16190">
                  <c:v>42122.503125000003</c:v>
                </c:pt>
                <c:pt idx="16191">
                  <c:v>42122.503182870372</c:v>
                </c:pt>
                <c:pt idx="16192">
                  <c:v>42122.503240740742</c:v>
                </c:pt>
                <c:pt idx="16193">
                  <c:v>42122.503287037034</c:v>
                </c:pt>
                <c:pt idx="16194">
                  <c:v>42122.503344907411</c:v>
                </c:pt>
                <c:pt idx="16195">
                  <c:v>42122.50340277778</c:v>
                </c:pt>
                <c:pt idx="16196">
                  <c:v>42122.503449074073</c:v>
                </c:pt>
                <c:pt idx="16197">
                  <c:v>42122.503506944442</c:v>
                </c:pt>
                <c:pt idx="16198">
                  <c:v>42122.503564814811</c:v>
                </c:pt>
                <c:pt idx="16199">
                  <c:v>42122.503611111111</c:v>
                </c:pt>
                <c:pt idx="16200">
                  <c:v>42122.503668981481</c:v>
                </c:pt>
                <c:pt idx="16201">
                  <c:v>42122.50372685185</c:v>
                </c:pt>
                <c:pt idx="16202">
                  <c:v>42122.50377314815</c:v>
                </c:pt>
                <c:pt idx="16203">
                  <c:v>42122.503831018519</c:v>
                </c:pt>
                <c:pt idx="16204">
                  <c:v>42122.503888888888</c:v>
                </c:pt>
                <c:pt idx="16205">
                  <c:v>42122.503935185188</c:v>
                </c:pt>
                <c:pt idx="16206">
                  <c:v>42122.503993055558</c:v>
                </c:pt>
                <c:pt idx="16207">
                  <c:v>42122.504050925927</c:v>
                </c:pt>
                <c:pt idx="16208">
                  <c:v>42122.504108796296</c:v>
                </c:pt>
                <c:pt idx="16209">
                  <c:v>42122.504155092596</c:v>
                </c:pt>
                <c:pt idx="16210">
                  <c:v>42122.504212962966</c:v>
                </c:pt>
                <c:pt idx="16211">
                  <c:v>42122.504270833335</c:v>
                </c:pt>
                <c:pt idx="16212">
                  <c:v>42122.504317129627</c:v>
                </c:pt>
                <c:pt idx="16213">
                  <c:v>42122.504374999997</c:v>
                </c:pt>
                <c:pt idx="16214">
                  <c:v>42122.504432870373</c:v>
                </c:pt>
                <c:pt idx="16215">
                  <c:v>42122.504479166666</c:v>
                </c:pt>
                <c:pt idx="16216">
                  <c:v>42122.504537037035</c:v>
                </c:pt>
                <c:pt idx="16217">
                  <c:v>42122.504594907405</c:v>
                </c:pt>
                <c:pt idx="16218">
                  <c:v>42122.504641203705</c:v>
                </c:pt>
                <c:pt idx="16219">
                  <c:v>42122.504699074074</c:v>
                </c:pt>
                <c:pt idx="16220">
                  <c:v>42122.504756944443</c:v>
                </c:pt>
                <c:pt idx="16221">
                  <c:v>42122.504803240743</c:v>
                </c:pt>
                <c:pt idx="16222">
                  <c:v>42122.504861111112</c:v>
                </c:pt>
                <c:pt idx="16223">
                  <c:v>42122.504918981482</c:v>
                </c:pt>
                <c:pt idx="16224">
                  <c:v>42122.504965277774</c:v>
                </c:pt>
                <c:pt idx="16225">
                  <c:v>42122.505023148151</c:v>
                </c:pt>
                <c:pt idx="16226">
                  <c:v>42122.50508101852</c:v>
                </c:pt>
                <c:pt idx="16227">
                  <c:v>42122.505127314813</c:v>
                </c:pt>
                <c:pt idx="16228">
                  <c:v>42122.505185185182</c:v>
                </c:pt>
                <c:pt idx="16229">
                  <c:v>42122.505243055559</c:v>
                </c:pt>
                <c:pt idx="16230">
                  <c:v>42122.505300925928</c:v>
                </c:pt>
                <c:pt idx="16231">
                  <c:v>42122.505347222221</c:v>
                </c:pt>
                <c:pt idx="16232">
                  <c:v>42122.50540509259</c:v>
                </c:pt>
                <c:pt idx="16233">
                  <c:v>42122.505462962959</c:v>
                </c:pt>
                <c:pt idx="16234">
                  <c:v>42122.505509259259</c:v>
                </c:pt>
                <c:pt idx="16235">
                  <c:v>42122.505567129629</c:v>
                </c:pt>
                <c:pt idx="16236">
                  <c:v>42122.505624999998</c:v>
                </c:pt>
                <c:pt idx="16237">
                  <c:v>42122.505671296298</c:v>
                </c:pt>
                <c:pt idx="16238">
                  <c:v>42122.505729166667</c:v>
                </c:pt>
                <c:pt idx="16239">
                  <c:v>42122.505787037036</c:v>
                </c:pt>
                <c:pt idx="16240">
                  <c:v>42122.505833333336</c:v>
                </c:pt>
                <c:pt idx="16241">
                  <c:v>42122.505891203706</c:v>
                </c:pt>
                <c:pt idx="16242">
                  <c:v>42122.505949074075</c:v>
                </c:pt>
                <c:pt idx="16243">
                  <c:v>42122.505995370368</c:v>
                </c:pt>
                <c:pt idx="16244">
                  <c:v>42122.506053240744</c:v>
                </c:pt>
                <c:pt idx="16245">
                  <c:v>42122.506111111114</c:v>
                </c:pt>
                <c:pt idx="16246">
                  <c:v>42122.506157407406</c:v>
                </c:pt>
                <c:pt idx="16247">
                  <c:v>42122.506215277775</c:v>
                </c:pt>
                <c:pt idx="16248">
                  <c:v>42122.506273148145</c:v>
                </c:pt>
                <c:pt idx="16249">
                  <c:v>42122.506331018521</c:v>
                </c:pt>
                <c:pt idx="16250">
                  <c:v>42122.506377314814</c:v>
                </c:pt>
                <c:pt idx="16251">
                  <c:v>42122.506435185183</c:v>
                </c:pt>
                <c:pt idx="16252">
                  <c:v>42122.506493055553</c:v>
                </c:pt>
                <c:pt idx="16253">
                  <c:v>42122.506539351853</c:v>
                </c:pt>
                <c:pt idx="16254">
                  <c:v>42122.506597222222</c:v>
                </c:pt>
                <c:pt idx="16255">
                  <c:v>42122.506655092591</c:v>
                </c:pt>
                <c:pt idx="16256">
                  <c:v>42122.506701388891</c:v>
                </c:pt>
                <c:pt idx="16257">
                  <c:v>42122.50675925926</c:v>
                </c:pt>
                <c:pt idx="16258">
                  <c:v>42122.50681712963</c:v>
                </c:pt>
                <c:pt idx="16259">
                  <c:v>42122.506863425922</c:v>
                </c:pt>
                <c:pt idx="16260">
                  <c:v>42122.506921296299</c:v>
                </c:pt>
                <c:pt idx="16261">
                  <c:v>42122.506979166668</c:v>
                </c:pt>
                <c:pt idx="16262">
                  <c:v>42122.507025462961</c:v>
                </c:pt>
                <c:pt idx="16263">
                  <c:v>42122.50708333333</c:v>
                </c:pt>
                <c:pt idx="16264">
                  <c:v>42122.507141203707</c:v>
                </c:pt>
                <c:pt idx="16265">
                  <c:v>42122.507187499999</c:v>
                </c:pt>
                <c:pt idx="16266">
                  <c:v>42122.507245370369</c:v>
                </c:pt>
                <c:pt idx="16267">
                  <c:v>42122.507303240738</c:v>
                </c:pt>
                <c:pt idx="16268">
                  <c:v>42122.507361111115</c:v>
                </c:pt>
                <c:pt idx="16269">
                  <c:v>42122.507407407407</c:v>
                </c:pt>
                <c:pt idx="16270">
                  <c:v>42122.507465277777</c:v>
                </c:pt>
                <c:pt idx="16271">
                  <c:v>42122.507523148146</c:v>
                </c:pt>
                <c:pt idx="16272">
                  <c:v>42122.507569444446</c:v>
                </c:pt>
                <c:pt idx="16273">
                  <c:v>42122.507627314815</c:v>
                </c:pt>
                <c:pt idx="16274">
                  <c:v>42122.507685185185</c:v>
                </c:pt>
                <c:pt idx="16275">
                  <c:v>42122.507731481484</c:v>
                </c:pt>
                <c:pt idx="16276">
                  <c:v>42122.507789351854</c:v>
                </c:pt>
                <c:pt idx="16277">
                  <c:v>42122.507847222223</c:v>
                </c:pt>
                <c:pt idx="16278">
                  <c:v>42122.507893518516</c:v>
                </c:pt>
                <c:pt idx="16279">
                  <c:v>42122.507951388892</c:v>
                </c:pt>
                <c:pt idx="16280">
                  <c:v>42122.508009259262</c:v>
                </c:pt>
                <c:pt idx="16281">
                  <c:v>42122.508055555554</c:v>
                </c:pt>
                <c:pt idx="16282">
                  <c:v>42122.508113425924</c:v>
                </c:pt>
                <c:pt idx="16283">
                  <c:v>42122.508171296293</c:v>
                </c:pt>
                <c:pt idx="16284">
                  <c:v>42122.508217592593</c:v>
                </c:pt>
                <c:pt idx="16285">
                  <c:v>42122.508275462962</c:v>
                </c:pt>
                <c:pt idx="16286">
                  <c:v>42122.508333333331</c:v>
                </c:pt>
                <c:pt idx="16287">
                  <c:v>42122.508391203701</c:v>
                </c:pt>
                <c:pt idx="16288">
                  <c:v>42122.508437500001</c:v>
                </c:pt>
                <c:pt idx="16289">
                  <c:v>42122.50849537037</c:v>
                </c:pt>
                <c:pt idx="16290">
                  <c:v>42122.508553240739</c:v>
                </c:pt>
                <c:pt idx="16291">
                  <c:v>42122.508599537039</c:v>
                </c:pt>
                <c:pt idx="16292">
                  <c:v>42122.508657407408</c:v>
                </c:pt>
                <c:pt idx="16293">
                  <c:v>42122.508715277778</c:v>
                </c:pt>
                <c:pt idx="16294">
                  <c:v>42122.508761574078</c:v>
                </c:pt>
                <c:pt idx="16295">
                  <c:v>42122.508819444447</c:v>
                </c:pt>
                <c:pt idx="16296">
                  <c:v>42122.508877314816</c:v>
                </c:pt>
                <c:pt idx="16297">
                  <c:v>42122.508923611109</c:v>
                </c:pt>
                <c:pt idx="16298">
                  <c:v>42122.508981481478</c:v>
                </c:pt>
                <c:pt idx="16299">
                  <c:v>42122.509039351855</c:v>
                </c:pt>
                <c:pt idx="16300">
                  <c:v>42122.509085648147</c:v>
                </c:pt>
                <c:pt idx="16301">
                  <c:v>42122.509143518517</c:v>
                </c:pt>
                <c:pt idx="16302">
                  <c:v>42122.509201388886</c:v>
                </c:pt>
                <c:pt idx="16303">
                  <c:v>42122.509247685186</c:v>
                </c:pt>
                <c:pt idx="16304">
                  <c:v>42122.509305555555</c:v>
                </c:pt>
                <c:pt idx="16305">
                  <c:v>42122.509363425925</c:v>
                </c:pt>
                <c:pt idx="16306">
                  <c:v>42122.509409722225</c:v>
                </c:pt>
                <c:pt idx="16307">
                  <c:v>42122.509467592594</c:v>
                </c:pt>
                <c:pt idx="16308">
                  <c:v>42122.509525462963</c:v>
                </c:pt>
                <c:pt idx="16309">
                  <c:v>42122.509583333333</c:v>
                </c:pt>
                <c:pt idx="16310">
                  <c:v>42122.509629629632</c:v>
                </c:pt>
                <c:pt idx="16311">
                  <c:v>42122.509687500002</c:v>
                </c:pt>
                <c:pt idx="16312">
                  <c:v>42122.509745370371</c:v>
                </c:pt>
                <c:pt idx="16313">
                  <c:v>42122.509791666664</c:v>
                </c:pt>
                <c:pt idx="16314">
                  <c:v>42122.50984953704</c:v>
                </c:pt>
                <c:pt idx="16315">
                  <c:v>42122.50990740741</c:v>
                </c:pt>
                <c:pt idx="16316">
                  <c:v>42122.509953703702</c:v>
                </c:pt>
                <c:pt idx="16317">
                  <c:v>42122.510011574072</c:v>
                </c:pt>
                <c:pt idx="16318">
                  <c:v>42122.510069444441</c:v>
                </c:pt>
                <c:pt idx="16319">
                  <c:v>42122.510115740741</c:v>
                </c:pt>
                <c:pt idx="16320">
                  <c:v>42122.51017361111</c:v>
                </c:pt>
                <c:pt idx="16321">
                  <c:v>42122.510231481479</c:v>
                </c:pt>
                <c:pt idx="16322">
                  <c:v>42122.510277777779</c:v>
                </c:pt>
                <c:pt idx="16323">
                  <c:v>42122.510335648149</c:v>
                </c:pt>
                <c:pt idx="16324">
                  <c:v>42122.510393518518</c:v>
                </c:pt>
                <c:pt idx="16325">
                  <c:v>42122.510439814818</c:v>
                </c:pt>
                <c:pt idx="16326">
                  <c:v>42122.510497685187</c:v>
                </c:pt>
                <c:pt idx="16327">
                  <c:v>42122.510555555556</c:v>
                </c:pt>
                <c:pt idx="16328">
                  <c:v>42122.510613425926</c:v>
                </c:pt>
                <c:pt idx="16329">
                  <c:v>42122.510659722226</c:v>
                </c:pt>
                <c:pt idx="16330">
                  <c:v>42122.510717592595</c:v>
                </c:pt>
                <c:pt idx="16331">
                  <c:v>42122.510775462964</c:v>
                </c:pt>
                <c:pt idx="16332">
                  <c:v>42122.510821759257</c:v>
                </c:pt>
                <c:pt idx="16333">
                  <c:v>42122.510879629626</c:v>
                </c:pt>
                <c:pt idx="16334">
                  <c:v>42122.510937500003</c:v>
                </c:pt>
                <c:pt idx="16335">
                  <c:v>42122.510983796295</c:v>
                </c:pt>
                <c:pt idx="16336">
                  <c:v>42122.511041666665</c:v>
                </c:pt>
                <c:pt idx="16337">
                  <c:v>42122.511099537034</c:v>
                </c:pt>
                <c:pt idx="16338">
                  <c:v>42122.511145833334</c:v>
                </c:pt>
                <c:pt idx="16339">
                  <c:v>42122.511203703703</c:v>
                </c:pt>
                <c:pt idx="16340">
                  <c:v>42122.511261574073</c:v>
                </c:pt>
                <c:pt idx="16341">
                  <c:v>42122.511307870373</c:v>
                </c:pt>
                <c:pt idx="16342">
                  <c:v>42122.511365740742</c:v>
                </c:pt>
                <c:pt idx="16343">
                  <c:v>42122.511423611111</c:v>
                </c:pt>
                <c:pt idx="16344">
                  <c:v>42122.511469907404</c:v>
                </c:pt>
                <c:pt idx="16345">
                  <c:v>42122.51152777778</c:v>
                </c:pt>
                <c:pt idx="16346">
                  <c:v>42122.51158564815</c:v>
                </c:pt>
                <c:pt idx="16347">
                  <c:v>42122.511643518519</c:v>
                </c:pt>
                <c:pt idx="16348">
                  <c:v>42122.511689814812</c:v>
                </c:pt>
                <c:pt idx="16349">
                  <c:v>42122.511747685188</c:v>
                </c:pt>
                <c:pt idx="16350">
                  <c:v>42122.511805555558</c:v>
                </c:pt>
                <c:pt idx="16351">
                  <c:v>42122.51185185185</c:v>
                </c:pt>
                <c:pt idx="16352">
                  <c:v>42122.51190972222</c:v>
                </c:pt>
                <c:pt idx="16353">
                  <c:v>42122.511967592596</c:v>
                </c:pt>
                <c:pt idx="16354">
                  <c:v>42122.512013888889</c:v>
                </c:pt>
                <c:pt idx="16355">
                  <c:v>42122.512071759258</c:v>
                </c:pt>
                <c:pt idx="16356">
                  <c:v>42122.512129629627</c:v>
                </c:pt>
                <c:pt idx="16357">
                  <c:v>42122.512175925927</c:v>
                </c:pt>
                <c:pt idx="16358">
                  <c:v>42122.512233796297</c:v>
                </c:pt>
                <c:pt idx="16359">
                  <c:v>42122.512291666666</c:v>
                </c:pt>
                <c:pt idx="16360">
                  <c:v>42122.512337962966</c:v>
                </c:pt>
                <c:pt idx="16361">
                  <c:v>42122.512395833335</c:v>
                </c:pt>
                <c:pt idx="16362">
                  <c:v>42122.512453703705</c:v>
                </c:pt>
                <c:pt idx="16363">
                  <c:v>42122.512499999997</c:v>
                </c:pt>
                <c:pt idx="16364">
                  <c:v>42122.512557870374</c:v>
                </c:pt>
                <c:pt idx="16365">
                  <c:v>42122.512615740743</c:v>
                </c:pt>
                <c:pt idx="16366">
                  <c:v>42122.512673611112</c:v>
                </c:pt>
                <c:pt idx="16367">
                  <c:v>42122.512719907405</c:v>
                </c:pt>
                <c:pt idx="16368">
                  <c:v>42122.512777777774</c:v>
                </c:pt>
                <c:pt idx="16369">
                  <c:v>42122.512835648151</c:v>
                </c:pt>
                <c:pt idx="16370">
                  <c:v>42122.512881944444</c:v>
                </c:pt>
                <c:pt idx="16371">
                  <c:v>42122.512939814813</c:v>
                </c:pt>
                <c:pt idx="16372">
                  <c:v>42122.512997685182</c:v>
                </c:pt>
                <c:pt idx="16373">
                  <c:v>42122.513043981482</c:v>
                </c:pt>
                <c:pt idx="16374">
                  <c:v>42122.513101851851</c:v>
                </c:pt>
                <c:pt idx="16375">
                  <c:v>42122.513159722221</c:v>
                </c:pt>
                <c:pt idx="16376">
                  <c:v>42122.513206018521</c:v>
                </c:pt>
                <c:pt idx="16377">
                  <c:v>42122.51326388889</c:v>
                </c:pt>
                <c:pt idx="16378">
                  <c:v>42122.513321759259</c:v>
                </c:pt>
                <c:pt idx="16379">
                  <c:v>42122.513368055559</c:v>
                </c:pt>
                <c:pt idx="16380">
                  <c:v>42122.513425925928</c:v>
                </c:pt>
                <c:pt idx="16381">
                  <c:v>42122.513483796298</c:v>
                </c:pt>
                <c:pt idx="16382">
                  <c:v>42122.51353009259</c:v>
                </c:pt>
                <c:pt idx="16383">
                  <c:v>42122.51358796296</c:v>
                </c:pt>
                <c:pt idx="16384">
                  <c:v>42122.513645833336</c:v>
                </c:pt>
                <c:pt idx="16385">
                  <c:v>42122.513692129629</c:v>
                </c:pt>
                <c:pt idx="16386">
                  <c:v>42122.513749999998</c:v>
                </c:pt>
                <c:pt idx="16387">
                  <c:v>42122.513807870368</c:v>
                </c:pt>
                <c:pt idx="16388">
                  <c:v>42122.513865740744</c:v>
                </c:pt>
                <c:pt idx="16389">
                  <c:v>42122.513912037037</c:v>
                </c:pt>
                <c:pt idx="16390">
                  <c:v>42122.513969907406</c:v>
                </c:pt>
                <c:pt idx="16391">
                  <c:v>42122.514027777775</c:v>
                </c:pt>
                <c:pt idx="16392">
                  <c:v>42122.514074074075</c:v>
                </c:pt>
                <c:pt idx="16393">
                  <c:v>42122.514131944445</c:v>
                </c:pt>
                <c:pt idx="16394">
                  <c:v>42122.514189814814</c:v>
                </c:pt>
                <c:pt idx="16395">
                  <c:v>42122.514236111114</c:v>
                </c:pt>
                <c:pt idx="16396">
                  <c:v>42122.514293981483</c:v>
                </c:pt>
                <c:pt idx="16397">
                  <c:v>42122.514351851853</c:v>
                </c:pt>
                <c:pt idx="16398">
                  <c:v>42122.514398148145</c:v>
                </c:pt>
                <c:pt idx="16399">
                  <c:v>42122.514456018522</c:v>
                </c:pt>
                <c:pt idx="16400">
                  <c:v>42122.514513888891</c:v>
                </c:pt>
                <c:pt idx="16401">
                  <c:v>42122.514560185184</c:v>
                </c:pt>
                <c:pt idx="16402">
                  <c:v>42122.514618055553</c:v>
                </c:pt>
                <c:pt idx="16403">
                  <c:v>42122.514675925922</c:v>
                </c:pt>
                <c:pt idx="16404">
                  <c:v>42122.514722222222</c:v>
                </c:pt>
                <c:pt idx="16405">
                  <c:v>42122.514780092592</c:v>
                </c:pt>
                <c:pt idx="16406">
                  <c:v>42122.514837962961</c:v>
                </c:pt>
                <c:pt idx="16407">
                  <c:v>42122.51489583333</c:v>
                </c:pt>
                <c:pt idx="16408">
                  <c:v>42122.51494212963</c:v>
                </c:pt>
                <c:pt idx="16409">
                  <c:v>42122.514999999999</c:v>
                </c:pt>
                <c:pt idx="16410">
                  <c:v>42122.515057870369</c:v>
                </c:pt>
                <c:pt idx="16411">
                  <c:v>42122.515104166669</c:v>
                </c:pt>
                <c:pt idx="16412">
                  <c:v>42122.515162037038</c:v>
                </c:pt>
                <c:pt idx="16413">
                  <c:v>42122.515219907407</c:v>
                </c:pt>
                <c:pt idx="16414">
                  <c:v>42122.515266203707</c:v>
                </c:pt>
                <c:pt idx="16415">
                  <c:v>42122.515324074076</c:v>
                </c:pt>
                <c:pt idx="16416">
                  <c:v>42122.515381944446</c:v>
                </c:pt>
                <c:pt idx="16417">
                  <c:v>42122.515428240738</c:v>
                </c:pt>
                <c:pt idx="16418">
                  <c:v>42122.515486111108</c:v>
                </c:pt>
                <c:pt idx="16419">
                  <c:v>42122.515543981484</c:v>
                </c:pt>
                <c:pt idx="16420">
                  <c:v>42122.515590277777</c:v>
                </c:pt>
                <c:pt idx="16421">
                  <c:v>42122.515648148146</c:v>
                </c:pt>
                <c:pt idx="16422">
                  <c:v>42122.515706018516</c:v>
                </c:pt>
                <c:pt idx="16423">
                  <c:v>42122.515752314815</c:v>
                </c:pt>
                <c:pt idx="16424">
                  <c:v>42122.515810185185</c:v>
                </c:pt>
                <c:pt idx="16425">
                  <c:v>42122.515868055554</c:v>
                </c:pt>
                <c:pt idx="16426">
                  <c:v>42122.515925925924</c:v>
                </c:pt>
                <c:pt idx="16427">
                  <c:v>42122.515972222223</c:v>
                </c:pt>
                <c:pt idx="16428">
                  <c:v>42122.516030092593</c:v>
                </c:pt>
                <c:pt idx="16429">
                  <c:v>42122.516087962962</c:v>
                </c:pt>
                <c:pt idx="16430">
                  <c:v>42122.516134259262</c:v>
                </c:pt>
                <c:pt idx="16431">
                  <c:v>42122.516192129631</c:v>
                </c:pt>
                <c:pt idx="16432">
                  <c:v>42122.516250000001</c:v>
                </c:pt>
                <c:pt idx="16433">
                  <c:v>42122.516296296293</c:v>
                </c:pt>
                <c:pt idx="16434">
                  <c:v>42122.51635416667</c:v>
                </c:pt>
                <c:pt idx="16435">
                  <c:v>42122.516412037039</c:v>
                </c:pt>
                <c:pt idx="16436">
                  <c:v>42122.516458333332</c:v>
                </c:pt>
                <c:pt idx="16437">
                  <c:v>42122.516516203701</c:v>
                </c:pt>
                <c:pt idx="16438">
                  <c:v>42122.516574074078</c:v>
                </c:pt>
                <c:pt idx="16439">
                  <c:v>42122.51662037037</c:v>
                </c:pt>
                <c:pt idx="16440">
                  <c:v>42122.51667824074</c:v>
                </c:pt>
                <c:pt idx="16441">
                  <c:v>42122.516736111109</c:v>
                </c:pt>
                <c:pt idx="16442">
                  <c:v>42122.516782407409</c:v>
                </c:pt>
                <c:pt idx="16443">
                  <c:v>42122.516840277778</c:v>
                </c:pt>
                <c:pt idx="16444">
                  <c:v>42122.516898148147</c:v>
                </c:pt>
                <c:pt idx="16445">
                  <c:v>42122.516956018517</c:v>
                </c:pt>
                <c:pt idx="16446">
                  <c:v>42122.517002314817</c:v>
                </c:pt>
                <c:pt idx="16447">
                  <c:v>42122.517060185186</c:v>
                </c:pt>
                <c:pt idx="16448">
                  <c:v>42122.517118055555</c:v>
                </c:pt>
                <c:pt idx="16449">
                  <c:v>42122.517164351855</c:v>
                </c:pt>
                <c:pt idx="16450">
                  <c:v>42122.517222222225</c:v>
                </c:pt>
                <c:pt idx="16451">
                  <c:v>42122.517280092594</c:v>
                </c:pt>
                <c:pt idx="16452">
                  <c:v>42122.517326388886</c:v>
                </c:pt>
                <c:pt idx="16453">
                  <c:v>42122.517384259256</c:v>
                </c:pt>
                <c:pt idx="16454">
                  <c:v>42122.517442129632</c:v>
                </c:pt>
                <c:pt idx="16455">
                  <c:v>42122.517488425925</c:v>
                </c:pt>
                <c:pt idx="16456">
                  <c:v>42122.517546296294</c:v>
                </c:pt>
                <c:pt idx="16457">
                  <c:v>42122.517604166664</c:v>
                </c:pt>
                <c:pt idx="16458">
                  <c:v>42122.517650462964</c:v>
                </c:pt>
                <c:pt idx="16459">
                  <c:v>42122.517708333333</c:v>
                </c:pt>
                <c:pt idx="16460">
                  <c:v>42122.517766203702</c:v>
                </c:pt>
                <c:pt idx="16461">
                  <c:v>42122.517812500002</c:v>
                </c:pt>
                <c:pt idx="16462">
                  <c:v>42122.517870370371</c:v>
                </c:pt>
                <c:pt idx="16463">
                  <c:v>42122.517928240741</c:v>
                </c:pt>
                <c:pt idx="16464">
                  <c:v>42122.51798611111</c:v>
                </c:pt>
                <c:pt idx="16465">
                  <c:v>42122.51803240741</c:v>
                </c:pt>
                <c:pt idx="16466">
                  <c:v>42122.518090277779</c:v>
                </c:pt>
                <c:pt idx="16467">
                  <c:v>42122.518148148149</c:v>
                </c:pt>
                <c:pt idx="16468">
                  <c:v>42122.518194444441</c:v>
                </c:pt>
                <c:pt idx="16469">
                  <c:v>42122.518252314818</c:v>
                </c:pt>
                <c:pt idx="16470">
                  <c:v>42122.518310185187</c:v>
                </c:pt>
                <c:pt idx="16471">
                  <c:v>42122.51835648148</c:v>
                </c:pt>
                <c:pt idx="16472">
                  <c:v>42122.518414351849</c:v>
                </c:pt>
                <c:pt idx="16473">
                  <c:v>42122.518472222226</c:v>
                </c:pt>
                <c:pt idx="16474">
                  <c:v>42122.518518518518</c:v>
                </c:pt>
                <c:pt idx="16475">
                  <c:v>42122.518576388888</c:v>
                </c:pt>
                <c:pt idx="16476">
                  <c:v>42122.518634259257</c:v>
                </c:pt>
                <c:pt idx="16477">
                  <c:v>42122.518680555557</c:v>
                </c:pt>
                <c:pt idx="16478">
                  <c:v>42122.518738425926</c:v>
                </c:pt>
                <c:pt idx="16479">
                  <c:v>42122.518796296295</c:v>
                </c:pt>
                <c:pt idx="16480">
                  <c:v>42122.518842592595</c:v>
                </c:pt>
                <c:pt idx="16481">
                  <c:v>42122.518900462965</c:v>
                </c:pt>
                <c:pt idx="16482">
                  <c:v>42122.518958333334</c:v>
                </c:pt>
                <c:pt idx="16483">
                  <c:v>42122.519004629627</c:v>
                </c:pt>
                <c:pt idx="16484">
                  <c:v>42122.519062500003</c:v>
                </c:pt>
                <c:pt idx="16485">
                  <c:v>42122.519120370373</c:v>
                </c:pt>
                <c:pt idx="16486">
                  <c:v>42122.519178240742</c:v>
                </c:pt>
                <c:pt idx="16487">
                  <c:v>42122.519224537034</c:v>
                </c:pt>
                <c:pt idx="16488">
                  <c:v>42122.519282407404</c:v>
                </c:pt>
                <c:pt idx="16489">
                  <c:v>42122.51934027778</c:v>
                </c:pt>
                <c:pt idx="16490">
                  <c:v>42122.519386574073</c:v>
                </c:pt>
                <c:pt idx="16491">
                  <c:v>42122.519444444442</c:v>
                </c:pt>
                <c:pt idx="16492">
                  <c:v>42122.519502314812</c:v>
                </c:pt>
                <c:pt idx="16493">
                  <c:v>42122.519548611112</c:v>
                </c:pt>
                <c:pt idx="16494">
                  <c:v>42122.519606481481</c:v>
                </c:pt>
                <c:pt idx="16495">
                  <c:v>42122.51966435185</c:v>
                </c:pt>
                <c:pt idx="16496">
                  <c:v>42122.51971064815</c:v>
                </c:pt>
                <c:pt idx="16497">
                  <c:v>42122.519768518519</c:v>
                </c:pt>
                <c:pt idx="16498">
                  <c:v>42122.519826388889</c:v>
                </c:pt>
                <c:pt idx="16499">
                  <c:v>42122.519872685189</c:v>
                </c:pt>
                <c:pt idx="16500">
                  <c:v>42122.519930555558</c:v>
                </c:pt>
                <c:pt idx="16501">
                  <c:v>42122.519988425927</c:v>
                </c:pt>
                <c:pt idx="16502">
                  <c:v>42122.52003472222</c:v>
                </c:pt>
                <c:pt idx="16503">
                  <c:v>42122.520092592589</c:v>
                </c:pt>
                <c:pt idx="16504">
                  <c:v>42122.520150462966</c:v>
                </c:pt>
                <c:pt idx="16505">
                  <c:v>42122.520208333335</c:v>
                </c:pt>
                <c:pt idx="16506">
                  <c:v>42122.520254629628</c:v>
                </c:pt>
                <c:pt idx="16507">
                  <c:v>42122.520312499997</c:v>
                </c:pt>
                <c:pt idx="16508">
                  <c:v>42122.520370370374</c:v>
                </c:pt>
                <c:pt idx="16509">
                  <c:v>42122.520416666666</c:v>
                </c:pt>
                <c:pt idx="16510">
                  <c:v>42122.520474537036</c:v>
                </c:pt>
                <c:pt idx="16511">
                  <c:v>42122.520532407405</c:v>
                </c:pt>
                <c:pt idx="16512">
                  <c:v>42122.520578703705</c:v>
                </c:pt>
                <c:pt idx="16513">
                  <c:v>42122.520636574074</c:v>
                </c:pt>
                <c:pt idx="16514">
                  <c:v>42122.520694444444</c:v>
                </c:pt>
                <c:pt idx="16515">
                  <c:v>42122.520740740743</c:v>
                </c:pt>
                <c:pt idx="16516">
                  <c:v>42122.520798611113</c:v>
                </c:pt>
                <c:pt idx="16517">
                  <c:v>42122.520856481482</c:v>
                </c:pt>
                <c:pt idx="16518">
                  <c:v>42122.520902777775</c:v>
                </c:pt>
                <c:pt idx="16519">
                  <c:v>42122.520960648151</c:v>
                </c:pt>
                <c:pt idx="16520">
                  <c:v>42122.521018518521</c:v>
                </c:pt>
                <c:pt idx="16521">
                  <c:v>42122.521064814813</c:v>
                </c:pt>
                <c:pt idx="16522">
                  <c:v>42122.521122685182</c:v>
                </c:pt>
                <c:pt idx="16523">
                  <c:v>42122.521180555559</c:v>
                </c:pt>
                <c:pt idx="16524">
                  <c:v>42122.521238425928</c:v>
                </c:pt>
                <c:pt idx="16525">
                  <c:v>42122.521284722221</c:v>
                </c:pt>
                <c:pt idx="16526">
                  <c:v>42122.52134259259</c:v>
                </c:pt>
                <c:pt idx="16527">
                  <c:v>42122.52140046296</c:v>
                </c:pt>
                <c:pt idx="16528">
                  <c:v>42122.52144675926</c:v>
                </c:pt>
                <c:pt idx="16529">
                  <c:v>42122.521504629629</c:v>
                </c:pt>
                <c:pt idx="16530">
                  <c:v>42122.521562499998</c:v>
                </c:pt>
                <c:pt idx="16531">
                  <c:v>42122.521608796298</c:v>
                </c:pt>
                <c:pt idx="16532">
                  <c:v>42122.521666666667</c:v>
                </c:pt>
                <c:pt idx="16533">
                  <c:v>42122.521724537037</c:v>
                </c:pt>
                <c:pt idx="16534">
                  <c:v>42122.521770833337</c:v>
                </c:pt>
                <c:pt idx="16535">
                  <c:v>42122.521828703706</c:v>
                </c:pt>
                <c:pt idx="16536">
                  <c:v>42122.521886574075</c:v>
                </c:pt>
                <c:pt idx="16537">
                  <c:v>42122.521932870368</c:v>
                </c:pt>
                <c:pt idx="16538">
                  <c:v>42122.521990740737</c:v>
                </c:pt>
                <c:pt idx="16539">
                  <c:v>42122.522048611114</c:v>
                </c:pt>
                <c:pt idx="16540">
                  <c:v>42122.522094907406</c:v>
                </c:pt>
                <c:pt idx="16541">
                  <c:v>42122.522152777776</c:v>
                </c:pt>
                <c:pt idx="16542">
                  <c:v>42122.522210648145</c:v>
                </c:pt>
                <c:pt idx="16543">
                  <c:v>42122.522268518522</c:v>
                </c:pt>
                <c:pt idx="16544">
                  <c:v>42122.522314814814</c:v>
                </c:pt>
                <c:pt idx="16545">
                  <c:v>42122.522372685184</c:v>
                </c:pt>
                <c:pt idx="16546">
                  <c:v>42122.522430555553</c:v>
                </c:pt>
                <c:pt idx="16547">
                  <c:v>42122.522476851853</c:v>
                </c:pt>
                <c:pt idx="16548">
                  <c:v>42122.522534722222</c:v>
                </c:pt>
                <c:pt idx="16549">
                  <c:v>42122.522592592592</c:v>
                </c:pt>
                <c:pt idx="16550">
                  <c:v>42122.522638888891</c:v>
                </c:pt>
                <c:pt idx="16551">
                  <c:v>42122.522696759261</c:v>
                </c:pt>
                <c:pt idx="16552">
                  <c:v>42122.52275462963</c:v>
                </c:pt>
                <c:pt idx="16553">
                  <c:v>42122.522800925923</c:v>
                </c:pt>
                <c:pt idx="16554">
                  <c:v>42122.522858796299</c:v>
                </c:pt>
                <c:pt idx="16555">
                  <c:v>42122.522916666669</c:v>
                </c:pt>
                <c:pt idx="16556">
                  <c:v>42122.522962962961</c:v>
                </c:pt>
                <c:pt idx="16557">
                  <c:v>42122.523020833331</c:v>
                </c:pt>
                <c:pt idx="16558">
                  <c:v>42122.523078703707</c:v>
                </c:pt>
                <c:pt idx="16559">
                  <c:v>42122.523125</c:v>
                </c:pt>
                <c:pt idx="16560">
                  <c:v>42122.523182870369</c:v>
                </c:pt>
                <c:pt idx="16561">
                  <c:v>42122.523240740738</c:v>
                </c:pt>
                <c:pt idx="16562">
                  <c:v>42122.523287037038</c:v>
                </c:pt>
                <c:pt idx="16563">
                  <c:v>42122.523344907408</c:v>
                </c:pt>
                <c:pt idx="16564">
                  <c:v>42122.523402777777</c:v>
                </c:pt>
                <c:pt idx="16565">
                  <c:v>42122.523460648146</c:v>
                </c:pt>
                <c:pt idx="16566">
                  <c:v>42122.523506944446</c:v>
                </c:pt>
                <c:pt idx="16567">
                  <c:v>42122.523564814815</c:v>
                </c:pt>
                <c:pt idx="16568">
                  <c:v>42122.523622685185</c:v>
                </c:pt>
                <c:pt idx="16569">
                  <c:v>42122.523668981485</c:v>
                </c:pt>
                <c:pt idx="16570">
                  <c:v>42122.523726851854</c:v>
                </c:pt>
                <c:pt idx="16571">
                  <c:v>42122.523784722223</c:v>
                </c:pt>
                <c:pt idx="16572">
                  <c:v>42122.523831018516</c:v>
                </c:pt>
                <c:pt idx="16573">
                  <c:v>42122.523888888885</c:v>
                </c:pt>
                <c:pt idx="16574">
                  <c:v>42122.523946759262</c:v>
                </c:pt>
                <c:pt idx="16575">
                  <c:v>42122.523993055554</c:v>
                </c:pt>
                <c:pt idx="16576">
                  <c:v>42122.524050925924</c:v>
                </c:pt>
                <c:pt idx="16577">
                  <c:v>42122.524108796293</c:v>
                </c:pt>
                <c:pt idx="16578">
                  <c:v>42122.524155092593</c:v>
                </c:pt>
                <c:pt idx="16579">
                  <c:v>42122.524212962962</c:v>
                </c:pt>
                <c:pt idx="16580">
                  <c:v>42122.524270833332</c:v>
                </c:pt>
                <c:pt idx="16581">
                  <c:v>42122.524317129632</c:v>
                </c:pt>
                <c:pt idx="16582">
                  <c:v>42122.524375000001</c:v>
                </c:pt>
                <c:pt idx="16583">
                  <c:v>42122.52443287037</c:v>
                </c:pt>
                <c:pt idx="16584">
                  <c:v>42122.52449074074</c:v>
                </c:pt>
                <c:pt idx="16585">
                  <c:v>42122.524537037039</c:v>
                </c:pt>
                <c:pt idx="16586">
                  <c:v>42122.524594907409</c:v>
                </c:pt>
                <c:pt idx="16587">
                  <c:v>42122.524652777778</c:v>
                </c:pt>
                <c:pt idx="16588">
                  <c:v>42122.524699074071</c:v>
                </c:pt>
                <c:pt idx="16589">
                  <c:v>42122.524756944447</c:v>
                </c:pt>
                <c:pt idx="16590">
                  <c:v>42122.524814814817</c:v>
                </c:pt>
                <c:pt idx="16591">
                  <c:v>42122.524861111109</c:v>
                </c:pt>
                <c:pt idx="16592">
                  <c:v>42122.524918981479</c:v>
                </c:pt>
                <c:pt idx="16593">
                  <c:v>42122.524976851855</c:v>
                </c:pt>
                <c:pt idx="16594">
                  <c:v>42122.525023148148</c:v>
                </c:pt>
                <c:pt idx="16595">
                  <c:v>42122.525081018517</c:v>
                </c:pt>
                <c:pt idx="16596">
                  <c:v>42122.525138888886</c:v>
                </c:pt>
                <c:pt idx="16597">
                  <c:v>42122.525185185186</c:v>
                </c:pt>
                <c:pt idx="16598">
                  <c:v>42122.525243055556</c:v>
                </c:pt>
                <c:pt idx="16599">
                  <c:v>42122.525300925925</c:v>
                </c:pt>
                <c:pt idx="16600">
                  <c:v>42122.525347222225</c:v>
                </c:pt>
                <c:pt idx="16601">
                  <c:v>42122.525405092594</c:v>
                </c:pt>
                <c:pt idx="16602">
                  <c:v>42122.525462962964</c:v>
                </c:pt>
                <c:pt idx="16603">
                  <c:v>42122.525520833333</c:v>
                </c:pt>
                <c:pt idx="16604">
                  <c:v>42122.525567129633</c:v>
                </c:pt>
                <c:pt idx="16605">
                  <c:v>42122.525625000002</c:v>
                </c:pt>
                <c:pt idx="16606">
                  <c:v>42122.525682870371</c:v>
                </c:pt>
                <c:pt idx="16607">
                  <c:v>42122.525729166664</c:v>
                </c:pt>
                <c:pt idx="16608">
                  <c:v>42122.525787037041</c:v>
                </c:pt>
                <c:pt idx="16609">
                  <c:v>42122.52584490741</c:v>
                </c:pt>
                <c:pt idx="16610">
                  <c:v>42122.525891203702</c:v>
                </c:pt>
                <c:pt idx="16611">
                  <c:v>42122.525949074072</c:v>
                </c:pt>
                <c:pt idx="16612">
                  <c:v>42122.526006944441</c:v>
                </c:pt>
                <c:pt idx="16613">
                  <c:v>42122.526053240741</c:v>
                </c:pt>
                <c:pt idx="16614">
                  <c:v>42122.52611111111</c:v>
                </c:pt>
                <c:pt idx="16615">
                  <c:v>42122.52616898148</c:v>
                </c:pt>
                <c:pt idx="16616">
                  <c:v>42122.52621527778</c:v>
                </c:pt>
                <c:pt idx="16617">
                  <c:v>42122.526273148149</c:v>
                </c:pt>
                <c:pt idx="16618">
                  <c:v>42122.526331018518</c:v>
                </c:pt>
                <c:pt idx="16619">
                  <c:v>42122.526377314818</c:v>
                </c:pt>
                <c:pt idx="16620">
                  <c:v>42122.526435185187</c:v>
                </c:pt>
                <c:pt idx="16621">
                  <c:v>42122.526493055557</c:v>
                </c:pt>
                <c:pt idx="16622">
                  <c:v>42122.526550925926</c:v>
                </c:pt>
                <c:pt idx="16623">
                  <c:v>42122.526597222219</c:v>
                </c:pt>
                <c:pt idx="16624">
                  <c:v>42122.526655092595</c:v>
                </c:pt>
                <c:pt idx="16625">
                  <c:v>42122.526712962965</c:v>
                </c:pt>
                <c:pt idx="16626">
                  <c:v>42122.526759259257</c:v>
                </c:pt>
                <c:pt idx="16627">
                  <c:v>42122.526817129627</c:v>
                </c:pt>
                <c:pt idx="16628">
                  <c:v>42122.526875000003</c:v>
                </c:pt>
                <c:pt idx="16629">
                  <c:v>42122.526921296296</c:v>
                </c:pt>
                <c:pt idx="16630">
                  <c:v>42122.526979166665</c:v>
                </c:pt>
                <c:pt idx="16631">
                  <c:v>42122.527037037034</c:v>
                </c:pt>
                <c:pt idx="16632">
                  <c:v>42122.527083333334</c:v>
                </c:pt>
                <c:pt idx="16633">
                  <c:v>42122.527141203704</c:v>
                </c:pt>
                <c:pt idx="16634">
                  <c:v>42122.527199074073</c:v>
                </c:pt>
                <c:pt idx="16635">
                  <c:v>42122.527245370373</c:v>
                </c:pt>
                <c:pt idx="16636">
                  <c:v>42122.527303240742</c:v>
                </c:pt>
                <c:pt idx="16637">
                  <c:v>42122.527361111112</c:v>
                </c:pt>
                <c:pt idx="16638">
                  <c:v>42122.527407407404</c:v>
                </c:pt>
                <c:pt idx="16639">
                  <c:v>42122.527465277781</c:v>
                </c:pt>
                <c:pt idx="16640">
                  <c:v>42122.52752314815</c:v>
                </c:pt>
                <c:pt idx="16641">
                  <c:v>42122.527581018519</c:v>
                </c:pt>
                <c:pt idx="16642">
                  <c:v>42122.527627314812</c:v>
                </c:pt>
                <c:pt idx="16643">
                  <c:v>42122.527685185189</c:v>
                </c:pt>
                <c:pt idx="16644">
                  <c:v>42122.527743055558</c:v>
                </c:pt>
                <c:pt idx="16645">
                  <c:v>42122.527789351851</c:v>
                </c:pt>
                <c:pt idx="16646">
                  <c:v>42122.52784722222</c:v>
                </c:pt>
                <c:pt idx="16647">
                  <c:v>42122.527905092589</c:v>
                </c:pt>
                <c:pt idx="16648">
                  <c:v>42122.527951388889</c:v>
                </c:pt>
                <c:pt idx="16649">
                  <c:v>42122.528009259258</c:v>
                </c:pt>
                <c:pt idx="16650">
                  <c:v>42122.528067129628</c:v>
                </c:pt>
                <c:pt idx="16651">
                  <c:v>42122.528113425928</c:v>
                </c:pt>
                <c:pt idx="16652">
                  <c:v>42122.528171296297</c:v>
                </c:pt>
                <c:pt idx="16653">
                  <c:v>42122.528229166666</c:v>
                </c:pt>
                <c:pt idx="16654">
                  <c:v>42122.528275462966</c:v>
                </c:pt>
                <c:pt idx="16655">
                  <c:v>42122.528333333335</c:v>
                </c:pt>
                <c:pt idx="16656">
                  <c:v>42122.528391203705</c:v>
                </c:pt>
                <c:pt idx="16657">
                  <c:v>42122.528437499997</c:v>
                </c:pt>
                <c:pt idx="16658">
                  <c:v>42122.528495370374</c:v>
                </c:pt>
                <c:pt idx="16659">
                  <c:v>42122.528553240743</c:v>
                </c:pt>
                <c:pt idx="16660">
                  <c:v>42122.528599537036</c:v>
                </c:pt>
                <c:pt idx="16661">
                  <c:v>42122.528657407405</c:v>
                </c:pt>
                <c:pt idx="16662">
                  <c:v>42122.528715277775</c:v>
                </c:pt>
                <c:pt idx="16663">
                  <c:v>42122.528773148151</c:v>
                </c:pt>
                <c:pt idx="16664">
                  <c:v>42122.528819444444</c:v>
                </c:pt>
                <c:pt idx="16665">
                  <c:v>42122.528877314813</c:v>
                </c:pt>
                <c:pt idx="16666">
                  <c:v>42122.528935185182</c:v>
                </c:pt>
                <c:pt idx="16667">
                  <c:v>42122.528981481482</c:v>
                </c:pt>
                <c:pt idx="16668">
                  <c:v>42122.529039351852</c:v>
                </c:pt>
                <c:pt idx="16669">
                  <c:v>42122.529097222221</c:v>
                </c:pt>
                <c:pt idx="16670">
                  <c:v>42122.529143518521</c:v>
                </c:pt>
                <c:pt idx="16671">
                  <c:v>42122.52920138889</c:v>
                </c:pt>
                <c:pt idx="16672">
                  <c:v>42122.52925925926</c:v>
                </c:pt>
                <c:pt idx="16673">
                  <c:v>42122.529305555552</c:v>
                </c:pt>
                <c:pt idx="16674">
                  <c:v>42122.529363425929</c:v>
                </c:pt>
                <c:pt idx="16675">
                  <c:v>42122.529421296298</c:v>
                </c:pt>
                <c:pt idx="16676">
                  <c:v>42122.529467592591</c:v>
                </c:pt>
                <c:pt idx="16677">
                  <c:v>42122.52952546296</c:v>
                </c:pt>
                <c:pt idx="16678">
                  <c:v>42122.529583333337</c:v>
                </c:pt>
                <c:pt idx="16679">
                  <c:v>42122.529629629629</c:v>
                </c:pt>
                <c:pt idx="16680">
                  <c:v>42122.529687499999</c:v>
                </c:pt>
                <c:pt idx="16681">
                  <c:v>42122.529745370368</c:v>
                </c:pt>
                <c:pt idx="16682">
                  <c:v>42122.529803240737</c:v>
                </c:pt>
                <c:pt idx="16683">
                  <c:v>42122.529849537037</c:v>
                </c:pt>
                <c:pt idx="16684">
                  <c:v>42122.529907407406</c:v>
                </c:pt>
                <c:pt idx="16685">
                  <c:v>42122.529965277776</c:v>
                </c:pt>
                <c:pt idx="16686">
                  <c:v>42122.530011574076</c:v>
                </c:pt>
                <c:pt idx="16687">
                  <c:v>42122.530069444445</c:v>
                </c:pt>
                <c:pt idx="16688">
                  <c:v>42122.530127314814</c:v>
                </c:pt>
                <c:pt idx="16689">
                  <c:v>42122.530173611114</c:v>
                </c:pt>
                <c:pt idx="16690">
                  <c:v>42122.530231481483</c:v>
                </c:pt>
                <c:pt idx="16691">
                  <c:v>42122.530289351853</c:v>
                </c:pt>
                <c:pt idx="16692">
                  <c:v>42122.530335648145</c:v>
                </c:pt>
                <c:pt idx="16693">
                  <c:v>42122.530393518522</c:v>
                </c:pt>
                <c:pt idx="16694">
                  <c:v>42122.530451388891</c:v>
                </c:pt>
                <c:pt idx="16695">
                  <c:v>42122.530497685184</c:v>
                </c:pt>
                <c:pt idx="16696">
                  <c:v>42122.530555555553</c:v>
                </c:pt>
                <c:pt idx="16697">
                  <c:v>42122.530613425923</c:v>
                </c:pt>
                <c:pt idx="16698">
                  <c:v>42122.530659722222</c:v>
                </c:pt>
                <c:pt idx="16699">
                  <c:v>42122.530717592592</c:v>
                </c:pt>
                <c:pt idx="16700">
                  <c:v>42122.530775462961</c:v>
                </c:pt>
                <c:pt idx="16701">
                  <c:v>42122.530833333331</c:v>
                </c:pt>
                <c:pt idx="16702">
                  <c:v>42122.53087962963</c:v>
                </c:pt>
                <c:pt idx="16703">
                  <c:v>42122.5309375</c:v>
                </c:pt>
                <c:pt idx="16704">
                  <c:v>42122.530995370369</c:v>
                </c:pt>
                <c:pt idx="16705">
                  <c:v>42122.531041666669</c:v>
                </c:pt>
                <c:pt idx="16706">
                  <c:v>42122.531099537038</c:v>
                </c:pt>
                <c:pt idx="16707">
                  <c:v>42122.531157407408</c:v>
                </c:pt>
                <c:pt idx="16708">
                  <c:v>42122.5312037037</c:v>
                </c:pt>
                <c:pt idx="16709">
                  <c:v>42122.531261574077</c:v>
                </c:pt>
                <c:pt idx="16710">
                  <c:v>42122.531319444446</c:v>
                </c:pt>
                <c:pt idx="16711">
                  <c:v>42122.531365740739</c:v>
                </c:pt>
                <c:pt idx="16712">
                  <c:v>42122.531423611108</c:v>
                </c:pt>
                <c:pt idx="16713">
                  <c:v>42122.531481481485</c:v>
                </c:pt>
                <c:pt idx="16714">
                  <c:v>42122.531527777777</c:v>
                </c:pt>
                <c:pt idx="16715">
                  <c:v>42122.531585648147</c:v>
                </c:pt>
                <c:pt idx="16716">
                  <c:v>42122.531643518516</c:v>
                </c:pt>
                <c:pt idx="16717">
                  <c:v>42122.531689814816</c:v>
                </c:pt>
                <c:pt idx="16718">
                  <c:v>42122.531747685185</c:v>
                </c:pt>
                <c:pt idx="16719">
                  <c:v>42122.531805555554</c:v>
                </c:pt>
                <c:pt idx="16720">
                  <c:v>42122.531863425924</c:v>
                </c:pt>
                <c:pt idx="16721">
                  <c:v>42122.531909722224</c:v>
                </c:pt>
                <c:pt idx="16722">
                  <c:v>42122.531967592593</c:v>
                </c:pt>
                <c:pt idx="16723">
                  <c:v>42122.532025462962</c:v>
                </c:pt>
                <c:pt idx="16724">
                  <c:v>42122.532071759262</c:v>
                </c:pt>
                <c:pt idx="16725">
                  <c:v>42122.532129629632</c:v>
                </c:pt>
                <c:pt idx="16726">
                  <c:v>42122.532187500001</c:v>
                </c:pt>
                <c:pt idx="16727">
                  <c:v>42122.532233796293</c:v>
                </c:pt>
                <c:pt idx="16728">
                  <c:v>42122.53229166667</c:v>
                </c:pt>
                <c:pt idx="16729">
                  <c:v>42122.532349537039</c:v>
                </c:pt>
                <c:pt idx="16730">
                  <c:v>42122.532395833332</c:v>
                </c:pt>
                <c:pt idx="16731">
                  <c:v>42122.532453703701</c:v>
                </c:pt>
                <c:pt idx="16732">
                  <c:v>42122.532511574071</c:v>
                </c:pt>
                <c:pt idx="16733">
                  <c:v>42122.532557870371</c:v>
                </c:pt>
                <c:pt idx="16734">
                  <c:v>42122.53261574074</c:v>
                </c:pt>
                <c:pt idx="16735">
                  <c:v>42122.532673611109</c:v>
                </c:pt>
                <c:pt idx="16736">
                  <c:v>42122.532719907409</c:v>
                </c:pt>
                <c:pt idx="16737">
                  <c:v>42122.532777777778</c:v>
                </c:pt>
                <c:pt idx="16738">
                  <c:v>42122.532835648148</c:v>
                </c:pt>
                <c:pt idx="16739">
                  <c:v>42122.532893518517</c:v>
                </c:pt>
                <c:pt idx="16740">
                  <c:v>42122.532939814817</c:v>
                </c:pt>
                <c:pt idx="16741">
                  <c:v>42122.532997685186</c:v>
                </c:pt>
                <c:pt idx="16742">
                  <c:v>42122.533055555556</c:v>
                </c:pt>
                <c:pt idx="16743">
                  <c:v>42122.533101851855</c:v>
                </c:pt>
                <c:pt idx="16744">
                  <c:v>42122.533159722225</c:v>
                </c:pt>
                <c:pt idx="16745">
                  <c:v>42122.533217592594</c:v>
                </c:pt>
                <c:pt idx="16746">
                  <c:v>42122.533263888887</c:v>
                </c:pt>
                <c:pt idx="16747">
                  <c:v>42122.533321759256</c:v>
                </c:pt>
                <c:pt idx="16748">
                  <c:v>42122.533379629633</c:v>
                </c:pt>
                <c:pt idx="16749">
                  <c:v>42122.533425925925</c:v>
                </c:pt>
                <c:pt idx="16750">
                  <c:v>42122.533483796295</c:v>
                </c:pt>
                <c:pt idx="16751">
                  <c:v>42122.533541666664</c:v>
                </c:pt>
                <c:pt idx="16752">
                  <c:v>42122.533587962964</c:v>
                </c:pt>
                <c:pt idx="16753">
                  <c:v>42122.533645833333</c:v>
                </c:pt>
                <c:pt idx="16754">
                  <c:v>42122.533703703702</c:v>
                </c:pt>
                <c:pt idx="16755">
                  <c:v>42122.533750000002</c:v>
                </c:pt>
                <c:pt idx="16756">
                  <c:v>42122.533807870372</c:v>
                </c:pt>
                <c:pt idx="16757">
                  <c:v>42122.533865740741</c:v>
                </c:pt>
                <c:pt idx="16758">
                  <c:v>42122.53392361111</c:v>
                </c:pt>
                <c:pt idx="16759">
                  <c:v>42122.53396990741</c:v>
                </c:pt>
                <c:pt idx="16760">
                  <c:v>42122.53402777778</c:v>
                </c:pt>
                <c:pt idx="16761">
                  <c:v>42122.534085648149</c:v>
                </c:pt>
                <c:pt idx="16762">
                  <c:v>42122.534131944441</c:v>
                </c:pt>
                <c:pt idx="16763">
                  <c:v>42122.534189814818</c:v>
                </c:pt>
                <c:pt idx="16764">
                  <c:v>42122.534247685187</c:v>
                </c:pt>
                <c:pt idx="16765">
                  <c:v>42122.53429398148</c:v>
                </c:pt>
                <c:pt idx="16766">
                  <c:v>42122.534351851849</c:v>
                </c:pt>
                <c:pt idx="16767">
                  <c:v>42122.534409722219</c:v>
                </c:pt>
                <c:pt idx="16768">
                  <c:v>42122.534456018519</c:v>
                </c:pt>
                <c:pt idx="16769">
                  <c:v>42122.534513888888</c:v>
                </c:pt>
                <c:pt idx="16770">
                  <c:v>42122.534571759257</c:v>
                </c:pt>
                <c:pt idx="16771">
                  <c:v>42122.534618055557</c:v>
                </c:pt>
                <c:pt idx="16772">
                  <c:v>42122.534675925926</c:v>
                </c:pt>
                <c:pt idx="16773">
                  <c:v>42122.534733796296</c:v>
                </c:pt>
                <c:pt idx="16774">
                  <c:v>42122.534780092596</c:v>
                </c:pt>
                <c:pt idx="16775">
                  <c:v>42122.534837962965</c:v>
                </c:pt>
                <c:pt idx="16776">
                  <c:v>42122.534895833334</c:v>
                </c:pt>
                <c:pt idx="16777">
                  <c:v>42122.534942129627</c:v>
                </c:pt>
                <c:pt idx="16778">
                  <c:v>42122.535000000003</c:v>
                </c:pt>
                <c:pt idx="16779">
                  <c:v>42122.535057870373</c:v>
                </c:pt>
                <c:pt idx="16780">
                  <c:v>42122.535115740742</c:v>
                </c:pt>
                <c:pt idx="16781">
                  <c:v>42122.535162037035</c:v>
                </c:pt>
                <c:pt idx="16782">
                  <c:v>42122.535219907404</c:v>
                </c:pt>
                <c:pt idx="16783">
                  <c:v>42122.535277777781</c:v>
                </c:pt>
                <c:pt idx="16784">
                  <c:v>42122.535324074073</c:v>
                </c:pt>
                <c:pt idx="16785">
                  <c:v>42122.535381944443</c:v>
                </c:pt>
                <c:pt idx="16786">
                  <c:v>42122.535439814812</c:v>
                </c:pt>
                <c:pt idx="16787">
                  <c:v>42122.535486111112</c:v>
                </c:pt>
                <c:pt idx="16788">
                  <c:v>42122.535543981481</c:v>
                </c:pt>
                <c:pt idx="16789">
                  <c:v>42122.535601851851</c:v>
                </c:pt>
                <c:pt idx="16790">
                  <c:v>42122.53564814815</c:v>
                </c:pt>
                <c:pt idx="16791">
                  <c:v>42122.53570601852</c:v>
                </c:pt>
                <c:pt idx="16792">
                  <c:v>42122.535763888889</c:v>
                </c:pt>
                <c:pt idx="16793">
                  <c:v>42122.535810185182</c:v>
                </c:pt>
                <c:pt idx="16794">
                  <c:v>42122.535868055558</c:v>
                </c:pt>
                <c:pt idx="16795">
                  <c:v>42122.535925925928</c:v>
                </c:pt>
                <c:pt idx="16796">
                  <c:v>42122.53597222222</c:v>
                </c:pt>
                <c:pt idx="16797">
                  <c:v>42122.536030092589</c:v>
                </c:pt>
                <c:pt idx="16798">
                  <c:v>42122.536087962966</c:v>
                </c:pt>
                <c:pt idx="16799">
                  <c:v>42122.536145833335</c:v>
                </c:pt>
                <c:pt idx="16800">
                  <c:v>42122.536192129628</c:v>
                </c:pt>
                <c:pt idx="16801">
                  <c:v>42122.536249999997</c:v>
                </c:pt>
                <c:pt idx="16802">
                  <c:v>42122.536307870374</c:v>
                </c:pt>
                <c:pt idx="16803">
                  <c:v>42122.536354166667</c:v>
                </c:pt>
                <c:pt idx="16804">
                  <c:v>42122.536412037036</c:v>
                </c:pt>
                <c:pt idx="16805">
                  <c:v>42122.536469907405</c:v>
                </c:pt>
                <c:pt idx="16806">
                  <c:v>42122.536516203705</c:v>
                </c:pt>
                <c:pt idx="16807">
                  <c:v>42122.536574074074</c:v>
                </c:pt>
                <c:pt idx="16808">
                  <c:v>42122.536631944444</c:v>
                </c:pt>
                <c:pt idx="16809">
                  <c:v>42122.536678240744</c:v>
                </c:pt>
                <c:pt idx="16810">
                  <c:v>42122.536736111113</c:v>
                </c:pt>
                <c:pt idx="16811">
                  <c:v>42122.536793981482</c:v>
                </c:pt>
                <c:pt idx="16812">
                  <c:v>42122.536840277775</c:v>
                </c:pt>
                <c:pt idx="16813">
                  <c:v>42122.536898148152</c:v>
                </c:pt>
                <c:pt idx="16814">
                  <c:v>42122.536956018521</c:v>
                </c:pt>
                <c:pt idx="16815">
                  <c:v>42122.537002314813</c:v>
                </c:pt>
                <c:pt idx="16816">
                  <c:v>42122.537060185183</c:v>
                </c:pt>
                <c:pt idx="16817">
                  <c:v>42122.537118055552</c:v>
                </c:pt>
                <c:pt idx="16818">
                  <c:v>42122.537175925929</c:v>
                </c:pt>
                <c:pt idx="16819">
                  <c:v>42122.537222222221</c:v>
                </c:pt>
                <c:pt idx="16820">
                  <c:v>42122.537280092591</c:v>
                </c:pt>
                <c:pt idx="16821">
                  <c:v>42122.53733796296</c:v>
                </c:pt>
                <c:pt idx="16822">
                  <c:v>42122.53738425926</c:v>
                </c:pt>
                <c:pt idx="16823">
                  <c:v>42122.537442129629</c:v>
                </c:pt>
                <c:pt idx="16824">
                  <c:v>42122.537499999999</c:v>
                </c:pt>
                <c:pt idx="16825">
                  <c:v>42122.537546296298</c:v>
                </c:pt>
                <c:pt idx="16826">
                  <c:v>42122.537604166668</c:v>
                </c:pt>
                <c:pt idx="16827">
                  <c:v>42122.537662037037</c:v>
                </c:pt>
                <c:pt idx="16828">
                  <c:v>42122.537708333337</c:v>
                </c:pt>
                <c:pt idx="16829">
                  <c:v>42122.537766203706</c:v>
                </c:pt>
                <c:pt idx="16830">
                  <c:v>42122.537824074076</c:v>
                </c:pt>
                <c:pt idx="16831">
                  <c:v>42122.537870370368</c:v>
                </c:pt>
                <c:pt idx="16832">
                  <c:v>42122.537928240738</c:v>
                </c:pt>
                <c:pt idx="16833">
                  <c:v>42122.537986111114</c:v>
                </c:pt>
                <c:pt idx="16834">
                  <c:v>42122.538032407407</c:v>
                </c:pt>
                <c:pt idx="16835">
                  <c:v>42122.538090277776</c:v>
                </c:pt>
                <c:pt idx="16836">
                  <c:v>42122.538148148145</c:v>
                </c:pt>
                <c:pt idx="16837">
                  <c:v>42122.538206018522</c:v>
                </c:pt>
                <c:pt idx="16838">
                  <c:v>42122.538252314815</c:v>
                </c:pt>
                <c:pt idx="16839">
                  <c:v>42122.538310185184</c:v>
                </c:pt>
                <c:pt idx="16840">
                  <c:v>42122.538368055553</c:v>
                </c:pt>
                <c:pt idx="16841">
                  <c:v>42122.538414351853</c:v>
                </c:pt>
                <c:pt idx="16842">
                  <c:v>42122.538472222222</c:v>
                </c:pt>
                <c:pt idx="16843">
                  <c:v>42122.538530092592</c:v>
                </c:pt>
                <c:pt idx="16844">
                  <c:v>42122.538576388892</c:v>
                </c:pt>
                <c:pt idx="16845">
                  <c:v>42122.538634259261</c:v>
                </c:pt>
                <c:pt idx="16846">
                  <c:v>42122.53869212963</c:v>
                </c:pt>
                <c:pt idx="16847">
                  <c:v>42122.538738425923</c:v>
                </c:pt>
                <c:pt idx="16848">
                  <c:v>42122.5387962963</c:v>
                </c:pt>
                <c:pt idx="16849">
                  <c:v>42122.538854166669</c:v>
                </c:pt>
                <c:pt idx="16850">
                  <c:v>42122.538900462961</c:v>
                </c:pt>
                <c:pt idx="16851">
                  <c:v>42122.538958333331</c:v>
                </c:pt>
                <c:pt idx="16852">
                  <c:v>42122.5390162037</c:v>
                </c:pt>
                <c:pt idx="16853">
                  <c:v>42122.5390625</c:v>
                </c:pt>
                <c:pt idx="16854">
                  <c:v>42122.539120370369</c:v>
                </c:pt>
                <c:pt idx="16855">
                  <c:v>42122.539178240739</c:v>
                </c:pt>
                <c:pt idx="16856">
                  <c:v>42122.539236111108</c:v>
                </c:pt>
                <c:pt idx="16857">
                  <c:v>42122.539282407408</c:v>
                </c:pt>
                <c:pt idx="16858">
                  <c:v>42122.539340277777</c:v>
                </c:pt>
                <c:pt idx="16859">
                  <c:v>42122.539398148147</c:v>
                </c:pt>
                <c:pt idx="16860">
                  <c:v>42122.539444444446</c:v>
                </c:pt>
                <c:pt idx="16861">
                  <c:v>42122.539502314816</c:v>
                </c:pt>
                <c:pt idx="16862">
                  <c:v>42122.539560185185</c:v>
                </c:pt>
                <c:pt idx="16863">
                  <c:v>42122.539606481485</c:v>
                </c:pt>
                <c:pt idx="16864">
                  <c:v>42122.539664351854</c:v>
                </c:pt>
                <c:pt idx="16865">
                  <c:v>42122.539722222224</c:v>
                </c:pt>
                <c:pt idx="16866">
                  <c:v>42122.539768518516</c:v>
                </c:pt>
                <c:pt idx="16867">
                  <c:v>42122.539826388886</c:v>
                </c:pt>
                <c:pt idx="16868">
                  <c:v>42122.539884259262</c:v>
                </c:pt>
                <c:pt idx="16869">
                  <c:v>42122.539930555555</c:v>
                </c:pt>
                <c:pt idx="16870">
                  <c:v>42122.539988425924</c:v>
                </c:pt>
                <c:pt idx="16871">
                  <c:v>42122.540046296293</c:v>
                </c:pt>
                <c:pt idx="16872">
                  <c:v>42122.540092592593</c:v>
                </c:pt>
                <c:pt idx="16873">
                  <c:v>42122.540150462963</c:v>
                </c:pt>
                <c:pt idx="16874">
                  <c:v>42122.540208333332</c:v>
                </c:pt>
                <c:pt idx="16875">
                  <c:v>42122.540254629632</c:v>
                </c:pt>
                <c:pt idx="16876">
                  <c:v>42122.540312500001</c:v>
                </c:pt>
                <c:pt idx="16877">
                  <c:v>42122.540370370371</c:v>
                </c:pt>
                <c:pt idx="16878">
                  <c:v>42122.54042824074</c:v>
                </c:pt>
                <c:pt idx="16879">
                  <c:v>42122.54047453704</c:v>
                </c:pt>
                <c:pt idx="16880">
                  <c:v>42122.540532407409</c:v>
                </c:pt>
                <c:pt idx="16881">
                  <c:v>42122.540590277778</c:v>
                </c:pt>
                <c:pt idx="16882">
                  <c:v>42122.540636574071</c:v>
                </c:pt>
                <c:pt idx="16883">
                  <c:v>42122.540694444448</c:v>
                </c:pt>
                <c:pt idx="16884">
                  <c:v>42122.540752314817</c:v>
                </c:pt>
                <c:pt idx="16885">
                  <c:v>42122.540798611109</c:v>
                </c:pt>
                <c:pt idx="16886">
                  <c:v>42122.540856481479</c:v>
                </c:pt>
                <c:pt idx="16887">
                  <c:v>42122.540914351855</c:v>
                </c:pt>
                <c:pt idx="16888">
                  <c:v>42122.540960648148</c:v>
                </c:pt>
                <c:pt idx="16889">
                  <c:v>42122.541018518517</c:v>
                </c:pt>
                <c:pt idx="16890">
                  <c:v>42122.541076388887</c:v>
                </c:pt>
                <c:pt idx="16891">
                  <c:v>42122.541122685187</c:v>
                </c:pt>
                <c:pt idx="16892">
                  <c:v>42122.541180555556</c:v>
                </c:pt>
                <c:pt idx="16893">
                  <c:v>42122.541238425925</c:v>
                </c:pt>
                <c:pt idx="16894">
                  <c:v>42122.541284722225</c:v>
                </c:pt>
                <c:pt idx="16895">
                  <c:v>42122.541342592594</c:v>
                </c:pt>
                <c:pt idx="16896">
                  <c:v>42122.541400462964</c:v>
                </c:pt>
                <c:pt idx="16897">
                  <c:v>42122.541458333333</c:v>
                </c:pt>
                <c:pt idx="16898">
                  <c:v>42122.541504629633</c:v>
                </c:pt>
                <c:pt idx="16899">
                  <c:v>42122.541562500002</c:v>
                </c:pt>
                <c:pt idx="16900">
                  <c:v>42122.541620370372</c:v>
                </c:pt>
                <c:pt idx="16901">
                  <c:v>42122.541666666664</c:v>
                </c:pt>
                <c:pt idx="16902">
                  <c:v>42122.541724537034</c:v>
                </c:pt>
                <c:pt idx="16903">
                  <c:v>42122.54178240741</c:v>
                </c:pt>
                <c:pt idx="16904">
                  <c:v>42122.541828703703</c:v>
                </c:pt>
                <c:pt idx="16905">
                  <c:v>42122.541886574072</c:v>
                </c:pt>
                <c:pt idx="16906">
                  <c:v>42122.541944444441</c:v>
                </c:pt>
                <c:pt idx="16907">
                  <c:v>42122.541990740741</c:v>
                </c:pt>
                <c:pt idx="16908">
                  <c:v>42122.542048611111</c:v>
                </c:pt>
                <c:pt idx="16909">
                  <c:v>42122.54210648148</c:v>
                </c:pt>
                <c:pt idx="16910">
                  <c:v>42122.54215277778</c:v>
                </c:pt>
                <c:pt idx="16911">
                  <c:v>42122.542210648149</c:v>
                </c:pt>
                <c:pt idx="16912">
                  <c:v>42122.542268518519</c:v>
                </c:pt>
                <c:pt idx="16913">
                  <c:v>42122.542314814818</c:v>
                </c:pt>
                <c:pt idx="16914">
                  <c:v>42122.542372685188</c:v>
                </c:pt>
                <c:pt idx="16915">
                  <c:v>42122.542430555557</c:v>
                </c:pt>
                <c:pt idx="16916">
                  <c:v>42122.542488425926</c:v>
                </c:pt>
                <c:pt idx="16917">
                  <c:v>42122.542534722219</c:v>
                </c:pt>
                <c:pt idx="16918">
                  <c:v>42122.542592592596</c:v>
                </c:pt>
                <c:pt idx="16919">
                  <c:v>42122.542650462965</c:v>
                </c:pt>
                <c:pt idx="16920">
                  <c:v>42122.542696759258</c:v>
                </c:pt>
                <c:pt idx="16921">
                  <c:v>42122.542754629627</c:v>
                </c:pt>
                <c:pt idx="16922">
                  <c:v>42122.542812500003</c:v>
                </c:pt>
                <c:pt idx="16923">
                  <c:v>42122.542858796296</c:v>
                </c:pt>
                <c:pt idx="16924">
                  <c:v>42122.542916666665</c:v>
                </c:pt>
                <c:pt idx="16925">
                  <c:v>42122.542974537035</c:v>
                </c:pt>
                <c:pt idx="16926">
                  <c:v>42122.543020833335</c:v>
                </c:pt>
                <c:pt idx="16927">
                  <c:v>42122.543078703704</c:v>
                </c:pt>
                <c:pt idx="16928">
                  <c:v>42122.543136574073</c:v>
                </c:pt>
                <c:pt idx="16929">
                  <c:v>42122.543182870373</c:v>
                </c:pt>
                <c:pt idx="16930">
                  <c:v>42122.543240740742</c:v>
                </c:pt>
                <c:pt idx="16931">
                  <c:v>42122.543298611112</c:v>
                </c:pt>
                <c:pt idx="16932">
                  <c:v>42122.543344907404</c:v>
                </c:pt>
                <c:pt idx="16933">
                  <c:v>42122.543402777781</c:v>
                </c:pt>
                <c:pt idx="16934">
                  <c:v>42122.54346064815</c:v>
                </c:pt>
                <c:pt idx="16935">
                  <c:v>42122.54351851852</c:v>
                </c:pt>
                <c:pt idx="16936">
                  <c:v>42122.543564814812</c:v>
                </c:pt>
                <c:pt idx="16937">
                  <c:v>42122.543622685182</c:v>
                </c:pt>
                <c:pt idx="16938">
                  <c:v>42122.543680555558</c:v>
                </c:pt>
                <c:pt idx="16939">
                  <c:v>42122.543726851851</c:v>
                </c:pt>
                <c:pt idx="16940">
                  <c:v>42122.54378472222</c:v>
                </c:pt>
                <c:pt idx="16941">
                  <c:v>42122.543842592589</c:v>
                </c:pt>
                <c:pt idx="16942">
                  <c:v>42122.543888888889</c:v>
                </c:pt>
                <c:pt idx="16943">
                  <c:v>42122.543946759259</c:v>
                </c:pt>
                <c:pt idx="16944">
                  <c:v>42122.544004629628</c:v>
                </c:pt>
                <c:pt idx="16945">
                  <c:v>42122.544050925928</c:v>
                </c:pt>
                <c:pt idx="16946">
                  <c:v>42122.544108796297</c:v>
                </c:pt>
                <c:pt idx="16947">
                  <c:v>42122.544166666667</c:v>
                </c:pt>
                <c:pt idx="16948">
                  <c:v>42122.544212962966</c:v>
                </c:pt>
                <c:pt idx="16949">
                  <c:v>42122.544270833336</c:v>
                </c:pt>
                <c:pt idx="16950">
                  <c:v>42122.544328703705</c:v>
                </c:pt>
                <c:pt idx="16951">
                  <c:v>42122.544374999998</c:v>
                </c:pt>
                <c:pt idx="16952">
                  <c:v>42122.544432870367</c:v>
                </c:pt>
                <c:pt idx="16953">
                  <c:v>42122.544490740744</c:v>
                </c:pt>
                <c:pt idx="16954">
                  <c:v>42122.544537037036</c:v>
                </c:pt>
                <c:pt idx="16955">
                  <c:v>42122.544594907406</c:v>
                </c:pt>
                <c:pt idx="16956">
                  <c:v>42122.544652777775</c:v>
                </c:pt>
                <c:pt idx="16957">
                  <c:v>42122.544710648152</c:v>
                </c:pt>
                <c:pt idx="16958">
                  <c:v>42122.544756944444</c:v>
                </c:pt>
                <c:pt idx="16959">
                  <c:v>42122.544814814813</c:v>
                </c:pt>
                <c:pt idx="16960">
                  <c:v>42122.544872685183</c:v>
                </c:pt>
                <c:pt idx="16961">
                  <c:v>42122.544918981483</c:v>
                </c:pt>
                <c:pt idx="16962">
                  <c:v>42122.544976851852</c:v>
                </c:pt>
                <c:pt idx="16963">
                  <c:v>42122.545034722221</c:v>
                </c:pt>
                <c:pt idx="16964">
                  <c:v>42122.545081018521</c:v>
                </c:pt>
                <c:pt idx="16965">
                  <c:v>42122.545138888891</c:v>
                </c:pt>
                <c:pt idx="16966">
                  <c:v>42122.54519675926</c:v>
                </c:pt>
                <c:pt idx="16967">
                  <c:v>42122.545243055552</c:v>
                </c:pt>
                <c:pt idx="16968">
                  <c:v>42122.545300925929</c:v>
                </c:pt>
                <c:pt idx="16969">
                  <c:v>42122.545358796298</c:v>
                </c:pt>
                <c:pt idx="16970">
                  <c:v>42122.545405092591</c:v>
                </c:pt>
                <c:pt idx="16971">
                  <c:v>42122.54546296296</c:v>
                </c:pt>
                <c:pt idx="16972">
                  <c:v>42122.545520833337</c:v>
                </c:pt>
                <c:pt idx="16973">
                  <c:v>42122.545567129629</c:v>
                </c:pt>
                <c:pt idx="16974">
                  <c:v>42122.545624999999</c:v>
                </c:pt>
                <c:pt idx="16975">
                  <c:v>42122.545682870368</c:v>
                </c:pt>
                <c:pt idx="16976">
                  <c:v>42122.545740740738</c:v>
                </c:pt>
                <c:pt idx="16977">
                  <c:v>42122.545787037037</c:v>
                </c:pt>
                <c:pt idx="16978">
                  <c:v>42122.545844907407</c:v>
                </c:pt>
                <c:pt idx="16979">
                  <c:v>42122.545902777776</c:v>
                </c:pt>
                <c:pt idx="16980">
                  <c:v>42122.545949074076</c:v>
                </c:pt>
                <c:pt idx="16981">
                  <c:v>42122.546006944445</c:v>
                </c:pt>
                <c:pt idx="16982">
                  <c:v>42122.546064814815</c:v>
                </c:pt>
                <c:pt idx="16983">
                  <c:v>42122.546111111114</c:v>
                </c:pt>
                <c:pt idx="16984">
                  <c:v>42122.546168981484</c:v>
                </c:pt>
                <c:pt idx="16985">
                  <c:v>42122.546226851853</c:v>
                </c:pt>
                <c:pt idx="16986">
                  <c:v>42122.546273148146</c:v>
                </c:pt>
                <c:pt idx="16987">
                  <c:v>42122.546331018515</c:v>
                </c:pt>
                <c:pt idx="16988">
                  <c:v>42122.546388888892</c:v>
                </c:pt>
                <c:pt idx="16989">
                  <c:v>42122.546435185184</c:v>
                </c:pt>
                <c:pt idx="16990">
                  <c:v>42122.546493055554</c:v>
                </c:pt>
                <c:pt idx="16991">
                  <c:v>42122.546550925923</c:v>
                </c:pt>
                <c:pt idx="16992">
                  <c:v>42122.546597222223</c:v>
                </c:pt>
                <c:pt idx="16993">
                  <c:v>42122.546655092592</c:v>
                </c:pt>
                <c:pt idx="16994">
                  <c:v>42122.546712962961</c:v>
                </c:pt>
                <c:pt idx="16995">
                  <c:v>42122.546770833331</c:v>
                </c:pt>
                <c:pt idx="16996">
                  <c:v>42122.546817129631</c:v>
                </c:pt>
                <c:pt idx="16997">
                  <c:v>42122.546875</c:v>
                </c:pt>
                <c:pt idx="16998">
                  <c:v>42122.546932870369</c:v>
                </c:pt>
                <c:pt idx="16999">
                  <c:v>42122.546979166669</c:v>
                </c:pt>
                <c:pt idx="17000">
                  <c:v>42122.547037037039</c:v>
                </c:pt>
                <c:pt idx="17001">
                  <c:v>42122.547094907408</c:v>
                </c:pt>
                <c:pt idx="17002">
                  <c:v>42122.5471412037</c:v>
                </c:pt>
                <c:pt idx="17003">
                  <c:v>42122.547199074077</c:v>
                </c:pt>
                <c:pt idx="17004">
                  <c:v>42122.547256944446</c:v>
                </c:pt>
                <c:pt idx="17005">
                  <c:v>42122.547303240739</c:v>
                </c:pt>
                <c:pt idx="17006">
                  <c:v>42122.547361111108</c:v>
                </c:pt>
                <c:pt idx="17007">
                  <c:v>42122.547418981485</c:v>
                </c:pt>
                <c:pt idx="17008">
                  <c:v>42122.547465277778</c:v>
                </c:pt>
                <c:pt idx="17009">
                  <c:v>42122.547523148147</c:v>
                </c:pt>
                <c:pt idx="17010">
                  <c:v>42122.547581018516</c:v>
                </c:pt>
                <c:pt idx="17011">
                  <c:v>42122.547627314816</c:v>
                </c:pt>
                <c:pt idx="17012">
                  <c:v>42122.547685185185</c:v>
                </c:pt>
                <c:pt idx="17013">
                  <c:v>42122.547743055555</c:v>
                </c:pt>
                <c:pt idx="17014">
                  <c:v>42122.547800925924</c:v>
                </c:pt>
                <c:pt idx="17015">
                  <c:v>42122.547847222224</c:v>
                </c:pt>
                <c:pt idx="17016">
                  <c:v>42122.547905092593</c:v>
                </c:pt>
                <c:pt idx="17017">
                  <c:v>42122.547962962963</c:v>
                </c:pt>
                <c:pt idx="17018">
                  <c:v>42122.548009259262</c:v>
                </c:pt>
                <c:pt idx="17019">
                  <c:v>42122.548067129632</c:v>
                </c:pt>
                <c:pt idx="17020">
                  <c:v>42122.548125000001</c:v>
                </c:pt>
                <c:pt idx="17021">
                  <c:v>42122.548171296294</c:v>
                </c:pt>
                <c:pt idx="17022">
                  <c:v>42122.548229166663</c:v>
                </c:pt>
                <c:pt idx="17023">
                  <c:v>42122.54828703704</c:v>
                </c:pt>
                <c:pt idx="17024">
                  <c:v>42122.548333333332</c:v>
                </c:pt>
                <c:pt idx="17025">
                  <c:v>42122.548391203702</c:v>
                </c:pt>
                <c:pt idx="17026">
                  <c:v>42122.548449074071</c:v>
                </c:pt>
                <c:pt idx="17027">
                  <c:v>42122.548495370371</c:v>
                </c:pt>
                <c:pt idx="17028">
                  <c:v>42122.54855324074</c:v>
                </c:pt>
                <c:pt idx="17029">
                  <c:v>42122.548611111109</c:v>
                </c:pt>
                <c:pt idx="17030">
                  <c:v>42122.548657407409</c:v>
                </c:pt>
                <c:pt idx="17031">
                  <c:v>42122.548715277779</c:v>
                </c:pt>
                <c:pt idx="17032">
                  <c:v>42122.548773148148</c:v>
                </c:pt>
                <c:pt idx="17033">
                  <c:v>42122.548831018517</c:v>
                </c:pt>
                <c:pt idx="17034">
                  <c:v>42122.548877314817</c:v>
                </c:pt>
                <c:pt idx="17035">
                  <c:v>42122.548935185187</c:v>
                </c:pt>
                <c:pt idx="17036">
                  <c:v>42122.548993055556</c:v>
                </c:pt>
                <c:pt idx="17037">
                  <c:v>42122.549039351848</c:v>
                </c:pt>
                <c:pt idx="17038">
                  <c:v>42122.549097222225</c:v>
                </c:pt>
                <c:pt idx="17039">
                  <c:v>42122.549155092594</c:v>
                </c:pt>
                <c:pt idx="17040">
                  <c:v>42122.549201388887</c:v>
                </c:pt>
                <c:pt idx="17041">
                  <c:v>42122.549259259256</c:v>
                </c:pt>
                <c:pt idx="17042">
                  <c:v>42122.549317129633</c:v>
                </c:pt>
                <c:pt idx="17043">
                  <c:v>42122.549363425926</c:v>
                </c:pt>
                <c:pt idx="17044">
                  <c:v>42122.549421296295</c:v>
                </c:pt>
                <c:pt idx="17045">
                  <c:v>42122.549479166664</c:v>
                </c:pt>
                <c:pt idx="17046">
                  <c:v>42122.549525462964</c:v>
                </c:pt>
                <c:pt idx="17047">
                  <c:v>42122.549583333333</c:v>
                </c:pt>
                <c:pt idx="17048">
                  <c:v>42122.549641203703</c:v>
                </c:pt>
                <c:pt idx="17049">
                  <c:v>42122.549687500003</c:v>
                </c:pt>
                <c:pt idx="17050">
                  <c:v>42122.549745370372</c:v>
                </c:pt>
                <c:pt idx="17051">
                  <c:v>42122.549803240741</c:v>
                </c:pt>
                <c:pt idx="17052">
                  <c:v>42122.549861111111</c:v>
                </c:pt>
                <c:pt idx="17053">
                  <c:v>42122.549907407411</c:v>
                </c:pt>
                <c:pt idx="17054">
                  <c:v>42122.54996527778</c:v>
                </c:pt>
                <c:pt idx="17055">
                  <c:v>42122.550023148149</c:v>
                </c:pt>
                <c:pt idx="17056">
                  <c:v>42122.550069444442</c:v>
                </c:pt>
                <c:pt idx="17057">
                  <c:v>42122.550127314818</c:v>
                </c:pt>
                <c:pt idx="17058">
                  <c:v>42122.550185185188</c:v>
                </c:pt>
                <c:pt idx="17059">
                  <c:v>42122.55023148148</c:v>
                </c:pt>
                <c:pt idx="17060">
                  <c:v>42122.55028935185</c:v>
                </c:pt>
                <c:pt idx="17061">
                  <c:v>42122.550347222219</c:v>
                </c:pt>
                <c:pt idx="17062">
                  <c:v>42122.550393518519</c:v>
                </c:pt>
                <c:pt idx="17063">
                  <c:v>42122.550451388888</c:v>
                </c:pt>
                <c:pt idx="17064">
                  <c:v>42122.550509259258</c:v>
                </c:pt>
                <c:pt idx="17065">
                  <c:v>42122.550555555557</c:v>
                </c:pt>
                <c:pt idx="17066">
                  <c:v>42122.550613425927</c:v>
                </c:pt>
                <c:pt idx="17067">
                  <c:v>42122.550671296296</c:v>
                </c:pt>
                <c:pt idx="17068">
                  <c:v>42122.550717592596</c:v>
                </c:pt>
                <c:pt idx="17069">
                  <c:v>42122.550775462965</c:v>
                </c:pt>
                <c:pt idx="17070">
                  <c:v>42122.550833333335</c:v>
                </c:pt>
                <c:pt idx="17071">
                  <c:v>42122.550891203704</c:v>
                </c:pt>
                <c:pt idx="17072">
                  <c:v>42122.550937499997</c:v>
                </c:pt>
                <c:pt idx="17073">
                  <c:v>42122.550995370373</c:v>
                </c:pt>
                <c:pt idx="17074">
                  <c:v>42122.551053240742</c:v>
                </c:pt>
                <c:pt idx="17075">
                  <c:v>42122.551099537035</c:v>
                </c:pt>
                <c:pt idx="17076">
                  <c:v>42122.551157407404</c:v>
                </c:pt>
                <c:pt idx="17077">
                  <c:v>42122.551215277781</c:v>
                </c:pt>
                <c:pt idx="17078">
                  <c:v>42122.551261574074</c:v>
                </c:pt>
                <c:pt idx="17079">
                  <c:v>42122.551319444443</c:v>
                </c:pt>
                <c:pt idx="17080">
                  <c:v>42122.551377314812</c:v>
                </c:pt>
                <c:pt idx="17081">
                  <c:v>42122.551423611112</c:v>
                </c:pt>
                <c:pt idx="17082">
                  <c:v>42122.551481481481</c:v>
                </c:pt>
                <c:pt idx="17083">
                  <c:v>42122.551539351851</c:v>
                </c:pt>
                <c:pt idx="17084">
                  <c:v>42122.551585648151</c:v>
                </c:pt>
                <c:pt idx="17085">
                  <c:v>42122.55164351852</c:v>
                </c:pt>
                <c:pt idx="17086">
                  <c:v>42122.551701388889</c:v>
                </c:pt>
                <c:pt idx="17087">
                  <c:v>42122.551747685182</c:v>
                </c:pt>
                <c:pt idx="17088">
                  <c:v>42122.551805555559</c:v>
                </c:pt>
                <c:pt idx="17089">
                  <c:v>42122.551863425928</c:v>
                </c:pt>
                <c:pt idx="17090">
                  <c:v>42122.55190972222</c:v>
                </c:pt>
                <c:pt idx="17091">
                  <c:v>42122.55196759259</c:v>
                </c:pt>
                <c:pt idx="17092">
                  <c:v>42122.552025462966</c:v>
                </c:pt>
                <c:pt idx="17093">
                  <c:v>42122.552083333336</c:v>
                </c:pt>
                <c:pt idx="17094">
                  <c:v>42122.552129629628</c:v>
                </c:pt>
                <c:pt idx="17095">
                  <c:v>42122.552187499998</c:v>
                </c:pt>
                <c:pt idx="17096">
                  <c:v>42122.552245370367</c:v>
                </c:pt>
                <c:pt idx="17097">
                  <c:v>42122.552291666667</c:v>
                </c:pt>
                <c:pt idx="17098">
                  <c:v>42122.552349537036</c:v>
                </c:pt>
                <c:pt idx="17099">
                  <c:v>42122.552407407406</c:v>
                </c:pt>
                <c:pt idx="17100">
                  <c:v>42122.552453703705</c:v>
                </c:pt>
                <c:pt idx="17101">
                  <c:v>42122.552511574075</c:v>
                </c:pt>
                <c:pt idx="17102">
                  <c:v>42122.552569444444</c:v>
                </c:pt>
                <c:pt idx="17103">
                  <c:v>42122.552615740744</c:v>
                </c:pt>
                <c:pt idx="17104">
                  <c:v>42122.552673611113</c:v>
                </c:pt>
                <c:pt idx="17105">
                  <c:v>42122.552731481483</c:v>
                </c:pt>
                <c:pt idx="17106">
                  <c:v>42122.552777777775</c:v>
                </c:pt>
                <c:pt idx="17107">
                  <c:v>42122.552835648145</c:v>
                </c:pt>
                <c:pt idx="17108">
                  <c:v>42122.552893518521</c:v>
                </c:pt>
                <c:pt idx="17109">
                  <c:v>42122.552939814814</c:v>
                </c:pt>
                <c:pt idx="17110">
                  <c:v>42122.552997685183</c:v>
                </c:pt>
                <c:pt idx="17111">
                  <c:v>42122.553055555552</c:v>
                </c:pt>
                <c:pt idx="17112">
                  <c:v>42122.553113425929</c:v>
                </c:pt>
                <c:pt idx="17113">
                  <c:v>42122.553159722222</c:v>
                </c:pt>
                <c:pt idx="17114">
                  <c:v>42122.553217592591</c:v>
                </c:pt>
                <c:pt idx="17115">
                  <c:v>42122.55327546296</c:v>
                </c:pt>
                <c:pt idx="17116">
                  <c:v>42122.55332175926</c:v>
                </c:pt>
                <c:pt idx="17117">
                  <c:v>42122.553379629629</c:v>
                </c:pt>
                <c:pt idx="17118">
                  <c:v>42122.553437499999</c:v>
                </c:pt>
                <c:pt idx="17119">
                  <c:v>42122.553483796299</c:v>
                </c:pt>
                <c:pt idx="17120">
                  <c:v>42122.553541666668</c:v>
                </c:pt>
                <c:pt idx="17121">
                  <c:v>42122.553599537037</c:v>
                </c:pt>
                <c:pt idx="17122">
                  <c:v>42122.55364583333</c:v>
                </c:pt>
                <c:pt idx="17123">
                  <c:v>42122.553703703707</c:v>
                </c:pt>
                <c:pt idx="17124">
                  <c:v>42122.553761574076</c:v>
                </c:pt>
                <c:pt idx="17125">
                  <c:v>42122.553807870368</c:v>
                </c:pt>
                <c:pt idx="17126">
                  <c:v>42122.553865740738</c:v>
                </c:pt>
                <c:pt idx="17127">
                  <c:v>42122.553923611114</c:v>
                </c:pt>
                <c:pt idx="17128">
                  <c:v>42122.553969907407</c:v>
                </c:pt>
                <c:pt idx="17129">
                  <c:v>42122.554027777776</c:v>
                </c:pt>
                <c:pt idx="17130">
                  <c:v>42122.554085648146</c:v>
                </c:pt>
                <c:pt idx="17131">
                  <c:v>42122.554143518515</c:v>
                </c:pt>
                <c:pt idx="17132">
                  <c:v>42122.554189814815</c:v>
                </c:pt>
                <c:pt idx="17133">
                  <c:v>42122.554247685184</c:v>
                </c:pt>
                <c:pt idx="17134">
                  <c:v>42122.554305555554</c:v>
                </c:pt>
                <c:pt idx="17135">
                  <c:v>42122.554351851853</c:v>
                </c:pt>
                <c:pt idx="17136">
                  <c:v>42122.554409722223</c:v>
                </c:pt>
                <c:pt idx="17137">
                  <c:v>42122.554467592592</c:v>
                </c:pt>
                <c:pt idx="17138">
                  <c:v>42122.554513888892</c:v>
                </c:pt>
                <c:pt idx="17139">
                  <c:v>42122.554571759261</c:v>
                </c:pt>
                <c:pt idx="17140">
                  <c:v>42122.554629629631</c:v>
                </c:pt>
                <c:pt idx="17141">
                  <c:v>42122.554675925923</c:v>
                </c:pt>
                <c:pt idx="17142">
                  <c:v>42122.5547337963</c:v>
                </c:pt>
                <c:pt idx="17143">
                  <c:v>42122.554791666669</c:v>
                </c:pt>
                <c:pt idx="17144">
                  <c:v>42122.554837962962</c:v>
                </c:pt>
                <c:pt idx="17145">
                  <c:v>42122.554895833331</c:v>
                </c:pt>
                <c:pt idx="17146">
                  <c:v>42122.5549537037</c:v>
                </c:pt>
                <c:pt idx="17147">
                  <c:v>42122.555</c:v>
                </c:pt>
                <c:pt idx="17148">
                  <c:v>42122.55505787037</c:v>
                </c:pt>
                <c:pt idx="17149">
                  <c:v>42122.555115740739</c:v>
                </c:pt>
                <c:pt idx="17150">
                  <c:v>42122.555173611108</c:v>
                </c:pt>
                <c:pt idx="17151">
                  <c:v>42122.555219907408</c:v>
                </c:pt>
                <c:pt idx="17152">
                  <c:v>42122.555277777778</c:v>
                </c:pt>
                <c:pt idx="17153">
                  <c:v>42122.555335648147</c:v>
                </c:pt>
                <c:pt idx="17154">
                  <c:v>42122.555381944447</c:v>
                </c:pt>
                <c:pt idx="17155">
                  <c:v>42122.555439814816</c:v>
                </c:pt>
                <c:pt idx="17156">
                  <c:v>42122.555497685185</c:v>
                </c:pt>
                <c:pt idx="17157">
                  <c:v>42122.555543981478</c:v>
                </c:pt>
                <c:pt idx="17158">
                  <c:v>42122.555601851855</c:v>
                </c:pt>
                <c:pt idx="17159">
                  <c:v>42122.555659722224</c:v>
                </c:pt>
                <c:pt idx="17160">
                  <c:v>42122.555706018517</c:v>
                </c:pt>
                <c:pt idx="17161">
                  <c:v>42122.555763888886</c:v>
                </c:pt>
                <c:pt idx="17162">
                  <c:v>42122.555821759262</c:v>
                </c:pt>
                <c:pt idx="17163">
                  <c:v>42122.555868055555</c:v>
                </c:pt>
                <c:pt idx="17164">
                  <c:v>42122.555925925924</c:v>
                </c:pt>
                <c:pt idx="17165">
                  <c:v>42122.555983796294</c:v>
                </c:pt>
                <c:pt idx="17166">
                  <c:v>42122.556030092594</c:v>
                </c:pt>
                <c:pt idx="17167">
                  <c:v>42122.556087962963</c:v>
                </c:pt>
                <c:pt idx="17168">
                  <c:v>42122.556145833332</c:v>
                </c:pt>
                <c:pt idx="17169">
                  <c:v>42122.556192129632</c:v>
                </c:pt>
                <c:pt idx="17170">
                  <c:v>42122.556250000001</c:v>
                </c:pt>
                <c:pt idx="17171">
                  <c:v>42122.556307870371</c:v>
                </c:pt>
                <c:pt idx="17172">
                  <c:v>42122.55636574074</c:v>
                </c:pt>
                <c:pt idx="17173">
                  <c:v>42122.55641203704</c:v>
                </c:pt>
                <c:pt idx="17174">
                  <c:v>42122.556469907409</c:v>
                </c:pt>
                <c:pt idx="17175">
                  <c:v>42122.556527777779</c:v>
                </c:pt>
                <c:pt idx="17176">
                  <c:v>42122.556574074071</c:v>
                </c:pt>
                <c:pt idx="17177">
                  <c:v>42122.556631944448</c:v>
                </c:pt>
                <c:pt idx="17178">
                  <c:v>42122.556689814817</c:v>
                </c:pt>
                <c:pt idx="17179">
                  <c:v>42122.55673611111</c:v>
                </c:pt>
                <c:pt idx="17180">
                  <c:v>42122.556793981479</c:v>
                </c:pt>
                <c:pt idx="17181">
                  <c:v>42122.556851851848</c:v>
                </c:pt>
                <c:pt idx="17182">
                  <c:v>42122.556898148148</c:v>
                </c:pt>
                <c:pt idx="17183">
                  <c:v>42122.556956018518</c:v>
                </c:pt>
                <c:pt idx="17184">
                  <c:v>42122.557013888887</c:v>
                </c:pt>
                <c:pt idx="17185">
                  <c:v>42122.557060185187</c:v>
                </c:pt>
                <c:pt idx="17186">
                  <c:v>42122.557118055556</c:v>
                </c:pt>
                <c:pt idx="17187">
                  <c:v>42122.557175925926</c:v>
                </c:pt>
                <c:pt idx="17188">
                  <c:v>42122.557222222225</c:v>
                </c:pt>
                <c:pt idx="17189">
                  <c:v>42122.557280092595</c:v>
                </c:pt>
                <c:pt idx="17190">
                  <c:v>42122.557337962964</c:v>
                </c:pt>
                <c:pt idx="17191">
                  <c:v>42122.557395833333</c:v>
                </c:pt>
                <c:pt idx="17192">
                  <c:v>42122.557442129626</c:v>
                </c:pt>
                <c:pt idx="17193">
                  <c:v>42122.557500000003</c:v>
                </c:pt>
                <c:pt idx="17194">
                  <c:v>42122.557557870372</c:v>
                </c:pt>
                <c:pt idx="17195">
                  <c:v>42122.557604166665</c:v>
                </c:pt>
                <c:pt idx="17196">
                  <c:v>42122.557662037034</c:v>
                </c:pt>
                <c:pt idx="17197">
                  <c:v>42122.557719907411</c:v>
                </c:pt>
                <c:pt idx="17198">
                  <c:v>42122.557766203703</c:v>
                </c:pt>
                <c:pt idx="17199">
                  <c:v>42122.557824074072</c:v>
                </c:pt>
                <c:pt idx="17200">
                  <c:v>42122.557881944442</c:v>
                </c:pt>
                <c:pt idx="17201">
                  <c:v>42122.557928240742</c:v>
                </c:pt>
                <c:pt idx="17202">
                  <c:v>42122.557986111111</c:v>
                </c:pt>
                <c:pt idx="17203">
                  <c:v>42122.55804398148</c:v>
                </c:pt>
                <c:pt idx="17204">
                  <c:v>42122.55809027778</c:v>
                </c:pt>
                <c:pt idx="17205">
                  <c:v>42122.558148148149</c:v>
                </c:pt>
                <c:pt idx="17206">
                  <c:v>42122.558206018519</c:v>
                </c:pt>
                <c:pt idx="17207">
                  <c:v>42122.558252314811</c:v>
                </c:pt>
                <c:pt idx="17208">
                  <c:v>42122.558310185188</c:v>
                </c:pt>
                <c:pt idx="17209">
                  <c:v>42122.558368055557</c:v>
                </c:pt>
                <c:pt idx="17210">
                  <c:v>42122.558425925927</c:v>
                </c:pt>
                <c:pt idx="17211">
                  <c:v>42122.558472222219</c:v>
                </c:pt>
                <c:pt idx="17212">
                  <c:v>42122.558530092596</c:v>
                </c:pt>
                <c:pt idx="17213">
                  <c:v>42122.558587962965</c:v>
                </c:pt>
                <c:pt idx="17214">
                  <c:v>42122.558634259258</c:v>
                </c:pt>
                <c:pt idx="17215">
                  <c:v>42122.558692129627</c:v>
                </c:pt>
                <c:pt idx="17216">
                  <c:v>42122.558749999997</c:v>
                </c:pt>
                <c:pt idx="17217">
                  <c:v>42122.558796296296</c:v>
                </c:pt>
                <c:pt idx="17218">
                  <c:v>42122.558854166666</c:v>
                </c:pt>
                <c:pt idx="17219">
                  <c:v>42122.558912037035</c:v>
                </c:pt>
                <c:pt idx="17220">
                  <c:v>42122.558958333335</c:v>
                </c:pt>
                <c:pt idx="17221">
                  <c:v>42122.559016203704</c:v>
                </c:pt>
                <c:pt idx="17222">
                  <c:v>42122.559074074074</c:v>
                </c:pt>
                <c:pt idx="17223">
                  <c:v>42122.559120370373</c:v>
                </c:pt>
                <c:pt idx="17224">
                  <c:v>42122.559178240743</c:v>
                </c:pt>
                <c:pt idx="17225">
                  <c:v>42122.559236111112</c:v>
                </c:pt>
                <c:pt idx="17226">
                  <c:v>42122.559282407405</c:v>
                </c:pt>
                <c:pt idx="17227">
                  <c:v>42122.559340277781</c:v>
                </c:pt>
                <c:pt idx="17228">
                  <c:v>42122.559398148151</c:v>
                </c:pt>
                <c:pt idx="17229">
                  <c:v>42122.55945601852</c:v>
                </c:pt>
                <c:pt idx="17230">
                  <c:v>42122.559502314813</c:v>
                </c:pt>
                <c:pt idx="17231">
                  <c:v>42122.559560185182</c:v>
                </c:pt>
                <c:pt idx="17232">
                  <c:v>42122.559618055559</c:v>
                </c:pt>
                <c:pt idx="17233">
                  <c:v>42122.559664351851</c:v>
                </c:pt>
                <c:pt idx="17234">
                  <c:v>42122.55972222222</c:v>
                </c:pt>
                <c:pt idx="17235">
                  <c:v>42122.55978009259</c:v>
                </c:pt>
                <c:pt idx="17236">
                  <c:v>42122.55982638889</c:v>
                </c:pt>
                <c:pt idx="17237">
                  <c:v>42122.559884259259</c:v>
                </c:pt>
                <c:pt idx="17238">
                  <c:v>42122.559942129628</c:v>
                </c:pt>
                <c:pt idx="17239">
                  <c:v>42122.559988425928</c:v>
                </c:pt>
                <c:pt idx="17240">
                  <c:v>42122.560046296298</c:v>
                </c:pt>
                <c:pt idx="17241">
                  <c:v>42122.560104166667</c:v>
                </c:pt>
                <c:pt idx="17242">
                  <c:v>42122.560150462959</c:v>
                </c:pt>
                <c:pt idx="17243">
                  <c:v>42122.560208333336</c:v>
                </c:pt>
                <c:pt idx="17244">
                  <c:v>42122.560266203705</c:v>
                </c:pt>
                <c:pt idx="17245">
                  <c:v>42122.560312499998</c:v>
                </c:pt>
                <c:pt idx="17246">
                  <c:v>42122.560370370367</c:v>
                </c:pt>
                <c:pt idx="17247">
                  <c:v>42122.560428240744</c:v>
                </c:pt>
                <c:pt idx="17248">
                  <c:v>42122.560486111113</c:v>
                </c:pt>
                <c:pt idx="17249">
                  <c:v>42122.560532407406</c:v>
                </c:pt>
                <c:pt idx="17250">
                  <c:v>42122.560590277775</c:v>
                </c:pt>
                <c:pt idx="17251">
                  <c:v>42122.560648148145</c:v>
                </c:pt>
                <c:pt idx="17252">
                  <c:v>42122.560694444444</c:v>
                </c:pt>
                <c:pt idx="17253">
                  <c:v>42122.560752314814</c:v>
                </c:pt>
                <c:pt idx="17254">
                  <c:v>42122.560810185183</c:v>
                </c:pt>
                <c:pt idx="17255">
                  <c:v>42122.560856481483</c:v>
                </c:pt>
                <c:pt idx="17256">
                  <c:v>42122.560914351852</c:v>
                </c:pt>
                <c:pt idx="17257">
                  <c:v>42122.560972222222</c:v>
                </c:pt>
                <c:pt idx="17258">
                  <c:v>42122.561018518521</c:v>
                </c:pt>
                <c:pt idx="17259">
                  <c:v>42122.561076388891</c:v>
                </c:pt>
                <c:pt idx="17260">
                  <c:v>42122.56113425926</c:v>
                </c:pt>
                <c:pt idx="17261">
                  <c:v>42122.561180555553</c:v>
                </c:pt>
                <c:pt idx="17262">
                  <c:v>42122.561238425929</c:v>
                </c:pt>
                <c:pt idx="17263">
                  <c:v>42122.561296296299</c:v>
                </c:pt>
                <c:pt idx="17264">
                  <c:v>42122.561342592591</c:v>
                </c:pt>
                <c:pt idx="17265">
                  <c:v>42122.561400462961</c:v>
                </c:pt>
                <c:pt idx="17266">
                  <c:v>42122.56145833333</c:v>
                </c:pt>
                <c:pt idx="17267">
                  <c:v>42122.56150462963</c:v>
                </c:pt>
                <c:pt idx="17268">
                  <c:v>42122.561562499999</c:v>
                </c:pt>
                <c:pt idx="17269">
                  <c:v>42122.561620370368</c:v>
                </c:pt>
                <c:pt idx="17270">
                  <c:v>42122.561678240738</c:v>
                </c:pt>
                <c:pt idx="17271">
                  <c:v>42122.561724537038</c:v>
                </c:pt>
                <c:pt idx="17272">
                  <c:v>42122.561782407407</c:v>
                </c:pt>
                <c:pt idx="17273">
                  <c:v>42122.561840277776</c:v>
                </c:pt>
                <c:pt idx="17274">
                  <c:v>42122.561886574076</c:v>
                </c:pt>
                <c:pt idx="17275">
                  <c:v>42122.561944444446</c:v>
                </c:pt>
                <c:pt idx="17276">
                  <c:v>42122.562002314815</c:v>
                </c:pt>
                <c:pt idx="17277">
                  <c:v>42122.562048611115</c:v>
                </c:pt>
                <c:pt idx="17278">
                  <c:v>42122.562106481484</c:v>
                </c:pt>
                <c:pt idx="17279">
                  <c:v>42122.562164351853</c:v>
                </c:pt>
                <c:pt idx="17280">
                  <c:v>42122.562210648146</c:v>
                </c:pt>
                <c:pt idx="17281">
                  <c:v>42122.562268518515</c:v>
                </c:pt>
                <c:pt idx="17282">
                  <c:v>42122.562326388892</c:v>
                </c:pt>
                <c:pt idx="17283">
                  <c:v>42122.562372685185</c:v>
                </c:pt>
                <c:pt idx="17284">
                  <c:v>42122.562430555554</c:v>
                </c:pt>
                <c:pt idx="17285">
                  <c:v>42122.562488425923</c:v>
                </c:pt>
                <c:pt idx="17286">
                  <c:v>42122.562534722223</c:v>
                </c:pt>
                <c:pt idx="17287">
                  <c:v>42122.562592592592</c:v>
                </c:pt>
                <c:pt idx="17288">
                  <c:v>42122.562650462962</c:v>
                </c:pt>
                <c:pt idx="17289">
                  <c:v>42122.562708333331</c:v>
                </c:pt>
                <c:pt idx="17290">
                  <c:v>42122.562754629631</c:v>
                </c:pt>
                <c:pt idx="17291">
                  <c:v>42122.5628125</c:v>
                </c:pt>
                <c:pt idx="17292">
                  <c:v>42122.56287037037</c:v>
                </c:pt>
                <c:pt idx="17293">
                  <c:v>42122.562916666669</c:v>
                </c:pt>
                <c:pt idx="17294">
                  <c:v>42122.562974537039</c:v>
                </c:pt>
                <c:pt idx="17295">
                  <c:v>42122.563032407408</c:v>
                </c:pt>
                <c:pt idx="17296">
                  <c:v>42122.563078703701</c:v>
                </c:pt>
                <c:pt idx="17297">
                  <c:v>42122.563136574077</c:v>
                </c:pt>
                <c:pt idx="17298">
                  <c:v>42122.563194444447</c:v>
                </c:pt>
                <c:pt idx="17299">
                  <c:v>42122.563240740739</c:v>
                </c:pt>
                <c:pt idx="17300">
                  <c:v>42122.563298611109</c:v>
                </c:pt>
                <c:pt idx="17301">
                  <c:v>42122.563356481478</c:v>
                </c:pt>
                <c:pt idx="17302">
                  <c:v>42122.563402777778</c:v>
                </c:pt>
                <c:pt idx="17303">
                  <c:v>42122.563460648147</c:v>
                </c:pt>
                <c:pt idx="17304">
                  <c:v>42122.563518518517</c:v>
                </c:pt>
                <c:pt idx="17305">
                  <c:v>42122.563564814816</c:v>
                </c:pt>
                <c:pt idx="17306">
                  <c:v>42122.563622685186</c:v>
                </c:pt>
                <c:pt idx="17307">
                  <c:v>42122.563680555555</c:v>
                </c:pt>
                <c:pt idx="17308">
                  <c:v>42122.563738425924</c:v>
                </c:pt>
                <c:pt idx="17309">
                  <c:v>42122.563784722224</c:v>
                </c:pt>
                <c:pt idx="17310">
                  <c:v>42122.563842592594</c:v>
                </c:pt>
                <c:pt idx="17311">
                  <c:v>42122.563900462963</c:v>
                </c:pt>
                <c:pt idx="17312">
                  <c:v>42122.563946759263</c:v>
                </c:pt>
                <c:pt idx="17313">
                  <c:v>42122.564004629632</c:v>
                </c:pt>
                <c:pt idx="17314">
                  <c:v>42122.564062500001</c:v>
                </c:pt>
                <c:pt idx="17315">
                  <c:v>42122.564108796294</c:v>
                </c:pt>
                <c:pt idx="17316">
                  <c:v>42122.564166666663</c:v>
                </c:pt>
                <c:pt idx="17317">
                  <c:v>42122.56422453704</c:v>
                </c:pt>
                <c:pt idx="17318">
                  <c:v>42122.564270833333</c:v>
                </c:pt>
                <c:pt idx="17319">
                  <c:v>42122.564328703702</c:v>
                </c:pt>
                <c:pt idx="17320">
                  <c:v>42122.564386574071</c:v>
                </c:pt>
                <c:pt idx="17321">
                  <c:v>42122.564432870371</c:v>
                </c:pt>
                <c:pt idx="17322">
                  <c:v>42122.56449074074</c:v>
                </c:pt>
                <c:pt idx="17323">
                  <c:v>42122.56454861111</c:v>
                </c:pt>
                <c:pt idx="17324">
                  <c:v>42122.56459490741</c:v>
                </c:pt>
                <c:pt idx="17325">
                  <c:v>42122.564652777779</c:v>
                </c:pt>
                <c:pt idx="17326">
                  <c:v>42122.564710648148</c:v>
                </c:pt>
                <c:pt idx="17327">
                  <c:v>42122.564768518518</c:v>
                </c:pt>
                <c:pt idx="17328">
                  <c:v>42122.564814814818</c:v>
                </c:pt>
                <c:pt idx="17329">
                  <c:v>42122.564872685187</c:v>
                </c:pt>
                <c:pt idx="17330">
                  <c:v>42122.564930555556</c:v>
                </c:pt>
                <c:pt idx="17331">
                  <c:v>42122.564976851849</c:v>
                </c:pt>
                <c:pt idx="17332">
                  <c:v>42122.565034722225</c:v>
                </c:pt>
                <c:pt idx="17333">
                  <c:v>42122.565092592595</c:v>
                </c:pt>
                <c:pt idx="17334">
                  <c:v>42122.565138888887</c:v>
                </c:pt>
                <c:pt idx="17335">
                  <c:v>42122.565196759257</c:v>
                </c:pt>
                <c:pt idx="17336">
                  <c:v>42122.565254629626</c:v>
                </c:pt>
                <c:pt idx="17337">
                  <c:v>42122.565300925926</c:v>
                </c:pt>
                <c:pt idx="17338">
                  <c:v>42122.565358796295</c:v>
                </c:pt>
                <c:pt idx="17339">
                  <c:v>42122.565416666665</c:v>
                </c:pt>
                <c:pt idx="17340">
                  <c:v>42122.565462962964</c:v>
                </c:pt>
                <c:pt idx="17341">
                  <c:v>42122.565520833334</c:v>
                </c:pt>
                <c:pt idx="17342">
                  <c:v>42122.565578703703</c:v>
                </c:pt>
                <c:pt idx="17343">
                  <c:v>42122.565625000003</c:v>
                </c:pt>
                <c:pt idx="17344">
                  <c:v>42122.565682870372</c:v>
                </c:pt>
                <c:pt idx="17345">
                  <c:v>42122.565740740742</c:v>
                </c:pt>
                <c:pt idx="17346">
                  <c:v>42122.565798611111</c:v>
                </c:pt>
                <c:pt idx="17347">
                  <c:v>42122.565844907411</c:v>
                </c:pt>
                <c:pt idx="17348">
                  <c:v>42122.56590277778</c:v>
                </c:pt>
                <c:pt idx="17349">
                  <c:v>42122.565960648149</c:v>
                </c:pt>
                <c:pt idx="17350">
                  <c:v>42122.566006944442</c:v>
                </c:pt>
                <c:pt idx="17351">
                  <c:v>42122.566064814811</c:v>
                </c:pt>
                <c:pt idx="17352">
                  <c:v>42122.566122685188</c:v>
                </c:pt>
                <c:pt idx="17353">
                  <c:v>42122.566168981481</c:v>
                </c:pt>
                <c:pt idx="17354">
                  <c:v>42122.56622685185</c:v>
                </c:pt>
                <c:pt idx="17355">
                  <c:v>42122.566284722219</c:v>
                </c:pt>
                <c:pt idx="17356">
                  <c:v>42122.566331018519</c:v>
                </c:pt>
                <c:pt idx="17357">
                  <c:v>42122.566388888888</c:v>
                </c:pt>
                <c:pt idx="17358">
                  <c:v>42122.566446759258</c:v>
                </c:pt>
                <c:pt idx="17359">
                  <c:v>42122.566493055558</c:v>
                </c:pt>
                <c:pt idx="17360">
                  <c:v>42122.566550925927</c:v>
                </c:pt>
                <c:pt idx="17361">
                  <c:v>42122.566608796296</c:v>
                </c:pt>
                <c:pt idx="17362">
                  <c:v>42122.566655092596</c:v>
                </c:pt>
                <c:pt idx="17363">
                  <c:v>42122.566712962966</c:v>
                </c:pt>
                <c:pt idx="17364">
                  <c:v>42122.566770833335</c:v>
                </c:pt>
                <c:pt idx="17365">
                  <c:v>42122.566817129627</c:v>
                </c:pt>
                <c:pt idx="17366">
                  <c:v>42122.566874999997</c:v>
                </c:pt>
                <c:pt idx="17367">
                  <c:v>42122.566932870373</c:v>
                </c:pt>
                <c:pt idx="17368">
                  <c:v>42122.566990740743</c:v>
                </c:pt>
                <c:pt idx="17369">
                  <c:v>42122.567037037035</c:v>
                </c:pt>
                <c:pt idx="17370">
                  <c:v>42122.567094907405</c:v>
                </c:pt>
                <c:pt idx="17371">
                  <c:v>42122.567152777781</c:v>
                </c:pt>
                <c:pt idx="17372">
                  <c:v>42122.567199074074</c:v>
                </c:pt>
                <c:pt idx="17373">
                  <c:v>42122.567256944443</c:v>
                </c:pt>
                <c:pt idx="17374">
                  <c:v>42122.567314814813</c:v>
                </c:pt>
                <c:pt idx="17375">
                  <c:v>42122.567361111112</c:v>
                </c:pt>
                <c:pt idx="17376">
                  <c:v>42122.567418981482</c:v>
                </c:pt>
                <c:pt idx="17377">
                  <c:v>42122.567476851851</c:v>
                </c:pt>
                <c:pt idx="17378">
                  <c:v>42122.567523148151</c:v>
                </c:pt>
                <c:pt idx="17379">
                  <c:v>42122.56758101852</c:v>
                </c:pt>
                <c:pt idx="17380">
                  <c:v>42122.56763888889</c:v>
                </c:pt>
                <c:pt idx="17381">
                  <c:v>42122.567685185182</c:v>
                </c:pt>
                <c:pt idx="17382">
                  <c:v>42122.567743055559</c:v>
                </c:pt>
                <c:pt idx="17383">
                  <c:v>42122.567800925928</c:v>
                </c:pt>
                <c:pt idx="17384">
                  <c:v>42122.567847222221</c:v>
                </c:pt>
                <c:pt idx="17385">
                  <c:v>42122.56790509259</c:v>
                </c:pt>
                <c:pt idx="17386">
                  <c:v>42122.567962962959</c:v>
                </c:pt>
                <c:pt idx="17387">
                  <c:v>42122.568020833336</c:v>
                </c:pt>
                <c:pt idx="17388">
                  <c:v>42122.568067129629</c:v>
                </c:pt>
                <c:pt idx="17389">
                  <c:v>42122.568124999998</c:v>
                </c:pt>
                <c:pt idx="17390">
                  <c:v>42122.568182870367</c:v>
                </c:pt>
                <c:pt idx="17391">
                  <c:v>42122.568229166667</c:v>
                </c:pt>
                <c:pt idx="17392">
                  <c:v>42122.568287037036</c:v>
                </c:pt>
                <c:pt idx="17393">
                  <c:v>42122.568344907406</c:v>
                </c:pt>
                <c:pt idx="17394">
                  <c:v>42122.568391203706</c:v>
                </c:pt>
                <c:pt idx="17395">
                  <c:v>42122.568449074075</c:v>
                </c:pt>
                <c:pt idx="17396">
                  <c:v>42122.568506944444</c:v>
                </c:pt>
                <c:pt idx="17397">
                  <c:v>42122.568553240744</c:v>
                </c:pt>
                <c:pt idx="17398">
                  <c:v>42122.568611111114</c:v>
                </c:pt>
                <c:pt idx="17399">
                  <c:v>42122.568668981483</c:v>
                </c:pt>
                <c:pt idx="17400">
                  <c:v>42122.568715277775</c:v>
                </c:pt>
                <c:pt idx="17401">
                  <c:v>42122.568773148145</c:v>
                </c:pt>
                <c:pt idx="17402">
                  <c:v>42122.568831018521</c:v>
                </c:pt>
                <c:pt idx="17403">
                  <c:v>42122.568877314814</c:v>
                </c:pt>
                <c:pt idx="17404">
                  <c:v>42122.568935185183</c:v>
                </c:pt>
                <c:pt idx="17405">
                  <c:v>42122.568993055553</c:v>
                </c:pt>
                <c:pt idx="17406">
                  <c:v>42122.569050925929</c:v>
                </c:pt>
                <c:pt idx="17407">
                  <c:v>42122.569097222222</c:v>
                </c:pt>
                <c:pt idx="17408">
                  <c:v>42122.569155092591</c:v>
                </c:pt>
                <c:pt idx="17409">
                  <c:v>42122.569212962961</c:v>
                </c:pt>
                <c:pt idx="17410">
                  <c:v>42122.56925925926</c:v>
                </c:pt>
                <c:pt idx="17411">
                  <c:v>42122.56931712963</c:v>
                </c:pt>
                <c:pt idx="17412">
                  <c:v>42122.569374999999</c:v>
                </c:pt>
                <c:pt idx="17413">
                  <c:v>42122.569421296299</c:v>
                </c:pt>
                <c:pt idx="17414">
                  <c:v>42122.569479166668</c:v>
                </c:pt>
                <c:pt idx="17415">
                  <c:v>42122.569537037038</c:v>
                </c:pt>
                <c:pt idx="17416">
                  <c:v>42122.56958333333</c:v>
                </c:pt>
                <c:pt idx="17417">
                  <c:v>42122.569641203707</c:v>
                </c:pt>
                <c:pt idx="17418">
                  <c:v>42122.569699074076</c:v>
                </c:pt>
                <c:pt idx="17419">
                  <c:v>42122.569745370369</c:v>
                </c:pt>
                <c:pt idx="17420">
                  <c:v>42122.569803240738</c:v>
                </c:pt>
                <c:pt idx="17421">
                  <c:v>42122.569861111115</c:v>
                </c:pt>
                <c:pt idx="17422">
                  <c:v>42122.569907407407</c:v>
                </c:pt>
                <c:pt idx="17423">
                  <c:v>42122.569965277777</c:v>
                </c:pt>
                <c:pt idx="17424">
                  <c:v>42122.570023148146</c:v>
                </c:pt>
                <c:pt idx="17425">
                  <c:v>42122.570081018515</c:v>
                </c:pt>
                <c:pt idx="17426">
                  <c:v>42122.570127314815</c:v>
                </c:pt>
                <c:pt idx="17427">
                  <c:v>42122.570185185185</c:v>
                </c:pt>
                <c:pt idx="17428">
                  <c:v>42122.570243055554</c:v>
                </c:pt>
                <c:pt idx="17429">
                  <c:v>42122.570289351854</c:v>
                </c:pt>
                <c:pt idx="17430">
                  <c:v>42122.570347222223</c:v>
                </c:pt>
                <c:pt idx="17431">
                  <c:v>42122.570405092592</c:v>
                </c:pt>
                <c:pt idx="17432">
                  <c:v>42122.570451388892</c:v>
                </c:pt>
                <c:pt idx="17433">
                  <c:v>42122.570509259262</c:v>
                </c:pt>
                <c:pt idx="17434">
                  <c:v>42122.570567129631</c:v>
                </c:pt>
                <c:pt idx="17435">
                  <c:v>42122.570613425924</c:v>
                </c:pt>
                <c:pt idx="17436">
                  <c:v>42122.570671296293</c:v>
                </c:pt>
                <c:pt idx="17437">
                  <c:v>42122.570729166669</c:v>
                </c:pt>
                <c:pt idx="17438">
                  <c:v>42122.570775462962</c:v>
                </c:pt>
                <c:pt idx="17439">
                  <c:v>42122.570833333331</c:v>
                </c:pt>
                <c:pt idx="17440">
                  <c:v>42122.570891203701</c:v>
                </c:pt>
                <c:pt idx="17441">
                  <c:v>42122.570937500001</c:v>
                </c:pt>
                <c:pt idx="17442">
                  <c:v>42122.57099537037</c:v>
                </c:pt>
                <c:pt idx="17443">
                  <c:v>42122.571053240739</c:v>
                </c:pt>
                <c:pt idx="17444">
                  <c:v>42122.571111111109</c:v>
                </c:pt>
                <c:pt idx="17445">
                  <c:v>42122.571157407408</c:v>
                </c:pt>
                <c:pt idx="17446">
                  <c:v>42122.571215277778</c:v>
                </c:pt>
                <c:pt idx="17447">
                  <c:v>42122.571273148147</c:v>
                </c:pt>
                <c:pt idx="17448">
                  <c:v>42122.571319444447</c:v>
                </c:pt>
                <c:pt idx="17449">
                  <c:v>42122.571377314816</c:v>
                </c:pt>
                <c:pt idx="17450">
                  <c:v>42122.571435185186</c:v>
                </c:pt>
                <c:pt idx="17451">
                  <c:v>42122.571481481478</c:v>
                </c:pt>
                <c:pt idx="17452">
                  <c:v>42122.571539351855</c:v>
                </c:pt>
                <c:pt idx="17453">
                  <c:v>42122.571597222224</c:v>
                </c:pt>
                <c:pt idx="17454">
                  <c:v>42122.571643518517</c:v>
                </c:pt>
                <c:pt idx="17455">
                  <c:v>42122.571701388886</c:v>
                </c:pt>
                <c:pt idx="17456">
                  <c:v>42122.571759259263</c:v>
                </c:pt>
                <c:pt idx="17457">
                  <c:v>42122.571805555555</c:v>
                </c:pt>
                <c:pt idx="17458">
                  <c:v>42122.571863425925</c:v>
                </c:pt>
                <c:pt idx="17459">
                  <c:v>42122.571921296294</c:v>
                </c:pt>
                <c:pt idx="17460">
                  <c:v>42122.571967592594</c:v>
                </c:pt>
                <c:pt idx="17461">
                  <c:v>42122.572025462963</c:v>
                </c:pt>
                <c:pt idx="17462">
                  <c:v>42122.572083333333</c:v>
                </c:pt>
                <c:pt idx="17463">
                  <c:v>42122.572129629632</c:v>
                </c:pt>
                <c:pt idx="17464">
                  <c:v>42122.572187500002</c:v>
                </c:pt>
                <c:pt idx="17465">
                  <c:v>42122.572245370371</c:v>
                </c:pt>
                <c:pt idx="17466">
                  <c:v>42122.57230324074</c:v>
                </c:pt>
                <c:pt idx="17467">
                  <c:v>42122.57234953704</c:v>
                </c:pt>
                <c:pt idx="17468">
                  <c:v>42122.57240740741</c:v>
                </c:pt>
                <c:pt idx="17469">
                  <c:v>42122.572465277779</c:v>
                </c:pt>
                <c:pt idx="17470">
                  <c:v>42122.572511574072</c:v>
                </c:pt>
                <c:pt idx="17471">
                  <c:v>42122.572569444441</c:v>
                </c:pt>
                <c:pt idx="17472">
                  <c:v>42122.572627314818</c:v>
                </c:pt>
                <c:pt idx="17473">
                  <c:v>42122.57267361111</c:v>
                </c:pt>
                <c:pt idx="17474">
                  <c:v>42122.572731481479</c:v>
                </c:pt>
                <c:pt idx="17475">
                  <c:v>42122.572789351849</c:v>
                </c:pt>
                <c:pt idx="17476">
                  <c:v>42122.572835648149</c:v>
                </c:pt>
                <c:pt idx="17477">
                  <c:v>42122.572893518518</c:v>
                </c:pt>
                <c:pt idx="17478">
                  <c:v>42122.572951388887</c:v>
                </c:pt>
                <c:pt idx="17479">
                  <c:v>42122.572997685187</c:v>
                </c:pt>
                <c:pt idx="17480">
                  <c:v>42122.573055555556</c:v>
                </c:pt>
                <c:pt idx="17481">
                  <c:v>42122.573113425926</c:v>
                </c:pt>
                <c:pt idx="17482">
                  <c:v>42122.573159722226</c:v>
                </c:pt>
                <c:pt idx="17483">
                  <c:v>42122.573217592595</c:v>
                </c:pt>
                <c:pt idx="17484">
                  <c:v>42122.573275462964</c:v>
                </c:pt>
                <c:pt idx="17485">
                  <c:v>42122.573333333334</c:v>
                </c:pt>
                <c:pt idx="17486">
                  <c:v>42122.573379629626</c:v>
                </c:pt>
                <c:pt idx="17487">
                  <c:v>42122.573437500003</c:v>
                </c:pt>
                <c:pt idx="17488">
                  <c:v>42122.573495370372</c:v>
                </c:pt>
                <c:pt idx="17489">
                  <c:v>42122.573541666665</c:v>
                </c:pt>
                <c:pt idx="17490">
                  <c:v>42122.573599537034</c:v>
                </c:pt>
                <c:pt idx="17491">
                  <c:v>42122.573657407411</c:v>
                </c:pt>
                <c:pt idx="17492">
                  <c:v>42122.573703703703</c:v>
                </c:pt>
                <c:pt idx="17493">
                  <c:v>42122.573761574073</c:v>
                </c:pt>
                <c:pt idx="17494">
                  <c:v>42122.573819444442</c:v>
                </c:pt>
                <c:pt idx="17495">
                  <c:v>42122.573865740742</c:v>
                </c:pt>
                <c:pt idx="17496">
                  <c:v>42122.573923611111</c:v>
                </c:pt>
                <c:pt idx="17497">
                  <c:v>42122.573981481481</c:v>
                </c:pt>
                <c:pt idx="17498">
                  <c:v>42122.57402777778</c:v>
                </c:pt>
                <c:pt idx="17499">
                  <c:v>42122.57408564815</c:v>
                </c:pt>
                <c:pt idx="17500">
                  <c:v>42122.574143518519</c:v>
                </c:pt>
                <c:pt idx="17501">
                  <c:v>42122.574189814812</c:v>
                </c:pt>
                <c:pt idx="17502">
                  <c:v>42122.574247685188</c:v>
                </c:pt>
                <c:pt idx="17503">
                  <c:v>42122.574305555558</c:v>
                </c:pt>
                <c:pt idx="17504">
                  <c:v>42122.574363425927</c:v>
                </c:pt>
                <c:pt idx="17505">
                  <c:v>42122.57440972222</c:v>
                </c:pt>
                <c:pt idx="17506">
                  <c:v>42122.574467592596</c:v>
                </c:pt>
                <c:pt idx="17507">
                  <c:v>42122.574525462966</c:v>
                </c:pt>
                <c:pt idx="17508">
                  <c:v>42122.574571759258</c:v>
                </c:pt>
                <c:pt idx="17509">
                  <c:v>42122.574629629627</c:v>
                </c:pt>
                <c:pt idx="17510">
                  <c:v>42122.574687499997</c:v>
                </c:pt>
                <c:pt idx="17511">
                  <c:v>42122.574733796297</c:v>
                </c:pt>
                <c:pt idx="17512">
                  <c:v>42122.574791666666</c:v>
                </c:pt>
                <c:pt idx="17513">
                  <c:v>42122.574849537035</c:v>
                </c:pt>
                <c:pt idx="17514">
                  <c:v>42122.574895833335</c:v>
                </c:pt>
                <c:pt idx="17515">
                  <c:v>42122.574953703705</c:v>
                </c:pt>
                <c:pt idx="17516">
                  <c:v>42122.575011574074</c:v>
                </c:pt>
                <c:pt idx="17517">
                  <c:v>42122.575057870374</c:v>
                </c:pt>
                <c:pt idx="17518">
                  <c:v>42122.575115740743</c:v>
                </c:pt>
                <c:pt idx="17519">
                  <c:v>42122.575173611112</c:v>
                </c:pt>
                <c:pt idx="17520">
                  <c:v>42122.575231481482</c:v>
                </c:pt>
                <c:pt idx="17521">
                  <c:v>42122.575289351851</c:v>
                </c:pt>
                <c:pt idx="17522">
                  <c:v>42122.57534722222</c:v>
                </c:pt>
                <c:pt idx="17523">
                  <c:v>42122.57540509259</c:v>
                </c:pt>
                <c:pt idx="17524">
                  <c:v>42122.575462962966</c:v>
                </c:pt>
                <c:pt idx="17525">
                  <c:v>42122.575509259259</c:v>
                </c:pt>
                <c:pt idx="17526">
                  <c:v>42122.575567129628</c:v>
                </c:pt>
                <c:pt idx="17527">
                  <c:v>42122.575624999998</c:v>
                </c:pt>
                <c:pt idx="17528">
                  <c:v>42122.575671296298</c:v>
                </c:pt>
                <c:pt idx="17529">
                  <c:v>42122.575729166667</c:v>
                </c:pt>
                <c:pt idx="17530">
                  <c:v>42122.575787037036</c:v>
                </c:pt>
                <c:pt idx="17531">
                  <c:v>42122.575833333336</c:v>
                </c:pt>
                <c:pt idx="17532">
                  <c:v>42122.575891203705</c:v>
                </c:pt>
                <c:pt idx="17533">
                  <c:v>42122.575949074075</c:v>
                </c:pt>
                <c:pt idx="17534">
                  <c:v>42122.575995370367</c:v>
                </c:pt>
                <c:pt idx="17535">
                  <c:v>42122.576053240744</c:v>
                </c:pt>
                <c:pt idx="17536">
                  <c:v>42122.576111111113</c:v>
                </c:pt>
                <c:pt idx="17537">
                  <c:v>42122.576168981483</c:v>
                </c:pt>
                <c:pt idx="17538">
                  <c:v>42122.576215277775</c:v>
                </c:pt>
                <c:pt idx="17539">
                  <c:v>42122.576273148145</c:v>
                </c:pt>
                <c:pt idx="17540">
                  <c:v>42122.576331018521</c:v>
                </c:pt>
                <c:pt idx="17541">
                  <c:v>42122.576377314814</c:v>
                </c:pt>
                <c:pt idx="17542">
                  <c:v>42122.576435185183</c:v>
                </c:pt>
                <c:pt idx="17543">
                  <c:v>42122.576493055552</c:v>
                </c:pt>
                <c:pt idx="17544">
                  <c:v>42122.576539351852</c:v>
                </c:pt>
                <c:pt idx="17545">
                  <c:v>42122.576597222222</c:v>
                </c:pt>
                <c:pt idx="17546">
                  <c:v>42122.576655092591</c:v>
                </c:pt>
                <c:pt idx="17547">
                  <c:v>42122.576701388891</c:v>
                </c:pt>
                <c:pt idx="17548">
                  <c:v>42122.57675925926</c:v>
                </c:pt>
                <c:pt idx="17549">
                  <c:v>42122.576817129629</c:v>
                </c:pt>
                <c:pt idx="17550">
                  <c:v>42122.576863425929</c:v>
                </c:pt>
                <c:pt idx="17551">
                  <c:v>42122.576921296299</c:v>
                </c:pt>
                <c:pt idx="17552">
                  <c:v>42122.576979166668</c:v>
                </c:pt>
                <c:pt idx="17553">
                  <c:v>42122.577025462961</c:v>
                </c:pt>
                <c:pt idx="17554">
                  <c:v>42122.57708333333</c:v>
                </c:pt>
                <c:pt idx="17555">
                  <c:v>42122.577141203707</c:v>
                </c:pt>
                <c:pt idx="17556">
                  <c:v>42122.577199074076</c:v>
                </c:pt>
                <c:pt idx="17557">
                  <c:v>42122.577245370368</c:v>
                </c:pt>
                <c:pt idx="17558">
                  <c:v>42122.577303240738</c:v>
                </c:pt>
                <c:pt idx="17559">
                  <c:v>42122.577361111114</c:v>
                </c:pt>
                <c:pt idx="17560">
                  <c:v>42122.577407407407</c:v>
                </c:pt>
                <c:pt idx="17561">
                  <c:v>42122.577465277776</c:v>
                </c:pt>
                <c:pt idx="17562">
                  <c:v>42122.577523148146</c:v>
                </c:pt>
                <c:pt idx="17563">
                  <c:v>42122.577569444446</c:v>
                </c:pt>
                <c:pt idx="17564">
                  <c:v>42122.577627314815</c:v>
                </c:pt>
                <c:pt idx="17565">
                  <c:v>42122.577685185184</c:v>
                </c:pt>
                <c:pt idx="17566">
                  <c:v>42122.577731481484</c:v>
                </c:pt>
                <c:pt idx="17567">
                  <c:v>42122.577789351853</c:v>
                </c:pt>
                <c:pt idx="17568">
                  <c:v>42122.577847222223</c:v>
                </c:pt>
                <c:pt idx="17569">
                  <c:v>42122.577893518515</c:v>
                </c:pt>
                <c:pt idx="17570">
                  <c:v>42122.577951388892</c:v>
                </c:pt>
                <c:pt idx="17571">
                  <c:v>42122.578009259261</c:v>
                </c:pt>
                <c:pt idx="17572">
                  <c:v>42122.578055555554</c:v>
                </c:pt>
                <c:pt idx="17573">
                  <c:v>42122.578113425923</c:v>
                </c:pt>
                <c:pt idx="17574">
                  <c:v>42122.5781712963</c:v>
                </c:pt>
                <c:pt idx="17575">
                  <c:v>42122.578229166669</c:v>
                </c:pt>
                <c:pt idx="17576">
                  <c:v>42122.578275462962</c:v>
                </c:pt>
                <c:pt idx="17577">
                  <c:v>42122.578333333331</c:v>
                </c:pt>
                <c:pt idx="17578">
                  <c:v>42122.5783912037</c:v>
                </c:pt>
                <c:pt idx="17579">
                  <c:v>42122.5784375</c:v>
                </c:pt>
                <c:pt idx="17580">
                  <c:v>42122.57849537037</c:v>
                </c:pt>
                <c:pt idx="17581">
                  <c:v>42122.578553240739</c:v>
                </c:pt>
                <c:pt idx="17582">
                  <c:v>42122.578599537039</c:v>
                </c:pt>
                <c:pt idx="17583">
                  <c:v>42122.578657407408</c:v>
                </c:pt>
                <c:pt idx="17584">
                  <c:v>42122.578715277778</c:v>
                </c:pt>
                <c:pt idx="17585">
                  <c:v>42122.578761574077</c:v>
                </c:pt>
                <c:pt idx="17586">
                  <c:v>42122.578819444447</c:v>
                </c:pt>
                <c:pt idx="17587">
                  <c:v>42122.578877314816</c:v>
                </c:pt>
                <c:pt idx="17588">
                  <c:v>42122.578923611109</c:v>
                </c:pt>
                <c:pt idx="17589">
                  <c:v>42122.578981481478</c:v>
                </c:pt>
                <c:pt idx="17590">
                  <c:v>42122.579039351855</c:v>
                </c:pt>
                <c:pt idx="17591">
                  <c:v>42122.579085648147</c:v>
                </c:pt>
                <c:pt idx="17592">
                  <c:v>42122.579143518517</c:v>
                </c:pt>
                <c:pt idx="17593">
                  <c:v>42122.579201388886</c:v>
                </c:pt>
                <c:pt idx="17594">
                  <c:v>42122.579259259262</c:v>
                </c:pt>
                <c:pt idx="17595">
                  <c:v>42122.579305555555</c:v>
                </c:pt>
                <c:pt idx="17596">
                  <c:v>42122.579363425924</c:v>
                </c:pt>
                <c:pt idx="17597">
                  <c:v>42122.579421296294</c:v>
                </c:pt>
                <c:pt idx="17598">
                  <c:v>42122.579467592594</c:v>
                </c:pt>
                <c:pt idx="17599">
                  <c:v>42122.579525462963</c:v>
                </c:pt>
                <c:pt idx="17600">
                  <c:v>42122.579583333332</c:v>
                </c:pt>
                <c:pt idx="17601">
                  <c:v>42122.579629629632</c:v>
                </c:pt>
                <c:pt idx="17602">
                  <c:v>42122.579687500001</c:v>
                </c:pt>
                <c:pt idx="17603">
                  <c:v>42122.579745370371</c:v>
                </c:pt>
                <c:pt idx="17604">
                  <c:v>42122.579791666663</c:v>
                </c:pt>
                <c:pt idx="17605">
                  <c:v>42122.57984953704</c:v>
                </c:pt>
                <c:pt idx="17606">
                  <c:v>42122.579907407409</c:v>
                </c:pt>
                <c:pt idx="17607">
                  <c:v>42122.579953703702</c:v>
                </c:pt>
                <c:pt idx="17608">
                  <c:v>42122.580011574071</c:v>
                </c:pt>
                <c:pt idx="17609">
                  <c:v>42122.580069444448</c:v>
                </c:pt>
                <c:pt idx="17610">
                  <c:v>42122.580127314817</c:v>
                </c:pt>
                <c:pt idx="17611">
                  <c:v>42122.58017361111</c:v>
                </c:pt>
                <c:pt idx="17612">
                  <c:v>42122.580231481479</c:v>
                </c:pt>
                <c:pt idx="17613">
                  <c:v>42122.580289351848</c:v>
                </c:pt>
                <c:pt idx="17614">
                  <c:v>42122.580335648148</c:v>
                </c:pt>
                <c:pt idx="17615">
                  <c:v>42122.580393518518</c:v>
                </c:pt>
                <c:pt idx="17616">
                  <c:v>42122.580451388887</c:v>
                </c:pt>
                <c:pt idx="17617">
                  <c:v>42122.580497685187</c:v>
                </c:pt>
                <c:pt idx="17618">
                  <c:v>42122.580555555556</c:v>
                </c:pt>
                <c:pt idx="17619">
                  <c:v>42122.580613425926</c:v>
                </c:pt>
                <c:pt idx="17620">
                  <c:v>42122.580659722225</c:v>
                </c:pt>
                <c:pt idx="17621">
                  <c:v>42122.580717592595</c:v>
                </c:pt>
                <c:pt idx="17622">
                  <c:v>42122.580775462964</c:v>
                </c:pt>
                <c:pt idx="17623">
                  <c:v>42122.580821759257</c:v>
                </c:pt>
                <c:pt idx="17624">
                  <c:v>42122.580879629626</c:v>
                </c:pt>
                <c:pt idx="17625">
                  <c:v>42122.580937500003</c:v>
                </c:pt>
                <c:pt idx="17626">
                  <c:v>42122.580983796295</c:v>
                </c:pt>
                <c:pt idx="17627">
                  <c:v>42122.581041666665</c:v>
                </c:pt>
                <c:pt idx="17628">
                  <c:v>42122.581099537034</c:v>
                </c:pt>
                <c:pt idx="17629">
                  <c:v>42122.581157407411</c:v>
                </c:pt>
                <c:pt idx="17630">
                  <c:v>42122.581203703703</c:v>
                </c:pt>
                <c:pt idx="17631">
                  <c:v>42122.581261574072</c:v>
                </c:pt>
                <c:pt idx="17632">
                  <c:v>42122.581319444442</c:v>
                </c:pt>
                <c:pt idx="17633">
                  <c:v>42122.581365740742</c:v>
                </c:pt>
                <c:pt idx="17634">
                  <c:v>42122.581423611111</c:v>
                </c:pt>
                <c:pt idx="17635">
                  <c:v>42122.58148148148</c:v>
                </c:pt>
                <c:pt idx="17636">
                  <c:v>42122.58152777778</c:v>
                </c:pt>
                <c:pt idx="17637">
                  <c:v>42122.581585648149</c:v>
                </c:pt>
                <c:pt idx="17638">
                  <c:v>42122.581643518519</c:v>
                </c:pt>
                <c:pt idx="17639">
                  <c:v>42122.581689814811</c:v>
                </c:pt>
                <c:pt idx="17640">
                  <c:v>42122.581747685188</c:v>
                </c:pt>
                <c:pt idx="17641">
                  <c:v>42122.581805555557</c:v>
                </c:pt>
                <c:pt idx="17642">
                  <c:v>42122.58185185185</c:v>
                </c:pt>
                <c:pt idx="17643">
                  <c:v>42122.581909722219</c:v>
                </c:pt>
                <c:pt idx="17644">
                  <c:v>42122.581967592596</c:v>
                </c:pt>
                <c:pt idx="17645">
                  <c:v>42122.582025462965</c:v>
                </c:pt>
                <c:pt idx="17646">
                  <c:v>42122.582071759258</c:v>
                </c:pt>
                <c:pt idx="17647">
                  <c:v>42122.582129629627</c:v>
                </c:pt>
                <c:pt idx="17648">
                  <c:v>42122.582187499997</c:v>
                </c:pt>
                <c:pt idx="17649">
                  <c:v>42122.582233796296</c:v>
                </c:pt>
                <c:pt idx="17650">
                  <c:v>42122.582291666666</c:v>
                </c:pt>
                <c:pt idx="17651">
                  <c:v>42122.582349537035</c:v>
                </c:pt>
                <c:pt idx="17652">
                  <c:v>42122.582395833335</c:v>
                </c:pt>
                <c:pt idx="17653">
                  <c:v>42122.582453703704</c:v>
                </c:pt>
                <c:pt idx="17654">
                  <c:v>42122.582511574074</c:v>
                </c:pt>
                <c:pt idx="17655">
                  <c:v>42122.582557870373</c:v>
                </c:pt>
                <c:pt idx="17656">
                  <c:v>42122.582615740743</c:v>
                </c:pt>
                <c:pt idx="17657">
                  <c:v>42122.582673611112</c:v>
                </c:pt>
                <c:pt idx="17658">
                  <c:v>42122.582719907405</c:v>
                </c:pt>
                <c:pt idx="17659">
                  <c:v>42122.582777777781</c:v>
                </c:pt>
                <c:pt idx="17660">
                  <c:v>42122.582835648151</c:v>
                </c:pt>
                <c:pt idx="17661">
                  <c:v>42122.58289351852</c:v>
                </c:pt>
                <c:pt idx="17662">
                  <c:v>42122.582939814813</c:v>
                </c:pt>
                <c:pt idx="17663">
                  <c:v>42122.582997685182</c:v>
                </c:pt>
                <c:pt idx="17664">
                  <c:v>42122.583055555559</c:v>
                </c:pt>
                <c:pt idx="17665">
                  <c:v>42122.583101851851</c:v>
                </c:pt>
                <c:pt idx="17666">
                  <c:v>42122.58315972222</c:v>
                </c:pt>
                <c:pt idx="17667">
                  <c:v>42122.58321759259</c:v>
                </c:pt>
                <c:pt idx="17668">
                  <c:v>42122.58326388889</c:v>
                </c:pt>
                <c:pt idx="17669">
                  <c:v>42122.583321759259</c:v>
                </c:pt>
                <c:pt idx="17670">
                  <c:v>42122.583379629628</c:v>
                </c:pt>
                <c:pt idx="17671">
                  <c:v>42122.583425925928</c:v>
                </c:pt>
                <c:pt idx="17672">
                  <c:v>42122.583483796298</c:v>
                </c:pt>
                <c:pt idx="17673">
                  <c:v>42122.583541666667</c:v>
                </c:pt>
                <c:pt idx="17674">
                  <c:v>42122.583587962959</c:v>
                </c:pt>
                <c:pt idx="17675">
                  <c:v>42122.583645833336</c:v>
                </c:pt>
                <c:pt idx="17676">
                  <c:v>42122.583703703705</c:v>
                </c:pt>
                <c:pt idx="17677">
                  <c:v>42122.583761574075</c:v>
                </c:pt>
                <c:pt idx="17678">
                  <c:v>42122.583807870367</c:v>
                </c:pt>
                <c:pt idx="17679">
                  <c:v>42122.583865740744</c:v>
                </c:pt>
                <c:pt idx="17680">
                  <c:v>42122.583923611113</c:v>
                </c:pt>
                <c:pt idx="17681">
                  <c:v>42122.583969907406</c:v>
                </c:pt>
                <c:pt idx="17682">
                  <c:v>42122.584027777775</c:v>
                </c:pt>
                <c:pt idx="17683">
                  <c:v>42122.584085648145</c:v>
                </c:pt>
                <c:pt idx="17684">
                  <c:v>42122.584131944444</c:v>
                </c:pt>
                <c:pt idx="17685">
                  <c:v>42122.584189814814</c:v>
                </c:pt>
                <c:pt idx="17686">
                  <c:v>42122.584247685183</c:v>
                </c:pt>
                <c:pt idx="17687">
                  <c:v>42122.584293981483</c:v>
                </c:pt>
                <c:pt idx="17688">
                  <c:v>42122.584351851852</c:v>
                </c:pt>
                <c:pt idx="17689">
                  <c:v>42122.584409722222</c:v>
                </c:pt>
                <c:pt idx="17690">
                  <c:v>42122.584456018521</c:v>
                </c:pt>
                <c:pt idx="17691">
                  <c:v>42122.584513888891</c:v>
                </c:pt>
              </c:numCache>
            </c:numRef>
          </c:xVal>
          <c:yVal>
            <c:numRef>
              <c:f>'[Card_3 temp test 04-27-2015 (1).xlsx]Card_3 Data'!$E$581:$E$18272</c:f>
              <c:numCache>
                <c:formatCode>General</c:formatCode>
                <c:ptCount val="17692"/>
                <c:pt idx="0">
                  <c:v>0.33</c:v>
                </c:pt>
                <c:pt idx="1">
                  <c:v>-0.04</c:v>
                </c:pt>
                <c:pt idx="2">
                  <c:v>-0.19</c:v>
                </c:pt>
                <c:pt idx="3">
                  <c:v>-0.38</c:v>
                </c:pt>
                <c:pt idx="4">
                  <c:v>-0.33</c:v>
                </c:pt>
                <c:pt idx="5">
                  <c:v>-0.31</c:v>
                </c:pt>
                <c:pt idx="6">
                  <c:v>-0.38</c:v>
                </c:pt>
                <c:pt idx="7">
                  <c:v>-0.38</c:v>
                </c:pt>
                <c:pt idx="8">
                  <c:v>-0.36</c:v>
                </c:pt>
                <c:pt idx="9">
                  <c:v>-0.22</c:v>
                </c:pt>
                <c:pt idx="10">
                  <c:v>-0.1</c:v>
                </c:pt>
                <c:pt idx="11">
                  <c:v>-0.06</c:v>
                </c:pt>
                <c:pt idx="12">
                  <c:v>-0.13</c:v>
                </c:pt>
                <c:pt idx="13">
                  <c:v>-0.26</c:v>
                </c:pt>
                <c:pt idx="14">
                  <c:v>-0.35</c:v>
                </c:pt>
                <c:pt idx="15">
                  <c:v>-0.6</c:v>
                </c:pt>
                <c:pt idx="16">
                  <c:v>-0.86</c:v>
                </c:pt>
                <c:pt idx="17">
                  <c:v>-1.02</c:v>
                </c:pt>
                <c:pt idx="18">
                  <c:v>-1.1100000000000001</c:v>
                </c:pt>
                <c:pt idx="19">
                  <c:v>-1.3</c:v>
                </c:pt>
                <c:pt idx="20">
                  <c:v>-1.51</c:v>
                </c:pt>
                <c:pt idx="21">
                  <c:v>-1.65</c:v>
                </c:pt>
                <c:pt idx="22">
                  <c:v>-1.86</c:v>
                </c:pt>
                <c:pt idx="23">
                  <c:v>-1.97</c:v>
                </c:pt>
                <c:pt idx="24">
                  <c:v>-2.09</c:v>
                </c:pt>
                <c:pt idx="25">
                  <c:v>-2.2000000000000002</c:v>
                </c:pt>
                <c:pt idx="26">
                  <c:v>-2.2400000000000002</c:v>
                </c:pt>
                <c:pt idx="27">
                  <c:v>-2.2599999999999998</c:v>
                </c:pt>
                <c:pt idx="28">
                  <c:v>-2.2999999999999998</c:v>
                </c:pt>
                <c:pt idx="29">
                  <c:v>-2.2999999999999998</c:v>
                </c:pt>
                <c:pt idx="30">
                  <c:v>-2.31</c:v>
                </c:pt>
                <c:pt idx="31">
                  <c:v>-2.3199999999999998</c:v>
                </c:pt>
                <c:pt idx="32">
                  <c:v>-2.2200000000000002</c:v>
                </c:pt>
                <c:pt idx="33">
                  <c:v>-2.2000000000000002</c:v>
                </c:pt>
                <c:pt idx="34">
                  <c:v>-2.14</c:v>
                </c:pt>
                <c:pt idx="35">
                  <c:v>-2.06</c:v>
                </c:pt>
                <c:pt idx="36">
                  <c:v>-2.04</c:v>
                </c:pt>
                <c:pt idx="37">
                  <c:v>-1.99</c:v>
                </c:pt>
                <c:pt idx="38">
                  <c:v>-1.99</c:v>
                </c:pt>
                <c:pt idx="39">
                  <c:v>-1.94</c:v>
                </c:pt>
                <c:pt idx="40">
                  <c:v>-1.82</c:v>
                </c:pt>
                <c:pt idx="41">
                  <c:v>-1.66</c:v>
                </c:pt>
                <c:pt idx="42">
                  <c:v>-1.58</c:v>
                </c:pt>
                <c:pt idx="43">
                  <c:v>-1.57</c:v>
                </c:pt>
                <c:pt idx="44">
                  <c:v>-1.51</c:v>
                </c:pt>
                <c:pt idx="45">
                  <c:v>-1.47</c:v>
                </c:pt>
                <c:pt idx="46">
                  <c:v>-1.44</c:v>
                </c:pt>
                <c:pt idx="47">
                  <c:v>-1.49</c:v>
                </c:pt>
                <c:pt idx="48">
                  <c:v>-1.52</c:v>
                </c:pt>
                <c:pt idx="49">
                  <c:v>-1.57</c:v>
                </c:pt>
                <c:pt idx="50">
                  <c:v>-1.58</c:v>
                </c:pt>
                <c:pt idx="51">
                  <c:v>-1.47</c:v>
                </c:pt>
                <c:pt idx="52">
                  <c:v>-1.44</c:v>
                </c:pt>
                <c:pt idx="53">
                  <c:v>-1.41</c:v>
                </c:pt>
                <c:pt idx="54">
                  <c:v>-1.37</c:v>
                </c:pt>
                <c:pt idx="55">
                  <c:v>-1.34</c:v>
                </c:pt>
                <c:pt idx="56">
                  <c:v>-1.27</c:v>
                </c:pt>
                <c:pt idx="57">
                  <c:v>-1.21</c:v>
                </c:pt>
                <c:pt idx="58">
                  <c:v>-1.1299999999999999</c:v>
                </c:pt>
                <c:pt idx="59">
                  <c:v>-1.2</c:v>
                </c:pt>
                <c:pt idx="60">
                  <c:v>-1.31</c:v>
                </c:pt>
                <c:pt idx="61">
                  <c:v>-1.4</c:v>
                </c:pt>
                <c:pt idx="62">
                  <c:v>-1.46</c:v>
                </c:pt>
                <c:pt idx="63">
                  <c:v>-1.43</c:v>
                </c:pt>
                <c:pt idx="64">
                  <c:v>-1.38</c:v>
                </c:pt>
                <c:pt idx="65">
                  <c:v>-1.5</c:v>
                </c:pt>
                <c:pt idx="66">
                  <c:v>-1.51</c:v>
                </c:pt>
                <c:pt idx="67">
                  <c:v>-1.54</c:v>
                </c:pt>
                <c:pt idx="68">
                  <c:v>-1.49</c:v>
                </c:pt>
                <c:pt idx="69">
                  <c:v>-1.44</c:v>
                </c:pt>
                <c:pt idx="70">
                  <c:v>-1.42</c:v>
                </c:pt>
                <c:pt idx="71">
                  <c:v>-1.39</c:v>
                </c:pt>
                <c:pt idx="72">
                  <c:v>-1.4</c:v>
                </c:pt>
                <c:pt idx="73">
                  <c:v>-1.46</c:v>
                </c:pt>
                <c:pt idx="74">
                  <c:v>-1.45</c:v>
                </c:pt>
                <c:pt idx="75">
                  <c:v>-1.6</c:v>
                </c:pt>
                <c:pt idx="76">
                  <c:v>-1.74</c:v>
                </c:pt>
                <c:pt idx="77">
                  <c:v>-1.7</c:v>
                </c:pt>
                <c:pt idx="78">
                  <c:v>-1.7</c:v>
                </c:pt>
                <c:pt idx="79">
                  <c:v>-1.89</c:v>
                </c:pt>
                <c:pt idx="80">
                  <c:v>-1.91</c:v>
                </c:pt>
                <c:pt idx="81">
                  <c:v>-1.87</c:v>
                </c:pt>
                <c:pt idx="82">
                  <c:v>-1.81</c:v>
                </c:pt>
                <c:pt idx="83">
                  <c:v>-2.0499999999999998</c:v>
                </c:pt>
                <c:pt idx="84">
                  <c:v>-2.2400000000000002</c:v>
                </c:pt>
                <c:pt idx="85">
                  <c:v>-2.27</c:v>
                </c:pt>
                <c:pt idx="86">
                  <c:v>-2.23</c:v>
                </c:pt>
                <c:pt idx="87">
                  <c:v>-2.2200000000000002</c:v>
                </c:pt>
                <c:pt idx="88">
                  <c:v>-2.2400000000000002</c:v>
                </c:pt>
                <c:pt idx="89">
                  <c:v>-2.2000000000000002</c:v>
                </c:pt>
                <c:pt idx="90">
                  <c:v>-2.2400000000000002</c:v>
                </c:pt>
                <c:pt idx="91">
                  <c:v>-2.31</c:v>
                </c:pt>
                <c:pt idx="92">
                  <c:v>-2.38</c:v>
                </c:pt>
                <c:pt idx="93">
                  <c:v>-2.41</c:v>
                </c:pt>
                <c:pt idx="94">
                  <c:v>-2.39</c:v>
                </c:pt>
                <c:pt idx="95">
                  <c:v>-2.34</c:v>
                </c:pt>
                <c:pt idx="96">
                  <c:v>-2.23</c:v>
                </c:pt>
                <c:pt idx="97">
                  <c:v>-2.17</c:v>
                </c:pt>
                <c:pt idx="98">
                  <c:v>-2.0299999999999998</c:v>
                </c:pt>
                <c:pt idx="99">
                  <c:v>-2.1</c:v>
                </c:pt>
                <c:pt idx="100">
                  <c:v>-2.2400000000000002</c:v>
                </c:pt>
                <c:pt idx="101">
                  <c:v>-2.2999999999999998</c:v>
                </c:pt>
                <c:pt idx="102">
                  <c:v>-2.41</c:v>
                </c:pt>
                <c:pt idx="103">
                  <c:v>-2.34</c:v>
                </c:pt>
                <c:pt idx="104">
                  <c:v>-2.33</c:v>
                </c:pt>
                <c:pt idx="105">
                  <c:v>-2.42</c:v>
                </c:pt>
                <c:pt idx="106">
                  <c:v>-2.42</c:v>
                </c:pt>
                <c:pt idx="107">
                  <c:v>-2.4900000000000002</c:v>
                </c:pt>
                <c:pt idx="108">
                  <c:v>-2.59</c:v>
                </c:pt>
                <c:pt idx="109">
                  <c:v>-2.69</c:v>
                </c:pt>
                <c:pt idx="110">
                  <c:v>-2.76</c:v>
                </c:pt>
                <c:pt idx="111">
                  <c:v>-2.77</c:v>
                </c:pt>
                <c:pt idx="112">
                  <c:v>-2.71</c:v>
                </c:pt>
                <c:pt idx="113">
                  <c:v>-2.67</c:v>
                </c:pt>
                <c:pt idx="114">
                  <c:v>-2.64</c:v>
                </c:pt>
                <c:pt idx="115">
                  <c:v>-2.59</c:v>
                </c:pt>
                <c:pt idx="116">
                  <c:v>-2.4900000000000002</c:v>
                </c:pt>
                <c:pt idx="117">
                  <c:v>-2.4900000000000002</c:v>
                </c:pt>
                <c:pt idx="118">
                  <c:v>-2.4900000000000002</c:v>
                </c:pt>
                <c:pt idx="119">
                  <c:v>-2.4500000000000002</c:v>
                </c:pt>
                <c:pt idx="120">
                  <c:v>-2.39</c:v>
                </c:pt>
                <c:pt idx="121">
                  <c:v>-2.37</c:v>
                </c:pt>
                <c:pt idx="122">
                  <c:v>-2.37</c:v>
                </c:pt>
                <c:pt idx="123">
                  <c:v>-2.4</c:v>
                </c:pt>
                <c:pt idx="124">
                  <c:v>-2.35</c:v>
                </c:pt>
                <c:pt idx="125">
                  <c:v>-2.2999999999999998</c:v>
                </c:pt>
                <c:pt idx="126">
                  <c:v>-2.25</c:v>
                </c:pt>
                <c:pt idx="127">
                  <c:v>-2.2000000000000002</c:v>
                </c:pt>
                <c:pt idx="128">
                  <c:v>-2.13</c:v>
                </c:pt>
                <c:pt idx="129">
                  <c:v>-2.0499999999999998</c:v>
                </c:pt>
                <c:pt idx="130">
                  <c:v>-1.98</c:v>
                </c:pt>
                <c:pt idx="131">
                  <c:v>-1.84</c:v>
                </c:pt>
                <c:pt idx="132">
                  <c:v>-1.73</c:v>
                </c:pt>
                <c:pt idx="133">
                  <c:v>-1.65</c:v>
                </c:pt>
                <c:pt idx="134">
                  <c:v>-1.62</c:v>
                </c:pt>
                <c:pt idx="135">
                  <c:v>-1.51</c:v>
                </c:pt>
                <c:pt idx="136">
                  <c:v>-1.48</c:v>
                </c:pt>
                <c:pt idx="137">
                  <c:v>-1.49</c:v>
                </c:pt>
                <c:pt idx="138">
                  <c:v>-1.42</c:v>
                </c:pt>
                <c:pt idx="139">
                  <c:v>-1.42</c:v>
                </c:pt>
                <c:pt idx="140">
                  <c:v>-1.41</c:v>
                </c:pt>
                <c:pt idx="141">
                  <c:v>-1.38</c:v>
                </c:pt>
                <c:pt idx="142">
                  <c:v>-1.43</c:v>
                </c:pt>
                <c:pt idx="143">
                  <c:v>-1.42</c:v>
                </c:pt>
                <c:pt idx="144">
                  <c:v>-1.39</c:v>
                </c:pt>
                <c:pt idx="145">
                  <c:v>-1.51</c:v>
                </c:pt>
                <c:pt idx="146">
                  <c:v>-1.7</c:v>
                </c:pt>
                <c:pt idx="147">
                  <c:v>-1.75</c:v>
                </c:pt>
                <c:pt idx="148">
                  <c:v>-1.79</c:v>
                </c:pt>
                <c:pt idx="149">
                  <c:v>-1.75</c:v>
                </c:pt>
                <c:pt idx="150">
                  <c:v>-1.7</c:v>
                </c:pt>
                <c:pt idx="151">
                  <c:v>-1.54</c:v>
                </c:pt>
                <c:pt idx="152">
                  <c:v>-1.66</c:v>
                </c:pt>
                <c:pt idx="153">
                  <c:v>-1.86</c:v>
                </c:pt>
                <c:pt idx="154">
                  <c:v>-2.02</c:v>
                </c:pt>
                <c:pt idx="155">
                  <c:v>-1.98</c:v>
                </c:pt>
                <c:pt idx="156">
                  <c:v>-1.97</c:v>
                </c:pt>
                <c:pt idx="157">
                  <c:v>-1.98</c:v>
                </c:pt>
                <c:pt idx="158">
                  <c:v>-2.0299999999999998</c:v>
                </c:pt>
                <c:pt idx="159">
                  <c:v>-2.0699999999999998</c:v>
                </c:pt>
                <c:pt idx="160">
                  <c:v>-2.13</c:v>
                </c:pt>
                <c:pt idx="161">
                  <c:v>-2.23</c:v>
                </c:pt>
                <c:pt idx="162">
                  <c:v>-2.2400000000000002</c:v>
                </c:pt>
                <c:pt idx="163">
                  <c:v>-2.2799999999999998</c:v>
                </c:pt>
                <c:pt idx="164">
                  <c:v>-2.23</c:v>
                </c:pt>
                <c:pt idx="165">
                  <c:v>-2.1800000000000002</c:v>
                </c:pt>
                <c:pt idx="166">
                  <c:v>-2.08</c:v>
                </c:pt>
                <c:pt idx="167">
                  <c:v>-2.0299999999999998</c:v>
                </c:pt>
                <c:pt idx="168">
                  <c:v>-2.1800000000000002</c:v>
                </c:pt>
                <c:pt idx="169">
                  <c:v>-2.33</c:v>
                </c:pt>
                <c:pt idx="170">
                  <c:v>-2.46</c:v>
                </c:pt>
                <c:pt idx="171">
                  <c:v>-2.56</c:v>
                </c:pt>
                <c:pt idx="172">
                  <c:v>-2.79</c:v>
                </c:pt>
                <c:pt idx="173">
                  <c:v>-2.88</c:v>
                </c:pt>
                <c:pt idx="174">
                  <c:v>-2.75</c:v>
                </c:pt>
                <c:pt idx="175">
                  <c:v>-2.74</c:v>
                </c:pt>
                <c:pt idx="176">
                  <c:v>-2.5499999999999998</c:v>
                </c:pt>
                <c:pt idx="177">
                  <c:v>-2.41</c:v>
                </c:pt>
                <c:pt idx="178">
                  <c:v>-2.35</c:v>
                </c:pt>
                <c:pt idx="179">
                  <c:v>-2.3199999999999998</c:v>
                </c:pt>
                <c:pt idx="180">
                  <c:v>-2.2599999999999998</c:v>
                </c:pt>
                <c:pt idx="181">
                  <c:v>-2.2599999999999998</c:v>
                </c:pt>
                <c:pt idx="182">
                  <c:v>-2.25</c:v>
                </c:pt>
                <c:pt idx="183">
                  <c:v>-2.2599999999999998</c:v>
                </c:pt>
                <c:pt idx="184">
                  <c:v>-2.21</c:v>
                </c:pt>
                <c:pt idx="185">
                  <c:v>-2.1800000000000002</c:v>
                </c:pt>
                <c:pt idx="186">
                  <c:v>-2.14</c:v>
                </c:pt>
                <c:pt idx="187">
                  <c:v>-2.09</c:v>
                </c:pt>
                <c:pt idx="188">
                  <c:v>-1.99</c:v>
                </c:pt>
                <c:pt idx="189">
                  <c:v>-1.83</c:v>
                </c:pt>
                <c:pt idx="190">
                  <c:v>-1.82</c:v>
                </c:pt>
                <c:pt idx="191">
                  <c:v>-1.81</c:v>
                </c:pt>
                <c:pt idx="192">
                  <c:v>-1.86</c:v>
                </c:pt>
                <c:pt idx="193">
                  <c:v>-1.88</c:v>
                </c:pt>
                <c:pt idx="194">
                  <c:v>-1.87</c:v>
                </c:pt>
                <c:pt idx="195">
                  <c:v>-1.89</c:v>
                </c:pt>
                <c:pt idx="196">
                  <c:v>-2.12</c:v>
                </c:pt>
                <c:pt idx="197">
                  <c:v>-2.54</c:v>
                </c:pt>
                <c:pt idx="198">
                  <c:v>-2.58</c:v>
                </c:pt>
                <c:pt idx="199">
                  <c:v>-2.36</c:v>
                </c:pt>
                <c:pt idx="200">
                  <c:v>-2.38</c:v>
                </c:pt>
                <c:pt idx="201">
                  <c:v>-2.37</c:v>
                </c:pt>
                <c:pt idx="202">
                  <c:v>-2.41</c:v>
                </c:pt>
                <c:pt idx="203">
                  <c:v>-2.4500000000000002</c:v>
                </c:pt>
                <c:pt idx="204">
                  <c:v>-2.38</c:v>
                </c:pt>
                <c:pt idx="205">
                  <c:v>-2.44</c:v>
                </c:pt>
                <c:pt idx="206">
                  <c:v>-2.34</c:v>
                </c:pt>
                <c:pt idx="207">
                  <c:v>-2.2799999999999998</c:v>
                </c:pt>
                <c:pt idx="208">
                  <c:v>-2.2200000000000002</c:v>
                </c:pt>
                <c:pt idx="209">
                  <c:v>-2.27</c:v>
                </c:pt>
                <c:pt idx="210">
                  <c:v>-2.25</c:v>
                </c:pt>
                <c:pt idx="211">
                  <c:v>-2.25</c:v>
                </c:pt>
                <c:pt idx="212">
                  <c:v>-2.25</c:v>
                </c:pt>
                <c:pt idx="213">
                  <c:v>-2.15</c:v>
                </c:pt>
                <c:pt idx="214">
                  <c:v>-2.14</c:v>
                </c:pt>
                <c:pt idx="215">
                  <c:v>-2.04</c:v>
                </c:pt>
                <c:pt idx="216">
                  <c:v>-1.87</c:v>
                </c:pt>
                <c:pt idx="217">
                  <c:v>-1.87</c:v>
                </c:pt>
                <c:pt idx="218">
                  <c:v>-1.97</c:v>
                </c:pt>
                <c:pt idx="219">
                  <c:v>-1.97</c:v>
                </c:pt>
                <c:pt idx="220">
                  <c:v>-2.0699999999999998</c:v>
                </c:pt>
                <c:pt idx="221">
                  <c:v>-2.3199999999999998</c:v>
                </c:pt>
                <c:pt idx="222">
                  <c:v>-2.61</c:v>
                </c:pt>
                <c:pt idx="223">
                  <c:v>-2.79</c:v>
                </c:pt>
                <c:pt idx="224">
                  <c:v>-2.66</c:v>
                </c:pt>
                <c:pt idx="225">
                  <c:v>-2.71</c:v>
                </c:pt>
                <c:pt idx="226">
                  <c:v>-2.8</c:v>
                </c:pt>
                <c:pt idx="227">
                  <c:v>-2.8</c:v>
                </c:pt>
                <c:pt idx="228">
                  <c:v>-2.69</c:v>
                </c:pt>
                <c:pt idx="229">
                  <c:v>-2.4900000000000002</c:v>
                </c:pt>
                <c:pt idx="230">
                  <c:v>-2.37</c:v>
                </c:pt>
                <c:pt idx="231">
                  <c:v>-2.35</c:v>
                </c:pt>
                <c:pt idx="232">
                  <c:v>-2.29</c:v>
                </c:pt>
                <c:pt idx="233">
                  <c:v>-2.33</c:v>
                </c:pt>
                <c:pt idx="234">
                  <c:v>-2.27</c:v>
                </c:pt>
                <c:pt idx="235">
                  <c:v>-2.2599999999999998</c:v>
                </c:pt>
                <c:pt idx="236">
                  <c:v>-2.2000000000000002</c:v>
                </c:pt>
                <c:pt idx="237">
                  <c:v>-2.09</c:v>
                </c:pt>
                <c:pt idx="238">
                  <c:v>-1.97</c:v>
                </c:pt>
                <c:pt idx="239">
                  <c:v>-1.89</c:v>
                </c:pt>
                <c:pt idx="240">
                  <c:v>-2.15</c:v>
                </c:pt>
                <c:pt idx="241">
                  <c:v>-2.38</c:v>
                </c:pt>
                <c:pt idx="242">
                  <c:v>-2.33</c:v>
                </c:pt>
                <c:pt idx="243">
                  <c:v>-2.2999999999999998</c:v>
                </c:pt>
                <c:pt idx="244">
                  <c:v>-2.17</c:v>
                </c:pt>
                <c:pt idx="245">
                  <c:v>-2.2200000000000002</c:v>
                </c:pt>
                <c:pt idx="246">
                  <c:v>-2.39</c:v>
                </c:pt>
                <c:pt idx="247">
                  <c:v>-2.41</c:v>
                </c:pt>
                <c:pt idx="248">
                  <c:v>-2.31</c:v>
                </c:pt>
                <c:pt idx="249">
                  <c:v>-2.37</c:v>
                </c:pt>
                <c:pt idx="250">
                  <c:v>-2.4300000000000002</c:v>
                </c:pt>
                <c:pt idx="251">
                  <c:v>-2.42</c:v>
                </c:pt>
                <c:pt idx="252">
                  <c:v>-2.46</c:v>
                </c:pt>
                <c:pt idx="253">
                  <c:v>-2.62</c:v>
                </c:pt>
                <c:pt idx="254">
                  <c:v>-2.5299999999999998</c:v>
                </c:pt>
                <c:pt idx="255">
                  <c:v>-2.5499999999999998</c:v>
                </c:pt>
                <c:pt idx="256">
                  <c:v>-2.59</c:v>
                </c:pt>
                <c:pt idx="257">
                  <c:v>-2.52</c:v>
                </c:pt>
                <c:pt idx="258">
                  <c:v>-2.52</c:v>
                </c:pt>
                <c:pt idx="259">
                  <c:v>-2.5299999999999998</c:v>
                </c:pt>
                <c:pt idx="260">
                  <c:v>-2.5</c:v>
                </c:pt>
                <c:pt idx="261">
                  <c:v>-2.4</c:v>
                </c:pt>
                <c:pt idx="262">
                  <c:v>-2.37</c:v>
                </c:pt>
                <c:pt idx="263">
                  <c:v>-2.36</c:v>
                </c:pt>
                <c:pt idx="264">
                  <c:v>-2.5099999999999998</c:v>
                </c:pt>
                <c:pt idx="265">
                  <c:v>-2.46</c:v>
                </c:pt>
                <c:pt idx="266">
                  <c:v>-2.39</c:v>
                </c:pt>
                <c:pt idx="267">
                  <c:v>-2.6</c:v>
                </c:pt>
                <c:pt idx="268">
                  <c:v>-2.54</c:v>
                </c:pt>
                <c:pt idx="269">
                  <c:v>-2.4300000000000002</c:v>
                </c:pt>
                <c:pt idx="270">
                  <c:v>-2.41</c:v>
                </c:pt>
                <c:pt idx="271">
                  <c:v>-2.39</c:v>
                </c:pt>
                <c:pt idx="272">
                  <c:v>-2.4700000000000002</c:v>
                </c:pt>
                <c:pt idx="273">
                  <c:v>-2.48</c:v>
                </c:pt>
                <c:pt idx="274">
                  <c:v>-2.61</c:v>
                </c:pt>
                <c:pt idx="275">
                  <c:v>-2.59</c:v>
                </c:pt>
                <c:pt idx="276">
                  <c:v>-2.64</c:v>
                </c:pt>
                <c:pt idx="277">
                  <c:v>-2.68</c:v>
                </c:pt>
                <c:pt idx="278">
                  <c:v>-2.65</c:v>
                </c:pt>
                <c:pt idx="279">
                  <c:v>-2.59</c:v>
                </c:pt>
                <c:pt idx="280">
                  <c:v>-2.5499999999999998</c:v>
                </c:pt>
                <c:pt idx="281">
                  <c:v>-2.42</c:v>
                </c:pt>
                <c:pt idx="282">
                  <c:v>-2.21</c:v>
                </c:pt>
                <c:pt idx="283">
                  <c:v>-2.2200000000000002</c:v>
                </c:pt>
                <c:pt idx="284">
                  <c:v>-2.25</c:v>
                </c:pt>
                <c:pt idx="285">
                  <c:v>-2.3199999999999998</c:v>
                </c:pt>
                <c:pt idx="286">
                  <c:v>-2.36</c:v>
                </c:pt>
                <c:pt idx="287">
                  <c:v>-2.46</c:v>
                </c:pt>
                <c:pt idx="288">
                  <c:v>-2.48</c:v>
                </c:pt>
                <c:pt idx="289">
                  <c:v>-2.4</c:v>
                </c:pt>
                <c:pt idx="290">
                  <c:v>-2.35</c:v>
                </c:pt>
                <c:pt idx="291">
                  <c:v>-2.2400000000000002</c:v>
                </c:pt>
                <c:pt idx="292">
                  <c:v>-2.23</c:v>
                </c:pt>
                <c:pt idx="293">
                  <c:v>-2.34</c:v>
                </c:pt>
                <c:pt idx="294">
                  <c:v>-2.41</c:v>
                </c:pt>
                <c:pt idx="295">
                  <c:v>-2.46</c:v>
                </c:pt>
                <c:pt idx="296">
                  <c:v>-2.6</c:v>
                </c:pt>
                <c:pt idx="297">
                  <c:v>-2.67</c:v>
                </c:pt>
                <c:pt idx="298">
                  <c:v>-2.69</c:v>
                </c:pt>
                <c:pt idx="299">
                  <c:v>-2.72</c:v>
                </c:pt>
                <c:pt idx="300">
                  <c:v>-2.7</c:v>
                </c:pt>
                <c:pt idx="301">
                  <c:v>-2.83</c:v>
                </c:pt>
                <c:pt idx="302">
                  <c:v>-2.68</c:v>
                </c:pt>
                <c:pt idx="303">
                  <c:v>-2.62</c:v>
                </c:pt>
                <c:pt idx="304">
                  <c:v>-2.57</c:v>
                </c:pt>
                <c:pt idx="305">
                  <c:v>-2.54</c:v>
                </c:pt>
                <c:pt idx="306">
                  <c:v>-2.4900000000000002</c:v>
                </c:pt>
                <c:pt idx="307">
                  <c:v>-2.39</c:v>
                </c:pt>
                <c:pt idx="308">
                  <c:v>-2.2999999999999998</c:v>
                </c:pt>
                <c:pt idx="309">
                  <c:v>-2.14</c:v>
                </c:pt>
                <c:pt idx="310">
                  <c:v>-2.1</c:v>
                </c:pt>
                <c:pt idx="311">
                  <c:v>-2.39</c:v>
                </c:pt>
                <c:pt idx="312">
                  <c:v>-2.71</c:v>
                </c:pt>
                <c:pt idx="313">
                  <c:v>-2.83</c:v>
                </c:pt>
                <c:pt idx="314">
                  <c:v>-2.93</c:v>
                </c:pt>
                <c:pt idx="315">
                  <c:v>-3.07</c:v>
                </c:pt>
                <c:pt idx="316">
                  <c:v>-3.12</c:v>
                </c:pt>
                <c:pt idx="317">
                  <c:v>-2.96</c:v>
                </c:pt>
                <c:pt idx="318">
                  <c:v>-2.82</c:v>
                </c:pt>
                <c:pt idx="319">
                  <c:v>-2.66</c:v>
                </c:pt>
                <c:pt idx="320">
                  <c:v>-2.5499999999999998</c:v>
                </c:pt>
                <c:pt idx="321">
                  <c:v>-2.4900000000000002</c:v>
                </c:pt>
                <c:pt idx="322">
                  <c:v>-2.4300000000000002</c:v>
                </c:pt>
                <c:pt idx="323">
                  <c:v>-2.4900000000000002</c:v>
                </c:pt>
                <c:pt idx="324">
                  <c:v>-2.56</c:v>
                </c:pt>
                <c:pt idx="325">
                  <c:v>-2.4700000000000002</c:v>
                </c:pt>
                <c:pt idx="326">
                  <c:v>-2.4300000000000002</c:v>
                </c:pt>
                <c:pt idx="327">
                  <c:v>-2.3199999999999998</c:v>
                </c:pt>
                <c:pt idx="328">
                  <c:v>-2.4500000000000002</c:v>
                </c:pt>
                <c:pt idx="329">
                  <c:v>-2.5</c:v>
                </c:pt>
                <c:pt idx="330">
                  <c:v>-2.5</c:v>
                </c:pt>
                <c:pt idx="331">
                  <c:v>-2.62</c:v>
                </c:pt>
                <c:pt idx="332">
                  <c:v>-2.58</c:v>
                </c:pt>
                <c:pt idx="333">
                  <c:v>-2.62</c:v>
                </c:pt>
                <c:pt idx="334">
                  <c:v>-2.7</c:v>
                </c:pt>
                <c:pt idx="335">
                  <c:v>-2.75</c:v>
                </c:pt>
                <c:pt idx="336">
                  <c:v>-2.76</c:v>
                </c:pt>
                <c:pt idx="337">
                  <c:v>-2.69</c:v>
                </c:pt>
                <c:pt idx="338">
                  <c:v>-2.57</c:v>
                </c:pt>
                <c:pt idx="339">
                  <c:v>-2.2599999999999998</c:v>
                </c:pt>
                <c:pt idx="340">
                  <c:v>-2.0099999999999998</c:v>
                </c:pt>
                <c:pt idx="341">
                  <c:v>-2.08</c:v>
                </c:pt>
                <c:pt idx="342">
                  <c:v>-2.25</c:v>
                </c:pt>
                <c:pt idx="343">
                  <c:v>-2.2400000000000002</c:v>
                </c:pt>
                <c:pt idx="344">
                  <c:v>-2.31</c:v>
                </c:pt>
                <c:pt idx="345">
                  <c:v>-2.44</c:v>
                </c:pt>
                <c:pt idx="346">
                  <c:v>-2.5299999999999998</c:v>
                </c:pt>
                <c:pt idx="347">
                  <c:v>-2.63</c:v>
                </c:pt>
                <c:pt idx="348">
                  <c:v>-2.69</c:v>
                </c:pt>
                <c:pt idx="349">
                  <c:v>-2.63</c:v>
                </c:pt>
                <c:pt idx="350">
                  <c:v>-2.54</c:v>
                </c:pt>
                <c:pt idx="351">
                  <c:v>-2.48</c:v>
                </c:pt>
                <c:pt idx="352">
                  <c:v>-2.4700000000000002</c:v>
                </c:pt>
                <c:pt idx="353">
                  <c:v>-2.46</c:v>
                </c:pt>
                <c:pt idx="354">
                  <c:v>-2.54</c:v>
                </c:pt>
                <c:pt idx="355">
                  <c:v>-2.68</c:v>
                </c:pt>
                <c:pt idx="356">
                  <c:v>-2.69</c:v>
                </c:pt>
                <c:pt idx="357">
                  <c:v>-2.58</c:v>
                </c:pt>
                <c:pt idx="358">
                  <c:v>-2.46</c:v>
                </c:pt>
                <c:pt idx="359">
                  <c:v>-2.41</c:v>
                </c:pt>
                <c:pt idx="360">
                  <c:v>-2.36</c:v>
                </c:pt>
                <c:pt idx="361">
                  <c:v>-2.2200000000000002</c:v>
                </c:pt>
                <c:pt idx="362">
                  <c:v>-2.09</c:v>
                </c:pt>
                <c:pt idx="363">
                  <c:v>-1.99</c:v>
                </c:pt>
                <c:pt idx="364">
                  <c:v>-1.92</c:v>
                </c:pt>
                <c:pt idx="365">
                  <c:v>-1.86</c:v>
                </c:pt>
                <c:pt idx="366">
                  <c:v>-2.02</c:v>
                </c:pt>
                <c:pt idx="367">
                  <c:v>-2.29</c:v>
                </c:pt>
                <c:pt idx="368">
                  <c:v>-2.1800000000000002</c:v>
                </c:pt>
                <c:pt idx="369">
                  <c:v>-2.14</c:v>
                </c:pt>
                <c:pt idx="370">
                  <c:v>-2.04</c:v>
                </c:pt>
                <c:pt idx="371">
                  <c:v>-1.92</c:v>
                </c:pt>
                <c:pt idx="372">
                  <c:v>-1.8</c:v>
                </c:pt>
                <c:pt idx="373">
                  <c:v>-1.63</c:v>
                </c:pt>
                <c:pt idx="374">
                  <c:v>-1.39</c:v>
                </c:pt>
                <c:pt idx="375">
                  <c:v>-1.21</c:v>
                </c:pt>
                <c:pt idx="376">
                  <c:v>-1.1000000000000001</c:v>
                </c:pt>
                <c:pt idx="377">
                  <c:v>-1.05</c:v>
                </c:pt>
                <c:pt idx="378">
                  <c:v>-1.08</c:v>
                </c:pt>
                <c:pt idx="379">
                  <c:v>-1.1100000000000001</c:v>
                </c:pt>
                <c:pt idx="380">
                  <c:v>-1.27</c:v>
                </c:pt>
                <c:pt idx="381">
                  <c:v>-1.41</c:v>
                </c:pt>
                <c:pt idx="382">
                  <c:v>-1.41</c:v>
                </c:pt>
                <c:pt idx="383">
                  <c:v>-1.37</c:v>
                </c:pt>
                <c:pt idx="384">
                  <c:v>-1.36</c:v>
                </c:pt>
                <c:pt idx="385">
                  <c:v>-1.52</c:v>
                </c:pt>
                <c:pt idx="386">
                  <c:v>-1.74</c:v>
                </c:pt>
                <c:pt idx="387">
                  <c:v>-1.96</c:v>
                </c:pt>
                <c:pt idx="388">
                  <c:v>-2.1</c:v>
                </c:pt>
                <c:pt idx="389">
                  <c:v>-2.14</c:v>
                </c:pt>
                <c:pt idx="390">
                  <c:v>-2.11</c:v>
                </c:pt>
                <c:pt idx="391">
                  <c:v>-2.09</c:v>
                </c:pt>
                <c:pt idx="392">
                  <c:v>-2.0499999999999998</c:v>
                </c:pt>
                <c:pt idx="393">
                  <c:v>-1.99</c:v>
                </c:pt>
                <c:pt idx="394">
                  <c:v>-1.88</c:v>
                </c:pt>
                <c:pt idx="395">
                  <c:v>-1.85</c:v>
                </c:pt>
                <c:pt idx="396">
                  <c:v>-1.74</c:v>
                </c:pt>
                <c:pt idx="397">
                  <c:v>-1.66</c:v>
                </c:pt>
                <c:pt idx="398">
                  <c:v>-1.71</c:v>
                </c:pt>
                <c:pt idx="399">
                  <c:v>-1.84</c:v>
                </c:pt>
                <c:pt idx="400">
                  <c:v>-1.83</c:v>
                </c:pt>
                <c:pt idx="401">
                  <c:v>-1.8</c:v>
                </c:pt>
                <c:pt idx="402">
                  <c:v>-1.78</c:v>
                </c:pt>
                <c:pt idx="403">
                  <c:v>-2.0499999999999998</c:v>
                </c:pt>
                <c:pt idx="404">
                  <c:v>-1.84</c:v>
                </c:pt>
                <c:pt idx="405">
                  <c:v>-1.69</c:v>
                </c:pt>
                <c:pt idx="406">
                  <c:v>-1.64</c:v>
                </c:pt>
                <c:pt idx="407">
                  <c:v>-1.57</c:v>
                </c:pt>
                <c:pt idx="408">
                  <c:v>-1.53</c:v>
                </c:pt>
                <c:pt idx="409">
                  <c:v>-1.8</c:v>
                </c:pt>
                <c:pt idx="410">
                  <c:v>-1.96</c:v>
                </c:pt>
                <c:pt idx="411">
                  <c:v>-1.9</c:v>
                </c:pt>
                <c:pt idx="412">
                  <c:v>-1.91</c:v>
                </c:pt>
                <c:pt idx="413">
                  <c:v>-1.92</c:v>
                </c:pt>
                <c:pt idx="414">
                  <c:v>-1.88</c:v>
                </c:pt>
                <c:pt idx="415">
                  <c:v>-1.76</c:v>
                </c:pt>
                <c:pt idx="416">
                  <c:v>-1.81</c:v>
                </c:pt>
                <c:pt idx="417">
                  <c:v>-1.75</c:v>
                </c:pt>
                <c:pt idx="418">
                  <c:v>-1.7</c:v>
                </c:pt>
                <c:pt idx="419">
                  <c:v>-1.95</c:v>
                </c:pt>
                <c:pt idx="420">
                  <c:v>-2.12</c:v>
                </c:pt>
                <c:pt idx="421">
                  <c:v>-2.2599999999999998</c:v>
                </c:pt>
                <c:pt idx="422">
                  <c:v>-2.14</c:v>
                </c:pt>
                <c:pt idx="423">
                  <c:v>-2</c:v>
                </c:pt>
                <c:pt idx="424">
                  <c:v>-1.81</c:v>
                </c:pt>
                <c:pt idx="425">
                  <c:v>-1.93</c:v>
                </c:pt>
                <c:pt idx="426">
                  <c:v>-2.0299999999999998</c:v>
                </c:pt>
                <c:pt idx="427">
                  <c:v>-2.2599999999999998</c:v>
                </c:pt>
                <c:pt idx="428">
                  <c:v>-2.29</c:v>
                </c:pt>
                <c:pt idx="429">
                  <c:v>-2.5499999999999998</c:v>
                </c:pt>
                <c:pt idx="430">
                  <c:v>-2.42</c:v>
                </c:pt>
                <c:pt idx="431">
                  <c:v>-2.23</c:v>
                </c:pt>
                <c:pt idx="432">
                  <c:v>-2.3199999999999998</c:v>
                </c:pt>
                <c:pt idx="433">
                  <c:v>-2.31</c:v>
                </c:pt>
                <c:pt idx="434">
                  <c:v>-2.29</c:v>
                </c:pt>
                <c:pt idx="435">
                  <c:v>-2.46</c:v>
                </c:pt>
                <c:pt idx="436">
                  <c:v>-2.5099999999999998</c:v>
                </c:pt>
                <c:pt idx="437">
                  <c:v>-2.4</c:v>
                </c:pt>
                <c:pt idx="438">
                  <c:v>-2.38</c:v>
                </c:pt>
                <c:pt idx="439">
                  <c:v>-2.35</c:v>
                </c:pt>
                <c:pt idx="440">
                  <c:v>-2.31</c:v>
                </c:pt>
                <c:pt idx="441">
                  <c:v>-2.17</c:v>
                </c:pt>
                <c:pt idx="442">
                  <c:v>-2.11</c:v>
                </c:pt>
                <c:pt idx="443">
                  <c:v>-2.29</c:v>
                </c:pt>
                <c:pt idx="444">
                  <c:v>-2.12</c:v>
                </c:pt>
                <c:pt idx="445">
                  <c:v>-2.0099999999999998</c:v>
                </c:pt>
                <c:pt idx="446">
                  <c:v>-1.93</c:v>
                </c:pt>
                <c:pt idx="447">
                  <c:v>-1.87</c:v>
                </c:pt>
                <c:pt idx="448">
                  <c:v>-1.75</c:v>
                </c:pt>
                <c:pt idx="449">
                  <c:v>-1.97</c:v>
                </c:pt>
                <c:pt idx="450">
                  <c:v>-2.2000000000000002</c:v>
                </c:pt>
                <c:pt idx="451">
                  <c:v>-2.39</c:v>
                </c:pt>
                <c:pt idx="452">
                  <c:v>-2.54</c:v>
                </c:pt>
                <c:pt idx="453">
                  <c:v>-2.63</c:v>
                </c:pt>
                <c:pt idx="454">
                  <c:v>-2.7</c:v>
                </c:pt>
                <c:pt idx="455">
                  <c:v>-2.67</c:v>
                </c:pt>
                <c:pt idx="456">
                  <c:v>-2.69</c:v>
                </c:pt>
                <c:pt idx="457">
                  <c:v>-2.69</c:v>
                </c:pt>
                <c:pt idx="458">
                  <c:v>-2.83</c:v>
                </c:pt>
                <c:pt idx="459">
                  <c:v>-2.64</c:v>
                </c:pt>
                <c:pt idx="460">
                  <c:v>-2.38</c:v>
                </c:pt>
                <c:pt idx="461">
                  <c:v>-2.2599999999999998</c:v>
                </c:pt>
                <c:pt idx="462">
                  <c:v>-2.25</c:v>
                </c:pt>
                <c:pt idx="463">
                  <c:v>-2.13</c:v>
                </c:pt>
                <c:pt idx="464">
                  <c:v>-2.0699999999999998</c:v>
                </c:pt>
                <c:pt idx="465">
                  <c:v>-2.0299999999999998</c:v>
                </c:pt>
                <c:pt idx="466">
                  <c:v>-2.0699999999999998</c:v>
                </c:pt>
                <c:pt idx="467">
                  <c:v>-1.96</c:v>
                </c:pt>
                <c:pt idx="468">
                  <c:v>-1.83</c:v>
                </c:pt>
                <c:pt idx="469">
                  <c:v>-1.76</c:v>
                </c:pt>
                <c:pt idx="470">
                  <c:v>-1.64</c:v>
                </c:pt>
                <c:pt idx="471">
                  <c:v>-1.56</c:v>
                </c:pt>
                <c:pt idx="472">
                  <c:v>-1.65</c:v>
                </c:pt>
                <c:pt idx="473">
                  <c:v>-1.91</c:v>
                </c:pt>
                <c:pt idx="474">
                  <c:v>-2.31</c:v>
                </c:pt>
                <c:pt idx="475">
                  <c:v>-2.4300000000000002</c:v>
                </c:pt>
                <c:pt idx="476">
                  <c:v>-2.4700000000000002</c:v>
                </c:pt>
                <c:pt idx="477">
                  <c:v>-2.36</c:v>
                </c:pt>
                <c:pt idx="478">
                  <c:v>-2.6</c:v>
                </c:pt>
                <c:pt idx="479">
                  <c:v>-2.59</c:v>
                </c:pt>
                <c:pt idx="480">
                  <c:v>-2.58</c:v>
                </c:pt>
                <c:pt idx="481">
                  <c:v>-2.52</c:v>
                </c:pt>
                <c:pt idx="482">
                  <c:v>-2.44</c:v>
                </c:pt>
                <c:pt idx="483">
                  <c:v>-2.4500000000000002</c:v>
                </c:pt>
                <c:pt idx="484">
                  <c:v>-2.4500000000000002</c:v>
                </c:pt>
                <c:pt idx="485">
                  <c:v>-2.46</c:v>
                </c:pt>
                <c:pt idx="486">
                  <c:v>-2.37</c:v>
                </c:pt>
                <c:pt idx="487">
                  <c:v>-2.27</c:v>
                </c:pt>
                <c:pt idx="488">
                  <c:v>-2.19</c:v>
                </c:pt>
                <c:pt idx="489">
                  <c:v>-2.11</c:v>
                </c:pt>
                <c:pt idx="490">
                  <c:v>-2</c:v>
                </c:pt>
                <c:pt idx="491">
                  <c:v>-1.89</c:v>
                </c:pt>
                <c:pt idx="492">
                  <c:v>-1.84</c:v>
                </c:pt>
                <c:pt idx="493">
                  <c:v>-1.82</c:v>
                </c:pt>
                <c:pt idx="494">
                  <c:v>-1.81</c:v>
                </c:pt>
                <c:pt idx="495">
                  <c:v>-1.84</c:v>
                </c:pt>
                <c:pt idx="496">
                  <c:v>-1.72</c:v>
                </c:pt>
                <c:pt idx="497">
                  <c:v>-1.92</c:v>
                </c:pt>
                <c:pt idx="498">
                  <c:v>-2.06</c:v>
                </c:pt>
                <c:pt idx="499">
                  <c:v>-1.96</c:v>
                </c:pt>
                <c:pt idx="500">
                  <c:v>-1.96</c:v>
                </c:pt>
                <c:pt idx="501">
                  <c:v>-2.04</c:v>
                </c:pt>
                <c:pt idx="502">
                  <c:v>-2.4300000000000002</c:v>
                </c:pt>
                <c:pt idx="503">
                  <c:v>-2.58</c:v>
                </c:pt>
                <c:pt idx="504">
                  <c:v>-2.44</c:v>
                </c:pt>
                <c:pt idx="505">
                  <c:v>-2.1800000000000002</c:v>
                </c:pt>
                <c:pt idx="506">
                  <c:v>-2.0099999999999998</c:v>
                </c:pt>
                <c:pt idx="507">
                  <c:v>-1.97</c:v>
                </c:pt>
                <c:pt idx="508">
                  <c:v>-2.0699999999999998</c:v>
                </c:pt>
                <c:pt idx="509">
                  <c:v>-2.2799999999999998</c:v>
                </c:pt>
                <c:pt idx="510">
                  <c:v>-2.2999999999999998</c:v>
                </c:pt>
                <c:pt idx="511">
                  <c:v>-2.31</c:v>
                </c:pt>
                <c:pt idx="512">
                  <c:v>-2.36</c:v>
                </c:pt>
                <c:pt idx="513">
                  <c:v>-2.46</c:v>
                </c:pt>
                <c:pt idx="514">
                  <c:v>-2.4700000000000002</c:v>
                </c:pt>
                <c:pt idx="515">
                  <c:v>-2.37</c:v>
                </c:pt>
                <c:pt idx="516">
                  <c:v>-2.44</c:v>
                </c:pt>
                <c:pt idx="517">
                  <c:v>-2.48</c:v>
                </c:pt>
                <c:pt idx="518">
                  <c:v>-2.54</c:v>
                </c:pt>
                <c:pt idx="519">
                  <c:v>-2.5</c:v>
                </c:pt>
                <c:pt idx="520">
                  <c:v>-2.4700000000000002</c:v>
                </c:pt>
                <c:pt idx="521">
                  <c:v>-2.35</c:v>
                </c:pt>
                <c:pt idx="522">
                  <c:v>-2.2999999999999998</c:v>
                </c:pt>
                <c:pt idx="523">
                  <c:v>-2.27</c:v>
                </c:pt>
                <c:pt idx="524">
                  <c:v>-2.38</c:v>
                </c:pt>
                <c:pt idx="525">
                  <c:v>-2.29</c:v>
                </c:pt>
                <c:pt idx="526">
                  <c:v>-2.14</c:v>
                </c:pt>
                <c:pt idx="527">
                  <c:v>-2.06</c:v>
                </c:pt>
                <c:pt idx="528">
                  <c:v>-2.0299999999999998</c:v>
                </c:pt>
                <c:pt idx="529">
                  <c:v>-2.0299999999999998</c:v>
                </c:pt>
                <c:pt idx="530">
                  <c:v>-2.04</c:v>
                </c:pt>
                <c:pt idx="531">
                  <c:v>-2</c:v>
                </c:pt>
                <c:pt idx="532">
                  <c:v>-1.92</c:v>
                </c:pt>
                <c:pt idx="533">
                  <c:v>-1.7</c:v>
                </c:pt>
                <c:pt idx="534">
                  <c:v>-1.56</c:v>
                </c:pt>
                <c:pt idx="535">
                  <c:v>-1.46</c:v>
                </c:pt>
                <c:pt idx="536">
                  <c:v>-1.43</c:v>
                </c:pt>
                <c:pt idx="537">
                  <c:v>-1.38</c:v>
                </c:pt>
                <c:pt idx="538">
                  <c:v>-1.32</c:v>
                </c:pt>
                <c:pt idx="539">
                  <c:v>-1.61</c:v>
                </c:pt>
                <c:pt idx="540">
                  <c:v>-1.8</c:v>
                </c:pt>
                <c:pt idx="541">
                  <c:v>-1.83</c:v>
                </c:pt>
                <c:pt idx="542">
                  <c:v>-1.93</c:v>
                </c:pt>
                <c:pt idx="543">
                  <c:v>-2.06</c:v>
                </c:pt>
                <c:pt idx="544">
                  <c:v>-1.96</c:v>
                </c:pt>
                <c:pt idx="545">
                  <c:v>-1.97</c:v>
                </c:pt>
                <c:pt idx="546">
                  <c:v>-2.15</c:v>
                </c:pt>
                <c:pt idx="547">
                  <c:v>-2.13</c:v>
                </c:pt>
                <c:pt idx="548">
                  <c:v>-2.16</c:v>
                </c:pt>
                <c:pt idx="549">
                  <c:v>-2</c:v>
                </c:pt>
                <c:pt idx="550">
                  <c:v>-1.84</c:v>
                </c:pt>
                <c:pt idx="551">
                  <c:v>-1.88</c:v>
                </c:pt>
                <c:pt idx="552">
                  <c:v>-2.0699999999999998</c:v>
                </c:pt>
                <c:pt idx="553">
                  <c:v>-2.17</c:v>
                </c:pt>
                <c:pt idx="554">
                  <c:v>-2.25</c:v>
                </c:pt>
                <c:pt idx="555">
                  <c:v>-2.27</c:v>
                </c:pt>
                <c:pt idx="556">
                  <c:v>-2.2999999999999998</c:v>
                </c:pt>
                <c:pt idx="557">
                  <c:v>-2.33</c:v>
                </c:pt>
                <c:pt idx="558">
                  <c:v>-2.27</c:v>
                </c:pt>
                <c:pt idx="559">
                  <c:v>-2.14</c:v>
                </c:pt>
                <c:pt idx="560">
                  <c:v>-2.0699999999999998</c:v>
                </c:pt>
                <c:pt idx="561">
                  <c:v>-2.2400000000000002</c:v>
                </c:pt>
                <c:pt idx="562">
                  <c:v>-2.38</c:v>
                </c:pt>
                <c:pt idx="563">
                  <c:v>-2.52</c:v>
                </c:pt>
                <c:pt idx="564">
                  <c:v>-2.46</c:v>
                </c:pt>
                <c:pt idx="565">
                  <c:v>-2.39</c:v>
                </c:pt>
                <c:pt idx="566">
                  <c:v>-2.36</c:v>
                </c:pt>
                <c:pt idx="567">
                  <c:v>-2.33</c:v>
                </c:pt>
                <c:pt idx="568">
                  <c:v>-2.2599999999999998</c:v>
                </c:pt>
                <c:pt idx="569">
                  <c:v>-2.27</c:v>
                </c:pt>
                <c:pt idx="570">
                  <c:v>-2.33</c:v>
                </c:pt>
                <c:pt idx="571">
                  <c:v>-2.3199999999999998</c:v>
                </c:pt>
                <c:pt idx="572">
                  <c:v>-2.16</c:v>
                </c:pt>
                <c:pt idx="573">
                  <c:v>-2.11</c:v>
                </c:pt>
                <c:pt idx="574">
                  <c:v>-1.79</c:v>
                </c:pt>
                <c:pt idx="575">
                  <c:v>-1.62</c:v>
                </c:pt>
                <c:pt idx="576">
                  <c:v>-1.87</c:v>
                </c:pt>
                <c:pt idx="577">
                  <c:v>-2.2200000000000002</c:v>
                </c:pt>
                <c:pt idx="578">
                  <c:v>-2.14</c:v>
                </c:pt>
                <c:pt idx="579">
                  <c:v>-2.19</c:v>
                </c:pt>
                <c:pt idx="580">
                  <c:v>-2.04</c:v>
                </c:pt>
                <c:pt idx="581">
                  <c:v>-2</c:v>
                </c:pt>
                <c:pt idx="582">
                  <c:v>-1.95</c:v>
                </c:pt>
                <c:pt idx="583">
                  <c:v>-1.86</c:v>
                </c:pt>
                <c:pt idx="584">
                  <c:v>-1.9</c:v>
                </c:pt>
                <c:pt idx="585">
                  <c:v>-1.97</c:v>
                </c:pt>
                <c:pt idx="586">
                  <c:v>-2.1800000000000002</c:v>
                </c:pt>
                <c:pt idx="587">
                  <c:v>-2.15</c:v>
                </c:pt>
                <c:pt idx="588">
                  <c:v>-2.12</c:v>
                </c:pt>
                <c:pt idx="589">
                  <c:v>-2.0299999999999998</c:v>
                </c:pt>
                <c:pt idx="590">
                  <c:v>-2.12</c:v>
                </c:pt>
                <c:pt idx="591">
                  <c:v>-2.0499999999999998</c:v>
                </c:pt>
                <c:pt idx="592">
                  <c:v>-2.17</c:v>
                </c:pt>
                <c:pt idx="593">
                  <c:v>-2.2999999999999998</c:v>
                </c:pt>
                <c:pt idx="594">
                  <c:v>-2.34</c:v>
                </c:pt>
                <c:pt idx="595">
                  <c:v>-2.35</c:v>
                </c:pt>
                <c:pt idx="596">
                  <c:v>-2.25</c:v>
                </c:pt>
                <c:pt idx="597">
                  <c:v>-1.95</c:v>
                </c:pt>
                <c:pt idx="598">
                  <c:v>-1.52</c:v>
                </c:pt>
                <c:pt idx="599">
                  <c:v>-1.3</c:v>
                </c:pt>
                <c:pt idx="600">
                  <c:v>-1.19</c:v>
                </c:pt>
                <c:pt idx="601">
                  <c:v>-1.18</c:v>
                </c:pt>
                <c:pt idx="602">
                  <c:v>-1.38</c:v>
                </c:pt>
                <c:pt idx="603">
                  <c:v>-1.44</c:v>
                </c:pt>
                <c:pt idx="604">
                  <c:v>-1.4</c:v>
                </c:pt>
                <c:pt idx="605">
                  <c:v>-1.39</c:v>
                </c:pt>
                <c:pt idx="606">
                  <c:v>-1.34</c:v>
                </c:pt>
                <c:pt idx="607">
                  <c:v>-1.4</c:v>
                </c:pt>
                <c:pt idx="608">
                  <c:v>-1.32</c:v>
                </c:pt>
                <c:pt idx="609">
                  <c:v>-1.3</c:v>
                </c:pt>
                <c:pt idx="610">
                  <c:v>-1.21</c:v>
                </c:pt>
                <c:pt idx="611">
                  <c:v>-1.19</c:v>
                </c:pt>
                <c:pt idx="612">
                  <c:v>-1.24</c:v>
                </c:pt>
                <c:pt idx="613">
                  <c:v>-1.23</c:v>
                </c:pt>
                <c:pt idx="614">
                  <c:v>-1.33</c:v>
                </c:pt>
                <c:pt idx="615">
                  <c:v>-1.35</c:v>
                </c:pt>
                <c:pt idx="616">
                  <c:v>-1.23</c:v>
                </c:pt>
                <c:pt idx="617">
                  <c:v>-1.1599999999999999</c:v>
                </c:pt>
                <c:pt idx="618">
                  <c:v>-1.1100000000000001</c:v>
                </c:pt>
                <c:pt idx="619">
                  <c:v>-1.08</c:v>
                </c:pt>
                <c:pt idx="620">
                  <c:v>-0.98</c:v>
                </c:pt>
                <c:pt idx="621">
                  <c:v>-0.93</c:v>
                </c:pt>
                <c:pt idx="622">
                  <c:v>-1.29</c:v>
                </c:pt>
                <c:pt idx="623">
                  <c:v>-1.3</c:v>
                </c:pt>
                <c:pt idx="624">
                  <c:v>-1.21</c:v>
                </c:pt>
                <c:pt idx="625">
                  <c:v>-1.66</c:v>
                </c:pt>
                <c:pt idx="626">
                  <c:v>-2.0299999999999998</c:v>
                </c:pt>
                <c:pt idx="627">
                  <c:v>-2.13</c:v>
                </c:pt>
                <c:pt idx="628">
                  <c:v>-1.85</c:v>
                </c:pt>
                <c:pt idx="629">
                  <c:v>-1.76</c:v>
                </c:pt>
                <c:pt idx="630">
                  <c:v>-2.0099999999999998</c:v>
                </c:pt>
                <c:pt idx="631">
                  <c:v>-2.2400000000000002</c:v>
                </c:pt>
                <c:pt idx="632">
                  <c:v>-2.2200000000000002</c:v>
                </c:pt>
                <c:pt idx="633">
                  <c:v>-2.0499999999999998</c:v>
                </c:pt>
                <c:pt idx="634">
                  <c:v>-2.2200000000000002</c:v>
                </c:pt>
                <c:pt idx="635">
                  <c:v>-2.14</c:v>
                </c:pt>
                <c:pt idx="636">
                  <c:v>-1.97</c:v>
                </c:pt>
                <c:pt idx="637">
                  <c:v>-1.7</c:v>
                </c:pt>
                <c:pt idx="638">
                  <c:v>-1.67</c:v>
                </c:pt>
                <c:pt idx="639">
                  <c:v>-1.83</c:v>
                </c:pt>
                <c:pt idx="640">
                  <c:v>-2.1</c:v>
                </c:pt>
                <c:pt idx="641">
                  <c:v>-2.21</c:v>
                </c:pt>
                <c:pt idx="642">
                  <c:v>-2.34</c:v>
                </c:pt>
                <c:pt idx="643">
                  <c:v>-2.5099999999999998</c:v>
                </c:pt>
                <c:pt idx="644">
                  <c:v>-2.4900000000000002</c:v>
                </c:pt>
                <c:pt idx="645">
                  <c:v>-2.29</c:v>
                </c:pt>
                <c:pt idx="646">
                  <c:v>-1.89</c:v>
                </c:pt>
                <c:pt idx="647">
                  <c:v>-1.88</c:v>
                </c:pt>
                <c:pt idx="648">
                  <c:v>-1.97</c:v>
                </c:pt>
                <c:pt idx="649">
                  <c:v>-1.98</c:v>
                </c:pt>
                <c:pt idx="650">
                  <c:v>-2.08</c:v>
                </c:pt>
                <c:pt idx="651">
                  <c:v>-2</c:v>
                </c:pt>
                <c:pt idx="652">
                  <c:v>-1.9</c:v>
                </c:pt>
                <c:pt idx="653">
                  <c:v>-1.92</c:v>
                </c:pt>
                <c:pt idx="654">
                  <c:v>-1.89</c:v>
                </c:pt>
                <c:pt idx="655">
                  <c:v>-1.75</c:v>
                </c:pt>
                <c:pt idx="656">
                  <c:v>-1.5</c:v>
                </c:pt>
                <c:pt idx="657">
                  <c:v>-1.48</c:v>
                </c:pt>
                <c:pt idx="658">
                  <c:v>-1.7</c:v>
                </c:pt>
                <c:pt idx="659">
                  <c:v>-1.69</c:v>
                </c:pt>
                <c:pt idx="660">
                  <c:v>-1.69</c:v>
                </c:pt>
                <c:pt idx="661">
                  <c:v>-1.83</c:v>
                </c:pt>
                <c:pt idx="662">
                  <c:v>-2.12</c:v>
                </c:pt>
                <c:pt idx="663">
                  <c:v>-2.16</c:v>
                </c:pt>
                <c:pt idx="664">
                  <c:v>-1.88</c:v>
                </c:pt>
                <c:pt idx="665">
                  <c:v>-1.65</c:v>
                </c:pt>
                <c:pt idx="666">
                  <c:v>-1.57</c:v>
                </c:pt>
                <c:pt idx="667">
                  <c:v>-1.42</c:v>
                </c:pt>
                <c:pt idx="668">
                  <c:v>-1.59</c:v>
                </c:pt>
                <c:pt idx="669">
                  <c:v>-1.57</c:v>
                </c:pt>
                <c:pt idx="670">
                  <c:v>-1.45</c:v>
                </c:pt>
                <c:pt idx="671">
                  <c:v>-1.29</c:v>
                </c:pt>
                <c:pt idx="672">
                  <c:v>-1.25</c:v>
                </c:pt>
                <c:pt idx="673">
                  <c:v>-1.65</c:v>
                </c:pt>
                <c:pt idx="674">
                  <c:v>-1.88</c:v>
                </c:pt>
                <c:pt idx="675">
                  <c:v>-1.99</c:v>
                </c:pt>
                <c:pt idx="676">
                  <c:v>-1.78</c:v>
                </c:pt>
                <c:pt idx="677">
                  <c:v>-1.51</c:v>
                </c:pt>
                <c:pt idx="678">
                  <c:v>-1.38</c:v>
                </c:pt>
                <c:pt idx="679">
                  <c:v>-1.38</c:v>
                </c:pt>
                <c:pt idx="680">
                  <c:v>-1.27</c:v>
                </c:pt>
                <c:pt idx="681">
                  <c:v>-1.34</c:v>
                </c:pt>
                <c:pt idx="682">
                  <c:v>-1.48</c:v>
                </c:pt>
                <c:pt idx="683">
                  <c:v>-1.57</c:v>
                </c:pt>
                <c:pt idx="684">
                  <c:v>-1.58</c:v>
                </c:pt>
                <c:pt idx="685">
                  <c:v>-1.59</c:v>
                </c:pt>
                <c:pt idx="686">
                  <c:v>-1.7</c:v>
                </c:pt>
                <c:pt idx="687">
                  <c:v>-1.76</c:v>
                </c:pt>
                <c:pt idx="688">
                  <c:v>-2.0699999999999998</c:v>
                </c:pt>
                <c:pt idx="689">
                  <c:v>-2.1</c:v>
                </c:pt>
                <c:pt idx="690">
                  <c:v>-2.2400000000000002</c:v>
                </c:pt>
                <c:pt idx="691">
                  <c:v>-2.2400000000000002</c:v>
                </c:pt>
                <c:pt idx="692">
                  <c:v>-2.04</c:v>
                </c:pt>
                <c:pt idx="693">
                  <c:v>-1.9</c:v>
                </c:pt>
                <c:pt idx="694">
                  <c:v>-1.8</c:v>
                </c:pt>
                <c:pt idx="695">
                  <c:v>-1.65</c:v>
                </c:pt>
                <c:pt idx="696">
                  <c:v>-1.56</c:v>
                </c:pt>
                <c:pt idx="697">
                  <c:v>-1.42</c:v>
                </c:pt>
                <c:pt idx="698">
                  <c:v>-1.35</c:v>
                </c:pt>
                <c:pt idx="699">
                  <c:v>-1.19</c:v>
                </c:pt>
                <c:pt idx="700">
                  <c:v>-1.05</c:v>
                </c:pt>
                <c:pt idx="701">
                  <c:v>-1.03</c:v>
                </c:pt>
                <c:pt idx="702">
                  <c:v>-1.1599999999999999</c:v>
                </c:pt>
                <c:pt idx="703">
                  <c:v>-1.1599999999999999</c:v>
                </c:pt>
                <c:pt idx="704">
                  <c:v>-1.25</c:v>
                </c:pt>
                <c:pt idx="705">
                  <c:v>-1.3</c:v>
                </c:pt>
                <c:pt idx="706">
                  <c:v>-1.57</c:v>
                </c:pt>
                <c:pt idx="707">
                  <c:v>-1.52</c:v>
                </c:pt>
                <c:pt idx="708">
                  <c:v>-1.39</c:v>
                </c:pt>
                <c:pt idx="709">
                  <c:v>-1.53</c:v>
                </c:pt>
                <c:pt idx="710">
                  <c:v>-1.5</c:v>
                </c:pt>
                <c:pt idx="711">
                  <c:v>-1.65</c:v>
                </c:pt>
                <c:pt idx="712">
                  <c:v>-1.79</c:v>
                </c:pt>
                <c:pt idx="713">
                  <c:v>-1.95</c:v>
                </c:pt>
                <c:pt idx="714">
                  <c:v>-1.79</c:v>
                </c:pt>
                <c:pt idx="715">
                  <c:v>-1.97</c:v>
                </c:pt>
                <c:pt idx="716">
                  <c:v>-2.06</c:v>
                </c:pt>
                <c:pt idx="717">
                  <c:v>-2.37</c:v>
                </c:pt>
                <c:pt idx="718">
                  <c:v>-2.54</c:v>
                </c:pt>
                <c:pt idx="719">
                  <c:v>-2.42</c:v>
                </c:pt>
                <c:pt idx="720">
                  <c:v>-2.42</c:v>
                </c:pt>
                <c:pt idx="721">
                  <c:v>-2.1800000000000002</c:v>
                </c:pt>
                <c:pt idx="722">
                  <c:v>-2.09</c:v>
                </c:pt>
                <c:pt idx="723">
                  <c:v>-2.2799999999999998</c:v>
                </c:pt>
                <c:pt idx="724">
                  <c:v>-2.25</c:v>
                </c:pt>
                <c:pt idx="725">
                  <c:v>-2.29</c:v>
                </c:pt>
                <c:pt idx="726">
                  <c:v>-2.5299999999999998</c:v>
                </c:pt>
                <c:pt idx="727">
                  <c:v>-2.4900000000000002</c:v>
                </c:pt>
                <c:pt idx="728">
                  <c:v>-2.37</c:v>
                </c:pt>
                <c:pt idx="729">
                  <c:v>-2.11</c:v>
                </c:pt>
                <c:pt idx="730">
                  <c:v>-1.92</c:v>
                </c:pt>
                <c:pt idx="731">
                  <c:v>-2.15</c:v>
                </c:pt>
                <c:pt idx="732">
                  <c:v>-2.27</c:v>
                </c:pt>
                <c:pt idx="733">
                  <c:v>-2.13</c:v>
                </c:pt>
                <c:pt idx="734">
                  <c:v>-2.0699999999999998</c:v>
                </c:pt>
                <c:pt idx="735">
                  <c:v>-1.99</c:v>
                </c:pt>
                <c:pt idx="736">
                  <c:v>-2.09</c:v>
                </c:pt>
                <c:pt idx="737">
                  <c:v>-2.2200000000000002</c:v>
                </c:pt>
                <c:pt idx="738">
                  <c:v>-2.0699999999999998</c:v>
                </c:pt>
                <c:pt idx="739">
                  <c:v>-1.85</c:v>
                </c:pt>
                <c:pt idx="740">
                  <c:v>-1.62</c:v>
                </c:pt>
                <c:pt idx="741">
                  <c:v>-1.4</c:v>
                </c:pt>
                <c:pt idx="742">
                  <c:v>-1.52</c:v>
                </c:pt>
                <c:pt idx="743">
                  <c:v>-2.0699999999999998</c:v>
                </c:pt>
                <c:pt idx="744">
                  <c:v>-2.35</c:v>
                </c:pt>
                <c:pt idx="745">
                  <c:v>-2.37</c:v>
                </c:pt>
                <c:pt idx="746">
                  <c:v>-2.2599999999999998</c:v>
                </c:pt>
                <c:pt idx="747">
                  <c:v>-2.34</c:v>
                </c:pt>
                <c:pt idx="748">
                  <c:v>-2.2400000000000002</c:v>
                </c:pt>
                <c:pt idx="749">
                  <c:v>-2.3199999999999998</c:v>
                </c:pt>
                <c:pt idx="750">
                  <c:v>-2.2400000000000002</c:v>
                </c:pt>
                <c:pt idx="751">
                  <c:v>-2.25</c:v>
                </c:pt>
                <c:pt idx="752">
                  <c:v>-2.25</c:v>
                </c:pt>
                <c:pt idx="753">
                  <c:v>-1.99</c:v>
                </c:pt>
                <c:pt idx="754">
                  <c:v>-1.66</c:v>
                </c:pt>
                <c:pt idx="755">
                  <c:v>-1.92</c:v>
                </c:pt>
                <c:pt idx="756">
                  <c:v>-1.94</c:v>
                </c:pt>
                <c:pt idx="757">
                  <c:v>-1.79</c:v>
                </c:pt>
                <c:pt idx="758">
                  <c:v>-1.67</c:v>
                </c:pt>
                <c:pt idx="759">
                  <c:v>-1.93</c:v>
                </c:pt>
                <c:pt idx="760">
                  <c:v>-2.0099999999999998</c:v>
                </c:pt>
                <c:pt idx="761">
                  <c:v>-2.2000000000000002</c:v>
                </c:pt>
                <c:pt idx="762">
                  <c:v>-2</c:v>
                </c:pt>
                <c:pt idx="763">
                  <c:v>-1.97</c:v>
                </c:pt>
                <c:pt idx="764">
                  <c:v>-1.86</c:v>
                </c:pt>
                <c:pt idx="765">
                  <c:v>-1.8</c:v>
                </c:pt>
                <c:pt idx="766">
                  <c:v>-1.64</c:v>
                </c:pt>
                <c:pt idx="767">
                  <c:v>-1.58</c:v>
                </c:pt>
                <c:pt idx="768">
                  <c:v>-1.74</c:v>
                </c:pt>
                <c:pt idx="769">
                  <c:v>-1.97</c:v>
                </c:pt>
                <c:pt idx="770">
                  <c:v>-2.23</c:v>
                </c:pt>
                <c:pt idx="771">
                  <c:v>-2.35</c:v>
                </c:pt>
                <c:pt idx="772">
                  <c:v>-2.4300000000000002</c:v>
                </c:pt>
                <c:pt idx="773">
                  <c:v>-2.2999999999999998</c:v>
                </c:pt>
                <c:pt idx="774">
                  <c:v>-2.14</c:v>
                </c:pt>
                <c:pt idx="775">
                  <c:v>-1.98</c:v>
                </c:pt>
                <c:pt idx="776">
                  <c:v>-1.91</c:v>
                </c:pt>
                <c:pt idx="777">
                  <c:v>-1.83</c:v>
                </c:pt>
                <c:pt idx="778">
                  <c:v>-1.84</c:v>
                </c:pt>
                <c:pt idx="779">
                  <c:v>-1.63</c:v>
                </c:pt>
                <c:pt idx="780">
                  <c:v>-1.62</c:v>
                </c:pt>
                <c:pt idx="781">
                  <c:v>-1.54</c:v>
                </c:pt>
                <c:pt idx="782">
                  <c:v>-1.61</c:v>
                </c:pt>
                <c:pt idx="783">
                  <c:v>-1.47</c:v>
                </c:pt>
                <c:pt idx="784">
                  <c:v>-1.69</c:v>
                </c:pt>
                <c:pt idx="785">
                  <c:v>-1.9</c:v>
                </c:pt>
                <c:pt idx="786">
                  <c:v>-1.97</c:v>
                </c:pt>
                <c:pt idx="787">
                  <c:v>-2.14</c:v>
                </c:pt>
                <c:pt idx="788">
                  <c:v>-2.16</c:v>
                </c:pt>
                <c:pt idx="789">
                  <c:v>-1.95</c:v>
                </c:pt>
                <c:pt idx="790">
                  <c:v>-1.98</c:v>
                </c:pt>
                <c:pt idx="791">
                  <c:v>-1.91</c:v>
                </c:pt>
                <c:pt idx="792">
                  <c:v>-2.11</c:v>
                </c:pt>
                <c:pt idx="793">
                  <c:v>-2.12</c:v>
                </c:pt>
                <c:pt idx="794">
                  <c:v>-2.12</c:v>
                </c:pt>
                <c:pt idx="795">
                  <c:v>-2.02</c:v>
                </c:pt>
                <c:pt idx="796">
                  <c:v>-1.85</c:v>
                </c:pt>
                <c:pt idx="797">
                  <c:v>-1.64</c:v>
                </c:pt>
                <c:pt idx="798">
                  <c:v>-1.7</c:v>
                </c:pt>
                <c:pt idx="799">
                  <c:v>-1.75</c:v>
                </c:pt>
                <c:pt idx="800">
                  <c:v>-1.67</c:v>
                </c:pt>
                <c:pt idx="801">
                  <c:v>-1.69</c:v>
                </c:pt>
                <c:pt idx="802">
                  <c:v>-1.7</c:v>
                </c:pt>
                <c:pt idx="803">
                  <c:v>-2.02</c:v>
                </c:pt>
                <c:pt idx="804">
                  <c:v>-2.2400000000000002</c:v>
                </c:pt>
                <c:pt idx="805">
                  <c:v>-2.16</c:v>
                </c:pt>
                <c:pt idx="806">
                  <c:v>-1.92</c:v>
                </c:pt>
                <c:pt idx="807">
                  <c:v>-2.29</c:v>
                </c:pt>
                <c:pt idx="808">
                  <c:v>-2.31</c:v>
                </c:pt>
                <c:pt idx="809">
                  <c:v>-2.36</c:v>
                </c:pt>
                <c:pt idx="810">
                  <c:v>-2.14</c:v>
                </c:pt>
                <c:pt idx="811">
                  <c:v>-1.95</c:v>
                </c:pt>
                <c:pt idx="812">
                  <c:v>-1.74</c:v>
                </c:pt>
                <c:pt idx="813">
                  <c:v>-1.53</c:v>
                </c:pt>
                <c:pt idx="814">
                  <c:v>-1.59</c:v>
                </c:pt>
                <c:pt idx="815">
                  <c:v>-1.39</c:v>
                </c:pt>
                <c:pt idx="816">
                  <c:v>-1.24</c:v>
                </c:pt>
                <c:pt idx="817">
                  <c:v>-1.08</c:v>
                </c:pt>
                <c:pt idx="818">
                  <c:v>-1.07</c:v>
                </c:pt>
                <c:pt idx="819">
                  <c:v>-1.05</c:v>
                </c:pt>
                <c:pt idx="820">
                  <c:v>-0.92</c:v>
                </c:pt>
                <c:pt idx="821">
                  <c:v>-0.79</c:v>
                </c:pt>
                <c:pt idx="822">
                  <c:v>-0.68</c:v>
                </c:pt>
                <c:pt idx="823">
                  <c:v>-0.61</c:v>
                </c:pt>
                <c:pt idx="824">
                  <c:v>-0.56000000000000005</c:v>
                </c:pt>
                <c:pt idx="825">
                  <c:v>-0.46</c:v>
                </c:pt>
                <c:pt idx="826">
                  <c:v>-0.4</c:v>
                </c:pt>
                <c:pt idx="827">
                  <c:v>-0.37</c:v>
                </c:pt>
                <c:pt idx="828">
                  <c:v>-0.46</c:v>
                </c:pt>
                <c:pt idx="829">
                  <c:v>-0.79</c:v>
                </c:pt>
                <c:pt idx="830">
                  <c:v>-1.2</c:v>
                </c:pt>
                <c:pt idx="831">
                  <c:v>-1.08</c:v>
                </c:pt>
                <c:pt idx="832">
                  <c:v>-0.91</c:v>
                </c:pt>
                <c:pt idx="833">
                  <c:v>-0.8</c:v>
                </c:pt>
                <c:pt idx="834">
                  <c:v>-0.72</c:v>
                </c:pt>
                <c:pt idx="835">
                  <c:v>-0.63</c:v>
                </c:pt>
                <c:pt idx="836">
                  <c:v>-0.57999999999999996</c:v>
                </c:pt>
                <c:pt idx="837">
                  <c:v>-0.63</c:v>
                </c:pt>
                <c:pt idx="838">
                  <c:v>-0.86</c:v>
                </c:pt>
                <c:pt idx="839">
                  <c:v>-0.78</c:v>
                </c:pt>
                <c:pt idx="840">
                  <c:v>-0.88</c:v>
                </c:pt>
                <c:pt idx="841">
                  <c:v>-0.86</c:v>
                </c:pt>
                <c:pt idx="842">
                  <c:v>-0.92</c:v>
                </c:pt>
                <c:pt idx="843">
                  <c:v>-0.76</c:v>
                </c:pt>
                <c:pt idx="844">
                  <c:v>-0.68</c:v>
                </c:pt>
                <c:pt idx="845">
                  <c:v>-0.57999999999999996</c:v>
                </c:pt>
                <c:pt idx="846">
                  <c:v>-0.76</c:v>
                </c:pt>
                <c:pt idx="847">
                  <c:v>-0.74</c:v>
                </c:pt>
                <c:pt idx="848">
                  <c:v>-0.86</c:v>
                </c:pt>
                <c:pt idx="849">
                  <c:v>-1.04</c:v>
                </c:pt>
                <c:pt idx="850">
                  <c:v>-0.97</c:v>
                </c:pt>
                <c:pt idx="851">
                  <c:v>-1.03</c:v>
                </c:pt>
                <c:pt idx="852">
                  <c:v>-0.74</c:v>
                </c:pt>
                <c:pt idx="853">
                  <c:v>-0.57999999999999996</c:v>
                </c:pt>
                <c:pt idx="854">
                  <c:v>-0.48</c:v>
                </c:pt>
                <c:pt idx="855">
                  <c:v>-0.32</c:v>
                </c:pt>
                <c:pt idx="856">
                  <c:v>-0.42</c:v>
                </c:pt>
                <c:pt idx="857">
                  <c:v>-0.53</c:v>
                </c:pt>
                <c:pt idx="858">
                  <c:v>-0.9</c:v>
                </c:pt>
                <c:pt idx="859">
                  <c:v>-0.71</c:v>
                </c:pt>
                <c:pt idx="860">
                  <c:v>-0.94</c:v>
                </c:pt>
                <c:pt idx="861">
                  <c:v>-0.96</c:v>
                </c:pt>
                <c:pt idx="862">
                  <c:v>-0.91</c:v>
                </c:pt>
                <c:pt idx="863">
                  <c:v>-0.91</c:v>
                </c:pt>
                <c:pt idx="864">
                  <c:v>-1.48</c:v>
                </c:pt>
                <c:pt idx="865">
                  <c:v>-1.47</c:v>
                </c:pt>
                <c:pt idx="866">
                  <c:v>-1.29</c:v>
                </c:pt>
                <c:pt idx="867">
                  <c:v>-1.1100000000000001</c:v>
                </c:pt>
                <c:pt idx="868">
                  <c:v>-1.05</c:v>
                </c:pt>
                <c:pt idx="869">
                  <c:v>-1.1000000000000001</c:v>
                </c:pt>
                <c:pt idx="870">
                  <c:v>-0.89</c:v>
                </c:pt>
                <c:pt idx="871">
                  <c:v>-0.76</c:v>
                </c:pt>
                <c:pt idx="872">
                  <c:v>-0.59</c:v>
                </c:pt>
                <c:pt idx="873">
                  <c:v>-0.43</c:v>
                </c:pt>
                <c:pt idx="874">
                  <c:v>-0.24</c:v>
                </c:pt>
                <c:pt idx="875">
                  <c:v>-0.09</c:v>
                </c:pt>
                <c:pt idx="876">
                  <c:v>0.09</c:v>
                </c:pt>
                <c:pt idx="877">
                  <c:v>0.26</c:v>
                </c:pt>
                <c:pt idx="878">
                  <c:v>0.36</c:v>
                </c:pt>
                <c:pt idx="879">
                  <c:v>0.42</c:v>
                </c:pt>
                <c:pt idx="880">
                  <c:v>0.47</c:v>
                </c:pt>
                <c:pt idx="881">
                  <c:v>0.54</c:v>
                </c:pt>
                <c:pt idx="882">
                  <c:v>0.57999999999999996</c:v>
                </c:pt>
                <c:pt idx="883">
                  <c:v>0.43</c:v>
                </c:pt>
                <c:pt idx="884">
                  <c:v>0.37</c:v>
                </c:pt>
                <c:pt idx="885">
                  <c:v>0.35</c:v>
                </c:pt>
                <c:pt idx="886">
                  <c:v>-0.04</c:v>
                </c:pt>
                <c:pt idx="887">
                  <c:v>-0.65</c:v>
                </c:pt>
                <c:pt idx="888">
                  <c:v>-1.08</c:v>
                </c:pt>
                <c:pt idx="889">
                  <c:v>-0.73</c:v>
                </c:pt>
                <c:pt idx="890">
                  <c:v>-0.35</c:v>
                </c:pt>
                <c:pt idx="891">
                  <c:v>-0.22</c:v>
                </c:pt>
                <c:pt idx="892">
                  <c:v>-0.23</c:v>
                </c:pt>
                <c:pt idx="893">
                  <c:v>-0.35</c:v>
                </c:pt>
                <c:pt idx="894">
                  <c:v>-0.34</c:v>
                </c:pt>
                <c:pt idx="895">
                  <c:v>-0.34</c:v>
                </c:pt>
                <c:pt idx="896">
                  <c:v>-0.67</c:v>
                </c:pt>
                <c:pt idx="897">
                  <c:v>-1.66</c:v>
                </c:pt>
                <c:pt idx="898">
                  <c:v>-2.2200000000000002</c:v>
                </c:pt>
                <c:pt idx="899">
                  <c:v>-2.23</c:v>
                </c:pt>
                <c:pt idx="900">
                  <c:v>-1.99</c:v>
                </c:pt>
                <c:pt idx="901">
                  <c:v>-1.69</c:v>
                </c:pt>
                <c:pt idx="902">
                  <c:v>-1.44</c:v>
                </c:pt>
                <c:pt idx="903">
                  <c:v>-1.32</c:v>
                </c:pt>
                <c:pt idx="904">
                  <c:v>-1.17</c:v>
                </c:pt>
                <c:pt idx="905">
                  <c:v>-1.18</c:v>
                </c:pt>
                <c:pt idx="906">
                  <c:v>-1.46</c:v>
                </c:pt>
                <c:pt idx="907">
                  <c:v>-1.73</c:v>
                </c:pt>
                <c:pt idx="908">
                  <c:v>-1.7</c:v>
                </c:pt>
                <c:pt idx="909">
                  <c:v>-1.72</c:v>
                </c:pt>
                <c:pt idx="910">
                  <c:v>-1.6</c:v>
                </c:pt>
                <c:pt idx="911">
                  <c:v>-1.47</c:v>
                </c:pt>
                <c:pt idx="912">
                  <c:v>-1.31</c:v>
                </c:pt>
                <c:pt idx="913">
                  <c:v>-1.24</c:v>
                </c:pt>
                <c:pt idx="914">
                  <c:v>-1.1100000000000001</c:v>
                </c:pt>
                <c:pt idx="915">
                  <c:v>-1.02</c:v>
                </c:pt>
                <c:pt idx="916">
                  <c:v>-0.86</c:v>
                </c:pt>
                <c:pt idx="917">
                  <c:v>-0.88</c:v>
                </c:pt>
                <c:pt idx="918">
                  <c:v>-0.76</c:v>
                </c:pt>
                <c:pt idx="919">
                  <c:v>-1.06</c:v>
                </c:pt>
                <c:pt idx="920">
                  <c:v>-1.29</c:v>
                </c:pt>
                <c:pt idx="921">
                  <c:v>-1.35</c:v>
                </c:pt>
                <c:pt idx="922">
                  <c:v>-1.43</c:v>
                </c:pt>
                <c:pt idx="923">
                  <c:v>-1.69</c:v>
                </c:pt>
                <c:pt idx="924">
                  <c:v>-1.66</c:v>
                </c:pt>
                <c:pt idx="925">
                  <c:v>-1.38</c:v>
                </c:pt>
                <c:pt idx="926">
                  <c:v>-1.1499999999999999</c:v>
                </c:pt>
                <c:pt idx="927">
                  <c:v>-0.91</c:v>
                </c:pt>
                <c:pt idx="928">
                  <c:v>-0.69</c:v>
                </c:pt>
                <c:pt idx="929">
                  <c:v>-0.46</c:v>
                </c:pt>
                <c:pt idx="930">
                  <c:v>-0.46</c:v>
                </c:pt>
                <c:pt idx="931">
                  <c:v>-0.55000000000000004</c:v>
                </c:pt>
                <c:pt idx="932">
                  <c:v>-0.93</c:v>
                </c:pt>
                <c:pt idx="933">
                  <c:v>-1</c:v>
                </c:pt>
                <c:pt idx="934">
                  <c:v>-0.85</c:v>
                </c:pt>
                <c:pt idx="935">
                  <c:v>-0.63</c:v>
                </c:pt>
                <c:pt idx="936">
                  <c:v>-0.8</c:v>
                </c:pt>
                <c:pt idx="937">
                  <c:v>-1.1200000000000001</c:v>
                </c:pt>
                <c:pt idx="938">
                  <c:v>-1.39</c:v>
                </c:pt>
                <c:pt idx="939">
                  <c:v>-1.58</c:v>
                </c:pt>
                <c:pt idx="940">
                  <c:v>-1.78</c:v>
                </c:pt>
                <c:pt idx="941">
                  <c:v>-1.7</c:v>
                </c:pt>
                <c:pt idx="942">
                  <c:v>-1.47</c:v>
                </c:pt>
                <c:pt idx="943">
                  <c:v>-1.2</c:v>
                </c:pt>
                <c:pt idx="944">
                  <c:v>-1.04</c:v>
                </c:pt>
                <c:pt idx="945">
                  <c:v>-0.93</c:v>
                </c:pt>
                <c:pt idx="946">
                  <c:v>-0.72</c:v>
                </c:pt>
                <c:pt idx="947">
                  <c:v>-0.59</c:v>
                </c:pt>
                <c:pt idx="948">
                  <c:v>-0.64</c:v>
                </c:pt>
                <c:pt idx="949">
                  <c:v>-0.56000000000000005</c:v>
                </c:pt>
                <c:pt idx="950">
                  <c:v>-0.5</c:v>
                </c:pt>
                <c:pt idx="951">
                  <c:v>-0.45</c:v>
                </c:pt>
                <c:pt idx="952">
                  <c:v>-0.42</c:v>
                </c:pt>
                <c:pt idx="953">
                  <c:v>-0.45</c:v>
                </c:pt>
                <c:pt idx="954">
                  <c:v>-0.32</c:v>
                </c:pt>
                <c:pt idx="955">
                  <c:v>-0.2</c:v>
                </c:pt>
                <c:pt idx="956">
                  <c:v>-0.21</c:v>
                </c:pt>
                <c:pt idx="957">
                  <c:v>-0.56000000000000005</c:v>
                </c:pt>
                <c:pt idx="958">
                  <c:v>-0.84</c:v>
                </c:pt>
                <c:pt idx="959">
                  <c:v>-0.98</c:v>
                </c:pt>
                <c:pt idx="960">
                  <c:v>-0.84</c:v>
                </c:pt>
                <c:pt idx="961">
                  <c:v>-0.66</c:v>
                </c:pt>
                <c:pt idx="962">
                  <c:v>-0.56999999999999995</c:v>
                </c:pt>
                <c:pt idx="963">
                  <c:v>-0.6</c:v>
                </c:pt>
                <c:pt idx="964">
                  <c:v>-0.56999999999999995</c:v>
                </c:pt>
                <c:pt idx="965">
                  <c:v>-0.49</c:v>
                </c:pt>
                <c:pt idx="966">
                  <c:v>-1.32</c:v>
                </c:pt>
                <c:pt idx="967">
                  <c:v>-1.82</c:v>
                </c:pt>
                <c:pt idx="968">
                  <c:v>-1.87</c:v>
                </c:pt>
                <c:pt idx="969">
                  <c:v>-2.0099999999999998</c:v>
                </c:pt>
                <c:pt idx="970">
                  <c:v>-1.91</c:v>
                </c:pt>
                <c:pt idx="971">
                  <c:v>-1.85</c:v>
                </c:pt>
                <c:pt idx="972">
                  <c:v>-1.79</c:v>
                </c:pt>
                <c:pt idx="973">
                  <c:v>-1.68</c:v>
                </c:pt>
                <c:pt idx="974">
                  <c:v>-1.76</c:v>
                </c:pt>
                <c:pt idx="975">
                  <c:v>-1.56</c:v>
                </c:pt>
                <c:pt idx="976">
                  <c:v>-0.96</c:v>
                </c:pt>
                <c:pt idx="977">
                  <c:v>-1.05</c:v>
                </c:pt>
                <c:pt idx="978">
                  <c:v>-1.57</c:v>
                </c:pt>
                <c:pt idx="979">
                  <c:v>-1.76</c:v>
                </c:pt>
                <c:pt idx="980">
                  <c:v>-2</c:v>
                </c:pt>
                <c:pt idx="981">
                  <c:v>-2.0299999999999998</c:v>
                </c:pt>
                <c:pt idx="982">
                  <c:v>-1.97</c:v>
                </c:pt>
                <c:pt idx="983">
                  <c:v>-2.11</c:v>
                </c:pt>
                <c:pt idx="984">
                  <c:v>-2.2599999999999998</c:v>
                </c:pt>
                <c:pt idx="985">
                  <c:v>-2.2400000000000002</c:v>
                </c:pt>
                <c:pt idx="986">
                  <c:v>-2.2200000000000002</c:v>
                </c:pt>
                <c:pt idx="987">
                  <c:v>-2.1800000000000002</c:v>
                </c:pt>
                <c:pt idx="988">
                  <c:v>-2.37</c:v>
                </c:pt>
                <c:pt idx="989">
                  <c:v>-2.36</c:v>
                </c:pt>
                <c:pt idx="990">
                  <c:v>-2.2799999999999998</c:v>
                </c:pt>
                <c:pt idx="991">
                  <c:v>-2.31</c:v>
                </c:pt>
                <c:pt idx="992">
                  <c:v>-2.2200000000000002</c:v>
                </c:pt>
                <c:pt idx="993">
                  <c:v>-1.95</c:v>
                </c:pt>
                <c:pt idx="994">
                  <c:v>-1.84</c:v>
                </c:pt>
                <c:pt idx="995">
                  <c:v>-1.77</c:v>
                </c:pt>
                <c:pt idx="996">
                  <c:v>-1.75</c:v>
                </c:pt>
                <c:pt idx="997">
                  <c:v>-1.65</c:v>
                </c:pt>
                <c:pt idx="998">
                  <c:v>-1.47</c:v>
                </c:pt>
                <c:pt idx="999">
                  <c:v>-1.2</c:v>
                </c:pt>
                <c:pt idx="1000">
                  <c:v>-1.03</c:v>
                </c:pt>
                <c:pt idx="1001">
                  <c:v>-1.2</c:v>
                </c:pt>
                <c:pt idx="1002">
                  <c:v>-1.23</c:v>
                </c:pt>
                <c:pt idx="1003">
                  <c:v>-1.1599999999999999</c:v>
                </c:pt>
                <c:pt idx="1004">
                  <c:v>-0.9</c:v>
                </c:pt>
                <c:pt idx="1005">
                  <c:v>-0.83</c:v>
                </c:pt>
                <c:pt idx="1006">
                  <c:v>-0.78</c:v>
                </c:pt>
                <c:pt idx="1007">
                  <c:v>-0.77</c:v>
                </c:pt>
                <c:pt idx="1008">
                  <c:v>-1.06</c:v>
                </c:pt>
                <c:pt idx="1009">
                  <c:v>-1.1499999999999999</c:v>
                </c:pt>
                <c:pt idx="1010">
                  <c:v>-1.02</c:v>
                </c:pt>
                <c:pt idx="1011">
                  <c:v>-0.81</c:v>
                </c:pt>
                <c:pt idx="1012">
                  <c:v>-0.64</c:v>
                </c:pt>
                <c:pt idx="1013">
                  <c:v>-0.67</c:v>
                </c:pt>
                <c:pt idx="1014">
                  <c:v>-0.63</c:v>
                </c:pt>
                <c:pt idx="1015">
                  <c:v>-0.93</c:v>
                </c:pt>
                <c:pt idx="1016">
                  <c:v>-1.22</c:v>
                </c:pt>
                <c:pt idx="1017">
                  <c:v>-1.87</c:v>
                </c:pt>
                <c:pt idx="1018">
                  <c:v>-2.3199999999999998</c:v>
                </c:pt>
                <c:pt idx="1019">
                  <c:v>-2.4300000000000002</c:v>
                </c:pt>
                <c:pt idx="1020">
                  <c:v>-2.4500000000000002</c:v>
                </c:pt>
                <c:pt idx="1021">
                  <c:v>-2.4</c:v>
                </c:pt>
                <c:pt idx="1022">
                  <c:v>-2.37</c:v>
                </c:pt>
                <c:pt idx="1023">
                  <c:v>-2.35</c:v>
                </c:pt>
                <c:pt idx="1024">
                  <c:v>-2.2799999999999998</c:v>
                </c:pt>
                <c:pt idx="1025">
                  <c:v>-2.19</c:v>
                </c:pt>
                <c:pt idx="1026">
                  <c:v>-1.99</c:v>
                </c:pt>
                <c:pt idx="1027">
                  <c:v>-1.62</c:v>
                </c:pt>
                <c:pt idx="1028">
                  <c:v>-1.5</c:v>
                </c:pt>
                <c:pt idx="1029">
                  <c:v>-1.33</c:v>
                </c:pt>
                <c:pt idx="1030">
                  <c:v>-1.5</c:v>
                </c:pt>
                <c:pt idx="1031">
                  <c:v>-1.58</c:v>
                </c:pt>
                <c:pt idx="1032">
                  <c:v>-1.77</c:v>
                </c:pt>
                <c:pt idx="1033">
                  <c:v>-1.82</c:v>
                </c:pt>
                <c:pt idx="1034">
                  <c:v>-1.89</c:v>
                </c:pt>
                <c:pt idx="1035">
                  <c:v>-1.94</c:v>
                </c:pt>
                <c:pt idx="1036">
                  <c:v>-2.0499999999999998</c:v>
                </c:pt>
                <c:pt idx="1037">
                  <c:v>-1.88</c:v>
                </c:pt>
                <c:pt idx="1038">
                  <c:v>-1.99</c:v>
                </c:pt>
                <c:pt idx="1039">
                  <c:v>-2.0299999999999998</c:v>
                </c:pt>
                <c:pt idx="1040">
                  <c:v>-2.0099999999999998</c:v>
                </c:pt>
                <c:pt idx="1041">
                  <c:v>-1.74</c:v>
                </c:pt>
                <c:pt idx="1042">
                  <c:v>-1.73</c:v>
                </c:pt>
                <c:pt idx="1043">
                  <c:v>-1.93</c:v>
                </c:pt>
                <c:pt idx="1044">
                  <c:v>-1.78</c:v>
                </c:pt>
                <c:pt idx="1045">
                  <c:v>-1.5</c:v>
                </c:pt>
                <c:pt idx="1046">
                  <c:v>-1.17</c:v>
                </c:pt>
                <c:pt idx="1047">
                  <c:v>-0.88</c:v>
                </c:pt>
                <c:pt idx="1048">
                  <c:v>-0.79</c:v>
                </c:pt>
                <c:pt idx="1049">
                  <c:v>-0.95</c:v>
                </c:pt>
                <c:pt idx="1050">
                  <c:v>-0.87</c:v>
                </c:pt>
                <c:pt idx="1051">
                  <c:v>-0.61</c:v>
                </c:pt>
                <c:pt idx="1052">
                  <c:v>-0.61</c:v>
                </c:pt>
                <c:pt idx="1053">
                  <c:v>-0.89</c:v>
                </c:pt>
                <c:pt idx="1054">
                  <c:v>-1.41</c:v>
                </c:pt>
                <c:pt idx="1055">
                  <c:v>-1.35</c:v>
                </c:pt>
                <c:pt idx="1056">
                  <c:v>-1.32</c:v>
                </c:pt>
                <c:pt idx="1057">
                  <c:v>-1.18</c:v>
                </c:pt>
                <c:pt idx="1058">
                  <c:v>-0.83</c:v>
                </c:pt>
                <c:pt idx="1059">
                  <c:v>-0.91</c:v>
                </c:pt>
                <c:pt idx="1060">
                  <c:v>-1.05</c:v>
                </c:pt>
                <c:pt idx="1061">
                  <c:v>-1.27</c:v>
                </c:pt>
                <c:pt idx="1062">
                  <c:v>-1.08</c:v>
                </c:pt>
                <c:pt idx="1063">
                  <c:v>-1.34</c:v>
                </c:pt>
                <c:pt idx="1064">
                  <c:v>-1.64</c:v>
                </c:pt>
                <c:pt idx="1065">
                  <c:v>-1.7</c:v>
                </c:pt>
                <c:pt idx="1066">
                  <c:v>-1.99</c:v>
                </c:pt>
                <c:pt idx="1067">
                  <c:v>-2</c:v>
                </c:pt>
                <c:pt idx="1068">
                  <c:v>-2.17</c:v>
                </c:pt>
                <c:pt idx="1069">
                  <c:v>-2.1</c:v>
                </c:pt>
                <c:pt idx="1070">
                  <c:v>-2.2599999999999998</c:v>
                </c:pt>
                <c:pt idx="1071">
                  <c:v>-2.56</c:v>
                </c:pt>
                <c:pt idx="1072">
                  <c:v>-2.4300000000000002</c:v>
                </c:pt>
                <c:pt idx="1073">
                  <c:v>-2.2200000000000002</c:v>
                </c:pt>
                <c:pt idx="1074">
                  <c:v>-1.91</c:v>
                </c:pt>
                <c:pt idx="1075">
                  <c:v>-1.58</c:v>
                </c:pt>
                <c:pt idx="1076">
                  <c:v>-1.17</c:v>
                </c:pt>
                <c:pt idx="1077">
                  <c:v>-1.1100000000000001</c:v>
                </c:pt>
                <c:pt idx="1078">
                  <c:v>-1.32</c:v>
                </c:pt>
                <c:pt idx="1079">
                  <c:v>-1.2</c:v>
                </c:pt>
                <c:pt idx="1080">
                  <c:v>-1.31</c:v>
                </c:pt>
                <c:pt idx="1081">
                  <c:v>-1.42</c:v>
                </c:pt>
                <c:pt idx="1082">
                  <c:v>-1.51</c:v>
                </c:pt>
                <c:pt idx="1083">
                  <c:v>-1.63</c:v>
                </c:pt>
                <c:pt idx="1084">
                  <c:v>-1.83</c:v>
                </c:pt>
                <c:pt idx="1085">
                  <c:v>-1.97</c:v>
                </c:pt>
                <c:pt idx="1086">
                  <c:v>-1.86</c:v>
                </c:pt>
                <c:pt idx="1087">
                  <c:v>-1.54</c:v>
                </c:pt>
                <c:pt idx="1088">
                  <c:v>-1.19</c:v>
                </c:pt>
                <c:pt idx="1089">
                  <c:v>-0.92</c:v>
                </c:pt>
                <c:pt idx="1090">
                  <c:v>-1.1100000000000001</c:v>
                </c:pt>
                <c:pt idx="1091">
                  <c:v>-1.45</c:v>
                </c:pt>
                <c:pt idx="1092">
                  <c:v>-1.67</c:v>
                </c:pt>
                <c:pt idx="1093">
                  <c:v>-1.82</c:v>
                </c:pt>
                <c:pt idx="1094">
                  <c:v>-1.8</c:v>
                </c:pt>
                <c:pt idx="1095">
                  <c:v>-1.68</c:v>
                </c:pt>
                <c:pt idx="1096">
                  <c:v>-1.66</c:v>
                </c:pt>
                <c:pt idx="1097">
                  <c:v>-1.82</c:v>
                </c:pt>
                <c:pt idx="1098">
                  <c:v>-2.06</c:v>
                </c:pt>
                <c:pt idx="1099">
                  <c:v>-2.15</c:v>
                </c:pt>
                <c:pt idx="1100">
                  <c:v>-1.88</c:v>
                </c:pt>
                <c:pt idx="1101">
                  <c:v>-1.96</c:v>
                </c:pt>
                <c:pt idx="1102">
                  <c:v>-2.46</c:v>
                </c:pt>
                <c:pt idx="1103">
                  <c:v>-2.64</c:v>
                </c:pt>
                <c:pt idx="1104">
                  <c:v>-2.57</c:v>
                </c:pt>
                <c:pt idx="1105">
                  <c:v>-2.63</c:v>
                </c:pt>
                <c:pt idx="1106">
                  <c:v>-2.2200000000000002</c:v>
                </c:pt>
                <c:pt idx="1107">
                  <c:v>-2.3199999999999998</c:v>
                </c:pt>
                <c:pt idx="1108">
                  <c:v>-2.1</c:v>
                </c:pt>
                <c:pt idx="1109">
                  <c:v>-2.06</c:v>
                </c:pt>
                <c:pt idx="1110">
                  <c:v>-1.98</c:v>
                </c:pt>
                <c:pt idx="1111">
                  <c:v>-2.0099999999999998</c:v>
                </c:pt>
                <c:pt idx="1112">
                  <c:v>-1.77</c:v>
                </c:pt>
                <c:pt idx="1113">
                  <c:v>-1.63</c:v>
                </c:pt>
                <c:pt idx="1114">
                  <c:v>-1.43</c:v>
                </c:pt>
                <c:pt idx="1115">
                  <c:v>-1.06</c:v>
                </c:pt>
                <c:pt idx="1116">
                  <c:v>-0.92</c:v>
                </c:pt>
                <c:pt idx="1117">
                  <c:v>-1.05</c:v>
                </c:pt>
                <c:pt idx="1118">
                  <c:v>-1.1299999999999999</c:v>
                </c:pt>
                <c:pt idx="1119">
                  <c:v>-1.54</c:v>
                </c:pt>
                <c:pt idx="1120">
                  <c:v>-1.74</c:v>
                </c:pt>
                <c:pt idx="1121">
                  <c:v>-1.81</c:v>
                </c:pt>
                <c:pt idx="1122">
                  <c:v>-1.59</c:v>
                </c:pt>
                <c:pt idx="1123">
                  <c:v>-1.37</c:v>
                </c:pt>
                <c:pt idx="1124">
                  <c:v>-1.5</c:v>
                </c:pt>
                <c:pt idx="1125">
                  <c:v>-1.64</c:v>
                </c:pt>
                <c:pt idx="1126">
                  <c:v>-1.53</c:v>
                </c:pt>
                <c:pt idx="1127">
                  <c:v>-1.6</c:v>
                </c:pt>
                <c:pt idx="1128">
                  <c:v>-1.62</c:v>
                </c:pt>
                <c:pt idx="1129">
                  <c:v>-1.74</c:v>
                </c:pt>
                <c:pt idx="1130">
                  <c:v>-1.65</c:v>
                </c:pt>
                <c:pt idx="1131">
                  <c:v>-1.37</c:v>
                </c:pt>
                <c:pt idx="1132">
                  <c:v>-1.08</c:v>
                </c:pt>
                <c:pt idx="1133">
                  <c:v>-0.93</c:v>
                </c:pt>
                <c:pt idx="1134">
                  <c:v>-0.74</c:v>
                </c:pt>
                <c:pt idx="1135">
                  <c:v>-0.68</c:v>
                </c:pt>
                <c:pt idx="1136">
                  <c:v>-0.65</c:v>
                </c:pt>
                <c:pt idx="1137">
                  <c:v>-0.92</c:v>
                </c:pt>
                <c:pt idx="1138">
                  <c:v>-1.39</c:v>
                </c:pt>
                <c:pt idx="1139">
                  <c:v>-1.45</c:v>
                </c:pt>
                <c:pt idx="1140">
                  <c:v>-1.48</c:v>
                </c:pt>
                <c:pt idx="1141">
                  <c:v>-1.38</c:v>
                </c:pt>
                <c:pt idx="1142">
                  <c:v>-1.22</c:v>
                </c:pt>
                <c:pt idx="1143">
                  <c:v>-1.39</c:v>
                </c:pt>
                <c:pt idx="1144">
                  <c:v>-1.61</c:v>
                </c:pt>
                <c:pt idx="1145">
                  <c:v>-1.67</c:v>
                </c:pt>
                <c:pt idx="1146">
                  <c:v>-1.75</c:v>
                </c:pt>
                <c:pt idx="1147">
                  <c:v>-1.91</c:v>
                </c:pt>
                <c:pt idx="1148">
                  <c:v>-2.14</c:v>
                </c:pt>
                <c:pt idx="1149">
                  <c:v>-2</c:v>
                </c:pt>
                <c:pt idx="1150">
                  <c:v>-1.64</c:v>
                </c:pt>
                <c:pt idx="1151">
                  <c:v>-1.43</c:v>
                </c:pt>
                <c:pt idx="1152">
                  <c:v>-1.39</c:v>
                </c:pt>
                <c:pt idx="1153">
                  <c:v>-1.04</c:v>
                </c:pt>
                <c:pt idx="1154">
                  <c:v>-0.96</c:v>
                </c:pt>
                <c:pt idx="1155">
                  <c:v>-0.82</c:v>
                </c:pt>
                <c:pt idx="1156">
                  <c:v>-1.35</c:v>
                </c:pt>
                <c:pt idx="1157">
                  <c:v>-1.55</c:v>
                </c:pt>
                <c:pt idx="1158">
                  <c:v>-1.51</c:v>
                </c:pt>
                <c:pt idx="1159">
                  <c:v>-1.23</c:v>
                </c:pt>
                <c:pt idx="1160">
                  <c:v>-1.2</c:v>
                </c:pt>
                <c:pt idx="1161">
                  <c:v>-1.56</c:v>
                </c:pt>
                <c:pt idx="1162">
                  <c:v>-1.86</c:v>
                </c:pt>
                <c:pt idx="1163">
                  <c:v>-2.09</c:v>
                </c:pt>
                <c:pt idx="1164">
                  <c:v>-2.09</c:v>
                </c:pt>
                <c:pt idx="1165">
                  <c:v>-2.39</c:v>
                </c:pt>
                <c:pt idx="1166">
                  <c:v>-2.5499999999999998</c:v>
                </c:pt>
                <c:pt idx="1167">
                  <c:v>-2.61</c:v>
                </c:pt>
                <c:pt idx="1168">
                  <c:v>-2.57</c:v>
                </c:pt>
                <c:pt idx="1169">
                  <c:v>-2.4900000000000002</c:v>
                </c:pt>
                <c:pt idx="1170">
                  <c:v>-2.39</c:v>
                </c:pt>
                <c:pt idx="1171">
                  <c:v>-2.21</c:v>
                </c:pt>
                <c:pt idx="1172">
                  <c:v>-2.16</c:v>
                </c:pt>
                <c:pt idx="1173">
                  <c:v>-2.12</c:v>
                </c:pt>
                <c:pt idx="1174">
                  <c:v>-1.77</c:v>
                </c:pt>
                <c:pt idx="1175">
                  <c:v>-1.83</c:v>
                </c:pt>
                <c:pt idx="1176">
                  <c:v>-1.91</c:v>
                </c:pt>
                <c:pt idx="1177">
                  <c:v>-1.89</c:v>
                </c:pt>
                <c:pt idx="1178">
                  <c:v>-1.75</c:v>
                </c:pt>
                <c:pt idx="1179">
                  <c:v>-1.74</c:v>
                </c:pt>
                <c:pt idx="1180">
                  <c:v>-1.75</c:v>
                </c:pt>
                <c:pt idx="1181">
                  <c:v>-1.61</c:v>
                </c:pt>
                <c:pt idx="1182">
                  <c:v>-2.08</c:v>
                </c:pt>
                <c:pt idx="1183">
                  <c:v>-2.31</c:v>
                </c:pt>
                <c:pt idx="1184">
                  <c:v>-2.5</c:v>
                </c:pt>
                <c:pt idx="1185">
                  <c:v>-2.73</c:v>
                </c:pt>
                <c:pt idx="1186">
                  <c:v>-3.22</c:v>
                </c:pt>
                <c:pt idx="1187">
                  <c:v>-3.52</c:v>
                </c:pt>
                <c:pt idx="1188">
                  <c:v>-3.51</c:v>
                </c:pt>
                <c:pt idx="1189">
                  <c:v>-3.45</c:v>
                </c:pt>
                <c:pt idx="1190">
                  <c:v>-3.33</c:v>
                </c:pt>
                <c:pt idx="1191">
                  <c:v>-3.03</c:v>
                </c:pt>
                <c:pt idx="1192">
                  <c:v>-2.85</c:v>
                </c:pt>
                <c:pt idx="1193">
                  <c:v>-2.5099999999999998</c:v>
                </c:pt>
                <c:pt idx="1194">
                  <c:v>-2.31</c:v>
                </c:pt>
                <c:pt idx="1195">
                  <c:v>-2.37</c:v>
                </c:pt>
                <c:pt idx="1196">
                  <c:v>-2.67</c:v>
                </c:pt>
                <c:pt idx="1197">
                  <c:v>-2.96</c:v>
                </c:pt>
                <c:pt idx="1198">
                  <c:v>-3.04</c:v>
                </c:pt>
                <c:pt idx="1199">
                  <c:v>-2.86</c:v>
                </c:pt>
                <c:pt idx="1200">
                  <c:v>-2.61</c:v>
                </c:pt>
                <c:pt idx="1201">
                  <c:v>-2.39</c:v>
                </c:pt>
                <c:pt idx="1202">
                  <c:v>-2.61</c:v>
                </c:pt>
                <c:pt idx="1203">
                  <c:v>-2.62</c:v>
                </c:pt>
                <c:pt idx="1204">
                  <c:v>-2.91</c:v>
                </c:pt>
                <c:pt idx="1205">
                  <c:v>-2.92</c:v>
                </c:pt>
                <c:pt idx="1206">
                  <c:v>-2.85</c:v>
                </c:pt>
                <c:pt idx="1207">
                  <c:v>-2.92</c:v>
                </c:pt>
                <c:pt idx="1208">
                  <c:v>-2.95</c:v>
                </c:pt>
                <c:pt idx="1209">
                  <c:v>-2.74</c:v>
                </c:pt>
                <c:pt idx="1210">
                  <c:v>-2.41</c:v>
                </c:pt>
                <c:pt idx="1211">
                  <c:v>-2.67</c:v>
                </c:pt>
                <c:pt idx="1212">
                  <c:v>-2.72</c:v>
                </c:pt>
                <c:pt idx="1213">
                  <c:v>-2.38</c:v>
                </c:pt>
                <c:pt idx="1214">
                  <c:v>-2.38</c:v>
                </c:pt>
                <c:pt idx="1215">
                  <c:v>-2.52</c:v>
                </c:pt>
                <c:pt idx="1216">
                  <c:v>-2.73</c:v>
                </c:pt>
                <c:pt idx="1217">
                  <c:v>-2.76</c:v>
                </c:pt>
                <c:pt idx="1218">
                  <c:v>-2.65</c:v>
                </c:pt>
                <c:pt idx="1219">
                  <c:v>-2.44</c:v>
                </c:pt>
                <c:pt idx="1220">
                  <c:v>-2.12</c:v>
                </c:pt>
                <c:pt idx="1221">
                  <c:v>-1.86</c:v>
                </c:pt>
                <c:pt idx="1222">
                  <c:v>-1.9</c:v>
                </c:pt>
                <c:pt idx="1223">
                  <c:v>-2.2200000000000002</c:v>
                </c:pt>
                <c:pt idx="1224">
                  <c:v>-2.37</c:v>
                </c:pt>
                <c:pt idx="1225">
                  <c:v>-2.04</c:v>
                </c:pt>
                <c:pt idx="1226">
                  <c:v>-1.42</c:v>
                </c:pt>
                <c:pt idx="1227">
                  <c:v>-1.1000000000000001</c:v>
                </c:pt>
                <c:pt idx="1228">
                  <c:v>-1.82</c:v>
                </c:pt>
                <c:pt idx="1229">
                  <c:v>-2.37</c:v>
                </c:pt>
                <c:pt idx="1230">
                  <c:v>-2.44</c:v>
                </c:pt>
                <c:pt idx="1231">
                  <c:v>-2.42</c:v>
                </c:pt>
                <c:pt idx="1232">
                  <c:v>-2.2599999999999998</c:v>
                </c:pt>
                <c:pt idx="1233">
                  <c:v>-1.82</c:v>
                </c:pt>
                <c:pt idx="1234">
                  <c:v>-1.52</c:v>
                </c:pt>
                <c:pt idx="1235">
                  <c:v>-1.29</c:v>
                </c:pt>
                <c:pt idx="1236">
                  <c:v>-1.66</c:v>
                </c:pt>
                <c:pt idx="1237">
                  <c:v>-2.2999999999999998</c:v>
                </c:pt>
                <c:pt idx="1238">
                  <c:v>-2.57</c:v>
                </c:pt>
                <c:pt idx="1239">
                  <c:v>-2.66</c:v>
                </c:pt>
                <c:pt idx="1240">
                  <c:v>-2.6</c:v>
                </c:pt>
                <c:pt idx="1241">
                  <c:v>-2.7</c:v>
                </c:pt>
                <c:pt idx="1242">
                  <c:v>-2.57</c:v>
                </c:pt>
                <c:pt idx="1243">
                  <c:v>-2.57</c:v>
                </c:pt>
                <c:pt idx="1244">
                  <c:v>-2.57</c:v>
                </c:pt>
                <c:pt idx="1245">
                  <c:v>-2.82</c:v>
                </c:pt>
                <c:pt idx="1246">
                  <c:v>-2.97</c:v>
                </c:pt>
                <c:pt idx="1247">
                  <c:v>-2.88</c:v>
                </c:pt>
                <c:pt idx="1248">
                  <c:v>-2.68</c:v>
                </c:pt>
                <c:pt idx="1249">
                  <c:v>-2.67</c:v>
                </c:pt>
                <c:pt idx="1250">
                  <c:v>-2.66</c:v>
                </c:pt>
                <c:pt idx="1251">
                  <c:v>-2.92</c:v>
                </c:pt>
                <c:pt idx="1252">
                  <c:v>-2.88</c:v>
                </c:pt>
                <c:pt idx="1253">
                  <c:v>-2.84</c:v>
                </c:pt>
                <c:pt idx="1254">
                  <c:v>-3.02</c:v>
                </c:pt>
                <c:pt idx="1255">
                  <c:v>-3.02</c:v>
                </c:pt>
                <c:pt idx="1256">
                  <c:v>-2.59</c:v>
                </c:pt>
                <c:pt idx="1257">
                  <c:v>-2.56</c:v>
                </c:pt>
                <c:pt idx="1258">
                  <c:v>-2.66</c:v>
                </c:pt>
                <c:pt idx="1259">
                  <c:v>-2.69</c:v>
                </c:pt>
                <c:pt idx="1260">
                  <c:v>-2.59</c:v>
                </c:pt>
                <c:pt idx="1261">
                  <c:v>-2.74</c:v>
                </c:pt>
                <c:pt idx="1262">
                  <c:v>-2.67</c:v>
                </c:pt>
                <c:pt idx="1263">
                  <c:v>-2.5099999999999998</c:v>
                </c:pt>
                <c:pt idx="1264">
                  <c:v>-2.25</c:v>
                </c:pt>
                <c:pt idx="1265">
                  <c:v>-2.19</c:v>
                </c:pt>
                <c:pt idx="1266">
                  <c:v>-1.99</c:v>
                </c:pt>
                <c:pt idx="1267">
                  <c:v>-1.64</c:v>
                </c:pt>
                <c:pt idx="1268">
                  <c:v>-1.61</c:v>
                </c:pt>
                <c:pt idx="1269">
                  <c:v>-2.31</c:v>
                </c:pt>
                <c:pt idx="1270">
                  <c:v>-2.7</c:v>
                </c:pt>
                <c:pt idx="1271">
                  <c:v>-2.2999999999999998</c:v>
                </c:pt>
                <c:pt idx="1272">
                  <c:v>-1.82</c:v>
                </c:pt>
                <c:pt idx="1273">
                  <c:v>-1.5</c:v>
                </c:pt>
                <c:pt idx="1274">
                  <c:v>-1.29</c:v>
                </c:pt>
                <c:pt idx="1275">
                  <c:v>-1.3</c:v>
                </c:pt>
                <c:pt idx="1276">
                  <c:v>-1.22</c:v>
                </c:pt>
                <c:pt idx="1277">
                  <c:v>-1.1100000000000001</c:v>
                </c:pt>
                <c:pt idx="1278">
                  <c:v>-1.34</c:v>
                </c:pt>
                <c:pt idx="1279">
                  <c:v>-1.81</c:v>
                </c:pt>
                <c:pt idx="1280">
                  <c:v>-1.77</c:v>
                </c:pt>
                <c:pt idx="1281">
                  <c:v>-1.5</c:v>
                </c:pt>
                <c:pt idx="1282">
                  <c:v>-1.1499999999999999</c:v>
                </c:pt>
                <c:pt idx="1283">
                  <c:v>-1.05</c:v>
                </c:pt>
                <c:pt idx="1284">
                  <c:v>-1.07</c:v>
                </c:pt>
                <c:pt idx="1285">
                  <c:v>-1.6</c:v>
                </c:pt>
                <c:pt idx="1286">
                  <c:v>-1.9</c:v>
                </c:pt>
                <c:pt idx="1287">
                  <c:v>-1.84</c:v>
                </c:pt>
                <c:pt idx="1288">
                  <c:v>-2.0699999999999998</c:v>
                </c:pt>
                <c:pt idx="1289">
                  <c:v>-2.4900000000000002</c:v>
                </c:pt>
                <c:pt idx="1290">
                  <c:v>-2.73</c:v>
                </c:pt>
                <c:pt idx="1291">
                  <c:v>-2.82</c:v>
                </c:pt>
                <c:pt idx="1292">
                  <c:v>-2.68</c:v>
                </c:pt>
                <c:pt idx="1293">
                  <c:v>-2.3199999999999998</c:v>
                </c:pt>
                <c:pt idx="1294">
                  <c:v>-2.2400000000000002</c:v>
                </c:pt>
                <c:pt idx="1295">
                  <c:v>-2.2200000000000002</c:v>
                </c:pt>
                <c:pt idx="1296">
                  <c:v>-2.08</c:v>
                </c:pt>
                <c:pt idx="1297">
                  <c:v>-1.77</c:v>
                </c:pt>
                <c:pt idx="1298">
                  <c:v>-1.7</c:v>
                </c:pt>
                <c:pt idx="1299">
                  <c:v>-1.61</c:v>
                </c:pt>
                <c:pt idx="1300">
                  <c:v>-1.64</c:v>
                </c:pt>
                <c:pt idx="1301">
                  <c:v>-2.0499999999999998</c:v>
                </c:pt>
                <c:pt idx="1302">
                  <c:v>-2.4900000000000002</c:v>
                </c:pt>
                <c:pt idx="1303">
                  <c:v>-2.77</c:v>
                </c:pt>
                <c:pt idx="1304">
                  <c:v>-2.69</c:v>
                </c:pt>
                <c:pt idx="1305">
                  <c:v>-2.63</c:v>
                </c:pt>
                <c:pt idx="1306">
                  <c:v>-2.5499999999999998</c:v>
                </c:pt>
                <c:pt idx="1307">
                  <c:v>-2.67</c:v>
                </c:pt>
                <c:pt idx="1308">
                  <c:v>-2.61</c:v>
                </c:pt>
                <c:pt idx="1309">
                  <c:v>-2.3199999999999998</c:v>
                </c:pt>
                <c:pt idx="1310">
                  <c:v>-2.09</c:v>
                </c:pt>
                <c:pt idx="1311">
                  <c:v>-1.94</c:v>
                </c:pt>
                <c:pt idx="1312">
                  <c:v>-1.9</c:v>
                </c:pt>
                <c:pt idx="1313">
                  <c:v>-2.13</c:v>
                </c:pt>
                <c:pt idx="1314">
                  <c:v>-2.46</c:v>
                </c:pt>
                <c:pt idx="1315">
                  <c:v>-2.61</c:v>
                </c:pt>
                <c:pt idx="1316">
                  <c:v>-3.03</c:v>
                </c:pt>
                <c:pt idx="1317">
                  <c:v>-3.13</c:v>
                </c:pt>
                <c:pt idx="1318">
                  <c:v>-3.21</c:v>
                </c:pt>
                <c:pt idx="1319">
                  <c:v>-3.29</c:v>
                </c:pt>
                <c:pt idx="1320">
                  <c:v>-3.28</c:v>
                </c:pt>
                <c:pt idx="1321">
                  <c:v>-2.92</c:v>
                </c:pt>
                <c:pt idx="1322">
                  <c:v>-2.76</c:v>
                </c:pt>
                <c:pt idx="1323">
                  <c:v>-2.5</c:v>
                </c:pt>
                <c:pt idx="1324">
                  <c:v>-2.89</c:v>
                </c:pt>
                <c:pt idx="1325">
                  <c:v>-3.1</c:v>
                </c:pt>
                <c:pt idx="1326">
                  <c:v>-3.18</c:v>
                </c:pt>
                <c:pt idx="1327">
                  <c:v>-3.16</c:v>
                </c:pt>
                <c:pt idx="1328">
                  <c:v>-3.26</c:v>
                </c:pt>
                <c:pt idx="1329">
                  <c:v>-3.23</c:v>
                </c:pt>
                <c:pt idx="1330">
                  <c:v>-2.78</c:v>
                </c:pt>
                <c:pt idx="1331">
                  <c:v>-2.4</c:v>
                </c:pt>
                <c:pt idx="1332">
                  <c:v>-2.57</c:v>
                </c:pt>
                <c:pt idx="1333">
                  <c:v>-2.64</c:v>
                </c:pt>
                <c:pt idx="1334">
                  <c:v>-2.74</c:v>
                </c:pt>
                <c:pt idx="1335">
                  <c:v>-2.69</c:v>
                </c:pt>
                <c:pt idx="1336">
                  <c:v>-2.68</c:v>
                </c:pt>
                <c:pt idx="1337">
                  <c:v>-2.82</c:v>
                </c:pt>
                <c:pt idx="1338">
                  <c:v>-2.66</c:v>
                </c:pt>
                <c:pt idx="1339">
                  <c:v>-2.65</c:v>
                </c:pt>
                <c:pt idx="1340">
                  <c:v>-2.58</c:v>
                </c:pt>
                <c:pt idx="1341">
                  <c:v>-2.5499999999999998</c:v>
                </c:pt>
                <c:pt idx="1342">
                  <c:v>-2.35</c:v>
                </c:pt>
                <c:pt idx="1343">
                  <c:v>-2.4700000000000002</c:v>
                </c:pt>
                <c:pt idx="1344">
                  <c:v>-2.75</c:v>
                </c:pt>
                <c:pt idx="1345">
                  <c:v>-3.01</c:v>
                </c:pt>
                <c:pt idx="1346">
                  <c:v>-3.16</c:v>
                </c:pt>
                <c:pt idx="1347">
                  <c:v>-3.67</c:v>
                </c:pt>
                <c:pt idx="1348">
                  <c:v>-3.64</c:v>
                </c:pt>
                <c:pt idx="1349">
                  <c:v>-3.37</c:v>
                </c:pt>
                <c:pt idx="1350">
                  <c:v>-3</c:v>
                </c:pt>
                <c:pt idx="1351">
                  <c:v>-3.03</c:v>
                </c:pt>
                <c:pt idx="1352">
                  <c:v>-3.06</c:v>
                </c:pt>
                <c:pt idx="1353">
                  <c:v>-3.03</c:v>
                </c:pt>
                <c:pt idx="1354">
                  <c:v>-2.85</c:v>
                </c:pt>
                <c:pt idx="1355">
                  <c:v>-2.72</c:v>
                </c:pt>
                <c:pt idx="1356">
                  <c:v>-2.85</c:v>
                </c:pt>
                <c:pt idx="1357">
                  <c:v>-2.84</c:v>
                </c:pt>
                <c:pt idx="1358">
                  <c:v>-2.68</c:v>
                </c:pt>
                <c:pt idx="1359">
                  <c:v>-2.9</c:v>
                </c:pt>
                <c:pt idx="1360">
                  <c:v>-3.25</c:v>
                </c:pt>
                <c:pt idx="1361">
                  <c:v>-3.16</c:v>
                </c:pt>
                <c:pt idx="1362">
                  <c:v>-2.84</c:v>
                </c:pt>
                <c:pt idx="1363">
                  <c:v>-2.59</c:v>
                </c:pt>
                <c:pt idx="1364">
                  <c:v>-2.4700000000000002</c:v>
                </c:pt>
                <c:pt idx="1365">
                  <c:v>-1.95</c:v>
                </c:pt>
                <c:pt idx="1366">
                  <c:v>-1.3</c:v>
                </c:pt>
                <c:pt idx="1367">
                  <c:v>-1.1399999999999999</c:v>
                </c:pt>
                <c:pt idx="1368">
                  <c:v>-1.36</c:v>
                </c:pt>
                <c:pt idx="1369">
                  <c:v>-1.95</c:v>
                </c:pt>
                <c:pt idx="1370">
                  <c:v>-2.4300000000000002</c:v>
                </c:pt>
                <c:pt idx="1371">
                  <c:v>-2.5299999999999998</c:v>
                </c:pt>
                <c:pt idx="1372">
                  <c:v>-2.8</c:v>
                </c:pt>
                <c:pt idx="1373">
                  <c:v>-2.4500000000000002</c:v>
                </c:pt>
                <c:pt idx="1374">
                  <c:v>-2.16</c:v>
                </c:pt>
                <c:pt idx="1375">
                  <c:v>-2.33</c:v>
                </c:pt>
                <c:pt idx="1376">
                  <c:v>-2.27</c:v>
                </c:pt>
                <c:pt idx="1377">
                  <c:v>-2.36</c:v>
                </c:pt>
                <c:pt idx="1378">
                  <c:v>-2.2000000000000002</c:v>
                </c:pt>
                <c:pt idx="1379">
                  <c:v>-2</c:v>
                </c:pt>
                <c:pt idx="1380">
                  <c:v>-1.82</c:v>
                </c:pt>
                <c:pt idx="1381">
                  <c:v>-1.77</c:v>
                </c:pt>
                <c:pt idx="1382">
                  <c:v>-1.71</c:v>
                </c:pt>
                <c:pt idx="1383">
                  <c:v>-1.67</c:v>
                </c:pt>
                <c:pt idx="1384">
                  <c:v>-1.83</c:v>
                </c:pt>
                <c:pt idx="1385">
                  <c:v>-2.02</c:v>
                </c:pt>
                <c:pt idx="1386">
                  <c:v>-1.94</c:v>
                </c:pt>
                <c:pt idx="1387">
                  <c:v>-2.1</c:v>
                </c:pt>
                <c:pt idx="1388">
                  <c:v>-2.5099999999999998</c:v>
                </c:pt>
                <c:pt idx="1389">
                  <c:v>-3.06</c:v>
                </c:pt>
                <c:pt idx="1390">
                  <c:v>-3.67</c:v>
                </c:pt>
                <c:pt idx="1391">
                  <c:v>-3.78</c:v>
                </c:pt>
                <c:pt idx="1392">
                  <c:v>-3.73</c:v>
                </c:pt>
                <c:pt idx="1393">
                  <c:v>-3.51</c:v>
                </c:pt>
                <c:pt idx="1394">
                  <c:v>-3.22</c:v>
                </c:pt>
                <c:pt idx="1395">
                  <c:v>-2.94</c:v>
                </c:pt>
                <c:pt idx="1396">
                  <c:v>-2.92</c:v>
                </c:pt>
                <c:pt idx="1397">
                  <c:v>-2.8</c:v>
                </c:pt>
                <c:pt idx="1398">
                  <c:v>-2.65</c:v>
                </c:pt>
                <c:pt idx="1399">
                  <c:v>-2.66</c:v>
                </c:pt>
                <c:pt idx="1400">
                  <c:v>-2.42</c:v>
                </c:pt>
                <c:pt idx="1401">
                  <c:v>-2.57</c:v>
                </c:pt>
                <c:pt idx="1402">
                  <c:v>-2.8</c:v>
                </c:pt>
                <c:pt idx="1403">
                  <c:v>-2.67</c:v>
                </c:pt>
                <c:pt idx="1404">
                  <c:v>-2.71</c:v>
                </c:pt>
                <c:pt idx="1405">
                  <c:v>-2.81</c:v>
                </c:pt>
                <c:pt idx="1406">
                  <c:v>-2.81</c:v>
                </c:pt>
                <c:pt idx="1407">
                  <c:v>-2.81</c:v>
                </c:pt>
                <c:pt idx="1408">
                  <c:v>-2.68</c:v>
                </c:pt>
                <c:pt idx="1409">
                  <c:v>-2.63</c:v>
                </c:pt>
                <c:pt idx="1410">
                  <c:v>-2.5</c:v>
                </c:pt>
                <c:pt idx="1411">
                  <c:v>-2.33</c:v>
                </c:pt>
                <c:pt idx="1412">
                  <c:v>-2.96</c:v>
                </c:pt>
                <c:pt idx="1413">
                  <c:v>-3.37</c:v>
                </c:pt>
                <c:pt idx="1414">
                  <c:v>-3.34</c:v>
                </c:pt>
                <c:pt idx="1415">
                  <c:v>-3.06</c:v>
                </c:pt>
                <c:pt idx="1416">
                  <c:v>-2.58</c:v>
                </c:pt>
                <c:pt idx="1417">
                  <c:v>-2.44</c:v>
                </c:pt>
                <c:pt idx="1418">
                  <c:v>-2.5</c:v>
                </c:pt>
                <c:pt idx="1419">
                  <c:v>-2.86</c:v>
                </c:pt>
                <c:pt idx="1420">
                  <c:v>-3.24</c:v>
                </c:pt>
                <c:pt idx="1421">
                  <c:v>-3.06</c:v>
                </c:pt>
                <c:pt idx="1422">
                  <c:v>-2.61</c:v>
                </c:pt>
                <c:pt idx="1423">
                  <c:v>-2.44</c:v>
                </c:pt>
                <c:pt idx="1424">
                  <c:v>-2.4900000000000002</c:v>
                </c:pt>
                <c:pt idx="1425">
                  <c:v>-2.71</c:v>
                </c:pt>
                <c:pt idx="1426">
                  <c:v>-2.72</c:v>
                </c:pt>
                <c:pt idx="1427">
                  <c:v>-2.57</c:v>
                </c:pt>
                <c:pt idx="1428">
                  <c:v>-2.9</c:v>
                </c:pt>
                <c:pt idx="1429">
                  <c:v>-3.07</c:v>
                </c:pt>
                <c:pt idx="1430">
                  <c:v>-3.09</c:v>
                </c:pt>
                <c:pt idx="1431">
                  <c:v>-3</c:v>
                </c:pt>
                <c:pt idx="1432">
                  <c:v>-3.32</c:v>
                </c:pt>
                <c:pt idx="1433">
                  <c:v>-3.58</c:v>
                </c:pt>
                <c:pt idx="1434">
                  <c:v>-3.44</c:v>
                </c:pt>
                <c:pt idx="1435">
                  <c:v>-3.25</c:v>
                </c:pt>
                <c:pt idx="1436">
                  <c:v>-3.03</c:v>
                </c:pt>
                <c:pt idx="1437">
                  <c:v>-3.4</c:v>
                </c:pt>
                <c:pt idx="1438">
                  <c:v>-3.48</c:v>
                </c:pt>
                <c:pt idx="1439">
                  <c:v>-3.1</c:v>
                </c:pt>
                <c:pt idx="1440">
                  <c:v>-3.09</c:v>
                </c:pt>
                <c:pt idx="1441">
                  <c:v>-3.22</c:v>
                </c:pt>
                <c:pt idx="1442">
                  <c:v>-2.9</c:v>
                </c:pt>
                <c:pt idx="1443">
                  <c:v>-2.27</c:v>
                </c:pt>
                <c:pt idx="1444">
                  <c:v>-2.1</c:v>
                </c:pt>
                <c:pt idx="1445">
                  <c:v>-1.85</c:v>
                </c:pt>
                <c:pt idx="1446">
                  <c:v>-1.53</c:v>
                </c:pt>
                <c:pt idx="1447">
                  <c:v>-1.37</c:v>
                </c:pt>
                <c:pt idx="1448">
                  <c:v>-1.18</c:v>
                </c:pt>
                <c:pt idx="1449">
                  <c:v>-1.03</c:v>
                </c:pt>
                <c:pt idx="1450">
                  <c:v>-1.05</c:v>
                </c:pt>
                <c:pt idx="1451">
                  <c:v>-2.2400000000000002</c:v>
                </c:pt>
                <c:pt idx="1452">
                  <c:v>-2.39</c:v>
                </c:pt>
                <c:pt idx="1453">
                  <c:v>-2.19</c:v>
                </c:pt>
                <c:pt idx="1454">
                  <c:v>-2.0099999999999998</c:v>
                </c:pt>
                <c:pt idx="1455">
                  <c:v>-1.87</c:v>
                </c:pt>
                <c:pt idx="1456">
                  <c:v>-2</c:v>
                </c:pt>
                <c:pt idx="1457">
                  <c:v>-2.67</c:v>
                </c:pt>
                <c:pt idx="1458">
                  <c:v>-2.83</c:v>
                </c:pt>
                <c:pt idx="1459">
                  <c:v>-2.85</c:v>
                </c:pt>
                <c:pt idx="1460">
                  <c:v>-3.02</c:v>
                </c:pt>
                <c:pt idx="1461">
                  <c:v>-3.22</c:v>
                </c:pt>
                <c:pt idx="1462">
                  <c:v>-3.47</c:v>
                </c:pt>
                <c:pt idx="1463">
                  <c:v>-3.64</c:v>
                </c:pt>
                <c:pt idx="1464">
                  <c:v>-3.7</c:v>
                </c:pt>
                <c:pt idx="1465">
                  <c:v>-3.91</c:v>
                </c:pt>
                <c:pt idx="1466">
                  <c:v>-3.75</c:v>
                </c:pt>
                <c:pt idx="1467">
                  <c:v>-3.77</c:v>
                </c:pt>
                <c:pt idx="1468">
                  <c:v>-3.61</c:v>
                </c:pt>
                <c:pt idx="1469">
                  <c:v>-3.27</c:v>
                </c:pt>
                <c:pt idx="1470">
                  <c:v>-3.29</c:v>
                </c:pt>
                <c:pt idx="1471">
                  <c:v>-3.23</c:v>
                </c:pt>
                <c:pt idx="1472">
                  <c:v>-3</c:v>
                </c:pt>
                <c:pt idx="1473">
                  <c:v>-2.8</c:v>
                </c:pt>
                <c:pt idx="1474">
                  <c:v>-2.64</c:v>
                </c:pt>
                <c:pt idx="1475">
                  <c:v>-2.68</c:v>
                </c:pt>
                <c:pt idx="1476">
                  <c:v>-2.7</c:v>
                </c:pt>
                <c:pt idx="1477">
                  <c:v>-2.88</c:v>
                </c:pt>
                <c:pt idx="1478">
                  <c:v>-3.09</c:v>
                </c:pt>
                <c:pt idx="1479">
                  <c:v>-3.08</c:v>
                </c:pt>
                <c:pt idx="1480">
                  <c:v>-2.84</c:v>
                </c:pt>
                <c:pt idx="1481">
                  <c:v>-2.58</c:v>
                </c:pt>
                <c:pt idx="1482">
                  <c:v>-2.3199999999999998</c:v>
                </c:pt>
                <c:pt idx="1483">
                  <c:v>-2.17</c:v>
                </c:pt>
                <c:pt idx="1484">
                  <c:v>-1.9</c:v>
                </c:pt>
                <c:pt idx="1485">
                  <c:v>-2.2999999999999998</c:v>
                </c:pt>
                <c:pt idx="1486">
                  <c:v>-2.64</c:v>
                </c:pt>
                <c:pt idx="1487">
                  <c:v>-2.95</c:v>
                </c:pt>
                <c:pt idx="1488">
                  <c:v>-2.91</c:v>
                </c:pt>
                <c:pt idx="1489">
                  <c:v>-2.37</c:v>
                </c:pt>
                <c:pt idx="1490">
                  <c:v>-2.23</c:v>
                </c:pt>
                <c:pt idx="1491">
                  <c:v>-2.33</c:v>
                </c:pt>
                <c:pt idx="1492">
                  <c:v>-2.4900000000000002</c:v>
                </c:pt>
                <c:pt idx="1493">
                  <c:v>-2.65</c:v>
                </c:pt>
                <c:pt idx="1494">
                  <c:v>-2.76</c:v>
                </c:pt>
                <c:pt idx="1495">
                  <c:v>-3.34</c:v>
                </c:pt>
                <c:pt idx="1496">
                  <c:v>-3.79</c:v>
                </c:pt>
                <c:pt idx="1497">
                  <c:v>-3.98</c:v>
                </c:pt>
                <c:pt idx="1498">
                  <c:v>-3.94</c:v>
                </c:pt>
                <c:pt idx="1499">
                  <c:v>-3.93</c:v>
                </c:pt>
                <c:pt idx="1500">
                  <c:v>-3.95</c:v>
                </c:pt>
                <c:pt idx="1501">
                  <c:v>-3.91</c:v>
                </c:pt>
                <c:pt idx="1502">
                  <c:v>-3.8</c:v>
                </c:pt>
                <c:pt idx="1503">
                  <c:v>-3.66</c:v>
                </c:pt>
                <c:pt idx="1504">
                  <c:v>-3.62</c:v>
                </c:pt>
                <c:pt idx="1505">
                  <c:v>-3.75</c:v>
                </c:pt>
                <c:pt idx="1506">
                  <c:v>-3.67</c:v>
                </c:pt>
                <c:pt idx="1507">
                  <c:v>-3.49</c:v>
                </c:pt>
                <c:pt idx="1508">
                  <c:v>-3.23</c:v>
                </c:pt>
                <c:pt idx="1509">
                  <c:v>-3.06</c:v>
                </c:pt>
                <c:pt idx="1510">
                  <c:v>-2.76</c:v>
                </c:pt>
                <c:pt idx="1511">
                  <c:v>-2.71</c:v>
                </c:pt>
                <c:pt idx="1512">
                  <c:v>-2.81</c:v>
                </c:pt>
                <c:pt idx="1513">
                  <c:v>-2.64</c:v>
                </c:pt>
                <c:pt idx="1514">
                  <c:v>-2.2999999999999998</c:v>
                </c:pt>
                <c:pt idx="1515">
                  <c:v>-2.57</c:v>
                </c:pt>
                <c:pt idx="1516">
                  <c:v>-2.75</c:v>
                </c:pt>
                <c:pt idx="1517">
                  <c:v>-2.59</c:v>
                </c:pt>
                <c:pt idx="1518">
                  <c:v>-2.57</c:v>
                </c:pt>
                <c:pt idx="1519">
                  <c:v>-2.2599999999999998</c:v>
                </c:pt>
                <c:pt idx="1520">
                  <c:v>-2.2599999999999998</c:v>
                </c:pt>
                <c:pt idx="1521">
                  <c:v>-2.25</c:v>
                </c:pt>
                <c:pt idx="1522">
                  <c:v>-2.35</c:v>
                </c:pt>
                <c:pt idx="1523">
                  <c:v>-2.89</c:v>
                </c:pt>
                <c:pt idx="1524">
                  <c:v>-3.34</c:v>
                </c:pt>
                <c:pt idx="1525">
                  <c:v>-3.4</c:v>
                </c:pt>
                <c:pt idx="1526">
                  <c:v>-3.55</c:v>
                </c:pt>
                <c:pt idx="1527">
                  <c:v>-3.41</c:v>
                </c:pt>
                <c:pt idx="1528">
                  <c:v>-3.54</c:v>
                </c:pt>
                <c:pt idx="1529">
                  <c:v>-3.41</c:v>
                </c:pt>
                <c:pt idx="1530">
                  <c:v>-3.22</c:v>
                </c:pt>
                <c:pt idx="1531">
                  <c:v>-2.96</c:v>
                </c:pt>
                <c:pt idx="1532">
                  <c:v>-3.13</c:v>
                </c:pt>
                <c:pt idx="1533">
                  <c:v>-3.14</c:v>
                </c:pt>
                <c:pt idx="1534">
                  <c:v>-2.79</c:v>
                </c:pt>
                <c:pt idx="1535">
                  <c:v>-2.62</c:v>
                </c:pt>
                <c:pt idx="1536">
                  <c:v>-2.71</c:v>
                </c:pt>
                <c:pt idx="1537">
                  <c:v>-2.71</c:v>
                </c:pt>
                <c:pt idx="1538">
                  <c:v>-2.85</c:v>
                </c:pt>
                <c:pt idx="1539">
                  <c:v>-3.05</c:v>
                </c:pt>
                <c:pt idx="1540">
                  <c:v>-3.04</c:v>
                </c:pt>
                <c:pt idx="1541">
                  <c:v>-2.92</c:v>
                </c:pt>
                <c:pt idx="1542">
                  <c:v>-2.56</c:v>
                </c:pt>
                <c:pt idx="1543">
                  <c:v>-2.5099999999999998</c:v>
                </c:pt>
                <c:pt idx="1544">
                  <c:v>-2.0699999999999998</c:v>
                </c:pt>
                <c:pt idx="1545">
                  <c:v>-1.67</c:v>
                </c:pt>
                <c:pt idx="1546">
                  <c:v>-1.8</c:v>
                </c:pt>
                <c:pt idx="1547">
                  <c:v>-2.12</c:v>
                </c:pt>
                <c:pt idx="1548">
                  <c:v>-2.5299999999999998</c:v>
                </c:pt>
                <c:pt idx="1549">
                  <c:v>-2.76</c:v>
                </c:pt>
                <c:pt idx="1550">
                  <c:v>-3.02</c:v>
                </c:pt>
                <c:pt idx="1551">
                  <c:v>-3.04</c:v>
                </c:pt>
                <c:pt idx="1552">
                  <c:v>-3.22</c:v>
                </c:pt>
                <c:pt idx="1553">
                  <c:v>-3.11</c:v>
                </c:pt>
                <c:pt idx="1554">
                  <c:v>-2.9</c:v>
                </c:pt>
                <c:pt idx="1555">
                  <c:v>-2.96</c:v>
                </c:pt>
                <c:pt idx="1556">
                  <c:v>-2.69</c:v>
                </c:pt>
                <c:pt idx="1557">
                  <c:v>-2.63</c:v>
                </c:pt>
                <c:pt idx="1558">
                  <c:v>-2.76</c:v>
                </c:pt>
                <c:pt idx="1559">
                  <c:v>-2.64</c:v>
                </c:pt>
                <c:pt idx="1560">
                  <c:v>-2.27</c:v>
                </c:pt>
                <c:pt idx="1561">
                  <c:v>-2.23</c:v>
                </c:pt>
                <c:pt idx="1562">
                  <c:v>-2.23</c:v>
                </c:pt>
                <c:pt idx="1563">
                  <c:v>-2.34</c:v>
                </c:pt>
                <c:pt idx="1564">
                  <c:v>-2.2799999999999998</c:v>
                </c:pt>
                <c:pt idx="1565">
                  <c:v>-2.21</c:v>
                </c:pt>
                <c:pt idx="1566">
                  <c:v>-2.0699999999999998</c:v>
                </c:pt>
                <c:pt idx="1567">
                  <c:v>-1.91</c:v>
                </c:pt>
                <c:pt idx="1568">
                  <c:v>-1.63</c:v>
                </c:pt>
                <c:pt idx="1569">
                  <c:v>-2.13</c:v>
                </c:pt>
                <c:pt idx="1570">
                  <c:v>-2.39</c:v>
                </c:pt>
                <c:pt idx="1571">
                  <c:v>-2.36</c:v>
                </c:pt>
                <c:pt idx="1572">
                  <c:v>-2.46</c:v>
                </c:pt>
                <c:pt idx="1573">
                  <c:v>-2.44</c:v>
                </c:pt>
                <c:pt idx="1574">
                  <c:v>-2.56</c:v>
                </c:pt>
                <c:pt idx="1575">
                  <c:v>-2.54</c:v>
                </c:pt>
                <c:pt idx="1576">
                  <c:v>-2.66</c:v>
                </c:pt>
                <c:pt idx="1577">
                  <c:v>-2.91</c:v>
                </c:pt>
                <c:pt idx="1578">
                  <c:v>-2.99</c:v>
                </c:pt>
                <c:pt idx="1579">
                  <c:v>-2.98</c:v>
                </c:pt>
                <c:pt idx="1580">
                  <c:v>-2.95</c:v>
                </c:pt>
                <c:pt idx="1581">
                  <c:v>-2.64</c:v>
                </c:pt>
                <c:pt idx="1582">
                  <c:v>-2.35</c:v>
                </c:pt>
                <c:pt idx="1583">
                  <c:v>-2.17</c:v>
                </c:pt>
                <c:pt idx="1584">
                  <c:v>-2.38</c:v>
                </c:pt>
                <c:pt idx="1585">
                  <c:v>-2.76</c:v>
                </c:pt>
                <c:pt idx="1586">
                  <c:v>-2.85</c:v>
                </c:pt>
                <c:pt idx="1587">
                  <c:v>-2.62</c:v>
                </c:pt>
                <c:pt idx="1588">
                  <c:v>-2.09</c:v>
                </c:pt>
                <c:pt idx="1589">
                  <c:v>-1.6</c:v>
                </c:pt>
                <c:pt idx="1590">
                  <c:v>-1.35</c:v>
                </c:pt>
                <c:pt idx="1591">
                  <c:v>-2.12</c:v>
                </c:pt>
                <c:pt idx="1592">
                  <c:v>-2.63</c:v>
                </c:pt>
                <c:pt idx="1593">
                  <c:v>-2.5299999999999998</c:v>
                </c:pt>
                <c:pt idx="1594">
                  <c:v>-2.2599999999999998</c:v>
                </c:pt>
                <c:pt idx="1595">
                  <c:v>-2.66</c:v>
                </c:pt>
                <c:pt idx="1596">
                  <c:v>-3.07</c:v>
                </c:pt>
                <c:pt idx="1597">
                  <c:v>-2.98</c:v>
                </c:pt>
                <c:pt idx="1598">
                  <c:v>-2.54</c:v>
                </c:pt>
                <c:pt idx="1599">
                  <c:v>-2.19</c:v>
                </c:pt>
                <c:pt idx="1600">
                  <c:v>-2.46</c:v>
                </c:pt>
                <c:pt idx="1601">
                  <c:v>-2.6</c:v>
                </c:pt>
                <c:pt idx="1602">
                  <c:v>-2.73</c:v>
                </c:pt>
                <c:pt idx="1603">
                  <c:v>-3.2</c:v>
                </c:pt>
                <c:pt idx="1604">
                  <c:v>-3.62</c:v>
                </c:pt>
                <c:pt idx="1605">
                  <c:v>-3.72</c:v>
                </c:pt>
                <c:pt idx="1606">
                  <c:v>-3.65</c:v>
                </c:pt>
                <c:pt idx="1607">
                  <c:v>-3.4</c:v>
                </c:pt>
                <c:pt idx="1608">
                  <c:v>-3.18</c:v>
                </c:pt>
                <c:pt idx="1609">
                  <c:v>-3.06</c:v>
                </c:pt>
                <c:pt idx="1610">
                  <c:v>-3.06</c:v>
                </c:pt>
                <c:pt idx="1611">
                  <c:v>-3.32</c:v>
                </c:pt>
                <c:pt idx="1612">
                  <c:v>-3.12</c:v>
                </c:pt>
                <c:pt idx="1613">
                  <c:v>-3.08</c:v>
                </c:pt>
                <c:pt idx="1614">
                  <c:v>-3.21</c:v>
                </c:pt>
                <c:pt idx="1615">
                  <c:v>-3.16</c:v>
                </c:pt>
                <c:pt idx="1616">
                  <c:v>-3.08</c:v>
                </c:pt>
                <c:pt idx="1617">
                  <c:v>-3.23</c:v>
                </c:pt>
                <c:pt idx="1618">
                  <c:v>-3.2</c:v>
                </c:pt>
                <c:pt idx="1619">
                  <c:v>-3.09</c:v>
                </c:pt>
                <c:pt idx="1620">
                  <c:v>-3</c:v>
                </c:pt>
                <c:pt idx="1621">
                  <c:v>-3.05</c:v>
                </c:pt>
                <c:pt idx="1622">
                  <c:v>-3.21</c:v>
                </c:pt>
                <c:pt idx="1623">
                  <c:v>-3.3</c:v>
                </c:pt>
                <c:pt idx="1624">
                  <c:v>-3.18</c:v>
                </c:pt>
                <c:pt idx="1625">
                  <c:v>-2.88</c:v>
                </c:pt>
                <c:pt idx="1626">
                  <c:v>-2.78</c:v>
                </c:pt>
                <c:pt idx="1627">
                  <c:v>-2.5499999999999998</c:v>
                </c:pt>
                <c:pt idx="1628">
                  <c:v>-2.54</c:v>
                </c:pt>
                <c:pt idx="1629">
                  <c:v>-2.88</c:v>
                </c:pt>
                <c:pt idx="1630">
                  <c:v>-3.08</c:v>
                </c:pt>
                <c:pt idx="1631">
                  <c:v>-2.68</c:v>
                </c:pt>
                <c:pt idx="1632">
                  <c:v>-2.36</c:v>
                </c:pt>
                <c:pt idx="1633">
                  <c:v>-2.23</c:v>
                </c:pt>
                <c:pt idx="1634">
                  <c:v>-2.4</c:v>
                </c:pt>
                <c:pt idx="1635">
                  <c:v>-2.75</c:v>
                </c:pt>
                <c:pt idx="1636">
                  <c:v>-2.82</c:v>
                </c:pt>
                <c:pt idx="1637">
                  <c:v>-3.26</c:v>
                </c:pt>
                <c:pt idx="1638">
                  <c:v>-3.61</c:v>
                </c:pt>
                <c:pt idx="1639">
                  <c:v>-3.85</c:v>
                </c:pt>
                <c:pt idx="1640">
                  <c:v>-3.99</c:v>
                </c:pt>
                <c:pt idx="1641">
                  <c:v>-3.87</c:v>
                </c:pt>
                <c:pt idx="1642">
                  <c:v>-3.77</c:v>
                </c:pt>
                <c:pt idx="1643">
                  <c:v>-3.29</c:v>
                </c:pt>
                <c:pt idx="1644">
                  <c:v>-2.81</c:v>
                </c:pt>
                <c:pt idx="1645">
                  <c:v>-3.02</c:v>
                </c:pt>
                <c:pt idx="1646">
                  <c:v>-3.13</c:v>
                </c:pt>
                <c:pt idx="1647">
                  <c:v>-2.86</c:v>
                </c:pt>
                <c:pt idx="1648">
                  <c:v>-2.56</c:v>
                </c:pt>
                <c:pt idx="1649">
                  <c:v>-2.4900000000000002</c:v>
                </c:pt>
                <c:pt idx="1650">
                  <c:v>-2.82</c:v>
                </c:pt>
                <c:pt idx="1651">
                  <c:v>-2.71</c:v>
                </c:pt>
                <c:pt idx="1652">
                  <c:v>-2.5099999999999998</c:v>
                </c:pt>
                <c:pt idx="1653">
                  <c:v>-2.9</c:v>
                </c:pt>
                <c:pt idx="1654">
                  <c:v>-3.13</c:v>
                </c:pt>
                <c:pt idx="1655">
                  <c:v>-3.24</c:v>
                </c:pt>
                <c:pt idx="1656">
                  <c:v>-3.38</c:v>
                </c:pt>
                <c:pt idx="1657">
                  <c:v>-3.31</c:v>
                </c:pt>
                <c:pt idx="1658">
                  <c:v>-3.04</c:v>
                </c:pt>
                <c:pt idx="1659">
                  <c:v>-2.96</c:v>
                </c:pt>
                <c:pt idx="1660">
                  <c:v>-2.9</c:v>
                </c:pt>
                <c:pt idx="1661">
                  <c:v>-2.87</c:v>
                </c:pt>
                <c:pt idx="1662">
                  <c:v>-2.77</c:v>
                </c:pt>
                <c:pt idx="1663">
                  <c:v>-2.5299999999999998</c:v>
                </c:pt>
                <c:pt idx="1664">
                  <c:v>-2.13</c:v>
                </c:pt>
                <c:pt idx="1665">
                  <c:v>-2.33</c:v>
                </c:pt>
                <c:pt idx="1666">
                  <c:v>-2.68</c:v>
                </c:pt>
                <c:pt idx="1667">
                  <c:v>-2.93</c:v>
                </c:pt>
                <c:pt idx="1668">
                  <c:v>-2.77</c:v>
                </c:pt>
                <c:pt idx="1669">
                  <c:v>-2.66</c:v>
                </c:pt>
                <c:pt idx="1670">
                  <c:v>-2.68</c:v>
                </c:pt>
                <c:pt idx="1671">
                  <c:v>-2.5499999999999998</c:v>
                </c:pt>
                <c:pt idx="1672">
                  <c:v>-2.63</c:v>
                </c:pt>
                <c:pt idx="1673">
                  <c:v>-2.41</c:v>
                </c:pt>
                <c:pt idx="1674">
                  <c:v>-2.13</c:v>
                </c:pt>
                <c:pt idx="1675">
                  <c:v>-1.66</c:v>
                </c:pt>
                <c:pt idx="1676">
                  <c:v>-2.46</c:v>
                </c:pt>
                <c:pt idx="1677">
                  <c:v>-2.69</c:v>
                </c:pt>
                <c:pt idx="1678">
                  <c:v>-3.02</c:v>
                </c:pt>
                <c:pt idx="1679">
                  <c:v>-3.2</c:v>
                </c:pt>
                <c:pt idx="1680">
                  <c:v>-3.12</c:v>
                </c:pt>
                <c:pt idx="1681">
                  <c:v>-2.94</c:v>
                </c:pt>
                <c:pt idx="1682">
                  <c:v>-2.59</c:v>
                </c:pt>
                <c:pt idx="1683">
                  <c:v>-2.86</c:v>
                </c:pt>
                <c:pt idx="1684">
                  <c:v>-2.95</c:v>
                </c:pt>
                <c:pt idx="1685">
                  <c:v>-3.23</c:v>
                </c:pt>
                <c:pt idx="1686">
                  <c:v>-3.2</c:v>
                </c:pt>
                <c:pt idx="1687">
                  <c:v>-3.25</c:v>
                </c:pt>
                <c:pt idx="1688">
                  <c:v>-3.13</c:v>
                </c:pt>
                <c:pt idx="1689">
                  <c:v>-3.13</c:v>
                </c:pt>
                <c:pt idx="1690">
                  <c:v>-2.91</c:v>
                </c:pt>
                <c:pt idx="1691">
                  <c:v>-3.49</c:v>
                </c:pt>
                <c:pt idx="1692">
                  <c:v>-3.86</c:v>
                </c:pt>
                <c:pt idx="1693">
                  <c:v>-3.71</c:v>
                </c:pt>
                <c:pt idx="1694">
                  <c:v>-3.47</c:v>
                </c:pt>
                <c:pt idx="1695">
                  <c:v>-3.05</c:v>
                </c:pt>
                <c:pt idx="1696">
                  <c:v>-2.57</c:v>
                </c:pt>
                <c:pt idx="1697">
                  <c:v>-2.15</c:v>
                </c:pt>
                <c:pt idx="1698">
                  <c:v>-2.12</c:v>
                </c:pt>
                <c:pt idx="1699">
                  <c:v>-2.67</c:v>
                </c:pt>
                <c:pt idx="1700">
                  <c:v>-2.85</c:v>
                </c:pt>
                <c:pt idx="1701">
                  <c:v>-3.08</c:v>
                </c:pt>
                <c:pt idx="1702">
                  <c:v>-3.13</c:v>
                </c:pt>
                <c:pt idx="1703">
                  <c:v>-2.77</c:v>
                </c:pt>
                <c:pt idx="1704">
                  <c:v>-2.7</c:v>
                </c:pt>
                <c:pt idx="1705">
                  <c:v>-2.52</c:v>
                </c:pt>
                <c:pt idx="1706">
                  <c:v>-2.48</c:v>
                </c:pt>
                <c:pt idx="1707">
                  <c:v>-2.81</c:v>
                </c:pt>
                <c:pt idx="1708">
                  <c:v>-2.8</c:v>
                </c:pt>
                <c:pt idx="1709">
                  <c:v>-2.66</c:v>
                </c:pt>
                <c:pt idx="1710">
                  <c:v>-2.82</c:v>
                </c:pt>
                <c:pt idx="1711">
                  <c:v>-2.97</c:v>
                </c:pt>
                <c:pt idx="1712">
                  <c:v>-3.11</c:v>
                </c:pt>
                <c:pt idx="1713">
                  <c:v>-3.21</c:v>
                </c:pt>
                <c:pt idx="1714">
                  <c:v>-2.93</c:v>
                </c:pt>
                <c:pt idx="1715">
                  <c:v>-3.14</c:v>
                </c:pt>
                <c:pt idx="1716">
                  <c:v>-3.31</c:v>
                </c:pt>
                <c:pt idx="1717">
                  <c:v>-3.26</c:v>
                </c:pt>
                <c:pt idx="1718">
                  <c:v>-2.92</c:v>
                </c:pt>
                <c:pt idx="1719">
                  <c:v>-2.65</c:v>
                </c:pt>
                <c:pt idx="1720">
                  <c:v>-2.41</c:v>
                </c:pt>
                <c:pt idx="1721">
                  <c:v>-2.4500000000000002</c:v>
                </c:pt>
                <c:pt idx="1722">
                  <c:v>-2.64</c:v>
                </c:pt>
                <c:pt idx="1723">
                  <c:v>-2.59</c:v>
                </c:pt>
                <c:pt idx="1724">
                  <c:v>-2.73</c:v>
                </c:pt>
                <c:pt idx="1725">
                  <c:v>-2.83</c:v>
                </c:pt>
                <c:pt idx="1726">
                  <c:v>-2.83</c:v>
                </c:pt>
                <c:pt idx="1727">
                  <c:v>-2.5099999999999998</c:v>
                </c:pt>
                <c:pt idx="1728">
                  <c:v>-2.14</c:v>
                </c:pt>
                <c:pt idx="1729">
                  <c:v>-2.0299999999999998</c:v>
                </c:pt>
                <c:pt idx="1730">
                  <c:v>-1.92</c:v>
                </c:pt>
                <c:pt idx="1731">
                  <c:v>-1.86</c:v>
                </c:pt>
                <c:pt idx="1732">
                  <c:v>-1.75</c:v>
                </c:pt>
                <c:pt idx="1733">
                  <c:v>-1.44</c:v>
                </c:pt>
                <c:pt idx="1734">
                  <c:v>-1.47</c:v>
                </c:pt>
                <c:pt idx="1735">
                  <c:v>-1.58</c:v>
                </c:pt>
                <c:pt idx="1736">
                  <c:v>-2.0699999999999998</c:v>
                </c:pt>
                <c:pt idx="1737">
                  <c:v>-2.02</c:v>
                </c:pt>
                <c:pt idx="1738">
                  <c:v>-1.91</c:v>
                </c:pt>
                <c:pt idx="1739">
                  <c:v>-2.39</c:v>
                </c:pt>
                <c:pt idx="1740">
                  <c:v>-2.58</c:v>
                </c:pt>
                <c:pt idx="1741">
                  <c:v>-2.69</c:v>
                </c:pt>
                <c:pt idx="1742">
                  <c:v>-2.63</c:v>
                </c:pt>
                <c:pt idx="1743">
                  <c:v>-2.42</c:v>
                </c:pt>
                <c:pt idx="1744">
                  <c:v>-2.41</c:v>
                </c:pt>
                <c:pt idx="1745">
                  <c:v>-2.08</c:v>
                </c:pt>
                <c:pt idx="1746">
                  <c:v>-2</c:v>
                </c:pt>
                <c:pt idx="1747">
                  <c:v>-2.19</c:v>
                </c:pt>
                <c:pt idx="1748">
                  <c:v>-2.2599999999999998</c:v>
                </c:pt>
                <c:pt idx="1749">
                  <c:v>-2.1800000000000002</c:v>
                </c:pt>
                <c:pt idx="1750">
                  <c:v>-1.92</c:v>
                </c:pt>
                <c:pt idx="1751">
                  <c:v>-1.71</c:v>
                </c:pt>
                <c:pt idx="1752">
                  <c:v>-1.9</c:v>
                </c:pt>
                <c:pt idx="1753">
                  <c:v>-1.62</c:v>
                </c:pt>
                <c:pt idx="1754">
                  <c:v>-1.33</c:v>
                </c:pt>
                <c:pt idx="1755">
                  <c:v>-1.91</c:v>
                </c:pt>
                <c:pt idx="1756">
                  <c:v>-2.0499999999999998</c:v>
                </c:pt>
                <c:pt idx="1757">
                  <c:v>-2.15</c:v>
                </c:pt>
                <c:pt idx="1758">
                  <c:v>-2.14</c:v>
                </c:pt>
                <c:pt idx="1759">
                  <c:v>-2.65</c:v>
                </c:pt>
                <c:pt idx="1760">
                  <c:v>-2.87</c:v>
                </c:pt>
                <c:pt idx="1761">
                  <c:v>-3.07</c:v>
                </c:pt>
                <c:pt idx="1762">
                  <c:v>-3.24</c:v>
                </c:pt>
                <c:pt idx="1763">
                  <c:v>-3.11</c:v>
                </c:pt>
                <c:pt idx="1764">
                  <c:v>-3.08</c:v>
                </c:pt>
                <c:pt idx="1765">
                  <c:v>-2.92</c:v>
                </c:pt>
                <c:pt idx="1766">
                  <c:v>-2.5</c:v>
                </c:pt>
                <c:pt idx="1767">
                  <c:v>-2.37</c:v>
                </c:pt>
                <c:pt idx="1768">
                  <c:v>-2.4300000000000002</c:v>
                </c:pt>
                <c:pt idx="1769">
                  <c:v>-2.44</c:v>
                </c:pt>
                <c:pt idx="1770">
                  <c:v>-2.02</c:v>
                </c:pt>
                <c:pt idx="1771">
                  <c:v>-1.69</c:v>
                </c:pt>
                <c:pt idx="1772">
                  <c:v>-1.65</c:v>
                </c:pt>
                <c:pt idx="1773">
                  <c:v>-1.45</c:v>
                </c:pt>
                <c:pt idx="1774">
                  <c:v>-1.32</c:v>
                </c:pt>
                <c:pt idx="1775">
                  <c:v>-1.28</c:v>
                </c:pt>
                <c:pt idx="1776">
                  <c:v>-1.18</c:v>
                </c:pt>
                <c:pt idx="1777">
                  <c:v>-1.31</c:v>
                </c:pt>
                <c:pt idx="1778">
                  <c:v>-1.4</c:v>
                </c:pt>
                <c:pt idx="1779">
                  <c:v>-1.57</c:v>
                </c:pt>
                <c:pt idx="1780">
                  <c:v>-1.62</c:v>
                </c:pt>
                <c:pt idx="1781">
                  <c:v>-1.55</c:v>
                </c:pt>
                <c:pt idx="1782">
                  <c:v>-1.45</c:v>
                </c:pt>
                <c:pt idx="1783">
                  <c:v>-1.91</c:v>
                </c:pt>
                <c:pt idx="1784">
                  <c:v>-1.99</c:v>
                </c:pt>
                <c:pt idx="1785">
                  <c:v>-2.08</c:v>
                </c:pt>
                <c:pt idx="1786">
                  <c:v>-1.77</c:v>
                </c:pt>
                <c:pt idx="1787">
                  <c:v>-1.57</c:v>
                </c:pt>
                <c:pt idx="1788">
                  <c:v>-1.54</c:v>
                </c:pt>
                <c:pt idx="1789">
                  <c:v>-1.48</c:v>
                </c:pt>
                <c:pt idx="1790">
                  <c:v>-1.73</c:v>
                </c:pt>
                <c:pt idx="1791">
                  <c:v>-1.48</c:v>
                </c:pt>
                <c:pt idx="1792">
                  <c:v>-1.71</c:v>
                </c:pt>
                <c:pt idx="1793">
                  <c:v>-1.69</c:v>
                </c:pt>
                <c:pt idx="1794">
                  <c:v>-1.87</c:v>
                </c:pt>
                <c:pt idx="1795">
                  <c:v>-1.36</c:v>
                </c:pt>
                <c:pt idx="1796">
                  <c:v>-1.29</c:v>
                </c:pt>
                <c:pt idx="1797">
                  <c:v>-1.43</c:v>
                </c:pt>
                <c:pt idx="1798">
                  <c:v>-1.72</c:v>
                </c:pt>
                <c:pt idx="1799">
                  <c:v>-2.2599999999999998</c:v>
                </c:pt>
                <c:pt idx="1800">
                  <c:v>-2.8</c:v>
                </c:pt>
                <c:pt idx="1801">
                  <c:v>-2.84</c:v>
                </c:pt>
                <c:pt idx="1802">
                  <c:v>-2.61</c:v>
                </c:pt>
                <c:pt idx="1803">
                  <c:v>-2.72</c:v>
                </c:pt>
                <c:pt idx="1804">
                  <c:v>-3.03</c:v>
                </c:pt>
                <c:pt idx="1805">
                  <c:v>-2.93</c:v>
                </c:pt>
                <c:pt idx="1806">
                  <c:v>-2.11</c:v>
                </c:pt>
                <c:pt idx="1807">
                  <c:v>-1.86</c:v>
                </c:pt>
                <c:pt idx="1808">
                  <c:v>-2.4300000000000002</c:v>
                </c:pt>
                <c:pt idx="1809">
                  <c:v>-2.91</c:v>
                </c:pt>
                <c:pt idx="1810">
                  <c:v>-2.93</c:v>
                </c:pt>
                <c:pt idx="1811">
                  <c:v>-2.92</c:v>
                </c:pt>
                <c:pt idx="1812">
                  <c:v>-2.8</c:v>
                </c:pt>
                <c:pt idx="1813">
                  <c:v>-2.68</c:v>
                </c:pt>
                <c:pt idx="1814">
                  <c:v>-2.9</c:v>
                </c:pt>
                <c:pt idx="1815">
                  <c:v>-2.73</c:v>
                </c:pt>
                <c:pt idx="1816">
                  <c:v>-2.31</c:v>
                </c:pt>
                <c:pt idx="1817">
                  <c:v>-2.13</c:v>
                </c:pt>
                <c:pt idx="1818">
                  <c:v>-2.17</c:v>
                </c:pt>
                <c:pt idx="1819">
                  <c:v>-2.21</c:v>
                </c:pt>
                <c:pt idx="1820">
                  <c:v>-2.3199999999999998</c:v>
                </c:pt>
                <c:pt idx="1821">
                  <c:v>-2.34</c:v>
                </c:pt>
                <c:pt idx="1822">
                  <c:v>-2.66</c:v>
                </c:pt>
                <c:pt idx="1823">
                  <c:v>-2.68</c:v>
                </c:pt>
                <c:pt idx="1824">
                  <c:v>-2.44</c:v>
                </c:pt>
                <c:pt idx="1825">
                  <c:v>-3.09</c:v>
                </c:pt>
                <c:pt idx="1826">
                  <c:v>-2.95</c:v>
                </c:pt>
                <c:pt idx="1827">
                  <c:v>-2.73</c:v>
                </c:pt>
                <c:pt idx="1828">
                  <c:v>-2.3199999999999998</c:v>
                </c:pt>
                <c:pt idx="1829">
                  <c:v>-1.89</c:v>
                </c:pt>
                <c:pt idx="1830">
                  <c:v>-1.55</c:v>
                </c:pt>
                <c:pt idx="1831">
                  <c:v>-1.66</c:v>
                </c:pt>
                <c:pt idx="1832">
                  <c:v>-2.6</c:v>
                </c:pt>
                <c:pt idx="1833">
                  <c:v>-3.2</c:v>
                </c:pt>
                <c:pt idx="1834">
                  <c:v>-3.63</c:v>
                </c:pt>
                <c:pt idx="1835">
                  <c:v>-3.93</c:v>
                </c:pt>
                <c:pt idx="1836">
                  <c:v>-3.7</c:v>
                </c:pt>
                <c:pt idx="1837">
                  <c:v>-3.53</c:v>
                </c:pt>
                <c:pt idx="1838">
                  <c:v>-2.89</c:v>
                </c:pt>
                <c:pt idx="1839">
                  <c:v>-2.93</c:v>
                </c:pt>
                <c:pt idx="1840">
                  <c:v>-3.13</c:v>
                </c:pt>
                <c:pt idx="1841">
                  <c:v>-3.04</c:v>
                </c:pt>
                <c:pt idx="1842">
                  <c:v>-2.91</c:v>
                </c:pt>
                <c:pt idx="1843">
                  <c:v>-2.88</c:v>
                </c:pt>
                <c:pt idx="1844">
                  <c:v>-2.69</c:v>
                </c:pt>
                <c:pt idx="1845">
                  <c:v>-3.08</c:v>
                </c:pt>
                <c:pt idx="1846">
                  <c:v>-3.48</c:v>
                </c:pt>
                <c:pt idx="1847">
                  <c:v>-3.42</c:v>
                </c:pt>
                <c:pt idx="1848">
                  <c:v>-2.85</c:v>
                </c:pt>
                <c:pt idx="1849">
                  <c:v>-2.2599999999999998</c:v>
                </c:pt>
                <c:pt idx="1850">
                  <c:v>-2.27</c:v>
                </c:pt>
                <c:pt idx="1851">
                  <c:v>-2.54</c:v>
                </c:pt>
                <c:pt idx="1852">
                  <c:v>-2.9</c:v>
                </c:pt>
                <c:pt idx="1853">
                  <c:v>-3.14</c:v>
                </c:pt>
                <c:pt idx="1854">
                  <c:v>-2.87</c:v>
                </c:pt>
                <c:pt idx="1855">
                  <c:v>-2.79</c:v>
                </c:pt>
                <c:pt idx="1856">
                  <c:v>-3.33</c:v>
                </c:pt>
                <c:pt idx="1857">
                  <c:v>-3.72</c:v>
                </c:pt>
                <c:pt idx="1858">
                  <c:v>-3.57</c:v>
                </c:pt>
                <c:pt idx="1859">
                  <c:v>-3.21</c:v>
                </c:pt>
                <c:pt idx="1860">
                  <c:v>-2.5499999999999998</c:v>
                </c:pt>
                <c:pt idx="1861">
                  <c:v>-2.17</c:v>
                </c:pt>
                <c:pt idx="1862">
                  <c:v>-2.08</c:v>
                </c:pt>
                <c:pt idx="1863">
                  <c:v>-2.19</c:v>
                </c:pt>
                <c:pt idx="1864">
                  <c:v>-2.12</c:v>
                </c:pt>
                <c:pt idx="1865">
                  <c:v>-2.4900000000000002</c:v>
                </c:pt>
                <c:pt idx="1866">
                  <c:v>-2.86</c:v>
                </c:pt>
                <c:pt idx="1867">
                  <c:v>-2.93</c:v>
                </c:pt>
                <c:pt idx="1868">
                  <c:v>-3.33</c:v>
                </c:pt>
                <c:pt idx="1869">
                  <c:v>-3.37</c:v>
                </c:pt>
                <c:pt idx="1870">
                  <c:v>-3.32</c:v>
                </c:pt>
                <c:pt idx="1871">
                  <c:v>-3.52</c:v>
                </c:pt>
                <c:pt idx="1872">
                  <c:v>-3.45</c:v>
                </c:pt>
                <c:pt idx="1873">
                  <c:v>-3.5</c:v>
                </c:pt>
                <c:pt idx="1874">
                  <c:v>-3.4</c:v>
                </c:pt>
                <c:pt idx="1875">
                  <c:v>-3.48</c:v>
                </c:pt>
                <c:pt idx="1876">
                  <c:v>-3.52</c:v>
                </c:pt>
                <c:pt idx="1877">
                  <c:v>-3.41</c:v>
                </c:pt>
                <c:pt idx="1878">
                  <c:v>-3.39</c:v>
                </c:pt>
                <c:pt idx="1879">
                  <c:v>-3.36</c:v>
                </c:pt>
                <c:pt idx="1880">
                  <c:v>-3.14</c:v>
                </c:pt>
                <c:pt idx="1881">
                  <c:v>-2.96</c:v>
                </c:pt>
                <c:pt idx="1882">
                  <c:v>-2.81</c:v>
                </c:pt>
                <c:pt idx="1883">
                  <c:v>-2.72</c:v>
                </c:pt>
                <c:pt idx="1884">
                  <c:v>-2.81</c:v>
                </c:pt>
                <c:pt idx="1885">
                  <c:v>-2.83</c:v>
                </c:pt>
                <c:pt idx="1886">
                  <c:v>-2.71</c:v>
                </c:pt>
                <c:pt idx="1887">
                  <c:v>-2.86</c:v>
                </c:pt>
                <c:pt idx="1888">
                  <c:v>-2.87</c:v>
                </c:pt>
                <c:pt idx="1889">
                  <c:v>-2.66</c:v>
                </c:pt>
                <c:pt idx="1890">
                  <c:v>-2.62</c:v>
                </c:pt>
                <c:pt idx="1891">
                  <c:v>-2.62</c:v>
                </c:pt>
                <c:pt idx="1892">
                  <c:v>-2.54</c:v>
                </c:pt>
                <c:pt idx="1893">
                  <c:v>-2.5299999999999998</c:v>
                </c:pt>
                <c:pt idx="1894">
                  <c:v>-2.62</c:v>
                </c:pt>
                <c:pt idx="1895">
                  <c:v>-2.87</c:v>
                </c:pt>
                <c:pt idx="1896">
                  <c:v>-2.83</c:v>
                </c:pt>
                <c:pt idx="1897">
                  <c:v>-2.7</c:v>
                </c:pt>
                <c:pt idx="1898">
                  <c:v>-2.71</c:v>
                </c:pt>
                <c:pt idx="1899">
                  <c:v>-2.83</c:v>
                </c:pt>
                <c:pt idx="1900">
                  <c:v>-3.04</c:v>
                </c:pt>
                <c:pt idx="1901">
                  <c:v>-3.09</c:v>
                </c:pt>
                <c:pt idx="1902">
                  <c:v>-2.97</c:v>
                </c:pt>
                <c:pt idx="1903">
                  <c:v>-2.83</c:v>
                </c:pt>
                <c:pt idx="1904">
                  <c:v>-2.99</c:v>
                </c:pt>
                <c:pt idx="1905">
                  <c:v>-3</c:v>
                </c:pt>
                <c:pt idx="1906">
                  <c:v>-2.86</c:v>
                </c:pt>
                <c:pt idx="1907">
                  <c:v>-2.79</c:v>
                </c:pt>
                <c:pt idx="1908">
                  <c:v>-2.99</c:v>
                </c:pt>
                <c:pt idx="1909">
                  <c:v>-3.09</c:v>
                </c:pt>
                <c:pt idx="1910">
                  <c:v>-2.86</c:v>
                </c:pt>
                <c:pt idx="1911">
                  <c:v>-2.59</c:v>
                </c:pt>
                <c:pt idx="1912">
                  <c:v>-2.54</c:v>
                </c:pt>
                <c:pt idx="1913">
                  <c:v>-2.44</c:v>
                </c:pt>
                <c:pt idx="1914">
                  <c:v>-2.42</c:v>
                </c:pt>
                <c:pt idx="1915">
                  <c:v>-2.59</c:v>
                </c:pt>
                <c:pt idx="1916">
                  <c:v>-2.86</c:v>
                </c:pt>
                <c:pt idx="1917">
                  <c:v>-2.64</c:v>
                </c:pt>
                <c:pt idx="1918">
                  <c:v>-2.4900000000000002</c:v>
                </c:pt>
                <c:pt idx="1919">
                  <c:v>-2.65</c:v>
                </c:pt>
                <c:pt idx="1920">
                  <c:v>-2.74</c:v>
                </c:pt>
                <c:pt idx="1921">
                  <c:v>-2.85</c:v>
                </c:pt>
                <c:pt idx="1922">
                  <c:v>-2.96</c:v>
                </c:pt>
                <c:pt idx="1923">
                  <c:v>-2.92</c:v>
                </c:pt>
                <c:pt idx="1924">
                  <c:v>-2.6</c:v>
                </c:pt>
                <c:pt idx="1925">
                  <c:v>-2.48</c:v>
                </c:pt>
                <c:pt idx="1926">
                  <c:v>-2.4900000000000002</c:v>
                </c:pt>
                <c:pt idx="1927">
                  <c:v>-2.71</c:v>
                </c:pt>
                <c:pt idx="1928">
                  <c:v>-3.02</c:v>
                </c:pt>
                <c:pt idx="1929">
                  <c:v>-3.32</c:v>
                </c:pt>
                <c:pt idx="1930">
                  <c:v>-3.18</c:v>
                </c:pt>
                <c:pt idx="1931">
                  <c:v>-2.9</c:v>
                </c:pt>
                <c:pt idx="1932">
                  <c:v>-2.78</c:v>
                </c:pt>
                <c:pt idx="1933">
                  <c:v>-2.57</c:v>
                </c:pt>
                <c:pt idx="1934">
                  <c:v>-2.84</c:v>
                </c:pt>
                <c:pt idx="1935">
                  <c:v>-2.87</c:v>
                </c:pt>
                <c:pt idx="1936">
                  <c:v>-2.77</c:v>
                </c:pt>
                <c:pt idx="1937">
                  <c:v>-3.02</c:v>
                </c:pt>
                <c:pt idx="1938">
                  <c:v>-2.89</c:v>
                </c:pt>
                <c:pt idx="1939">
                  <c:v>-2.82</c:v>
                </c:pt>
                <c:pt idx="1940">
                  <c:v>-2.5299999999999998</c:v>
                </c:pt>
                <c:pt idx="1941">
                  <c:v>-2.2599999999999998</c:v>
                </c:pt>
                <c:pt idx="1942">
                  <c:v>-2.34</c:v>
                </c:pt>
                <c:pt idx="1943">
                  <c:v>-2.2599999999999998</c:v>
                </c:pt>
                <c:pt idx="1944">
                  <c:v>-2.27</c:v>
                </c:pt>
                <c:pt idx="1945">
                  <c:v>-2.1</c:v>
                </c:pt>
                <c:pt idx="1946">
                  <c:v>-2.69</c:v>
                </c:pt>
                <c:pt idx="1947">
                  <c:v>-2.84</c:v>
                </c:pt>
                <c:pt idx="1948">
                  <c:v>-2.67</c:v>
                </c:pt>
                <c:pt idx="1949">
                  <c:v>-2.84</c:v>
                </c:pt>
                <c:pt idx="1950">
                  <c:v>-2.84</c:v>
                </c:pt>
                <c:pt idx="1951">
                  <c:v>-2.93</c:v>
                </c:pt>
                <c:pt idx="1952">
                  <c:v>-2.65</c:v>
                </c:pt>
                <c:pt idx="1953">
                  <c:v>-2.42</c:v>
                </c:pt>
                <c:pt idx="1954">
                  <c:v>-1.99</c:v>
                </c:pt>
                <c:pt idx="1955">
                  <c:v>-2.0299999999999998</c:v>
                </c:pt>
                <c:pt idx="1956">
                  <c:v>-2</c:v>
                </c:pt>
                <c:pt idx="1957">
                  <c:v>-2.23</c:v>
                </c:pt>
                <c:pt idx="1958">
                  <c:v>-2.37</c:v>
                </c:pt>
                <c:pt idx="1959">
                  <c:v>-2.5099999999999998</c:v>
                </c:pt>
                <c:pt idx="1960">
                  <c:v>-2.69</c:v>
                </c:pt>
                <c:pt idx="1961">
                  <c:v>-2.54</c:v>
                </c:pt>
                <c:pt idx="1962">
                  <c:v>-2.54</c:v>
                </c:pt>
                <c:pt idx="1963">
                  <c:v>-2.59</c:v>
                </c:pt>
                <c:pt idx="1964">
                  <c:v>-2.74</c:v>
                </c:pt>
                <c:pt idx="1965">
                  <c:v>-2.85</c:v>
                </c:pt>
                <c:pt idx="1966">
                  <c:v>-2.87</c:v>
                </c:pt>
                <c:pt idx="1967">
                  <c:v>-2.83</c:v>
                </c:pt>
                <c:pt idx="1968">
                  <c:v>-2.85</c:v>
                </c:pt>
                <c:pt idx="1969">
                  <c:v>-2.66</c:v>
                </c:pt>
                <c:pt idx="1970">
                  <c:v>-2.72</c:v>
                </c:pt>
                <c:pt idx="1971">
                  <c:v>-2.7</c:v>
                </c:pt>
                <c:pt idx="1972">
                  <c:v>-2.84</c:v>
                </c:pt>
                <c:pt idx="1973">
                  <c:v>-3.01</c:v>
                </c:pt>
                <c:pt idx="1974">
                  <c:v>-3.08</c:v>
                </c:pt>
                <c:pt idx="1975">
                  <c:v>-2.9</c:v>
                </c:pt>
                <c:pt idx="1976">
                  <c:v>-2.65</c:v>
                </c:pt>
                <c:pt idx="1977">
                  <c:v>-3.04</c:v>
                </c:pt>
                <c:pt idx="1978">
                  <c:v>-3.16</c:v>
                </c:pt>
                <c:pt idx="1979">
                  <c:v>-2.71</c:v>
                </c:pt>
                <c:pt idx="1980">
                  <c:v>-2.62</c:v>
                </c:pt>
                <c:pt idx="1981">
                  <c:v>-2.76</c:v>
                </c:pt>
                <c:pt idx="1982">
                  <c:v>-2.66</c:v>
                </c:pt>
                <c:pt idx="1983">
                  <c:v>-2.52</c:v>
                </c:pt>
                <c:pt idx="1984">
                  <c:v>-2.5</c:v>
                </c:pt>
                <c:pt idx="1985">
                  <c:v>-2.79</c:v>
                </c:pt>
                <c:pt idx="1986">
                  <c:v>-2.78</c:v>
                </c:pt>
                <c:pt idx="1987">
                  <c:v>-2.73</c:v>
                </c:pt>
                <c:pt idx="1988">
                  <c:v>-2.64</c:v>
                </c:pt>
                <c:pt idx="1989">
                  <c:v>-2.68</c:v>
                </c:pt>
                <c:pt idx="1990">
                  <c:v>-2.4500000000000002</c:v>
                </c:pt>
                <c:pt idx="1991">
                  <c:v>-2.2200000000000002</c:v>
                </c:pt>
                <c:pt idx="1992">
                  <c:v>-2.0299999999999998</c:v>
                </c:pt>
                <c:pt idx="1993">
                  <c:v>-1.93</c:v>
                </c:pt>
                <c:pt idx="1994">
                  <c:v>-1.88</c:v>
                </c:pt>
                <c:pt idx="1995">
                  <c:v>-1.72</c:v>
                </c:pt>
                <c:pt idx="1996">
                  <c:v>-1.55</c:v>
                </c:pt>
                <c:pt idx="1997">
                  <c:v>-1.29</c:v>
                </c:pt>
                <c:pt idx="1998">
                  <c:v>-1.36</c:v>
                </c:pt>
                <c:pt idx="1999">
                  <c:v>-1.49</c:v>
                </c:pt>
                <c:pt idx="2000">
                  <c:v>-1.75</c:v>
                </c:pt>
                <c:pt idx="2001">
                  <c:v>-2.34</c:v>
                </c:pt>
                <c:pt idx="2002">
                  <c:v>-2.27</c:v>
                </c:pt>
                <c:pt idx="2003">
                  <c:v>-2.1</c:v>
                </c:pt>
                <c:pt idx="2004">
                  <c:v>-2.0499999999999998</c:v>
                </c:pt>
                <c:pt idx="2005">
                  <c:v>-1.9</c:v>
                </c:pt>
                <c:pt idx="2006">
                  <c:v>-1.93</c:v>
                </c:pt>
                <c:pt idx="2007">
                  <c:v>-1.82</c:v>
                </c:pt>
                <c:pt idx="2008">
                  <c:v>-1.74</c:v>
                </c:pt>
                <c:pt idx="2009">
                  <c:v>-1.35</c:v>
                </c:pt>
                <c:pt idx="2010">
                  <c:v>-1.47</c:v>
                </c:pt>
                <c:pt idx="2011">
                  <c:v>-1.32</c:v>
                </c:pt>
                <c:pt idx="2012">
                  <c:v>-0.74</c:v>
                </c:pt>
                <c:pt idx="2013">
                  <c:v>-0.56999999999999995</c:v>
                </c:pt>
                <c:pt idx="2014">
                  <c:v>-0.41</c:v>
                </c:pt>
                <c:pt idx="2015">
                  <c:v>-0.44</c:v>
                </c:pt>
                <c:pt idx="2016">
                  <c:v>-0.97</c:v>
                </c:pt>
                <c:pt idx="2017">
                  <c:v>-1.73</c:v>
                </c:pt>
                <c:pt idx="2018">
                  <c:v>-2.02</c:v>
                </c:pt>
                <c:pt idx="2019">
                  <c:v>-1.95</c:v>
                </c:pt>
                <c:pt idx="2020">
                  <c:v>-1.99</c:v>
                </c:pt>
                <c:pt idx="2021">
                  <c:v>-2.11</c:v>
                </c:pt>
                <c:pt idx="2022">
                  <c:v>-2.59</c:v>
                </c:pt>
                <c:pt idx="2023">
                  <c:v>-2.8</c:v>
                </c:pt>
                <c:pt idx="2024">
                  <c:v>-2.99</c:v>
                </c:pt>
                <c:pt idx="2025">
                  <c:v>-3.18</c:v>
                </c:pt>
                <c:pt idx="2026">
                  <c:v>-3.19</c:v>
                </c:pt>
                <c:pt idx="2027">
                  <c:v>-3.09</c:v>
                </c:pt>
                <c:pt idx="2028">
                  <c:v>-2.71</c:v>
                </c:pt>
                <c:pt idx="2029">
                  <c:v>-1.89</c:v>
                </c:pt>
                <c:pt idx="2030">
                  <c:v>-1.71</c:v>
                </c:pt>
                <c:pt idx="2031">
                  <c:v>-2</c:v>
                </c:pt>
                <c:pt idx="2032">
                  <c:v>-2.16</c:v>
                </c:pt>
                <c:pt idx="2033">
                  <c:v>-2.2000000000000002</c:v>
                </c:pt>
                <c:pt idx="2034">
                  <c:v>-2.2000000000000002</c:v>
                </c:pt>
                <c:pt idx="2035">
                  <c:v>-2.31</c:v>
                </c:pt>
                <c:pt idx="2036">
                  <c:v>-2.16</c:v>
                </c:pt>
                <c:pt idx="2037">
                  <c:v>-2.31</c:v>
                </c:pt>
                <c:pt idx="2038">
                  <c:v>-2.34</c:v>
                </c:pt>
                <c:pt idx="2039">
                  <c:v>-2.2200000000000002</c:v>
                </c:pt>
                <c:pt idx="2040">
                  <c:v>-2.2000000000000002</c:v>
                </c:pt>
                <c:pt idx="2041">
                  <c:v>-2.04</c:v>
                </c:pt>
                <c:pt idx="2042">
                  <c:v>-2.25</c:v>
                </c:pt>
                <c:pt idx="2043">
                  <c:v>-2.54</c:v>
                </c:pt>
                <c:pt idx="2044">
                  <c:v>-2.78</c:v>
                </c:pt>
                <c:pt idx="2045">
                  <c:v>-2.89</c:v>
                </c:pt>
                <c:pt idx="2046">
                  <c:v>-2.75</c:v>
                </c:pt>
                <c:pt idx="2047">
                  <c:v>-2.61</c:v>
                </c:pt>
                <c:pt idx="2048">
                  <c:v>-2.93</c:v>
                </c:pt>
                <c:pt idx="2049">
                  <c:v>-2.57</c:v>
                </c:pt>
                <c:pt idx="2050">
                  <c:v>-2.39</c:v>
                </c:pt>
                <c:pt idx="2051">
                  <c:v>-2.0699999999999998</c:v>
                </c:pt>
                <c:pt idx="2052">
                  <c:v>-1.95</c:v>
                </c:pt>
                <c:pt idx="2053">
                  <c:v>-2.13</c:v>
                </c:pt>
                <c:pt idx="2054">
                  <c:v>-1.98</c:v>
                </c:pt>
                <c:pt idx="2055">
                  <c:v>-2.12</c:v>
                </c:pt>
                <c:pt idx="2056">
                  <c:v>-2.4700000000000002</c:v>
                </c:pt>
                <c:pt idx="2057">
                  <c:v>-3.08</c:v>
                </c:pt>
                <c:pt idx="2058">
                  <c:v>-3.22</c:v>
                </c:pt>
                <c:pt idx="2059">
                  <c:v>-3.35</c:v>
                </c:pt>
                <c:pt idx="2060">
                  <c:v>-3.33</c:v>
                </c:pt>
                <c:pt idx="2061">
                  <c:v>-3</c:v>
                </c:pt>
                <c:pt idx="2062">
                  <c:v>-3.29</c:v>
                </c:pt>
                <c:pt idx="2063">
                  <c:v>-2.99</c:v>
                </c:pt>
                <c:pt idx="2064">
                  <c:v>-3.1</c:v>
                </c:pt>
                <c:pt idx="2065">
                  <c:v>-2.66</c:v>
                </c:pt>
                <c:pt idx="2066">
                  <c:v>-2.67</c:v>
                </c:pt>
                <c:pt idx="2067">
                  <c:v>-2.62</c:v>
                </c:pt>
                <c:pt idx="2068">
                  <c:v>-2.81</c:v>
                </c:pt>
                <c:pt idx="2069">
                  <c:v>-3.03</c:v>
                </c:pt>
                <c:pt idx="2070">
                  <c:v>-2.87</c:v>
                </c:pt>
                <c:pt idx="2071">
                  <c:v>-2.84</c:v>
                </c:pt>
                <c:pt idx="2072">
                  <c:v>-2.64</c:v>
                </c:pt>
                <c:pt idx="2073">
                  <c:v>-2.61</c:v>
                </c:pt>
                <c:pt idx="2074">
                  <c:v>-3.04</c:v>
                </c:pt>
                <c:pt idx="2075">
                  <c:v>-3.15</c:v>
                </c:pt>
                <c:pt idx="2076">
                  <c:v>-3.26</c:v>
                </c:pt>
                <c:pt idx="2077">
                  <c:v>-3.34</c:v>
                </c:pt>
                <c:pt idx="2078">
                  <c:v>-3.18</c:v>
                </c:pt>
                <c:pt idx="2079">
                  <c:v>-2.83</c:v>
                </c:pt>
                <c:pt idx="2080">
                  <c:v>-2.5</c:v>
                </c:pt>
                <c:pt idx="2081">
                  <c:v>-2.5299999999999998</c:v>
                </c:pt>
                <c:pt idx="2082">
                  <c:v>-2.54</c:v>
                </c:pt>
                <c:pt idx="2083">
                  <c:v>-2.8</c:v>
                </c:pt>
                <c:pt idx="2084">
                  <c:v>-2.7</c:v>
                </c:pt>
                <c:pt idx="2085">
                  <c:v>-2.34</c:v>
                </c:pt>
                <c:pt idx="2086">
                  <c:v>-2.33</c:v>
                </c:pt>
                <c:pt idx="2087">
                  <c:v>-2.4500000000000002</c:v>
                </c:pt>
                <c:pt idx="2088">
                  <c:v>-2.62</c:v>
                </c:pt>
                <c:pt idx="2089">
                  <c:v>-2.56</c:v>
                </c:pt>
                <c:pt idx="2090">
                  <c:v>-2.35</c:v>
                </c:pt>
                <c:pt idx="2091">
                  <c:v>-2.2599999999999998</c:v>
                </c:pt>
                <c:pt idx="2092">
                  <c:v>-2.36</c:v>
                </c:pt>
                <c:pt idx="2093">
                  <c:v>-2.62</c:v>
                </c:pt>
                <c:pt idx="2094">
                  <c:v>-2.57</c:v>
                </c:pt>
                <c:pt idx="2095">
                  <c:v>-2.62</c:v>
                </c:pt>
                <c:pt idx="2096">
                  <c:v>-2.66</c:v>
                </c:pt>
                <c:pt idx="2097">
                  <c:v>-2.78</c:v>
                </c:pt>
                <c:pt idx="2098">
                  <c:v>-2.96</c:v>
                </c:pt>
                <c:pt idx="2099">
                  <c:v>-2.61</c:v>
                </c:pt>
                <c:pt idx="2100">
                  <c:v>-2.16</c:v>
                </c:pt>
                <c:pt idx="2101">
                  <c:v>-1.8</c:v>
                </c:pt>
                <c:pt idx="2102">
                  <c:v>-1.76</c:v>
                </c:pt>
                <c:pt idx="2103">
                  <c:v>-1.57</c:v>
                </c:pt>
                <c:pt idx="2104">
                  <c:v>-1.28</c:v>
                </c:pt>
                <c:pt idx="2105">
                  <c:v>-1.21</c:v>
                </c:pt>
                <c:pt idx="2106">
                  <c:v>-1.35</c:v>
                </c:pt>
                <c:pt idx="2107">
                  <c:v>-1.76</c:v>
                </c:pt>
                <c:pt idx="2108">
                  <c:v>-1.57</c:v>
                </c:pt>
                <c:pt idx="2109">
                  <c:v>-1.54</c:v>
                </c:pt>
                <c:pt idx="2110">
                  <c:v>-1.34</c:v>
                </c:pt>
                <c:pt idx="2111">
                  <c:v>-1.22</c:v>
                </c:pt>
                <c:pt idx="2112">
                  <c:v>-1.08</c:v>
                </c:pt>
                <c:pt idx="2113">
                  <c:v>-1.1000000000000001</c:v>
                </c:pt>
                <c:pt idx="2114">
                  <c:v>-0.98</c:v>
                </c:pt>
                <c:pt idx="2115">
                  <c:v>-1.2</c:v>
                </c:pt>
                <c:pt idx="2116">
                  <c:v>-1.63</c:v>
                </c:pt>
                <c:pt idx="2117">
                  <c:v>-1.7</c:v>
                </c:pt>
                <c:pt idx="2118">
                  <c:v>-1.81</c:v>
                </c:pt>
                <c:pt idx="2119">
                  <c:v>-1.9</c:v>
                </c:pt>
                <c:pt idx="2120">
                  <c:v>-2.3199999999999998</c:v>
                </c:pt>
                <c:pt idx="2121">
                  <c:v>-2.61</c:v>
                </c:pt>
                <c:pt idx="2122">
                  <c:v>-2.7</c:v>
                </c:pt>
                <c:pt idx="2123">
                  <c:v>-2.58</c:v>
                </c:pt>
                <c:pt idx="2124">
                  <c:v>-2.42</c:v>
                </c:pt>
                <c:pt idx="2125">
                  <c:v>-2.46</c:v>
                </c:pt>
                <c:pt idx="2126">
                  <c:v>-2.61</c:v>
                </c:pt>
                <c:pt idx="2127">
                  <c:v>-2.46</c:v>
                </c:pt>
                <c:pt idx="2128">
                  <c:v>-2.06</c:v>
                </c:pt>
                <c:pt idx="2129">
                  <c:v>-2.41</c:v>
                </c:pt>
                <c:pt idx="2130">
                  <c:v>-2.41</c:v>
                </c:pt>
                <c:pt idx="2131">
                  <c:v>-2.35</c:v>
                </c:pt>
                <c:pt idx="2132">
                  <c:v>-2.31</c:v>
                </c:pt>
                <c:pt idx="2133">
                  <c:v>-2.59</c:v>
                </c:pt>
                <c:pt idx="2134">
                  <c:v>-2.67</c:v>
                </c:pt>
                <c:pt idx="2135">
                  <c:v>-2.71</c:v>
                </c:pt>
                <c:pt idx="2136">
                  <c:v>-2.71</c:v>
                </c:pt>
                <c:pt idx="2137">
                  <c:v>-2.94</c:v>
                </c:pt>
                <c:pt idx="2138">
                  <c:v>-3.13</c:v>
                </c:pt>
                <c:pt idx="2139">
                  <c:v>-2.98</c:v>
                </c:pt>
                <c:pt idx="2140">
                  <c:v>-2.52</c:v>
                </c:pt>
                <c:pt idx="2141">
                  <c:v>-2.16</c:v>
                </c:pt>
                <c:pt idx="2142">
                  <c:v>-2.39</c:v>
                </c:pt>
                <c:pt idx="2143">
                  <c:v>-2.5</c:v>
                </c:pt>
                <c:pt idx="2144">
                  <c:v>-2.95</c:v>
                </c:pt>
                <c:pt idx="2145">
                  <c:v>-3.18</c:v>
                </c:pt>
                <c:pt idx="2146">
                  <c:v>-2.94</c:v>
                </c:pt>
                <c:pt idx="2147">
                  <c:v>-2.54</c:v>
                </c:pt>
                <c:pt idx="2148">
                  <c:v>-2.29</c:v>
                </c:pt>
                <c:pt idx="2149">
                  <c:v>-1.96</c:v>
                </c:pt>
                <c:pt idx="2150">
                  <c:v>-1.77</c:v>
                </c:pt>
                <c:pt idx="2151">
                  <c:v>-1.58</c:v>
                </c:pt>
                <c:pt idx="2152">
                  <c:v>-1.4</c:v>
                </c:pt>
                <c:pt idx="2153">
                  <c:v>-0.95</c:v>
                </c:pt>
                <c:pt idx="2154">
                  <c:v>-0.74</c:v>
                </c:pt>
                <c:pt idx="2155">
                  <c:v>-0.92</c:v>
                </c:pt>
                <c:pt idx="2156">
                  <c:v>-0.86</c:v>
                </c:pt>
                <c:pt idx="2157">
                  <c:v>-0.83</c:v>
                </c:pt>
                <c:pt idx="2158">
                  <c:v>-1.08</c:v>
                </c:pt>
                <c:pt idx="2159">
                  <c:v>-1.1000000000000001</c:v>
                </c:pt>
                <c:pt idx="2160">
                  <c:v>-1.1299999999999999</c:v>
                </c:pt>
                <c:pt idx="2161">
                  <c:v>-1</c:v>
                </c:pt>
                <c:pt idx="2162">
                  <c:v>-0.89</c:v>
                </c:pt>
                <c:pt idx="2163">
                  <c:v>-0.8</c:v>
                </c:pt>
                <c:pt idx="2164">
                  <c:v>-1.06</c:v>
                </c:pt>
                <c:pt idx="2165">
                  <c:v>-1.1599999999999999</c:v>
                </c:pt>
                <c:pt idx="2166">
                  <c:v>-1.39</c:v>
                </c:pt>
                <c:pt idx="2167">
                  <c:v>-1.34</c:v>
                </c:pt>
                <c:pt idx="2168">
                  <c:v>-1.31</c:v>
                </c:pt>
                <c:pt idx="2169">
                  <c:v>-1.81</c:v>
                </c:pt>
                <c:pt idx="2170">
                  <c:v>-2.1800000000000002</c:v>
                </c:pt>
                <c:pt idx="2171">
                  <c:v>-2.27</c:v>
                </c:pt>
                <c:pt idx="2172">
                  <c:v>-2.46</c:v>
                </c:pt>
                <c:pt idx="2173">
                  <c:v>-2.7</c:v>
                </c:pt>
                <c:pt idx="2174">
                  <c:v>-3.03</c:v>
                </c:pt>
                <c:pt idx="2175">
                  <c:v>-2.99</c:v>
                </c:pt>
                <c:pt idx="2176">
                  <c:v>-2.9</c:v>
                </c:pt>
                <c:pt idx="2177">
                  <c:v>-3.15</c:v>
                </c:pt>
                <c:pt idx="2178">
                  <c:v>-3.29</c:v>
                </c:pt>
                <c:pt idx="2179">
                  <c:v>-3</c:v>
                </c:pt>
                <c:pt idx="2180">
                  <c:v>-2.4900000000000002</c:v>
                </c:pt>
                <c:pt idx="2181">
                  <c:v>-2.06</c:v>
                </c:pt>
                <c:pt idx="2182">
                  <c:v>-1.65</c:v>
                </c:pt>
                <c:pt idx="2183">
                  <c:v>-1.45</c:v>
                </c:pt>
                <c:pt idx="2184">
                  <c:v>-1.22</c:v>
                </c:pt>
                <c:pt idx="2185">
                  <c:v>-1.45</c:v>
                </c:pt>
                <c:pt idx="2186">
                  <c:v>-1.51</c:v>
                </c:pt>
                <c:pt idx="2187">
                  <c:v>-1.44</c:v>
                </c:pt>
                <c:pt idx="2188">
                  <c:v>-1.41</c:v>
                </c:pt>
                <c:pt idx="2189">
                  <c:v>-1.33</c:v>
                </c:pt>
                <c:pt idx="2190">
                  <c:v>-1.46</c:v>
                </c:pt>
                <c:pt idx="2191">
                  <c:v>-1.74</c:v>
                </c:pt>
                <c:pt idx="2192">
                  <c:v>-1.96</c:v>
                </c:pt>
                <c:pt idx="2193">
                  <c:v>-2.23</c:v>
                </c:pt>
                <c:pt idx="2194">
                  <c:v>-2.31</c:v>
                </c:pt>
                <c:pt idx="2195">
                  <c:v>-2.2799999999999998</c:v>
                </c:pt>
                <c:pt idx="2196">
                  <c:v>-2.06</c:v>
                </c:pt>
                <c:pt idx="2197">
                  <c:v>-1.67</c:v>
                </c:pt>
                <c:pt idx="2198">
                  <c:v>-1.61</c:v>
                </c:pt>
                <c:pt idx="2199">
                  <c:v>-1.2</c:v>
                </c:pt>
                <c:pt idx="2200">
                  <c:v>-0.65</c:v>
                </c:pt>
                <c:pt idx="2201">
                  <c:v>-0.24</c:v>
                </c:pt>
                <c:pt idx="2202">
                  <c:v>-1.02</c:v>
                </c:pt>
                <c:pt idx="2203">
                  <c:v>-1.87</c:v>
                </c:pt>
                <c:pt idx="2204">
                  <c:v>-2.2400000000000002</c:v>
                </c:pt>
                <c:pt idx="2205">
                  <c:v>-2.09</c:v>
                </c:pt>
                <c:pt idx="2206">
                  <c:v>-1.88</c:v>
                </c:pt>
                <c:pt idx="2207">
                  <c:v>-1.56</c:v>
                </c:pt>
                <c:pt idx="2208">
                  <c:v>-1.69</c:v>
                </c:pt>
                <c:pt idx="2209">
                  <c:v>-2.06</c:v>
                </c:pt>
                <c:pt idx="2210">
                  <c:v>-2.13</c:v>
                </c:pt>
                <c:pt idx="2211">
                  <c:v>-2.2599999999999998</c:v>
                </c:pt>
                <c:pt idx="2212">
                  <c:v>-1.81</c:v>
                </c:pt>
                <c:pt idx="2213">
                  <c:v>-1.65</c:v>
                </c:pt>
                <c:pt idx="2214">
                  <c:v>-2.08</c:v>
                </c:pt>
                <c:pt idx="2215">
                  <c:v>-2.12</c:v>
                </c:pt>
                <c:pt idx="2216">
                  <c:v>-2</c:v>
                </c:pt>
                <c:pt idx="2217">
                  <c:v>-1.98</c:v>
                </c:pt>
                <c:pt idx="2218">
                  <c:v>-2.11</c:v>
                </c:pt>
                <c:pt idx="2219">
                  <c:v>-1.96</c:v>
                </c:pt>
                <c:pt idx="2220">
                  <c:v>-2.25</c:v>
                </c:pt>
                <c:pt idx="2221">
                  <c:v>-2.58</c:v>
                </c:pt>
                <c:pt idx="2222">
                  <c:v>-2.77</c:v>
                </c:pt>
                <c:pt idx="2223">
                  <c:v>-2.72</c:v>
                </c:pt>
                <c:pt idx="2224">
                  <c:v>-2.4500000000000002</c:v>
                </c:pt>
                <c:pt idx="2225">
                  <c:v>-2.02</c:v>
                </c:pt>
                <c:pt idx="2226">
                  <c:v>-1.83</c:v>
                </c:pt>
                <c:pt idx="2227">
                  <c:v>-1.86</c:v>
                </c:pt>
                <c:pt idx="2228">
                  <c:v>-2.14</c:v>
                </c:pt>
                <c:pt idx="2229">
                  <c:v>-2.16</c:v>
                </c:pt>
                <c:pt idx="2230">
                  <c:v>-2.08</c:v>
                </c:pt>
                <c:pt idx="2231">
                  <c:v>-2.25</c:v>
                </c:pt>
                <c:pt idx="2232">
                  <c:v>-2.5499999999999998</c:v>
                </c:pt>
                <c:pt idx="2233">
                  <c:v>-2.88</c:v>
                </c:pt>
                <c:pt idx="2234">
                  <c:v>-2.94</c:v>
                </c:pt>
                <c:pt idx="2235">
                  <c:v>-2.74</c:v>
                </c:pt>
                <c:pt idx="2236">
                  <c:v>-2.66</c:v>
                </c:pt>
                <c:pt idx="2237">
                  <c:v>-2.81</c:v>
                </c:pt>
                <c:pt idx="2238">
                  <c:v>-2.66</c:v>
                </c:pt>
                <c:pt idx="2239">
                  <c:v>-2.38</c:v>
                </c:pt>
                <c:pt idx="2240">
                  <c:v>-1.92</c:v>
                </c:pt>
                <c:pt idx="2241">
                  <c:v>-1.19</c:v>
                </c:pt>
                <c:pt idx="2242">
                  <c:v>-1.26</c:v>
                </c:pt>
                <c:pt idx="2243">
                  <c:v>-1.91</c:v>
                </c:pt>
                <c:pt idx="2244">
                  <c:v>-2.0699999999999998</c:v>
                </c:pt>
                <c:pt idx="2245">
                  <c:v>-2.39</c:v>
                </c:pt>
                <c:pt idx="2246">
                  <c:v>-2.6</c:v>
                </c:pt>
                <c:pt idx="2247">
                  <c:v>-2.64</c:v>
                </c:pt>
                <c:pt idx="2248">
                  <c:v>-2.4900000000000002</c:v>
                </c:pt>
                <c:pt idx="2249">
                  <c:v>-2.5499999999999998</c:v>
                </c:pt>
                <c:pt idx="2250">
                  <c:v>-2.5299999999999998</c:v>
                </c:pt>
                <c:pt idx="2251">
                  <c:v>-2.31</c:v>
                </c:pt>
                <c:pt idx="2252">
                  <c:v>-2.68</c:v>
                </c:pt>
                <c:pt idx="2253">
                  <c:v>-3.02</c:v>
                </c:pt>
                <c:pt idx="2254">
                  <c:v>-3.42</c:v>
                </c:pt>
                <c:pt idx="2255">
                  <c:v>-3.49</c:v>
                </c:pt>
                <c:pt idx="2256">
                  <c:v>-3.25</c:v>
                </c:pt>
                <c:pt idx="2257">
                  <c:v>-3.02</c:v>
                </c:pt>
                <c:pt idx="2258">
                  <c:v>-2.91</c:v>
                </c:pt>
                <c:pt idx="2259">
                  <c:v>-3.12</c:v>
                </c:pt>
                <c:pt idx="2260">
                  <c:v>-2.81</c:v>
                </c:pt>
                <c:pt idx="2261">
                  <c:v>-2.57</c:v>
                </c:pt>
                <c:pt idx="2262">
                  <c:v>-2.94</c:v>
                </c:pt>
                <c:pt idx="2263">
                  <c:v>-2.74</c:v>
                </c:pt>
                <c:pt idx="2264">
                  <c:v>-2.46</c:v>
                </c:pt>
                <c:pt idx="2265">
                  <c:v>-2.19</c:v>
                </c:pt>
                <c:pt idx="2266">
                  <c:v>-1.97</c:v>
                </c:pt>
                <c:pt idx="2267">
                  <c:v>-1.87</c:v>
                </c:pt>
                <c:pt idx="2268">
                  <c:v>-1.96</c:v>
                </c:pt>
                <c:pt idx="2269">
                  <c:v>-2.16</c:v>
                </c:pt>
                <c:pt idx="2270">
                  <c:v>-2.82</c:v>
                </c:pt>
                <c:pt idx="2271">
                  <c:v>-3.14</c:v>
                </c:pt>
                <c:pt idx="2272">
                  <c:v>-2.85</c:v>
                </c:pt>
                <c:pt idx="2273">
                  <c:v>-2.97</c:v>
                </c:pt>
                <c:pt idx="2274">
                  <c:v>-2.94</c:v>
                </c:pt>
                <c:pt idx="2275">
                  <c:v>-2.8</c:v>
                </c:pt>
                <c:pt idx="2276">
                  <c:v>-2.44</c:v>
                </c:pt>
                <c:pt idx="2277">
                  <c:v>-2.1800000000000002</c:v>
                </c:pt>
                <c:pt idx="2278">
                  <c:v>-2.02</c:v>
                </c:pt>
                <c:pt idx="2279">
                  <c:v>-1.86</c:v>
                </c:pt>
                <c:pt idx="2280">
                  <c:v>-1.9</c:v>
                </c:pt>
                <c:pt idx="2281">
                  <c:v>-1.7</c:v>
                </c:pt>
                <c:pt idx="2282">
                  <c:v>-1.77</c:v>
                </c:pt>
                <c:pt idx="2283">
                  <c:v>-1.65</c:v>
                </c:pt>
                <c:pt idx="2284">
                  <c:v>-1.49</c:v>
                </c:pt>
                <c:pt idx="2285">
                  <c:v>-1.49</c:v>
                </c:pt>
                <c:pt idx="2286">
                  <c:v>-1.51</c:v>
                </c:pt>
                <c:pt idx="2287">
                  <c:v>-1.33</c:v>
                </c:pt>
                <c:pt idx="2288">
                  <c:v>-1.39</c:v>
                </c:pt>
                <c:pt idx="2289">
                  <c:v>-1.4</c:v>
                </c:pt>
                <c:pt idx="2290">
                  <c:v>-1.01</c:v>
                </c:pt>
                <c:pt idx="2291">
                  <c:v>-1.56</c:v>
                </c:pt>
                <c:pt idx="2292">
                  <c:v>-1.79</c:v>
                </c:pt>
                <c:pt idx="2293">
                  <c:v>-1.92</c:v>
                </c:pt>
                <c:pt idx="2294">
                  <c:v>-2.2400000000000002</c:v>
                </c:pt>
                <c:pt idx="2295">
                  <c:v>-2.69</c:v>
                </c:pt>
                <c:pt idx="2296">
                  <c:v>-3.09</c:v>
                </c:pt>
                <c:pt idx="2297">
                  <c:v>-3.28</c:v>
                </c:pt>
                <c:pt idx="2298">
                  <c:v>-2.74</c:v>
                </c:pt>
                <c:pt idx="2299">
                  <c:v>-2.2599999999999998</c:v>
                </c:pt>
                <c:pt idx="2300">
                  <c:v>-2.04</c:v>
                </c:pt>
                <c:pt idx="2301">
                  <c:v>-2.5299999999999998</c:v>
                </c:pt>
                <c:pt idx="2302">
                  <c:v>-3.08</c:v>
                </c:pt>
                <c:pt idx="2303">
                  <c:v>-3.24</c:v>
                </c:pt>
                <c:pt idx="2304">
                  <c:v>-2.91</c:v>
                </c:pt>
                <c:pt idx="2305">
                  <c:v>-2.56</c:v>
                </c:pt>
                <c:pt idx="2306">
                  <c:v>-2.85</c:v>
                </c:pt>
                <c:pt idx="2307">
                  <c:v>-2.65</c:v>
                </c:pt>
                <c:pt idx="2308">
                  <c:v>-2.04</c:v>
                </c:pt>
                <c:pt idx="2309">
                  <c:v>-1.36</c:v>
                </c:pt>
                <c:pt idx="2310">
                  <c:v>-1.54</c:v>
                </c:pt>
                <c:pt idx="2311">
                  <c:v>-1.94</c:v>
                </c:pt>
                <c:pt idx="2312">
                  <c:v>-2.19</c:v>
                </c:pt>
                <c:pt idx="2313">
                  <c:v>-2.64</c:v>
                </c:pt>
                <c:pt idx="2314">
                  <c:v>-2.64</c:v>
                </c:pt>
                <c:pt idx="2315">
                  <c:v>-2.68</c:v>
                </c:pt>
                <c:pt idx="2316">
                  <c:v>-2.65</c:v>
                </c:pt>
                <c:pt idx="2317">
                  <c:v>-2.5099999999999998</c:v>
                </c:pt>
                <c:pt idx="2318">
                  <c:v>-2.33</c:v>
                </c:pt>
                <c:pt idx="2319">
                  <c:v>-2.41</c:v>
                </c:pt>
                <c:pt idx="2320">
                  <c:v>-2.8</c:v>
                </c:pt>
                <c:pt idx="2321">
                  <c:v>-2.73</c:v>
                </c:pt>
                <c:pt idx="2322">
                  <c:v>-2.66</c:v>
                </c:pt>
                <c:pt idx="2323">
                  <c:v>-2.3199999999999998</c:v>
                </c:pt>
                <c:pt idx="2324">
                  <c:v>-2.06</c:v>
                </c:pt>
                <c:pt idx="2325">
                  <c:v>-2.4700000000000002</c:v>
                </c:pt>
                <c:pt idx="2326">
                  <c:v>-2.61</c:v>
                </c:pt>
                <c:pt idx="2327">
                  <c:v>-2.85</c:v>
                </c:pt>
                <c:pt idx="2328">
                  <c:v>-2.85</c:v>
                </c:pt>
                <c:pt idx="2329">
                  <c:v>-2.3199999999999998</c:v>
                </c:pt>
                <c:pt idx="2330">
                  <c:v>-2.64</c:v>
                </c:pt>
                <c:pt idx="2331">
                  <c:v>-3.11</c:v>
                </c:pt>
                <c:pt idx="2332">
                  <c:v>-3.21</c:v>
                </c:pt>
                <c:pt idx="2333">
                  <c:v>-2.84</c:v>
                </c:pt>
                <c:pt idx="2334">
                  <c:v>-2.71</c:v>
                </c:pt>
                <c:pt idx="2335">
                  <c:v>-2.61</c:v>
                </c:pt>
                <c:pt idx="2336">
                  <c:v>-2.46</c:v>
                </c:pt>
                <c:pt idx="2337">
                  <c:v>-2.29</c:v>
                </c:pt>
                <c:pt idx="2338">
                  <c:v>-2.79</c:v>
                </c:pt>
                <c:pt idx="2339">
                  <c:v>-3.22</c:v>
                </c:pt>
                <c:pt idx="2340">
                  <c:v>-3.2</c:v>
                </c:pt>
                <c:pt idx="2341">
                  <c:v>-3.02</c:v>
                </c:pt>
                <c:pt idx="2342">
                  <c:v>-2.91</c:v>
                </c:pt>
                <c:pt idx="2343">
                  <c:v>-2.5099999999999998</c:v>
                </c:pt>
                <c:pt idx="2344">
                  <c:v>-2.4700000000000002</c:v>
                </c:pt>
                <c:pt idx="2345">
                  <c:v>-2.44</c:v>
                </c:pt>
                <c:pt idx="2346">
                  <c:v>-2.95</c:v>
                </c:pt>
                <c:pt idx="2347">
                  <c:v>-3.01</c:v>
                </c:pt>
                <c:pt idx="2348">
                  <c:v>-3.07</c:v>
                </c:pt>
                <c:pt idx="2349">
                  <c:v>-3.06</c:v>
                </c:pt>
                <c:pt idx="2350">
                  <c:v>-2.96</c:v>
                </c:pt>
                <c:pt idx="2351">
                  <c:v>-3.31</c:v>
                </c:pt>
                <c:pt idx="2352">
                  <c:v>-3.15</c:v>
                </c:pt>
                <c:pt idx="2353">
                  <c:v>-3.07</c:v>
                </c:pt>
                <c:pt idx="2354">
                  <c:v>-2.85</c:v>
                </c:pt>
                <c:pt idx="2355">
                  <c:v>-2.78</c:v>
                </c:pt>
                <c:pt idx="2356">
                  <c:v>-2.84</c:v>
                </c:pt>
                <c:pt idx="2357">
                  <c:v>-2.9</c:v>
                </c:pt>
                <c:pt idx="2358">
                  <c:v>-3.05</c:v>
                </c:pt>
                <c:pt idx="2359">
                  <c:v>-2.84</c:v>
                </c:pt>
                <c:pt idx="2360">
                  <c:v>-2.29</c:v>
                </c:pt>
                <c:pt idx="2361">
                  <c:v>-2.4300000000000002</c:v>
                </c:pt>
                <c:pt idx="2362">
                  <c:v>-2.12</c:v>
                </c:pt>
                <c:pt idx="2363">
                  <c:v>-2.1</c:v>
                </c:pt>
                <c:pt idx="2364">
                  <c:v>-2.1</c:v>
                </c:pt>
                <c:pt idx="2365">
                  <c:v>-2.23</c:v>
                </c:pt>
                <c:pt idx="2366">
                  <c:v>-2.25</c:v>
                </c:pt>
                <c:pt idx="2367">
                  <c:v>-2.31</c:v>
                </c:pt>
                <c:pt idx="2368">
                  <c:v>-2.4500000000000002</c:v>
                </c:pt>
                <c:pt idx="2369">
                  <c:v>-2.4900000000000002</c:v>
                </c:pt>
                <c:pt idx="2370">
                  <c:v>-2.62</c:v>
                </c:pt>
                <c:pt idx="2371">
                  <c:v>-2.72</c:v>
                </c:pt>
                <c:pt idx="2372">
                  <c:v>-3.13</c:v>
                </c:pt>
                <c:pt idx="2373">
                  <c:v>-3.18</c:v>
                </c:pt>
                <c:pt idx="2374">
                  <c:v>-3.1</c:v>
                </c:pt>
                <c:pt idx="2375">
                  <c:v>-3.07</c:v>
                </c:pt>
                <c:pt idx="2376">
                  <c:v>-3.12</c:v>
                </c:pt>
                <c:pt idx="2377">
                  <c:v>-3.17</c:v>
                </c:pt>
                <c:pt idx="2378">
                  <c:v>-3.27</c:v>
                </c:pt>
                <c:pt idx="2379">
                  <c:v>-3.09</c:v>
                </c:pt>
                <c:pt idx="2380">
                  <c:v>-2.74</c:v>
                </c:pt>
                <c:pt idx="2381">
                  <c:v>-2.4700000000000002</c:v>
                </c:pt>
                <c:pt idx="2382">
                  <c:v>-2.37</c:v>
                </c:pt>
                <c:pt idx="2383">
                  <c:v>-2.54</c:v>
                </c:pt>
                <c:pt idx="2384">
                  <c:v>-2.57</c:v>
                </c:pt>
                <c:pt idx="2385">
                  <c:v>-2.5299999999999998</c:v>
                </c:pt>
                <c:pt idx="2386">
                  <c:v>-2.48</c:v>
                </c:pt>
                <c:pt idx="2387">
                  <c:v>-2.35</c:v>
                </c:pt>
                <c:pt idx="2388">
                  <c:v>-2.0099999999999998</c:v>
                </c:pt>
                <c:pt idx="2389">
                  <c:v>-1.8</c:v>
                </c:pt>
                <c:pt idx="2390">
                  <c:v>-1.71</c:v>
                </c:pt>
                <c:pt idx="2391">
                  <c:v>-1.59</c:v>
                </c:pt>
                <c:pt idx="2392">
                  <c:v>-1.65</c:v>
                </c:pt>
                <c:pt idx="2393">
                  <c:v>-1.83</c:v>
                </c:pt>
                <c:pt idx="2394">
                  <c:v>-2.15</c:v>
                </c:pt>
                <c:pt idx="2395">
                  <c:v>-1.9</c:v>
                </c:pt>
                <c:pt idx="2396">
                  <c:v>-1.54</c:v>
                </c:pt>
                <c:pt idx="2397">
                  <c:v>-1.35</c:v>
                </c:pt>
                <c:pt idx="2398">
                  <c:v>-1.28</c:v>
                </c:pt>
                <c:pt idx="2399">
                  <c:v>-1.08</c:v>
                </c:pt>
                <c:pt idx="2400">
                  <c:v>-0.95</c:v>
                </c:pt>
                <c:pt idx="2401">
                  <c:v>-1.04</c:v>
                </c:pt>
                <c:pt idx="2402">
                  <c:v>-1.05</c:v>
                </c:pt>
                <c:pt idx="2403">
                  <c:v>-1.5</c:v>
                </c:pt>
                <c:pt idx="2404">
                  <c:v>-1.95</c:v>
                </c:pt>
                <c:pt idx="2405">
                  <c:v>-2.2200000000000002</c:v>
                </c:pt>
                <c:pt idx="2406">
                  <c:v>-2.48</c:v>
                </c:pt>
                <c:pt idx="2407">
                  <c:v>-2.59</c:v>
                </c:pt>
                <c:pt idx="2408">
                  <c:v>-2.4300000000000002</c:v>
                </c:pt>
                <c:pt idx="2409">
                  <c:v>-2.5099999999999998</c:v>
                </c:pt>
                <c:pt idx="2410">
                  <c:v>-2.2400000000000002</c:v>
                </c:pt>
                <c:pt idx="2411">
                  <c:v>-1.87</c:v>
                </c:pt>
                <c:pt idx="2412">
                  <c:v>-1.59</c:v>
                </c:pt>
                <c:pt idx="2413">
                  <c:v>-1.53</c:v>
                </c:pt>
                <c:pt idx="2414">
                  <c:v>-1.47</c:v>
                </c:pt>
                <c:pt idx="2415">
                  <c:v>-1.33</c:v>
                </c:pt>
                <c:pt idx="2416">
                  <c:v>-1.1599999999999999</c:v>
                </c:pt>
                <c:pt idx="2417">
                  <c:v>-1.04</c:v>
                </c:pt>
                <c:pt idx="2418">
                  <c:v>-1.26</c:v>
                </c:pt>
                <c:pt idx="2419">
                  <c:v>-1.31</c:v>
                </c:pt>
                <c:pt idx="2420">
                  <c:v>-0.95</c:v>
                </c:pt>
                <c:pt idx="2421">
                  <c:v>-0.66</c:v>
                </c:pt>
                <c:pt idx="2422">
                  <c:v>-0.65</c:v>
                </c:pt>
                <c:pt idx="2423">
                  <c:v>-1.2</c:v>
                </c:pt>
                <c:pt idx="2424">
                  <c:v>-1.19</c:v>
                </c:pt>
                <c:pt idx="2425">
                  <c:v>-1.06</c:v>
                </c:pt>
                <c:pt idx="2426">
                  <c:v>-0.84</c:v>
                </c:pt>
                <c:pt idx="2427">
                  <c:v>-0.69</c:v>
                </c:pt>
                <c:pt idx="2428">
                  <c:v>-0.74</c:v>
                </c:pt>
                <c:pt idx="2429">
                  <c:v>-0.56999999999999995</c:v>
                </c:pt>
                <c:pt idx="2430">
                  <c:v>-0.33</c:v>
                </c:pt>
                <c:pt idx="2431">
                  <c:v>-0.21</c:v>
                </c:pt>
                <c:pt idx="2432">
                  <c:v>0.01</c:v>
                </c:pt>
                <c:pt idx="2433">
                  <c:v>7.0000000000000007E-2</c:v>
                </c:pt>
                <c:pt idx="2434">
                  <c:v>-0.03</c:v>
                </c:pt>
                <c:pt idx="2435">
                  <c:v>-0.27</c:v>
                </c:pt>
                <c:pt idx="2436">
                  <c:v>-0.36</c:v>
                </c:pt>
                <c:pt idx="2437">
                  <c:v>-0.51</c:v>
                </c:pt>
                <c:pt idx="2438">
                  <c:v>-0.43</c:v>
                </c:pt>
                <c:pt idx="2439">
                  <c:v>-0.31</c:v>
                </c:pt>
                <c:pt idx="2440">
                  <c:v>-0.61</c:v>
                </c:pt>
                <c:pt idx="2441">
                  <c:v>-0.75</c:v>
                </c:pt>
                <c:pt idx="2442">
                  <c:v>-0.77</c:v>
                </c:pt>
                <c:pt idx="2443">
                  <c:v>-1.31</c:v>
                </c:pt>
                <c:pt idx="2444">
                  <c:v>-1.55</c:v>
                </c:pt>
                <c:pt idx="2445">
                  <c:v>-1.31</c:v>
                </c:pt>
                <c:pt idx="2446">
                  <c:v>-1.29</c:v>
                </c:pt>
                <c:pt idx="2447">
                  <c:v>-1.1100000000000001</c:v>
                </c:pt>
                <c:pt idx="2448">
                  <c:v>-0.87</c:v>
                </c:pt>
                <c:pt idx="2449">
                  <c:v>-0.75</c:v>
                </c:pt>
                <c:pt idx="2450">
                  <c:v>-0.67</c:v>
                </c:pt>
                <c:pt idx="2451">
                  <c:v>-0.3</c:v>
                </c:pt>
                <c:pt idx="2452">
                  <c:v>0.18</c:v>
                </c:pt>
                <c:pt idx="2453">
                  <c:v>0.3</c:v>
                </c:pt>
                <c:pt idx="2454">
                  <c:v>0.44</c:v>
                </c:pt>
                <c:pt idx="2455">
                  <c:v>0.54</c:v>
                </c:pt>
                <c:pt idx="2456">
                  <c:v>0.38</c:v>
                </c:pt>
                <c:pt idx="2457">
                  <c:v>0.42</c:v>
                </c:pt>
                <c:pt idx="2458">
                  <c:v>0.2</c:v>
                </c:pt>
                <c:pt idx="2459">
                  <c:v>0.12</c:v>
                </c:pt>
                <c:pt idx="2460">
                  <c:v>-0.37</c:v>
                </c:pt>
                <c:pt idx="2461">
                  <c:v>-0.25</c:v>
                </c:pt>
                <c:pt idx="2462">
                  <c:v>0.01</c:v>
                </c:pt>
                <c:pt idx="2463">
                  <c:v>0.18</c:v>
                </c:pt>
                <c:pt idx="2464">
                  <c:v>0.52</c:v>
                </c:pt>
                <c:pt idx="2465">
                  <c:v>0.76</c:v>
                </c:pt>
                <c:pt idx="2466">
                  <c:v>0.8</c:v>
                </c:pt>
                <c:pt idx="2467">
                  <c:v>0.13</c:v>
                </c:pt>
                <c:pt idx="2468">
                  <c:v>-0.19</c:v>
                </c:pt>
                <c:pt idx="2469">
                  <c:v>-0.69</c:v>
                </c:pt>
                <c:pt idx="2470">
                  <c:v>-1.37</c:v>
                </c:pt>
                <c:pt idx="2471">
                  <c:v>-1.8</c:v>
                </c:pt>
                <c:pt idx="2472">
                  <c:v>-2.31</c:v>
                </c:pt>
                <c:pt idx="2473">
                  <c:v>-2.4900000000000002</c:v>
                </c:pt>
                <c:pt idx="2474">
                  <c:v>-2.37</c:v>
                </c:pt>
                <c:pt idx="2475">
                  <c:v>-2.27</c:v>
                </c:pt>
                <c:pt idx="2476">
                  <c:v>-2.73</c:v>
                </c:pt>
                <c:pt idx="2477">
                  <c:v>-3.23</c:v>
                </c:pt>
                <c:pt idx="2478">
                  <c:v>-3.25</c:v>
                </c:pt>
                <c:pt idx="2479">
                  <c:v>-2.91</c:v>
                </c:pt>
                <c:pt idx="2480">
                  <c:v>-2.73</c:v>
                </c:pt>
                <c:pt idx="2481">
                  <c:v>-2.58</c:v>
                </c:pt>
                <c:pt idx="2482">
                  <c:v>-2.88</c:v>
                </c:pt>
                <c:pt idx="2483">
                  <c:v>-2.77</c:v>
                </c:pt>
                <c:pt idx="2484">
                  <c:v>-2.35</c:v>
                </c:pt>
                <c:pt idx="2485">
                  <c:v>-2.23</c:v>
                </c:pt>
                <c:pt idx="2486">
                  <c:v>-2.25</c:v>
                </c:pt>
                <c:pt idx="2487">
                  <c:v>-2.21</c:v>
                </c:pt>
                <c:pt idx="2488">
                  <c:v>-1.86</c:v>
                </c:pt>
                <c:pt idx="2489">
                  <c:v>-1.5</c:v>
                </c:pt>
                <c:pt idx="2490">
                  <c:v>-1.63</c:v>
                </c:pt>
                <c:pt idx="2491">
                  <c:v>-2.16</c:v>
                </c:pt>
                <c:pt idx="2492">
                  <c:v>-2.4500000000000002</c:v>
                </c:pt>
                <c:pt idx="2493">
                  <c:v>-2.06</c:v>
                </c:pt>
                <c:pt idx="2494">
                  <c:v>-1.17</c:v>
                </c:pt>
                <c:pt idx="2495">
                  <c:v>-0.78</c:v>
                </c:pt>
                <c:pt idx="2496">
                  <c:v>-1.04</c:v>
                </c:pt>
                <c:pt idx="2497">
                  <c:v>-1.37</c:v>
                </c:pt>
                <c:pt idx="2498">
                  <c:v>-1.66</c:v>
                </c:pt>
                <c:pt idx="2499">
                  <c:v>-2.2999999999999998</c:v>
                </c:pt>
                <c:pt idx="2500">
                  <c:v>-2.42</c:v>
                </c:pt>
                <c:pt idx="2501">
                  <c:v>-2.98</c:v>
                </c:pt>
                <c:pt idx="2502">
                  <c:v>-3.19</c:v>
                </c:pt>
                <c:pt idx="2503">
                  <c:v>-2.92</c:v>
                </c:pt>
                <c:pt idx="2504">
                  <c:v>-2.71</c:v>
                </c:pt>
                <c:pt idx="2505">
                  <c:v>-2.38</c:v>
                </c:pt>
                <c:pt idx="2506">
                  <c:v>-1.76</c:v>
                </c:pt>
                <c:pt idx="2507">
                  <c:v>-1.29</c:v>
                </c:pt>
                <c:pt idx="2508">
                  <c:v>-1.41</c:v>
                </c:pt>
                <c:pt idx="2509">
                  <c:v>-2.02</c:v>
                </c:pt>
                <c:pt idx="2510">
                  <c:v>-2.2200000000000002</c:v>
                </c:pt>
                <c:pt idx="2511">
                  <c:v>-2.72</c:v>
                </c:pt>
                <c:pt idx="2512">
                  <c:v>-2.71</c:v>
                </c:pt>
                <c:pt idx="2513">
                  <c:v>-2.2200000000000002</c:v>
                </c:pt>
                <c:pt idx="2514">
                  <c:v>-2</c:v>
                </c:pt>
                <c:pt idx="2515">
                  <c:v>-1.62</c:v>
                </c:pt>
                <c:pt idx="2516">
                  <c:v>-1.94</c:v>
                </c:pt>
                <c:pt idx="2517">
                  <c:v>-2.34</c:v>
                </c:pt>
                <c:pt idx="2518">
                  <c:v>-2.85</c:v>
                </c:pt>
                <c:pt idx="2519">
                  <c:v>-2.8</c:v>
                </c:pt>
                <c:pt idx="2520">
                  <c:v>-2.88</c:v>
                </c:pt>
                <c:pt idx="2521">
                  <c:v>-2.78</c:v>
                </c:pt>
                <c:pt idx="2522">
                  <c:v>-2.38</c:v>
                </c:pt>
                <c:pt idx="2523">
                  <c:v>-2.08</c:v>
                </c:pt>
                <c:pt idx="2524">
                  <c:v>-1.73</c:v>
                </c:pt>
                <c:pt idx="2525">
                  <c:v>-1.56</c:v>
                </c:pt>
                <c:pt idx="2526">
                  <c:v>-1.4</c:v>
                </c:pt>
                <c:pt idx="2527">
                  <c:v>-1.1599999999999999</c:v>
                </c:pt>
                <c:pt idx="2528">
                  <c:v>-1.24</c:v>
                </c:pt>
                <c:pt idx="2529">
                  <c:v>-1.67</c:v>
                </c:pt>
                <c:pt idx="2530">
                  <c:v>-1.62</c:v>
                </c:pt>
                <c:pt idx="2531">
                  <c:v>-1.49</c:v>
                </c:pt>
                <c:pt idx="2532">
                  <c:v>-1.41</c:v>
                </c:pt>
                <c:pt idx="2533">
                  <c:v>-1.22</c:v>
                </c:pt>
                <c:pt idx="2534">
                  <c:v>-1.1599999999999999</c:v>
                </c:pt>
                <c:pt idx="2535">
                  <c:v>-1.32</c:v>
                </c:pt>
                <c:pt idx="2536">
                  <c:v>-0.77</c:v>
                </c:pt>
                <c:pt idx="2537">
                  <c:v>-0.41</c:v>
                </c:pt>
                <c:pt idx="2538">
                  <c:v>-0.45</c:v>
                </c:pt>
                <c:pt idx="2539">
                  <c:v>-0.39</c:v>
                </c:pt>
                <c:pt idx="2540">
                  <c:v>-0.52</c:v>
                </c:pt>
                <c:pt idx="2541">
                  <c:v>-1.1200000000000001</c:v>
                </c:pt>
                <c:pt idx="2542">
                  <c:v>-2.25</c:v>
                </c:pt>
                <c:pt idx="2543">
                  <c:v>-2.6</c:v>
                </c:pt>
                <c:pt idx="2544">
                  <c:v>-2.75</c:v>
                </c:pt>
                <c:pt idx="2545">
                  <c:v>-2.38</c:v>
                </c:pt>
                <c:pt idx="2546">
                  <c:v>-2.27</c:v>
                </c:pt>
                <c:pt idx="2547">
                  <c:v>-2.3199999999999998</c:v>
                </c:pt>
                <c:pt idx="2548">
                  <c:v>-2.36</c:v>
                </c:pt>
                <c:pt idx="2549">
                  <c:v>-2.33</c:v>
                </c:pt>
                <c:pt idx="2550">
                  <c:v>-2.5099999999999998</c:v>
                </c:pt>
                <c:pt idx="2551">
                  <c:v>-2.4700000000000002</c:v>
                </c:pt>
                <c:pt idx="2552">
                  <c:v>-2.5499999999999998</c:v>
                </c:pt>
                <c:pt idx="2553">
                  <c:v>-2.5499999999999998</c:v>
                </c:pt>
                <c:pt idx="2554">
                  <c:v>-2.59</c:v>
                </c:pt>
                <c:pt idx="2555">
                  <c:v>-2.61</c:v>
                </c:pt>
                <c:pt idx="2556">
                  <c:v>-2.62</c:v>
                </c:pt>
                <c:pt idx="2557">
                  <c:v>-2.67</c:v>
                </c:pt>
                <c:pt idx="2558">
                  <c:v>-2.84</c:v>
                </c:pt>
                <c:pt idx="2559">
                  <c:v>-2.78</c:v>
                </c:pt>
                <c:pt idx="2560">
                  <c:v>-2.87</c:v>
                </c:pt>
                <c:pt idx="2561">
                  <c:v>-3.01</c:v>
                </c:pt>
                <c:pt idx="2562">
                  <c:v>-2.87</c:v>
                </c:pt>
                <c:pt idx="2563">
                  <c:v>-2.6</c:v>
                </c:pt>
                <c:pt idx="2564">
                  <c:v>-2.78</c:v>
                </c:pt>
                <c:pt idx="2565">
                  <c:v>-2.92</c:v>
                </c:pt>
                <c:pt idx="2566">
                  <c:v>-2.68</c:v>
                </c:pt>
                <c:pt idx="2567">
                  <c:v>-2.8</c:v>
                </c:pt>
                <c:pt idx="2568">
                  <c:v>-3</c:v>
                </c:pt>
                <c:pt idx="2569">
                  <c:v>-3</c:v>
                </c:pt>
                <c:pt idx="2570">
                  <c:v>-2.67</c:v>
                </c:pt>
                <c:pt idx="2571">
                  <c:v>-2.73</c:v>
                </c:pt>
                <c:pt idx="2572">
                  <c:v>-2.23</c:v>
                </c:pt>
                <c:pt idx="2573">
                  <c:v>-2.0699999999999998</c:v>
                </c:pt>
                <c:pt idx="2574">
                  <c:v>-2.13</c:v>
                </c:pt>
                <c:pt idx="2575">
                  <c:v>-2.62</c:v>
                </c:pt>
                <c:pt idx="2576">
                  <c:v>-2.54</c:v>
                </c:pt>
                <c:pt idx="2577">
                  <c:v>-2.12</c:v>
                </c:pt>
                <c:pt idx="2578">
                  <c:v>-1.78</c:v>
                </c:pt>
                <c:pt idx="2579">
                  <c:v>-1.54</c:v>
                </c:pt>
                <c:pt idx="2580">
                  <c:v>-1.46</c:v>
                </c:pt>
                <c:pt idx="2581">
                  <c:v>-1.43</c:v>
                </c:pt>
                <c:pt idx="2582">
                  <c:v>-1.78</c:v>
                </c:pt>
                <c:pt idx="2583">
                  <c:v>-1.81</c:v>
                </c:pt>
                <c:pt idx="2584">
                  <c:v>-1.81</c:v>
                </c:pt>
                <c:pt idx="2585">
                  <c:v>-1.76</c:v>
                </c:pt>
                <c:pt idx="2586">
                  <c:v>-1.59</c:v>
                </c:pt>
                <c:pt idx="2587">
                  <c:v>-1.51</c:v>
                </c:pt>
                <c:pt idx="2588">
                  <c:v>-2.08</c:v>
                </c:pt>
                <c:pt idx="2589">
                  <c:v>-1.89</c:v>
                </c:pt>
                <c:pt idx="2590">
                  <c:v>-1.93</c:v>
                </c:pt>
                <c:pt idx="2591">
                  <c:v>-1.69</c:v>
                </c:pt>
                <c:pt idx="2592">
                  <c:v>-1.39</c:v>
                </c:pt>
                <c:pt idx="2593">
                  <c:v>-1.4</c:v>
                </c:pt>
                <c:pt idx="2594">
                  <c:v>-1.81</c:v>
                </c:pt>
                <c:pt idx="2595">
                  <c:v>-2.19</c:v>
                </c:pt>
                <c:pt idx="2596">
                  <c:v>-2.14</c:v>
                </c:pt>
                <c:pt idx="2597">
                  <c:v>-1.94</c:v>
                </c:pt>
                <c:pt idx="2598">
                  <c:v>-1.73</c:v>
                </c:pt>
                <c:pt idx="2599">
                  <c:v>-1.46</c:v>
                </c:pt>
                <c:pt idx="2600">
                  <c:v>-0.73</c:v>
                </c:pt>
                <c:pt idx="2601">
                  <c:v>-1.2</c:v>
                </c:pt>
                <c:pt idx="2602">
                  <c:v>-1.77</c:v>
                </c:pt>
                <c:pt idx="2603">
                  <c:v>-1.92</c:v>
                </c:pt>
                <c:pt idx="2604">
                  <c:v>-1.92</c:v>
                </c:pt>
                <c:pt idx="2605">
                  <c:v>-1.69</c:v>
                </c:pt>
                <c:pt idx="2606">
                  <c:v>-1.5</c:v>
                </c:pt>
                <c:pt idx="2607">
                  <c:v>-2.27</c:v>
                </c:pt>
                <c:pt idx="2608">
                  <c:v>-2.66</c:v>
                </c:pt>
                <c:pt idx="2609">
                  <c:v>-2.98</c:v>
                </c:pt>
                <c:pt idx="2610">
                  <c:v>-2.59</c:v>
                </c:pt>
                <c:pt idx="2611">
                  <c:v>-2.4700000000000002</c:v>
                </c:pt>
                <c:pt idx="2612">
                  <c:v>-2.88</c:v>
                </c:pt>
                <c:pt idx="2613">
                  <c:v>-3.06</c:v>
                </c:pt>
                <c:pt idx="2614">
                  <c:v>-3.13</c:v>
                </c:pt>
                <c:pt idx="2615">
                  <c:v>-2.75</c:v>
                </c:pt>
                <c:pt idx="2616">
                  <c:v>-2.87</c:v>
                </c:pt>
                <c:pt idx="2617">
                  <c:v>-2.75</c:v>
                </c:pt>
                <c:pt idx="2618">
                  <c:v>-3.11</c:v>
                </c:pt>
                <c:pt idx="2619">
                  <c:v>-3.3</c:v>
                </c:pt>
                <c:pt idx="2620">
                  <c:v>-3.18</c:v>
                </c:pt>
                <c:pt idx="2621">
                  <c:v>-2.78</c:v>
                </c:pt>
                <c:pt idx="2622">
                  <c:v>-2.85</c:v>
                </c:pt>
                <c:pt idx="2623">
                  <c:v>-3</c:v>
                </c:pt>
                <c:pt idx="2624">
                  <c:v>-2.71</c:v>
                </c:pt>
                <c:pt idx="2625">
                  <c:v>-2.0099999999999998</c:v>
                </c:pt>
                <c:pt idx="2626">
                  <c:v>-1.74</c:v>
                </c:pt>
                <c:pt idx="2627">
                  <c:v>-1.49</c:v>
                </c:pt>
                <c:pt idx="2628">
                  <c:v>-1</c:v>
                </c:pt>
                <c:pt idx="2629">
                  <c:v>-0.71</c:v>
                </c:pt>
                <c:pt idx="2630">
                  <c:v>-0.7</c:v>
                </c:pt>
                <c:pt idx="2631">
                  <c:v>-0.63</c:v>
                </c:pt>
                <c:pt idx="2632">
                  <c:v>-0.87</c:v>
                </c:pt>
                <c:pt idx="2633">
                  <c:v>-1.1100000000000001</c:v>
                </c:pt>
                <c:pt idx="2634">
                  <c:v>-1.02</c:v>
                </c:pt>
                <c:pt idx="2635">
                  <c:v>-0.97</c:v>
                </c:pt>
                <c:pt idx="2636">
                  <c:v>-1.55</c:v>
                </c:pt>
                <c:pt idx="2637">
                  <c:v>-1.64</c:v>
                </c:pt>
                <c:pt idx="2638">
                  <c:v>-1.69</c:v>
                </c:pt>
                <c:pt idx="2639">
                  <c:v>-1.6</c:v>
                </c:pt>
                <c:pt idx="2640">
                  <c:v>-1.76</c:v>
                </c:pt>
                <c:pt idx="2641">
                  <c:v>-1.52</c:v>
                </c:pt>
                <c:pt idx="2642">
                  <c:v>-1.26</c:v>
                </c:pt>
                <c:pt idx="2643">
                  <c:v>-1.1000000000000001</c:v>
                </c:pt>
                <c:pt idx="2644">
                  <c:v>-0.95</c:v>
                </c:pt>
                <c:pt idx="2645">
                  <c:v>-0.97</c:v>
                </c:pt>
                <c:pt idx="2646">
                  <c:v>-1.1599999999999999</c:v>
                </c:pt>
                <c:pt idx="2647">
                  <c:v>-1.37</c:v>
                </c:pt>
                <c:pt idx="2648">
                  <c:v>-1.9</c:v>
                </c:pt>
                <c:pt idx="2649">
                  <c:v>-2.57</c:v>
                </c:pt>
                <c:pt idx="2650">
                  <c:v>-2.37</c:v>
                </c:pt>
                <c:pt idx="2651">
                  <c:v>-2.34</c:v>
                </c:pt>
                <c:pt idx="2652">
                  <c:v>-2.34</c:v>
                </c:pt>
                <c:pt idx="2653">
                  <c:v>-2.5499999999999998</c:v>
                </c:pt>
                <c:pt idx="2654">
                  <c:v>-2.93</c:v>
                </c:pt>
                <c:pt idx="2655">
                  <c:v>-3.14</c:v>
                </c:pt>
                <c:pt idx="2656">
                  <c:v>-3.44</c:v>
                </c:pt>
                <c:pt idx="2657">
                  <c:v>-3.66</c:v>
                </c:pt>
                <c:pt idx="2658">
                  <c:v>-3.5</c:v>
                </c:pt>
                <c:pt idx="2659">
                  <c:v>-3.36</c:v>
                </c:pt>
                <c:pt idx="2660">
                  <c:v>-3.18</c:v>
                </c:pt>
                <c:pt idx="2661">
                  <c:v>-3.13</c:v>
                </c:pt>
                <c:pt idx="2662">
                  <c:v>-2.82</c:v>
                </c:pt>
                <c:pt idx="2663">
                  <c:v>-2.81</c:v>
                </c:pt>
                <c:pt idx="2664">
                  <c:v>-2.4900000000000002</c:v>
                </c:pt>
                <c:pt idx="2665">
                  <c:v>-2.4900000000000002</c:v>
                </c:pt>
                <c:pt idx="2666">
                  <c:v>-2.68</c:v>
                </c:pt>
                <c:pt idx="2667">
                  <c:v>-3.08</c:v>
                </c:pt>
                <c:pt idx="2668">
                  <c:v>-3.2</c:v>
                </c:pt>
                <c:pt idx="2669">
                  <c:v>-2.99</c:v>
                </c:pt>
                <c:pt idx="2670">
                  <c:v>-2.81</c:v>
                </c:pt>
                <c:pt idx="2671">
                  <c:v>-2.61</c:v>
                </c:pt>
                <c:pt idx="2672">
                  <c:v>-2.67</c:v>
                </c:pt>
                <c:pt idx="2673">
                  <c:v>-2.42</c:v>
                </c:pt>
                <c:pt idx="2674">
                  <c:v>-2.34</c:v>
                </c:pt>
                <c:pt idx="2675">
                  <c:v>-2.44</c:v>
                </c:pt>
                <c:pt idx="2676">
                  <c:v>-2.77</c:v>
                </c:pt>
                <c:pt idx="2677">
                  <c:v>-3.04</c:v>
                </c:pt>
                <c:pt idx="2678">
                  <c:v>-3.16</c:v>
                </c:pt>
                <c:pt idx="2679">
                  <c:v>-2.75</c:v>
                </c:pt>
                <c:pt idx="2680">
                  <c:v>-2.37</c:v>
                </c:pt>
                <c:pt idx="2681">
                  <c:v>-2.09</c:v>
                </c:pt>
                <c:pt idx="2682">
                  <c:v>-2</c:v>
                </c:pt>
                <c:pt idx="2683">
                  <c:v>-1.89</c:v>
                </c:pt>
                <c:pt idx="2684">
                  <c:v>-1.94</c:v>
                </c:pt>
                <c:pt idx="2685">
                  <c:v>-2.11</c:v>
                </c:pt>
                <c:pt idx="2686">
                  <c:v>-2.11</c:v>
                </c:pt>
                <c:pt idx="2687">
                  <c:v>-2.0499999999999998</c:v>
                </c:pt>
                <c:pt idx="2688">
                  <c:v>-1.93</c:v>
                </c:pt>
                <c:pt idx="2689">
                  <c:v>-2.2400000000000002</c:v>
                </c:pt>
                <c:pt idx="2690">
                  <c:v>-1.41</c:v>
                </c:pt>
                <c:pt idx="2691">
                  <c:v>-0.8</c:v>
                </c:pt>
                <c:pt idx="2692">
                  <c:v>-0.9</c:v>
                </c:pt>
                <c:pt idx="2693">
                  <c:v>-1.44</c:v>
                </c:pt>
                <c:pt idx="2694">
                  <c:v>-1.78</c:v>
                </c:pt>
                <c:pt idx="2695">
                  <c:v>-1.5</c:v>
                </c:pt>
                <c:pt idx="2696">
                  <c:v>-1.58</c:v>
                </c:pt>
                <c:pt idx="2697">
                  <c:v>-1.72</c:v>
                </c:pt>
                <c:pt idx="2698">
                  <c:v>-1.67</c:v>
                </c:pt>
                <c:pt idx="2699">
                  <c:v>-1.77</c:v>
                </c:pt>
                <c:pt idx="2700">
                  <c:v>-2.63</c:v>
                </c:pt>
                <c:pt idx="2701">
                  <c:v>-3.18</c:v>
                </c:pt>
                <c:pt idx="2702">
                  <c:v>-3.22</c:v>
                </c:pt>
                <c:pt idx="2703">
                  <c:v>-3</c:v>
                </c:pt>
                <c:pt idx="2704">
                  <c:v>-3.11</c:v>
                </c:pt>
                <c:pt idx="2705">
                  <c:v>-3.35</c:v>
                </c:pt>
                <c:pt idx="2706">
                  <c:v>-3.46</c:v>
                </c:pt>
                <c:pt idx="2707">
                  <c:v>-3.46</c:v>
                </c:pt>
                <c:pt idx="2708">
                  <c:v>-3.27</c:v>
                </c:pt>
                <c:pt idx="2709">
                  <c:v>-2.94</c:v>
                </c:pt>
                <c:pt idx="2710">
                  <c:v>-2.76</c:v>
                </c:pt>
                <c:pt idx="2711">
                  <c:v>-2.5299999999999998</c:v>
                </c:pt>
                <c:pt idx="2712">
                  <c:v>-2.38</c:v>
                </c:pt>
                <c:pt idx="2713">
                  <c:v>-2.29</c:v>
                </c:pt>
                <c:pt idx="2714">
                  <c:v>-1.85</c:v>
                </c:pt>
                <c:pt idx="2715">
                  <c:v>-1.94</c:v>
                </c:pt>
                <c:pt idx="2716">
                  <c:v>-2.33</c:v>
                </c:pt>
                <c:pt idx="2717">
                  <c:v>-2.66</c:v>
                </c:pt>
                <c:pt idx="2718">
                  <c:v>-2.21</c:v>
                </c:pt>
                <c:pt idx="2719">
                  <c:v>-2.0699999999999998</c:v>
                </c:pt>
                <c:pt idx="2720">
                  <c:v>-2.4</c:v>
                </c:pt>
                <c:pt idx="2721">
                  <c:v>-2.23</c:v>
                </c:pt>
                <c:pt idx="2722">
                  <c:v>-1.67</c:v>
                </c:pt>
                <c:pt idx="2723">
                  <c:v>-1.6</c:v>
                </c:pt>
                <c:pt idx="2724">
                  <c:v>-1.08</c:v>
                </c:pt>
                <c:pt idx="2725">
                  <c:v>-0.34</c:v>
                </c:pt>
                <c:pt idx="2726">
                  <c:v>-0.35</c:v>
                </c:pt>
                <c:pt idx="2727">
                  <c:v>-0.89</c:v>
                </c:pt>
                <c:pt idx="2728">
                  <c:v>-1.63</c:v>
                </c:pt>
                <c:pt idx="2729">
                  <c:v>-2.4300000000000002</c:v>
                </c:pt>
                <c:pt idx="2730">
                  <c:v>-2.5499999999999998</c:v>
                </c:pt>
                <c:pt idx="2731">
                  <c:v>-2.25</c:v>
                </c:pt>
                <c:pt idx="2732">
                  <c:v>-1.83</c:v>
                </c:pt>
                <c:pt idx="2733">
                  <c:v>-1.31</c:v>
                </c:pt>
                <c:pt idx="2734">
                  <c:v>-1.3</c:v>
                </c:pt>
                <c:pt idx="2735">
                  <c:v>-1.1599999999999999</c:v>
                </c:pt>
                <c:pt idx="2736">
                  <c:v>-1.04</c:v>
                </c:pt>
                <c:pt idx="2737">
                  <c:v>-0.59</c:v>
                </c:pt>
                <c:pt idx="2738">
                  <c:v>-0.78</c:v>
                </c:pt>
                <c:pt idx="2739">
                  <c:v>-1.44</c:v>
                </c:pt>
                <c:pt idx="2740">
                  <c:v>-1.75</c:v>
                </c:pt>
                <c:pt idx="2741">
                  <c:v>-1.78</c:v>
                </c:pt>
                <c:pt idx="2742">
                  <c:v>-1.96</c:v>
                </c:pt>
                <c:pt idx="2743">
                  <c:v>-2.0499999999999998</c:v>
                </c:pt>
                <c:pt idx="2744">
                  <c:v>-2.13</c:v>
                </c:pt>
                <c:pt idx="2745">
                  <c:v>-2.12</c:v>
                </c:pt>
                <c:pt idx="2746">
                  <c:v>-1.92</c:v>
                </c:pt>
                <c:pt idx="2747">
                  <c:v>-2.17</c:v>
                </c:pt>
                <c:pt idx="2748">
                  <c:v>-2.41</c:v>
                </c:pt>
                <c:pt idx="2749">
                  <c:v>-2.48</c:v>
                </c:pt>
                <c:pt idx="2750">
                  <c:v>-2.06</c:v>
                </c:pt>
                <c:pt idx="2751">
                  <c:v>-2.5</c:v>
                </c:pt>
                <c:pt idx="2752">
                  <c:v>-3.09</c:v>
                </c:pt>
                <c:pt idx="2753">
                  <c:v>-3.12</c:v>
                </c:pt>
                <c:pt idx="2754">
                  <c:v>-3.35</c:v>
                </c:pt>
                <c:pt idx="2755">
                  <c:v>-3.17</c:v>
                </c:pt>
                <c:pt idx="2756">
                  <c:v>-3.53</c:v>
                </c:pt>
                <c:pt idx="2757">
                  <c:v>-3.75</c:v>
                </c:pt>
                <c:pt idx="2758">
                  <c:v>-3.59</c:v>
                </c:pt>
                <c:pt idx="2759">
                  <c:v>-3.35</c:v>
                </c:pt>
                <c:pt idx="2760">
                  <c:v>-3.14</c:v>
                </c:pt>
                <c:pt idx="2761">
                  <c:v>-2.42</c:v>
                </c:pt>
                <c:pt idx="2762">
                  <c:v>-2.31</c:v>
                </c:pt>
                <c:pt idx="2763">
                  <c:v>-2.66</c:v>
                </c:pt>
                <c:pt idx="2764">
                  <c:v>-2.74</c:v>
                </c:pt>
                <c:pt idx="2765">
                  <c:v>-2.68</c:v>
                </c:pt>
                <c:pt idx="2766">
                  <c:v>-2.5099999999999998</c:v>
                </c:pt>
                <c:pt idx="2767">
                  <c:v>-2.27</c:v>
                </c:pt>
                <c:pt idx="2768">
                  <c:v>-2.4</c:v>
                </c:pt>
                <c:pt idx="2769">
                  <c:v>-2.58</c:v>
                </c:pt>
                <c:pt idx="2770">
                  <c:v>-2.4</c:v>
                </c:pt>
                <c:pt idx="2771">
                  <c:v>-2.39</c:v>
                </c:pt>
                <c:pt idx="2772">
                  <c:v>-2.19</c:v>
                </c:pt>
                <c:pt idx="2773">
                  <c:v>-2.25</c:v>
                </c:pt>
                <c:pt idx="2774">
                  <c:v>-2.4500000000000002</c:v>
                </c:pt>
                <c:pt idx="2775">
                  <c:v>-2.4900000000000002</c:v>
                </c:pt>
                <c:pt idx="2776">
                  <c:v>-2.63</c:v>
                </c:pt>
                <c:pt idx="2777">
                  <c:v>-2.5499999999999998</c:v>
                </c:pt>
                <c:pt idx="2778">
                  <c:v>-2.35</c:v>
                </c:pt>
                <c:pt idx="2779">
                  <c:v>-2</c:v>
                </c:pt>
                <c:pt idx="2780">
                  <c:v>-2.0499999999999998</c:v>
                </c:pt>
                <c:pt idx="2781">
                  <c:v>-2.02</c:v>
                </c:pt>
                <c:pt idx="2782">
                  <c:v>-2.27</c:v>
                </c:pt>
                <c:pt idx="2783">
                  <c:v>-2.8</c:v>
                </c:pt>
                <c:pt idx="2784">
                  <c:v>-2.88</c:v>
                </c:pt>
                <c:pt idx="2785">
                  <c:v>-2.8</c:v>
                </c:pt>
                <c:pt idx="2786">
                  <c:v>-2.68</c:v>
                </c:pt>
                <c:pt idx="2787">
                  <c:v>-2.48</c:v>
                </c:pt>
                <c:pt idx="2788">
                  <c:v>-2.38</c:v>
                </c:pt>
                <c:pt idx="2789">
                  <c:v>-2.29</c:v>
                </c:pt>
                <c:pt idx="2790">
                  <c:v>-1.94</c:v>
                </c:pt>
                <c:pt idx="2791">
                  <c:v>-1.75</c:v>
                </c:pt>
                <c:pt idx="2792">
                  <c:v>-1.78</c:v>
                </c:pt>
                <c:pt idx="2793">
                  <c:v>-1.89</c:v>
                </c:pt>
                <c:pt idx="2794">
                  <c:v>-2.4500000000000002</c:v>
                </c:pt>
                <c:pt idx="2795">
                  <c:v>-2.68</c:v>
                </c:pt>
                <c:pt idx="2796">
                  <c:v>-2.35</c:v>
                </c:pt>
                <c:pt idx="2797">
                  <c:v>-2.4700000000000002</c:v>
                </c:pt>
                <c:pt idx="2798">
                  <c:v>-3.19</c:v>
                </c:pt>
                <c:pt idx="2799">
                  <c:v>-3.15</c:v>
                </c:pt>
                <c:pt idx="2800">
                  <c:v>-3.15</c:v>
                </c:pt>
                <c:pt idx="2801">
                  <c:v>-2.82</c:v>
                </c:pt>
                <c:pt idx="2802">
                  <c:v>-2.4500000000000002</c:v>
                </c:pt>
                <c:pt idx="2803">
                  <c:v>-2.16</c:v>
                </c:pt>
                <c:pt idx="2804">
                  <c:v>-1.99</c:v>
                </c:pt>
                <c:pt idx="2805">
                  <c:v>-1.92</c:v>
                </c:pt>
                <c:pt idx="2806">
                  <c:v>-1.71</c:v>
                </c:pt>
                <c:pt idx="2807">
                  <c:v>-2.16</c:v>
                </c:pt>
                <c:pt idx="2808">
                  <c:v>-2.64</c:v>
                </c:pt>
                <c:pt idx="2809">
                  <c:v>-2.97</c:v>
                </c:pt>
                <c:pt idx="2810">
                  <c:v>-2.78</c:v>
                </c:pt>
                <c:pt idx="2811">
                  <c:v>-3.1</c:v>
                </c:pt>
                <c:pt idx="2812">
                  <c:v>-3.11</c:v>
                </c:pt>
                <c:pt idx="2813">
                  <c:v>-2.97</c:v>
                </c:pt>
                <c:pt idx="2814">
                  <c:v>-3.02</c:v>
                </c:pt>
                <c:pt idx="2815">
                  <c:v>-2.98</c:v>
                </c:pt>
                <c:pt idx="2816">
                  <c:v>-2.98</c:v>
                </c:pt>
                <c:pt idx="2817">
                  <c:v>-2.91</c:v>
                </c:pt>
                <c:pt idx="2818">
                  <c:v>-3.03</c:v>
                </c:pt>
                <c:pt idx="2819">
                  <c:v>-2.8</c:v>
                </c:pt>
                <c:pt idx="2820">
                  <c:v>-2.89</c:v>
                </c:pt>
                <c:pt idx="2821">
                  <c:v>-2.69</c:v>
                </c:pt>
                <c:pt idx="2822">
                  <c:v>-2.57</c:v>
                </c:pt>
                <c:pt idx="2823">
                  <c:v>-2.17</c:v>
                </c:pt>
                <c:pt idx="2824">
                  <c:v>-1.89</c:v>
                </c:pt>
                <c:pt idx="2825">
                  <c:v>-2.29</c:v>
                </c:pt>
                <c:pt idx="2826">
                  <c:v>-2.27</c:v>
                </c:pt>
                <c:pt idx="2827">
                  <c:v>-1.83</c:v>
                </c:pt>
                <c:pt idx="2828">
                  <c:v>-1.55</c:v>
                </c:pt>
                <c:pt idx="2829">
                  <c:v>-1.84</c:v>
                </c:pt>
                <c:pt idx="2830">
                  <c:v>-2.0499999999999998</c:v>
                </c:pt>
                <c:pt idx="2831">
                  <c:v>-2.4700000000000002</c:v>
                </c:pt>
                <c:pt idx="2832">
                  <c:v>-2.89</c:v>
                </c:pt>
                <c:pt idx="2833">
                  <c:v>-2.83</c:v>
                </c:pt>
                <c:pt idx="2834">
                  <c:v>-2.52</c:v>
                </c:pt>
                <c:pt idx="2835">
                  <c:v>-2.2200000000000002</c:v>
                </c:pt>
                <c:pt idx="2836">
                  <c:v>-1.91</c:v>
                </c:pt>
                <c:pt idx="2837">
                  <c:v>-1.8</c:v>
                </c:pt>
                <c:pt idx="2838">
                  <c:v>-1.44</c:v>
                </c:pt>
                <c:pt idx="2839">
                  <c:v>-1.28</c:v>
                </c:pt>
                <c:pt idx="2840">
                  <c:v>-1.18</c:v>
                </c:pt>
                <c:pt idx="2841">
                  <c:v>-1.06</c:v>
                </c:pt>
                <c:pt idx="2842">
                  <c:v>-0.65</c:v>
                </c:pt>
                <c:pt idx="2843">
                  <c:v>-0.19</c:v>
                </c:pt>
                <c:pt idx="2844">
                  <c:v>-0.47</c:v>
                </c:pt>
                <c:pt idx="2845">
                  <c:v>-0.34</c:v>
                </c:pt>
                <c:pt idx="2846">
                  <c:v>-0.95</c:v>
                </c:pt>
                <c:pt idx="2847">
                  <c:v>-2.17</c:v>
                </c:pt>
                <c:pt idx="2848">
                  <c:v>-2.59</c:v>
                </c:pt>
                <c:pt idx="2849">
                  <c:v>-2.63</c:v>
                </c:pt>
                <c:pt idx="2850">
                  <c:v>-2.65</c:v>
                </c:pt>
                <c:pt idx="2851">
                  <c:v>-2.31</c:v>
                </c:pt>
                <c:pt idx="2852">
                  <c:v>-2.86</c:v>
                </c:pt>
                <c:pt idx="2853">
                  <c:v>-3</c:v>
                </c:pt>
                <c:pt idx="2854">
                  <c:v>-2.83</c:v>
                </c:pt>
                <c:pt idx="2855">
                  <c:v>-3.11</c:v>
                </c:pt>
                <c:pt idx="2856">
                  <c:v>-2.64</c:v>
                </c:pt>
                <c:pt idx="2857">
                  <c:v>-2.79</c:v>
                </c:pt>
                <c:pt idx="2858">
                  <c:v>-3.33</c:v>
                </c:pt>
                <c:pt idx="2859">
                  <c:v>-3.27</c:v>
                </c:pt>
                <c:pt idx="2860">
                  <c:v>-2.99</c:v>
                </c:pt>
                <c:pt idx="2861">
                  <c:v>-2.36</c:v>
                </c:pt>
                <c:pt idx="2862">
                  <c:v>-2.0499999999999998</c:v>
                </c:pt>
                <c:pt idx="2863">
                  <c:v>-2.29</c:v>
                </c:pt>
                <c:pt idx="2864">
                  <c:v>-2.4300000000000002</c:v>
                </c:pt>
                <c:pt idx="2865">
                  <c:v>-2.68</c:v>
                </c:pt>
                <c:pt idx="2866">
                  <c:v>-2.4300000000000002</c:v>
                </c:pt>
                <c:pt idx="2867">
                  <c:v>-2.11</c:v>
                </c:pt>
                <c:pt idx="2868">
                  <c:v>-1.69</c:v>
                </c:pt>
                <c:pt idx="2869">
                  <c:v>-1.35</c:v>
                </c:pt>
                <c:pt idx="2870">
                  <c:v>-1.18</c:v>
                </c:pt>
                <c:pt idx="2871">
                  <c:v>-1.18</c:v>
                </c:pt>
                <c:pt idx="2872">
                  <c:v>-1.01</c:v>
                </c:pt>
                <c:pt idx="2873">
                  <c:v>-0.73</c:v>
                </c:pt>
                <c:pt idx="2874">
                  <c:v>-1</c:v>
                </c:pt>
                <c:pt idx="2875">
                  <c:v>-1.21</c:v>
                </c:pt>
                <c:pt idx="2876">
                  <c:v>-1.51</c:v>
                </c:pt>
                <c:pt idx="2877">
                  <c:v>-1.64</c:v>
                </c:pt>
                <c:pt idx="2878">
                  <c:v>-1.33</c:v>
                </c:pt>
                <c:pt idx="2879">
                  <c:v>-1.41</c:v>
                </c:pt>
                <c:pt idx="2880">
                  <c:v>-1.64</c:v>
                </c:pt>
                <c:pt idx="2881">
                  <c:v>-1.69</c:v>
                </c:pt>
                <c:pt idx="2882">
                  <c:v>-2.04</c:v>
                </c:pt>
                <c:pt idx="2883">
                  <c:v>-2.3199999999999998</c:v>
                </c:pt>
                <c:pt idx="2884">
                  <c:v>-2.11</c:v>
                </c:pt>
                <c:pt idx="2885">
                  <c:v>-2.41</c:v>
                </c:pt>
                <c:pt idx="2886">
                  <c:v>-2.3199999999999998</c:v>
                </c:pt>
                <c:pt idx="2887">
                  <c:v>-2.13</c:v>
                </c:pt>
                <c:pt idx="2888">
                  <c:v>-1.75</c:v>
                </c:pt>
                <c:pt idx="2889">
                  <c:v>-1.98</c:v>
                </c:pt>
                <c:pt idx="2890">
                  <c:v>-1.98</c:v>
                </c:pt>
                <c:pt idx="2891">
                  <c:v>-2.02</c:v>
                </c:pt>
                <c:pt idx="2892">
                  <c:v>-2.09</c:v>
                </c:pt>
                <c:pt idx="2893">
                  <c:v>-1.99</c:v>
                </c:pt>
                <c:pt idx="2894">
                  <c:v>-1.62</c:v>
                </c:pt>
                <c:pt idx="2895">
                  <c:v>-1.31</c:v>
                </c:pt>
                <c:pt idx="2896">
                  <c:v>-1.1399999999999999</c:v>
                </c:pt>
                <c:pt idx="2897">
                  <c:v>-1.21</c:v>
                </c:pt>
                <c:pt idx="2898">
                  <c:v>-1.31</c:v>
                </c:pt>
                <c:pt idx="2899">
                  <c:v>-1.88</c:v>
                </c:pt>
                <c:pt idx="2900">
                  <c:v>-1.94</c:v>
                </c:pt>
                <c:pt idx="2901">
                  <c:v>-2.0299999999999998</c:v>
                </c:pt>
                <c:pt idx="2902">
                  <c:v>-1.77</c:v>
                </c:pt>
                <c:pt idx="2903">
                  <c:v>-1.29</c:v>
                </c:pt>
                <c:pt idx="2904">
                  <c:v>-0.89</c:v>
                </c:pt>
                <c:pt idx="2905">
                  <c:v>-0.83</c:v>
                </c:pt>
                <c:pt idx="2906">
                  <c:v>-1.02</c:v>
                </c:pt>
                <c:pt idx="2907">
                  <c:v>-0.54</c:v>
                </c:pt>
                <c:pt idx="2908">
                  <c:v>-0.25</c:v>
                </c:pt>
                <c:pt idx="2909">
                  <c:v>-1.05</c:v>
                </c:pt>
                <c:pt idx="2910">
                  <c:v>-2.08</c:v>
                </c:pt>
                <c:pt idx="2911">
                  <c:v>-2.89</c:v>
                </c:pt>
                <c:pt idx="2912">
                  <c:v>-2.5099999999999998</c:v>
                </c:pt>
                <c:pt idx="2913">
                  <c:v>-1.65</c:v>
                </c:pt>
                <c:pt idx="2914">
                  <c:v>-1.29</c:v>
                </c:pt>
                <c:pt idx="2915">
                  <c:v>-1.46</c:v>
                </c:pt>
                <c:pt idx="2916">
                  <c:v>-1.73</c:v>
                </c:pt>
                <c:pt idx="2917">
                  <c:v>-1.73</c:v>
                </c:pt>
                <c:pt idx="2918">
                  <c:v>-1.31</c:v>
                </c:pt>
                <c:pt idx="2919">
                  <c:v>-1.22</c:v>
                </c:pt>
                <c:pt idx="2920">
                  <c:v>-1.66</c:v>
                </c:pt>
                <c:pt idx="2921">
                  <c:v>-1.43</c:v>
                </c:pt>
                <c:pt idx="2922">
                  <c:v>-1.38</c:v>
                </c:pt>
                <c:pt idx="2923">
                  <c:v>-1.39</c:v>
                </c:pt>
                <c:pt idx="2924">
                  <c:v>-1.27</c:v>
                </c:pt>
                <c:pt idx="2925">
                  <c:v>-1.4</c:v>
                </c:pt>
                <c:pt idx="2926">
                  <c:v>-1.45</c:v>
                </c:pt>
                <c:pt idx="2927">
                  <c:v>-1.63</c:v>
                </c:pt>
                <c:pt idx="2928">
                  <c:v>-1.68</c:v>
                </c:pt>
                <c:pt idx="2929">
                  <c:v>-1.66</c:v>
                </c:pt>
                <c:pt idx="2930">
                  <c:v>-1.9</c:v>
                </c:pt>
                <c:pt idx="2931">
                  <c:v>-1.67</c:v>
                </c:pt>
                <c:pt idx="2932">
                  <c:v>-1.44</c:v>
                </c:pt>
                <c:pt idx="2933">
                  <c:v>-1.44</c:v>
                </c:pt>
                <c:pt idx="2934">
                  <c:v>-1.3</c:v>
                </c:pt>
                <c:pt idx="2935">
                  <c:v>-1.08</c:v>
                </c:pt>
                <c:pt idx="2936">
                  <c:v>-1.46</c:v>
                </c:pt>
                <c:pt idx="2937">
                  <c:v>-2.11</c:v>
                </c:pt>
                <c:pt idx="2938">
                  <c:v>-2.33</c:v>
                </c:pt>
                <c:pt idx="2939">
                  <c:v>-1.72</c:v>
                </c:pt>
                <c:pt idx="2940">
                  <c:v>-1.42</c:v>
                </c:pt>
                <c:pt idx="2941">
                  <c:v>-0.99</c:v>
                </c:pt>
                <c:pt idx="2942">
                  <c:v>-0.77</c:v>
                </c:pt>
                <c:pt idx="2943">
                  <c:v>-1.03</c:v>
                </c:pt>
                <c:pt idx="2944">
                  <c:v>-0.52</c:v>
                </c:pt>
                <c:pt idx="2945">
                  <c:v>-0.48</c:v>
                </c:pt>
                <c:pt idx="2946">
                  <c:v>-0.54</c:v>
                </c:pt>
                <c:pt idx="2947">
                  <c:v>-0.69</c:v>
                </c:pt>
                <c:pt idx="2948">
                  <c:v>-0.76</c:v>
                </c:pt>
                <c:pt idx="2949">
                  <c:v>-0.75</c:v>
                </c:pt>
                <c:pt idx="2950">
                  <c:v>-0.91</c:v>
                </c:pt>
                <c:pt idx="2951">
                  <c:v>-1.24</c:v>
                </c:pt>
                <c:pt idx="2952">
                  <c:v>-1.1399999999999999</c:v>
                </c:pt>
                <c:pt idx="2953">
                  <c:v>-0.86</c:v>
                </c:pt>
                <c:pt idx="2954">
                  <c:v>-0.56999999999999995</c:v>
                </c:pt>
                <c:pt idx="2955">
                  <c:v>-0.33</c:v>
                </c:pt>
                <c:pt idx="2956">
                  <c:v>-0.24</c:v>
                </c:pt>
                <c:pt idx="2957">
                  <c:v>-0.11</c:v>
                </c:pt>
                <c:pt idx="2958">
                  <c:v>-0.72</c:v>
                </c:pt>
                <c:pt idx="2959">
                  <c:v>-1.08</c:v>
                </c:pt>
                <c:pt idx="2960">
                  <c:v>-1.77</c:v>
                </c:pt>
                <c:pt idx="2961">
                  <c:v>-1.2</c:v>
                </c:pt>
                <c:pt idx="2962">
                  <c:v>-1.37</c:v>
                </c:pt>
                <c:pt idx="2963">
                  <c:v>-1.47</c:v>
                </c:pt>
                <c:pt idx="2964">
                  <c:v>-1.43</c:v>
                </c:pt>
                <c:pt idx="2965">
                  <c:v>-1.62</c:v>
                </c:pt>
                <c:pt idx="2966">
                  <c:v>-2.2400000000000002</c:v>
                </c:pt>
                <c:pt idx="2967">
                  <c:v>-2.42</c:v>
                </c:pt>
                <c:pt idx="2968">
                  <c:v>-2.67</c:v>
                </c:pt>
                <c:pt idx="2969">
                  <c:v>-2.93</c:v>
                </c:pt>
                <c:pt idx="2970">
                  <c:v>-2.81</c:v>
                </c:pt>
                <c:pt idx="2971">
                  <c:v>-2.81</c:v>
                </c:pt>
                <c:pt idx="2972">
                  <c:v>-2.64</c:v>
                </c:pt>
                <c:pt idx="2973">
                  <c:v>-2.33</c:v>
                </c:pt>
                <c:pt idx="2974">
                  <c:v>-1.78</c:v>
                </c:pt>
                <c:pt idx="2975">
                  <c:v>-1.94</c:v>
                </c:pt>
                <c:pt idx="2976">
                  <c:v>-1.68</c:v>
                </c:pt>
                <c:pt idx="2977">
                  <c:v>-1.63</c:v>
                </c:pt>
                <c:pt idx="2978">
                  <c:v>-1.91</c:v>
                </c:pt>
                <c:pt idx="2979">
                  <c:v>-1.63</c:v>
                </c:pt>
                <c:pt idx="2980">
                  <c:v>-2.4</c:v>
                </c:pt>
                <c:pt idx="2981">
                  <c:v>-3.02</c:v>
                </c:pt>
                <c:pt idx="2982">
                  <c:v>-2.9</c:v>
                </c:pt>
                <c:pt idx="2983">
                  <c:v>-2.93</c:v>
                </c:pt>
                <c:pt idx="2984">
                  <c:v>-3.17</c:v>
                </c:pt>
                <c:pt idx="2985">
                  <c:v>-3.24</c:v>
                </c:pt>
                <c:pt idx="2986">
                  <c:v>-2.93</c:v>
                </c:pt>
                <c:pt idx="2987">
                  <c:v>-2.82</c:v>
                </c:pt>
                <c:pt idx="2988">
                  <c:v>-2.87</c:v>
                </c:pt>
                <c:pt idx="2989">
                  <c:v>-2.79</c:v>
                </c:pt>
                <c:pt idx="2990">
                  <c:v>-2.56</c:v>
                </c:pt>
                <c:pt idx="2991">
                  <c:v>-2.54</c:v>
                </c:pt>
                <c:pt idx="2992">
                  <c:v>-2.77</c:v>
                </c:pt>
                <c:pt idx="2993">
                  <c:v>-2.79</c:v>
                </c:pt>
                <c:pt idx="2994">
                  <c:v>-2.67</c:v>
                </c:pt>
                <c:pt idx="2995">
                  <c:v>-2.69</c:v>
                </c:pt>
                <c:pt idx="2996">
                  <c:v>-2.92</c:v>
                </c:pt>
                <c:pt idx="2997">
                  <c:v>-2.78</c:v>
                </c:pt>
                <c:pt idx="2998">
                  <c:v>-2.71</c:v>
                </c:pt>
                <c:pt idx="2999">
                  <c:v>-2.52</c:v>
                </c:pt>
                <c:pt idx="3000">
                  <c:v>-2.2999999999999998</c:v>
                </c:pt>
                <c:pt idx="3001">
                  <c:v>-2.44</c:v>
                </c:pt>
                <c:pt idx="3002">
                  <c:v>-2.33</c:v>
                </c:pt>
                <c:pt idx="3003">
                  <c:v>-1.91</c:v>
                </c:pt>
                <c:pt idx="3004">
                  <c:v>-1.47</c:v>
                </c:pt>
                <c:pt idx="3005">
                  <c:v>-1.31</c:v>
                </c:pt>
                <c:pt idx="3006">
                  <c:v>-1.19</c:v>
                </c:pt>
                <c:pt idx="3007">
                  <c:v>-1.6</c:v>
                </c:pt>
                <c:pt idx="3008">
                  <c:v>-2.0499999999999998</c:v>
                </c:pt>
                <c:pt idx="3009">
                  <c:v>-2.19</c:v>
                </c:pt>
                <c:pt idx="3010">
                  <c:v>-1.87</c:v>
                </c:pt>
                <c:pt idx="3011">
                  <c:v>-2.11</c:v>
                </c:pt>
                <c:pt idx="3012">
                  <c:v>-2.5499999999999998</c:v>
                </c:pt>
                <c:pt idx="3013">
                  <c:v>-2.66</c:v>
                </c:pt>
                <c:pt idx="3014">
                  <c:v>-2.63</c:v>
                </c:pt>
                <c:pt idx="3015">
                  <c:v>-2.54</c:v>
                </c:pt>
                <c:pt idx="3016">
                  <c:v>-2.44</c:v>
                </c:pt>
                <c:pt idx="3017">
                  <c:v>-2.09</c:v>
                </c:pt>
                <c:pt idx="3018">
                  <c:v>-2.91</c:v>
                </c:pt>
                <c:pt idx="3019">
                  <c:v>-2.94</c:v>
                </c:pt>
                <c:pt idx="3020">
                  <c:v>-2.64</c:v>
                </c:pt>
                <c:pt idx="3021">
                  <c:v>-2.42</c:v>
                </c:pt>
                <c:pt idx="3022">
                  <c:v>-2.2799999999999998</c:v>
                </c:pt>
                <c:pt idx="3023">
                  <c:v>-1.8</c:v>
                </c:pt>
                <c:pt idx="3024">
                  <c:v>-1.65</c:v>
                </c:pt>
                <c:pt idx="3025">
                  <c:v>-1.46</c:v>
                </c:pt>
                <c:pt idx="3026">
                  <c:v>-2.06</c:v>
                </c:pt>
                <c:pt idx="3027">
                  <c:v>-2.27</c:v>
                </c:pt>
                <c:pt idx="3028">
                  <c:v>-2.34</c:v>
                </c:pt>
                <c:pt idx="3029">
                  <c:v>-2.33</c:v>
                </c:pt>
                <c:pt idx="3030">
                  <c:v>-2.54</c:v>
                </c:pt>
                <c:pt idx="3031">
                  <c:v>-2.85</c:v>
                </c:pt>
                <c:pt idx="3032">
                  <c:v>-2.73</c:v>
                </c:pt>
                <c:pt idx="3033">
                  <c:v>-2.77</c:v>
                </c:pt>
                <c:pt idx="3034">
                  <c:v>-2.96</c:v>
                </c:pt>
                <c:pt idx="3035">
                  <c:v>-3.06</c:v>
                </c:pt>
                <c:pt idx="3036">
                  <c:v>-3.2</c:v>
                </c:pt>
                <c:pt idx="3037">
                  <c:v>-3.31</c:v>
                </c:pt>
                <c:pt idx="3038">
                  <c:v>-3.52</c:v>
                </c:pt>
                <c:pt idx="3039">
                  <c:v>-3.22</c:v>
                </c:pt>
                <c:pt idx="3040">
                  <c:v>-3.05</c:v>
                </c:pt>
                <c:pt idx="3041">
                  <c:v>-2.87</c:v>
                </c:pt>
                <c:pt idx="3042">
                  <c:v>-2.2000000000000002</c:v>
                </c:pt>
                <c:pt idx="3043">
                  <c:v>-2.0299999999999998</c:v>
                </c:pt>
                <c:pt idx="3044">
                  <c:v>-2.2200000000000002</c:v>
                </c:pt>
                <c:pt idx="3045">
                  <c:v>-1.94</c:v>
                </c:pt>
                <c:pt idx="3046">
                  <c:v>-2.2999999999999998</c:v>
                </c:pt>
                <c:pt idx="3047">
                  <c:v>-2.67</c:v>
                </c:pt>
                <c:pt idx="3048">
                  <c:v>-3.01</c:v>
                </c:pt>
                <c:pt idx="3049">
                  <c:v>-2.99</c:v>
                </c:pt>
                <c:pt idx="3050">
                  <c:v>-3.1</c:v>
                </c:pt>
                <c:pt idx="3051">
                  <c:v>-2.98</c:v>
                </c:pt>
                <c:pt idx="3052">
                  <c:v>-2.65</c:v>
                </c:pt>
                <c:pt idx="3053">
                  <c:v>-2.38</c:v>
                </c:pt>
                <c:pt idx="3054">
                  <c:v>-2.71</c:v>
                </c:pt>
                <c:pt idx="3055">
                  <c:v>-2.84</c:v>
                </c:pt>
                <c:pt idx="3056">
                  <c:v>-2.65</c:v>
                </c:pt>
                <c:pt idx="3057">
                  <c:v>-2.21</c:v>
                </c:pt>
                <c:pt idx="3058">
                  <c:v>-2.16</c:v>
                </c:pt>
                <c:pt idx="3059">
                  <c:v>-2.71</c:v>
                </c:pt>
                <c:pt idx="3060">
                  <c:v>-2.74</c:v>
                </c:pt>
                <c:pt idx="3061">
                  <c:v>-2.6</c:v>
                </c:pt>
                <c:pt idx="3062">
                  <c:v>-2.39</c:v>
                </c:pt>
                <c:pt idx="3063">
                  <c:v>-2.2799999999999998</c:v>
                </c:pt>
                <c:pt idx="3064">
                  <c:v>-2.11</c:v>
                </c:pt>
                <c:pt idx="3065">
                  <c:v>-2.11</c:v>
                </c:pt>
                <c:pt idx="3066">
                  <c:v>-1.95</c:v>
                </c:pt>
                <c:pt idx="3067">
                  <c:v>-1.95</c:v>
                </c:pt>
                <c:pt idx="3068">
                  <c:v>-2.37</c:v>
                </c:pt>
                <c:pt idx="3069">
                  <c:v>-2.27</c:v>
                </c:pt>
                <c:pt idx="3070">
                  <c:v>-1.78</c:v>
                </c:pt>
                <c:pt idx="3071">
                  <c:v>-2.02</c:v>
                </c:pt>
                <c:pt idx="3072">
                  <c:v>-2.2400000000000002</c:v>
                </c:pt>
                <c:pt idx="3073">
                  <c:v>-2.33</c:v>
                </c:pt>
                <c:pt idx="3074">
                  <c:v>-2.9</c:v>
                </c:pt>
                <c:pt idx="3075">
                  <c:v>-2.65</c:v>
                </c:pt>
                <c:pt idx="3076">
                  <c:v>-2.75</c:v>
                </c:pt>
                <c:pt idx="3077">
                  <c:v>-2.59</c:v>
                </c:pt>
                <c:pt idx="3078">
                  <c:v>-2.69</c:v>
                </c:pt>
                <c:pt idx="3079">
                  <c:v>-2.68</c:v>
                </c:pt>
                <c:pt idx="3080">
                  <c:v>-2.42</c:v>
                </c:pt>
                <c:pt idx="3081">
                  <c:v>-2.37</c:v>
                </c:pt>
                <c:pt idx="3082">
                  <c:v>-2.27</c:v>
                </c:pt>
                <c:pt idx="3083">
                  <c:v>-2.37</c:v>
                </c:pt>
                <c:pt idx="3084">
                  <c:v>-2.5499999999999998</c:v>
                </c:pt>
                <c:pt idx="3085">
                  <c:v>-2.64</c:v>
                </c:pt>
                <c:pt idx="3086">
                  <c:v>-1.79</c:v>
                </c:pt>
                <c:pt idx="3087">
                  <c:v>-2.34</c:v>
                </c:pt>
                <c:pt idx="3088">
                  <c:v>-2.95</c:v>
                </c:pt>
                <c:pt idx="3089">
                  <c:v>-3.13</c:v>
                </c:pt>
                <c:pt idx="3090">
                  <c:v>-3.14</c:v>
                </c:pt>
                <c:pt idx="3091">
                  <c:v>-2.86</c:v>
                </c:pt>
                <c:pt idx="3092">
                  <c:v>-2.94</c:v>
                </c:pt>
                <c:pt idx="3093">
                  <c:v>-3.19</c:v>
                </c:pt>
                <c:pt idx="3094">
                  <c:v>-3.24</c:v>
                </c:pt>
                <c:pt idx="3095">
                  <c:v>-2.88</c:v>
                </c:pt>
                <c:pt idx="3096">
                  <c:v>-2.66</c:v>
                </c:pt>
                <c:pt idx="3097">
                  <c:v>-2.67</c:v>
                </c:pt>
                <c:pt idx="3098">
                  <c:v>-2.4300000000000002</c:v>
                </c:pt>
                <c:pt idx="3099">
                  <c:v>-1.97</c:v>
                </c:pt>
                <c:pt idx="3100">
                  <c:v>-2.44</c:v>
                </c:pt>
                <c:pt idx="3101">
                  <c:v>-2.63</c:v>
                </c:pt>
                <c:pt idx="3102">
                  <c:v>-3.1</c:v>
                </c:pt>
                <c:pt idx="3103">
                  <c:v>-3.23</c:v>
                </c:pt>
                <c:pt idx="3104">
                  <c:v>-2.98</c:v>
                </c:pt>
                <c:pt idx="3105">
                  <c:v>-3.44</c:v>
                </c:pt>
                <c:pt idx="3106">
                  <c:v>-3.5</c:v>
                </c:pt>
                <c:pt idx="3107">
                  <c:v>-3.42</c:v>
                </c:pt>
                <c:pt idx="3108">
                  <c:v>-3.25</c:v>
                </c:pt>
                <c:pt idx="3109">
                  <c:v>-2.87</c:v>
                </c:pt>
                <c:pt idx="3110">
                  <c:v>-2.95</c:v>
                </c:pt>
                <c:pt idx="3111">
                  <c:v>-2.85</c:v>
                </c:pt>
                <c:pt idx="3112">
                  <c:v>-2.66</c:v>
                </c:pt>
                <c:pt idx="3113">
                  <c:v>-2.4700000000000002</c:v>
                </c:pt>
                <c:pt idx="3114">
                  <c:v>-2.2999999999999998</c:v>
                </c:pt>
                <c:pt idx="3115">
                  <c:v>-2.17</c:v>
                </c:pt>
                <c:pt idx="3116">
                  <c:v>-2</c:v>
                </c:pt>
                <c:pt idx="3117">
                  <c:v>-1.87</c:v>
                </c:pt>
                <c:pt idx="3118">
                  <c:v>-2.1</c:v>
                </c:pt>
                <c:pt idx="3119">
                  <c:v>-1.79</c:v>
                </c:pt>
                <c:pt idx="3120">
                  <c:v>-1.49</c:v>
                </c:pt>
                <c:pt idx="3121">
                  <c:v>-1.44</c:v>
                </c:pt>
                <c:pt idx="3122">
                  <c:v>-1.4</c:v>
                </c:pt>
                <c:pt idx="3123">
                  <c:v>-1.72</c:v>
                </c:pt>
                <c:pt idx="3124">
                  <c:v>-1.59</c:v>
                </c:pt>
                <c:pt idx="3125">
                  <c:v>-2.02</c:v>
                </c:pt>
                <c:pt idx="3126">
                  <c:v>-2.21</c:v>
                </c:pt>
                <c:pt idx="3127">
                  <c:v>-2.09</c:v>
                </c:pt>
                <c:pt idx="3128">
                  <c:v>-1.67</c:v>
                </c:pt>
                <c:pt idx="3129">
                  <c:v>-1.5</c:v>
                </c:pt>
                <c:pt idx="3130">
                  <c:v>-1.57</c:v>
                </c:pt>
                <c:pt idx="3131">
                  <c:v>-1.41</c:v>
                </c:pt>
                <c:pt idx="3132">
                  <c:v>-1.43</c:v>
                </c:pt>
                <c:pt idx="3133">
                  <c:v>-1.34</c:v>
                </c:pt>
                <c:pt idx="3134">
                  <c:v>-1.97</c:v>
                </c:pt>
                <c:pt idx="3135">
                  <c:v>-2.16</c:v>
                </c:pt>
                <c:pt idx="3136">
                  <c:v>-2.16</c:v>
                </c:pt>
                <c:pt idx="3137">
                  <c:v>-1.87</c:v>
                </c:pt>
                <c:pt idx="3138">
                  <c:v>-2.12</c:v>
                </c:pt>
                <c:pt idx="3139">
                  <c:v>-2.68</c:v>
                </c:pt>
                <c:pt idx="3140">
                  <c:v>-2.98</c:v>
                </c:pt>
                <c:pt idx="3141">
                  <c:v>-2.65</c:v>
                </c:pt>
                <c:pt idx="3142">
                  <c:v>-2.38</c:v>
                </c:pt>
                <c:pt idx="3143">
                  <c:v>-1.98</c:v>
                </c:pt>
                <c:pt idx="3144">
                  <c:v>-1.64</c:v>
                </c:pt>
                <c:pt idx="3145">
                  <c:v>-1.48</c:v>
                </c:pt>
                <c:pt idx="3146">
                  <c:v>-0.84</c:v>
                </c:pt>
                <c:pt idx="3147">
                  <c:v>-0.67</c:v>
                </c:pt>
                <c:pt idx="3148">
                  <c:v>-0.9</c:v>
                </c:pt>
                <c:pt idx="3149">
                  <c:v>-0.8</c:v>
                </c:pt>
                <c:pt idx="3150">
                  <c:v>-1.32</c:v>
                </c:pt>
                <c:pt idx="3151">
                  <c:v>-2.2200000000000002</c:v>
                </c:pt>
                <c:pt idx="3152">
                  <c:v>-2.31</c:v>
                </c:pt>
                <c:pt idx="3153">
                  <c:v>-2.11</c:v>
                </c:pt>
                <c:pt idx="3154">
                  <c:v>-2.1800000000000002</c:v>
                </c:pt>
                <c:pt idx="3155">
                  <c:v>-2.2599999999999998</c:v>
                </c:pt>
                <c:pt idx="3156">
                  <c:v>-2.04</c:v>
                </c:pt>
                <c:pt idx="3157">
                  <c:v>-1.82</c:v>
                </c:pt>
                <c:pt idx="3158">
                  <c:v>-1.49</c:v>
                </c:pt>
                <c:pt idx="3159">
                  <c:v>-1.22</c:v>
                </c:pt>
                <c:pt idx="3160">
                  <c:v>-0.64</c:v>
                </c:pt>
                <c:pt idx="3161">
                  <c:v>-1.5</c:v>
                </c:pt>
                <c:pt idx="3162">
                  <c:v>-2.09</c:v>
                </c:pt>
                <c:pt idx="3163">
                  <c:v>-2.0299999999999998</c:v>
                </c:pt>
                <c:pt idx="3164">
                  <c:v>-1.96</c:v>
                </c:pt>
                <c:pt idx="3165">
                  <c:v>-1.81</c:v>
                </c:pt>
                <c:pt idx="3166">
                  <c:v>-1.84</c:v>
                </c:pt>
                <c:pt idx="3167">
                  <c:v>-1.84</c:v>
                </c:pt>
                <c:pt idx="3168">
                  <c:v>-1.83</c:v>
                </c:pt>
                <c:pt idx="3169">
                  <c:v>-2.02</c:v>
                </c:pt>
                <c:pt idx="3170">
                  <c:v>-2.17</c:v>
                </c:pt>
                <c:pt idx="3171">
                  <c:v>-2.2200000000000002</c:v>
                </c:pt>
                <c:pt idx="3172">
                  <c:v>-1.93</c:v>
                </c:pt>
                <c:pt idx="3173">
                  <c:v>-1.92</c:v>
                </c:pt>
                <c:pt idx="3174">
                  <c:v>-1.88</c:v>
                </c:pt>
                <c:pt idx="3175">
                  <c:v>-1.93</c:v>
                </c:pt>
                <c:pt idx="3176">
                  <c:v>-2.1</c:v>
                </c:pt>
                <c:pt idx="3177">
                  <c:v>-2.27</c:v>
                </c:pt>
                <c:pt idx="3178">
                  <c:v>-2.25</c:v>
                </c:pt>
                <c:pt idx="3179">
                  <c:v>-2.09</c:v>
                </c:pt>
                <c:pt idx="3180">
                  <c:v>-2.15</c:v>
                </c:pt>
                <c:pt idx="3181">
                  <c:v>-2.21</c:v>
                </c:pt>
                <c:pt idx="3182">
                  <c:v>-2.02</c:v>
                </c:pt>
                <c:pt idx="3183">
                  <c:v>-1.35</c:v>
                </c:pt>
                <c:pt idx="3184">
                  <c:v>-1.66</c:v>
                </c:pt>
                <c:pt idx="3185">
                  <c:v>-1.54</c:v>
                </c:pt>
                <c:pt idx="3186">
                  <c:v>-1.36</c:v>
                </c:pt>
                <c:pt idx="3187">
                  <c:v>-1.1000000000000001</c:v>
                </c:pt>
                <c:pt idx="3188">
                  <c:v>-1.05</c:v>
                </c:pt>
                <c:pt idx="3189">
                  <c:v>-1.2</c:v>
                </c:pt>
                <c:pt idx="3190">
                  <c:v>-1.29</c:v>
                </c:pt>
                <c:pt idx="3191">
                  <c:v>-1.29</c:v>
                </c:pt>
                <c:pt idx="3192">
                  <c:v>-1.22</c:v>
                </c:pt>
                <c:pt idx="3193">
                  <c:v>-1.17</c:v>
                </c:pt>
                <c:pt idx="3194">
                  <c:v>-1.44</c:v>
                </c:pt>
                <c:pt idx="3195">
                  <c:v>-1.65</c:v>
                </c:pt>
                <c:pt idx="3196">
                  <c:v>-1.62</c:v>
                </c:pt>
                <c:pt idx="3197">
                  <c:v>-1.45</c:v>
                </c:pt>
                <c:pt idx="3198">
                  <c:v>-1.24</c:v>
                </c:pt>
                <c:pt idx="3199">
                  <c:v>-1.1499999999999999</c:v>
                </c:pt>
                <c:pt idx="3200">
                  <c:v>-1.19</c:v>
                </c:pt>
                <c:pt idx="3201">
                  <c:v>-0.8</c:v>
                </c:pt>
                <c:pt idx="3202">
                  <c:v>-1.1200000000000001</c:v>
                </c:pt>
                <c:pt idx="3203">
                  <c:v>-0.87</c:v>
                </c:pt>
                <c:pt idx="3204">
                  <c:v>-0.08</c:v>
                </c:pt>
                <c:pt idx="3205">
                  <c:v>0.09</c:v>
                </c:pt>
                <c:pt idx="3206">
                  <c:v>0.03</c:v>
                </c:pt>
                <c:pt idx="3207">
                  <c:v>-0.31</c:v>
                </c:pt>
                <c:pt idx="3208">
                  <c:v>-0.51</c:v>
                </c:pt>
                <c:pt idx="3209">
                  <c:v>-0.34</c:v>
                </c:pt>
                <c:pt idx="3210">
                  <c:v>-0.28999999999999998</c:v>
                </c:pt>
                <c:pt idx="3211">
                  <c:v>-0.27</c:v>
                </c:pt>
                <c:pt idx="3212">
                  <c:v>-0.04</c:v>
                </c:pt>
                <c:pt idx="3213">
                  <c:v>0.17</c:v>
                </c:pt>
                <c:pt idx="3214">
                  <c:v>0.31</c:v>
                </c:pt>
                <c:pt idx="3215">
                  <c:v>-0.25</c:v>
                </c:pt>
                <c:pt idx="3216">
                  <c:v>-1.05</c:v>
                </c:pt>
                <c:pt idx="3217">
                  <c:v>-1.99</c:v>
                </c:pt>
                <c:pt idx="3218">
                  <c:v>-2.81</c:v>
                </c:pt>
                <c:pt idx="3219">
                  <c:v>-2.8</c:v>
                </c:pt>
                <c:pt idx="3220">
                  <c:v>-2.54</c:v>
                </c:pt>
                <c:pt idx="3221">
                  <c:v>-2.62</c:v>
                </c:pt>
                <c:pt idx="3222">
                  <c:v>-2.72</c:v>
                </c:pt>
                <c:pt idx="3223">
                  <c:v>-2.4</c:v>
                </c:pt>
                <c:pt idx="3224">
                  <c:v>-1.58</c:v>
                </c:pt>
                <c:pt idx="3225">
                  <c:v>-2.09</c:v>
                </c:pt>
                <c:pt idx="3226">
                  <c:v>-2.57</c:v>
                </c:pt>
                <c:pt idx="3227">
                  <c:v>-2.64</c:v>
                </c:pt>
                <c:pt idx="3228">
                  <c:v>-2.86</c:v>
                </c:pt>
                <c:pt idx="3229">
                  <c:v>-2.48</c:v>
                </c:pt>
                <c:pt idx="3230">
                  <c:v>-1.89</c:v>
                </c:pt>
                <c:pt idx="3231">
                  <c:v>-2.12</c:v>
                </c:pt>
                <c:pt idx="3232">
                  <c:v>-2.62</c:v>
                </c:pt>
                <c:pt idx="3233">
                  <c:v>-2.4900000000000002</c:v>
                </c:pt>
                <c:pt idx="3234">
                  <c:v>-2.02</c:v>
                </c:pt>
                <c:pt idx="3235">
                  <c:v>-1.99</c:v>
                </c:pt>
                <c:pt idx="3236">
                  <c:v>-2.8</c:v>
                </c:pt>
                <c:pt idx="3237">
                  <c:v>-3.27</c:v>
                </c:pt>
                <c:pt idx="3238">
                  <c:v>-3.42</c:v>
                </c:pt>
                <c:pt idx="3239">
                  <c:v>-3.26</c:v>
                </c:pt>
                <c:pt idx="3240">
                  <c:v>-2.79</c:v>
                </c:pt>
                <c:pt idx="3241">
                  <c:v>-2.6</c:v>
                </c:pt>
                <c:pt idx="3242">
                  <c:v>-2.06</c:v>
                </c:pt>
                <c:pt idx="3243">
                  <c:v>-2.19</c:v>
                </c:pt>
                <c:pt idx="3244">
                  <c:v>-2.4700000000000002</c:v>
                </c:pt>
                <c:pt idx="3245">
                  <c:v>-2.4300000000000002</c:v>
                </c:pt>
                <c:pt idx="3246">
                  <c:v>-2.4300000000000002</c:v>
                </c:pt>
                <c:pt idx="3247">
                  <c:v>-2.16</c:v>
                </c:pt>
                <c:pt idx="3248">
                  <c:v>-1.51</c:v>
                </c:pt>
                <c:pt idx="3249">
                  <c:v>-0.87</c:v>
                </c:pt>
                <c:pt idx="3250">
                  <c:v>-1.42</c:v>
                </c:pt>
                <c:pt idx="3251">
                  <c:v>-1.95</c:v>
                </c:pt>
                <c:pt idx="3252">
                  <c:v>-1.9</c:v>
                </c:pt>
                <c:pt idx="3253">
                  <c:v>-1.89</c:v>
                </c:pt>
                <c:pt idx="3254">
                  <c:v>-2.15</c:v>
                </c:pt>
                <c:pt idx="3255">
                  <c:v>-2.4300000000000002</c:v>
                </c:pt>
                <c:pt idx="3256">
                  <c:v>-1.84</c:v>
                </c:pt>
                <c:pt idx="3257">
                  <c:v>-1.44</c:v>
                </c:pt>
                <c:pt idx="3258">
                  <c:v>-1.61</c:v>
                </c:pt>
                <c:pt idx="3259">
                  <c:v>-1.68</c:v>
                </c:pt>
                <c:pt idx="3260">
                  <c:v>-2.2000000000000002</c:v>
                </c:pt>
                <c:pt idx="3261">
                  <c:v>-2.3199999999999998</c:v>
                </c:pt>
                <c:pt idx="3262">
                  <c:v>-1.67</c:v>
                </c:pt>
                <c:pt idx="3263">
                  <c:v>-1.99</c:v>
                </c:pt>
                <c:pt idx="3264">
                  <c:v>-1.87</c:v>
                </c:pt>
                <c:pt idx="3265">
                  <c:v>-2.17</c:v>
                </c:pt>
                <c:pt idx="3266">
                  <c:v>-1.82</c:v>
                </c:pt>
                <c:pt idx="3267">
                  <c:v>-2.2000000000000002</c:v>
                </c:pt>
                <c:pt idx="3268">
                  <c:v>-2.76</c:v>
                </c:pt>
                <c:pt idx="3269">
                  <c:v>-2.99</c:v>
                </c:pt>
                <c:pt idx="3270">
                  <c:v>-3.23</c:v>
                </c:pt>
                <c:pt idx="3271">
                  <c:v>-3.18</c:v>
                </c:pt>
                <c:pt idx="3272">
                  <c:v>-3.04</c:v>
                </c:pt>
                <c:pt idx="3273">
                  <c:v>-2.85</c:v>
                </c:pt>
                <c:pt idx="3274">
                  <c:v>-2.87</c:v>
                </c:pt>
                <c:pt idx="3275">
                  <c:v>-3.01</c:v>
                </c:pt>
                <c:pt idx="3276">
                  <c:v>-2.97</c:v>
                </c:pt>
                <c:pt idx="3277">
                  <c:v>-2.93</c:v>
                </c:pt>
                <c:pt idx="3278">
                  <c:v>-2.72</c:v>
                </c:pt>
                <c:pt idx="3279">
                  <c:v>-2.34</c:v>
                </c:pt>
                <c:pt idx="3280">
                  <c:v>-2.0699999999999998</c:v>
                </c:pt>
                <c:pt idx="3281">
                  <c:v>-2.11</c:v>
                </c:pt>
                <c:pt idx="3282">
                  <c:v>-2.11</c:v>
                </c:pt>
                <c:pt idx="3283">
                  <c:v>-2.2400000000000002</c:v>
                </c:pt>
                <c:pt idx="3284">
                  <c:v>-2.2400000000000002</c:v>
                </c:pt>
                <c:pt idx="3285">
                  <c:v>-2.65</c:v>
                </c:pt>
                <c:pt idx="3286">
                  <c:v>-2.86</c:v>
                </c:pt>
                <c:pt idx="3287">
                  <c:v>-3.1</c:v>
                </c:pt>
                <c:pt idx="3288">
                  <c:v>-3.02</c:v>
                </c:pt>
                <c:pt idx="3289">
                  <c:v>-2.89</c:v>
                </c:pt>
                <c:pt idx="3290">
                  <c:v>-2.83</c:v>
                </c:pt>
                <c:pt idx="3291">
                  <c:v>-2.77</c:v>
                </c:pt>
                <c:pt idx="3292">
                  <c:v>-2.59</c:v>
                </c:pt>
                <c:pt idx="3293">
                  <c:v>-2.35</c:v>
                </c:pt>
                <c:pt idx="3294">
                  <c:v>-2.23</c:v>
                </c:pt>
                <c:pt idx="3295">
                  <c:v>-2.13</c:v>
                </c:pt>
                <c:pt idx="3296">
                  <c:v>-1.87</c:v>
                </c:pt>
                <c:pt idx="3297">
                  <c:v>-1.76</c:v>
                </c:pt>
                <c:pt idx="3298">
                  <c:v>-1.97</c:v>
                </c:pt>
                <c:pt idx="3299">
                  <c:v>-2.29</c:v>
                </c:pt>
                <c:pt idx="3300">
                  <c:v>-2.46</c:v>
                </c:pt>
                <c:pt idx="3301">
                  <c:v>-2.59</c:v>
                </c:pt>
                <c:pt idx="3302">
                  <c:v>-2.62</c:v>
                </c:pt>
                <c:pt idx="3303">
                  <c:v>-2.64</c:v>
                </c:pt>
                <c:pt idx="3304">
                  <c:v>-2.66</c:v>
                </c:pt>
                <c:pt idx="3305">
                  <c:v>-2.48</c:v>
                </c:pt>
                <c:pt idx="3306">
                  <c:v>-2.41</c:v>
                </c:pt>
                <c:pt idx="3307">
                  <c:v>-2.5299999999999998</c:v>
                </c:pt>
                <c:pt idx="3308">
                  <c:v>-2.31</c:v>
                </c:pt>
                <c:pt idx="3309">
                  <c:v>-2.0299999999999998</c:v>
                </c:pt>
                <c:pt idx="3310">
                  <c:v>-1.85</c:v>
                </c:pt>
                <c:pt idx="3311">
                  <c:v>-1.68</c:v>
                </c:pt>
                <c:pt idx="3312">
                  <c:v>-1.77</c:v>
                </c:pt>
                <c:pt idx="3313">
                  <c:v>-1.59</c:v>
                </c:pt>
                <c:pt idx="3314">
                  <c:v>-1.43</c:v>
                </c:pt>
                <c:pt idx="3315">
                  <c:v>-1.39</c:v>
                </c:pt>
                <c:pt idx="3316">
                  <c:v>-1.31</c:v>
                </c:pt>
                <c:pt idx="3317">
                  <c:v>-1.17</c:v>
                </c:pt>
                <c:pt idx="3318">
                  <c:v>-2.08</c:v>
                </c:pt>
                <c:pt idx="3319">
                  <c:v>-2.63</c:v>
                </c:pt>
                <c:pt idx="3320">
                  <c:v>-2.36</c:v>
                </c:pt>
                <c:pt idx="3321">
                  <c:v>-2.2400000000000002</c:v>
                </c:pt>
                <c:pt idx="3322">
                  <c:v>-1.85</c:v>
                </c:pt>
                <c:pt idx="3323">
                  <c:v>-1.63</c:v>
                </c:pt>
                <c:pt idx="3324">
                  <c:v>-1.79</c:v>
                </c:pt>
                <c:pt idx="3325">
                  <c:v>-1.69</c:v>
                </c:pt>
                <c:pt idx="3326">
                  <c:v>-1.46</c:v>
                </c:pt>
                <c:pt idx="3327">
                  <c:v>-1.4</c:v>
                </c:pt>
                <c:pt idx="3328">
                  <c:v>-1.1100000000000001</c:v>
                </c:pt>
                <c:pt idx="3329">
                  <c:v>-0.77</c:v>
                </c:pt>
                <c:pt idx="3330">
                  <c:v>-0.97</c:v>
                </c:pt>
                <c:pt idx="3331">
                  <c:v>-0.93</c:v>
                </c:pt>
                <c:pt idx="3332">
                  <c:v>-0.65</c:v>
                </c:pt>
                <c:pt idx="3333">
                  <c:v>-0.7</c:v>
                </c:pt>
                <c:pt idx="3334">
                  <c:v>-0.87</c:v>
                </c:pt>
                <c:pt idx="3335">
                  <c:v>-1.25</c:v>
                </c:pt>
                <c:pt idx="3336">
                  <c:v>-1.72</c:v>
                </c:pt>
                <c:pt idx="3337">
                  <c:v>-1.87</c:v>
                </c:pt>
                <c:pt idx="3338">
                  <c:v>-1.91</c:v>
                </c:pt>
                <c:pt idx="3339">
                  <c:v>-1.62</c:v>
                </c:pt>
                <c:pt idx="3340">
                  <c:v>-1.83</c:v>
                </c:pt>
                <c:pt idx="3341">
                  <c:v>-1.66</c:v>
                </c:pt>
                <c:pt idx="3342">
                  <c:v>-2.39</c:v>
                </c:pt>
                <c:pt idx="3343">
                  <c:v>-2.0699999999999998</c:v>
                </c:pt>
                <c:pt idx="3344">
                  <c:v>-1.39</c:v>
                </c:pt>
                <c:pt idx="3345">
                  <c:v>-1.08</c:v>
                </c:pt>
                <c:pt idx="3346">
                  <c:v>-0.86</c:v>
                </c:pt>
                <c:pt idx="3347">
                  <c:v>-0.54</c:v>
                </c:pt>
                <c:pt idx="3348">
                  <c:v>-0.38</c:v>
                </c:pt>
                <c:pt idx="3349">
                  <c:v>-0.12</c:v>
                </c:pt>
                <c:pt idx="3350">
                  <c:v>-0.01</c:v>
                </c:pt>
                <c:pt idx="3351">
                  <c:v>0.37</c:v>
                </c:pt>
                <c:pt idx="3352">
                  <c:v>0.14000000000000001</c:v>
                </c:pt>
                <c:pt idx="3353">
                  <c:v>0.15</c:v>
                </c:pt>
                <c:pt idx="3354">
                  <c:v>-0.02</c:v>
                </c:pt>
                <c:pt idx="3355">
                  <c:v>-0.02</c:v>
                </c:pt>
                <c:pt idx="3356">
                  <c:v>-0.15</c:v>
                </c:pt>
                <c:pt idx="3357">
                  <c:v>-0.06</c:v>
                </c:pt>
                <c:pt idx="3358">
                  <c:v>-0.22</c:v>
                </c:pt>
                <c:pt idx="3359">
                  <c:v>-1.4</c:v>
                </c:pt>
                <c:pt idx="3360">
                  <c:v>-1.87</c:v>
                </c:pt>
                <c:pt idx="3361">
                  <c:v>-2.36</c:v>
                </c:pt>
                <c:pt idx="3362">
                  <c:v>-2.8</c:v>
                </c:pt>
                <c:pt idx="3363">
                  <c:v>-3.06</c:v>
                </c:pt>
                <c:pt idx="3364">
                  <c:v>-2.88</c:v>
                </c:pt>
                <c:pt idx="3365">
                  <c:v>-3.49</c:v>
                </c:pt>
                <c:pt idx="3366">
                  <c:v>-3.18</c:v>
                </c:pt>
                <c:pt idx="3367">
                  <c:v>-2.67</c:v>
                </c:pt>
                <c:pt idx="3368">
                  <c:v>-2.9</c:v>
                </c:pt>
                <c:pt idx="3369">
                  <c:v>-2.5299999999999998</c:v>
                </c:pt>
                <c:pt idx="3370">
                  <c:v>-1.99</c:v>
                </c:pt>
                <c:pt idx="3371">
                  <c:v>-1.92</c:v>
                </c:pt>
                <c:pt idx="3372">
                  <c:v>-2.1800000000000002</c:v>
                </c:pt>
                <c:pt idx="3373">
                  <c:v>-2.21</c:v>
                </c:pt>
                <c:pt idx="3374">
                  <c:v>-2.39</c:v>
                </c:pt>
                <c:pt idx="3375">
                  <c:v>-2.48</c:v>
                </c:pt>
                <c:pt idx="3376">
                  <c:v>-2.61</c:v>
                </c:pt>
                <c:pt idx="3377">
                  <c:v>-3.03</c:v>
                </c:pt>
                <c:pt idx="3378">
                  <c:v>-3.25</c:v>
                </c:pt>
                <c:pt idx="3379">
                  <c:v>-3.16</c:v>
                </c:pt>
                <c:pt idx="3380">
                  <c:v>-2.91</c:v>
                </c:pt>
                <c:pt idx="3381">
                  <c:v>-2.68</c:v>
                </c:pt>
                <c:pt idx="3382">
                  <c:v>-2.44</c:v>
                </c:pt>
                <c:pt idx="3383">
                  <c:v>-2.08</c:v>
                </c:pt>
                <c:pt idx="3384">
                  <c:v>-1.68</c:v>
                </c:pt>
                <c:pt idx="3385">
                  <c:v>-2.21</c:v>
                </c:pt>
                <c:pt idx="3386">
                  <c:v>-2.21</c:v>
                </c:pt>
                <c:pt idx="3387">
                  <c:v>-1.78</c:v>
                </c:pt>
                <c:pt idx="3388">
                  <c:v>-1.76</c:v>
                </c:pt>
                <c:pt idx="3389">
                  <c:v>-1.61</c:v>
                </c:pt>
                <c:pt idx="3390">
                  <c:v>-1.79</c:v>
                </c:pt>
                <c:pt idx="3391">
                  <c:v>-1.81</c:v>
                </c:pt>
                <c:pt idx="3392">
                  <c:v>-1.84</c:v>
                </c:pt>
                <c:pt idx="3393">
                  <c:v>-1.84</c:v>
                </c:pt>
                <c:pt idx="3394">
                  <c:v>-1.58</c:v>
                </c:pt>
                <c:pt idx="3395">
                  <c:v>-1.55</c:v>
                </c:pt>
                <c:pt idx="3396">
                  <c:v>-1.44</c:v>
                </c:pt>
                <c:pt idx="3397">
                  <c:v>-1.63</c:v>
                </c:pt>
                <c:pt idx="3398">
                  <c:v>-2.08</c:v>
                </c:pt>
                <c:pt idx="3399">
                  <c:v>-2.6</c:v>
                </c:pt>
                <c:pt idx="3400">
                  <c:v>-2.97</c:v>
                </c:pt>
                <c:pt idx="3401">
                  <c:v>-2.9</c:v>
                </c:pt>
                <c:pt idx="3402">
                  <c:v>-2.63</c:v>
                </c:pt>
                <c:pt idx="3403">
                  <c:v>-2.12</c:v>
                </c:pt>
                <c:pt idx="3404">
                  <c:v>-1.4</c:v>
                </c:pt>
                <c:pt idx="3405">
                  <c:v>-0.75</c:v>
                </c:pt>
                <c:pt idx="3406">
                  <c:v>-1.04</c:v>
                </c:pt>
                <c:pt idx="3407">
                  <c:v>-1.57</c:v>
                </c:pt>
                <c:pt idx="3408">
                  <c:v>-2.36</c:v>
                </c:pt>
                <c:pt idx="3409">
                  <c:v>-2.8</c:v>
                </c:pt>
                <c:pt idx="3410">
                  <c:v>-2.93</c:v>
                </c:pt>
                <c:pt idx="3411">
                  <c:v>-2.36</c:v>
                </c:pt>
                <c:pt idx="3412">
                  <c:v>-2.14</c:v>
                </c:pt>
                <c:pt idx="3413">
                  <c:v>-2</c:v>
                </c:pt>
                <c:pt idx="3414">
                  <c:v>-2.65</c:v>
                </c:pt>
                <c:pt idx="3415">
                  <c:v>-2.61</c:v>
                </c:pt>
                <c:pt idx="3416">
                  <c:v>-2.1</c:v>
                </c:pt>
                <c:pt idx="3417">
                  <c:v>-1.69</c:v>
                </c:pt>
                <c:pt idx="3418">
                  <c:v>-1.46</c:v>
                </c:pt>
                <c:pt idx="3419">
                  <c:v>-1.33</c:v>
                </c:pt>
                <c:pt idx="3420">
                  <c:v>-1.34</c:v>
                </c:pt>
                <c:pt idx="3421">
                  <c:v>-0.92</c:v>
                </c:pt>
                <c:pt idx="3422">
                  <c:v>-0.84</c:v>
                </c:pt>
                <c:pt idx="3423">
                  <c:v>-1.65</c:v>
                </c:pt>
                <c:pt idx="3424">
                  <c:v>-1.5</c:v>
                </c:pt>
                <c:pt idx="3425">
                  <c:v>-1.04</c:v>
                </c:pt>
                <c:pt idx="3426">
                  <c:v>-1.19</c:v>
                </c:pt>
                <c:pt idx="3427">
                  <c:v>-1.1499999999999999</c:v>
                </c:pt>
                <c:pt idx="3428">
                  <c:v>-0.99</c:v>
                </c:pt>
                <c:pt idx="3429">
                  <c:v>-0.76</c:v>
                </c:pt>
                <c:pt idx="3430">
                  <c:v>-0.78</c:v>
                </c:pt>
                <c:pt idx="3431">
                  <c:v>-1.27</c:v>
                </c:pt>
                <c:pt idx="3432">
                  <c:v>-1.37</c:v>
                </c:pt>
                <c:pt idx="3433">
                  <c:v>-1.75</c:v>
                </c:pt>
                <c:pt idx="3434">
                  <c:v>-2.08</c:v>
                </c:pt>
                <c:pt idx="3435">
                  <c:v>-1.96</c:v>
                </c:pt>
                <c:pt idx="3436">
                  <c:v>-2.59</c:v>
                </c:pt>
                <c:pt idx="3437">
                  <c:v>-2.81</c:v>
                </c:pt>
                <c:pt idx="3438">
                  <c:v>-2.82</c:v>
                </c:pt>
                <c:pt idx="3439">
                  <c:v>-2.31</c:v>
                </c:pt>
                <c:pt idx="3440">
                  <c:v>-2.56</c:v>
                </c:pt>
                <c:pt idx="3441">
                  <c:v>-2.65</c:v>
                </c:pt>
                <c:pt idx="3442">
                  <c:v>-2.77</c:v>
                </c:pt>
                <c:pt idx="3443">
                  <c:v>-2.81</c:v>
                </c:pt>
                <c:pt idx="3444">
                  <c:v>-2.44</c:v>
                </c:pt>
                <c:pt idx="3445">
                  <c:v>-2.0499999999999998</c:v>
                </c:pt>
                <c:pt idx="3446">
                  <c:v>-2</c:v>
                </c:pt>
                <c:pt idx="3447">
                  <c:v>-2.12</c:v>
                </c:pt>
                <c:pt idx="3448">
                  <c:v>-1.87</c:v>
                </c:pt>
                <c:pt idx="3449">
                  <c:v>-1.62</c:v>
                </c:pt>
                <c:pt idx="3450">
                  <c:v>-1.63</c:v>
                </c:pt>
                <c:pt idx="3451">
                  <c:v>-1.69</c:v>
                </c:pt>
                <c:pt idx="3452">
                  <c:v>-1.64</c:v>
                </c:pt>
                <c:pt idx="3453">
                  <c:v>-1.5</c:v>
                </c:pt>
                <c:pt idx="3454">
                  <c:v>-1.53</c:v>
                </c:pt>
                <c:pt idx="3455">
                  <c:v>-1.88</c:v>
                </c:pt>
                <c:pt idx="3456">
                  <c:v>-2.2400000000000002</c:v>
                </c:pt>
                <c:pt idx="3457">
                  <c:v>-2.36</c:v>
                </c:pt>
                <c:pt idx="3458">
                  <c:v>-2.12</c:v>
                </c:pt>
                <c:pt idx="3459">
                  <c:v>-1.7</c:v>
                </c:pt>
                <c:pt idx="3460">
                  <c:v>-0.91</c:v>
                </c:pt>
                <c:pt idx="3461">
                  <c:v>-0.74</c:v>
                </c:pt>
                <c:pt idx="3462">
                  <c:v>-1.18</c:v>
                </c:pt>
                <c:pt idx="3463">
                  <c:v>-1.83</c:v>
                </c:pt>
                <c:pt idx="3464">
                  <c:v>-2.2599999999999998</c:v>
                </c:pt>
                <c:pt idx="3465">
                  <c:v>-2.06</c:v>
                </c:pt>
                <c:pt idx="3466">
                  <c:v>-1.7</c:v>
                </c:pt>
                <c:pt idx="3467">
                  <c:v>-0.98</c:v>
                </c:pt>
                <c:pt idx="3468">
                  <c:v>-0.74</c:v>
                </c:pt>
                <c:pt idx="3469">
                  <c:v>-0.56999999999999995</c:v>
                </c:pt>
                <c:pt idx="3470">
                  <c:v>-0.74</c:v>
                </c:pt>
                <c:pt idx="3471">
                  <c:v>-0.73</c:v>
                </c:pt>
                <c:pt idx="3472">
                  <c:v>-0.54</c:v>
                </c:pt>
                <c:pt idx="3473">
                  <c:v>-0.25</c:v>
                </c:pt>
                <c:pt idx="3474">
                  <c:v>-0.28999999999999998</c:v>
                </c:pt>
                <c:pt idx="3475">
                  <c:v>-0.35</c:v>
                </c:pt>
                <c:pt idx="3476">
                  <c:v>-0.69</c:v>
                </c:pt>
                <c:pt idx="3477">
                  <c:v>-0.96</c:v>
                </c:pt>
                <c:pt idx="3478">
                  <c:v>-1.02</c:v>
                </c:pt>
                <c:pt idx="3479">
                  <c:v>-1.56</c:v>
                </c:pt>
                <c:pt idx="3480">
                  <c:v>-1.65</c:v>
                </c:pt>
                <c:pt idx="3481">
                  <c:v>-1.33</c:v>
                </c:pt>
                <c:pt idx="3482">
                  <c:v>-1.23</c:v>
                </c:pt>
                <c:pt idx="3483">
                  <c:v>-1.24</c:v>
                </c:pt>
                <c:pt idx="3484">
                  <c:v>-1.3</c:v>
                </c:pt>
                <c:pt idx="3485">
                  <c:v>-1.6</c:v>
                </c:pt>
                <c:pt idx="3486">
                  <c:v>-2.29</c:v>
                </c:pt>
                <c:pt idx="3487">
                  <c:v>-2.6</c:v>
                </c:pt>
                <c:pt idx="3488">
                  <c:v>-2.83</c:v>
                </c:pt>
                <c:pt idx="3489">
                  <c:v>-2.5499999999999998</c:v>
                </c:pt>
                <c:pt idx="3490">
                  <c:v>-2.89</c:v>
                </c:pt>
                <c:pt idx="3491">
                  <c:v>-2.89</c:v>
                </c:pt>
                <c:pt idx="3492">
                  <c:v>-2.54</c:v>
                </c:pt>
                <c:pt idx="3493">
                  <c:v>-2.4500000000000002</c:v>
                </c:pt>
                <c:pt idx="3494">
                  <c:v>-2.58</c:v>
                </c:pt>
                <c:pt idx="3495">
                  <c:v>-2.91</c:v>
                </c:pt>
                <c:pt idx="3496">
                  <c:v>-2.91</c:v>
                </c:pt>
                <c:pt idx="3497">
                  <c:v>-2.86</c:v>
                </c:pt>
                <c:pt idx="3498">
                  <c:v>-2.81</c:v>
                </c:pt>
                <c:pt idx="3499">
                  <c:v>-2.27</c:v>
                </c:pt>
                <c:pt idx="3500">
                  <c:v>-1.9</c:v>
                </c:pt>
                <c:pt idx="3501">
                  <c:v>-1.74</c:v>
                </c:pt>
                <c:pt idx="3502">
                  <c:v>-1.89</c:v>
                </c:pt>
                <c:pt idx="3503">
                  <c:v>-1.94</c:v>
                </c:pt>
                <c:pt idx="3504">
                  <c:v>-2.2200000000000002</c:v>
                </c:pt>
                <c:pt idx="3505">
                  <c:v>-2.16</c:v>
                </c:pt>
                <c:pt idx="3506">
                  <c:v>-1.99</c:v>
                </c:pt>
                <c:pt idx="3507">
                  <c:v>-1.81</c:v>
                </c:pt>
                <c:pt idx="3508">
                  <c:v>-1.49</c:v>
                </c:pt>
                <c:pt idx="3509">
                  <c:v>-1.03</c:v>
                </c:pt>
                <c:pt idx="3510">
                  <c:v>-0.81</c:v>
                </c:pt>
                <c:pt idx="3511">
                  <c:v>-0.87</c:v>
                </c:pt>
                <c:pt idx="3512">
                  <c:v>-0.65</c:v>
                </c:pt>
                <c:pt idx="3513">
                  <c:v>-1.05</c:v>
                </c:pt>
                <c:pt idx="3514">
                  <c:v>-1.26</c:v>
                </c:pt>
                <c:pt idx="3515">
                  <c:v>-1.3</c:v>
                </c:pt>
                <c:pt idx="3516">
                  <c:v>-1.51</c:v>
                </c:pt>
                <c:pt idx="3517">
                  <c:v>-1.1599999999999999</c:v>
                </c:pt>
                <c:pt idx="3518">
                  <c:v>-1.83</c:v>
                </c:pt>
                <c:pt idx="3519">
                  <c:v>-1.8</c:v>
                </c:pt>
                <c:pt idx="3520">
                  <c:v>-1.91</c:v>
                </c:pt>
                <c:pt idx="3521">
                  <c:v>-2.0099999999999998</c:v>
                </c:pt>
                <c:pt idx="3522">
                  <c:v>-2.5299999999999998</c:v>
                </c:pt>
                <c:pt idx="3523">
                  <c:v>-3.01</c:v>
                </c:pt>
                <c:pt idx="3524">
                  <c:v>-3.31</c:v>
                </c:pt>
                <c:pt idx="3525">
                  <c:v>-3.06</c:v>
                </c:pt>
                <c:pt idx="3526">
                  <c:v>-2.52</c:v>
                </c:pt>
                <c:pt idx="3527">
                  <c:v>-2.4300000000000002</c:v>
                </c:pt>
                <c:pt idx="3528">
                  <c:v>-2.2799999999999998</c:v>
                </c:pt>
                <c:pt idx="3529">
                  <c:v>-2.5099999999999998</c:v>
                </c:pt>
                <c:pt idx="3530">
                  <c:v>-2.58</c:v>
                </c:pt>
                <c:pt idx="3531">
                  <c:v>-2.82</c:v>
                </c:pt>
                <c:pt idx="3532">
                  <c:v>-2.61</c:v>
                </c:pt>
                <c:pt idx="3533">
                  <c:v>-2.35</c:v>
                </c:pt>
                <c:pt idx="3534">
                  <c:v>-2.4900000000000002</c:v>
                </c:pt>
                <c:pt idx="3535">
                  <c:v>-2.52</c:v>
                </c:pt>
                <c:pt idx="3536">
                  <c:v>-2.66</c:v>
                </c:pt>
                <c:pt idx="3537">
                  <c:v>-2.8</c:v>
                </c:pt>
                <c:pt idx="3538">
                  <c:v>-2.69</c:v>
                </c:pt>
                <c:pt idx="3539">
                  <c:v>-2.34</c:v>
                </c:pt>
                <c:pt idx="3540">
                  <c:v>-2.2599999999999998</c:v>
                </c:pt>
                <c:pt idx="3541">
                  <c:v>-2.25</c:v>
                </c:pt>
                <c:pt idx="3542">
                  <c:v>-2.21</c:v>
                </c:pt>
                <c:pt idx="3543">
                  <c:v>-2.06</c:v>
                </c:pt>
                <c:pt idx="3544">
                  <c:v>-1.75</c:v>
                </c:pt>
                <c:pt idx="3545">
                  <c:v>-1.98</c:v>
                </c:pt>
                <c:pt idx="3546">
                  <c:v>-1.7</c:v>
                </c:pt>
                <c:pt idx="3547">
                  <c:v>-2.17</c:v>
                </c:pt>
                <c:pt idx="3548">
                  <c:v>-1.63</c:v>
                </c:pt>
                <c:pt idx="3549">
                  <c:v>-0.72</c:v>
                </c:pt>
                <c:pt idx="3550">
                  <c:v>-1.21</c:v>
                </c:pt>
                <c:pt idx="3551">
                  <c:v>-0.92</c:v>
                </c:pt>
                <c:pt idx="3552">
                  <c:v>-0.42</c:v>
                </c:pt>
                <c:pt idx="3553">
                  <c:v>-0.73</c:v>
                </c:pt>
                <c:pt idx="3554">
                  <c:v>-1.1200000000000001</c:v>
                </c:pt>
                <c:pt idx="3555">
                  <c:v>-2.2200000000000002</c:v>
                </c:pt>
                <c:pt idx="3556">
                  <c:v>-2.59</c:v>
                </c:pt>
                <c:pt idx="3557">
                  <c:v>-3.26</c:v>
                </c:pt>
                <c:pt idx="3558">
                  <c:v>-3.13</c:v>
                </c:pt>
                <c:pt idx="3559">
                  <c:v>-2.96</c:v>
                </c:pt>
                <c:pt idx="3560">
                  <c:v>-2.89</c:v>
                </c:pt>
                <c:pt idx="3561">
                  <c:v>-2.7</c:v>
                </c:pt>
                <c:pt idx="3562">
                  <c:v>-2.42</c:v>
                </c:pt>
                <c:pt idx="3563">
                  <c:v>-2.4900000000000002</c:v>
                </c:pt>
                <c:pt idx="3564">
                  <c:v>-2.48</c:v>
                </c:pt>
                <c:pt idx="3565">
                  <c:v>-2.42</c:v>
                </c:pt>
                <c:pt idx="3566">
                  <c:v>-1.55</c:v>
                </c:pt>
                <c:pt idx="3567">
                  <c:v>-0.87</c:v>
                </c:pt>
                <c:pt idx="3568">
                  <c:v>-1.41</c:v>
                </c:pt>
                <c:pt idx="3569">
                  <c:v>-1.98</c:v>
                </c:pt>
                <c:pt idx="3570">
                  <c:v>-1.9</c:v>
                </c:pt>
                <c:pt idx="3571">
                  <c:v>-1.35</c:v>
                </c:pt>
                <c:pt idx="3572">
                  <c:v>-1.54</c:v>
                </c:pt>
                <c:pt idx="3573">
                  <c:v>-1.41</c:v>
                </c:pt>
                <c:pt idx="3574">
                  <c:v>-1.07</c:v>
                </c:pt>
                <c:pt idx="3575">
                  <c:v>-0.73</c:v>
                </c:pt>
                <c:pt idx="3576">
                  <c:v>-1.21</c:v>
                </c:pt>
                <c:pt idx="3577">
                  <c:v>-1.45</c:v>
                </c:pt>
                <c:pt idx="3578">
                  <c:v>-1.44</c:v>
                </c:pt>
                <c:pt idx="3579">
                  <c:v>-1.41</c:v>
                </c:pt>
                <c:pt idx="3580">
                  <c:v>-0.71</c:v>
                </c:pt>
                <c:pt idx="3581">
                  <c:v>-0.28000000000000003</c:v>
                </c:pt>
                <c:pt idx="3582">
                  <c:v>-0.23</c:v>
                </c:pt>
                <c:pt idx="3583">
                  <c:v>-0.27</c:v>
                </c:pt>
                <c:pt idx="3584">
                  <c:v>-0.05</c:v>
                </c:pt>
                <c:pt idx="3585">
                  <c:v>0.34</c:v>
                </c:pt>
                <c:pt idx="3586">
                  <c:v>0.67</c:v>
                </c:pt>
                <c:pt idx="3587">
                  <c:v>0.5</c:v>
                </c:pt>
                <c:pt idx="3588">
                  <c:v>0.26</c:v>
                </c:pt>
                <c:pt idx="3589">
                  <c:v>0.22</c:v>
                </c:pt>
                <c:pt idx="3590">
                  <c:v>-0.51</c:v>
                </c:pt>
                <c:pt idx="3591">
                  <c:v>-0.55000000000000004</c:v>
                </c:pt>
                <c:pt idx="3592">
                  <c:v>-0.43</c:v>
                </c:pt>
                <c:pt idx="3593">
                  <c:v>-1.53</c:v>
                </c:pt>
                <c:pt idx="3594">
                  <c:v>-2.17</c:v>
                </c:pt>
                <c:pt idx="3595">
                  <c:v>-2.4500000000000002</c:v>
                </c:pt>
                <c:pt idx="3596">
                  <c:v>-2.35</c:v>
                </c:pt>
                <c:pt idx="3597">
                  <c:v>-2.16</c:v>
                </c:pt>
                <c:pt idx="3598">
                  <c:v>-2.65</c:v>
                </c:pt>
                <c:pt idx="3599">
                  <c:v>-3.14</c:v>
                </c:pt>
                <c:pt idx="3600">
                  <c:v>-2.77</c:v>
                </c:pt>
                <c:pt idx="3601">
                  <c:v>-2.13</c:v>
                </c:pt>
                <c:pt idx="3602">
                  <c:v>-1.46</c:v>
                </c:pt>
                <c:pt idx="3603">
                  <c:v>-1.46</c:v>
                </c:pt>
                <c:pt idx="3604">
                  <c:v>-2.13</c:v>
                </c:pt>
                <c:pt idx="3605">
                  <c:v>-2.93</c:v>
                </c:pt>
                <c:pt idx="3606">
                  <c:v>-2.56</c:v>
                </c:pt>
                <c:pt idx="3607">
                  <c:v>-1.91</c:v>
                </c:pt>
                <c:pt idx="3608">
                  <c:v>-1.31</c:v>
                </c:pt>
                <c:pt idx="3609">
                  <c:v>-2.0499999999999998</c:v>
                </c:pt>
                <c:pt idx="3610">
                  <c:v>-2.79</c:v>
                </c:pt>
                <c:pt idx="3611">
                  <c:v>-2.98</c:v>
                </c:pt>
                <c:pt idx="3612">
                  <c:v>-2.86</c:v>
                </c:pt>
                <c:pt idx="3613">
                  <c:v>-2.62</c:v>
                </c:pt>
                <c:pt idx="3614">
                  <c:v>-1.79</c:v>
                </c:pt>
                <c:pt idx="3615">
                  <c:v>-1.81</c:v>
                </c:pt>
                <c:pt idx="3616">
                  <c:v>-2.62</c:v>
                </c:pt>
                <c:pt idx="3617">
                  <c:v>-2.92</c:v>
                </c:pt>
                <c:pt idx="3618">
                  <c:v>-2.76</c:v>
                </c:pt>
                <c:pt idx="3619">
                  <c:v>-2.61</c:v>
                </c:pt>
                <c:pt idx="3620">
                  <c:v>-2.4</c:v>
                </c:pt>
                <c:pt idx="3621">
                  <c:v>-2.86</c:v>
                </c:pt>
                <c:pt idx="3622">
                  <c:v>-2.77</c:v>
                </c:pt>
                <c:pt idx="3623">
                  <c:v>-2.67</c:v>
                </c:pt>
                <c:pt idx="3624">
                  <c:v>-2.87</c:v>
                </c:pt>
                <c:pt idx="3625">
                  <c:v>-2.44</c:v>
                </c:pt>
                <c:pt idx="3626">
                  <c:v>-1.73</c:v>
                </c:pt>
                <c:pt idx="3627">
                  <c:v>-1.49</c:v>
                </c:pt>
                <c:pt idx="3628">
                  <c:v>-2</c:v>
                </c:pt>
                <c:pt idx="3629">
                  <c:v>-2.63</c:v>
                </c:pt>
                <c:pt idx="3630">
                  <c:v>-3.29</c:v>
                </c:pt>
                <c:pt idx="3631">
                  <c:v>-3.4</c:v>
                </c:pt>
                <c:pt idx="3632">
                  <c:v>-3.4</c:v>
                </c:pt>
                <c:pt idx="3633">
                  <c:v>-3.38</c:v>
                </c:pt>
                <c:pt idx="3634">
                  <c:v>-3.28</c:v>
                </c:pt>
                <c:pt idx="3635">
                  <c:v>-3.43</c:v>
                </c:pt>
                <c:pt idx="3636">
                  <c:v>-3.48</c:v>
                </c:pt>
                <c:pt idx="3637">
                  <c:v>-3.71</c:v>
                </c:pt>
                <c:pt idx="3638">
                  <c:v>-3.71</c:v>
                </c:pt>
                <c:pt idx="3639">
                  <c:v>-3.6</c:v>
                </c:pt>
                <c:pt idx="3640">
                  <c:v>-3.41</c:v>
                </c:pt>
                <c:pt idx="3641">
                  <c:v>-3.05</c:v>
                </c:pt>
                <c:pt idx="3642">
                  <c:v>-2.59</c:v>
                </c:pt>
                <c:pt idx="3643">
                  <c:v>-2.2400000000000002</c:v>
                </c:pt>
                <c:pt idx="3644">
                  <c:v>-1.75</c:v>
                </c:pt>
                <c:pt idx="3645">
                  <c:v>-1.82</c:v>
                </c:pt>
                <c:pt idx="3646">
                  <c:v>-1.43</c:v>
                </c:pt>
                <c:pt idx="3647">
                  <c:v>-0.55000000000000004</c:v>
                </c:pt>
                <c:pt idx="3648">
                  <c:v>-0.39</c:v>
                </c:pt>
                <c:pt idx="3649">
                  <c:v>-1.06</c:v>
                </c:pt>
                <c:pt idx="3650">
                  <c:v>-1.55</c:v>
                </c:pt>
                <c:pt idx="3651">
                  <c:v>-1.61</c:v>
                </c:pt>
                <c:pt idx="3652">
                  <c:v>-1.5</c:v>
                </c:pt>
                <c:pt idx="3653">
                  <c:v>-1.27</c:v>
                </c:pt>
                <c:pt idx="3654">
                  <c:v>-1.33</c:v>
                </c:pt>
                <c:pt idx="3655">
                  <c:v>-1.47</c:v>
                </c:pt>
                <c:pt idx="3656">
                  <c:v>-1.4</c:v>
                </c:pt>
                <c:pt idx="3657">
                  <c:v>-1.41</c:v>
                </c:pt>
                <c:pt idx="3658">
                  <c:v>-1.35</c:v>
                </c:pt>
                <c:pt idx="3659">
                  <c:v>-1.17</c:v>
                </c:pt>
                <c:pt idx="3660">
                  <c:v>-1.29</c:v>
                </c:pt>
                <c:pt idx="3661">
                  <c:v>-1.59</c:v>
                </c:pt>
                <c:pt idx="3662">
                  <c:v>-1.78</c:v>
                </c:pt>
                <c:pt idx="3663">
                  <c:v>-1.66</c:v>
                </c:pt>
                <c:pt idx="3664">
                  <c:v>-1.29</c:v>
                </c:pt>
                <c:pt idx="3665">
                  <c:v>-1.22</c:v>
                </c:pt>
                <c:pt idx="3666">
                  <c:v>-0.85</c:v>
                </c:pt>
                <c:pt idx="3667">
                  <c:v>-0.66</c:v>
                </c:pt>
                <c:pt idx="3668">
                  <c:v>-1.27</c:v>
                </c:pt>
                <c:pt idx="3669">
                  <c:v>-1.21</c:v>
                </c:pt>
                <c:pt idx="3670">
                  <c:v>-1.3</c:v>
                </c:pt>
                <c:pt idx="3671">
                  <c:v>-2.15</c:v>
                </c:pt>
                <c:pt idx="3672">
                  <c:v>-2.94</c:v>
                </c:pt>
                <c:pt idx="3673">
                  <c:v>-3.11</c:v>
                </c:pt>
                <c:pt idx="3674">
                  <c:v>-3.06</c:v>
                </c:pt>
                <c:pt idx="3675">
                  <c:v>-2.31</c:v>
                </c:pt>
                <c:pt idx="3676">
                  <c:v>-2.4700000000000002</c:v>
                </c:pt>
                <c:pt idx="3677">
                  <c:v>-2.72</c:v>
                </c:pt>
                <c:pt idx="3678">
                  <c:v>-2.96</c:v>
                </c:pt>
                <c:pt idx="3679">
                  <c:v>-2.76</c:v>
                </c:pt>
                <c:pt idx="3680">
                  <c:v>-2.83</c:v>
                </c:pt>
                <c:pt idx="3681">
                  <c:v>-2.46</c:v>
                </c:pt>
                <c:pt idx="3682">
                  <c:v>-2.6</c:v>
                </c:pt>
                <c:pt idx="3683">
                  <c:v>-2.92</c:v>
                </c:pt>
                <c:pt idx="3684">
                  <c:v>-3.08</c:v>
                </c:pt>
                <c:pt idx="3685">
                  <c:v>-2.19</c:v>
                </c:pt>
                <c:pt idx="3686">
                  <c:v>-1.8</c:v>
                </c:pt>
                <c:pt idx="3687">
                  <c:v>-1.25</c:v>
                </c:pt>
                <c:pt idx="3688">
                  <c:v>-0.86</c:v>
                </c:pt>
                <c:pt idx="3689">
                  <c:v>-0.4</c:v>
                </c:pt>
                <c:pt idx="3690">
                  <c:v>-0.71</c:v>
                </c:pt>
                <c:pt idx="3691">
                  <c:v>-0.71</c:v>
                </c:pt>
                <c:pt idx="3692">
                  <c:v>-0.67</c:v>
                </c:pt>
                <c:pt idx="3693">
                  <c:v>-1.22</c:v>
                </c:pt>
                <c:pt idx="3694">
                  <c:v>-1.19</c:v>
                </c:pt>
                <c:pt idx="3695">
                  <c:v>-1.1299999999999999</c:v>
                </c:pt>
                <c:pt idx="3696">
                  <c:v>-1.64</c:v>
                </c:pt>
                <c:pt idx="3697">
                  <c:v>-2.06</c:v>
                </c:pt>
                <c:pt idx="3698">
                  <c:v>-1.99</c:v>
                </c:pt>
                <c:pt idx="3699">
                  <c:v>-2.33</c:v>
                </c:pt>
                <c:pt idx="3700">
                  <c:v>-2.59</c:v>
                </c:pt>
                <c:pt idx="3701">
                  <c:v>-2.78</c:v>
                </c:pt>
                <c:pt idx="3702">
                  <c:v>-3.07</c:v>
                </c:pt>
                <c:pt idx="3703">
                  <c:v>-2.4300000000000002</c:v>
                </c:pt>
                <c:pt idx="3704">
                  <c:v>-2.23</c:v>
                </c:pt>
                <c:pt idx="3705">
                  <c:v>-1.68</c:v>
                </c:pt>
                <c:pt idx="3706">
                  <c:v>-1.32</c:v>
                </c:pt>
                <c:pt idx="3707">
                  <c:v>-1.65</c:v>
                </c:pt>
                <c:pt idx="3708">
                  <c:v>-1.71</c:v>
                </c:pt>
                <c:pt idx="3709">
                  <c:v>-1.49</c:v>
                </c:pt>
                <c:pt idx="3710">
                  <c:v>-0.99</c:v>
                </c:pt>
                <c:pt idx="3711">
                  <c:v>-0.19</c:v>
                </c:pt>
                <c:pt idx="3712">
                  <c:v>-0.39</c:v>
                </c:pt>
                <c:pt idx="3713">
                  <c:v>-0.83</c:v>
                </c:pt>
                <c:pt idx="3714">
                  <c:v>-1.49</c:v>
                </c:pt>
                <c:pt idx="3715">
                  <c:v>-1.54</c:v>
                </c:pt>
                <c:pt idx="3716">
                  <c:v>-1.92</c:v>
                </c:pt>
                <c:pt idx="3717">
                  <c:v>-2.2000000000000002</c:v>
                </c:pt>
                <c:pt idx="3718">
                  <c:v>-2.79</c:v>
                </c:pt>
                <c:pt idx="3719">
                  <c:v>-2.97</c:v>
                </c:pt>
                <c:pt idx="3720">
                  <c:v>-2.56</c:v>
                </c:pt>
                <c:pt idx="3721">
                  <c:v>-2.16</c:v>
                </c:pt>
                <c:pt idx="3722">
                  <c:v>-1.79</c:v>
                </c:pt>
                <c:pt idx="3723">
                  <c:v>-1.51</c:v>
                </c:pt>
                <c:pt idx="3724">
                  <c:v>-1.36</c:v>
                </c:pt>
                <c:pt idx="3725">
                  <c:v>-1.1599999999999999</c:v>
                </c:pt>
                <c:pt idx="3726">
                  <c:v>-0.75</c:v>
                </c:pt>
                <c:pt idx="3727">
                  <c:v>-0.52</c:v>
                </c:pt>
                <c:pt idx="3728">
                  <c:v>-0.15</c:v>
                </c:pt>
                <c:pt idx="3729">
                  <c:v>0.04</c:v>
                </c:pt>
                <c:pt idx="3730">
                  <c:v>0.26</c:v>
                </c:pt>
                <c:pt idx="3731">
                  <c:v>0.62</c:v>
                </c:pt>
                <c:pt idx="3732">
                  <c:v>1.05</c:v>
                </c:pt>
                <c:pt idx="3733">
                  <c:v>1.1200000000000001</c:v>
                </c:pt>
                <c:pt idx="3734">
                  <c:v>0.99</c:v>
                </c:pt>
                <c:pt idx="3735">
                  <c:v>0.57999999999999996</c:v>
                </c:pt>
                <c:pt idx="3736">
                  <c:v>-0.44</c:v>
                </c:pt>
                <c:pt idx="3737">
                  <c:v>-0.52</c:v>
                </c:pt>
                <c:pt idx="3738">
                  <c:v>-0.65</c:v>
                </c:pt>
                <c:pt idx="3739">
                  <c:v>-0.61</c:v>
                </c:pt>
                <c:pt idx="3740">
                  <c:v>-1.28</c:v>
                </c:pt>
                <c:pt idx="3741">
                  <c:v>-1.53</c:v>
                </c:pt>
                <c:pt idx="3742">
                  <c:v>-0.91</c:v>
                </c:pt>
                <c:pt idx="3743">
                  <c:v>-0.81</c:v>
                </c:pt>
                <c:pt idx="3744">
                  <c:v>-0.77</c:v>
                </c:pt>
                <c:pt idx="3745">
                  <c:v>-0.32</c:v>
                </c:pt>
                <c:pt idx="3746">
                  <c:v>-1.87</c:v>
                </c:pt>
                <c:pt idx="3747">
                  <c:v>-2.73</c:v>
                </c:pt>
                <c:pt idx="3748">
                  <c:v>-2.64</c:v>
                </c:pt>
                <c:pt idx="3749">
                  <c:v>-2.1800000000000002</c:v>
                </c:pt>
                <c:pt idx="3750">
                  <c:v>-2.08</c:v>
                </c:pt>
                <c:pt idx="3751">
                  <c:v>-2.4300000000000002</c:v>
                </c:pt>
                <c:pt idx="3752">
                  <c:v>-2.7</c:v>
                </c:pt>
                <c:pt idx="3753">
                  <c:v>-2.5299999999999998</c:v>
                </c:pt>
                <c:pt idx="3754">
                  <c:v>-2.2999999999999998</c:v>
                </c:pt>
                <c:pt idx="3755">
                  <c:v>-2.16</c:v>
                </c:pt>
                <c:pt idx="3756">
                  <c:v>-2.25</c:v>
                </c:pt>
                <c:pt idx="3757">
                  <c:v>-2.83</c:v>
                </c:pt>
                <c:pt idx="3758">
                  <c:v>-2.87</c:v>
                </c:pt>
                <c:pt idx="3759">
                  <c:v>-2.85</c:v>
                </c:pt>
                <c:pt idx="3760">
                  <c:v>-2.14</c:v>
                </c:pt>
                <c:pt idx="3761">
                  <c:v>-2.16</c:v>
                </c:pt>
                <c:pt idx="3762">
                  <c:v>-2.71</c:v>
                </c:pt>
                <c:pt idx="3763">
                  <c:v>-2.85</c:v>
                </c:pt>
                <c:pt idx="3764">
                  <c:v>-2.5</c:v>
                </c:pt>
                <c:pt idx="3765">
                  <c:v>-2.6</c:v>
                </c:pt>
                <c:pt idx="3766">
                  <c:v>-3.31</c:v>
                </c:pt>
                <c:pt idx="3767">
                  <c:v>-3.35</c:v>
                </c:pt>
                <c:pt idx="3768">
                  <c:v>-3.29</c:v>
                </c:pt>
                <c:pt idx="3769">
                  <c:v>-2.95</c:v>
                </c:pt>
                <c:pt idx="3770">
                  <c:v>-3</c:v>
                </c:pt>
                <c:pt idx="3771">
                  <c:v>-3.44</c:v>
                </c:pt>
                <c:pt idx="3772">
                  <c:v>-3.63</c:v>
                </c:pt>
                <c:pt idx="3773">
                  <c:v>-3.6</c:v>
                </c:pt>
                <c:pt idx="3774">
                  <c:v>-3.28</c:v>
                </c:pt>
                <c:pt idx="3775">
                  <c:v>-3.11</c:v>
                </c:pt>
                <c:pt idx="3776">
                  <c:v>-2.74</c:v>
                </c:pt>
                <c:pt idx="3777">
                  <c:v>-2.2400000000000002</c:v>
                </c:pt>
                <c:pt idx="3778">
                  <c:v>-1.88</c:v>
                </c:pt>
                <c:pt idx="3779">
                  <c:v>-1.66</c:v>
                </c:pt>
                <c:pt idx="3780">
                  <c:v>-1.51</c:v>
                </c:pt>
                <c:pt idx="3781">
                  <c:v>-1.41</c:v>
                </c:pt>
                <c:pt idx="3782">
                  <c:v>-1.1000000000000001</c:v>
                </c:pt>
                <c:pt idx="3783">
                  <c:v>-1.52</c:v>
                </c:pt>
                <c:pt idx="3784">
                  <c:v>-1.73</c:v>
                </c:pt>
                <c:pt idx="3785">
                  <c:v>-2.09</c:v>
                </c:pt>
                <c:pt idx="3786">
                  <c:v>-1.7</c:v>
                </c:pt>
                <c:pt idx="3787">
                  <c:v>-0.72</c:v>
                </c:pt>
                <c:pt idx="3788">
                  <c:v>-0.69</c:v>
                </c:pt>
                <c:pt idx="3789">
                  <c:v>-0.79</c:v>
                </c:pt>
                <c:pt idx="3790">
                  <c:v>-0.21</c:v>
                </c:pt>
                <c:pt idx="3791">
                  <c:v>-0.1</c:v>
                </c:pt>
                <c:pt idx="3792">
                  <c:v>-0.99</c:v>
                </c:pt>
                <c:pt idx="3793">
                  <c:v>-1.91</c:v>
                </c:pt>
                <c:pt idx="3794">
                  <c:v>-1.94</c:v>
                </c:pt>
                <c:pt idx="3795">
                  <c:v>-2.17</c:v>
                </c:pt>
                <c:pt idx="3796">
                  <c:v>-2.72</c:v>
                </c:pt>
                <c:pt idx="3797">
                  <c:v>-2.52</c:v>
                </c:pt>
                <c:pt idx="3798">
                  <c:v>-1.18</c:v>
                </c:pt>
                <c:pt idx="3799">
                  <c:v>-1.07</c:v>
                </c:pt>
                <c:pt idx="3800">
                  <c:v>-1.61</c:v>
                </c:pt>
                <c:pt idx="3801">
                  <c:v>-2.13</c:v>
                </c:pt>
                <c:pt idx="3802">
                  <c:v>-1.71</c:v>
                </c:pt>
                <c:pt idx="3803">
                  <c:v>-1.84</c:v>
                </c:pt>
                <c:pt idx="3804">
                  <c:v>-1.65</c:v>
                </c:pt>
                <c:pt idx="3805">
                  <c:v>-1.45</c:v>
                </c:pt>
                <c:pt idx="3806">
                  <c:v>-1.3</c:v>
                </c:pt>
                <c:pt idx="3807">
                  <c:v>-1.31</c:v>
                </c:pt>
                <c:pt idx="3808">
                  <c:v>-1.5</c:v>
                </c:pt>
                <c:pt idx="3809">
                  <c:v>-1.78</c:v>
                </c:pt>
                <c:pt idx="3810">
                  <c:v>-1.79</c:v>
                </c:pt>
                <c:pt idx="3811">
                  <c:v>-1.37</c:v>
                </c:pt>
                <c:pt idx="3812">
                  <c:v>-0.94</c:v>
                </c:pt>
                <c:pt idx="3813">
                  <c:v>-1.34</c:v>
                </c:pt>
                <c:pt idx="3814">
                  <c:v>-1.88</c:v>
                </c:pt>
                <c:pt idx="3815">
                  <c:v>-2.3199999999999998</c:v>
                </c:pt>
                <c:pt idx="3816">
                  <c:v>-2.44</c:v>
                </c:pt>
                <c:pt idx="3817">
                  <c:v>-2.62</c:v>
                </c:pt>
                <c:pt idx="3818">
                  <c:v>-2.46</c:v>
                </c:pt>
                <c:pt idx="3819">
                  <c:v>-2.29</c:v>
                </c:pt>
                <c:pt idx="3820">
                  <c:v>-2.2599999999999998</c:v>
                </c:pt>
                <c:pt idx="3821">
                  <c:v>-1.86</c:v>
                </c:pt>
                <c:pt idx="3822">
                  <c:v>-1.33</c:v>
                </c:pt>
                <c:pt idx="3823">
                  <c:v>-1.67</c:v>
                </c:pt>
                <c:pt idx="3824">
                  <c:v>-1.91</c:v>
                </c:pt>
                <c:pt idx="3825">
                  <c:v>-1.42</c:v>
                </c:pt>
                <c:pt idx="3826">
                  <c:v>-1.32</c:v>
                </c:pt>
                <c:pt idx="3827">
                  <c:v>-1.78</c:v>
                </c:pt>
                <c:pt idx="3828">
                  <c:v>-2</c:v>
                </c:pt>
                <c:pt idx="3829">
                  <c:v>-2.5099999999999998</c:v>
                </c:pt>
                <c:pt idx="3830">
                  <c:v>-2.87</c:v>
                </c:pt>
                <c:pt idx="3831">
                  <c:v>-2.5099999999999998</c:v>
                </c:pt>
                <c:pt idx="3832">
                  <c:v>-2.2400000000000002</c:v>
                </c:pt>
                <c:pt idx="3833">
                  <c:v>-2.0099999999999998</c:v>
                </c:pt>
                <c:pt idx="3834">
                  <c:v>-2.31</c:v>
                </c:pt>
                <c:pt idx="3835">
                  <c:v>-2.64</c:v>
                </c:pt>
                <c:pt idx="3836">
                  <c:v>-2.93</c:v>
                </c:pt>
                <c:pt idx="3837">
                  <c:v>-3.08</c:v>
                </c:pt>
                <c:pt idx="3838">
                  <c:v>-3.15</c:v>
                </c:pt>
                <c:pt idx="3839">
                  <c:v>-2.73</c:v>
                </c:pt>
                <c:pt idx="3840">
                  <c:v>-2.94</c:v>
                </c:pt>
                <c:pt idx="3841">
                  <c:v>-3.2</c:v>
                </c:pt>
                <c:pt idx="3842">
                  <c:v>-3.25</c:v>
                </c:pt>
                <c:pt idx="3843">
                  <c:v>-3.51</c:v>
                </c:pt>
                <c:pt idx="3844">
                  <c:v>-3.21</c:v>
                </c:pt>
                <c:pt idx="3845">
                  <c:v>-3.46</c:v>
                </c:pt>
                <c:pt idx="3846">
                  <c:v>-3.37</c:v>
                </c:pt>
                <c:pt idx="3847">
                  <c:v>-3.16</c:v>
                </c:pt>
                <c:pt idx="3848">
                  <c:v>-3.02</c:v>
                </c:pt>
                <c:pt idx="3849">
                  <c:v>-3.2</c:v>
                </c:pt>
                <c:pt idx="3850">
                  <c:v>-3.44</c:v>
                </c:pt>
                <c:pt idx="3851">
                  <c:v>-3.25</c:v>
                </c:pt>
                <c:pt idx="3852">
                  <c:v>-3.02</c:v>
                </c:pt>
                <c:pt idx="3853">
                  <c:v>-3.02</c:v>
                </c:pt>
                <c:pt idx="3854">
                  <c:v>-3.21</c:v>
                </c:pt>
                <c:pt idx="3855">
                  <c:v>-2.97</c:v>
                </c:pt>
                <c:pt idx="3856">
                  <c:v>-2.68</c:v>
                </c:pt>
                <c:pt idx="3857">
                  <c:v>-2.59</c:v>
                </c:pt>
                <c:pt idx="3858">
                  <c:v>-2.5299999999999998</c:v>
                </c:pt>
                <c:pt idx="3859">
                  <c:v>-2.31</c:v>
                </c:pt>
                <c:pt idx="3860">
                  <c:v>-2.12</c:v>
                </c:pt>
                <c:pt idx="3861">
                  <c:v>-2.0499999999999998</c:v>
                </c:pt>
                <c:pt idx="3862">
                  <c:v>-2.56</c:v>
                </c:pt>
                <c:pt idx="3863">
                  <c:v>-2.5099999999999998</c:v>
                </c:pt>
                <c:pt idx="3864">
                  <c:v>-2.36</c:v>
                </c:pt>
                <c:pt idx="3865">
                  <c:v>-1.98</c:v>
                </c:pt>
                <c:pt idx="3866">
                  <c:v>-1.7</c:v>
                </c:pt>
                <c:pt idx="3867">
                  <c:v>-1.32</c:v>
                </c:pt>
                <c:pt idx="3868">
                  <c:v>-1.83</c:v>
                </c:pt>
                <c:pt idx="3869">
                  <c:v>-1.84</c:v>
                </c:pt>
                <c:pt idx="3870">
                  <c:v>-1.89</c:v>
                </c:pt>
                <c:pt idx="3871">
                  <c:v>-1.93</c:v>
                </c:pt>
                <c:pt idx="3872">
                  <c:v>-1.92</c:v>
                </c:pt>
                <c:pt idx="3873">
                  <c:v>-1.73</c:v>
                </c:pt>
                <c:pt idx="3874">
                  <c:v>-1.48</c:v>
                </c:pt>
                <c:pt idx="3875">
                  <c:v>-1.66</c:v>
                </c:pt>
                <c:pt idx="3876">
                  <c:v>-1.8</c:v>
                </c:pt>
                <c:pt idx="3877">
                  <c:v>-1.36</c:v>
                </c:pt>
                <c:pt idx="3878">
                  <c:v>-1.19</c:v>
                </c:pt>
                <c:pt idx="3879">
                  <c:v>-1.18</c:v>
                </c:pt>
                <c:pt idx="3880">
                  <c:v>-1.26</c:v>
                </c:pt>
                <c:pt idx="3881">
                  <c:v>-1.52</c:v>
                </c:pt>
                <c:pt idx="3882">
                  <c:v>-1.6</c:v>
                </c:pt>
                <c:pt idx="3883">
                  <c:v>-1.45</c:v>
                </c:pt>
                <c:pt idx="3884">
                  <c:v>-1.43</c:v>
                </c:pt>
                <c:pt idx="3885">
                  <c:v>-1.59</c:v>
                </c:pt>
                <c:pt idx="3886">
                  <c:v>-2.19</c:v>
                </c:pt>
                <c:pt idx="3887">
                  <c:v>-2.67</c:v>
                </c:pt>
                <c:pt idx="3888">
                  <c:v>-2.29</c:v>
                </c:pt>
                <c:pt idx="3889">
                  <c:v>-2.65</c:v>
                </c:pt>
                <c:pt idx="3890">
                  <c:v>-2.85</c:v>
                </c:pt>
                <c:pt idx="3891">
                  <c:v>-3.02</c:v>
                </c:pt>
                <c:pt idx="3892">
                  <c:v>-3.14</c:v>
                </c:pt>
                <c:pt idx="3893">
                  <c:v>-3.03</c:v>
                </c:pt>
                <c:pt idx="3894">
                  <c:v>-2.94</c:v>
                </c:pt>
                <c:pt idx="3895">
                  <c:v>-2.86</c:v>
                </c:pt>
                <c:pt idx="3896">
                  <c:v>-2.46</c:v>
                </c:pt>
                <c:pt idx="3897">
                  <c:v>-2.73</c:v>
                </c:pt>
                <c:pt idx="3898">
                  <c:v>-2.61</c:v>
                </c:pt>
                <c:pt idx="3899">
                  <c:v>-2.35</c:v>
                </c:pt>
                <c:pt idx="3900">
                  <c:v>-2.29</c:v>
                </c:pt>
                <c:pt idx="3901">
                  <c:v>-2.13</c:v>
                </c:pt>
                <c:pt idx="3902">
                  <c:v>-1.53</c:v>
                </c:pt>
                <c:pt idx="3903">
                  <c:v>-1.1299999999999999</c:v>
                </c:pt>
                <c:pt idx="3904">
                  <c:v>-1.51</c:v>
                </c:pt>
                <c:pt idx="3905">
                  <c:v>-1.35</c:v>
                </c:pt>
                <c:pt idx="3906">
                  <c:v>-1.0900000000000001</c:v>
                </c:pt>
                <c:pt idx="3907">
                  <c:v>-0.88</c:v>
                </c:pt>
                <c:pt idx="3908">
                  <c:v>-1.1200000000000001</c:v>
                </c:pt>
                <c:pt idx="3909">
                  <c:v>-1.22</c:v>
                </c:pt>
                <c:pt idx="3910">
                  <c:v>-1.37</c:v>
                </c:pt>
                <c:pt idx="3911">
                  <c:v>-1.4</c:v>
                </c:pt>
                <c:pt idx="3912">
                  <c:v>-1.74</c:v>
                </c:pt>
                <c:pt idx="3913">
                  <c:v>-1.87</c:v>
                </c:pt>
                <c:pt idx="3914">
                  <c:v>-1.79</c:v>
                </c:pt>
                <c:pt idx="3915">
                  <c:v>-1.26</c:v>
                </c:pt>
                <c:pt idx="3916">
                  <c:v>-1.04</c:v>
                </c:pt>
                <c:pt idx="3917">
                  <c:v>-2.08</c:v>
                </c:pt>
                <c:pt idx="3918">
                  <c:v>-2.29</c:v>
                </c:pt>
                <c:pt idx="3919">
                  <c:v>-2.97</c:v>
                </c:pt>
                <c:pt idx="3920">
                  <c:v>-3</c:v>
                </c:pt>
                <c:pt idx="3921">
                  <c:v>-2.87</c:v>
                </c:pt>
                <c:pt idx="3922">
                  <c:v>-3.07</c:v>
                </c:pt>
                <c:pt idx="3923">
                  <c:v>-2.9</c:v>
                </c:pt>
                <c:pt idx="3924">
                  <c:v>-2.3199999999999998</c:v>
                </c:pt>
                <c:pt idx="3925">
                  <c:v>-2.79</c:v>
                </c:pt>
                <c:pt idx="3926">
                  <c:v>-2.92</c:v>
                </c:pt>
                <c:pt idx="3927">
                  <c:v>-2.68</c:v>
                </c:pt>
                <c:pt idx="3928">
                  <c:v>-2.2200000000000002</c:v>
                </c:pt>
                <c:pt idx="3929">
                  <c:v>-2.62</c:v>
                </c:pt>
                <c:pt idx="3930">
                  <c:v>-3</c:v>
                </c:pt>
                <c:pt idx="3931">
                  <c:v>-3.13</c:v>
                </c:pt>
                <c:pt idx="3932">
                  <c:v>-3.19</c:v>
                </c:pt>
                <c:pt idx="3933">
                  <c:v>-3.19</c:v>
                </c:pt>
                <c:pt idx="3934">
                  <c:v>-3.26</c:v>
                </c:pt>
                <c:pt idx="3935">
                  <c:v>-3.35</c:v>
                </c:pt>
                <c:pt idx="3936">
                  <c:v>-3.35</c:v>
                </c:pt>
                <c:pt idx="3937">
                  <c:v>-3.28</c:v>
                </c:pt>
                <c:pt idx="3938">
                  <c:v>-3.11</c:v>
                </c:pt>
                <c:pt idx="3939">
                  <c:v>-2.5</c:v>
                </c:pt>
                <c:pt idx="3940">
                  <c:v>-2.04</c:v>
                </c:pt>
                <c:pt idx="3941">
                  <c:v>-1.94</c:v>
                </c:pt>
                <c:pt idx="3942">
                  <c:v>-1.96</c:v>
                </c:pt>
                <c:pt idx="3943">
                  <c:v>-1.79</c:v>
                </c:pt>
                <c:pt idx="3944">
                  <c:v>-1.34</c:v>
                </c:pt>
                <c:pt idx="3945">
                  <c:v>-0.86</c:v>
                </c:pt>
                <c:pt idx="3946">
                  <c:v>-0.6</c:v>
                </c:pt>
                <c:pt idx="3947">
                  <c:v>-0.3</c:v>
                </c:pt>
                <c:pt idx="3948">
                  <c:v>-0.2</c:v>
                </c:pt>
                <c:pt idx="3949">
                  <c:v>-0.46</c:v>
                </c:pt>
                <c:pt idx="3950">
                  <c:v>-1.27</c:v>
                </c:pt>
                <c:pt idx="3951">
                  <c:v>-1.6</c:v>
                </c:pt>
                <c:pt idx="3952">
                  <c:v>-1.39</c:v>
                </c:pt>
                <c:pt idx="3953">
                  <c:v>-1.48</c:v>
                </c:pt>
                <c:pt idx="3954">
                  <c:v>-1.78</c:v>
                </c:pt>
                <c:pt idx="3955">
                  <c:v>-1.84</c:v>
                </c:pt>
                <c:pt idx="3956">
                  <c:v>-1.6</c:v>
                </c:pt>
                <c:pt idx="3957">
                  <c:v>-1.92</c:v>
                </c:pt>
                <c:pt idx="3958">
                  <c:v>-1.75</c:v>
                </c:pt>
                <c:pt idx="3959">
                  <c:v>-1.65</c:v>
                </c:pt>
                <c:pt idx="3960">
                  <c:v>-1.61</c:v>
                </c:pt>
                <c:pt idx="3961">
                  <c:v>-1.35</c:v>
                </c:pt>
                <c:pt idx="3962">
                  <c:v>-1.67</c:v>
                </c:pt>
                <c:pt idx="3963">
                  <c:v>-2.23</c:v>
                </c:pt>
                <c:pt idx="3964">
                  <c:v>-2.27</c:v>
                </c:pt>
                <c:pt idx="3965">
                  <c:v>-2.31</c:v>
                </c:pt>
                <c:pt idx="3966">
                  <c:v>-2.1800000000000002</c:v>
                </c:pt>
                <c:pt idx="3967">
                  <c:v>-1.84</c:v>
                </c:pt>
                <c:pt idx="3968">
                  <c:v>-1.74</c:v>
                </c:pt>
                <c:pt idx="3969">
                  <c:v>-1.86</c:v>
                </c:pt>
                <c:pt idx="3970">
                  <c:v>-1.38</c:v>
                </c:pt>
                <c:pt idx="3971">
                  <c:v>-1.1200000000000001</c:v>
                </c:pt>
                <c:pt idx="3972">
                  <c:v>-1.07</c:v>
                </c:pt>
                <c:pt idx="3973">
                  <c:v>-1.48</c:v>
                </c:pt>
                <c:pt idx="3974">
                  <c:v>-1.61</c:v>
                </c:pt>
                <c:pt idx="3975">
                  <c:v>-1.91</c:v>
                </c:pt>
                <c:pt idx="3976">
                  <c:v>-2.02</c:v>
                </c:pt>
                <c:pt idx="3977">
                  <c:v>-2.2400000000000002</c:v>
                </c:pt>
                <c:pt idx="3978">
                  <c:v>-2.1800000000000002</c:v>
                </c:pt>
                <c:pt idx="3979">
                  <c:v>-2.2400000000000002</c:v>
                </c:pt>
                <c:pt idx="3980">
                  <c:v>-2.02</c:v>
                </c:pt>
                <c:pt idx="3981">
                  <c:v>-1.9</c:v>
                </c:pt>
                <c:pt idx="3982">
                  <c:v>-1.8</c:v>
                </c:pt>
                <c:pt idx="3983">
                  <c:v>-1.82</c:v>
                </c:pt>
                <c:pt idx="3984">
                  <c:v>-1.78</c:v>
                </c:pt>
                <c:pt idx="3985">
                  <c:v>-1.21</c:v>
                </c:pt>
                <c:pt idx="3986">
                  <c:v>-2.27</c:v>
                </c:pt>
                <c:pt idx="3987">
                  <c:v>-2.15</c:v>
                </c:pt>
                <c:pt idx="3988">
                  <c:v>-1.97</c:v>
                </c:pt>
                <c:pt idx="3989">
                  <c:v>-2.2599999999999998</c:v>
                </c:pt>
                <c:pt idx="3990">
                  <c:v>-1.76</c:v>
                </c:pt>
                <c:pt idx="3991">
                  <c:v>-1.18</c:v>
                </c:pt>
                <c:pt idx="3992">
                  <c:v>-0.76</c:v>
                </c:pt>
                <c:pt idx="3993">
                  <c:v>-0.99</c:v>
                </c:pt>
                <c:pt idx="3994">
                  <c:v>-1.1100000000000001</c:v>
                </c:pt>
                <c:pt idx="3995">
                  <c:v>-1.8</c:v>
                </c:pt>
                <c:pt idx="3996">
                  <c:v>-2.15</c:v>
                </c:pt>
                <c:pt idx="3997">
                  <c:v>-2.2799999999999998</c:v>
                </c:pt>
                <c:pt idx="3998">
                  <c:v>-1.77</c:v>
                </c:pt>
                <c:pt idx="3999">
                  <c:v>-1.94</c:v>
                </c:pt>
                <c:pt idx="4000">
                  <c:v>-2.31</c:v>
                </c:pt>
                <c:pt idx="4001">
                  <c:v>-2.4</c:v>
                </c:pt>
                <c:pt idx="4002">
                  <c:v>-2.2400000000000002</c:v>
                </c:pt>
                <c:pt idx="4003">
                  <c:v>-1.62</c:v>
                </c:pt>
                <c:pt idx="4004">
                  <c:v>-1.3</c:v>
                </c:pt>
                <c:pt idx="4005">
                  <c:v>-1.6</c:v>
                </c:pt>
                <c:pt idx="4006">
                  <c:v>-1.85</c:v>
                </c:pt>
                <c:pt idx="4007">
                  <c:v>-1.83</c:v>
                </c:pt>
                <c:pt idx="4008">
                  <c:v>-1.75</c:v>
                </c:pt>
                <c:pt idx="4009">
                  <c:v>-1.79</c:v>
                </c:pt>
                <c:pt idx="4010">
                  <c:v>-1.77</c:v>
                </c:pt>
                <c:pt idx="4011">
                  <c:v>-1.97</c:v>
                </c:pt>
                <c:pt idx="4012">
                  <c:v>-1.83</c:v>
                </c:pt>
                <c:pt idx="4013">
                  <c:v>-1.73</c:v>
                </c:pt>
                <c:pt idx="4014">
                  <c:v>-1.88</c:v>
                </c:pt>
                <c:pt idx="4015">
                  <c:v>-2.12</c:v>
                </c:pt>
                <c:pt idx="4016">
                  <c:v>-2.11</c:v>
                </c:pt>
                <c:pt idx="4017">
                  <c:v>-2.27</c:v>
                </c:pt>
                <c:pt idx="4018">
                  <c:v>-2.57</c:v>
                </c:pt>
                <c:pt idx="4019">
                  <c:v>-2.59</c:v>
                </c:pt>
                <c:pt idx="4020">
                  <c:v>-2.5</c:v>
                </c:pt>
                <c:pt idx="4021">
                  <c:v>-1.71</c:v>
                </c:pt>
                <c:pt idx="4022">
                  <c:v>-1.59</c:v>
                </c:pt>
                <c:pt idx="4023">
                  <c:v>-1.68</c:v>
                </c:pt>
                <c:pt idx="4024">
                  <c:v>-2.15</c:v>
                </c:pt>
                <c:pt idx="4025">
                  <c:v>-2.0099999999999998</c:v>
                </c:pt>
                <c:pt idx="4026">
                  <c:v>-2</c:v>
                </c:pt>
                <c:pt idx="4027">
                  <c:v>-1.64</c:v>
                </c:pt>
                <c:pt idx="4028">
                  <c:v>-1.54</c:v>
                </c:pt>
                <c:pt idx="4029">
                  <c:v>-1.73</c:v>
                </c:pt>
                <c:pt idx="4030">
                  <c:v>-1.52</c:v>
                </c:pt>
                <c:pt idx="4031">
                  <c:v>-1.75</c:v>
                </c:pt>
                <c:pt idx="4032">
                  <c:v>-1.67</c:v>
                </c:pt>
                <c:pt idx="4033">
                  <c:v>-1.1200000000000001</c:v>
                </c:pt>
                <c:pt idx="4034">
                  <c:v>-1.47</c:v>
                </c:pt>
                <c:pt idx="4035">
                  <c:v>-2.31</c:v>
                </c:pt>
                <c:pt idx="4036">
                  <c:v>-2.35</c:v>
                </c:pt>
                <c:pt idx="4037">
                  <c:v>-1.97</c:v>
                </c:pt>
                <c:pt idx="4038">
                  <c:v>-1.79</c:v>
                </c:pt>
                <c:pt idx="4039">
                  <c:v>-1.34</c:v>
                </c:pt>
                <c:pt idx="4040">
                  <c:v>-1.89</c:v>
                </c:pt>
                <c:pt idx="4041">
                  <c:v>-1.94</c:v>
                </c:pt>
                <c:pt idx="4042">
                  <c:v>-2.37</c:v>
                </c:pt>
                <c:pt idx="4043">
                  <c:v>-2.5</c:v>
                </c:pt>
                <c:pt idx="4044">
                  <c:v>-2.44</c:v>
                </c:pt>
                <c:pt idx="4045">
                  <c:v>-1.68</c:v>
                </c:pt>
                <c:pt idx="4046">
                  <c:v>-0.93</c:v>
                </c:pt>
                <c:pt idx="4047">
                  <c:v>-1.02</c:v>
                </c:pt>
                <c:pt idx="4048">
                  <c:v>-0.83</c:v>
                </c:pt>
                <c:pt idx="4049">
                  <c:v>-1.39</c:v>
                </c:pt>
                <c:pt idx="4050">
                  <c:v>-1.48</c:v>
                </c:pt>
                <c:pt idx="4051">
                  <c:v>-1.29</c:v>
                </c:pt>
                <c:pt idx="4052">
                  <c:v>-1.47</c:v>
                </c:pt>
                <c:pt idx="4053">
                  <c:v>-1.71</c:v>
                </c:pt>
                <c:pt idx="4054">
                  <c:v>-2.08</c:v>
                </c:pt>
                <c:pt idx="4055">
                  <c:v>-2.08</c:v>
                </c:pt>
                <c:pt idx="4056">
                  <c:v>-2.36</c:v>
                </c:pt>
                <c:pt idx="4057">
                  <c:v>-2.15</c:v>
                </c:pt>
                <c:pt idx="4058">
                  <c:v>-1.8</c:v>
                </c:pt>
                <c:pt idx="4059">
                  <c:v>-1.73</c:v>
                </c:pt>
                <c:pt idx="4060">
                  <c:v>-1.38</c:v>
                </c:pt>
                <c:pt idx="4061">
                  <c:v>-1.07</c:v>
                </c:pt>
                <c:pt idx="4062">
                  <c:v>-0.88</c:v>
                </c:pt>
                <c:pt idx="4063">
                  <c:v>-1.32</c:v>
                </c:pt>
                <c:pt idx="4064">
                  <c:v>-1.4</c:v>
                </c:pt>
                <c:pt idx="4065">
                  <c:v>-1.83</c:v>
                </c:pt>
                <c:pt idx="4066">
                  <c:v>-1.91</c:v>
                </c:pt>
                <c:pt idx="4067">
                  <c:v>-2.06</c:v>
                </c:pt>
                <c:pt idx="4068">
                  <c:v>-1.9</c:v>
                </c:pt>
                <c:pt idx="4069">
                  <c:v>-1.83</c:v>
                </c:pt>
                <c:pt idx="4070">
                  <c:v>-1.83</c:v>
                </c:pt>
                <c:pt idx="4071">
                  <c:v>-1.99</c:v>
                </c:pt>
                <c:pt idx="4072">
                  <c:v>-2.14</c:v>
                </c:pt>
                <c:pt idx="4073">
                  <c:v>-2.34</c:v>
                </c:pt>
                <c:pt idx="4074">
                  <c:v>-2.56</c:v>
                </c:pt>
                <c:pt idx="4075">
                  <c:v>-2.88</c:v>
                </c:pt>
                <c:pt idx="4076">
                  <c:v>-3.18</c:v>
                </c:pt>
                <c:pt idx="4077">
                  <c:v>-2.86</c:v>
                </c:pt>
                <c:pt idx="4078">
                  <c:v>-2.73</c:v>
                </c:pt>
                <c:pt idx="4079">
                  <c:v>-2.5099999999999998</c:v>
                </c:pt>
                <c:pt idx="4080">
                  <c:v>-2.1800000000000002</c:v>
                </c:pt>
                <c:pt idx="4081">
                  <c:v>-1.98</c:v>
                </c:pt>
                <c:pt idx="4082">
                  <c:v>-1.88</c:v>
                </c:pt>
                <c:pt idx="4083">
                  <c:v>-1.43</c:v>
                </c:pt>
                <c:pt idx="4084">
                  <c:v>-1.03</c:v>
                </c:pt>
                <c:pt idx="4085">
                  <c:v>-1.39</c:v>
                </c:pt>
                <c:pt idx="4086">
                  <c:v>-1.37</c:v>
                </c:pt>
                <c:pt idx="4087">
                  <c:v>-1.56</c:v>
                </c:pt>
                <c:pt idx="4088">
                  <c:v>-1.61</c:v>
                </c:pt>
                <c:pt idx="4089">
                  <c:v>-1.53</c:v>
                </c:pt>
                <c:pt idx="4090">
                  <c:v>-1.54</c:v>
                </c:pt>
                <c:pt idx="4091">
                  <c:v>-1.74</c:v>
                </c:pt>
                <c:pt idx="4092">
                  <c:v>-1.79</c:v>
                </c:pt>
                <c:pt idx="4093">
                  <c:v>-2.0699999999999998</c:v>
                </c:pt>
                <c:pt idx="4094">
                  <c:v>-2.42</c:v>
                </c:pt>
                <c:pt idx="4095">
                  <c:v>-2.5099999999999998</c:v>
                </c:pt>
                <c:pt idx="4096">
                  <c:v>-2.25</c:v>
                </c:pt>
                <c:pt idx="4097">
                  <c:v>-2.13</c:v>
                </c:pt>
                <c:pt idx="4098">
                  <c:v>-2.36</c:v>
                </c:pt>
                <c:pt idx="4099">
                  <c:v>-2.0299999999999998</c:v>
                </c:pt>
                <c:pt idx="4100">
                  <c:v>-2.17</c:v>
                </c:pt>
                <c:pt idx="4101">
                  <c:v>-2.1</c:v>
                </c:pt>
                <c:pt idx="4102">
                  <c:v>-1.68</c:v>
                </c:pt>
                <c:pt idx="4103">
                  <c:v>-1.65</c:v>
                </c:pt>
                <c:pt idx="4104">
                  <c:v>-1.59</c:v>
                </c:pt>
                <c:pt idx="4105">
                  <c:v>-1.29</c:v>
                </c:pt>
                <c:pt idx="4106">
                  <c:v>-1.06</c:v>
                </c:pt>
                <c:pt idx="4107">
                  <c:v>-0.52</c:v>
                </c:pt>
                <c:pt idx="4108">
                  <c:v>-0.03</c:v>
                </c:pt>
                <c:pt idx="4109">
                  <c:v>-0.64</c:v>
                </c:pt>
                <c:pt idx="4110">
                  <c:v>-0.9</c:v>
                </c:pt>
                <c:pt idx="4111">
                  <c:v>-1.34</c:v>
                </c:pt>
                <c:pt idx="4112">
                  <c:v>-1.84</c:v>
                </c:pt>
                <c:pt idx="4113">
                  <c:v>-2.17</c:v>
                </c:pt>
                <c:pt idx="4114">
                  <c:v>-2.57</c:v>
                </c:pt>
                <c:pt idx="4115">
                  <c:v>-2.19</c:v>
                </c:pt>
                <c:pt idx="4116">
                  <c:v>-2.4300000000000002</c:v>
                </c:pt>
                <c:pt idx="4117">
                  <c:v>-2.2400000000000002</c:v>
                </c:pt>
                <c:pt idx="4118">
                  <c:v>-1.88</c:v>
                </c:pt>
                <c:pt idx="4119">
                  <c:v>-2.09</c:v>
                </c:pt>
                <c:pt idx="4120">
                  <c:v>-2.06</c:v>
                </c:pt>
                <c:pt idx="4121">
                  <c:v>-2.04</c:v>
                </c:pt>
                <c:pt idx="4122">
                  <c:v>-1.93</c:v>
                </c:pt>
                <c:pt idx="4123">
                  <c:v>-1.79</c:v>
                </c:pt>
                <c:pt idx="4124">
                  <c:v>-1.38</c:v>
                </c:pt>
                <c:pt idx="4125">
                  <c:v>-0.96</c:v>
                </c:pt>
                <c:pt idx="4126">
                  <c:v>-0.71</c:v>
                </c:pt>
                <c:pt idx="4127">
                  <c:v>-0.83</c:v>
                </c:pt>
                <c:pt idx="4128">
                  <c:v>-0.81</c:v>
                </c:pt>
                <c:pt idx="4129">
                  <c:v>-1</c:v>
                </c:pt>
                <c:pt idx="4130">
                  <c:v>-1.54</c:v>
                </c:pt>
                <c:pt idx="4131">
                  <c:v>-1.83</c:v>
                </c:pt>
                <c:pt idx="4132">
                  <c:v>-2</c:v>
                </c:pt>
                <c:pt idx="4133">
                  <c:v>-1.88</c:v>
                </c:pt>
                <c:pt idx="4134">
                  <c:v>-2.2000000000000002</c:v>
                </c:pt>
                <c:pt idx="4135">
                  <c:v>-2.0699999999999998</c:v>
                </c:pt>
                <c:pt idx="4136">
                  <c:v>-1.7</c:v>
                </c:pt>
                <c:pt idx="4137">
                  <c:v>-1.82</c:v>
                </c:pt>
                <c:pt idx="4138">
                  <c:v>-1.86</c:v>
                </c:pt>
                <c:pt idx="4139">
                  <c:v>-2.54</c:v>
                </c:pt>
                <c:pt idx="4140">
                  <c:v>-2.78</c:v>
                </c:pt>
                <c:pt idx="4141">
                  <c:v>-2.78</c:v>
                </c:pt>
                <c:pt idx="4142">
                  <c:v>-2.79</c:v>
                </c:pt>
                <c:pt idx="4143">
                  <c:v>-3.14</c:v>
                </c:pt>
                <c:pt idx="4144">
                  <c:v>-3.12</c:v>
                </c:pt>
                <c:pt idx="4145">
                  <c:v>-3.09</c:v>
                </c:pt>
                <c:pt idx="4146">
                  <c:v>-2.91</c:v>
                </c:pt>
                <c:pt idx="4147">
                  <c:v>-2.5099999999999998</c:v>
                </c:pt>
                <c:pt idx="4148">
                  <c:v>-1.99</c:v>
                </c:pt>
                <c:pt idx="4149">
                  <c:v>-1.51</c:v>
                </c:pt>
                <c:pt idx="4150">
                  <c:v>-1.53</c:v>
                </c:pt>
                <c:pt idx="4151">
                  <c:v>-1.51</c:v>
                </c:pt>
                <c:pt idx="4152">
                  <c:v>-1.65</c:v>
                </c:pt>
                <c:pt idx="4153">
                  <c:v>-2.06</c:v>
                </c:pt>
                <c:pt idx="4154">
                  <c:v>-1.99</c:v>
                </c:pt>
                <c:pt idx="4155">
                  <c:v>-1.85</c:v>
                </c:pt>
                <c:pt idx="4156">
                  <c:v>-1.74</c:v>
                </c:pt>
                <c:pt idx="4157">
                  <c:v>-1.58</c:v>
                </c:pt>
                <c:pt idx="4158">
                  <c:v>-1.46</c:v>
                </c:pt>
                <c:pt idx="4159">
                  <c:v>-1.38</c:v>
                </c:pt>
                <c:pt idx="4160">
                  <c:v>-1.36</c:v>
                </c:pt>
                <c:pt idx="4161">
                  <c:v>-1.37</c:v>
                </c:pt>
                <c:pt idx="4162">
                  <c:v>-2.04</c:v>
                </c:pt>
                <c:pt idx="4163">
                  <c:v>-2.2200000000000002</c:v>
                </c:pt>
                <c:pt idx="4164">
                  <c:v>-1.97</c:v>
                </c:pt>
                <c:pt idx="4165">
                  <c:v>-2.41</c:v>
                </c:pt>
                <c:pt idx="4166">
                  <c:v>-2.83</c:v>
                </c:pt>
                <c:pt idx="4167">
                  <c:v>-3.04</c:v>
                </c:pt>
                <c:pt idx="4168">
                  <c:v>-3.2</c:v>
                </c:pt>
                <c:pt idx="4169">
                  <c:v>-3.2</c:v>
                </c:pt>
                <c:pt idx="4170">
                  <c:v>-3.11</c:v>
                </c:pt>
                <c:pt idx="4171">
                  <c:v>-2.98</c:v>
                </c:pt>
                <c:pt idx="4172">
                  <c:v>-2.87</c:v>
                </c:pt>
                <c:pt idx="4173">
                  <c:v>-3.01</c:v>
                </c:pt>
                <c:pt idx="4174">
                  <c:v>-2.92</c:v>
                </c:pt>
                <c:pt idx="4175">
                  <c:v>-2.87</c:v>
                </c:pt>
                <c:pt idx="4176">
                  <c:v>-2.76</c:v>
                </c:pt>
                <c:pt idx="4177">
                  <c:v>-2.73</c:v>
                </c:pt>
                <c:pt idx="4178">
                  <c:v>-2.92</c:v>
                </c:pt>
                <c:pt idx="4179">
                  <c:v>-2.92</c:v>
                </c:pt>
                <c:pt idx="4180">
                  <c:v>-2.63</c:v>
                </c:pt>
                <c:pt idx="4181">
                  <c:v>-2.4</c:v>
                </c:pt>
                <c:pt idx="4182">
                  <c:v>-1.81</c:v>
                </c:pt>
                <c:pt idx="4183">
                  <c:v>-1.54</c:v>
                </c:pt>
                <c:pt idx="4184">
                  <c:v>-1.65</c:v>
                </c:pt>
                <c:pt idx="4185">
                  <c:v>-2.0699999999999998</c:v>
                </c:pt>
                <c:pt idx="4186">
                  <c:v>-2.12</c:v>
                </c:pt>
                <c:pt idx="4187">
                  <c:v>-2.08</c:v>
                </c:pt>
                <c:pt idx="4188">
                  <c:v>-2.16</c:v>
                </c:pt>
                <c:pt idx="4189">
                  <c:v>-2.06</c:v>
                </c:pt>
                <c:pt idx="4190">
                  <c:v>-1.65</c:v>
                </c:pt>
                <c:pt idx="4191">
                  <c:v>-0.78</c:v>
                </c:pt>
                <c:pt idx="4192">
                  <c:v>-0.59</c:v>
                </c:pt>
                <c:pt idx="4193">
                  <c:v>-0.61</c:v>
                </c:pt>
                <c:pt idx="4194">
                  <c:v>-0.6</c:v>
                </c:pt>
                <c:pt idx="4195">
                  <c:v>-1.1499999999999999</c:v>
                </c:pt>
                <c:pt idx="4196">
                  <c:v>-2.09</c:v>
                </c:pt>
                <c:pt idx="4197">
                  <c:v>-2.34</c:v>
                </c:pt>
                <c:pt idx="4198">
                  <c:v>-2.3199999999999998</c:v>
                </c:pt>
                <c:pt idx="4199">
                  <c:v>-2.38</c:v>
                </c:pt>
                <c:pt idx="4200">
                  <c:v>-1.87</c:v>
                </c:pt>
                <c:pt idx="4201">
                  <c:v>-1.84</c:v>
                </c:pt>
                <c:pt idx="4202">
                  <c:v>-1.51</c:v>
                </c:pt>
                <c:pt idx="4203">
                  <c:v>-1.24</c:v>
                </c:pt>
                <c:pt idx="4204">
                  <c:v>-1.51</c:v>
                </c:pt>
                <c:pt idx="4205">
                  <c:v>-1.69</c:v>
                </c:pt>
                <c:pt idx="4206">
                  <c:v>-2.14</c:v>
                </c:pt>
                <c:pt idx="4207">
                  <c:v>-2.5299999999999998</c:v>
                </c:pt>
                <c:pt idx="4208">
                  <c:v>-2.81</c:v>
                </c:pt>
                <c:pt idx="4209">
                  <c:v>-2.75</c:v>
                </c:pt>
                <c:pt idx="4210">
                  <c:v>-2.4</c:v>
                </c:pt>
                <c:pt idx="4211">
                  <c:v>-1.61</c:v>
                </c:pt>
                <c:pt idx="4212">
                  <c:v>-1.57</c:v>
                </c:pt>
                <c:pt idx="4213">
                  <c:v>-1.69</c:v>
                </c:pt>
                <c:pt idx="4214">
                  <c:v>-2.09</c:v>
                </c:pt>
                <c:pt idx="4215">
                  <c:v>-2.2599999999999998</c:v>
                </c:pt>
                <c:pt idx="4216">
                  <c:v>-1.91</c:v>
                </c:pt>
                <c:pt idx="4217">
                  <c:v>-1.83</c:v>
                </c:pt>
                <c:pt idx="4218">
                  <c:v>-1.59</c:v>
                </c:pt>
                <c:pt idx="4219">
                  <c:v>-1.5</c:v>
                </c:pt>
                <c:pt idx="4220">
                  <c:v>-1.33</c:v>
                </c:pt>
                <c:pt idx="4221">
                  <c:v>-1.7</c:v>
                </c:pt>
                <c:pt idx="4222">
                  <c:v>-2.0099999999999998</c:v>
                </c:pt>
                <c:pt idx="4223">
                  <c:v>-2.19</c:v>
                </c:pt>
                <c:pt idx="4224">
                  <c:v>-1.43</c:v>
                </c:pt>
                <c:pt idx="4225">
                  <c:v>-1.35</c:v>
                </c:pt>
                <c:pt idx="4226">
                  <c:v>-1.39</c:v>
                </c:pt>
                <c:pt idx="4227">
                  <c:v>-1.5</c:v>
                </c:pt>
                <c:pt idx="4228">
                  <c:v>-2.09</c:v>
                </c:pt>
                <c:pt idx="4229">
                  <c:v>-2.77</c:v>
                </c:pt>
                <c:pt idx="4230">
                  <c:v>-2.78</c:v>
                </c:pt>
                <c:pt idx="4231">
                  <c:v>-2.48</c:v>
                </c:pt>
                <c:pt idx="4232">
                  <c:v>-2.2200000000000002</c:v>
                </c:pt>
                <c:pt idx="4233">
                  <c:v>-1.83</c:v>
                </c:pt>
                <c:pt idx="4234">
                  <c:v>-1.85</c:v>
                </c:pt>
                <c:pt idx="4235">
                  <c:v>-1.5</c:v>
                </c:pt>
                <c:pt idx="4236">
                  <c:v>-0.69</c:v>
                </c:pt>
                <c:pt idx="4237">
                  <c:v>-0.03</c:v>
                </c:pt>
                <c:pt idx="4238">
                  <c:v>0.56000000000000005</c:v>
                </c:pt>
                <c:pt idx="4239">
                  <c:v>0.6</c:v>
                </c:pt>
                <c:pt idx="4240">
                  <c:v>0.6</c:v>
                </c:pt>
                <c:pt idx="4241">
                  <c:v>0.68</c:v>
                </c:pt>
                <c:pt idx="4242">
                  <c:v>0.21</c:v>
                </c:pt>
                <c:pt idx="4243">
                  <c:v>-0.09</c:v>
                </c:pt>
                <c:pt idx="4244">
                  <c:v>-0.22</c:v>
                </c:pt>
                <c:pt idx="4245">
                  <c:v>-0.48</c:v>
                </c:pt>
                <c:pt idx="4246">
                  <c:v>-0.7</c:v>
                </c:pt>
                <c:pt idx="4247">
                  <c:v>-0.7</c:v>
                </c:pt>
                <c:pt idx="4248">
                  <c:v>-0.86</c:v>
                </c:pt>
                <c:pt idx="4249">
                  <c:v>-1.1000000000000001</c:v>
                </c:pt>
                <c:pt idx="4250">
                  <c:v>-1.24</c:v>
                </c:pt>
                <c:pt idx="4251">
                  <c:v>-1.71</c:v>
                </c:pt>
                <c:pt idx="4252">
                  <c:v>-2.19</c:v>
                </c:pt>
                <c:pt idx="4253">
                  <c:v>-2.5</c:v>
                </c:pt>
                <c:pt idx="4254">
                  <c:v>-1.92</c:v>
                </c:pt>
                <c:pt idx="4255">
                  <c:v>-1.31</c:v>
                </c:pt>
                <c:pt idx="4256">
                  <c:v>-0.86</c:v>
                </c:pt>
                <c:pt idx="4257">
                  <c:v>-0.14000000000000001</c:v>
                </c:pt>
                <c:pt idx="4258">
                  <c:v>-0.17</c:v>
                </c:pt>
                <c:pt idx="4259">
                  <c:v>-0.21</c:v>
                </c:pt>
                <c:pt idx="4260">
                  <c:v>-0.03</c:v>
                </c:pt>
                <c:pt idx="4261">
                  <c:v>0.18</c:v>
                </c:pt>
                <c:pt idx="4262">
                  <c:v>0</c:v>
                </c:pt>
                <c:pt idx="4263">
                  <c:v>-0.6</c:v>
                </c:pt>
                <c:pt idx="4264">
                  <c:v>-0.81</c:v>
                </c:pt>
                <c:pt idx="4265">
                  <c:v>-1.03</c:v>
                </c:pt>
                <c:pt idx="4266">
                  <c:v>-1.08</c:v>
                </c:pt>
                <c:pt idx="4267">
                  <c:v>-0.81</c:v>
                </c:pt>
                <c:pt idx="4268">
                  <c:v>-1.56</c:v>
                </c:pt>
                <c:pt idx="4269">
                  <c:v>-1.56</c:v>
                </c:pt>
                <c:pt idx="4270">
                  <c:v>-1.05</c:v>
                </c:pt>
                <c:pt idx="4271">
                  <c:v>-1.24</c:v>
                </c:pt>
                <c:pt idx="4272">
                  <c:v>-1.41</c:v>
                </c:pt>
                <c:pt idx="4273">
                  <c:v>-1</c:v>
                </c:pt>
                <c:pt idx="4274">
                  <c:v>-1.07</c:v>
                </c:pt>
                <c:pt idx="4275">
                  <c:v>-0.86</c:v>
                </c:pt>
                <c:pt idx="4276">
                  <c:v>-1.1100000000000001</c:v>
                </c:pt>
                <c:pt idx="4277">
                  <c:v>-1.41</c:v>
                </c:pt>
                <c:pt idx="4278">
                  <c:v>-1.53</c:v>
                </c:pt>
                <c:pt idx="4279">
                  <c:v>-1.78</c:v>
                </c:pt>
                <c:pt idx="4280">
                  <c:v>-1.51</c:v>
                </c:pt>
                <c:pt idx="4281">
                  <c:v>-1.46</c:v>
                </c:pt>
                <c:pt idx="4282">
                  <c:v>-1.26</c:v>
                </c:pt>
                <c:pt idx="4283">
                  <c:v>-1.1200000000000001</c:v>
                </c:pt>
                <c:pt idx="4284">
                  <c:v>-1.0900000000000001</c:v>
                </c:pt>
                <c:pt idx="4285">
                  <c:v>-0.88</c:v>
                </c:pt>
                <c:pt idx="4286">
                  <c:v>-0.78</c:v>
                </c:pt>
                <c:pt idx="4287">
                  <c:v>-0.66</c:v>
                </c:pt>
                <c:pt idx="4288">
                  <c:v>-0.56999999999999995</c:v>
                </c:pt>
                <c:pt idx="4289">
                  <c:v>-0.55000000000000004</c:v>
                </c:pt>
                <c:pt idx="4290">
                  <c:v>-0.43</c:v>
                </c:pt>
                <c:pt idx="4291">
                  <c:v>-0.28000000000000003</c:v>
                </c:pt>
                <c:pt idx="4292">
                  <c:v>-0.15</c:v>
                </c:pt>
                <c:pt idx="4293">
                  <c:v>7.0000000000000007E-2</c:v>
                </c:pt>
                <c:pt idx="4294">
                  <c:v>0.33</c:v>
                </c:pt>
                <c:pt idx="4295">
                  <c:v>-0.25</c:v>
                </c:pt>
                <c:pt idx="4296">
                  <c:v>-0.7</c:v>
                </c:pt>
                <c:pt idx="4297">
                  <c:v>-0.82</c:v>
                </c:pt>
                <c:pt idx="4298">
                  <c:v>-0.51</c:v>
                </c:pt>
                <c:pt idx="4299">
                  <c:v>-0.24</c:v>
                </c:pt>
                <c:pt idx="4300">
                  <c:v>0.1</c:v>
                </c:pt>
                <c:pt idx="4301">
                  <c:v>-0.5</c:v>
                </c:pt>
                <c:pt idx="4302">
                  <c:v>-0.63</c:v>
                </c:pt>
                <c:pt idx="4303">
                  <c:v>-0.56000000000000005</c:v>
                </c:pt>
                <c:pt idx="4304">
                  <c:v>-0.93</c:v>
                </c:pt>
                <c:pt idx="4305">
                  <c:v>-0.93</c:v>
                </c:pt>
                <c:pt idx="4306">
                  <c:v>-0.55000000000000004</c:v>
                </c:pt>
                <c:pt idx="4307">
                  <c:v>-0.1</c:v>
                </c:pt>
                <c:pt idx="4308">
                  <c:v>0.23</c:v>
                </c:pt>
                <c:pt idx="4309">
                  <c:v>-0.05</c:v>
                </c:pt>
                <c:pt idx="4310">
                  <c:v>-0.2</c:v>
                </c:pt>
                <c:pt idx="4311">
                  <c:v>-0.18</c:v>
                </c:pt>
                <c:pt idx="4312">
                  <c:v>-0.78</c:v>
                </c:pt>
                <c:pt idx="4313">
                  <c:v>-0.63</c:v>
                </c:pt>
                <c:pt idx="4314">
                  <c:v>-0.8</c:v>
                </c:pt>
                <c:pt idx="4315">
                  <c:v>-1.79</c:v>
                </c:pt>
                <c:pt idx="4316">
                  <c:v>-2.12</c:v>
                </c:pt>
                <c:pt idx="4317">
                  <c:v>-1.58</c:v>
                </c:pt>
                <c:pt idx="4318">
                  <c:v>-1.62</c:v>
                </c:pt>
                <c:pt idx="4319">
                  <c:v>-1.19</c:v>
                </c:pt>
                <c:pt idx="4320">
                  <c:v>-0.35</c:v>
                </c:pt>
                <c:pt idx="4321">
                  <c:v>-0.44</c:v>
                </c:pt>
                <c:pt idx="4322">
                  <c:v>-0.73</c:v>
                </c:pt>
                <c:pt idx="4323">
                  <c:v>-0.62</c:v>
                </c:pt>
                <c:pt idx="4324">
                  <c:v>-0.65</c:v>
                </c:pt>
                <c:pt idx="4325">
                  <c:v>-0.59</c:v>
                </c:pt>
                <c:pt idx="4326">
                  <c:v>-0.47</c:v>
                </c:pt>
                <c:pt idx="4327">
                  <c:v>-0.9</c:v>
                </c:pt>
                <c:pt idx="4328">
                  <c:v>-0.88</c:v>
                </c:pt>
                <c:pt idx="4329">
                  <c:v>-1.24</c:v>
                </c:pt>
                <c:pt idx="4330">
                  <c:v>-1.47</c:v>
                </c:pt>
                <c:pt idx="4331">
                  <c:v>-1.68</c:v>
                </c:pt>
                <c:pt idx="4332">
                  <c:v>-1.49</c:v>
                </c:pt>
                <c:pt idx="4333">
                  <c:v>-1.08</c:v>
                </c:pt>
                <c:pt idx="4334">
                  <c:v>-0.71</c:v>
                </c:pt>
                <c:pt idx="4335">
                  <c:v>-0.74</c:v>
                </c:pt>
                <c:pt idx="4336">
                  <c:v>-0.83</c:v>
                </c:pt>
                <c:pt idx="4337">
                  <c:v>-0.41</c:v>
                </c:pt>
                <c:pt idx="4338">
                  <c:v>-0.16</c:v>
                </c:pt>
                <c:pt idx="4339">
                  <c:v>-0.13</c:v>
                </c:pt>
                <c:pt idx="4340">
                  <c:v>-0.11</c:v>
                </c:pt>
                <c:pt idx="4341">
                  <c:v>-0.42</c:v>
                </c:pt>
                <c:pt idx="4342">
                  <c:v>-0.81</c:v>
                </c:pt>
                <c:pt idx="4343">
                  <c:v>-0.57999999999999996</c:v>
                </c:pt>
                <c:pt idx="4344">
                  <c:v>-0.46</c:v>
                </c:pt>
                <c:pt idx="4345">
                  <c:v>-0.19</c:v>
                </c:pt>
                <c:pt idx="4346">
                  <c:v>0.81</c:v>
                </c:pt>
                <c:pt idx="4347">
                  <c:v>0.93</c:v>
                </c:pt>
                <c:pt idx="4348">
                  <c:v>0.49</c:v>
                </c:pt>
                <c:pt idx="4349">
                  <c:v>-0.12</c:v>
                </c:pt>
                <c:pt idx="4350">
                  <c:v>-0.76</c:v>
                </c:pt>
                <c:pt idx="4351">
                  <c:v>-0.95</c:v>
                </c:pt>
                <c:pt idx="4352">
                  <c:v>-1.21</c:v>
                </c:pt>
                <c:pt idx="4353">
                  <c:v>-1.17</c:v>
                </c:pt>
                <c:pt idx="4354">
                  <c:v>-0.55000000000000004</c:v>
                </c:pt>
                <c:pt idx="4355">
                  <c:v>-0.59</c:v>
                </c:pt>
                <c:pt idx="4356">
                  <c:v>-1.43</c:v>
                </c:pt>
                <c:pt idx="4357">
                  <c:v>-1.65</c:v>
                </c:pt>
                <c:pt idx="4358">
                  <c:v>-1.29</c:v>
                </c:pt>
                <c:pt idx="4359">
                  <c:v>-0.95</c:v>
                </c:pt>
                <c:pt idx="4360">
                  <c:v>-1</c:v>
                </c:pt>
                <c:pt idx="4361">
                  <c:v>-1.34</c:v>
                </c:pt>
                <c:pt idx="4362">
                  <c:v>-1.76</c:v>
                </c:pt>
                <c:pt idx="4363">
                  <c:v>-1.68</c:v>
                </c:pt>
                <c:pt idx="4364">
                  <c:v>-1.48</c:v>
                </c:pt>
                <c:pt idx="4365">
                  <c:v>-1.61</c:v>
                </c:pt>
                <c:pt idx="4366">
                  <c:v>-2</c:v>
                </c:pt>
                <c:pt idx="4367">
                  <c:v>-2.38</c:v>
                </c:pt>
                <c:pt idx="4368">
                  <c:v>-2.82</c:v>
                </c:pt>
                <c:pt idx="4369">
                  <c:v>-3.07</c:v>
                </c:pt>
                <c:pt idx="4370">
                  <c:v>-2.97</c:v>
                </c:pt>
                <c:pt idx="4371">
                  <c:v>-2.74</c:v>
                </c:pt>
                <c:pt idx="4372">
                  <c:v>-2.4</c:v>
                </c:pt>
                <c:pt idx="4373">
                  <c:v>-1.82</c:v>
                </c:pt>
                <c:pt idx="4374">
                  <c:v>-1.88</c:v>
                </c:pt>
                <c:pt idx="4375">
                  <c:v>-1.77</c:v>
                </c:pt>
                <c:pt idx="4376">
                  <c:v>-1.02</c:v>
                </c:pt>
                <c:pt idx="4377">
                  <c:v>0.11</c:v>
                </c:pt>
                <c:pt idx="4378">
                  <c:v>0.04</c:v>
                </c:pt>
                <c:pt idx="4379">
                  <c:v>-0.06</c:v>
                </c:pt>
                <c:pt idx="4380">
                  <c:v>-0.16</c:v>
                </c:pt>
                <c:pt idx="4381">
                  <c:v>-1.05</c:v>
                </c:pt>
                <c:pt idx="4382">
                  <c:v>-1.37</c:v>
                </c:pt>
                <c:pt idx="4383">
                  <c:v>-1.56</c:v>
                </c:pt>
                <c:pt idx="4384">
                  <c:v>-1.82</c:v>
                </c:pt>
                <c:pt idx="4385">
                  <c:v>-1.61</c:v>
                </c:pt>
                <c:pt idx="4386">
                  <c:v>-2.08</c:v>
                </c:pt>
                <c:pt idx="4387">
                  <c:v>-1.97</c:v>
                </c:pt>
                <c:pt idx="4388">
                  <c:v>-2.36</c:v>
                </c:pt>
                <c:pt idx="4389">
                  <c:v>-2.41</c:v>
                </c:pt>
                <c:pt idx="4390">
                  <c:v>-2.23</c:v>
                </c:pt>
                <c:pt idx="4391">
                  <c:v>-2.2599999999999998</c:v>
                </c:pt>
                <c:pt idx="4392">
                  <c:v>-1.94</c:v>
                </c:pt>
                <c:pt idx="4393">
                  <c:v>-2.1800000000000002</c:v>
                </c:pt>
                <c:pt idx="4394">
                  <c:v>-2.0099999999999998</c:v>
                </c:pt>
                <c:pt idx="4395">
                  <c:v>-1.7</c:v>
                </c:pt>
                <c:pt idx="4396">
                  <c:v>-1.27</c:v>
                </c:pt>
                <c:pt idx="4397">
                  <c:v>-1.26</c:v>
                </c:pt>
                <c:pt idx="4398">
                  <c:v>-1.92</c:v>
                </c:pt>
                <c:pt idx="4399">
                  <c:v>-1.79</c:v>
                </c:pt>
                <c:pt idx="4400">
                  <c:v>-0.93</c:v>
                </c:pt>
                <c:pt idx="4401">
                  <c:v>-0.82</c:v>
                </c:pt>
                <c:pt idx="4402">
                  <c:v>-0.61</c:v>
                </c:pt>
                <c:pt idx="4403">
                  <c:v>-1.05</c:v>
                </c:pt>
                <c:pt idx="4404">
                  <c:v>-1.44</c:v>
                </c:pt>
                <c:pt idx="4405">
                  <c:v>-1.3</c:v>
                </c:pt>
                <c:pt idx="4406">
                  <c:v>-1.05</c:v>
                </c:pt>
                <c:pt idx="4407">
                  <c:v>-0.62</c:v>
                </c:pt>
                <c:pt idx="4408">
                  <c:v>-0.46</c:v>
                </c:pt>
                <c:pt idx="4409">
                  <c:v>-0.25</c:v>
                </c:pt>
                <c:pt idx="4410">
                  <c:v>-0.01</c:v>
                </c:pt>
                <c:pt idx="4411">
                  <c:v>0.15</c:v>
                </c:pt>
                <c:pt idx="4412">
                  <c:v>7.0000000000000007E-2</c:v>
                </c:pt>
                <c:pt idx="4413">
                  <c:v>-0.12</c:v>
                </c:pt>
                <c:pt idx="4414">
                  <c:v>-0.18</c:v>
                </c:pt>
                <c:pt idx="4415">
                  <c:v>-0.25</c:v>
                </c:pt>
                <c:pt idx="4416">
                  <c:v>-0.06</c:v>
                </c:pt>
                <c:pt idx="4417">
                  <c:v>0.2</c:v>
                </c:pt>
                <c:pt idx="4418">
                  <c:v>0.02</c:v>
                </c:pt>
                <c:pt idx="4419">
                  <c:v>-0.65</c:v>
                </c:pt>
                <c:pt idx="4420">
                  <c:v>-0.86</c:v>
                </c:pt>
                <c:pt idx="4421">
                  <c:v>-0.42</c:v>
                </c:pt>
                <c:pt idx="4422">
                  <c:v>0.6</c:v>
                </c:pt>
                <c:pt idx="4423">
                  <c:v>0.93</c:v>
                </c:pt>
                <c:pt idx="4424">
                  <c:v>0.81</c:v>
                </c:pt>
                <c:pt idx="4425">
                  <c:v>0.4</c:v>
                </c:pt>
                <c:pt idx="4426">
                  <c:v>0.23</c:v>
                </c:pt>
                <c:pt idx="4427">
                  <c:v>0.19</c:v>
                </c:pt>
                <c:pt idx="4428">
                  <c:v>-0.21</c:v>
                </c:pt>
                <c:pt idx="4429">
                  <c:v>-0.74</c:v>
                </c:pt>
                <c:pt idx="4430">
                  <c:v>-1.18</c:v>
                </c:pt>
                <c:pt idx="4431">
                  <c:v>-1.64</c:v>
                </c:pt>
                <c:pt idx="4432">
                  <c:v>-1.5</c:v>
                </c:pt>
                <c:pt idx="4433">
                  <c:v>-1.53</c:v>
                </c:pt>
                <c:pt idx="4434">
                  <c:v>-1.21</c:v>
                </c:pt>
                <c:pt idx="4435">
                  <c:v>-0.6</c:v>
                </c:pt>
                <c:pt idx="4436">
                  <c:v>-0.28000000000000003</c:v>
                </c:pt>
                <c:pt idx="4437">
                  <c:v>-0.36</c:v>
                </c:pt>
                <c:pt idx="4438">
                  <c:v>-0.57999999999999996</c:v>
                </c:pt>
                <c:pt idx="4439">
                  <c:v>-0.27</c:v>
                </c:pt>
                <c:pt idx="4440">
                  <c:v>-0.54</c:v>
                </c:pt>
                <c:pt idx="4441">
                  <c:v>-0.08</c:v>
                </c:pt>
                <c:pt idx="4442">
                  <c:v>-0.06</c:v>
                </c:pt>
                <c:pt idx="4443">
                  <c:v>-0.22</c:v>
                </c:pt>
                <c:pt idx="4444">
                  <c:v>-1.29</c:v>
                </c:pt>
                <c:pt idx="4445">
                  <c:v>-1.39</c:v>
                </c:pt>
                <c:pt idx="4446">
                  <c:v>-1.71</c:v>
                </c:pt>
                <c:pt idx="4447">
                  <c:v>-1.99</c:v>
                </c:pt>
                <c:pt idx="4448">
                  <c:v>-2.13</c:v>
                </c:pt>
                <c:pt idx="4449">
                  <c:v>-2.0499999999999998</c:v>
                </c:pt>
                <c:pt idx="4450">
                  <c:v>-1.97</c:v>
                </c:pt>
                <c:pt idx="4451">
                  <c:v>-2.19</c:v>
                </c:pt>
                <c:pt idx="4452">
                  <c:v>-2.21</c:v>
                </c:pt>
                <c:pt idx="4453">
                  <c:v>-2.16</c:v>
                </c:pt>
                <c:pt idx="4454">
                  <c:v>-2.02</c:v>
                </c:pt>
                <c:pt idx="4455">
                  <c:v>-1.79</c:v>
                </c:pt>
                <c:pt idx="4456">
                  <c:v>-1.72</c:v>
                </c:pt>
                <c:pt idx="4457">
                  <c:v>-1.62</c:v>
                </c:pt>
                <c:pt idx="4458">
                  <c:v>-1.65</c:v>
                </c:pt>
                <c:pt idx="4459">
                  <c:v>-1.71</c:v>
                </c:pt>
                <c:pt idx="4460">
                  <c:v>-1.45</c:v>
                </c:pt>
                <c:pt idx="4461">
                  <c:v>-1.79</c:v>
                </c:pt>
                <c:pt idx="4462">
                  <c:v>-1.93</c:v>
                </c:pt>
                <c:pt idx="4463">
                  <c:v>-1.76</c:v>
                </c:pt>
                <c:pt idx="4464">
                  <c:v>-2.19</c:v>
                </c:pt>
                <c:pt idx="4465">
                  <c:v>-2.37</c:v>
                </c:pt>
                <c:pt idx="4466">
                  <c:v>-2.4700000000000002</c:v>
                </c:pt>
                <c:pt idx="4467">
                  <c:v>-2.31</c:v>
                </c:pt>
                <c:pt idx="4468">
                  <c:v>-2.12</c:v>
                </c:pt>
                <c:pt idx="4469">
                  <c:v>-2.4300000000000002</c:v>
                </c:pt>
                <c:pt idx="4470">
                  <c:v>-2.4500000000000002</c:v>
                </c:pt>
                <c:pt idx="4471">
                  <c:v>-2.27</c:v>
                </c:pt>
                <c:pt idx="4472">
                  <c:v>-2.4700000000000002</c:v>
                </c:pt>
                <c:pt idx="4473">
                  <c:v>-2.57</c:v>
                </c:pt>
                <c:pt idx="4474">
                  <c:v>-2.5099999999999998</c:v>
                </c:pt>
                <c:pt idx="4475">
                  <c:v>-2.13</c:v>
                </c:pt>
                <c:pt idx="4476">
                  <c:v>-1.64</c:v>
                </c:pt>
                <c:pt idx="4477">
                  <c:v>-1.1599999999999999</c:v>
                </c:pt>
                <c:pt idx="4478">
                  <c:v>-0.45</c:v>
                </c:pt>
                <c:pt idx="4479">
                  <c:v>-0.25</c:v>
                </c:pt>
                <c:pt idx="4480">
                  <c:v>-0.22</c:v>
                </c:pt>
                <c:pt idx="4481">
                  <c:v>0.02</c:v>
                </c:pt>
                <c:pt idx="4482">
                  <c:v>-0.71</c:v>
                </c:pt>
                <c:pt idx="4483">
                  <c:v>-1.59</c:v>
                </c:pt>
                <c:pt idx="4484">
                  <c:v>-1.71</c:v>
                </c:pt>
                <c:pt idx="4485">
                  <c:v>-1.7</c:v>
                </c:pt>
                <c:pt idx="4486">
                  <c:v>-1.46</c:v>
                </c:pt>
                <c:pt idx="4487">
                  <c:v>-0.81</c:v>
                </c:pt>
                <c:pt idx="4488">
                  <c:v>-0.5</c:v>
                </c:pt>
                <c:pt idx="4489">
                  <c:v>-0.73</c:v>
                </c:pt>
                <c:pt idx="4490">
                  <c:v>-0.66</c:v>
                </c:pt>
                <c:pt idx="4491">
                  <c:v>-0.93</c:v>
                </c:pt>
                <c:pt idx="4492">
                  <c:v>-1.46</c:v>
                </c:pt>
                <c:pt idx="4493">
                  <c:v>-1.4</c:v>
                </c:pt>
                <c:pt idx="4494">
                  <c:v>-0.79</c:v>
                </c:pt>
                <c:pt idx="4495">
                  <c:v>-1.1599999999999999</c:v>
                </c:pt>
                <c:pt idx="4496">
                  <c:v>-1.86</c:v>
                </c:pt>
                <c:pt idx="4497">
                  <c:v>-1.87</c:v>
                </c:pt>
                <c:pt idx="4498">
                  <c:v>-1.38</c:v>
                </c:pt>
                <c:pt idx="4499">
                  <c:v>-1.27</c:v>
                </c:pt>
                <c:pt idx="4500">
                  <c:v>-1.22</c:v>
                </c:pt>
                <c:pt idx="4501">
                  <c:v>-1.01</c:v>
                </c:pt>
                <c:pt idx="4502">
                  <c:v>-0.76</c:v>
                </c:pt>
                <c:pt idx="4503">
                  <c:v>-0.56000000000000005</c:v>
                </c:pt>
                <c:pt idx="4504">
                  <c:v>-0.64</c:v>
                </c:pt>
                <c:pt idx="4505">
                  <c:v>-1.19</c:v>
                </c:pt>
                <c:pt idx="4506">
                  <c:v>-1</c:v>
                </c:pt>
                <c:pt idx="4507">
                  <c:v>-0.57999999999999996</c:v>
                </c:pt>
                <c:pt idx="4508">
                  <c:v>-0.61</c:v>
                </c:pt>
                <c:pt idx="4509">
                  <c:v>-0.7</c:v>
                </c:pt>
                <c:pt idx="4510">
                  <c:v>-1.03</c:v>
                </c:pt>
                <c:pt idx="4511">
                  <c:v>-1.54</c:v>
                </c:pt>
                <c:pt idx="4512">
                  <c:v>-1.81</c:v>
                </c:pt>
                <c:pt idx="4513">
                  <c:v>-1.88</c:v>
                </c:pt>
                <c:pt idx="4514">
                  <c:v>-2.11</c:v>
                </c:pt>
                <c:pt idx="4515">
                  <c:v>-2.33</c:v>
                </c:pt>
                <c:pt idx="4516">
                  <c:v>-2.2999999999999998</c:v>
                </c:pt>
                <c:pt idx="4517">
                  <c:v>-2.2200000000000002</c:v>
                </c:pt>
                <c:pt idx="4518">
                  <c:v>-2.06</c:v>
                </c:pt>
                <c:pt idx="4519">
                  <c:v>-1.86</c:v>
                </c:pt>
                <c:pt idx="4520">
                  <c:v>-1.8</c:v>
                </c:pt>
                <c:pt idx="4521">
                  <c:v>-2.31</c:v>
                </c:pt>
                <c:pt idx="4522">
                  <c:v>-2.4</c:v>
                </c:pt>
                <c:pt idx="4523">
                  <c:v>-2.41</c:v>
                </c:pt>
                <c:pt idx="4524">
                  <c:v>-2.56</c:v>
                </c:pt>
                <c:pt idx="4525">
                  <c:v>-2.0699999999999998</c:v>
                </c:pt>
                <c:pt idx="4526">
                  <c:v>-1.25</c:v>
                </c:pt>
                <c:pt idx="4527">
                  <c:v>-1.27</c:v>
                </c:pt>
                <c:pt idx="4528">
                  <c:v>-1.1399999999999999</c:v>
                </c:pt>
                <c:pt idx="4529">
                  <c:v>-1.34</c:v>
                </c:pt>
                <c:pt idx="4530">
                  <c:v>-1.47</c:v>
                </c:pt>
                <c:pt idx="4531">
                  <c:v>-1.37</c:v>
                </c:pt>
                <c:pt idx="4532">
                  <c:v>-1.29</c:v>
                </c:pt>
                <c:pt idx="4533">
                  <c:v>-1.05</c:v>
                </c:pt>
                <c:pt idx="4534">
                  <c:v>-1.24</c:v>
                </c:pt>
                <c:pt idx="4535">
                  <c:v>-2.11</c:v>
                </c:pt>
                <c:pt idx="4536">
                  <c:v>-2.37</c:v>
                </c:pt>
                <c:pt idx="4537">
                  <c:v>-2.2400000000000002</c:v>
                </c:pt>
                <c:pt idx="4538">
                  <c:v>-2.15</c:v>
                </c:pt>
                <c:pt idx="4539">
                  <c:v>-1.81</c:v>
                </c:pt>
                <c:pt idx="4540">
                  <c:v>-0.85</c:v>
                </c:pt>
                <c:pt idx="4541">
                  <c:v>-0.67</c:v>
                </c:pt>
                <c:pt idx="4542">
                  <c:v>-0.38</c:v>
                </c:pt>
                <c:pt idx="4543">
                  <c:v>0.03</c:v>
                </c:pt>
                <c:pt idx="4544">
                  <c:v>0.1</c:v>
                </c:pt>
                <c:pt idx="4545">
                  <c:v>0.02</c:v>
                </c:pt>
                <c:pt idx="4546">
                  <c:v>-0.09</c:v>
                </c:pt>
                <c:pt idx="4547">
                  <c:v>-0.39</c:v>
                </c:pt>
                <c:pt idx="4548">
                  <c:v>-0.92</c:v>
                </c:pt>
                <c:pt idx="4549">
                  <c:v>-1.1399999999999999</c:v>
                </c:pt>
                <c:pt idx="4550">
                  <c:v>-1.02</c:v>
                </c:pt>
                <c:pt idx="4551">
                  <c:v>-0.28000000000000003</c:v>
                </c:pt>
                <c:pt idx="4552">
                  <c:v>-0.1</c:v>
                </c:pt>
                <c:pt idx="4553">
                  <c:v>-0.61</c:v>
                </c:pt>
                <c:pt idx="4554">
                  <c:v>-0.98</c:v>
                </c:pt>
                <c:pt idx="4555">
                  <c:v>-0.99</c:v>
                </c:pt>
                <c:pt idx="4556">
                  <c:v>-0.88</c:v>
                </c:pt>
                <c:pt idx="4557">
                  <c:v>-0.66</c:v>
                </c:pt>
                <c:pt idx="4558">
                  <c:v>-0.79</c:v>
                </c:pt>
                <c:pt idx="4559">
                  <c:v>-1.21</c:v>
                </c:pt>
                <c:pt idx="4560">
                  <c:v>-1.34</c:v>
                </c:pt>
                <c:pt idx="4561">
                  <c:v>-1.42</c:v>
                </c:pt>
                <c:pt idx="4562">
                  <c:v>-1.64</c:v>
                </c:pt>
                <c:pt idx="4563">
                  <c:v>-2.2400000000000002</c:v>
                </c:pt>
                <c:pt idx="4564">
                  <c:v>-2.5499999999999998</c:v>
                </c:pt>
                <c:pt idx="4565">
                  <c:v>-2.7</c:v>
                </c:pt>
                <c:pt idx="4566">
                  <c:v>-2.63</c:v>
                </c:pt>
                <c:pt idx="4567">
                  <c:v>-2.54</c:v>
                </c:pt>
                <c:pt idx="4568">
                  <c:v>-2.56</c:v>
                </c:pt>
                <c:pt idx="4569">
                  <c:v>-1.78</c:v>
                </c:pt>
                <c:pt idx="4570">
                  <c:v>-1.81</c:v>
                </c:pt>
                <c:pt idx="4571">
                  <c:v>-2.09</c:v>
                </c:pt>
                <c:pt idx="4572">
                  <c:v>-2.42</c:v>
                </c:pt>
                <c:pt idx="4573">
                  <c:v>-2.4700000000000002</c:v>
                </c:pt>
                <c:pt idx="4574">
                  <c:v>-2.0499999999999998</c:v>
                </c:pt>
                <c:pt idx="4575">
                  <c:v>-2.33</c:v>
                </c:pt>
                <c:pt idx="4576">
                  <c:v>-2.0699999999999998</c:v>
                </c:pt>
                <c:pt idx="4577">
                  <c:v>-2.11</c:v>
                </c:pt>
                <c:pt idx="4578">
                  <c:v>-2.11</c:v>
                </c:pt>
                <c:pt idx="4579">
                  <c:v>-1.93</c:v>
                </c:pt>
                <c:pt idx="4580">
                  <c:v>-1.71</c:v>
                </c:pt>
                <c:pt idx="4581">
                  <c:v>-1.55</c:v>
                </c:pt>
                <c:pt idx="4582">
                  <c:v>-1.53</c:v>
                </c:pt>
                <c:pt idx="4583">
                  <c:v>-1.33</c:v>
                </c:pt>
                <c:pt idx="4584">
                  <c:v>-1.1299999999999999</c:v>
                </c:pt>
                <c:pt idx="4585">
                  <c:v>-1.17</c:v>
                </c:pt>
                <c:pt idx="4586">
                  <c:v>-1.1299999999999999</c:v>
                </c:pt>
                <c:pt idx="4587">
                  <c:v>-0.91</c:v>
                </c:pt>
                <c:pt idx="4588">
                  <c:v>-1.52</c:v>
                </c:pt>
                <c:pt idx="4589">
                  <c:v>-1.53</c:v>
                </c:pt>
                <c:pt idx="4590">
                  <c:v>-1.21</c:v>
                </c:pt>
                <c:pt idx="4591">
                  <c:v>-0.81</c:v>
                </c:pt>
                <c:pt idx="4592">
                  <c:v>-0.56999999999999995</c:v>
                </c:pt>
                <c:pt idx="4593">
                  <c:v>-0.53</c:v>
                </c:pt>
                <c:pt idx="4594">
                  <c:v>-0.82</c:v>
                </c:pt>
                <c:pt idx="4595">
                  <c:v>-1.04</c:v>
                </c:pt>
                <c:pt idx="4596">
                  <c:v>-1.7</c:v>
                </c:pt>
                <c:pt idx="4597">
                  <c:v>-2.38</c:v>
                </c:pt>
                <c:pt idx="4598">
                  <c:v>-2.2999999999999998</c:v>
                </c:pt>
                <c:pt idx="4599">
                  <c:v>-2.33</c:v>
                </c:pt>
                <c:pt idx="4600">
                  <c:v>-2.93</c:v>
                </c:pt>
                <c:pt idx="4601">
                  <c:v>-2.81</c:v>
                </c:pt>
                <c:pt idx="4602">
                  <c:v>-2.76</c:v>
                </c:pt>
                <c:pt idx="4603">
                  <c:v>-2.57</c:v>
                </c:pt>
                <c:pt idx="4604">
                  <c:v>-2.13</c:v>
                </c:pt>
                <c:pt idx="4605">
                  <c:v>-1.51</c:v>
                </c:pt>
                <c:pt idx="4606">
                  <c:v>-0.93</c:v>
                </c:pt>
                <c:pt idx="4607">
                  <c:v>-0.63</c:v>
                </c:pt>
                <c:pt idx="4608">
                  <c:v>-0.69</c:v>
                </c:pt>
                <c:pt idx="4609">
                  <c:v>-0.87</c:v>
                </c:pt>
                <c:pt idx="4610">
                  <c:v>-1.51</c:v>
                </c:pt>
                <c:pt idx="4611">
                  <c:v>-1.57</c:v>
                </c:pt>
                <c:pt idx="4612">
                  <c:v>-1.59</c:v>
                </c:pt>
                <c:pt idx="4613">
                  <c:v>-1.62</c:v>
                </c:pt>
                <c:pt idx="4614">
                  <c:v>-1.54</c:v>
                </c:pt>
                <c:pt idx="4615">
                  <c:v>-1.25</c:v>
                </c:pt>
                <c:pt idx="4616">
                  <c:v>-1.17</c:v>
                </c:pt>
                <c:pt idx="4617">
                  <c:v>-1.71</c:v>
                </c:pt>
                <c:pt idx="4618">
                  <c:v>-2.2200000000000002</c:v>
                </c:pt>
                <c:pt idx="4619">
                  <c:v>-1.69</c:v>
                </c:pt>
                <c:pt idx="4620">
                  <c:v>-1.39</c:v>
                </c:pt>
                <c:pt idx="4621">
                  <c:v>-1.38</c:v>
                </c:pt>
                <c:pt idx="4622">
                  <c:v>-1.46</c:v>
                </c:pt>
                <c:pt idx="4623">
                  <c:v>-1.28</c:v>
                </c:pt>
                <c:pt idx="4624">
                  <c:v>-1.45</c:v>
                </c:pt>
                <c:pt idx="4625">
                  <c:v>-1.26</c:v>
                </c:pt>
                <c:pt idx="4626">
                  <c:v>-0.96</c:v>
                </c:pt>
                <c:pt idx="4627">
                  <c:v>-0.59</c:v>
                </c:pt>
                <c:pt idx="4628">
                  <c:v>-0.63</c:v>
                </c:pt>
                <c:pt idx="4629">
                  <c:v>-0.46</c:v>
                </c:pt>
                <c:pt idx="4630">
                  <c:v>-0.01</c:v>
                </c:pt>
                <c:pt idx="4631">
                  <c:v>-0.72</c:v>
                </c:pt>
                <c:pt idx="4632">
                  <c:v>-1.54</c:v>
                </c:pt>
                <c:pt idx="4633">
                  <c:v>-1.59</c:v>
                </c:pt>
                <c:pt idx="4634">
                  <c:v>-1.93</c:v>
                </c:pt>
                <c:pt idx="4635">
                  <c:v>-2.0099999999999998</c:v>
                </c:pt>
                <c:pt idx="4636">
                  <c:v>-2.06</c:v>
                </c:pt>
                <c:pt idx="4637">
                  <c:v>-2.09</c:v>
                </c:pt>
                <c:pt idx="4638">
                  <c:v>-1.95</c:v>
                </c:pt>
                <c:pt idx="4639">
                  <c:v>-2.06</c:v>
                </c:pt>
                <c:pt idx="4640">
                  <c:v>-2.15</c:v>
                </c:pt>
                <c:pt idx="4641">
                  <c:v>-2.4900000000000002</c:v>
                </c:pt>
                <c:pt idx="4642">
                  <c:v>-2.27</c:v>
                </c:pt>
                <c:pt idx="4643">
                  <c:v>-1.75</c:v>
                </c:pt>
                <c:pt idx="4644">
                  <c:v>-1.94</c:v>
                </c:pt>
                <c:pt idx="4645">
                  <c:v>-2.34</c:v>
                </c:pt>
                <c:pt idx="4646">
                  <c:v>-2.44</c:v>
                </c:pt>
                <c:pt idx="4647">
                  <c:v>-2.12</c:v>
                </c:pt>
                <c:pt idx="4648">
                  <c:v>-1.86</c:v>
                </c:pt>
                <c:pt idx="4649">
                  <c:v>-2.0099999999999998</c:v>
                </c:pt>
                <c:pt idx="4650">
                  <c:v>-2.0499999999999998</c:v>
                </c:pt>
                <c:pt idx="4651">
                  <c:v>-1.99</c:v>
                </c:pt>
                <c:pt idx="4652">
                  <c:v>-1.85</c:v>
                </c:pt>
                <c:pt idx="4653">
                  <c:v>-1.83</c:v>
                </c:pt>
                <c:pt idx="4654">
                  <c:v>-2.0699999999999998</c:v>
                </c:pt>
                <c:pt idx="4655">
                  <c:v>-2.31</c:v>
                </c:pt>
                <c:pt idx="4656">
                  <c:v>-2.0699999999999998</c:v>
                </c:pt>
                <c:pt idx="4657">
                  <c:v>-1.76</c:v>
                </c:pt>
                <c:pt idx="4658">
                  <c:v>-0.78</c:v>
                </c:pt>
                <c:pt idx="4659">
                  <c:v>-1.17</c:v>
                </c:pt>
                <c:pt idx="4660">
                  <c:v>-1.21</c:v>
                </c:pt>
                <c:pt idx="4661">
                  <c:v>-1.06</c:v>
                </c:pt>
                <c:pt idx="4662">
                  <c:v>-1.74</c:v>
                </c:pt>
                <c:pt idx="4663">
                  <c:v>-1.9</c:v>
                </c:pt>
                <c:pt idx="4664">
                  <c:v>-1.46</c:v>
                </c:pt>
                <c:pt idx="4665">
                  <c:v>-1.77</c:v>
                </c:pt>
                <c:pt idx="4666">
                  <c:v>-1.9</c:v>
                </c:pt>
                <c:pt idx="4667">
                  <c:v>-1.6</c:v>
                </c:pt>
                <c:pt idx="4668">
                  <c:v>-1.72</c:v>
                </c:pt>
                <c:pt idx="4669">
                  <c:v>-1.76</c:v>
                </c:pt>
                <c:pt idx="4670">
                  <c:v>-1.53</c:v>
                </c:pt>
                <c:pt idx="4671">
                  <c:v>-1.44</c:v>
                </c:pt>
                <c:pt idx="4672">
                  <c:v>-1.88</c:v>
                </c:pt>
                <c:pt idx="4673">
                  <c:v>-2.08</c:v>
                </c:pt>
                <c:pt idx="4674">
                  <c:v>-2.2599999999999998</c:v>
                </c:pt>
                <c:pt idx="4675">
                  <c:v>-1.99</c:v>
                </c:pt>
                <c:pt idx="4676">
                  <c:v>-1.57</c:v>
                </c:pt>
                <c:pt idx="4677">
                  <c:v>-1.27</c:v>
                </c:pt>
                <c:pt idx="4678">
                  <c:v>-1.04</c:v>
                </c:pt>
                <c:pt idx="4679">
                  <c:v>-1.02</c:v>
                </c:pt>
                <c:pt idx="4680">
                  <c:v>-0.99</c:v>
                </c:pt>
                <c:pt idx="4681">
                  <c:v>-0.98</c:v>
                </c:pt>
                <c:pt idx="4682">
                  <c:v>-1.03</c:v>
                </c:pt>
                <c:pt idx="4683">
                  <c:v>-0.55000000000000004</c:v>
                </c:pt>
                <c:pt idx="4684">
                  <c:v>-0.23</c:v>
                </c:pt>
                <c:pt idx="4685">
                  <c:v>-0.62</c:v>
                </c:pt>
                <c:pt idx="4686">
                  <c:v>-0.92</c:v>
                </c:pt>
                <c:pt idx="4687">
                  <c:v>-1.52</c:v>
                </c:pt>
                <c:pt idx="4688">
                  <c:v>-1.84</c:v>
                </c:pt>
                <c:pt idx="4689">
                  <c:v>-1.31</c:v>
                </c:pt>
                <c:pt idx="4690">
                  <c:v>-1.53</c:v>
                </c:pt>
                <c:pt idx="4691">
                  <c:v>-1.66</c:v>
                </c:pt>
                <c:pt idx="4692">
                  <c:v>-1.72</c:v>
                </c:pt>
                <c:pt idx="4693">
                  <c:v>-1.74</c:v>
                </c:pt>
                <c:pt idx="4694">
                  <c:v>-1.68</c:v>
                </c:pt>
                <c:pt idx="4695">
                  <c:v>-1.58</c:v>
                </c:pt>
                <c:pt idx="4696">
                  <c:v>-1.47</c:v>
                </c:pt>
                <c:pt idx="4697">
                  <c:v>-1.35</c:v>
                </c:pt>
                <c:pt idx="4698">
                  <c:v>-1.7</c:v>
                </c:pt>
                <c:pt idx="4699">
                  <c:v>-1.77</c:v>
                </c:pt>
                <c:pt idx="4700">
                  <c:v>-1.73</c:v>
                </c:pt>
                <c:pt idx="4701">
                  <c:v>-2.06</c:v>
                </c:pt>
                <c:pt idx="4702">
                  <c:v>-1.6</c:v>
                </c:pt>
                <c:pt idx="4703">
                  <c:v>-1.71</c:v>
                </c:pt>
                <c:pt idx="4704">
                  <c:v>-1.37</c:v>
                </c:pt>
                <c:pt idx="4705">
                  <c:v>-1.65</c:v>
                </c:pt>
                <c:pt idx="4706">
                  <c:v>-1.54</c:v>
                </c:pt>
                <c:pt idx="4707">
                  <c:v>-1.45</c:v>
                </c:pt>
                <c:pt idx="4708">
                  <c:v>-1.84</c:v>
                </c:pt>
                <c:pt idx="4709">
                  <c:v>-1.82</c:v>
                </c:pt>
                <c:pt idx="4710">
                  <c:v>-1.61</c:v>
                </c:pt>
                <c:pt idx="4711">
                  <c:v>-1.73</c:v>
                </c:pt>
                <c:pt idx="4712">
                  <c:v>-1.65</c:v>
                </c:pt>
                <c:pt idx="4713">
                  <c:v>-1.1200000000000001</c:v>
                </c:pt>
                <c:pt idx="4714">
                  <c:v>-1.51</c:v>
                </c:pt>
                <c:pt idx="4715">
                  <c:v>-2.09</c:v>
                </c:pt>
                <c:pt idx="4716">
                  <c:v>-1.64</c:v>
                </c:pt>
                <c:pt idx="4717">
                  <c:v>-1.3</c:v>
                </c:pt>
                <c:pt idx="4718">
                  <c:v>-1.74</c:v>
                </c:pt>
                <c:pt idx="4719">
                  <c:v>-2.33</c:v>
                </c:pt>
                <c:pt idx="4720">
                  <c:v>-1.77</c:v>
                </c:pt>
                <c:pt idx="4721">
                  <c:v>-1.44</c:v>
                </c:pt>
                <c:pt idx="4722">
                  <c:v>-1.55</c:v>
                </c:pt>
                <c:pt idx="4723">
                  <c:v>-1.52</c:v>
                </c:pt>
                <c:pt idx="4724">
                  <c:v>-1.5</c:v>
                </c:pt>
                <c:pt idx="4725">
                  <c:v>-1.83</c:v>
                </c:pt>
                <c:pt idx="4726">
                  <c:v>-2.17</c:v>
                </c:pt>
                <c:pt idx="4727">
                  <c:v>-2.2599999999999998</c:v>
                </c:pt>
                <c:pt idx="4728">
                  <c:v>-2.31</c:v>
                </c:pt>
                <c:pt idx="4729">
                  <c:v>-2.17</c:v>
                </c:pt>
                <c:pt idx="4730">
                  <c:v>-1.58</c:v>
                </c:pt>
                <c:pt idx="4731">
                  <c:v>-1.63</c:v>
                </c:pt>
                <c:pt idx="4732">
                  <c:v>-1.53</c:v>
                </c:pt>
                <c:pt idx="4733">
                  <c:v>-1.24</c:v>
                </c:pt>
                <c:pt idx="4734">
                  <c:v>-0.76</c:v>
                </c:pt>
                <c:pt idx="4735">
                  <c:v>-0.25</c:v>
                </c:pt>
                <c:pt idx="4736">
                  <c:v>-0.4</c:v>
                </c:pt>
                <c:pt idx="4737">
                  <c:v>-0.8</c:v>
                </c:pt>
                <c:pt idx="4738">
                  <c:v>-0.79</c:v>
                </c:pt>
                <c:pt idx="4739">
                  <c:v>-1.1299999999999999</c:v>
                </c:pt>
                <c:pt idx="4740">
                  <c:v>-1.02</c:v>
                </c:pt>
                <c:pt idx="4741">
                  <c:v>-0.67</c:v>
                </c:pt>
                <c:pt idx="4742">
                  <c:v>-0.89</c:v>
                </c:pt>
                <c:pt idx="4743">
                  <c:v>-1.4</c:v>
                </c:pt>
                <c:pt idx="4744">
                  <c:v>-1.55</c:v>
                </c:pt>
                <c:pt idx="4745">
                  <c:v>-1.19</c:v>
                </c:pt>
                <c:pt idx="4746">
                  <c:v>-0.97</c:v>
                </c:pt>
                <c:pt idx="4747">
                  <c:v>-1.32</c:v>
                </c:pt>
                <c:pt idx="4748">
                  <c:v>-1.39</c:v>
                </c:pt>
                <c:pt idx="4749">
                  <c:v>-1.1200000000000001</c:v>
                </c:pt>
                <c:pt idx="4750">
                  <c:v>-0.56999999999999995</c:v>
                </c:pt>
                <c:pt idx="4751">
                  <c:v>0</c:v>
                </c:pt>
                <c:pt idx="4752">
                  <c:v>0.14000000000000001</c:v>
                </c:pt>
                <c:pt idx="4753">
                  <c:v>0.01</c:v>
                </c:pt>
                <c:pt idx="4754">
                  <c:v>-0.18</c:v>
                </c:pt>
                <c:pt idx="4755">
                  <c:v>-0.39</c:v>
                </c:pt>
                <c:pt idx="4756">
                  <c:v>-0.39</c:v>
                </c:pt>
                <c:pt idx="4757">
                  <c:v>-0.28999999999999998</c:v>
                </c:pt>
                <c:pt idx="4758">
                  <c:v>-0.03</c:v>
                </c:pt>
                <c:pt idx="4759">
                  <c:v>0.14000000000000001</c:v>
                </c:pt>
                <c:pt idx="4760">
                  <c:v>0.12</c:v>
                </c:pt>
                <c:pt idx="4761">
                  <c:v>0.03</c:v>
                </c:pt>
                <c:pt idx="4762">
                  <c:v>-0.17</c:v>
                </c:pt>
                <c:pt idx="4763">
                  <c:v>-0.56000000000000005</c:v>
                </c:pt>
                <c:pt idx="4764">
                  <c:v>-0.69</c:v>
                </c:pt>
                <c:pt idx="4765">
                  <c:v>-0.7</c:v>
                </c:pt>
                <c:pt idx="4766">
                  <c:v>-0.54</c:v>
                </c:pt>
                <c:pt idx="4767">
                  <c:v>0.15</c:v>
                </c:pt>
                <c:pt idx="4768">
                  <c:v>0.77</c:v>
                </c:pt>
                <c:pt idx="4769">
                  <c:v>1.46</c:v>
                </c:pt>
                <c:pt idx="4770">
                  <c:v>1.72</c:v>
                </c:pt>
                <c:pt idx="4771">
                  <c:v>1.57</c:v>
                </c:pt>
                <c:pt idx="4772">
                  <c:v>0.8</c:v>
                </c:pt>
                <c:pt idx="4773">
                  <c:v>0.16</c:v>
                </c:pt>
                <c:pt idx="4774">
                  <c:v>-0.43</c:v>
                </c:pt>
                <c:pt idx="4775">
                  <c:v>-1.1100000000000001</c:v>
                </c:pt>
                <c:pt idx="4776">
                  <c:v>-1.37</c:v>
                </c:pt>
                <c:pt idx="4777">
                  <c:v>-1.28</c:v>
                </c:pt>
                <c:pt idx="4778">
                  <c:v>-0.63</c:v>
                </c:pt>
                <c:pt idx="4779">
                  <c:v>-0.2</c:v>
                </c:pt>
                <c:pt idx="4780">
                  <c:v>-0.3</c:v>
                </c:pt>
                <c:pt idx="4781">
                  <c:v>-0.67</c:v>
                </c:pt>
                <c:pt idx="4782">
                  <c:v>-0.93</c:v>
                </c:pt>
                <c:pt idx="4783">
                  <c:v>-1.2</c:v>
                </c:pt>
                <c:pt idx="4784">
                  <c:v>-1.69</c:v>
                </c:pt>
                <c:pt idx="4785">
                  <c:v>-1.48</c:v>
                </c:pt>
                <c:pt idx="4786">
                  <c:v>-1.66</c:v>
                </c:pt>
                <c:pt idx="4787">
                  <c:v>-2.0099999999999998</c:v>
                </c:pt>
                <c:pt idx="4788">
                  <c:v>-2.2000000000000002</c:v>
                </c:pt>
                <c:pt idx="4789">
                  <c:v>-2.0699999999999998</c:v>
                </c:pt>
                <c:pt idx="4790">
                  <c:v>-2.2200000000000002</c:v>
                </c:pt>
                <c:pt idx="4791">
                  <c:v>-2.09</c:v>
                </c:pt>
                <c:pt idx="4792">
                  <c:v>-1.92</c:v>
                </c:pt>
                <c:pt idx="4793">
                  <c:v>-1.88</c:v>
                </c:pt>
                <c:pt idx="4794">
                  <c:v>-1.49</c:v>
                </c:pt>
                <c:pt idx="4795">
                  <c:v>-1.38</c:v>
                </c:pt>
                <c:pt idx="4796">
                  <c:v>-1.45</c:v>
                </c:pt>
                <c:pt idx="4797">
                  <c:v>-1.06</c:v>
                </c:pt>
                <c:pt idx="4798">
                  <c:v>-1.1299999999999999</c:v>
                </c:pt>
                <c:pt idx="4799">
                  <c:v>-1.59</c:v>
                </c:pt>
                <c:pt idx="4800">
                  <c:v>-1.79</c:v>
                </c:pt>
                <c:pt idx="4801">
                  <c:v>-1.6</c:v>
                </c:pt>
                <c:pt idx="4802">
                  <c:v>-1.04</c:v>
                </c:pt>
                <c:pt idx="4803">
                  <c:v>-0.59</c:v>
                </c:pt>
                <c:pt idx="4804">
                  <c:v>-0.74</c:v>
                </c:pt>
                <c:pt idx="4805">
                  <c:v>-0.77</c:v>
                </c:pt>
                <c:pt idx="4806">
                  <c:v>-0.71</c:v>
                </c:pt>
                <c:pt idx="4807">
                  <c:v>-0.45</c:v>
                </c:pt>
                <c:pt idx="4808">
                  <c:v>-0.08</c:v>
                </c:pt>
                <c:pt idx="4809">
                  <c:v>0.19</c:v>
                </c:pt>
                <c:pt idx="4810">
                  <c:v>0.51</c:v>
                </c:pt>
                <c:pt idx="4811">
                  <c:v>1.02</c:v>
                </c:pt>
                <c:pt idx="4812">
                  <c:v>0.99</c:v>
                </c:pt>
                <c:pt idx="4813">
                  <c:v>0.95</c:v>
                </c:pt>
                <c:pt idx="4814">
                  <c:v>0.4</c:v>
                </c:pt>
                <c:pt idx="4815">
                  <c:v>0.26</c:v>
                </c:pt>
                <c:pt idx="4816">
                  <c:v>0.44</c:v>
                </c:pt>
                <c:pt idx="4817">
                  <c:v>-0.03</c:v>
                </c:pt>
                <c:pt idx="4818">
                  <c:v>-0.37</c:v>
                </c:pt>
                <c:pt idx="4819">
                  <c:v>-0.63</c:v>
                </c:pt>
                <c:pt idx="4820">
                  <c:v>-0.68</c:v>
                </c:pt>
                <c:pt idx="4821">
                  <c:v>-0.5</c:v>
                </c:pt>
                <c:pt idx="4822">
                  <c:v>-0.91</c:v>
                </c:pt>
                <c:pt idx="4823">
                  <c:v>-1.6</c:v>
                </c:pt>
                <c:pt idx="4824">
                  <c:v>-1.64</c:v>
                </c:pt>
                <c:pt idx="4825">
                  <c:v>-1.67</c:v>
                </c:pt>
                <c:pt idx="4826">
                  <c:v>-1.34</c:v>
                </c:pt>
                <c:pt idx="4827">
                  <c:v>-0.34</c:v>
                </c:pt>
                <c:pt idx="4828">
                  <c:v>-0.25</c:v>
                </c:pt>
                <c:pt idx="4829">
                  <c:v>-0.13</c:v>
                </c:pt>
                <c:pt idx="4830">
                  <c:v>-0.24</c:v>
                </c:pt>
                <c:pt idx="4831">
                  <c:v>-0.67</c:v>
                </c:pt>
                <c:pt idx="4832">
                  <c:v>-0.28999999999999998</c:v>
                </c:pt>
                <c:pt idx="4833">
                  <c:v>-0.43</c:v>
                </c:pt>
                <c:pt idx="4834">
                  <c:v>-0.73</c:v>
                </c:pt>
                <c:pt idx="4835">
                  <c:v>-0.7</c:v>
                </c:pt>
                <c:pt idx="4836">
                  <c:v>-0.96</c:v>
                </c:pt>
                <c:pt idx="4837">
                  <c:v>-1.5</c:v>
                </c:pt>
                <c:pt idx="4838">
                  <c:v>-1.94</c:v>
                </c:pt>
                <c:pt idx="4839">
                  <c:v>-1.96</c:v>
                </c:pt>
                <c:pt idx="4840">
                  <c:v>-1.63</c:v>
                </c:pt>
                <c:pt idx="4841">
                  <c:v>-1.38</c:v>
                </c:pt>
                <c:pt idx="4842">
                  <c:v>-0.93</c:v>
                </c:pt>
                <c:pt idx="4843">
                  <c:v>-0.68</c:v>
                </c:pt>
                <c:pt idx="4844">
                  <c:v>-0.96</c:v>
                </c:pt>
                <c:pt idx="4845">
                  <c:v>-1.1100000000000001</c:v>
                </c:pt>
                <c:pt idx="4846">
                  <c:v>-1.61</c:v>
                </c:pt>
                <c:pt idx="4847">
                  <c:v>-1.72</c:v>
                </c:pt>
                <c:pt idx="4848">
                  <c:v>-1.77</c:v>
                </c:pt>
                <c:pt idx="4849">
                  <c:v>-2.2599999999999998</c:v>
                </c:pt>
                <c:pt idx="4850">
                  <c:v>-2.34</c:v>
                </c:pt>
                <c:pt idx="4851">
                  <c:v>-1.93</c:v>
                </c:pt>
                <c:pt idx="4852">
                  <c:v>-2.0699999999999998</c:v>
                </c:pt>
                <c:pt idx="4853">
                  <c:v>-2.31</c:v>
                </c:pt>
                <c:pt idx="4854">
                  <c:v>-2.34</c:v>
                </c:pt>
                <c:pt idx="4855">
                  <c:v>-2.1800000000000002</c:v>
                </c:pt>
                <c:pt idx="4856">
                  <c:v>-1.69</c:v>
                </c:pt>
                <c:pt idx="4857">
                  <c:v>-1.25</c:v>
                </c:pt>
                <c:pt idx="4858">
                  <c:v>-1.87</c:v>
                </c:pt>
                <c:pt idx="4859">
                  <c:v>-2.29</c:v>
                </c:pt>
                <c:pt idx="4860">
                  <c:v>-2.31</c:v>
                </c:pt>
                <c:pt idx="4861">
                  <c:v>-2.13</c:v>
                </c:pt>
                <c:pt idx="4862">
                  <c:v>-1.87</c:v>
                </c:pt>
                <c:pt idx="4863">
                  <c:v>-2.08</c:v>
                </c:pt>
                <c:pt idx="4864">
                  <c:v>-2.16</c:v>
                </c:pt>
                <c:pt idx="4865">
                  <c:v>-2.12</c:v>
                </c:pt>
                <c:pt idx="4866">
                  <c:v>-1.81</c:v>
                </c:pt>
                <c:pt idx="4867">
                  <c:v>-1.69</c:v>
                </c:pt>
                <c:pt idx="4868">
                  <c:v>-1.87</c:v>
                </c:pt>
                <c:pt idx="4869">
                  <c:v>-1.54</c:v>
                </c:pt>
                <c:pt idx="4870">
                  <c:v>-0.97</c:v>
                </c:pt>
                <c:pt idx="4871">
                  <c:v>-0.79</c:v>
                </c:pt>
                <c:pt idx="4872">
                  <c:v>-0.35</c:v>
                </c:pt>
                <c:pt idx="4873">
                  <c:v>-0.42</c:v>
                </c:pt>
                <c:pt idx="4874">
                  <c:v>-0.65</c:v>
                </c:pt>
                <c:pt idx="4875">
                  <c:v>-0.63</c:v>
                </c:pt>
                <c:pt idx="4876">
                  <c:v>-0.83</c:v>
                </c:pt>
                <c:pt idx="4877">
                  <c:v>-0.44</c:v>
                </c:pt>
                <c:pt idx="4878">
                  <c:v>-0.16</c:v>
                </c:pt>
                <c:pt idx="4879">
                  <c:v>-0.62</c:v>
                </c:pt>
                <c:pt idx="4880">
                  <c:v>-0.84</c:v>
                </c:pt>
                <c:pt idx="4881">
                  <c:v>-1.52</c:v>
                </c:pt>
                <c:pt idx="4882">
                  <c:v>-2.08</c:v>
                </c:pt>
                <c:pt idx="4883">
                  <c:v>-1.64</c:v>
                </c:pt>
                <c:pt idx="4884">
                  <c:v>-1.28</c:v>
                </c:pt>
                <c:pt idx="4885">
                  <c:v>-1</c:v>
                </c:pt>
                <c:pt idx="4886">
                  <c:v>-0.74</c:v>
                </c:pt>
                <c:pt idx="4887">
                  <c:v>-1.19</c:v>
                </c:pt>
                <c:pt idx="4888">
                  <c:v>-1.79</c:v>
                </c:pt>
                <c:pt idx="4889">
                  <c:v>-1.67</c:v>
                </c:pt>
                <c:pt idx="4890">
                  <c:v>-1.36</c:v>
                </c:pt>
                <c:pt idx="4891">
                  <c:v>-1.27</c:v>
                </c:pt>
                <c:pt idx="4892">
                  <c:v>-1.34</c:v>
                </c:pt>
                <c:pt idx="4893">
                  <c:v>-1.32</c:v>
                </c:pt>
                <c:pt idx="4894">
                  <c:v>-1.5</c:v>
                </c:pt>
                <c:pt idx="4895">
                  <c:v>-1.1100000000000001</c:v>
                </c:pt>
                <c:pt idx="4896">
                  <c:v>-1.2</c:v>
                </c:pt>
                <c:pt idx="4897">
                  <c:v>-1.38</c:v>
                </c:pt>
                <c:pt idx="4898">
                  <c:v>-1.88</c:v>
                </c:pt>
                <c:pt idx="4899">
                  <c:v>-2.41</c:v>
                </c:pt>
                <c:pt idx="4900">
                  <c:v>-2.73</c:v>
                </c:pt>
                <c:pt idx="4901">
                  <c:v>-2.58</c:v>
                </c:pt>
                <c:pt idx="4902">
                  <c:v>-2.33</c:v>
                </c:pt>
                <c:pt idx="4903">
                  <c:v>-2.42</c:v>
                </c:pt>
                <c:pt idx="4904">
                  <c:v>-2.06</c:v>
                </c:pt>
                <c:pt idx="4905">
                  <c:v>-2</c:v>
                </c:pt>
                <c:pt idx="4906">
                  <c:v>-2.02</c:v>
                </c:pt>
                <c:pt idx="4907">
                  <c:v>-1.32</c:v>
                </c:pt>
                <c:pt idx="4908">
                  <c:v>-1.44</c:v>
                </c:pt>
                <c:pt idx="4909">
                  <c:v>-1.65</c:v>
                </c:pt>
                <c:pt idx="4910">
                  <c:v>-2.06</c:v>
                </c:pt>
                <c:pt idx="4911">
                  <c:v>-2.0099999999999998</c:v>
                </c:pt>
                <c:pt idx="4912">
                  <c:v>-2.35</c:v>
                </c:pt>
                <c:pt idx="4913">
                  <c:v>-2.61</c:v>
                </c:pt>
                <c:pt idx="4914">
                  <c:v>-2.66</c:v>
                </c:pt>
                <c:pt idx="4915">
                  <c:v>-2.84</c:v>
                </c:pt>
                <c:pt idx="4916">
                  <c:v>-2.93</c:v>
                </c:pt>
                <c:pt idx="4917">
                  <c:v>-2.8</c:v>
                </c:pt>
                <c:pt idx="4918">
                  <c:v>-2.25</c:v>
                </c:pt>
                <c:pt idx="4919">
                  <c:v>-1.92</c:v>
                </c:pt>
                <c:pt idx="4920">
                  <c:v>-1.92</c:v>
                </c:pt>
                <c:pt idx="4921">
                  <c:v>-2.21</c:v>
                </c:pt>
                <c:pt idx="4922">
                  <c:v>-2.46</c:v>
                </c:pt>
                <c:pt idx="4923">
                  <c:v>-2.4</c:v>
                </c:pt>
                <c:pt idx="4924">
                  <c:v>-1.95</c:v>
                </c:pt>
                <c:pt idx="4925">
                  <c:v>-2.0699999999999998</c:v>
                </c:pt>
                <c:pt idx="4926">
                  <c:v>-2.09</c:v>
                </c:pt>
                <c:pt idx="4927">
                  <c:v>-2.14</c:v>
                </c:pt>
                <c:pt idx="4928">
                  <c:v>-1.79</c:v>
                </c:pt>
                <c:pt idx="4929">
                  <c:v>-1.49</c:v>
                </c:pt>
                <c:pt idx="4930">
                  <c:v>-1.27</c:v>
                </c:pt>
                <c:pt idx="4931">
                  <c:v>-1.34</c:v>
                </c:pt>
                <c:pt idx="4932">
                  <c:v>-1.22</c:v>
                </c:pt>
                <c:pt idx="4933">
                  <c:v>-1</c:v>
                </c:pt>
                <c:pt idx="4934">
                  <c:v>-0.7</c:v>
                </c:pt>
                <c:pt idx="4935">
                  <c:v>-0.72</c:v>
                </c:pt>
                <c:pt idx="4936">
                  <c:v>-1.1399999999999999</c:v>
                </c:pt>
                <c:pt idx="4937">
                  <c:v>-1.32</c:v>
                </c:pt>
                <c:pt idx="4938">
                  <c:v>-1.22</c:v>
                </c:pt>
                <c:pt idx="4939">
                  <c:v>-1.1499999999999999</c:v>
                </c:pt>
                <c:pt idx="4940">
                  <c:v>-1.1000000000000001</c:v>
                </c:pt>
                <c:pt idx="4941">
                  <c:v>-1.18</c:v>
                </c:pt>
                <c:pt idx="4942">
                  <c:v>-0.54</c:v>
                </c:pt>
                <c:pt idx="4943">
                  <c:v>-0.33</c:v>
                </c:pt>
                <c:pt idx="4944">
                  <c:v>-0.53</c:v>
                </c:pt>
                <c:pt idx="4945">
                  <c:v>-0.83</c:v>
                </c:pt>
                <c:pt idx="4946">
                  <c:v>-1.76</c:v>
                </c:pt>
                <c:pt idx="4947">
                  <c:v>-2.42</c:v>
                </c:pt>
                <c:pt idx="4948">
                  <c:v>-2.82</c:v>
                </c:pt>
                <c:pt idx="4949">
                  <c:v>-3</c:v>
                </c:pt>
                <c:pt idx="4950">
                  <c:v>-2.87</c:v>
                </c:pt>
                <c:pt idx="4951">
                  <c:v>-2.0299999999999998</c:v>
                </c:pt>
                <c:pt idx="4952">
                  <c:v>-1.4</c:v>
                </c:pt>
                <c:pt idx="4953">
                  <c:v>-1.28</c:v>
                </c:pt>
                <c:pt idx="4954">
                  <c:v>-1.21</c:v>
                </c:pt>
                <c:pt idx="4955">
                  <c:v>-1.39</c:v>
                </c:pt>
                <c:pt idx="4956">
                  <c:v>-1.63</c:v>
                </c:pt>
                <c:pt idx="4957">
                  <c:v>-1.66</c:v>
                </c:pt>
                <c:pt idx="4958">
                  <c:v>-1.69</c:v>
                </c:pt>
                <c:pt idx="4959">
                  <c:v>-1.61</c:v>
                </c:pt>
                <c:pt idx="4960">
                  <c:v>-1.35</c:v>
                </c:pt>
                <c:pt idx="4961">
                  <c:v>-0.97</c:v>
                </c:pt>
                <c:pt idx="4962">
                  <c:v>-0.48</c:v>
                </c:pt>
                <c:pt idx="4963">
                  <c:v>-0.56999999999999995</c:v>
                </c:pt>
                <c:pt idx="4964">
                  <c:v>-0.39</c:v>
                </c:pt>
                <c:pt idx="4965">
                  <c:v>-0.31</c:v>
                </c:pt>
                <c:pt idx="4966">
                  <c:v>-0.42</c:v>
                </c:pt>
                <c:pt idx="4967">
                  <c:v>-0.56999999999999995</c:v>
                </c:pt>
                <c:pt idx="4968">
                  <c:v>-0.52</c:v>
                </c:pt>
                <c:pt idx="4969">
                  <c:v>-0.84</c:v>
                </c:pt>
                <c:pt idx="4970">
                  <c:v>-0.4</c:v>
                </c:pt>
                <c:pt idx="4971">
                  <c:v>-0.03</c:v>
                </c:pt>
                <c:pt idx="4972">
                  <c:v>0.08</c:v>
                </c:pt>
                <c:pt idx="4973">
                  <c:v>0</c:v>
                </c:pt>
                <c:pt idx="4974">
                  <c:v>-0.57999999999999996</c:v>
                </c:pt>
                <c:pt idx="4975">
                  <c:v>-0.98</c:v>
                </c:pt>
                <c:pt idx="4976">
                  <c:v>-0.88</c:v>
                </c:pt>
                <c:pt idx="4977">
                  <c:v>-0.91</c:v>
                </c:pt>
                <c:pt idx="4978">
                  <c:v>-1.32</c:v>
                </c:pt>
                <c:pt idx="4979">
                  <c:v>-2.21</c:v>
                </c:pt>
                <c:pt idx="4980">
                  <c:v>-2.33</c:v>
                </c:pt>
                <c:pt idx="4981">
                  <c:v>-2.12</c:v>
                </c:pt>
                <c:pt idx="4982">
                  <c:v>-2.2200000000000002</c:v>
                </c:pt>
                <c:pt idx="4983">
                  <c:v>-2.21</c:v>
                </c:pt>
                <c:pt idx="4984">
                  <c:v>-2.1800000000000002</c:v>
                </c:pt>
                <c:pt idx="4985">
                  <c:v>-2.46</c:v>
                </c:pt>
                <c:pt idx="4986">
                  <c:v>-2.33</c:v>
                </c:pt>
                <c:pt idx="4987">
                  <c:v>-1.53</c:v>
                </c:pt>
                <c:pt idx="4988">
                  <c:v>-1.34</c:v>
                </c:pt>
                <c:pt idx="4989">
                  <c:v>-1.3</c:v>
                </c:pt>
                <c:pt idx="4990">
                  <c:v>-1.47</c:v>
                </c:pt>
                <c:pt idx="4991">
                  <c:v>-1.42</c:v>
                </c:pt>
                <c:pt idx="4992">
                  <c:v>-1.05</c:v>
                </c:pt>
                <c:pt idx="4993">
                  <c:v>-1.0900000000000001</c:v>
                </c:pt>
                <c:pt idx="4994">
                  <c:v>-0.25</c:v>
                </c:pt>
                <c:pt idx="4995">
                  <c:v>0.14000000000000001</c:v>
                </c:pt>
                <c:pt idx="4996">
                  <c:v>0.21</c:v>
                </c:pt>
                <c:pt idx="4997">
                  <c:v>-0.12</c:v>
                </c:pt>
                <c:pt idx="4998">
                  <c:v>-0.92</c:v>
                </c:pt>
                <c:pt idx="4999">
                  <c:v>-0.92</c:v>
                </c:pt>
                <c:pt idx="5000">
                  <c:v>-0.97</c:v>
                </c:pt>
                <c:pt idx="5001">
                  <c:v>-1.23</c:v>
                </c:pt>
                <c:pt idx="5002">
                  <c:v>-0.97</c:v>
                </c:pt>
                <c:pt idx="5003">
                  <c:v>-0.67</c:v>
                </c:pt>
                <c:pt idx="5004">
                  <c:v>-0.89</c:v>
                </c:pt>
                <c:pt idx="5005">
                  <c:v>-0.96</c:v>
                </c:pt>
                <c:pt idx="5006">
                  <c:v>-0.77</c:v>
                </c:pt>
                <c:pt idx="5007">
                  <c:v>-1.18</c:v>
                </c:pt>
                <c:pt idx="5008">
                  <c:v>-1.61</c:v>
                </c:pt>
                <c:pt idx="5009">
                  <c:v>-2.2799999999999998</c:v>
                </c:pt>
                <c:pt idx="5010">
                  <c:v>-2.69</c:v>
                </c:pt>
                <c:pt idx="5011">
                  <c:v>-2.97</c:v>
                </c:pt>
                <c:pt idx="5012">
                  <c:v>-2.57</c:v>
                </c:pt>
                <c:pt idx="5013">
                  <c:v>-1.92</c:v>
                </c:pt>
                <c:pt idx="5014">
                  <c:v>-1.53</c:v>
                </c:pt>
                <c:pt idx="5015">
                  <c:v>-1.81</c:v>
                </c:pt>
                <c:pt idx="5016">
                  <c:v>-2.21</c:v>
                </c:pt>
                <c:pt idx="5017">
                  <c:v>-2.2400000000000002</c:v>
                </c:pt>
                <c:pt idx="5018">
                  <c:v>-2.4500000000000002</c:v>
                </c:pt>
                <c:pt idx="5019">
                  <c:v>-2.52</c:v>
                </c:pt>
                <c:pt idx="5020">
                  <c:v>-2.35</c:v>
                </c:pt>
                <c:pt idx="5021">
                  <c:v>-2.54</c:v>
                </c:pt>
                <c:pt idx="5022">
                  <c:v>-2.88</c:v>
                </c:pt>
                <c:pt idx="5023">
                  <c:v>-3.01</c:v>
                </c:pt>
                <c:pt idx="5024">
                  <c:v>-3.22</c:v>
                </c:pt>
                <c:pt idx="5025">
                  <c:v>-3.22</c:v>
                </c:pt>
                <c:pt idx="5026">
                  <c:v>-2.99</c:v>
                </c:pt>
                <c:pt idx="5027">
                  <c:v>-2.5499999999999998</c:v>
                </c:pt>
                <c:pt idx="5028">
                  <c:v>-1.89</c:v>
                </c:pt>
                <c:pt idx="5029">
                  <c:v>-1.99</c:v>
                </c:pt>
                <c:pt idx="5030">
                  <c:v>-1.79</c:v>
                </c:pt>
                <c:pt idx="5031">
                  <c:v>-2.4</c:v>
                </c:pt>
                <c:pt idx="5032">
                  <c:v>-2.33</c:v>
                </c:pt>
                <c:pt idx="5033">
                  <c:v>-2.33</c:v>
                </c:pt>
                <c:pt idx="5034">
                  <c:v>-2.12</c:v>
                </c:pt>
                <c:pt idx="5035">
                  <c:v>-1.99</c:v>
                </c:pt>
                <c:pt idx="5036">
                  <c:v>-1.99</c:v>
                </c:pt>
                <c:pt idx="5037">
                  <c:v>-1.86</c:v>
                </c:pt>
                <c:pt idx="5038">
                  <c:v>-1.8</c:v>
                </c:pt>
                <c:pt idx="5039">
                  <c:v>-1.66</c:v>
                </c:pt>
                <c:pt idx="5040">
                  <c:v>-1.83</c:v>
                </c:pt>
                <c:pt idx="5041">
                  <c:v>-2.71</c:v>
                </c:pt>
                <c:pt idx="5042">
                  <c:v>-3.31</c:v>
                </c:pt>
                <c:pt idx="5043">
                  <c:v>-3.3</c:v>
                </c:pt>
                <c:pt idx="5044">
                  <c:v>-3.27</c:v>
                </c:pt>
                <c:pt idx="5045">
                  <c:v>-2.34</c:v>
                </c:pt>
                <c:pt idx="5046">
                  <c:v>-1.83</c:v>
                </c:pt>
                <c:pt idx="5047">
                  <c:v>-2.14</c:v>
                </c:pt>
                <c:pt idx="5048">
                  <c:v>-2.5</c:v>
                </c:pt>
                <c:pt idx="5049">
                  <c:v>-2.6</c:v>
                </c:pt>
                <c:pt idx="5050">
                  <c:v>-2.3199999999999998</c:v>
                </c:pt>
                <c:pt idx="5051">
                  <c:v>-2.0099999999999998</c:v>
                </c:pt>
                <c:pt idx="5052">
                  <c:v>-2</c:v>
                </c:pt>
                <c:pt idx="5053">
                  <c:v>-2.15</c:v>
                </c:pt>
                <c:pt idx="5054">
                  <c:v>-2.17</c:v>
                </c:pt>
                <c:pt idx="5055">
                  <c:v>-2.21</c:v>
                </c:pt>
                <c:pt idx="5056">
                  <c:v>-2.2999999999999998</c:v>
                </c:pt>
                <c:pt idx="5057">
                  <c:v>-2.1</c:v>
                </c:pt>
                <c:pt idx="5058">
                  <c:v>-1.97</c:v>
                </c:pt>
                <c:pt idx="5059">
                  <c:v>-1.47</c:v>
                </c:pt>
                <c:pt idx="5060">
                  <c:v>-0.35</c:v>
                </c:pt>
                <c:pt idx="5061">
                  <c:v>-0.32</c:v>
                </c:pt>
                <c:pt idx="5062">
                  <c:v>-1.08</c:v>
                </c:pt>
                <c:pt idx="5063">
                  <c:v>-1.7</c:v>
                </c:pt>
                <c:pt idx="5064">
                  <c:v>-1.67</c:v>
                </c:pt>
                <c:pt idx="5065">
                  <c:v>-1.64</c:v>
                </c:pt>
                <c:pt idx="5066">
                  <c:v>-1.27</c:v>
                </c:pt>
                <c:pt idx="5067">
                  <c:v>-0.82</c:v>
                </c:pt>
                <c:pt idx="5068">
                  <c:v>-0.31</c:v>
                </c:pt>
                <c:pt idx="5069">
                  <c:v>-0.7</c:v>
                </c:pt>
                <c:pt idx="5070">
                  <c:v>-0.97</c:v>
                </c:pt>
                <c:pt idx="5071">
                  <c:v>-1.42</c:v>
                </c:pt>
                <c:pt idx="5072">
                  <c:v>-1.73</c:v>
                </c:pt>
                <c:pt idx="5073">
                  <c:v>-1.54</c:v>
                </c:pt>
                <c:pt idx="5074">
                  <c:v>-1.05</c:v>
                </c:pt>
                <c:pt idx="5075">
                  <c:v>-1.42</c:v>
                </c:pt>
                <c:pt idx="5076">
                  <c:v>-2.2400000000000002</c:v>
                </c:pt>
                <c:pt idx="5077">
                  <c:v>-2.29</c:v>
                </c:pt>
                <c:pt idx="5078">
                  <c:v>-1.94</c:v>
                </c:pt>
                <c:pt idx="5079">
                  <c:v>-2.0699999999999998</c:v>
                </c:pt>
                <c:pt idx="5080">
                  <c:v>-2.06</c:v>
                </c:pt>
                <c:pt idx="5081">
                  <c:v>-2.21</c:v>
                </c:pt>
                <c:pt idx="5082">
                  <c:v>-1.57</c:v>
                </c:pt>
                <c:pt idx="5083">
                  <c:v>-1.51</c:v>
                </c:pt>
                <c:pt idx="5084">
                  <c:v>-2.25</c:v>
                </c:pt>
                <c:pt idx="5085">
                  <c:v>-2.96</c:v>
                </c:pt>
                <c:pt idx="5086">
                  <c:v>-3.13</c:v>
                </c:pt>
                <c:pt idx="5087">
                  <c:v>-3.06</c:v>
                </c:pt>
                <c:pt idx="5088">
                  <c:v>-2.97</c:v>
                </c:pt>
                <c:pt idx="5089">
                  <c:v>-2.95</c:v>
                </c:pt>
                <c:pt idx="5090">
                  <c:v>-2.96</c:v>
                </c:pt>
                <c:pt idx="5091">
                  <c:v>-2.86</c:v>
                </c:pt>
                <c:pt idx="5092">
                  <c:v>-2.5299999999999998</c:v>
                </c:pt>
                <c:pt idx="5093">
                  <c:v>-1.84</c:v>
                </c:pt>
                <c:pt idx="5094">
                  <c:v>-1.74</c:v>
                </c:pt>
                <c:pt idx="5095">
                  <c:v>-1.61</c:v>
                </c:pt>
                <c:pt idx="5096">
                  <c:v>-1.6</c:v>
                </c:pt>
                <c:pt idx="5097">
                  <c:v>-1.52</c:v>
                </c:pt>
                <c:pt idx="5098">
                  <c:v>-1.43</c:v>
                </c:pt>
                <c:pt idx="5099">
                  <c:v>-1.76</c:v>
                </c:pt>
                <c:pt idx="5100">
                  <c:v>-1.27</c:v>
                </c:pt>
                <c:pt idx="5101">
                  <c:v>-0.96</c:v>
                </c:pt>
                <c:pt idx="5102">
                  <c:v>-0.9</c:v>
                </c:pt>
                <c:pt idx="5103">
                  <c:v>-1.33</c:v>
                </c:pt>
                <c:pt idx="5104">
                  <c:v>-1.95</c:v>
                </c:pt>
                <c:pt idx="5105">
                  <c:v>-1.89</c:v>
                </c:pt>
                <c:pt idx="5106">
                  <c:v>-2.16</c:v>
                </c:pt>
                <c:pt idx="5107">
                  <c:v>-2.4300000000000002</c:v>
                </c:pt>
                <c:pt idx="5108">
                  <c:v>-2.29</c:v>
                </c:pt>
                <c:pt idx="5109">
                  <c:v>-2.0099999999999998</c:v>
                </c:pt>
                <c:pt idx="5110">
                  <c:v>-2</c:v>
                </c:pt>
                <c:pt idx="5111">
                  <c:v>-2.06</c:v>
                </c:pt>
                <c:pt idx="5112">
                  <c:v>-2.27</c:v>
                </c:pt>
                <c:pt idx="5113">
                  <c:v>-2.46</c:v>
                </c:pt>
                <c:pt idx="5114">
                  <c:v>-2.44</c:v>
                </c:pt>
                <c:pt idx="5115">
                  <c:v>-2.17</c:v>
                </c:pt>
                <c:pt idx="5116">
                  <c:v>-1.1299999999999999</c:v>
                </c:pt>
                <c:pt idx="5117">
                  <c:v>-0.35</c:v>
                </c:pt>
                <c:pt idx="5118">
                  <c:v>-0.17</c:v>
                </c:pt>
                <c:pt idx="5119">
                  <c:v>-0.46</c:v>
                </c:pt>
                <c:pt idx="5120">
                  <c:v>-0.42</c:v>
                </c:pt>
                <c:pt idx="5121">
                  <c:v>-0.86</c:v>
                </c:pt>
                <c:pt idx="5122">
                  <c:v>-1.57</c:v>
                </c:pt>
                <c:pt idx="5123">
                  <c:v>-1.82</c:v>
                </c:pt>
                <c:pt idx="5124">
                  <c:v>-1.96</c:v>
                </c:pt>
                <c:pt idx="5125">
                  <c:v>-1.99</c:v>
                </c:pt>
                <c:pt idx="5126">
                  <c:v>-2.76</c:v>
                </c:pt>
                <c:pt idx="5127">
                  <c:v>-2.79</c:v>
                </c:pt>
                <c:pt idx="5128">
                  <c:v>-2.19</c:v>
                </c:pt>
                <c:pt idx="5129">
                  <c:v>-1.7</c:v>
                </c:pt>
                <c:pt idx="5130">
                  <c:v>-0.84</c:v>
                </c:pt>
                <c:pt idx="5131">
                  <c:v>-0.46</c:v>
                </c:pt>
                <c:pt idx="5132">
                  <c:v>-0.38</c:v>
                </c:pt>
                <c:pt idx="5133">
                  <c:v>-0.53</c:v>
                </c:pt>
                <c:pt idx="5134">
                  <c:v>-0.4</c:v>
                </c:pt>
                <c:pt idx="5135">
                  <c:v>-0.34</c:v>
                </c:pt>
                <c:pt idx="5136">
                  <c:v>-0.59</c:v>
                </c:pt>
                <c:pt idx="5137">
                  <c:v>-0.7</c:v>
                </c:pt>
                <c:pt idx="5138">
                  <c:v>-0.8</c:v>
                </c:pt>
                <c:pt idx="5139">
                  <c:v>-0.84</c:v>
                </c:pt>
                <c:pt idx="5140">
                  <c:v>-0.76</c:v>
                </c:pt>
                <c:pt idx="5141">
                  <c:v>-0.97</c:v>
                </c:pt>
                <c:pt idx="5142">
                  <c:v>-1</c:v>
                </c:pt>
                <c:pt idx="5143">
                  <c:v>-1.18</c:v>
                </c:pt>
                <c:pt idx="5144">
                  <c:v>-1.08</c:v>
                </c:pt>
                <c:pt idx="5145">
                  <c:v>-0.87</c:v>
                </c:pt>
                <c:pt idx="5146">
                  <c:v>-0.73</c:v>
                </c:pt>
                <c:pt idx="5147">
                  <c:v>-0.65</c:v>
                </c:pt>
                <c:pt idx="5148">
                  <c:v>-0.62</c:v>
                </c:pt>
                <c:pt idx="5149">
                  <c:v>-0.6</c:v>
                </c:pt>
                <c:pt idx="5150">
                  <c:v>-1.03</c:v>
                </c:pt>
                <c:pt idx="5151">
                  <c:v>-0.53</c:v>
                </c:pt>
                <c:pt idx="5152">
                  <c:v>-0.26</c:v>
                </c:pt>
                <c:pt idx="5153">
                  <c:v>-0.36</c:v>
                </c:pt>
                <c:pt idx="5154">
                  <c:v>-0.62</c:v>
                </c:pt>
                <c:pt idx="5155">
                  <c:v>-0.4</c:v>
                </c:pt>
                <c:pt idx="5156">
                  <c:v>-0.24</c:v>
                </c:pt>
                <c:pt idx="5157">
                  <c:v>-0.31</c:v>
                </c:pt>
                <c:pt idx="5158">
                  <c:v>-0.76</c:v>
                </c:pt>
                <c:pt idx="5159">
                  <c:v>-0.85</c:v>
                </c:pt>
                <c:pt idx="5160">
                  <c:v>-1.52</c:v>
                </c:pt>
                <c:pt idx="5161">
                  <c:v>-1.71</c:v>
                </c:pt>
                <c:pt idx="5162">
                  <c:v>-1.65</c:v>
                </c:pt>
                <c:pt idx="5163">
                  <c:v>-1.29</c:v>
                </c:pt>
                <c:pt idx="5164">
                  <c:v>-0.96</c:v>
                </c:pt>
                <c:pt idx="5165">
                  <c:v>-0.6</c:v>
                </c:pt>
                <c:pt idx="5166">
                  <c:v>-0.25</c:v>
                </c:pt>
                <c:pt idx="5167">
                  <c:v>-1.1299999999999999</c:v>
                </c:pt>
                <c:pt idx="5168">
                  <c:v>-1.72</c:v>
                </c:pt>
                <c:pt idx="5169">
                  <c:v>-2.41</c:v>
                </c:pt>
                <c:pt idx="5170">
                  <c:v>-2.79</c:v>
                </c:pt>
                <c:pt idx="5171">
                  <c:v>-2.91</c:v>
                </c:pt>
                <c:pt idx="5172">
                  <c:v>-2.65</c:v>
                </c:pt>
                <c:pt idx="5173">
                  <c:v>-2.76</c:v>
                </c:pt>
                <c:pt idx="5174">
                  <c:v>-2.75</c:v>
                </c:pt>
                <c:pt idx="5175">
                  <c:v>-2.2000000000000002</c:v>
                </c:pt>
                <c:pt idx="5176">
                  <c:v>-1.86</c:v>
                </c:pt>
                <c:pt idx="5177">
                  <c:v>-1.02</c:v>
                </c:pt>
                <c:pt idx="5178">
                  <c:v>-0.61</c:v>
                </c:pt>
                <c:pt idx="5179">
                  <c:v>-0.88</c:v>
                </c:pt>
                <c:pt idx="5180">
                  <c:v>-1.24</c:v>
                </c:pt>
                <c:pt idx="5181">
                  <c:v>-1.49</c:v>
                </c:pt>
                <c:pt idx="5182">
                  <c:v>-1.76</c:v>
                </c:pt>
                <c:pt idx="5183">
                  <c:v>-2.2599999999999998</c:v>
                </c:pt>
                <c:pt idx="5184">
                  <c:v>-2.25</c:v>
                </c:pt>
                <c:pt idx="5185">
                  <c:v>-2.14</c:v>
                </c:pt>
                <c:pt idx="5186">
                  <c:v>-1.66</c:v>
                </c:pt>
                <c:pt idx="5187">
                  <c:v>-1.57</c:v>
                </c:pt>
                <c:pt idx="5188">
                  <c:v>-1.74</c:v>
                </c:pt>
                <c:pt idx="5189">
                  <c:v>-1.68</c:v>
                </c:pt>
                <c:pt idx="5190">
                  <c:v>-1.54</c:v>
                </c:pt>
                <c:pt idx="5191">
                  <c:v>-2.0699999999999998</c:v>
                </c:pt>
                <c:pt idx="5192">
                  <c:v>-2.31</c:v>
                </c:pt>
                <c:pt idx="5193">
                  <c:v>-2.0299999999999998</c:v>
                </c:pt>
                <c:pt idx="5194">
                  <c:v>-2.11</c:v>
                </c:pt>
                <c:pt idx="5195">
                  <c:v>-1.98</c:v>
                </c:pt>
                <c:pt idx="5196">
                  <c:v>-2</c:v>
                </c:pt>
                <c:pt idx="5197">
                  <c:v>-2.15</c:v>
                </c:pt>
                <c:pt idx="5198">
                  <c:v>-1.7</c:v>
                </c:pt>
                <c:pt idx="5199">
                  <c:v>-2.1800000000000002</c:v>
                </c:pt>
                <c:pt idx="5200">
                  <c:v>-2.91</c:v>
                </c:pt>
                <c:pt idx="5201">
                  <c:v>-3.11</c:v>
                </c:pt>
                <c:pt idx="5202">
                  <c:v>-3.09</c:v>
                </c:pt>
                <c:pt idx="5203">
                  <c:v>-3.03</c:v>
                </c:pt>
                <c:pt idx="5204">
                  <c:v>-2.83</c:v>
                </c:pt>
                <c:pt idx="5205">
                  <c:v>-2.69</c:v>
                </c:pt>
                <c:pt idx="5206">
                  <c:v>-2.31</c:v>
                </c:pt>
                <c:pt idx="5207">
                  <c:v>-2.5299999999999998</c:v>
                </c:pt>
                <c:pt idx="5208">
                  <c:v>-3</c:v>
                </c:pt>
                <c:pt idx="5209">
                  <c:v>-3.29</c:v>
                </c:pt>
                <c:pt idx="5210">
                  <c:v>-3.39</c:v>
                </c:pt>
                <c:pt idx="5211">
                  <c:v>-2.92</c:v>
                </c:pt>
                <c:pt idx="5212">
                  <c:v>-3</c:v>
                </c:pt>
                <c:pt idx="5213">
                  <c:v>-3.21</c:v>
                </c:pt>
                <c:pt idx="5214">
                  <c:v>-3.32</c:v>
                </c:pt>
                <c:pt idx="5215">
                  <c:v>-3.14</c:v>
                </c:pt>
                <c:pt idx="5216">
                  <c:v>-2.97</c:v>
                </c:pt>
                <c:pt idx="5217">
                  <c:v>-2.82</c:v>
                </c:pt>
                <c:pt idx="5218">
                  <c:v>-2.71</c:v>
                </c:pt>
                <c:pt idx="5219">
                  <c:v>-2.67</c:v>
                </c:pt>
                <c:pt idx="5220">
                  <c:v>-2.56</c:v>
                </c:pt>
                <c:pt idx="5221">
                  <c:v>-2.61</c:v>
                </c:pt>
                <c:pt idx="5222">
                  <c:v>-2.76</c:v>
                </c:pt>
                <c:pt idx="5223">
                  <c:v>-2.98</c:v>
                </c:pt>
                <c:pt idx="5224">
                  <c:v>-3.02</c:v>
                </c:pt>
                <c:pt idx="5225">
                  <c:v>-2.98</c:v>
                </c:pt>
                <c:pt idx="5226">
                  <c:v>-2.83</c:v>
                </c:pt>
                <c:pt idx="5227">
                  <c:v>-2.63</c:v>
                </c:pt>
                <c:pt idx="5228">
                  <c:v>-2.52</c:v>
                </c:pt>
                <c:pt idx="5229">
                  <c:v>-2.2000000000000002</c:v>
                </c:pt>
                <c:pt idx="5230">
                  <c:v>-1.92</c:v>
                </c:pt>
                <c:pt idx="5231">
                  <c:v>-1.44</c:v>
                </c:pt>
                <c:pt idx="5232">
                  <c:v>-1.76</c:v>
                </c:pt>
                <c:pt idx="5233">
                  <c:v>-2.4300000000000002</c:v>
                </c:pt>
                <c:pt idx="5234">
                  <c:v>-2.72</c:v>
                </c:pt>
                <c:pt idx="5235">
                  <c:v>-2.76</c:v>
                </c:pt>
                <c:pt idx="5236">
                  <c:v>-2.78</c:v>
                </c:pt>
                <c:pt idx="5237">
                  <c:v>-2.81</c:v>
                </c:pt>
                <c:pt idx="5238">
                  <c:v>-2.71</c:v>
                </c:pt>
                <c:pt idx="5239">
                  <c:v>-2.29</c:v>
                </c:pt>
                <c:pt idx="5240">
                  <c:v>-2.08</c:v>
                </c:pt>
                <c:pt idx="5241">
                  <c:v>-2.11</c:v>
                </c:pt>
                <c:pt idx="5242">
                  <c:v>-1.93</c:v>
                </c:pt>
                <c:pt idx="5243">
                  <c:v>-1.7</c:v>
                </c:pt>
                <c:pt idx="5244">
                  <c:v>-2.1</c:v>
                </c:pt>
                <c:pt idx="5245">
                  <c:v>-2.56</c:v>
                </c:pt>
                <c:pt idx="5246">
                  <c:v>-2.54</c:v>
                </c:pt>
                <c:pt idx="5247">
                  <c:v>-2.02</c:v>
                </c:pt>
                <c:pt idx="5248">
                  <c:v>-1.72</c:v>
                </c:pt>
                <c:pt idx="5249">
                  <c:v>-1.19</c:v>
                </c:pt>
                <c:pt idx="5250">
                  <c:v>-0.74</c:v>
                </c:pt>
                <c:pt idx="5251">
                  <c:v>-0.55000000000000004</c:v>
                </c:pt>
                <c:pt idx="5252">
                  <c:v>-0.86</c:v>
                </c:pt>
                <c:pt idx="5253">
                  <c:v>-1.26</c:v>
                </c:pt>
                <c:pt idx="5254">
                  <c:v>-1.2</c:v>
                </c:pt>
                <c:pt idx="5255">
                  <c:v>-1.25</c:v>
                </c:pt>
                <c:pt idx="5256">
                  <c:v>-0.99</c:v>
                </c:pt>
                <c:pt idx="5257">
                  <c:v>-0.88</c:v>
                </c:pt>
                <c:pt idx="5258">
                  <c:v>-0.95</c:v>
                </c:pt>
                <c:pt idx="5259">
                  <c:v>-1.02</c:v>
                </c:pt>
                <c:pt idx="5260">
                  <c:v>-1.18</c:v>
                </c:pt>
                <c:pt idx="5261">
                  <c:v>-1.47</c:v>
                </c:pt>
                <c:pt idx="5262">
                  <c:v>-1.55</c:v>
                </c:pt>
                <c:pt idx="5263">
                  <c:v>-1.1000000000000001</c:v>
                </c:pt>
                <c:pt idx="5264">
                  <c:v>-0.78</c:v>
                </c:pt>
                <c:pt idx="5265">
                  <c:v>-0.31</c:v>
                </c:pt>
                <c:pt idx="5266">
                  <c:v>0.22</c:v>
                </c:pt>
                <c:pt idx="5267">
                  <c:v>0.44</c:v>
                </c:pt>
                <c:pt idx="5268">
                  <c:v>0.56000000000000005</c:v>
                </c:pt>
                <c:pt idx="5269">
                  <c:v>-0.06</c:v>
                </c:pt>
                <c:pt idx="5270">
                  <c:v>0.36</c:v>
                </c:pt>
                <c:pt idx="5271">
                  <c:v>0.15</c:v>
                </c:pt>
                <c:pt idx="5272">
                  <c:v>0.4</c:v>
                </c:pt>
                <c:pt idx="5273">
                  <c:v>0.61</c:v>
                </c:pt>
                <c:pt idx="5274">
                  <c:v>0.42</c:v>
                </c:pt>
                <c:pt idx="5275">
                  <c:v>0.33</c:v>
                </c:pt>
                <c:pt idx="5276">
                  <c:v>0.4</c:v>
                </c:pt>
                <c:pt idx="5277">
                  <c:v>0.41</c:v>
                </c:pt>
                <c:pt idx="5278">
                  <c:v>0.53</c:v>
                </c:pt>
                <c:pt idx="5279">
                  <c:v>0.52</c:v>
                </c:pt>
                <c:pt idx="5280">
                  <c:v>0.69</c:v>
                </c:pt>
                <c:pt idx="5281">
                  <c:v>-0.38</c:v>
                </c:pt>
                <c:pt idx="5282">
                  <c:v>-1.1000000000000001</c:v>
                </c:pt>
                <c:pt idx="5283">
                  <c:v>-1.03</c:v>
                </c:pt>
                <c:pt idx="5284">
                  <c:v>-0.8</c:v>
                </c:pt>
                <c:pt idx="5285">
                  <c:v>-1.26</c:v>
                </c:pt>
                <c:pt idx="5286">
                  <c:v>-1.88</c:v>
                </c:pt>
                <c:pt idx="5287">
                  <c:v>-1.86</c:v>
                </c:pt>
                <c:pt idx="5288">
                  <c:v>-1.98</c:v>
                </c:pt>
                <c:pt idx="5289">
                  <c:v>-1.8</c:v>
                </c:pt>
                <c:pt idx="5290">
                  <c:v>-1.02</c:v>
                </c:pt>
                <c:pt idx="5291">
                  <c:v>-1.65</c:v>
                </c:pt>
                <c:pt idx="5292">
                  <c:v>-2.11</c:v>
                </c:pt>
                <c:pt idx="5293">
                  <c:v>-2.2799999999999998</c:v>
                </c:pt>
                <c:pt idx="5294">
                  <c:v>-2.46</c:v>
                </c:pt>
                <c:pt idx="5295">
                  <c:v>-2.99</c:v>
                </c:pt>
                <c:pt idx="5296">
                  <c:v>-2.74</c:v>
                </c:pt>
                <c:pt idx="5297">
                  <c:v>-2.39</c:v>
                </c:pt>
                <c:pt idx="5298">
                  <c:v>-2.2400000000000002</c:v>
                </c:pt>
                <c:pt idx="5299">
                  <c:v>-2.2200000000000002</c:v>
                </c:pt>
                <c:pt idx="5300">
                  <c:v>-2.2999999999999998</c:v>
                </c:pt>
                <c:pt idx="5301">
                  <c:v>-2.57</c:v>
                </c:pt>
                <c:pt idx="5302">
                  <c:v>-1.84</c:v>
                </c:pt>
                <c:pt idx="5303">
                  <c:v>-2.4300000000000002</c:v>
                </c:pt>
                <c:pt idx="5304">
                  <c:v>-2.85</c:v>
                </c:pt>
                <c:pt idx="5305">
                  <c:v>-2.94</c:v>
                </c:pt>
                <c:pt idx="5306">
                  <c:v>-2.65</c:v>
                </c:pt>
                <c:pt idx="5307">
                  <c:v>-2.73</c:v>
                </c:pt>
                <c:pt idx="5308">
                  <c:v>-2.73</c:v>
                </c:pt>
                <c:pt idx="5309">
                  <c:v>-2.92</c:v>
                </c:pt>
                <c:pt idx="5310">
                  <c:v>-3.27</c:v>
                </c:pt>
                <c:pt idx="5311">
                  <c:v>-3.24</c:v>
                </c:pt>
                <c:pt idx="5312">
                  <c:v>-3.3</c:v>
                </c:pt>
                <c:pt idx="5313">
                  <c:v>-3.55</c:v>
                </c:pt>
                <c:pt idx="5314">
                  <c:v>-2.95</c:v>
                </c:pt>
                <c:pt idx="5315">
                  <c:v>-2.5499999999999998</c:v>
                </c:pt>
                <c:pt idx="5316">
                  <c:v>-2.42</c:v>
                </c:pt>
                <c:pt idx="5317">
                  <c:v>-2.2200000000000002</c:v>
                </c:pt>
                <c:pt idx="5318">
                  <c:v>-1.99</c:v>
                </c:pt>
                <c:pt idx="5319">
                  <c:v>-1.1399999999999999</c:v>
                </c:pt>
                <c:pt idx="5320">
                  <c:v>-1.04</c:v>
                </c:pt>
                <c:pt idx="5321">
                  <c:v>-1.29</c:v>
                </c:pt>
                <c:pt idx="5322">
                  <c:v>-1.91</c:v>
                </c:pt>
                <c:pt idx="5323">
                  <c:v>-2.0699999999999998</c:v>
                </c:pt>
                <c:pt idx="5324">
                  <c:v>-2.5299999999999998</c:v>
                </c:pt>
                <c:pt idx="5325">
                  <c:v>-2.69</c:v>
                </c:pt>
                <c:pt idx="5326">
                  <c:v>-2.64</c:v>
                </c:pt>
                <c:pt idx="5327">
                  <c:v>-2.56</c:v>
                </c:pt>
                <c:pt idx="5328">
                  <c:v>-2.44</c:v>
                </c:pt>
                <c:pt idx="5329">
                  <c:v>-2.46</c:v>
                </c:pt>
                <c:pt idx="5330">
                  <c:v>-2.69</c:v>
                </c:pt>
                <c:pt idx="5331">
                  <c:v>-2.4700000000000002</c:v>
                </c:pt>
                <c:pt idx="5332">
                  <c:v>-1.93</c:v>
                </c:pt>
                <c:pt idx="5333">
                  <c:v>-1.1100000000000001</c:v>
                </c:pt>
                <c:pt idx="5334">
                  <c:v>-1.0900000000000001</c:v>
                </c:pt>
                <c:pt idx="5335">
                  <c:v>-1.24</c:v>
                </c:pt>
                <c:pt idx="5336">
                  <c:v>-1.82</c:v>
                </c:pt>
                <c:pt idx="5337">
                  <c:v>-2.29</c:v>
                </c:pt>
                <c:pt idx="5338">
                  <c:v>-2.02</c:v>
                </c:pt>
                <c:pt idx="5339">
                  <c:v>-1.7</c:v>
                </c:pt>
                <c:pt idx="5340">
                  <c:v>-1.1599999999999999</c:v>
                </c:pt>
                <c:pt idx="5341">
                  <c:v>-0.81</c:v>
                </c:pt>
                <c:pt idx="5342">
                  <c:v>-0.47</c:v>
                </c:pt>
                <c:pt idx="5343">
                  <c:v>-0.55000000000000004</c:v>
                </c:pt>
                <c:pt idx="5344">
                  <c:v>-0.55000000000000004</c:v>
                </c:pt>
                <c:pt idx="5345">
                  <c:v>-0.71</c:v>
                </c:pt>
                <c:pt idx="5346">
                  <c:v>-0.79</c:v>
                </c:pt>
                <c:pt idx="5347">
                  <c:v>-1.01</c:v>
                </c:pt>
                <c:pt idx="5348">
                  <c:v>-0.84</c:v>
                </c:pt>
                <c:pt idx="5349">
                  <c:v>-0.65</c:v>
                </c:pt>
                <c:pt idx="5350">
                  <c:v>-0.9</c:v>
                </c:pt>
                <c:pt idx="5351">
                  <c:v>-0.72</c:v>
                </c:pt>
                <c:pt idx="5352">
                  <c:v>-1.1499999999999999</c:v>
                </c:pt>
                <c:pt idx="5353">
                  <c:v>-1.74</c:v>
                </c:pt>
                <c:pt idx="5354">
                  <c:v>-2.2400000000000002</c:v>
                </c:pt>
                <c:pt idx="5355">
                  <c:v>-2.0699999999999998</c:v>
                </c:pt>
                <c:pt idx="5356">
                  <c:v>-2.02</c:v>
                </c:pt>
                <c:pt idx="5357">
                  <c:v>-2.0099999999999998</c:v>
                </c:pt>
                <c:pt idx="5358">
                  <c:v>-2.21</c:v>
                </c:pt>
                <c:pt idx="5359">
                  <c:v>-2.21</c:v>
                </c:pt>
                <c:pt idx="5360">
                  <c:v>-2.0299999999999998</c:v>
                </c:pt>
                <c:pt idx="5361">
                  <c:v>-1.92</c:v>
                </c:pt>
                <c:pt idx="5362">
                  <c:v>-1.82</c:v>
                </c:pt>
                <c:pt idx="5363">
                  <c:v>-1.74</c:v>
                </c:pt>
                <c:pt idx="5364">
                  <c:v>-1.73</c:v>
                </c:pt>
                <c:pt idx="5365">
                  <c:v>-1.71</c:v>
                </c:pt>
                <c:pt idx="5366">
                  <c:v>-1.65</c:v>
                </c:pt>
                <c:pt idx="5367">
                  <c:v>-1.63</c:v>
                </c:pt>
                <c:pt idx="5368">
                  <c:v>-2.2000000000000002</c:v>
                </c:pt>
                <c:pt idx="5369">
                  <c:v>-2.15</c:v>
                </c:pt>
                <c:pt idx="5370">
                  <c:v>-2.0499999999999998</c:v>
                </c:pt>
                <c:pt idx="5371">
                  <c:v>-1.91</c:v>
                </c:pt>
                <c:pt idx="5372">
                  <c:v>-1.86</c:v>
                </c:pt>
                <c:pt idx="5373">
                  <c:v>-1.59</c:v>
                </c:pt>
                <c:pt idx="5374">
                  <c:v>-1.53</c:v>
                </c:pt>
                <c:pt idx="5375">
                  <c:v>-2.06</c:v>
                </c:pt>
                <c:pt idx="5376">
                  <c:v>-2.19</c:v>
                </c:pt>
                <c:pt idx="5377">
                  <c:v>-2.41</c:v>
                </c:pt>
                <c:pt idx="5378">
                  <c:v>-2.31</c:v>
                </c:pt>
                <c:pt idx="5379">
                  <c:v>-2.23</c:v>
                </c:pt>
                <c:pt idx="5380">
                  <c:v>-1.72</c:v>
                </c:pt>
                <c:pt idx="5381">
                  <c:v>-1.3</c:v>
                </c:pt>
                <c:pt idx="5382">
                  <c:v>-0.89</c:v>
                </c:pt>
                <c:pt idx="5383">
                  <c:v>-0.24</c:v>
                </c:pt>
                <c:pt idx="5384">
                  <c:v>0.17</c:v>
                </c:pt>
                <c:pt idx="5385">
                  <c:v>0.32</c:v>
                </c:pt>
                <c:pt idx="5386">
                  <c:v>0.17</c:v>
                </c:pt>
                <c:pt idx="5387">
                  <c:v>-0.32</c:v>
                </c:pt>
                <c:pt idx="5388">
                  <c:v>-0.91</c:v>
                </c:pt>
                <c:pt idx="5389">
                  <c:v>-1.71</c:v>
                </c:pt>
                <c:pt idx="5390">
                  <c:v>-2.71</c:v>
                </c:pt>
                <c:pt idx="5391">
                  <c:v>-2.92</c:v>
                </c:pt>
                <c:pt idx="5392">
                  <c:v>-2.65</c:v>
                </c:pt>
                <c:pt idx="5393">
                  <c:v>-1.56</c:v>
                </c:pt>
                <c:pt idx="5394">
                  <c:v>-1.48</c:v>
                </c:pt>
                <c:pt idx="5395">
                  <c:v>-1.96</c:v>
                </c:pt>
                <c:pt idx="5396">
                  <c:v>-2.2400000000000002</c:v>
                </c:pt>
                <c:pt idx="5397">
                  <c:v>-2.4300000000000002</c:v>
                </c:pt>
                <c:pt idx="5398">
                  <c:v>-2.9</c:v>
                </c:pt>
                <c:pt idx="5399">
                  <c:v>-2.98</c:v>
                </c:pt>
                <c:pt idx="5400">
                  <c:v>-2.56</c:v>
                </c:pt>
                <c:pt idx="5401">
                  <c:v>-2.5099999999999998</c:v>
                </c:pt>
                <c:pt idx="5402">
                  <c:v>-2.46</c:v>
                </c:pt>
                <c:pt idx="5403">
                  <c:v>-2.71</c:v>
                </c:pt>
                <c:pt idx="5404">
                  <c:v>-2.79</c:v>
                </c:pt>
                <c:pt idx="5405">
                  <c:v>-2.71</c:v>
                </c:pt>
                <c:pt idx="5406">
                  <c:v>-2.41</c:v>
                </c:pt>
                <c:pt idx="5407">
                  <c:v>-2.4300000000000002</c:v>
                </c:pt>
                <c:pt idx="5408">
                  <c:v>-2.25</c:v>
                </c:pt>
                <c:pt idx="5409">
                  <c:v>-1.85</c:v>
                </c:pt>
                <c:pt idx="5410">
                  <c:v>-1.78</c:v>
                </c:pt>
                <c:pt idx="5411">
                  <c:v>-1.65</c:v>
                </c:pt>
                <c:pt idx="5412">
                  <c:v>-1.44</c:v>
                </c:pt>
                <c:pt idx="5413">
                  <c:v>-1.7</c:v>
                </c:pt>
                <c:pt idx="5414">
                  <c:v>-1.35</c:v>
                </c:pt>
                <c:pt idx="5415">
                  <c:v>-1.22</c:v>
                </c:pt>
                <c:pt idx="5416">
                  <c:v>-1.25</c:v>
                </c:pt>
                <c:pt idx="5417">
                  <c:v>-1.32</c:v>
                </c:pt>
                <c:pt idx="5418">
                  <c:v>-1.51</c:v>
                </c:pt>
                <c:pt idx="5419">
                  <c:v>-1.74</c:v>
                </c:pt>
                <c:pt idx="5420">
                  <c:v>-1.69</c:v>
                </c:pt>
                <c:pt idx="5421">
                  <c:v>-1.92</c:v>
                </c:pt>
                <c:pt idx="5422">
                  <c:v>-1.76</c:v>
                </c:pt>
                <c:pt idx="5423">
                  <c:v>-1.62</c:v>
                </c:pt>
                <c:pt idx="5424">
                  <c:v>-1.39</c:v>
                </c:pt>
                <c:pt idx="5425">
                  <c:v>-0.92</c:v>
                </c:pt>
                <c:pt idx="5426">
                  <c:v>-1.71</c:v>
                </c:pt>
                <c:pt idx="5427">
                  <c:v>-1.97</c:v>
                </c:pt>
                <c:pt idx="5428">
                  <c:v>-1.89</c:v>
                </c:pt>
                <c:pt idx="5429">
                  <c:v>-1.98</c:v>
                </c:pt>
                <c:pt idx="5430">
                  <c:v>-2.2599999999999998</c:v>
                </c:pt>
                <c:pt idx="5431">
                  <c:v>-2.31</c:v>
                </c:pt>
                <c:pt idx="5432">
                  <c:v>-2.16</c:v>
                </c:pt>
                <c:pt idx="5433">
                  <c:v>-1.36</c:v>
                </c:pt>
                <c:pt idx="5434">
                  <c:v>-0.87</c:v>
                </c:pt>
                <c:pt idx="5435">
                  <c:v>-0.43</c:v>
                </c:pt>
                <c:pt idx="5436">
                  <c:v>-0.28999999999999998</c:v>
                </c:pt>
                <c:pt idx="5437">
                  <c:v>0.22</c:v>
                </c:pt>
                <c:pt idx="5438">
                  <c:v>0.64</c:v>
                </c:pt>
                <c:pt idx="5439">
                  <c:v>0.42</c:v>
                </c:pt>
                <c:pt idx="5440">
                  <c:v>-0.22</c:v>
                </c:pt>
                <c:pt idx="5441">
                  <c:v>-0.23</c:v>
                </c:pt>
                <c:pt idx="5442">
                  <c:v>-0.9</c:v>
                </c:pt>
                <c:pt idx="5443">
                  <c:v>-1.84</c:v>
                </c:pt>
                <c:pt idx="5444">
                  <c:v>-2.08</c:v>
                </c:pt>
                <c:pt idx="5445">
                  <c:v>-2.12</c:v>
                </c:pt>
                <c:pt idx="5446">
                  <c:v>-2.84</c:v>
                </c:pt>
                <c:pt idx="5447">
                  <c:v>-2.91</c:v>
                </c:pt>
                <c:pt idx="5448">
                  <c:v>-2.66</c:v>
                </c:pt>
                <c:pt idx="5449">
                  <c:v>-1.93</c:v>
                </c:pt>
                <c:pt idx="5450">
                  <c:v>-2.13</c:v>
                </c:pt>
                <c:pt idx="5451">
                  <c:v>-2.0499999999999998</c:v>
                </c:pt>
                <c:pt idx="5452">
                  <c:v>-1.65</c:v>
                </c:pt>
                <c:pt idx="5453">
                  <c:v>-1.93</c:v>
                </c:pt>
                <c:pt idx="5454">
                  <c:v>-1.87</c:v>
                </c:pt>
                <c:pt idx="5455">
                  <c:v>-1.81</c:v>
                </c:pt>
                <c:pt idx="5456">
                  <c:v>-1.56</c:v>
                </c:pt>
                <c:pt idx="5457">
                  <c:v>-2.17</c:v>
                </c:pt>
                <c:pt idx="5458">
                  <c:v>-2.88</c:v>
                </c:pt>
                <c:pt idx="5459">
                  <c:v>-3.13</c:v>
                </c:pt>
                <c:pt idx="5460">
                  <c:v>-3.28</c:v>
                </c:pt>
                <c:pt idx="5461">
                  <c:v>-3.06</c:v>
                </c:pt>
                <c:pt idx="5462">
                  <c:v>-3.02</c:v>
                </c:pt>
                <c:pt idx="5463">
                  <c:v>-2.74</c:v>
                </c:pt>
                <c:pt idx="5464">
                  <c:v>-2.4700000000000002</c:v>
                </c:pt>
                <c:pt idx="5465">
                  <c:v>-2.4500000000000002</c:v>
                </c:pt>
                <c:pt idx="5466">
                  <c:v>-2.35</c:v>
                </c:pt>
                <c:pt idx="5467">
                  <c:v>-2.27</c:v>
                </c:pt>
                <c:pt idx="5468">
                  <c:v>-2.1</c:v>
                </c:pt>
                <c:pt idx="5469">
                  <c:v>-1.61</c:v>
                </c:pt>
                <c:pt idx="5470">
                  <c:v>-1.43</c:v>
                </c:pt>
                <c:pt idx="5471">
                  <c:v>-2.06</c:v>
                </c:pt>
                <c:pt idx="5472">
                  <c:v>-2.34</c:v>
                </c:pt>
                <c:pt idx="5473">
                  <c:v>-2.29</c:v>
                </c:pt>
                <c:pt idx="5474">
                  <c:v>-1.86</c:v>
                </c:pt>
                <c:pt idx="5475">
                  <c:v>-1.8</c:v>
                </c:pt>
                <c:pt idx="5476">
                  <c:v>-1.57</c:v>
                </c:pt>
                <c:pt idx="5477">
                  <c:v>-1.42</c:v>
                </c:pt>
                <c:pt idx="5478">
                  <c:v>-1.64</c:v>
                </c:pt>
                <c:pt idx="5479">
                  <c:v>-1.97</c:v>
                </c:pt>
                <c:pt idx="5480">
                  <c:v>-2.13</c:v>
                </c:pt>
                <c:pt idx="5481">
                  <c:v>-1.56</c:v>
                </c:pt>
                <c:pt idx="5482">
                  <c:v>-1.17</c:v>
                </c:pt>
                <c:pt idx="5483">
                  <c:v>-0.85</c:v>
                </c:pt>
                <c:pt idx="5484">
                  <c:v>-0.13</c:v>
                </c:pt>
                <c:pt idx="5485">
                  <c:v>-0.76</c:v>
                </c:pt>
                <c:pt idx="5486">
                  <c:v>-1.56</c:v>
                </c:pt>
                <c:pt idx="5487">
                  <c:v>-2.16</c:v>
                </c:pt>
                <c:pt idx="5488">
                  <c:v>-2.58</c:v>
                </c:pt>
                <c:pt idx="5489">
                  <c:v>-2.65</c:v>
                </c:pt>
                <c:pt idx="5490">
                  <c:v>-2.64</c:v>
                </c:pt>
                <c:pt idx="5491">
                  <c:v>-2.5499999999999998</c:v>
                </c:pt>
                <c:pt idx="5492">
                  <c:v>-2.06</c:v>
                </c:pt>
                <c:pt idx="5493">
                  <c:v>-1.8</c:v>
                </c:pt>
                <c:pt idx="5494">
                  <c:v>-1.85</c:v>
                </c:pt>
                <c:pt idx="5495">
                  <c:v>-1.25</c:v>
                </c:pt>
                <c:pt idx="5496">
                  <c:v>-0.83</c:v>
                </c:pt>
                <c:pt idx="5497">
                  <c:v>-0.45</c:v>
                </c:pt>
                <c:pt idx="5498">
                  <c:v>-0.08</c:v>
                </c:pt>
                <c:pt idx="5499">
                  <c:v>-0.21</c:v>
                </c:pt>
                <c:pt idx="5500">
                  <c:v>-0.88</c:v>
                </c:pt>
                <c:pt idx="5501">
                  <c:v>-1.84</c:v>
                </c:pt>
                <c:pt idx="5502">
                  <c:v>-2.19</c:v>
                </c:pt>
                <c:pt idx="5503">
                  <c:v>-2.06</c:v>
                </c:pt>
                <c:pt idx="5504">
                  <c:v>-2.48</c:v>
                </c:pt>
                <c:pt idx="5505">
                  <c:v>-3.2</c:v>
                </c:pt>
                <c:pt idx="5506">
                  <c:v>-3.53</c:v>
                </c:pt>
                <c:pt idx="5507">
                  <c:v>-3.64</c:v>
                </c:pt>
                <c:pt idx="5508">
                  <c:v>-3.39</c:v>
                </c:pt>
                <c:pt idx="5509">
                  <c:v>-3.33</c:v>
                </c:pt>
                <c:pt idx="5510">
                  <c:v>-3.03</c:v>
                </c:pt>
                <c:pt idx="5511">
                  <c:v>-2.95</c:v>
                </c:pt>
                <c:pt idx="5512">
                  <c:v>-2.93</c:v>
                </c:pt>
                <c:pt idx="5513">
                  <c:v>-2.82</c:v>
                </c:pt>
                <c:pt idx="5514">
                  <c:v>-2.77</c:v>
                </c:pt>
                <c:pt idx="5515">
                  <c:v>-2.73</c:v>
                </c:pt>
                <c:pt idx="5516">
                  <c:v>-2.81</c:v>
                </c:pt>
                <c:pt idx="5517">
                  <c:v>-2.85</c:v>
                </c:pt>
                <c:pt idx="5518">
                  <c:v>-2.89</c:v>
                </c:pt>
                <c:pt idx="5519">
                  <c:v>-2.99</c:v>
                </c:pt>
                <c:pt idx="5520">
                  <c:v>-2.75</c:v>
                </c:pt>
                <c:pt idx="5521">
                  <c:v>-2.4</c:v>
                </c:pt>
                <c:pt idx="5522">
                  <c:v>-1.94</c:v>
                </c:pt>
                <c:pt idx="5523">
                  <c:v>-2.12</c:v>
                </c:pt>
                <c:pt idx="5524">
                  <c:v>-2.67</c:v>
                </c:pt>
                <c:pt idx="5525">
                  <c:v>-2.83</c:v>
                </c:pt>
                <c:pt idx="5526">
                  <c:v>-2.62</c:v>
                </c:pt>
                <c:pt idx="5527">
                  <c:v>-1.88</c:v>
                </c:pt>
                <c:pt idx="5528">
                  <c:v>-2.21</c:v>
                </c:pt>
                <c:pt idx="5529">
                  <c:v>-2.12</c:v>
                </c:pt>
                <c:pt idx="5530">
                  <c:v>-2.11</c:v>
                </c:pt>
                <c:pt idx="5531">
                  <c:v>-2.69</c:v>
                </c:pt>
                <c:pt idx="5532">
                  <c:v>-2.9</c:v>
                </c:pt>
                <c:pt idx="5533">
                  <c:v>-2.21</c:v>
                </c:pt>
                <c:pt idx="5534">
                  <c:v>-2.74</c:v>
                </c:pt>
                <c:pt idx="5535">
                  <c:v>-3.1</c:v>
                </c:pt>
                <c:pt idx="5536">
                  <c:v>-2.59</c:v>
                </c:pt>
                <c:pt idx="5537">
                  <c:v>-2.44</c:v>
                </c:pt>
                <c:pt idx="5538">
                  <c:v>-2.23</c:v>
                </c:pt>
                <c:pt idx="5539">
                  <c:v>-2.9</c:v>
                </c:pt>
                <c:pt idx="5540">
                  <c:v>-2.89</c:v>
                </c:pt>
                <c:pt idx="5541">
                  <c:v>-2.4700000000000002</c:v>
                </c:pt>
                <c:pt idx="5542">
                  <c:v>-2.0099999999999998</c:v>
                </c:pt>
                <c:pt idx="5543">
                  <c:v>-1.89</c:v>
                </c:pt>
                <c:pt idx="5544">
                  <c:v>-1.68</c:v>
                </c:pt>
                <c:pt idx="5545">
                  <c:v>-1.17</c:v>
                </c:pt>
                <c:pt idx="5546">
                  <c:v>-1.04</c:v>
                </c:pt>
                <c:pt idx="5547">
                  <c:v>-0.93</c:v>
                </c:pt>
                <c:pt idx="5548">
                  <c:v>-0.92</c:v>
                </c:pt>
                <c:pt idx="5549">
                  <c:v>-0.42</c:v>
                </c:pt>
                <c:pt idx="5550">
                  <c:v>-1.03</c:v>
                </c:pt>
                <c:pt idx="5551">
                  <c:v>-1.53</c:v>
                </c:pt>
                <c:pt idx="5552">
                  <c:v>-1.38</c:v>
                </c:pt>
                <c:pt idx="5553">
                  <c:v>-0.99</c:v>
                </c:pt>
                <c:pt idx="5554">
                  <c:v>-0.74</c:v>
                </c:pt>
                <c:pt idx="5555">
                  <c:v>-0.77</c:v>
                </c:pt>
                <c:pt idx="5556">
                  <c:v>-1.87</c:v>
                </c:pt>
                <c:pt idx="5557">
                  <c:v>-1.74</c:v>
                </c:pt>
                <c:pt idx="5558">
                  <c:v>-2.5099999999999998</c:v>
                </c:pt>
                <c:pt idx="5559">
                  <c:v>-2.76</c:v>
                </c:pt>
                <c:pt idx="5560">
                  <c:v>-1.93</c:v>
                </c:pt>
                <c:pt idx="5561">
                  <c:v>-1.48</c:v>
                </c:pt>
                <c:pt idx="5562">
                  <c:v>-1.82</c:v>
                </c:pt>
                <c:pt idx="5563">
                  <c:v>-2.23</c:v>
                </c:pt>
                <c:pt idx="5564">
                  <c:v>-2.19</c:v>
                </c:pt>
                <c:pt idx="5565">
                  <c:v>-2.4</c:v>
                </c:pt>
                <c:pt idx="5566">
                  <c:v>-2.42</c:v>
                </c:pt>
                <c:pt idx="5567">
                  <c:v>-1.89</c:v>
                </c:pt>
                <c:pt idx="5568">
                  <c:v>-1.85</c:v>
                </c:pt>
                <c:pt idx="5569">
                  <c:v>-2.76</c:v>
                </c:pt>
                <c:pt idx="5570">
                  <c:v>-2.44</c:v>
                </c:pt>
                <c:pt idx="5571">
                  <c:v>-1.93</c:v>
                </c:pt>
                <c:pt idx="5572">
                  <c:v>-1.99</c:v>
                </c:pt>
                <c:pt idx="5573">
                  <c:v>-2.2400000000000002</c:v>
                </c:pt>
                <c:pt idx="5574">
                  <c:v>-2.54</c:v>
                </c:pt>
                <c:pt idx="5575">
                  <c:v>-2.68</c:v>
                </c:pt>
                <c:pt idx="5576">
                  <c:v>-2.97</c:v>
                </c:pt>
                <c:pt idx="5577">
                  <c:v>-3.07</c:v>
                </c:pt>
                <c:pt idx="5578">
                  <c:v>-2.66</c:v>
                </c:pt>
                <c:pt idx="5579">
                  <c:v>-2.42</c:v>
                </c:pt>
                <c:pt idx="5580">
                  <c:v>-2.2200000000000002</c:v>
                </c:pt>
                <c:pt idx="5581">
                  <c:v>-2.04</c:v>
                </c:pt>
                <c:pt idx="5582">
                  <c:v>-2.15</c:v>
                </c:pt>
                <c:pt idx="5583">
                  <c:v>-1.78</c:v>
                </c:pt>
                <c:pt idx="5584">
                  <c:v>-1.95</c:v>
                </c:pt>
                <c:pt idx="5585">
                  <c:v>-2.2599999999999998</c:v>
                </c:pt>
                <c:pt idx="5586">
                  <c:v>-1.95</c:v>
                </c:pt>
                <c:pt idx="5587">
                  <c:v>-1.37</c:v>
                </c:pt>
                <c:pt idx="5588">
                  <c:v>-1.92</c:v>
                </c:pt>
                <c:pt idx="5589">
                  <c:v>-2.84</c:v>
                </c:pt>
                <c:pt idx="5590">
                  <c:v>-3.07</c:v>
                </c:pt>
                <c:pt idx="5591">
                  <c:v>-2.65</c:v>
                </c:pt>
                <c:pt idx="5592">
                  <c:v>-2.14</c:v>
                </c:pt>
                <c:pt idx="5593">
                  <c:v>-1.22</c:v>
                </c:pt>
                <c:pt idx="5594">
                  <c:v>-1.58</c:v>
                </c:pt>
                <c:pt idx="5595">
                  <c:v>-1.78</c:v>
                </c:pt>
                <c:pt idx="5596">
                  <c:v>-2.02</c:v>
                </c:pt>
                <c:pt idx="5597">
                  <c:v>-1.85</c:v>
                </c:pt>
                <c:pt idx="5598">
                  <c:v>-1.71</c:v>
                </c:pt>
                <c:pt idx="5599">
                  <c:v>-1.34</c:v>
                </c:pt>
                <c:pt idx="5600">
                  <c:v>-0.96</c:v>
                </c:pt>
                <c:pt idx="5601">
                  <c:v>-0.73</c:v>
                </c:pt>
                <c:pt idx="5602">
                  <c:v>-0.82</c:v>
                </c:pt>
                <c:pt idx="5603">
                  <c:v>-1.0900000000000001</c:v>
                </c:pt>
                <c:pt idx="5604">
                  <c:v>-1.61</c:v>
                </c:pt>
                <c:pt idx="5605">
                  <c:v>-2.0299999999999998</c:v>
                </c:pt>
                <c:pt idx="5606">
                  <c:v>-1.94</c:v>
                </c:pt>
                <c:pt idx="5607">
                  <c:v>-2.54</c:v>
                </c:pt>
                <c:pt idx="5608">
                  <c:v>-3.05</c:v>
                </c:pt>
                <c:pt idx="5609">
                  <c:v>-2.82</c:v>
                </c:pt>
                <c:pt idx="5610">
                  <c:v>-3.44</c:v>
                </c:pt>
                <c:pt idx="5611">
                  <c:v>-3.26</c:v>
                </c:pt>
                <c:pt idx="5612">
                  <c:v>-2.87</c:v>
                </c:pt>
                <c:pt idx="5613">
                  <c:v>-2.36</c:v>
                </c:pt>
                <c:pt idx="5614">
                  <c:v>-1.92</c:v>
                </c:pt>
                <c:pt idx="5615">
                  <c:v>-1.48</c:v>
                </c:pt>
                <c:pt idx="5616">
                  <c:v>-1.32</c:v>
                </c:pt>
                <c:pt idx="5617">
                  <c:v>-1.28</c:v>
                </c:pt>
                <c:pt idx="5618">
                  <c:v>-1.33</c:v>
                </c:pt>
                <c:pt idx="5619">
                  <c:v>-1.82</c:v>
                </c:pt>
                <c:pt idx="5620">
                  <c:v>-1.8</c:v>
                </c:pt>
                <c:pt idx="5621">
                  <c:v>-1.59</c:v>
                </c:pt>
                <c:pt idx="5622">
                  <c:v>-1.82</c:v>
                </c:pt>
                <c:pt idx="5623">
                  <c:v>-1.94</c:v>
                </c:pt>
                <c:pt idx="5624">
                  <c:v>-2.54</c:v>
                </c:pt>
                <c:pt idx="5625">
                  <c:v>-3.11</c:v>
                </c:pt>
                <c:pt idx="5626">
                  <c:v>-3.02</c:v>
                </c:pt>
                <c:pt idx="5627">
                  <c:v>-2.83</c:v>
                </c:pt>
                <c:pt idx="5628">
                  <c:v>-2.83</c:v>
                </c:pt>
                <c:pt idx="5629">
                  <c:v>-2.99</c:v>
                </c:pt>
                <c:pt idx="5630">
                  <c:v>-2.8</c:v>
                </c:pt>
                <c:pt idx="5631">
                  <c:v>-3.3</c:v>
                </c:pt>
                <c:pt idx="5632">
                  <c:v>-3.25</c:v>
                </c:pt>
                <c:pt idx="5633">
                  <c:v>-3.23</c:v>
                </c:pt>
                <c:pt idx="5634">
                  <c:v>-3.15</c:v>
                </c:pt>
                <c:pt idx="5635">
                  <c:v>-3.01</c:v>
                </c:pt>
                <c:pt idx="5636">
                  <c:v>-3.03</c:v>
                </c:pt>
                <c:pt idx="5637">
                  <c:v>-2.4300000000000002</c:v>
                </c:pt>
                <c:pt idx="5638">
                  <c:v>-2.3199999999999998</c:v>
                </c:pt>
                <c:pt idx="5639">
                  <c:v>-1.46</c:v>
                </c:pt>
                <c:pt idx="5640">
                  <c:v>-1.18</c:v>
                </c:pt>
                <c:pt idx="5641">
                  <c:v>-1.36</c:v>
                </c:pt>
                <c:pt idx="5642">
                  <c:v>-1.36</c:v>
                </c:pt>
                <c:pt idx="5643">
                  <c:v>-1.62</c:v>
                </c:pt>
                <c:pt idx="5644">
                  <c:v>-1.77</c:v>
                </c:pt>
                <c:pt idx="5645">
                  <c:v>-2.0699999999999998</c:v>
                </c:pt>
                <c:pt idx="5646">
                  <c:v>-2.29</c:v>
                </c:pt>
                <c:pt idx="5647">
                  <c:v>-2.16</c:v>
                </c:pt>
                <c:pt idx="5648">
                  <c:v>-2.23</c:v>
                </c:pt>
                <c:pt idx="5649">
                  <c:v>-1.97</c:v>
                </c:pt>
                <c:pt idx="5650">
                  <c:v>-2.2599999999999998</c:v>
                </c:pt>
                <c:pt idx="5651">
                  <c:v>-2.44</c:v>
                </c:pt>
                <c:pt idx="5652">
                  <c:v>-1.95</c:v>
                </c:pt>
                <c:pt idx="5653">
                  <c:v>-1.5</c:v>
                </c:pt>
                <c:pt idx="5654">
                  <c:v>-2.4700000000000002</c:v>
                </c:pt>
                <c:pt idx="5655">
                  <c:v>-2.66</c:v>
                </c:pt>
                <c:pt idx="5656">
                  <c:v>-2.36</c:v>
                </c:pt>
                <c:pt idx="5657">
                  <c:v>-2</c:v>
                </c:pt>
                <c:pt idx="5658">
                  <c:v>-1.7</c:v>
                </c:pt>
                <c:pt idx="5659">
                  <c:v>-1.66</c:v>
                </c:pt>
                <c:pt idx="5660">
                  <c:v>-2.0099999999999998</c:v>
                </c:pt>
                <c:pt idx="5661">
                  <c:v>-1.74</c:v>
                </c:pt>
                <c:pt idx="5662">
                  <c:v>-1.89</c:v>
                </c:pt>
                <c:pt idx="5663">
                  <c:v>-1.74</c:v>
                </c:pt>
                <c:pt idx="5664">
                  <c:v>-1.64</c:v>
                </c:pt>
                <c:pt idx="5665">
                  <c:v>-1.4</c:v>
                </c:pt>
                <c:pt idx="5666">
                  <c:v>-0.87</c:v>
                </c:pt>
                <c:pt idx="5667">
                  <c:v>-0.92</c:v>
                </c:pt>
                <c:pt idx="5668">
                  <c:v>-1.25</c:v>
                </c:pt>
                <c:pt idx="5669">
                  <c:v>-1.25</c:v>
                </c:pt>
                <c:pt idx="5670">
                  <c:v>-1.19</c:v>
                </c:pt>
                <c:pt idx="5671">
                  <c:v>-1.36</c:v>
                </c:pt>
                <c:pt idx="5672">
                  <c:v>-2.12</c:v>
                </c:pt>
                <c:pt idx="5673">
                  <c:v>-2.1800000000000002</c:v>
                </c:pt>
                <c:pt idx="5674">
                  <c:v>-2.79</c:v>
                </c:pt>
                <c:pt idx="5675">
                  <c:v>-3.28</c:v>
                </c:pt>
                <c:pt idx="5676">
                  <c:v>-3.04</c:v>
                </c:pt>
                <c:pt idx="5677">
                  <c:v>-2.78</c:v>
                </c:pt>
                <c:pt idx="5678">
                  <c:v>-2.64</c:v>
                </c:pt>
                <c:pt idx="5679">
                  <c:v>-2.95</c:v>
                </c:pt>
                <c:pt idx="5680">
                  <c:v>-2.59</c:v>
                </c:pt>
                <c:pt idx="5681">
                  <c:v>-2.37</c:v>
                </c:pt>
                <c:pt idx="5682">
                  <c:v>-2.76</c:v>
                </c:pt>
                <c:pt idx="5683">
                  <c:v>-2.96</c:v>
                </c:pt>
                <c:pt idx="5684">
                  <c:v>-2.97</c:v>
                </c:pt>
                <c:pt idx="5685">
                  <c:v>-2.83</c:v>
                </c:pt>
                <c:pt idx="5686">
                  <c:v>-2.85</c:v>
                </c:pt>
                <c:pt idx="5687">
                  <c:v>-2.58</c:v>
                </c:pt>
                <c:pt idx="5688">
                  <c:v>-2.61</c:v>
                </c:pt>
                <c:pt idx="5689">
                  <c:v>-2.93</c:v>
                </c:pt>
                <c:pt idx="5690">
                  <c:v>-3.16</c:v>
                </c:pt>
                <c:pt idx="5691">
                  <c:v>-3.15</c:v>
                </c:pt>
                <c:pt idx="5692">
                  <c:v>-3.09</c:v>
                </c:pt>
                <c:pt idx="5693">
                  <c:v>-3.32</c:v>
                </c:pt>
                <c:pt idx="5694">
                  <c:v>-3.48</c:v>
                </c:pt>
                <c:pt idx="5695">
                  <c:v>-3.34</c:v>
                </c:pt>
                <c:pt idx="5696">
                  <c:v>-2.92</c:v>
                </c:pt>
                <c:pt idx="5697">
                  <c:v>-2.38</c:v>
                </c:pt>
                <c:pt idx="5698">
                  <c:v>-1.97</c:v>
                </c:pt>
                <c:pt idx="5699">
                  <c:v>-1.74</c:v>
                </c:pt>
                <c:pt idx="5700">
                  <c:v>-1.85</c:v>
                </c:pt>
                <c:pt idx="5701">
                  <c:v>-2.1</c:v>
                </c:pt>
                <c:pt idx="5702">
                  <c:v>-2.21</c:v>
                </c:pt>
                <c:pt idx="5703">
                  <c:v>-2.4900000000000002</c:v>
                </c:pt>
                <c:pt idx="5704">
                  <c:v>-2.64</c:v>
                </c:pt>
                <c:pt idx="5705">
                  <c:v>-2.67</c:v>
                </c:pt>
                <c:pt idx="5706">
                  <c:v>-2.4500000000000002</c:v>
                </c:pt>
                <c:pt idx="5707">
                  <c:v>-2.13</c:v>
                </c:pt>
                <c:pt idx="5708">
                  <c:v>-1.76</c:v>
                </c:pt>
                <c:pt idx="5709">
                  <c:v>-1.27</c:v>
                </c:pt>
                <c:pt idx="5710">
                  <c:v>-0.98</c:v>
                </c:pt>
                <c:pt idx="5711">
                  <c:v>-1.0900000000000001</c:v>
                </c:pt>
                <c:pt idx="5712">
                  <c:v>-1.63</c:v>
                </c:pt>
                <c:pt idx="5713">
                  <c:v>-1.87</c:v>
                </c:pt>
                <c:pt idx="5714">
                  <c:v>-1.91</c:v>
                </c:pt>
                <c:pt idx="5715">
                  <c:v>-2.08</c:v>
                </c:pt>
                <c:pt idx="5716">
                  <c:v>-2.21</c:v>
                </c:pt>
                <c:pt idx="5717">
                  <c:v>-2.16</c:v>
                </c:pt>
                <c:pt idx="5718">
                  <c:v>-2.23</c:v>
                </c:pt>
                <c:pt idx="5719">
                  <c:v>-2.19</c:v>
                </c:pt>
                <c:pt idx="5720">
                  <c:v>-1.95</c:v>
                </c:pt>
                <c:pt idx="5721">
                  <c:v>-2.1</c:v>
                </c:pt>
                <c:pt idx="5722">
                  <c:v>-2.1</c:v>
                </c:pt>
                <c:pt idx="5723">
                  <c:v>-1.84</c:v>
                </c:pt>
                <c:pt idx="5724">
                  <c:v>-1.53</c:v>
                </c:pt>
                <c:pt idx="5725">
                  <c:v>-1.05</c:v>
                </c:pt>
                <c:pt idx="5726">
                  <c:v>-0.37</c:v>
                </c:pt>
                <c:pt idx="5727">
                  <c:v>-0.69</c:v>
                </c:pt>
                <c:pt idx="5728">
                  <c:v>-0.88</c:v>
                </c:pt>
                <c:pt idx="5729">
                  <c:v>-1.1299999999999999</c:v>
                </c:pt>
                <c:pt idx="5730">
                  <c:v>-1.23</c:v>
                </c:pt>
                <c:pt idx="5731">
                  <c:v>-1.19</c:v>
                </c:pt>
                <c:pt idx="5732">
                  <c:v>-1.06</c:v>
                </c:pt>
                <c:pt idx="5733">
                  <c:v>-0.96</c:v>
                </c:pt>
                <c:pt idx="5734">
                  <c:v>-1.08</c:v>
                </c:pt>
                <c:pt idx="5735">
                  <c:v>-0.98</c:v>
                </c:pt>
                <c:pt idx="5736">
                  <c:v>-0.78</c:v>
                </c:pt>
                <c:pt idx="5737">
                  <c:v>-0.55000000000000004</c:v>
                </c:pt>
                <c:pt idx="5738">
                  <c:v>0.19</c:v>
                </c:pt>
                <c:pt idx="5739">
                  <c:v>0.41</c:v>
                </c:pt>
                <c:pt idx="5740">
                  <c:v>-0.16</c:v>
                </c:pt>
                <c:pt idx="5741">
                  <c:v>0.1</c:v>
                </c:pt>
                <c:pt idx="5742">
                  <c:v>0.25</c:v>
                </c:pt>
                <c:pt idx="5743">
                  <c:v>-0.28999999999999998</c:v>
                </c:pt>
                <c:pt idx="5744">
                  <c:v>-1.53</c:v>
                </c:pt>
                <c:pt idx="5745">
                  <c:v>-2.2799999999999998</c:v>
                </c:pt>
                <c:pt idx="5746">
                  <c:v>-2.57</c:v>
                </c:pt>
                <c:pt idx="5747">
                  <c:v>-2.71</c:v>
                </c:pt>
                <c:pt idx="5748">
                  <c:v>-2.74</c:v>
                </c:pt>
                <c:pt idx="5749">
                  <c:v>-2.35</c:v>
                </c:pt>
                <c:pt idx="5750">
                  <c:v>-2.82</c:v>
                </c:pt>
                <c:pt idx="5751">
                  <c:v>-3.22</c:v>
                </c:pt>
                <c:pt idx="5752">
                  <c:v>-3.02</c:v>
                </c:pt>
                <c:pt idx="5753">
                  <c:v>-2.44</c:v>
                </c:pt>
                <c:pt idx="5754">
                  <c:v>-1.93</c:v>
                </c:pt>
                <c:pt idx="5755">
                  <c:v>-1.94</c:v>
                </c:pt>
                <c:pt idx="5756">
                  <c:v>-1.42</c:v>
                </c:pt>
                <c:pt idx="5757">
                  <c:v>-1.33</c:v>
                </c:pt>
                <c:pt idx="5758">
                  <c:v>-1.62</c:v>
                </c:pt>
                <c:pt idx="5759">
                  <c:v>-1.86</c:v>
                </c:pt>
                <c:pt idx="5760">
                  <c:v>-2.57</c:v>
                </c:pt>
                <c:pt idx="5761">
                  <c:v>-2.81</c:v>
                </c:pt>
                <c:pt idx="5762">
                  <c:v>-3.02</c:v>
                </c:pt>
                <c:pt idx="5763">
                  <c:v>-3.01</c:v>
                </c:pt>
                <c:pt idx="5764">
                  <c:v>-3</c:v>
                </c:pt>
                <c:pt idx="5765">
                  <c:v>-2.68</c:v>
                </c:pt>
                <c:pt idx="5766">
                  <c:v>-1.94</c:v>
                </c:pt>
                <c:pt idx="5767">
                  <c:v>-1.8</c:v>
                </c:pt>
                <c:pt idx="5768">
                  <c:v>-1.43</c:v>
                </c:pt>
                <c:pt idx="5769">
                  <c:v>-1.98</c:v>
                </c:pt>
                <c:pt idx="5770">
                  <c:v>-1.77</c:v>
                </c:pt>
                <c:pt idx="5771">
                  <c:v>-1.94</c:v>
                </c:pt>
                <c:pt idx="5772">
                  <c:v>-1.82</c:v>
                </c:pt>
                <c:pt idx="5773">
                  <c:v>-1.36</c:v>
                </c:pt>
                <c:pt idx="5774">
                  <c:v>-0.79</c:v>
                </c:pt>
                <c:pt idx="5775">
                  <c:v>-0.46</c:v>
                </c:pt>
                <c:pt idx="5776">
                  <c:v>-0.09</c:v>
                </c:pt>
                <c:pt idx="5777">
                  <c:v>0.06</c:v>
                </c:pt>
                <c:pt idx="5778">
                  <c:v>-0.72</c:v>
                </c:pt>
                <c:pt idx="5779">
                  <c:v>-1.72</c:v>
                </c:pt>
                <c:pt idx="5780">
                  <c:v>-2.5099999999999998</c:v>
                </c:pt>
                <c:pt idx="5781">
                  <c:v>-3.05</c:v>
                </c:pt>
                <c:pt idx="5782">
                  <c:v>-3.08</c:v>
                </c:pt>
                <c:pt idx="5783">
                  <c:v>-3.03</c:v>
                </c:pt>
                <c:pt idx="5784">
                  <c:v>-2.5499999999999998</c:v>
                </c:pt>
                <c:pt idx="5785">
                  <c:v>-2.74</c:v>
                </c:pt>
                <c:pt idx="5786">
                  <c:v>-2.7</c:v>
                </c:pt>
                <c:pt idx="5787">
                  <c:v>-2.93</c:v>
                </c:pt>
                <c:pt idx="5788">
                  <c:v>-2.8</c:v>
                </c:pt>
                <c:pt idx="5789">
                  <c:v>-2.4500000000000002</c:v>
                </c:pt>
                <c:pt idx="5790">
                  <c:v>-2.08</c:v>
                </c:pt>
                <c:pt idx="5791">
                  <c:v>-2.25</c:v>
                </c:pt>
                <c:pt idx="5792">
                  <c:v>-2.38</c:v>
                </c:pt>
                <c:pt idx="5793">
                  <c:v>-2.35</c:v>
                </c:pt>
                <c:pt idx="5794">
                  <c:v>-2.82</c:v>
                </c:pt>
                <c:pt idx="5795">
                  <c:v>-3.03</c:v>
                </c:pt>
                <c:pt idx="5796">
                  <c:v>-2.9</c:v>
                </c:pt>
                <c:pt idx="5797">
                  <c:v>-3.22</c:v>
                </c:pt>
                <c:pt idx="5798">
                  <c:v>-3.16</c:v>
                </c:pt>
                <c:pt idx="5799">
                  <c:v>-3.2</c:v>
                </c:pt>
                <c:pt idx="5800">
                  <c:v>-3.12</c:v>
                </c:pt>
                <c:pt idx="5801">
                  <c:v>-3.16</c:v>
                </c:pt>
                <c:pt idx="5802">
                  <c:v>-3.29</c:v>
                </c:pt>
                <c:pt idx="5803">
                  <c:v>-3.46</c:v>
                </c:pt>
                <c:pt idx="5804">
                  <c:v>-3.22</c:v>
                </c:pt>
                <c:pt idx="5805">
                  <c:v>-3.42</c:v>
                </c:pt>
                <c:pt idx="5806">
                  <c:v>-3.31</c:v>
                </c:pt>
                <c:pt idx="5807">
                  <c:v>-2.97</c:v>
                </c:pt>
                <c:pt idx="5808">
                  <c:v>-2.29</c:v>
                </c:pt>
                <c:pt idx="5809">
                  <c:v>-2.5</c:v>
                </c:pt>
                <c:pt idx="5810">
                  <c:v>-2.64</c:v>
                </c:pt>
                <c:pt idx="5811">
                  <c:v>-2.5099999999999998</c:v>
                </c:pt>
                <c:pt idx="5812">
                  <c:v>-2.4300000000000002</c:v>
                </c:pt>
                <c:pt idx="5813">
                  <c:v>-2.4</c:v>
                </c:pt>
                <c:pt idx="5814">
                  <c:v>-2.2799999999999998</c:v>
                </c:pt>
                <c:pt idx="5815">
                  <c:v>-1.99</c:v>
                </c:pt>
                <c:pt idx="5816">
                  <c:v>-1.67</c:v>
                </c:pt>
                <c:pt idx="5817">
                  <c:v>-1.8</c:v>
                </c:pt>
                <c:pt idx="5818">
                  <c:v>-1.86</c:v>
                </c:pt>
                <c:pt idx="5819">
                  <c:v>-1.65</c:v>
                </c:pt>
                <c:pt idx="5820">
                  <c:v>-1.71</c:v>
                </c:pt>
                <c:pt idx="5821">
                  <c:v>-1.52</c:v>
                </c:pt>
                <c:pt idx="5822">
                  <c:v>-1.45</c:v>
                </c:pt>
                <c:pt idx="5823">
                  <c:v>-1.28</c:v>
                </c:pt>
                <c:pt idx="5824">
                  <c:v>-1.43</c:v>
                </c:pt>
                <c:pt idx="5825">
                  <c:v>-1.52</c:v>
                </c:pt>
                <c:pt idx="5826">
                  <c:v>-1.63</c:v>
                </c:pt>
                <c:pt idx="5827">
                  <c:v>-2.11</c:v>
                </c:pt>
                <c:pt idx="5828">
                  <c:v>-2.35</c:v>
                </c:pt>
                <c:pt idx="5829">
                  <c:v>-2.04</c:v>
                </c:pt>
                <c:pt idx="5830">
                  <c:v>-1.62</c:v>
                </c:pt>
                <c:pt idx="5831">
                  <c:v>-1.55</c:v>
                </c:pt>
                <c:pt idx="5832">
                  <c:v>-1.84</c:v>
                </c:pt>
                <c:pt idx="5833">
                  <c:v>-2.5099999999999998</c:v>
                </c:pt>
                <c:pt idx="5834">
                  <c:v>-3.15</c:v>
                </c:pt>
                <c:pt idx="5835">
                  <c:v>-3.25</c:v>
                </c:pt>
                <c:pt idx="5836">
                  <c:v>-3.11</c:v>
                </c:pt>
                <c:pt idx="5837">
                  <c:v>-2.89</c:v>
                </c:pt>
                <c:pt idx="5838">
                  <c:v>-2.11</c:v>
                </c:pt>
                <c:pt idx="5839">
                  <c:v>-1.61</c:v>
                </c:pt>
                <c:pt idx="5840">
                  <c:v>-1.57</c:v>
                </c:pt>
                <c:pt idx="5841">
                  <c:v>-2.4300000000000002</c:v>
                </c:pt>
                <c:pt idx="5842">
                  <c:v>-2.97</c:v>
                </c:pt>
                <c:pt idx="5843">
                  <c:v>-3.34</c:v>
                </c:pt>
                <c:pt idx="5844">
                  <c:v>-3.36</c:v>
                </c:pt>
                <c:pt idx="5845">
                  <c:v>-2.86</c:v>
                </c:pt>
                <c:pt idx="5846">
                  <c:v>-2.61</c:v>
                </c:pt>
                <c:pt idx="5847">
                  <c:v>-3</c:v>
                </c:pt>
                <c:pt idx="5848">
                  <c:v>-3.2</c:v>
                </c:pt>
                <c:pt idx="5849">
                  <c:v>-2.77</c:v>
                </c:pt>
                <c:pt idx="5850">
                  <c:v>-2.17</c:v>
                </c:pt>
                <c:pt idx="5851">
                  <c:v>-1.47</c:v>
                </c:pt>
                <c:pt idx="5852">
                  <c:v>-1.1399999999999999</c:v>
                </c:pt>
                <c:pt idx="5853">
                  <c:v>-0.86</c:v>
                </c:pt>
                <c:pt idx="5854">
                  <c:v>-0.51</c:v>
                </c:pt>
                <c:pt idx="5855">
                  <c:v>-0.36</c:v>
                </c:pt>
                <c:pt idx="5856">
                  <c:v>-0.44</c:v>
                </c:pt>
                <c:pt idx="5857">
                  <c:v>-0.82</c:v>
                </c:pt>
                <c:pt idx="5858">
                  <c:v>-1.0900000000000001</c:v>
                </c:pt>
                <c:pt idx="5859">
                  <c:v>-1.18</c:v>
                </c:pt>
                <c:pt idx="5860">
                  <c:v>-1.0900000000000001</c:v>
                </c:pt>
                <c:pt idx="5861">
                  <c:v>-0.94</c:v>
                </c:pt>
                <c:pt idx="5862">
                  <c:v>-1.05</c:v>
                </c:pt>
                <c:pt idx="5863">
                  <c:v>-1.27</c:v>
                </c:pt>
                <c:pt idx="5864">
                  <c:v>-1.56</c:v>
                </c:pt>
                <c:pt idx="5865">
                  <c:v>-1.54</c:v>
                </c:pt>
                <c:pt idx="5866">
                  <c:v>-1.17</c:v>
                </c:pt>
                <c:pt idx="5867">
                  <c:v>-0.71</c:v>
                </c:pt>
                <c:pt idx="5868">
                  <c:v>-0.12</c:v>
                </c:pt>
                <c:pt idx="5869">
                  <c:v>0.2</c:v>
                </c:pt>
                <c:pt idx="5870">
                  <c:v>0.16</c:v>
                </c:pt>
                <c:pt idx="5871">
                  <c:v>0.01</c:v>
                </c:pt>
                <c:pt idx="5872">
                  <c:v>-0.37</c:v>
                </c:pt>
                <c:pt idx="5873">
                  <c:v>-0.5</c:v>
                </c:pt>
                <c:pt idx="5874">
                  <c:v>-0.57999999999999996</c:v>
                </c:pt>
                <c:pt idx="5875">
                  <c:v>-1.1000000000000001</c:v>
                </c:pt>
                <c:pt idx="5876">
                  <c:v>-1.64</c:v>
                </c:pt>
                <c:pt idx="5877">
                  <c:v>-1.76</c:v>
                </c:pt>
                <c:pt idx="5878">
                  <c:v>-2.29</c:v>
                </c:pt>
                <c:pt idx="5879">
                  <c:v>-1.79</c:v>
                </c:pt>
                <c:pt idx="5880">
                  <c:v>-1.3</c:v>
                </c:pt>
                <c:pt idx="5881">
                  <c:v>-1.01</c:v>
                </c:pt>
                <c:pt idx="5882">
                  <c:v>-0.8</c:v>
                </c:pt>
                <c:pt idx="5883">
                  <c:v>-0.44</c:v>
                </c:pt>
                <c:pt idx="5884">
                  <c:v>-0.06</c:v>
                </c:pt>
                <c:pt idx="5885">
                  <c:v>-0.01</c:v>
                </c:pt>
                <c:pt idx="5886">
                  <c:v>-0.02</c:v>
                </c:pt>
                <c:pt idx="5887">
                  <c:v>0.11</c:v>
                </c:pt>
                <c:pt idx="5888">
                  <c:v>0.04</c:v>
                </c:pt>
                <c:pt idx="5889">
                  <c:v>-0.42</c:v>
                </c:pt>
                <c:pt idx="5890">
                  <c:v>-0.99</c:v>
                </c:pt>
                <c:pt idx="5891">
                  <c:v>-1.65</c:v>
                </c:pt>
                <c:pt idx="5892">
                  <c:v>-1.49</c:v>
                </c:pt>
                <c:pt idx="5893">
                  <c:v>-1.97</c:v>
                </c:pt>
                <c:pt idx="5894">
                  <c:v>-2.02</c:v>
                </c:pt>
                <c:pt idx="5895">
                  <c:v>-2.98</c:v>
                </c:pt>
                <c:pt idx="5896">
                  <c:v>-3.26</c:v>
                </c:pt>
                <c:pt idx="5897">
                  <c:v>-3.22</c:v>
                </c:pt>
                <c:pt idx="5898">
                  <c:v>-2.61</c:v>
                </c:pt>
                <c:pt idx="5899">
                  <c:v>-2.63</c:v>
                </c:pt>
                <c:pt idx="5900">
                  <c:v>-3.2</c:v>
                </c:pt>
                <c:pt idx="5901">
                  <c:v>-3.45</c:v>
                </c:pt>
                <c:pt idx="5902">
                  <c:v>-3.73</c:v>
                </c:pt>
                <c:pt idx="5903">
                  <c:v>-3.3</c:v>
                </c:pt>
                <c:pt idx="5904">
                  <c:v>-2.67</c:v>
                </c:pt>
                <c:pt idx="5905">
                  <c:v>-2.6</c:v>
                </c:pt>
                <c:pt idx="5906">
                  <c:v>-2.31</c:v>
                </c:pt>
                <c:pt idx="5907">
                  <c:v>-2.5099999999999998</c:v>
                </c:pt>
                <c:pt idx="5908">
                  <c:v>-2.52</c:v>
                </c:pt>
                <c:pt idx="5909">
                  <c:v>-2.42</c:v>
                </c:pt>
                <c:pt idx="5910">
                  <c:v>-2.54</c:v>
                </c:pt>
                <c:pt idx="5911">
                  <c:v>-2.59</c:v>
                </c:pt>
                <c:pt idx="5912">
                  <c:v>-2.86</c:v>
                </c:pt>
                <c:pt idx="5913">
                  <c:v>-2.8</c:v>
                </c:pt>
                <c:pt idx="5914">
                  <c:v>-2.4300000000000002</c:v>
                </c:pt>
                <c:pt idx="5915">
                  <c:v>-2</c:v>
                </c:pt>
                <c:pt idx="5916">
                  <c:v>-1.72</c:v>
                </c:pt>
                <c:pt idx="5917">
                  <c:v>-1.54</c:v>
                </c:pt>
                <c:pt idx="5918">
                  <c:v>-1.48</c:v>
                </c:pt>
                <c:pt idx="5919">
                  <c:v>-1.41</c:v>
                </c:pt>
                <c:pt idx="5920">
                  <c:v>-1.38</c:v>
                </c:pt>
                <c:pt idx="5921">
                  <c:v>-1.26</c:v>
                </c:pt>
                <c:pt idx="5922">
                  <c:v>-1.1399999999999999</c:v>
                </c:pt>
                <c:pt idx="5923">
                  <c:v>-0.84</c:v>
                </c:pt>
                <c:pt idx="5924">
                  <c:v>-0.72</c:v>
                </c:pt>
                <c:pt idx="5925">
                  <c:v>-0.59</c:v>
                </c:pt>
                <c:pt idx="5926">
                  <c:v>-0.51</c:v>
                </c:pt>
                <c:pt idx="5927">
                  <c:v>-0.4</c:v>
                </c:pt>
                <c:pt idx="5928">
                  <c:v>-0.56000000000000005</c:v>
                </c:pt>
                <c:pt idx="5929">
                  <c:v>-0.77</c:v>
                </c:pt>
                <c:pt idx="5930">
                  <c:v>-1.17</c:v>
                </c:pt>
                <c:pt idx="5931">
                  <c:v>-1.37</c:v>
                </c:pt>
                <c:pt idx="5932">
                  <c:v>-1.6</c:v>
                </c:pt>
                <c:pt idx="5933">
                  <c:v>-1.37</c:v>
                </c:pt>
                <c:pt idx="5934">
                  <c:v>-1.46</c:v>
                </c:pt>
                <c:pt idx="5935">
                  <c:v>-1.49</c:v>
                </c:pt>
                <c:pt idx="5936">
                  <c:v>-2.0099999999999998</c:v>
                </c:pt>
                <c:pt idx="5937">
                  <c:v>-2.5299999999999998</c:v>
                </c:pt>
                <c:pt idx="5938">
                  <c:v>-2.27</c:v>
                </c:pt>
                <c:pt idx="5939">
                  <c:v>-2.2000000000000002</c:v>
                </c:pt>
                <c:pt idx="5940">
                  <c:v>-2.4</c:v>
                </c:pt>
                <c:pt idx="5941">
                  <c:v>-2.5099999999999998</c:v>
                </c:pt>
                <c:pt idx="5942">
                  <c:v>-2.34</c:v>
                </c:pt>
                <c:pt idx="5943">
                  <c:v>-2.4300000000000002</c:v>
                </c:pt>
                <c:pt idx="5944">
                  <c:v>-2.4700000000000002</c:v>
                </c:pt>
                <c:pt idx="5945">
                  <c:v>-2.2999999999999998</c:v>
                </c:pt>
                <c:pt idx="5946">
                  <c:v>-2.39</c:v>
                </c:pt>
                <c:pt idx="5947">
                  <c:v>-2.82</c:v>
                </c:pt>
                <c:pt idx="5948">
                  <c:v>-3.09</c:v>
                </c:pt>
                <c:pt idx="5949">
                  <c:v>-2.7</c:v>
                </c:pt>
                <c:pt idx="5950">
                  <c:v>-2.35</c:v>
                </c:pt>
                <c:pt idx="5951">
                  <c:v>-2.52</c:v>
                </c:pt>
                <c:pt idx="5952">
                  <c:v>-2.99</c:v>
                </c:pt>
                <c:pt idx="5953">
                  <c:v>-2.48</c:v>
                </c:pt>
                <c:pt idx="5954">
                  <c:v>-1.65</c:v>
                </c:pt>
                <c:pt idx="5955">
                  <c:v>-1.37</c:v>
                </c:pt>
                <c:pt idx="5956">
                  <c:v>-1.46</c:v>
                </c:pt>
                <c:pt idx="5957">
                  <c:v>-2.0499999999999998</c:v>
                </c:pt>
                <c:pt idx="5958">
                  <c:v>-2.46</c:v>
                </c:pt>
                <c:pt idx="5959">
                  <c:v>-3.18</c:v>
                </c:pt>
                <c:pt idx="5960">
                  <c:v>-3.35</c:v>
                </c:pt>
                <c:pt idx="5961">
                  <c:v>-2.93</c:v>
                </c:pt>
                <c:pt idx="5962">
                  <c:v>-3.38</c:v>
                </c:pt>
                <c:pt idx="5963">
                  <c:v>-3.75</c:v>
                </c:pt>
                <c:pt idx="5964">
                  <c:v>-3.81</c:v>
                </c:pt>
                <c:pt idx="5965">
                  <c:v>-3.52</c:v>
                </c:pt>
                <c:pt idx="5966">
                  <c:v>-3.47</c:v>
                </c:pt>
                <c:pt idx="5967">
                  <c:v>-3.9</c:v>
                </c:pt>
                <c:pt idx="5968">
                  <c:v>-3.84</c:v>
                </c:pt>
                <c:pt idx="5969">
                  <c:v>-3.49</c:v>
                </c:pt>
                <c:pt idx="5970">
                  <c:v>-3.15</c:v>
                </c:pt>
                <c:pt idx="5971">
                  <c:v>-2.97</c:v>
                </c:pt>
                <c:pt idx="5972">
                  <c:v>-2.36</c:v>
                </c:pt>
                <c:pt idx="5973">
                  <c:v>-2.2000000000000002</c:v>
                </c:pt>
                <c:pt idx="5974">
                  <c:v>-2.3199999999999998</c:v>
                </c:pt>
                <c:pt idx="5975">
                  <c:v>-2.04</c:v>
                </c:pt>
                <c:pt idx="5976">
                  <c:v>-2.44</c:v>
                </c:pt>
                <c:pt idx="5977">
                  <c:v>-2.4</c:v>
                </c:pt>
                <c:pt idx="5978">
                  <c:v>-2.6</c:v>
                </c:pt>
                <c:pt idx="5979">
                  <c:v>-2.95</c:v>
                </c:pt>
                <c:pt idx="5980">
                  <c:v>-3.56</c:v>
                </c:pt>
                <c:pt idx="5981">
                  <c:v>-3.87</c:v>
                </c:pt>
                <c:pt idx="5982">
                  <c:v>-3.53</c:v>
                </c:pt>
                <c:pt idx="5983">
                  <c:v>-3.62</c:v>
                </c:pt>
                <c:pt idx="5984">
                  <c:v>-3.48</c:v>
                </c:pt>
                <c:pt idx="5985">
                  <c:v>-3.66</c:v>
                </c:pt>
                <c:pt idx="5986">
                  <c:v>-3.87</c:v>
                </c:pt>
                <c:pt idx="5987">
                  <c:v>-3.79</c:v>
                </c:pt>
                <c:pt idx="5988">
                  <c:v>-3.64</c:v>
                </c:pt>
                <c:pt idx="5989">
                  <c:v>-3.56</c:v>
                </c:pt>
                <c:pt idx="5990">
                  <c:v>-3.53</c:v>
                </c:pt>
                <c:pt idx="5991">
                  <c:v>-3.35</c:v>
                </c:pt>
                <c:pt idx="5992">
                  <c:v>-3.01</c:v>
                </c:pt>
                <c:pt idx="5993">
                  <c:v>-2.71</c:v>
                </c:pt>
                <c:pt idx="5994">
                  <c:v>-2.41</c:v>
                </c:pt>
                <c:pt idx="5995">
                  <c:v>-1.99</c:v>
                </c:pt>
                <c:pt idx="5996">
                  <c:v>-1.86</c:v>
                </c:pt>
                <c:pt idx="5997">
                  <c:v>-1.88</c:v>
                </c:pt>
                <c:pt idx="5998">
                  <c:v>-1.93</c:v>
                </c:pt>
                <c:pt idx="5999">
                  <c:v>-1.58</c:v>
                </c:pt>
                <c:pt idx="6000">
                  <c:v>-1.43</c:v>
                </c:pt>
                <c:pt idx="6001">
                  <c:v>-2.0299999999999998</c:v>
                </c:pt>
                <c:pt idx="6002">
                  <c:v>-2.8</c:v>
                </c:pt>
                <c:pt idx="6003">
                  <c:v>-3.06</c:v>
                </c:pt>
                <c:pt idx="6004">
                  <c:v>-3.02</c:v>
                </c:pt>
                <c:pt idx="6005">
                  <c:v>-3.02</c:v>
                </c:pt>
                <c:pt idx="6006">
                  <c:v>-2.73</c:v>
                </c:pt>
                <c:pt idx="6007">
                  <c:v>-2.82</c:v>
                </c:pt>
                <c:pt idx="6008">
                  <c:v>-2.59</c:v>
                </c:pt>
                <c:pt idx="6009">
                  <c:v>-2.31</c:v>
                </c:pt>
                <c:pt idx="6010">
                  <c:v>-1.93</c:v>
                </c:pt>
                <c:pt idx="6011">
                  <c:v>-1.43</c:v>
                </c:pt>
                <c:pt idx="6012">
                  <c:v>-1.19</c:v>
                </c:pt>
                <c:pt idx="6013">
                  <c:v>-1.58</c:v>
                </c:pt>
                <c:pt idx="6014">
                  <c:v>-1.67</c:v>
                </c:pt>
                <c:pt idx="6015">
                  <c:v>-1.57</c:v>
                </c:pt>
                <c:pt idx="6016">
                  <c:v>-1.58</c:v>
                </c:pt>
                <c:pt idx="6017">
                  <c:v>-1.96</c:v>
                </c:pt>
                <c:pt idx="6018">
                  <c:v>-1.91</c:v>
                </c:pt>
                <c:pt idx="6019">
                  <c:v>-1.87</c:v>
                </c:pt>
                <c:pt idx="6020">
                  <c:v>-1.7</c:v>
                </c:pt>
                <c:pt idx="6021">
                  <c:v>-1.89</c:v>
                </c:pt>
                <c:pt idx="6022">
                  <c:v>-1.98</c:v>
                </c:pt>
                <c:pt idx="6023">
                  <c:v>-2.12</c:v>
                </c:pt>
                <c:pt idx="6024">
                  <c:v>-2.2599999999999998</c:v>
                </c:pt>
                <c:pt idx="6025">
                  <c:v>-2.25</c:v>
                </c:pt>
                <c:pt idx="6026">
                  <c:v>-2.35</c:v>
                </c:pt>
                <c:pt idx="6027">
                  <c:v>-2.2200000000000002</c:v>
                </c:pt>
                <c:pt idx="6028">
                  <c:v>-2.09</c:v>
                </c:pt>
                <c:pt idx="6029">
                  <c:v>-2.5099999999999998</c:v>
                </c:pt>
                <c:pt idx="6030">
                  <c:v>-2.66</c:v>
                </c:pt>
                <c:pt idx="6031">
                  <c:v>-2.61</c:v>
                </c:pt>
                <c:pt idx="6032">
                  <c:v>-2.2000000000000002</c:v>
                </c:pt>
                <c:pt idx="6033">
                  <c:v>-1.25</c:v>
                </c:pt>
                <c:pt idx="6034">
                  <c:v>-0.93</c:v>
                </c:pt>
                <c:pt idx="6035">
                  <c:v>-1.19</c:v>
                </c:pt>
                <c:pt idx="6036">
                  <c:v>-1.91</c:v>
                </c:pt>
                <c:pt idx="6037">
                  <c:v>-2.48</c:v>
                </c:pt>
                <c:pt idx="6038">
                  <c:v>-2.48</c:v>
                </c:pt>
                <c:pt idx="6039">
                  <c:v>-3.23</c:v>
                </c:pt>
                <c:pt idx="6040">
                  <c:v>-3.13</c:v>
                </c:pt>
                <c:pt idx="6041">
                  <c:v>-2.98</c:v>
                </c:pt>
                <c:pt idx="6042">
                  <c:v>-2.64</c:v>
                </c:pt>
                <c:pt idx="6043">
                  <c:v>-2.2999999999999998</c:v>
                </c:pt>
                <c:pt idx="6044">
                  <c:v>-2.34</c:v>
                </c:pt>
                <c:pt idx="6045">
                  <c:v>-3.04</c:v>
                </c:pt>
                <c:pt idx="6046">
                  <c:v>-3.45</c:v>
                </c:pt>
                <c:pt idx="6047">
                  <c:v>-3.46</c:v>
                </c:pt>
                <c:pt idx="6048">
                  <c:v>-3.34</c:v>
                </c:pt>
                <c:pt idx="6049">
                  <c:v>-3.09</c:v>
                </c:pt>
                <c:pt idx="6050">
                  <c:v>-2.86</c:v>
                </c:pt>
                <c:pt idx="6051">
                  <c:v>-3.12</c:v>
                </c:pt>
                <c:pt idx="6052">
                  <c:v>-3.13</c:v>
                </c:pt>
                <c:pt idx="6053">
                  <c:v>-3.49</c:v>
                </c:pt>
                <c:pt idx="6054">
                  <c:v>-2.73</c:v>
                </c:pt>
                <c:pt idx="6055">
                  <c:v>-3.04</c:v>
                </c:pt>
                <c:pt idx="6056">
                  <c:v>-3.45</c:v>
                </c:pt>
                <c:pt idx="6057">
                  <c:v>-3.6</c:v>
                </c:pt>
                <c:pt idx="6058">
                  <c:v>-3.34</c:v>
                </c:pt>
                <c:pt idx="6059">
                  <c:v>-2.62</c:v>
                </c:pt>
                <c:pt idx="6060">
                  <c:v>-2.0299999999999998</c:v>
                </c:pt>
                <c:pt idx="6061">
                  <c:v>-1.82</c:v>
                </c:pt>
                <c:pt idx="6062">
                  <c:v>-1.39</c:v>
                </c:pt>
                <c:pt idx="6063">
                  <c:v>-0.65</c:v>
                </c:pt>
                <c:pt idx="6064">
                  <c:v>-0.78</c:v>
                </c:pt>
                <c:pt idx="6065">
                  <c:v>-1.5</c:v>
                </c:pt>
                <c:pt idx="6066">
                  <c:v>-1.57</c:v>
                </c:pt>
                <c:pt idx="6067">
                  <c:v>-1.49</c:v>
                </c:pt>
                <c:pt idx="6068">
                  <c:v>-1.57</c:v>
                </c:pt>
                <c:pt idx="6069">
                  <c:v>-1.89</c:v>
                </c:pt>
                <c:pt idx="6070">
                  <c:v>-2.23</c:v>
                </c:pt>
                <c:pt idx="6071">
                  <c:v>-2.44</c:v>
                </c:pt>
                <c:pt idx="6072">
                  <c:v>-2.57</c:v>
                </c:pt>
                <c:pt idx="6073">
                  <c:v>-2.34</c:v>
                </c:pt>
                <c:pt idx="6074">
                  <c:v>-2.25</c:v>
                </c:pt>
                <c:pt idx="6075">
                  <c:v>-1.95</c:v>
                </c:pt>
                <c:pt idx="6076">
                  <c:v>-2.0499999999999998</c:v>
                </c:pt>
                <c:pt idx="6077">
                  <c:v>-2.27</c:v>
                </c:pt>
                <c:pt idx="6078">
                  <c:v>-2.42</c:v>
                </c:pt>
                <c:pt idx="6079">
                  <c:v>-1.95</c:v>
                </c:pt>
                <c:pt idx="6080">
                  <c:v>-2.35</c:v>
                </c:pt>
                <c:pt idx="6081">
                  <c:v>-2.5</c:v>
                </c:pt>
                <c:pt idx="6082">
                  <c:v>-2.29</c:v>
                </c:pt>
                <c:pt idx="6083">
                  <c:v>-1.75</c:v>
                </c:pt>
                <c:pt idx="6084">
                  <c:v>-2.38</c:v>
                </c:pt>
                <c:pt idx="6085">
                  <c:v>-2.84</c:v>
                </c:pt>
                <c:pt idx="6086">
                  <c:v>-2.85</c:v>
                </c:pt>
                <c:pt idx="6087">
                  <c:v>-2.48</c:v>
                </c:pt>
                <c:pt idx="6088">
                  <c:v>-1.85</c:v>
                </c:pt>
                <c:pt idx="6089">
                  <c:v>-1.28</c:v>
                </c:pt>
                <c:pt idx="6090">
                  <c:v>-1.58</c:v>
                </c:pt>
                <c:pt idx="6091">
                  <c:v>-1.8</c:v>
                </c:pt>
                <c:pt idx="6092">
                  <c:v>-2.21</c:v>
                </c:pt>
                <c:pt idx="6093">
                  <c:v>-2.33</c:v>
                </c:pt>
                <c:pt idx="6094">
                  <c:v>-2.08</c:v>
                </c:pt>
                <c:pt idx="6095">
                  <c:v>-2.08</c:v>
                </c:pt>
                <c:pt idx="6096">
                  <c:v>-2.06</c:v>
                </c:pt>
                <c:pt idx="6097">
                  <c:v>-1.72</c:v>
                </c:pt>
                <c:pt idx="6098">
                  <c:v>-1.37</c:v>
                </c:pt>
                <c:pt idx="6099">
                  <c:v>-1.1299999999999999</c:v>
                </c:pt>
                <c:pt idx="6100">
                  <c:v>-0.79</c:v>
                </c:pt>
                <c:pt idx="6101">
                  <c:v>-0.86</c:v>
                </c:pt>
                <c:pt idx="6102">
                  <c:v>-0.96</c:v>
                </c:pt>
                <c:pt idx="6103">
                  <c:v>-1.44</c:v>
                </c:pt>
                <c:pt idx="6104">
                  <c:v>-2.27</c:v>
                </c:pt>
                <c:pt idx="6105">
                  <c:v>-2.63</c:v>
                </c:pt>
                <c:pt idx="6106">
                  <c:v>-2.7</c:v>
                </c:pt>
                <c:pt idx="6107">
                  <c:v>-2.2000000000000002</c:v>
                </c:pt>
                <c:pt idx="6108">
                  <c:v>-2.39</c:v>
                </c:pt>
                <c:pt idx="6109">
                  <c:v>-3.2</c:v>
                </c:pt>
                <c:pt idx="6110">
                  <c:v>-3.78</c:v>
                </c:pt>
                <c:pt idx="6111">
                  <c:v>-3.94</c:v>
                </c:pt>
                <c:pt idx="6112">
                  <c:v>-4.17</c:v>
                </c:pt>
                <c:pt idx="6113">
                  <c:v>-4.1900000000000004</c:v>
                </c:pt>
                <c:pt idx="6114">
                  <c:v>-4.1100000000000003</c:v>
                </c:pt>
                <c:pt idx="6115">
                  <c:v>-3.86</c:v>
                </c:pt>
                <c:pt idx="6116">
                  <c:v>-3.62</c:v>
                </c:pt>
                <c:pt idx="6117">
                  <c:v>-3.36</c:v>
                </c:pt>
                <c:pt idx="6118">
                  <c:v>-3.33</c:v>
                </c:pt>
                <c:pt idx="6119">
                  <c:v>-3.11</c:v>
                </c:pt>
                <c:pt idx="6120">
                  <c:v>-2.67</c:v>
                </c:pt>
                <c:pt idx="6121">
                  <c:v>-2.91</c:v>
                </c:pt>
                <c:pt idx="6122">
                  <c:v>-3.58</c:v>
                </c:pt>
                <c:pt idx="6123">
                  <c:v>-3.76</c:v>
                </c:pt>
                <c:pt idx="6124">
                  <c:v>-3.7</c:v>
                </c:pt>
                <c:pt idx="6125">
                  <c:v>-3.36</c:v>
                </c:pt>
                <c:pt idx="6126">
                  <c:v>-3.32</c:v>
                </c:pt>
                <c:pt idx="6127">
                  <c:v>-3.03</c:v>
                </c:pt>
                <c:pt idx="6128">
                  <c:v>-2.27</c:v>
                </c:pt>
                <c:pt idx="6129">
                  <c:v>-2.2599999999999998</c:v>
                </c:pt>
                <c:pt idx="6130">
                  <c:v>-2.89</c:v>
                </c:pt>
                <c:pt idx="6131">
                  <c:v>-3.18</c:v>
                </c:pt>
                <c:pt idx="6132">
                  <c:v>-3.11</c:v>
                </c:pt>
                <c:pt idx="6133">
                  <c:v>-3.04</c:v>
                </c:pt>
                <c:pt idx="6134">
                  <c:v>-2.57</c:v>
                </c:pt>
                <c:pt idx="6135">
                  <c:v>-2.42</c:v>
                </c:pt>
                <c:pt idx="6136">
                  <c:v>-2.16</c:v>
                </c:pt>
                <c:pt idx="6137">
                  <c:v>-2.8</c:v>
                </c:pt>
                <c:pt idx="6138">
                  <c:v>-3.15</c:v>
                </c:pt>
                <c:pt idx="6139">
                  <c:v>-3.37</c:v>
                </c:pt>
                <c:pt idx="6140">
                  <c:v>-3.45</c:v>
                </c:pt>
                <c:pt idx="6141">
                  <c:v>-3.36</c:v>
                </c:pt>
                <c:pt idx="6142">
                  <c:v>-3.31</c:v>
                </c:pt>
                <c:pt idx="6143">
                  <c:v>-3.72</c:v>
                </c:pt>
                <c:pt idx="6144">
                  <c:v>-3.83</c:v>
                </c:pt>
                <c:pt idx="6145">
                  <c:v>-3.53</c:v>
                </c:pt>
                <c:pt idx="6146">
                  <c:v>-3.61</c:v>
                </c:pt>
                <c:pt idx="6147">
                  <c:v>-3.7</c:v>
                </c:pt>
                <c:pt idx="6148">
                  <c:v>-3.65</c:v>
                </c:pt>
                <c:pt idx="6149">
                  <c:v>-3.47</c:v>
                </c:pt>
                <c:pt idx="6150">
                  <c:v>-3.3</c:v>
                </c:pt>
                <c:pt idx="6151">
                  <c:v>-3.13</c:v>
                </c:pt>
                <c:pt idx="6152">
                  <c:v>-3.05</c:v>
                </c:pt>
                <c:pt idx="6153">
                  <c:v>-2.94</c:v>
                </c:pt>
                <c:pt idx="6154">
                  <c:v>-2.85</c:v>
                </c:pt>
                <c:pt idx="6155">
                  <c:v>-2.74</c:v>
                </c:pt>
                <c:pt idx="6156">
                  <c:v>-3.04</c:v>
                </c:pt>
                <c:pt idx="6157">
                  <c:v>-3.32</c:v>
                </c:pt>
                <c:pt idx="6158">
                  <c:v>-3.41</c:v>
                </c:pt>
                <c:pt idx="6159">
                  <c:v>-3.56</c:v>
                </c:pt>
                <c:pt idx="6160">
                  <c:v>-3.53</c:v>
                </c:pt>
                <c:pt idx="6161">
                  <c:v>-3.34</c:v>
                </c:pt>
                <c:pt idx="6162">
                  <c:v>-2.96</c:v>
                </c:pt>
                <c:pt idx="6163">
                  <c:v>-2.42</c:v>
                </c:pt>
                <c:pt idx="6164">
                  <c:v>-1.87</c:v>
                </c:pt>
                <c:pt idx="6165">
                  <c:v>-1.75</c:v>
                </c:pt>
                <c:pt idx="6166">
                  <c:v>-2</c:v>
                </c:pt>
                <c:pt idx="6167">
                  <c:v>-2.04</c:v>
                </c:pt>
                <c:pt idx="6168">
                  <c:v>-2.52</c:v>
                </c:pt>
                <c:pt idx="6169">
                  <c:v>-2.56</c:v>
                </c:pt>
                <c:pt idx="6170">
                  <c:v>-2.5499999999999998</c:v>
                </c:pt>
                <c:pt idx="6171">
                  <c:v>-2.5499999999999998</c:v>
                </c:pt>
                <c:pt idx="6172">
                  <c:v>-2.2599999999999998</c:v>
                </c:pt>
                <c:pt idx="6173">
                  <c:v>-2.16</c:v>
                </c:pt>
                <c:pt idx="6174">
                  <c:v>-2.64</c:v>
                </c:pt>
                <c:pt idx="6175">
                  <c:v>-3.24</c:v>
                </c:pt>
                <c:pt idx="6176">
                  <c:v>-3.13</c:v>
                </c:pt>
                <c:pt idx="6177">
                  <c:v>-2.82</c:v>
                </c:pt>
                <c:pt idx="6178">
                  <c:v>-2.61</c:v>
                </c:pt>
                <c:pt idx="6179">
                  <c:v>-2.83</c:v>
                </c:pt>
                <c:pt idx="6180">
                  <c:v>-2.68</c:v>
                </c:pt>
                <c:pt idx="6181">
                  <c:v>-3.15</c:v>
                </c:pt>
                <c:pt idx="6182">
                  <c:v>-3.33</c:v>
                </c:pt>
                <c:pt idx="6183">
                  <c:v>-3.27</c:v>
                </c:pt>
                <c:pt idx="6184">
                  <c:v>-3.02</c:v>
                </c:pt>
                <c:pt idx="6185">
                  <c:v>-3.02</c:v>
                </c:pt>
                <c:pt idx="6186">
                  <c:v>-2.81</c:v>
                </c:pt>
                <c:pt idx="6187">
                  <c:v>-2.58</c:v>
                </c:pt>
                <c:pt idx="6188">
                  <c:v>-2.59</c:v>
                </c:pt>
                <c:pt idx="6189">
                  <c:v>-2.99</c:v>
                </c:pt>
                <c:pt idx="6190">
                  <c:v>-3.2</c:v>
                </c:pt>
                <c:pt idx="6191">
                  <c:v>-2.99</c:v>
                </c:pt>
                <c:pt idx="6192">
                  <c:v>-2.93</c:v>
                </c:pt>
                <c:pt idx="6193">
                  <c:v>-2.7</c:v>
                </c:pt>
                <c:pt idx="6194">
                  <c:v>-2.2599999999999998</c:v>
                </c:pt>
                <c:pt idx="6195">
                  <c:v>-2.21</c:v>
                </c:pt>
                <c:pt idx="6196">
                  <c:v>-2.75</c:v>
                </c:pt>
                <c:pt idx="6197">
                  <c:v>-3.18</c:v>
                </c:pt>
                <c:pt idx="6198">
                  <c:v>-3.29</c:v>
                </c:pt>
                <c:pt idx="6199">
                  <c:v>-3.14</c:v>
                </c:pt>
                <c:pt idx="6200">
                  <c:v>-2.83</c:v>
                </c:pt>
                <c:pt idx="6201">
                  <c:v>-2.97</c:v>
                </c:pt>
                <c:pt idx="6202">
                  <c:v>-2.52</c:v>
                </c:pt>
                <c:pt idx="6203">
                  <c:v>-1.82</c:v>
                </c:pt>
                <c:pt idx="6204">
                  <c:v>-2</c:v>
                </c:pt>
                <c:pt idx="6205">
                  <c:v>-2.5</c:v>
                </c:pt>
                <c:pt idx="6206">
                  <c:v>-2.16</c:v>
                </c:pt>
                <c:pt idx="6207">
                  <c:v>-2.13</c:v>
                </c:pt>
                <c:pt idx="6208">
                  <c:v>-2.68</c:v>
                </c:pt>
                <c:pt idx="6209">
                  <c:v>-2.7</c:v>
                </c:pt>
                <c:pt idx="6210">
                  <c:v>-2.44</c:v>
                </c:pt>
                <c:pt idx="6211">
                  <c:v>-2.4</c:v>
                </c:pt>
                <c:pt idx="6212">
                  <c:v>-2.9</c:v>
                </c:pt>
                <c:pt idx="6213">
                  <c:v>-2.79</c:v>
                </c:pt>
                <c:pt idx="6214">
                  <c:v>-2.65</c:v>
                </c:pt>
                <c:pt idx="6215">
                  <c:v>-2.64</c:v>
                </c:pt>
                <c:pt idx="6216">
                  <c:v>-2.84</c:v>
                </c:pt>
                <c:pt idx="6217">
                  <c:v>-2.99</c:v>
                </c:pt>
                <c:pt idx="6218">
                  <c:v>-2.92</c:v>
                </c:pt>
                <c:pt idx="6219">
                  <c:v>-2.65</c:v>
                </c:pt>
                <c:pt idx="6220">
                  <c:v>-2.4900000000000002</c:v>
                </c:pt>
                <c:pt idx="6221">
                  <c:v>-2.44</c:v>
                </c:pt>
                <c:pt idx="6222">
                  <c:v>-2.58</c:v>
                </c:pt>
                <c:pt idx="6223">
                  <c:v>-2.68</c:v>
                </c:pt>
                <c:pt idx="6224">
                  <c:v>-2.46</c:v>
                </c:pt>
                <c:pt idx="6225">
                  <c:v>-2.57</c:v>
                </c:pt>
                <c:pt idx="6226">
                  <c:v>-2.67</c:v>
                </c:pt>
                <c:pt idx="6227">
                  <c:v>-2.69</c:v>
                </c:pt>
                <c:pt idx="6228">
                  <c:v>-2.4500000000000002</c:v>
                </c:pt>
                <c:pt idx="6229">
                  <c:v>-2.97</c:v>
                </c:pt>
                <c:pt idx="6230">
                  <c:v>-2.89</c:v>
                </c:pt>
                <c:pt idx="6231">
                  <c:v>-3.23</c:v>
                </c:pt>
                <c:pt idx="6232">
                  <c:v>-3.12</c:v>
                </c:pt>
                <c:pt idx="6233">
                  <c:v>-2.7</c:v>
                </c:pt>
                <c:pt idx="6234">
                  <c:v>-2.5099999999999998</c:v>
                </c:pt>
                <c:pt idx="6235">
                  <c:v>-2.44</c:v>
                </c:pt>
                <c:pt idx="6236">
                  <c:v>-2.13</c:v>
                </c:pt>
                <c:pt idx="6237">
                  <c:v>-1.78</c:v>
                </c:pt>
                <c:pt idx="6238">
                  <c:v>-2.02</c:v>
                </c:pt>
                <c:pt idx="6239">
                  <c:v>-1.9</c:v>
                </c:pt>
                <c:pt idx="6240">
                  <c:v>-1.44</c:v>
                </c:pt>
                <c:pt idx="6241">
                  <c:v>-1.5</c:v>
                </c:pt>
                <c:pt idx="6242">
                  <c:v>-1.1000000000000001</c:v>
                </c:pt>
                <c:pt idx="6243">
                  <c:v>-0.89</c:v>
                </c:pt>
                <c:pt idx="6244">
                  <c:v>-1.07</c:v>
                </c:pt>
                <c:pt idx="6245">
                  <c:v>-1.42</c:v>
                </c:pt>
                <c:pt idx="6246">
                  <c:v>-1.56</c:v>
                </c:pt>
                <c:pt idx="6247">
                  <c:v>-2.0299999999999998</c:v>
                </c:pt>
                <c:pt idx="6248">
                  <c:v>-3.1</c:v>
                </c:pt>
                <c:pt idx="6249">
                  <c:v>-3.75</c:v>
                </c:pt>
                <c:pt idx="6250">
                  <c:v>-3.55</c:v>
                </c:pt>
                <c:pt idx="6251">
                  <c:v>-3.88</c:v>
                </c:pt>
                <c:pt idx="6252">
                  <c:v>-3.74</c:v>
                </c:pt>
                <c:pt idx="6253">
                  <c:v>-3.4</c:v>
                </c:pt>
                <c:pt idx="6254">
                  <c:v>-3.08</c:v>
                </c:pt>
                <c:pt idx="6255">
                  <c:v>-2.87</c:v>
                </c:pt>
                <c:pt idx="6256">
                  <c:v>-2.75</c:v>
                </c:pt>
                <c:pt idx="6257">
                  <c:v>-2.5499999999999998</c:v>
                </c:pt>
                <c:pt idx="6258">
                  <c:v>-2.52</c:v>
                </c:pt>
                <c:pt idx="6259">
                  <c:v>-2.37</c:v>
                </c:pt>
                <c:pt idx="6260">
                  <c:v>-2.2400000000000002</c:v>
                </c:pt>
                <c:pt idx="6261">
                  <c:v>-2.19</c:v>
                </c:pt>
                <c:pt idx="6262">
                  <c:v>-2.08</c:v>
                </c:pt>
                <c:pt idx="6263">
                  <c:v>-2.0699999999999998</c:v>
                </c:pt>
                <c:pt idx="6264">
                  <c:v>-1.95</c:v>
                </c:pt>
                <c:pt idx="6265">
                  <c:v>-1.78</c:v>
                </c:pt>
                <c:pt idx="6266">
                  <c:v>-1.56</c:v>
                </c:pt>
                <c:pt idx="6267">
                  <c:v>-1.6</c:v>
                </c:pt>
                <c:pt idx="6268">
                  <c:v>-1.64</c:v>
                </c:pt>
                <c:pt idx="6269">
                  <c:v>-1.78</c:v>
                </c:pt>
                <c:pt idx="6270">
                  <c:v>-2.09</c:v>
                </c:pt>
                <c:pt idx="6271">
                  <c:v>-2.34</c:v>
                </c:pt>
                <c:pt idx="6272">
                  <c:v>-2.4700000000000002</c:v>
                </c:pt>
                <c:pt idx="6273">
                  <c:v>-2.58</c:v>
                </c:pt>
                <c:pt idx="6274">
                  <c:v>-2.3199999999999998</c:v>
                </c:pt>
                <c:pt idx="6275">
                  <c:v>-2.2200000000000002</c:v>
                </c:pt>
                <c:pt idx="6276">
                  <c:v>-2.06</c:v>
                </c:pt>
                <c:pt idx="6277">
                  <c:v>-1.95</c:v>
                </c:pt>
                <c:pt idx="6278">
                  <c:v>-1.82</c:v>
                </c:pt>
                <c:pt idx="6279">
                  <c:v>-1.78</c:v>
                </c:pt>
                <c:pt idx="6280">
                  <c:v>-1.45</c:v>
                </c:pt>
                <c:pt idx="6281">
                  <c:v>-1.06</c:v>
                </c:pt>
                <c:pt idx="6282">
                  <c:v>-1.69</c:v>
                </c:pt>
                <c:pt idx="6283">
                  <c:v>-2.31</c:v>
                </c:pt>
                <c:pt idx="6284">
                  <c:v>-2.61</c:v>
                </c:pt>
                <c:pt idx="6285">
                  <c:v>-2.74</c:v>
                </c:pt>
                <c:pt idx="6286">
                  <c:v>-2.65</c:v>
                </c:pt>
                <c:pt idx="6287">
                  <c:v>-3.04</c:v>
                </c:pt>
                <c:pt idx="6288">
                  <c:v>-3.16</c:v>
                </c:pt>
                <c:pt idx="6289">
                  <c:v>-3.22</c:v>
                </c:pt>
                <c:pt idx="6290">
                  <c:v>-3.6</c:v>
                </c:pt>
                <c:pt idx="6291">
                  <c:v>-3.67</c:v>
                </c:pt>
                <c:pt idx="6292">
                  <c:v>-3.41</c:v>
                </c:pt>
                <c:pt idx="6293">
                  <c:v>-2.88</c:v>
                </c:pt>
                <c:pt idx="6294">
                  <c:v>-2.34</c:v>
                </c:pt>
                <c:pt idx="6295">
                  <c:v>-2.38</c:v>
                </c:pt>
                <c:pt idx="6296">
                  <c:v>-3.07</c:v>
                </c:pt>
                <c:pt idx="6297">
                  <c:v>-3.57</c:v>
                </c:pt>
                <c:pt idx="6298">
                  <c:v>-3.84</c:v>
                </c:pt>
                <c:pt idx="6299">
                  <c:v>-3.73</c:v>
                </c:pt>
                <c:pt idx="6300">
                  <c:v>-3.09</c:v>
                </c:pt>
                <c:pt idx="6301">
                  <c:v>-2.59</c:v>
                </c:pt>
                <c:pt idx="6302">
                  <c:v>-2.2999999999999998</c:v>
                </c:pt>
                <c:pt idx="6303">
                  <c:v>-2.42</c:v>
                </c:pt>
                <c:pt idx="6304">
                  <c:v>-2.78</c:v>
                </c:pt>
                <c:pt idx="6305">
                  <c:v>-2.92</c:v>
                </c:pt>
                <c:pt idx="6306">
                  <c:v>-3.08</c:v>
                </c:pt>
                <c:pt idx="6307">
                  <c:v>-3.43</c:v>
                </c:pt>
                <c:pt idx="6308">
                  <c:v>-3.52</c:v>
                </c:pt>
                <c:pt idx="6309">
                  <c:v>-3.25</c:v>
                </c:pt>
                <c:pt idx="6310">
                  <c:v>-3.06</c:v>
                </c:pt>
                <c:pt idx="6311">
                  <c:v>-3.12</c:v>
                </c:pt>
                <c:pt idx="6312">
                  <c:v>-3.56</c:v>
                </c:pt>
                <c:pt idx="6313">
                  <c:v>-3.99</c:v>
                </c:pt>
                <c:pt idx="6314">
                  <c:v>-4.05</c:v>
                </c:pt>
                <c:pt idx="6315">
                  <c:v>-3.95</c:v>
                </c:pt>
                <c:pt idx="6316">
                  <c:v>-3.95</c:v>
                </c:pt>
                <c:pt idx="6317">
                  <c:v>-3.39</c:v>
                </c:pt>
                <c:pt idx="6318">
                  <c:v>-3.16</c:v>
                </c:pt>
                <c:pt idx="6319">
                  <c:v>-3.48</c:v>
                </c:pt>
                <c:pt idx="6320">
                  <c:v>-3.23</c:v>
                </c:pt>
                <c:pt idx="6321">
                  <c:v>-2.67</c:v>
                </c:pt>
                <c:pt idx="6322">
                  <c:v>-2.14</c:v>
                </c:pt>
                <c:pt idx="6323">
                  <c:v>-2.3199999999999998</c:v>
                </c:pt>
                <c:pt idx="6324">
                  <c:v>-2.2599999999999998</c:v>
                </c:pt>
                <c:pt idx="6325">
                  <c:v>-2.38</c:v>
                </c:pt>
                <c:pt idx="6326">
                  <c:v>-2.4300000000000002</c:v>
                </c:pt>
                <c:pt idx="6327">
                  <c:v>-2.38</c:v>
                </c:pt>
                <c:pt idx="6328">
                  <c:v>-2.4</c:v>
                </c:pt>
                <c:pt idx="6329">
                  <c:v>-2.66</c:v>
                </c:pt>
                <c:pt idx="6330">
                  <c:v>-2.74</c:v>
                </c:pt>
                <c:pt idx="6331">
                  <c:v>-2.67</c:v>
                </c:pt>
                <c:pt idx="6332">
                  <c:v>-3.02</c:v>
                </c:pt>
                <c:pt idx="6333">
                  <c:v>-3.52</c:v>
                </c:pt>
                <c:pt idx="6334">
                  <c:v>-4.1100000000000003</c:v>
                </c:pt>
                <c:pt idx="6335">
                  <c:v>-4.34</c:v>
                </c:pt>
                <c:pt idx="6336">
                  <c:v>-4.47</c:v>
                </c:pt>
                <c:pt idx="6337">
                  <c:v>-4.5999999999999996</c:v>
                </c:pt>
                <c:pt idx="6338">
                  <c:v>-4.42</c:v>
                </c:pt>
                <c:pt idx="6339">
                  <c:v>-4.1500000000000004</c:v>
                </c:pt>
                <c:pt idx="6340">
                  <c:v>-3.72</c:v>
                </c:pt>
                <c:pt idx="6341">
                  <c:v>-3.42</c:v>
                </c:pt>
                <c:pt idx="6342">
                  <c:v>-3.37</c:v>
                </c:pt>
                <c:pt idx="6343">
                  <c:v>-3.08</c:v>
                </c:pt>
                <c:pt idx="6344">
                  <c:v>-2.91</c:v>
                </c:pt>
                <c:pt idx="6345">
                  <c:v>-2.81</c:v>
                </c:pt>
                <c:pt idx="6346">
                  <c:v>-2.2999999999999998</c:v>
                </c:pt>
                <c:pt idx="6347">
                  <c:v>-2.58</c:v>
                </c:pt>
                <c:pt idx="6348">
                  <c:v>-3.31</c:v>
                </c:pt>
                <c:pt idx="6349">
                  <c:v>-3.86</c:v>
                </c:pt>
                <c:pt idx="6350">
                  <c:v>-3.57</c:v>
                </c:pt>
                <c:pt idx="6351">
                  <c:v>-3.32</c:v>
                </c:pt>
                <c:pt idx="6352">
                  <c:v>-3.33</c:v>
                </c:pt>
                <c:pt idx="6353">
                  <c:v>-3.32</c:v>
                </c:pt>
                <c:pt idx="6354">
                  <c:v>-2.81</c:v>
                </c:pt>
                <c:pt idx="6355">
                  <c:v>-2.31</c:v>
                </c:pt>
                <c:pt idx="6356">
                  <c:v>-1.71</c:v>
                </c:pt>
                <c:pt idx="6357">
                  <c:v>-1.85</c:v>
                </c:pt>
                <c:pt idx="6358">
                  <c:v>-2.11</c:v>
                </c:pt>
                <c:pt idx="6359">
                  <c:v>-2.14</c:v>
                </c:pt>
                <c:pt idx="6360">
                  <c:v>-2.0299999999999998</c:v>
                </c:pt>
                <c:pt idx="6361">
                  <c:v>-2.2999999999999998</c:v>
                </c:pt>
                <c:pt idx="6362">
                  <c:v>-2.1800000000000002</c:v>
                </c:pt>
                <c:pt idx="6363">
                  <c:v>-2.29</c:v>
                </c:pt>
                <c:pt idx="6364">
                  <c:v>-2.0699999999999998</c:v>
                </c:pt>
                <c:pt idx="6365">
                  <c:v>-2.0499999999999998</c:v>
                </c:pt>
                <c:pt idx="6366">
                  <c:v>-1.96</c:v>
                </c:pt>
                <c:pt idx="6367">
                  <c:v>-1.96</c:v>
                </c:pt>
                <c:pt idx="6368">
                  <c:v>-1.95</c:v>
                </c:pt>
                <c:pt idx="6369">
                  <c:v>-1.85</c:v>
                </c:pt>
                <c:pt idx="6370">
                  <c:v>-1.47</c:v>
                </c:pt>
                <c:pt idx="6371">
                  <c:v>-0.93</c:v>
                </c:pt>
                <c:pt idx="6372">
                  <c:v>-0.53</c:v>
                </c:pt>
                <c:pt idx="6373">
                  <c:v>-1.39</c:v>
                </c:pt>
                <c:pt idx="6374">
                  <c:v>-2.41</c:v>
                </c:pt>
                <c:pt idx="6375">
                  <c:v>-3.05</c:v>
                </c:pt>
                <c:pt idx="6376">
                  <c:v>-3.48</c:v>
                </c:pt>
                <c:pt idx="6377">
                  <c:v>-3.44</c:v>
                </c:pt>
                <c:pt idx="6378">
                  <c:v>-3.7</c:v>
                </c:pt>
                <c:pt idx="6379">
                  <c:v>-3.55</c:v>
                </c:pt>
                <c:pt idx="6380">
                  <c:v>-3.49</c:v>
                </c:pt>
                <c:pt idx="6381">
                  <c:v>-3.17</c:v>
                </c:pt>
                <c:pt idx="6382">
                  <c:v>-3.18</c:v>
                </c:pt>
                <c:pt idx="6383">
                  <c:v>-3.17</c:v>
                </c:pt>
                <c:pt idx="6384">
                  <c:v>-3.36</c:v>
                </c:pt>
                <c:pt idx="6385">
                  <c:v>-3.1</c:v>
                </c:pt>
                <c:pt idx="6386">
                  <c:v>-3.56</c:v>
                </c:pt>
                <c:pt idx="6387">
                  <c:v>-3.61</c:v>
                </c:pt>
                <c:pt idx="6388">
                  <c:v>-3.31</c:v>
                </c:pt>
                <c:pt idx="6389">
                  <c:v>-2.99</c:v>
                </c:pt>
                <c:pt idx="6390">
                  <c:v>-3.11</c:v>
                </c:pt>
                <c:pt idx="6391">
                  <c:v>-3.16</c:v>
                </c:pt>
                <c:pt idx="6392">
                  <c:v>-3.27</c:v>
                </c:pt>
                <c:pt idx="6393">
                  <c:v>-3.5</c:v>
                </c:pt>
                <c:pt idx="6394">
                  <c:v>-3.53</c:v>
                </c:pt>
                <c:pt idx="6395">
                  <c:v>-3.47</c:v>
                </c:pt>
                <c:pt idx="6396">
                  <c:v>-3.25</c:v>
                </c:pt>
                <c:pt idx="6397">
                  <c:v>-3.07</c:v>
                </c:pt>
                <c:pt idx="6398">
                  <c:v>-3.06</c:v>
                </c:pt>
                <c:pt idx="6399">
                  <c:v>-2.72</c:v>
                </c:pt>
                <c:pt idx="6400">
                  <c:v>-2.83</c:v>
                </c:pt>
                <c:pt idx="6401">
                  <c:v>-3.29</c:v>
                </c:pt>
                <c:pt idx="6402">
                  <c:v>-3.78</c:v>
                </c:pt>
                <c:pt idx="6403">
                  <c:v>-3.76</c:v>
                </c:pt>
                <c:pt idx="6404">
                  <c:v>-3.88</c:v>
                </c:pt>
                <c:pt idx="6405">
                  <c:v>-3.61</c:v>
                </c:pt>
                <c:pt idx="6406">
                  <c:v>-3.77</c:v>
                </c:pt>
                <c:pt idx="6407">
                  <c:v>-3.77</c:v>
                </c:pt>
                <c:pt idx="6408">
                  <c:v>-3.62</c:v>
                </c:pt>
                <c:pt idx="6409">
                  <c:v>-3.4</c:v>
                </c:pt>
                <c:pt idx="6410">
                  <c:v>-3.25</c:v>
                </c:pt>
                <c:pt idx="6411">
                  <c:v>-3.32</c:v>
                </c:pt>
                <c:pt idx="6412">
                  <c:v>-3.35</c:v>
                </c:pt>
                <c:pt idx="6413">
                  <c:v>-3.57</c:v>
                </c:pt>
                <c:pt idx="6414">
                  <c:v>-3.57</c:v>
                </c:pt>
                <c:pt idx="6415">
                  <c:v>-3.66</c:v>
                </c:pt>
                <c:pt idx="6416">
                  <c:v>-3.55</c:v>
                </c:pt>
                <c:pt idx="6417">
                  <c:v>-3.57</c:v>
                </c:pt>
                <c:pt idx="6418">
                  <c:v>-3.78</c:v>
                </c:pt>
                <c:pt idx="6419">
                  <c:v>-3.63</c:v>
                </c:pt>
                <c:pt idx="6420">
                  <c:v>-3.29</c:v>
                </c:pt>
                <c:pt idx="6421">
                  <c:v>-3.01</c:v>
                </c:pt>
                <c:pt idx="6422">
                  <c:v>-2.59</c:v>
                </c:pt>
                <c:pt idx="6423">
                  <c:v>-2.81</c:v>
                </c:pt>
                <c:pt idx="6424">
                  <c:v>-3</c:v>
                </c:pt>
                <c:pt idx="6425">
                  <c:v>-2.98</c:v>
                </c:pt>
                <c:pt idx="6426">
                  <c:v>-2.97</c:v>
                </c:pt>
                <c:pt idx="6427">
                  <c:v>-2.68</c:v>
                </c:pt>
                <c:pt idx="6428">
                  <c:v>-2.42</c:v>
                </c:pt>
                <c:pt idx="6429">
                  <c:v>-3.26</c:v>
                </c:pt>
                <c:pt idx="6430">
                  <c:v>-3.76</c:v>
                </c:pt>
                <c:pt idx="6431">
                  <c:v>-3.64</c:v>
                </c:pt>
                <c:pt idx="6432">
                  <c:v>-3.69</c:v>
                </c:pt>
                <c:pt idx="6433">
                  <c:v>-3.4</c:v>
                </c:pt>
                <c:pt idx="6434">
                  <c:v>-3.17</c:v>
                </c:pt>
                <c:pt idx="6435">
                  <c:v>-3.31</c:v>
                </c:pt>
                <c:pt idx="6436">
                  <c:v>-3.51</c:v>
                </c:pt>
                <c:pt idx="6437">
                  <c:v>-3.76</c:v>
                </c:pt>
                <c:pt idx="6438">
                  <c:v>-3.77</c:v>
                </c:pt>
                <c:pt idx="6439">
                  <c:v>-4</c:v>
                </c:pt>
                <c:pt idx="6440">
                  <c:v>-4.26</c:v>
                </c:pt>
                <c:pt idx="6441">
                  <c:v>-4.21</c:v>
                </c:pt>
                <c:pt idx="6442">
                  <c:v>-4.1399999999999997</c:v>
                </c:pt>
                <c:pt idx="6443">
                  <c:v>-3.87</c:v>
                </c:pt>
                <c:pt idx="6444">
                  <c:v>-3.63</c:v>
                </c:pt>
                <c:pt idx="6445">
                  <c:v>-3.41</c:v>
                </c:pt>
                <c:pt idx="6446">
                  <c:v>-3.36</c:v>
                </c:pt>
                <c:pt idx="6447">
                  <c:v>-3.41</c:v>
                </c:pt>
                <c:pt idx="6448">
                  <c:v>-3.95</c:v>
                </c:pt>
                <c:pt idx="6449">
                  <c:v>-4.12</c:v>
                </c:pt>
                <c:pt idx="6450">
                  <c:v>-4.2300000000000004</c:v>
                </c:pt>
                <c:pt idx="6451">
                  <c:v>-4.09</c:v>
                </c:pt>
                <c:pt idx="6452">
                  <c:v>-3.91</c:v>
                </c:pt>
                <c:pt idx="6453">
                  <c:v>-3.79</c:v>
                </c:pt>
                <c:pt idx="6454">
                  <c:v>-3.84</c:v>
                </c:pt>
                <c:pt idx="6455">
                  <c:v>-3.91</c:v>
                </c:pt>
                <c:pt idx="6456">
                  <c:v>-3.92</c:v>
                </c:pt>
                <c:pt idx="6457">
                  <c:v>-3.78</c:v>
                </c:pt>
                <c:pt idx="6458">
                  <c:v>-4.01</c:v>
                </c:pt>
                <c:pt idx="6459">
                  <c:v>-4.22</c:v>
                </c:pt>
                <c:pt idx="6460">
                  <c:v>-4.08</c:v>
                </c:pt>
                <c:pt idx="6461">
                  <c:v>-4.05</c:v>
                </c:pt>
                <c:pt idx="6462">
                  <c:v>-4.08</c:v>
                </c:pt>
                <c:pt idx="6463">
                  <c:v>-4</c:v>
                </c:pt>
                <c:pt idx="6464">
                  <c:v>-3.81</c:v>
                </c:pt>
                <c:pt idx="6465">
                  <c:v>-3.43</c:v>
                </c:pt>
                <c:pt idx="6466">
                  <c:v>-3.15</c:v>
                </c:pt>
                <c:pt idx="6467">
                  <c:v>-3.37</c:v>
                </c:pt>
                <c:pt idx="6468">
                  <c:v>-3.2</c:v>
                </c:pt>
                <c:pt idx="6469">
                  <c:v>-2.82</c:v>
                </c:pt>
                <c:pt idx="6470">
                  <c:v>-2.94</c:v>
                </c:pt>
                <c:pt idx="6471">
                  <c:v>-3.17</c:v>
                </c:pt>
                <c:pt idx="6472">
                  <c:v>-3.86</c:v>
                </c:pt>
                <c:pt idx="6473">
                  <c:v>-3.95</c:v>
                </c:pt>
                <c:pt idx="6474">
                  <c:v>-3.92</c:v>
                </c:pt>
                <c:pt idx="6475">
                  <c:v>-3.93</c:v>
                </c:pt>
                <c:pt idx="6476">
                  <c:v>-4.01</c:v>
                </c:pt>
                <c:pt idx="6477">
                  <c:v>-4.05</c:v>
                </c:pt>
                <c:pt idx="6478">
                  <c:v>-3.93</c:v>
                </c:pt>
                <c:pt idx="6479">
                  <c:v>-4.3099999999999996</c:v>
                </c:pt>
                <c:pt idx="6480">
                  <c:v>-4.66</c:v>
                </c:pt>
                <c:pt idx="6481">
                  <c:v>-4.53</c:v>
                </c:pt>
                <c:pt idx="6482">
                  <c:v>-4.3600000000000003</c:v>
                </c:pt>
                <c:pt idx="6483">
                  <c:v>-3.99</c:v>
                </c:pt>
                <c:pt idx="6484">
                  <c:v>-3.89</c:v>
                </c:pt>
                <c:pt idx="6485">
                  <c:v>-2.69</c:v>
                </c:pt>
                <c:pt idx="6486">
                  <c:v>-2.86</c:v>
                </c:pt>
                <c:pt idx="6487">
                  <c:v>-3.09</c:v>
                </c:pt>
                <c:pt idx="6488">
                  <c:v>-3.04</c:v>
                </c:pt>
                <c:pt idx="6489">
                  <c:v>-2.85</c:v>
                </c:pt>
                <c:pt idx="6490">
                  <c:v>-2.85</c:v>
                </c:pt>
                <c:pt idx="6491">
                  <c:v>-3.11</c:v>
                </c:pt>
                <c:pt idx="6492">
                  <c:v>-3.11</c:v>
                </c:pt>
                <c:pt idx="6493">
                  <c:v>-3.32</c:v>
                </c:pt>
                <c:pt idx="6494">
                  <c:v>-3.72</c:v>
                </c:pt>
                <c:pt idx="6495">
                  <c:v>-3.98</c:v>
                </c:pt>
                <c:pt idx="6496">
                  <c:v>-4.05</c:v>
                </c:pt>
                <c:pt idx="6497">
                  <c:v>-3.88</c:v>
                </c:pt>
                <c:pt idx="6498">
                  <c:v>-3.95</c:v>
                </c:pt>
                <c:pt idx="6499">
                  <c:v>-3.95</c:v>
                </c:pt>
                <c:pt idx="6500">
                  <c:v>-3.93</c:v>
                </c:pt>
                <c:pt idx="6501">
                  <c:v>-4.0999999999999996</c:v>
                </c:pt>
                <c:pt idx="6502">
                  <c:v>-4.12</c:v>
                </c:pt>
                <c:pt idx="6503">
                  <c:v>-4.3099999999999996</c:v>
                </c:pt>
                <c:pt idx="6504">
                  <c:v>-4.3</c:v>
                </c:pt>
                <c:pt idx="6505">
                  <c:v>-3.53</c:v>
                </c:pt>
                <c:pt idx="6506">
                  <c:v>-2.79</c:v>
                </c:pt>
                <c:pt idx="6507">
                  <c:v>-2.7</c:v>
                </c:pt>
                <c:pt idx="6508">
                  <c:v>-2.14</c:v>
                </c:pt>
                <c:pt idx="6509">
                  <c:v>-1.88</c:v>
                </c:pt>
                <c:pt idx="6510">
                  <c:v>-2.16</c:v>
                </c:pt>
                <c:pt idx="6511">
                  <c:v>-2.78</c:v>
                </c:pt>
                <c:pt idx="6512">
                  <c:v>-3.06</c:v>
                </c:pt>
                <c:pt idx="6513">
                  <c:v>-3.47</c:v>
                </c:pt>
                <c:pt idx="6514">
                  <c:v>-3.58</c:v>
                </c:pt>
                <c:pt idx="6515">
                  <c:v>-3.93</c:v>
                </c:pt>
                <c:pt idx="6516">
                  <c:v>-3.88</c:v>
                </c:pt>
                <c:pt idx="6517">
                  <c:v>-3.98</c:v>
                </c:pt>
                <c:pt idx="6518">
                  <c:v>-3.65</c:v>
                </c:pt>
                <c:pt idx="6519">
                  <c:v>-3.49</c:v>
                </c:pt>
                <c:pt idx="6520">
                  <c:v>-3.41</c:v>
                </c:pt>
                <c:pt idx="6521">
                  <c:v>-3.13</c:v>
                </c:pt>
                <c:pt idx="6522">
                  <c:v>-3.15</c:v>
                </c:pt>
                <c:pt idx="6523">
                  <c:v>-3.63</c:v>
                </c:pt>
                <c:pt idx="6524">
                  <c:v>-4.12</c:v>
                </c:pt>
                <c:pt idx="6525">
                  <c:v>-4.29</c:v>
                </c:pt>
                <c:pt idx="6526">
                  <c:v>-4.38</c:v>
                </c:pt>
                <c:pt idx="6527">
                  <c:v>-4.38</c:v>
                </c:pt>
                <c:pt idx="6528">
                  <c:v>-4.3499999999999996</c:v>
                </c:pt>
                <c:pt idx="6529">
                  <c:v>-4.2</c:v>
                </c:pt>
                <c:pt idx="6530">
                  <c:v>-3.84</c:v>
                </c:pt>
                <c:pt idx="6531">
                  <c:v>-3.97</c:v>
                </c:pt>
                <c:pt idx="6532">
                  <c:v>-3.84</c:v>
                </c:pt>
                <c:pt idx="6533">
                  <c:v>-3.96</c:v>
                </c:pt>
                <c:pt idx="6534">
                  <c:v>-4.08</c:v>
                </c:pt>
                <c:pt idx="6535">
                  <c:v>-3.83</c:v>
                </c:pt>
                <c:pt idx="6536">
                  <c:v>-3.29</c:v>
                </c:pt>
                <c:pt idx="6537">
                  <c:v>-2.78</c:v>
                </c:pt>
                <c:pt idx="6538">
                  <c:v>-3.27</c:v>
                </c:pt>
                <c:pt idx="6539">
                  <c:v>-3.15</c:v>
                </c:pt>
                <c:pt idx="6540">
                  <c:v>-3.51</c:v>
                </c:pt>
                <c:pt idx="6541">
                  <c:v>-3.49</c:v>
                </c:pt>
                <c:pt idx="6542">
                  <c:v>-3.33</c:v>
                </c:pt>
                <c:pt idx="6543">
                  <c:v>-3.35</c:v>
                </c:pt>
                <c:pt idx="6544">
                  <c:v>-3.34</c:v>
                </c:pt>
                <c:pt idx="6545">
                  <c:v>-3.59</c:v>
                </c:pt>
                <c:pt idx="6546">
                  <c:v>-3.71</c:v>
                </c:pt>
                <c:pt idx="6547">
                  <c:v>-3.65</c:v>
                </c:pt>
                <c:pt idx="6548">
                  <c:v>-3.56</c:v>
                </c:pt>
                <c:pt idx="6549">
                  <c:v>-3.24</c:v>
                </c:pt>
                <c:pt idx="6550">
                  <c:v>-3.3</c:v>
                </c:pt>
                <c:pt idx="6551">
                  <c:v>-3.28</c:v>
                </c:pt>
                <c:pt idx="6552">
                  <c:v>-3.2</c:v>
                </c:pt>
                <c:pt idx="6553">
                  <c:v>-3.22</c:v>
                </c:pt>
                <c:pt idx="6554">
                  <c:v>-3.13</c:v>
                </c:pt>
                <c:pt idx="6555">
                  <c:v>-3.53</c:v>
                </c:pt>
                <c:pt idx="6556">
                  <c:v>-2.96</c:v>
                </c:pt>
                <c:pt idx="6557">
                  <c:v>-2.97</c:v>
                </c:pt>
                <c:pt idx="6558">
                  <c:v>-2.77</c:v>
                </c:pt>
                <c:pt idx="6559">
                  <c:v>-2.41</c:v>
                </c:pt>
                <c:pt idx="6560">
                  <c:v>-2.38</c:v>
                </c:pt>
                <c:pt idx="6561">
                  <c:v>-2.59</c:v>
                </c:pt>
                <c:pt idx="6562">
                  <c:v>-2.68</c:v>
                </c:pt>
                <c:pt idx="6563">
                  <c:v>-2.54</c:v>
                </c:pt>
                <c:pt idx="6564">
                  <c:v>-3.16</c:v>
                </c:pt>
                <c:pt idx="6565">
                  <c:v>-3.33</c:v>
                </c:pt>
                <c:pt idx="6566">
                  <c:v>-3.1</c:v>
                </c:pt>
                <c:pt idx="6567">
                  <c:v>-3.06</c:v>
                </c:pt>
                <c:pt idx="6568">
                  <c:v>-3.33</c:v>
                </c:pt>
                <c:pt idx="6569">
                  <c:v>-3.52</c:v>
                </c:pt>
                <c:pt idx="6570">
                  <c:v>-3.98</c:v>
                </c:pt>
                <c:pt idx="6571">
                  <c:v>-3.86</c:v>
                </c:pt>
                <c:pt idx="6572">
                  <c:v>-3.72</c:v>
                </c:pt>
                <c:pt idx="6573">
                  <c:v>-3.48</c:v>
                </c:pt>
                <c:pt idx="6574">
                  <c:v>-3.59</c:v>
                </c:pt>
                <c:pt idx="6575">
                  <c:v>-3.79</c:v>
                </c:pt>
                <c:pt idx="6576">
                  <c:v>-3.9</c:v>
                </c:pt>
                <c:pt idx="6577">
                  <c:v>-4.25</c:v>
                </c:pt>
                <c:pt idx="6578">
                  <c:v>-3.95</c:v>
                </c:pt>
                <c:pt idx="6579">
                  <c:v>-3.93</c:v>
                </c:pt>
                <c:pt idx="6580">
                  <c:v>-3.95</c:v>
                </c:pt>
                <c:pt idx="6581">
                  <c:v>-3.77</c:v>
                </c:pt>
                <c:pt idx="6582">
                  <c:v>-3.8</c:v>
                </c:pt>
                <c:pt idx="6583">
                  <c:v>-3.76</c:v>
                </c:pt>
                <c:pt idx="6584">
                  <c:v>-4.2</c:v>
                </c:pt>
                <c:pt idx="6585">
                  <c:v>-4.5999999999999996</c:v>
                </c:pt>
                <c:pt idx="6586">
                  <c:v>-4.8099999999999996</c:v>
                </c:pt>
                <c:pt idx="6587">
                  <c:v>-4.79</c:v>
                </c:pt>
                <c:pt idx="6588">
                  <c:v>-4.72</c:v>
                </c:pt>
                <c:pt idx="6589">
                  <c:v>-4.5199999999999996</c:v>
                </c:pt>
                <c:pt idx="6590">
                  <c:v>-4.4400000000000004</c:v>
                </c:pt>
                <c:pt idx="6591">
                  <c:v>-4.34</c:v>
                </c:pt>
                <c:pt idx="6592">
                  <c:v>-4.16</c:v>
                </c:pt>
                <c:pt idx="6593">
                  <c:v>-4</c:v>
                </c:pt>
                <c:pt idx="6594">
                  <c:v>-3.84</c:v>
                </c:pt>
                <c:pt idx="6595">
                  <c:v>-3.7</c:v>
                </c:pt>
                <c:pt idx="6596">
                  <c:v>-3.5</c:v>
                </c:pt>
                <c:pt idx="6597">
                  <c:v>-3.4</c:v>
                </c:pt>
                <c:pt idx="6598">
                  <c:v>-3.26</c:v>
                </c:pt>
                <c:pt idx="6599">
                  <c:v>-3.28</c:v>
                </c:pt>
                <c:pt idx="6600">
                  <c:v>-3.41</c:v>
                </c:pt>
                <c:pt idx="6601">
                  <c:v>-3.53</c:v>
                </c:pt>
                <c:pt idx="6602">
                  <c:v>-3.47</c:v>
                </c:pt>
                <c:pt idx="6603">
                  <c:v>-3.4</c:v>
                </c:pt>
                <c:pt idx="6604">
                  <c:v>-3.25</c:v>
                </c:pt>
                <c:pt idx="6605">
                  <c:v>-3</c:v>
                </c:pt>
                <c:pt idx="6606">
                  <c:v>-2.95</c:v>
                </c:pt>
                <c:pt idx="6607">
                  <c:v>-3.43</c:v>
                </c:pt>
                <c:pt idx="6608">
                  <c:v>-3.52</c:v>
                </c:pt>
                <c:pt idx="6609">
                  <c:v>-3.36</c:v>
                </c:pt>
                <c:pt idx="6610">
                  <c:v>-3.21</c:v>
                </c:pt>
                <c:pt idx="6611">
                  <c:v>-3.14</c:v>
                </c:pt>
                <c:pt idx="6612">
                  <c:v>-2.98</c:v>
                </c:pt>
                <c:pt idx="6613">
                  <c:v>-2.89</c:v>
                </c:pt>
                <c:pt idx="6614">
                  <c:v>-2.74</c:v>
                </c:pt>
                <c:pt idx="6615">
                  <c:v>-2.89</c:v>
                </c:pt>
                <c:pt idx="6616">
                  <c:v>-3</c:v>
                </c:pt>
                <c:pt idx="6617">
                  <c:v>-2.86</c:v>
                </c:pt>
                <c:pt idx="6618">
                  <c:v>-2.56</c:v>
                </c:pt>
                <c:pt idx="6619">
                  <c:v>-2.4</c:v>
                </c:pt>
                <c:pt idx="6620">
                  <c:v>-2.91</c:v>
                </c:pt>
                <c:pt idx="6621">
                  <c:v>-2.88</c:v>
                </c:pt>
                <c:pt idx="6622">
                  <c:v>-3.06</c:v>
                </c:pt>
                <c:pt idx="6623">
                  <c:v>-3.02</c:v>
                </c:pt>
                <c:pt idx="6624">
                  <c:v>-2.87</c:v>
                </c:pt>
                <c:pt idx="6625">
                  <c:v>-2.76</c:v>
                </c:pt>
                <c:pt idx="6626">
                  <c:v>-2.8</c:v>
                </c:pt>
                <c:pt idx="6627">
                  <c:v>-2.35</c:v>
                </c:pt>
                <c:pt idx="6628">
                  <c:v>-1.83</c:v>
                </c:pt>
                <c:pt idx="6629">
                  <c:v>-1.86</c:v>
                </c:pt>
                <c:pt idx="6630">
                  <c:v>-1.71</c:v>
                </c:pt>
                <c:pt idx="6631">
                  <c:v>-1.51</c:v>
                </c:pt>
                <c:pt idx="6632">
                  <c:v>-1.46</c:v>
                </c:pt>
                <c:pt idx="6633">
                  <c:v>-1.41</c:v>
                </c:pt>
                <c:pt idx="6634">
                  <c:v>-0.92</c:v>
                </c:pt>
                <c:pt idx="6635">
                  <c:v>-1</c:v>
                </c:pt>
                <c:pt idx="6636">
                  <c:v>-1.35</c:v>
                </c:pt>
                <c:pt idx="6637">
                  <c:v>-1.46</c:v>
                </c:pt>
                <c:pt idx="6638">
                  <c:v>-1.69</c:v>
                </c:pt>
                <c:pt idx="6639">
                  <c:v>-1.99</c:v>
                </c:pt>
                <c:pt idx="6640">
                  <c:v>-2.06</c:v>
                </c:pt>
                <c:pt idx="6641">
                  <c:v>-2.2200000000000002</c:v>
                </c:pt>
                <c:pt idx="6642">
                  <c:v>-2.4</c:v>
                </c:pt>
                <c:pt idx="6643">
                  <c:v>-2.35</c:v>
                </c:pt>
                <c:pt idx="6644">
                  <c:v>-2.93</c:v>
                </c:pt>
                <c:pt idx="6645">
                  <c:v>-2.96</c:v>
                </c:pt>
                <c:pt idx="6646">
                  <c:v>-3.18</c:v>
                </c:pt>
                <c:pt idx="6647">
                  <c:v>-3.49</c:v>
                </c:pt>
                <c:pt idx="6648">
                  <c:v>-3.29</c:v>
                </c:pt>
                <c:pt idx="6649">
                  <c:v>-2.95</c:v>
                </c:pt>
                <c:pt idx="6650">
                  <c:v>-3.24</c:v>
                </c:pt>
                <c:pt idx="6651">
                  <c:v>-3.85</c:v>
                </c:pt>
                <c:pt idx="6652">
                  <c:v>-3.88</c:v>
                </c:pt>
                <c:pt idx="6653">
                  <c:v>-3.94</c:v>
                </c:pt>
                <c:pt idx="6654">
                  <c:v>-3.75</c:v>
                </c:pt>
                <c:pt idx="6655">
                  <c:v>-3.44</c:v>
                </c:pt>
                <c:pt idx="6656">
                  <c:v>-3.54</c:v>
                </c:pt>
                <c:pt idx="6657">
                  <c:v>-3.74</c:v>
                </c:pt>
                <c:pt idx="6658">
                  <c:v>-3.92</c:v>
                </c:pt>
                <c:pt idx="6659">
                  <c:v>-4.2</c:v>
                </c:pt>
                <c:pt idx="6660">
                  <c:v>-4.2300000000000004</c:v>
                </c:pt>
                <c:pt idx="6661">
                  <c:v>-4.1100000000000003</c:v>
                </c:pt>
                <c:pt idx="6662">
                  <c:v>-3.72</c:v>
                </c:pt>
                <c:pt idx="6663">
                  <c:v>-3.16</c:v>
                </c:pt>
                <c:pt idx="6664">
                  <c:v>-3.13</c:v>
                </c:pt>
                <c:pt idx="6665">
                  <c:v>-2.89</c:v>
                </c:pt>
                <c:pt idx="6666">
                  <c:v>-2.69</c:v>
                </c:pt>
                <c:pt idx="6667">
                  <c:v>-2.34</c:v>
                </c:pt>
                <c:pt idx="6668">
                  <c:v>-1.95</c:v>
                </c:pt>
                <c:pt idx="6669">
                  <c:v>-1.75</c:v>
                </c:pt>
                <c:pt idx="6670">
                  <c:v>-1.92</c:v>
                </c:pt>
                <c:pt idx="6671">
                  <c:v>-2.11</c:v>
                </c:pt>
                <c:pt idx="6672">
                  <c:v>-2.58</c:v>
                </c:pt>
                <c:pt idx="6673">
                  <c:v>-2.54</c:v>
                </c:pt>
                <c:pt idx="6674">
                  <c:v>-2.96</c:v>
                </c:pt>
                <c:pt idx="6675">
                  <c:v>-3.08</c:v>
                </c:pt>
                <c:pt idx="6676">
                  <c:v>-3.09</c:v>
                </c:pt>
                <c:pt idx="6677">
                  <c:v>-2.92</c:v>
                </c:pt>
                <c:pt idx="6678">
                  <c:v>-2.67</c:v>
                </c:pt>
                <c:pt idx="6679">
                  <c:v>-2.38</c:v>
                </c:pt>
                <c:pt idx="6680">
                  <c:v>-1.97</c:v>
                </c:pt>
                <c:pt idx="6681">
                  <c:v>-1.82</c:v>
                </c:pt>
                <c:pt idx="6682">
                  <c:v>-2.99</c:v>
                </c:pt>
                <c:pt idx="6683">
                  <c:v>-3.33</c:v>
                </c:pt>
                <c:pt idx="6684">
                  <c:v>-3.67</c:v>
                </c:pt>
                <c:pt idx="6685">
                  <c:v>-3.82</c:v>
                </c:pt>
                <c:pt idx="6686">
                  <c:v>-4.0599999999999996</c:v>
                </c:pt>
                <c:pt idx="6687">
                  <c:v>-3.99</c:v>
                </c:pt>
                <c:pt idx="6688">
                  <c:v>-3.48</c:v>
                </c:pt>
                <c:pt idx="6689">
                  <c:v>-3.33</c:v>
                </c:pt>
                <c:pt idx="6690">
                  <c:v>-2.87</c:v>
                </c:pt>
                <c:pt idx="6691">
                  <c:v>-2.4500000000000002</c:v>
                </c:pt>
                <c:pt idx="6692">
                  <c:v>-2.42</c:v>
                </c:pt>
                <c:pt idx="6693">
                  <c:v>-2.35</c:v>
                </c:pt>
                <c:pt idx="6694">
                  <c:v>-2.68</c:v>
                </c:pt>
                <c:pt idx="6695">
                  <c:v>-3.23</c:v>
                </c:pt>
                <c:pt idx="6696">
                  <c:v>-3.49</c:v>
                </c:pt>
                <c:pt idx="6697">
                  <c:v>-3.65</c:v>
                </c:pt>
                <c:pt idx="6698">
                  <c:v>-3.65</c:v>
                </c:pt>
                <c:pt idx="6699">
                  <c:v>-4.1100000000000003</c:v>
                </c:pt>
                <c:pt idx="6700">
                  <c:v>-4.18</c:v>
                </c:pt>
                <c:pt idx="6701">
                  <c:v>-3.9</c:v>
                </c:pt>
                <c:pt idx="6702">
                  <c:v>-3.7</c:v>
                </c:pt>
                <c:pt idx="6703">
                  <c:v>-3.49</c:v>
                </c:pt>
                <c:pt idx="6704">
                  <c:v>-2.91</c:v>
                </c:pt>
                <c:pt idx="6705">
                  <c:v>-2.88</c:v>
                </c:pt>
                <c:pt idx="6706">
                  <c:v>-3.45</c:v>
                </c:pt>
                <c:pt idx="6707">
                  <c:v>-4.09</c:v>
                </c:pt>
                <c:pt idx="6708">
                  <c:v>-4.25</c:v>
                </c:pt>
                <c:pt idx="6709">
                  <c:v>-4.3</c:v>
                </c:pt>
                <c:pt idx="6710">
                  <c:v>-4.62</c:v>
                </c:pt>
                <c:pt idx="6711">
                  <c:v>-4.57</c:v>
                </c:pt>
                <c:pt idx="6712">
                  <c:v>-4.0999999999999996</c:v>
                </c:pt>
                <c:pt idx="6713">
                  <c:v>-3.69</c:v>
                </c:pt>
                <c:pt idx="6714">
                  <c:v>-3.62</c:v>
                </c:pt>
                <c:pt idx="6715">
                  <c:v>-3.42</c:v>
                </c:pt>
                <c:pt idx="6716">
                  <c:v>-3.6</c:v>
                </c:pt>
                <c:pt idx="6717">
                  <c:v>-4.1399999999999997</c:v>
                </c:pt>
                <c:pt idx="6718">
                  <c:v>-4.08</c:v>
                </c:pt>
                <c:pt idx="6719">
                  <c:v>-4.24</c:v>
                </c:pt>
                <c:pt idx="6720">
                  <c:v>-4.2</c:v>
                </c:pt>
                <c:pt idx="6721">
                  <c:v>-3.89</c:v>
                </c:pt>
                <c:pt idx="6722">
                  <c:v>-3.26</c:v>
                </c:pt>
                <c:pt idx="6723">
                  <c:v>-2.98</c:v>
                </c:pt>
                <c:pt idx="6724">
                  <c:v>-3.04</c:v>
                </c:pt>
                <c:pt idx="6725">
                  <c:v>-3.25</c:v>
                </c:pt>
                <c:pt idx="6726">
                  <c:v>-2.77</c:v>
                </c:pt>
                <c:pt idx="6727">
                  <c:v>-2.63</c:v>
                </c:pt>
                <c:pt idx="6728">
                  <c:v>-2.64</c:v>
                </c:pt>
                <c:pt idx="6729">
                  <c:v>-2.76</c:v>
                </c:pt>
                <c:pt idx="6730">
                  <c:v>-2.96</c:v>
                </c:pt>
                <c:pt idx="6731">
                  <c:v>-3</c:v>
                </c:pt>
                <c:pt idx="6732">
                  <c:v>-3.13</c:v>
                </c:pt>
                <c:pt idx="6733">
                  <c:v>-3.25</c:v>
                </c:pt>
                <c:pt idx="6734">
                  <c:v>-3.25</c:v>
                </c:pt>
                <c:pt idx="6735">
                  <c:v>-3.98</c:v>
                </c:pt>
                <c:pt idx="6736">
                  <c:v>-4.09</c:v>
                </c:pt>
                <c:pt idx="6737">
                  <c:v>-4.4400000000000004</c:v>
                </c:pt>
                <c:pt idx="6738">
                  <c:v>-4.38</c:v>
                </c:pt>
                <c:pt idx="6739">
                  <c:v>-4.22</c:v>
                </c:pt>
                <c:pt idx="6740">
                  <c:v>-3.76</c:v>
                </c:pt>
                <c:pt idx="6741">
                  <c:v>-3.38</c:v>
                </c:pt>
                <c:pt idx="6742">
                  <c:v>-3.52</c:v>
                </c:pt>
                <c:pt idx="6743">
                  <c:v>-4.0599999999999996</c:v>
                </c:pt>
                <c:pt idx="6744">
                  <c:v>-3.89</c:v>
                </c:pt>
                <c:pt idx="6745">
                  <c:v>-3.77</c:v>
                </c:pt>
                <c:pt idx="6746">
                  <c:v>-3.56</c:v>
                </c:pt>
                <c:pt idx="6747">
                  <c:v>-3.4</c:v>
                </c:pt>
                <c:pt idx="6748">
                  <c:v>-3.43</c:v>
                </c:pt>
                <c:pt idx="6749">
                  <c:v>-3.62</c:v>
                </c:pt>
                <c:pt idx="6750">
                  <c:v>-3.78</c:v>
                </c:pt>
                <c:pt idx="6751">
                  <c:v>-3.91</c:v>
                </c:pt>
                <c:pt idx="6752">
                  <c:v>-3.39</c:v>
                </c:pt>
                <c:pt idx="6753">
                  <c:v>-2.67</c:v>
                </c:pt>
                <c:pt idx="6754">
                  <c:v>-2.38</c:v>
                </c:pt>
                <c:pt idx="6755">
                  <c:v>-2.4700000000000002</c:v>
                </c:pt>
                <c:pt idx="6756">
                  <c:v>-2.4900000000000002</c:v>
                </c:pt>
                <c:pt idx="6757">
                  <c:v>-2.63</c:v>
                </c:pt>
                <c:pt idx="6758">
                  <c:v>-2.59</c:v>
                </c:pt>
                <c:pt idx="6759">
                  <c:v>-2.81</c:v>
                </c:pt>
                <c:pt idx="6760">
                  <c:v>-3.05</c:v>
                </c:pt>
                <c:pt idx="6761">
                  <c:v>-3.19</c:v>
                </c:pt>
                <c:pt idx="6762">
                  <c:v>-3.05</c:v>
                </c:pt>
                <c:pt idx="6763">
                  <c:v>-3.73</c:v>
                </c:pt>
                <c:pt idx="6764">
                  <c:v>-4.12</c:v>
                </c:pt>
                <c:pt idx="6765">
                  <c:v>-4.5199999999999996</c:v>
                </c:pt>
                <c:pt idx="6766">
                  <c:v>-4.6900000000000004</c:v>
                </c:pt>
                <c:pt idx="6767">
                  <c:v>-4.63</c:v>
                </c:pt>
                <c:pt idx="6768">
                  <c:v>-4.1900000000000004</c:v>
                </c:pt>
                <c:pt idx="6769">
                  <c:v>-3.63</c:v>
                </c:pt>
                <c:pt idx="6770">
                  <c:v>-3.02</c:v>
                </c:pt>
                <c:pt idx="6771">
                  <c:v>-2.42</c:v>
                </c:pt>
                <c:pt idx="6772">
                  <c:v>-2.2999999999999998</c:v>
                </c:pt>
                <c:pt idx="6773">
                  <c:v>-2.46</c:v>
                </c:pt>
                <c:pt idx="6774">
                  <c:v>-2.84</c:v>
                </c:pt>
                <c:pt idx="6775">
                  <c:v>-3.03</c:v>
                </c:pt>
                <c:pt idx="6776">
                  <c:v>-2.93</c:v>
                </c:pt>
                <c:pt idx="6777">
                  <c:v>-3.18</c:v>
                </c:pt>
                <c:pt idx="6778">
                  <c:v>-2.78</c:v>
                </c:pt>
                <c:pt idx="6779">
                  <c:v>-2.16</c:v>
                </c:pt>
                <c:pt idx="6780">
                  <c:v>-2.56</c:v>
                </c:pt>
                <c:pt idx="6781">
                  <c:v>-3.22</c:v>
                </c:pt>
                <c:pt idx="6782">
                  <c:v>-3.81</c:v>
                </c:pt>
                <c:pt idx="6783">
                  <c:v>-4.0999999999999996</c:v>
                </c:pt>
                <c:pt idx="6784">
                  <c:v>-3.49</c:v>
                </c:pt>
                <c:pt idx="6785">
                  <c:v>-3.61</c:v>
                </c:pt>
                <c:pt idx="6786">
                  <c:v>-3.81</c:v>
                </c:pt>
                <c:pt idx="6787">
                  <c:v>-3.81</c:v>
                </c:pt>
                <c:pt idx="6788">
                  <c:v>-3.79</c:v>
                </c:pt>
                <c:pt idx="6789">
                  <c:v>-4.29</c:v>
                </c:pt>
                <c:pt idx="6790">
                  <c:v>-4.38</c:v>
                </c:pt>
                <c:pt idx="6791">
                  <c:v>-4.28</c:v>
                </c:pt>
                <c:pt idx="6792">
                  <c:v>-3.94</c:v>
                </c:pt>
                <c:pt idx="6793">
                  <c:v>-3.91</c:v>
                </c:pt>
                <c:pt idx="6794">
                  <c:v>-3.47</c:v>
                </c:pt>
                <c:pt idx="6795">
                  <c:v>-3.18</c:v>
                </c:pt>
                <c:pt idx="6796">
                  <c:v>-3.66</c:v>
                </c:pt>
                <c:pt idx="6797">
                  <c:v>-3.64</c:v>
                </c:pt>
                <c:pt idx="6798">
                  <c:v>-3.49</c:v>
                </c:pt>
                <c:pt idx="6799">
                  <c:v>-3.66</c:v>
                </c:pt>
                <c:pt idx="6800">
                  <c:v>-4.07</c:v>
                </c:pt>
                <c:pt idx="6801">
                  <c:v>-3.88</c:v>
                </c:pt>
                <c:pt idx="6802">
                  <c:v>-3.19</c:v>
                </c:pt>
                <c:pt idx="6803">
                  <c:v>-3.19</c:v>
                </c:pt>
                <c:pt idx="6804">
                  <c:v>-3.6</c:v>
                </c:pt>
                <c:pt idx="6805">
                  <c:v>-3.86</c:v>
                </c:pt>
                <c:pt idx="6806">
                  <c:v>-4.24</c:v>
                </c:pt>
                <c:pt idx="6807">
                  <c:v>-3.96</c:v>
                </c:pt>
                <c:pt idx="6808">
                  <c:v>-3.7</c:v>
                </c:pt>
                <c:pt idx="6809">
                  <c:v>-3.54</c:v>
                </c:pt>
                <c:pt idx="6810">
                  <c:v>-3.88</c:v>
                </c:pt>
                <c:pt idx="6811">
                  <c:v>-3.71</c:v>
                </c:pt>
                <c:pt idx="6812">
                  <c:v>-3.57</c:v>
                </c:pt>
                <c:pt idx="6813">
                  <c:v>-3.49</c:v>
                </c:pt>
                <c:pt idx="6814">
                  <c:v>-3.44</c:v>
                </c:pt>
                <c:pt idx="6815">
                  <c:v>-3.29</c:v>
                </c:pt>
                <c:pt idx="6816">
                  <c:v>-3.18</c:v>
                </c:pt>
                <c:pt idx="6817">
                  <c:v>-2.85</c:v>
                </c:pt>
                <c:pt idx="6818">
                  <c:v>-2.61</c:v>
                </c:pt>
                <c:pt idx="6819">
                  <c:v>-2.5299999999999998</c:v>
                </c:pt>
                <c:pt idx="6820">
                  <c:v>-2.42</c:v>
                </c:pt>
                <c:pt idx="6821">
                  <c:v>-2.4700000000000002</c:v>
                </c:pt>
                <c:pt idx="6822">
                  <c:v>-2.97</c:v>
                </c:pt>
                <c:pt idx="6823">
                  <c:v>-3.3</c:v>
                </c:pt>
                <c:pt idx="6824">
                  <c:v>-3.63</c:v>
                </c:pt>
                <c:pt idx="6825">
                  <c:v>-3.59</c:v>
                </c:pt>
                <c:pt idx="6826">
                  <c:v>-3.7</c:v>
                </c:pt>
                <c:pt idx="6827">
                  <c:v>-3.5</c:v>
                </c:pt>
                <c:pt idx="6828">
                  <c:v>-3.18</c:v>
                </c:pt>
                <c:pt idx="6829">
                  <c:v>-2.93</c:v>
                </c:pt>
                <c:pt idx="6830">
                  <c:v>-3.11</c:v>
                </c:pt>
                <c:pt idx="6831">
                  <c:v>-3</c:v>
                </c:pt>
                <c:pt idx="6832">
                  <c:v>-3.12</c:v>
                </c:pt>
                <c:pt idx="6833">
                  <c:v>-3.21</c:v>
                </c:pt>
                <c:pt idx="6834">
                  <c:v>-3.07</c:v>
                </c:pt>
                <c:pt idx="6835">
                  <c:v>-2.92</c:v>
                </c:pt>
                <c:pt idx="6836">
                  <c:v>-2.94</c:v>
                </c:pt>
                <c:pt idx="6837">
                  <c:v>-2.76</c:v>
                </c:pt>
                <c:pt idx="6838">
                  <c:v>-2.48</c:v>
                </c:pt>
                <c:pt idx="6839">
                  <c:v>-2.27</c:v>
                </c:pt>
                <c:pt idx="6840">
                  <c:v>-1.97</c:v>
                </c:pt>
                <c:pt idx="6841">
                  <c:v>-1.6</c:v>
                </c:pt>
                <c:pt idx="6842">
                  <c:v>-1.5</c:v>
                </c:pt>
                <c:pt idx="6843">
                  <c:v>-2.2000000000000002</c:v>
                </c:pt>
                <c:pt idx="6844">
                  <c:v>-2.41</c:v>
                </c:pt>
                <c:pt idx="6845">
                  <c:v>-2.37</c:v>
                </c:pt>
                <c:pt idx="6846">
                  <c:v>-2.16</c:v>
                </c:pt>
                <c:pt idx="6847">
                  <c:v>-1.99</c:v>
                </c:pt>
                <c:pt idx="6848">
                  <c:v>-1.71</c:v>
                </c:pt>
                <c:pt idx="6849">
                  <c:v>-1.44</c:v>
                </c:pt>
                <c:pt idx="6850">
                  <c:v>-1.64</c:v>
                </c:pt>
                <c:pt idx="6851">
                  <c:v>-1.91</c:v>
                </c:pt>
                <c:pt idx="6852">
                  <c:v>-2.06</c:v>
                </c:pt>
                <c:pt idx="6853">
                  <c:v>-2.08</c:v>
                </c:pt>
                <c:pt idx="6854">
                  <c:v>-2.0699999999999998</c:v>
                </c:pt>
                <c:pt idx="6855">
                  <c:v>-2.25</c:v>
                </c:pt>
                <c:pt idx="6856">
                  <c:v>-2.06</c:v>
                </c:pt>
                <c:pt idx="6857">
                  <c:v>-1.85</c:v>
                </c:pt>
                <c:pt idx="6858">
                  <c:v>-1.89</c:v>
                </c:pt>
                <c:pt idx="6859">
                  <c:v>-2.29</c:v>
                </c:pt>
                <c:pt idx="6860">
                  <c:v>-2.38</c:v>
                </c:pt>
                <c:pt idx="6861">
                  <c:v>-2.2000000000000002</c:v>
                </c:pt>
                <c:pt idx="6862">
                  <c:v>-2.0499999999999998</c:v>
                </c:pt>
                <c:pt idx="6863">
                  <c:v>-1.86</c:v>
                </c:pt>
                <c:pt idx="6864">
                  <c:v>-1.66</c:v>
                </c:pt>
                <c:pt idx="6865">
                  <c:v>-1.86</c:v>
                </c:pt>
                <c:pt idx="6866">
                  <c:v>-2.31</c:v>
                </c:pt>
                <c:pt idx="6867">
                  <c:v>-2.56</c:v>
                </c:pt>
                <c:pt idx="6868">
                  <c:v>-2.72</c:v>
                </c:pt>
                <c:pt idx="6869">
                  <c:v>-2.61</c:v>
                </c:pt>
                <c:pt idx="6870">
                  <c:v>-2.37</c:v>
                </c:pt>
                <c:pt idx="6871">
                  <c:v>-2.12</c:v>
                </c:pt>
                <c:pt idx="6872">
                  <c:v>-2.02</c:v>
                </c:pt>
                <c:pt idx="6873">
                  <c:v>-2.11</c:v>
                </c:pt>
                <c:pt idx="6874">
                  <c:v>-2.25</c:v>
                </c:pt>
                <c:pt idx="6875">
                  <c:v>-2.57</c:v>
                </c:pt>
                <c:pt idx="6876">
                  <c:v>-2.78</c:v>
                </c:pt>
                <c:pt idx="6877">
                  <c:v>-2.79</c:v>
                </c:pt>
                <c:pt idx="6878">
                  <c:v>-3.53</c:v>
                </c:pt>
                <c:pt idx="6879">
                  <c:v>-3.5</c:v>
                </c:pt>
                <c:pt idx="6880">
                  <c:v>-3.3</c:v>
                </c:pt>
                <c:pt idx="6881">
                  <c:v>-3.7</c:v>
                </c:pt>
                <c:pt idx="6882">
                  <c:v>-3.7</c:v>
                </c:pt>
                <c:pt idx="6883">
                  <c:v>-3.16</c:v>
                </c:pt>
                <c:pt idx="6884">
                  <c:v>-2.58</c:v>
                </c:pt>
                <c:pt idx="6885">
                  <c:v>-2.21</c:v>
                </c:pt>
                <c:pt idx="6886">
                  <c:v>-2.15</c:v>
                </c:pt>
                <c:pt idx="6887">
                  <c:v>-2.12</c:v>
                </c:pt>
                <c:pt idx="6888">
                  <c:v>-2.2000000000000002</c:v>
                </c:pt>
                <c:pt idx="6889">
                  <c:v>-2.19</c:v>
                </c:pt>
                <c:pt idx="6890">
                  <c:v>-2.06</c:v>
                </c:pt>
                <c:pt idx="6891">
                  <c:v>-1.9</c:v>
                </c:pt>
                <c:pt idx="6892">
                  <c:v>-2.0299999999999998</c:v>
                </c:pt>
                <c:pt idx="6893">
                  <c:v>-1.79</c:v>
                </c:pt>
                <c:pt idx="6894">
                  <c:v>-2.2999999999999998</c:v>
                </c:pt>
                <c:pt idx="6895">
                  <c:v>-2.62</c:v>
                </c:pt>
                <c:pt idx="6896">
                  <c:v>-1.91</c:v>
                </c:pt>
                <c:pt idx="6897">
                  <c:v>-1.76</c:v>
                </c:pt>
                <c:pt idx="6898">
                  <c:v>-2.95</c:v>
                </c:pt>
                <c:pt idx="6899">
                  <c:v>-3.64</c:v>
                </c:pt>
                <c:pt idx="6900">
                  <c:v>-4.0999999999999996</c:v>
                </c:pt>
                <c:pt idx="6901">
                  <c:v>-4.16</c:v>
                </c:pt>
                <c:pt idx="6902">
                  <c:v>-4.12</c:v>
                </c:pt>
                <c:pt idx="6903">
                  <c:v>-3.93</c:v>
                </c:pt>
                <c:pt idx="6904">
                  <c:v>-3.87</c:v>
                </c:pt>
                <c:pt idx="6905">
                  <c:v>-3.76</c:v>
                </c:pt>
                <c:pt idx="6906">
                  <c:v>-3.43</c:v>
                </c:pt>
                <c:pt idx="6907">
                  <c:v>-3.19</c:v>
                </c:pt>
                <c:pt idx="6908">
                  <c:v>-3.25</c:v>
                </c:pt>
                <c:pt idx="6909">
                  <c:v>-2.97</c:v>
                </c:pt>
                <c:pt idx="6910">
                  <c:v>-3.37</c:v>
                </c:pt>
                <c:pt idx="6911">
                  <c:v>-3.68</c:v>
                </c:pt>
                <c:pt idx="6912">
                  <c:v>-3.65</c:v>
                </c:pt>
                <c:pt idx="6913">
                  <c:v>-4.1500000000000004</c:v>
                </c:pt>
                <c:pt idx="6914">
                  <c:v>-4.37</c:v>
                </c:pt>
                <c:pt idx="6915">
                  <c:v>-4.3499999999999996</c:v>
                </c:pt>
                <c:pt idx="6916">
                  <c:v>-4.3499999999999996</c:v>
                </c:pt>
                <c:pt idx="6917">
                  <c:v>-4.1100000000000003</c:v>
                </c:pt>
                <c:pt idx="6918">
                  <c:v>-3.99</c:v>
                </c:pt>
                <c:pt idx="6919">
                  <c:v>-3.85</c:v>
                </c:pt>
                <c:pt idx="6920">
                  <c:v>-3.77</c:v>
                </c:pt>
                <c:pt idx="6921">
                  <c:v>-4.04</c:v>
                </c:pt>
                <c:pt idx="6922">
                  <c:v>-4.07</c:v>
                </c:pt>
                <c:pt idx="6923">
                  <c:v>-4.17</c:v>
                </c:pt>
                <c:pt idx="6924">
                  <c:v>-4.0599999999999996</c:v>
                </c:pt>
                <c:pt idx="6925">
                  <c:v>-4.2</c:v>
                </c:pt>
                <c:pt idx="6926">
                  <c:v>-4</c:v>
                </c:pt>
                <c:pt idx="6927">
                  <c:v>-3.88</c:v>
                </c:pt>
                <c:pt idx="6928">
                  <c:v>-4.0199999999999996</c:v>
                </c:pt>
                <c:pt idx="6929">
                  <c:v>-4.12</c:v>
                </c:pt>
                <c:pt idx="6930">
                  <c:v>-3.5</c:v>
                </c:pt>
                <c:pt idx="6931">
                  <c:v>-2.87</c:v>
                </c:pt>
                <c:pt idx="6932">
                  <c:v>-3.05</c:v>
                </c:pt>
                <c:pt idx="6933">
                  <c:v>-3.25</c:v>
                </c:pt>
                <c:pt idx="6934">
                  <c:v>-3.21</c:v>
                </c:pt>
                <c:pt idx="6935">
                  <c:v>-3.48</c:v>
                </c:pt>
                <c:pt idx="6936">
                  <c:v>-3.48</c:v>
                </c:pt>
                <c:pt idx="6937">
                  <c:v>-3.73</c:v>
                </c:pt>
                <c:pt idx="6938">
                  <c:v>-4.09</c:v>
                </c:pt>
                <c:pt idx="6939">
                  <c:v>-4.24</c:v>
                </c:pt>
                <c:pt idx="6940">
                  <c:v>-4.0999999999999996</c:v>
                </c:pt>
                <c:pt idx="6941">
                  <c:v>-3.73</c:v>
                </c:pt>
                <c:pt idx="6942">
                  <c:v>-3.8</c:v>
                </c:pt>
                <c:pt idx="6943">
                  <c:v>-3.98</c:v>
                </c:pt>
                <c:pt idx="6944">
                  <c:v>-3.45</c:v>
                </c:pt>
                <c:pt idx="6945">
                  <c:v>-3.13</c:v>
                </c:pt>
                <c:pt idx="6946">
                  <c:v>-2.95</c:v>
                </c:pt>
                <c:pt idx="6947">
                  <c:v>-2.71</c:v>
                </c:pt>
                <c:pt idx="6948">
                  <c:v>-3.12</c:v>
                </c:pt>
                <c:pt idx="6949">
                  <c:v>-3.39</c:v>
                </c:pt>
                <c:pt idx="6950">
                  <c:v>-3.95</c:v>
                </c:pt>
                <c:pt idx="6951">
                  <c:v>-4.3899999999999997</c:v>
                </c:pt>
                <c:pt idx="6952">
                  <c:v>-4.4400000000000004</c:v>
                </c:pt>
                <c:pt idx="6953">
                  <c:v>-4.1399999999999997</c:v>
                </c:pt>
                <c:pt idx="6954">
                  <c:v>-3.54</c:v>
                </c:pt>
                <c:pt idx="6955">
                  <c:v>-3.36</c:v>
                </c:pt>
                <c:pt idx="6956">
                  <c:v>-3.85</c:v>
                </c:pt>
                <c:pt idx="6957">
                  <c:v>-4.0199999999999996</c:v>
                </c:pt>
                <c:pt idx="6958">
                  <c:v>-3.94</c:v>
                </c:pt>
                <c:pt idx="6959">
                  <c:v>-3.92</c:v>
                </c:pt>
                <c:pt idx="6960">
                  <c:v>-3.97</c:v>
                </c:pt>
                <c:pt idx="6961">
                  <c:v>-3.99</c:v>
                </c:pt>
                <c:pt idx="6962">
                  <c:v>-3.97</c:v>
                </c:pt>
                <c:pt idx="6963">
                  <c:v>-4.22</c:v>
                </c:pt>
                <c:pt idx="6964">
                  <c:v>-3.74</c:v>
                </c:pt>
                <c:pt idx="6965">
                  <c:v>-3.65</c:v>
                </c:pt>
                <c:pt idx="6966">
                  <c:v>-4.03</c:v>
                </c:pt>
                <c:pt idx="6967">
                  <c:v>-4.54</c:v>
                </c:pt>
                <c:pt idx="6968">
                  <c:v>-4.92</c:v>
                </c:pt>
                <c:pt idx="6969">
                  <c:v>-5.04</c:v>
                </c:pt>
                <c:pt idx="6970">
                  <c:v>-4.72</c:v>
                </c:pt>
                <c:pt idx="6971">
                  <c:v>-4.63</c:v>
                </c:pt>
                <c:pt idx="6972">
                  <c:v>-4.82</c:v>
                </c:pt>
                <c:pt idx="6973">
                  <c:v>-5.0599999999999996</c:v>
                </c:pt>
                <c:pt idx="6974">
                  <c:v>-4.88</c:v>
                </c:pt>
                <c:pt idx="6975">
                  <c:v>-4.41</c:v>
                </c:pt>
                <c:pt idx="6976">
                  <c:v>-4.3600000000000003</c:v>
                </c:pt>
                <c:pt idx="6977">
                  <c:v>-4.25</c:v>
                </c:pt>
                <c:pt idx="6978">
                  <c:v>-4.34</c:v>
                </c:pt>
                <c:pt idx="6979">
                  <c:v>-4.45</c:v>
                </c:pt>
                <c:pt idx="6980">
                  <c:v>-4.63</c:v>
                </c:pt>
                <c:pt idx="6981">
                  <c:v>-4.5</c:v>
                </c:pt>
                <c:pt idx="6982">
                  <c:v>-4.49</c:v>
                </c:pt>
                <c:pt idx="6983">
                  <c:v>-4.51</c:v>
                </c:pt>
                <c:pt idx="6984">
                  <c:v>-4.32</c:v>
                </c:pt>
                <c:pt idx="6985">
                  <c:v>-4.25</c:v>
                </c:pt>
                <c:pt idx="6986">
                  <c:v>-4.03</c:v>
                </c:pt>
                <c:pt idx="6987">
                  <c:v>-3.63</c:v>
                </c:pt>
                <c:pt idx="6988">
                  <c:v>-4.3899999999999997</c:v>
                </c:pt>
                <c:pt idx="6989">
                  <c:v>-4.74</c:v>
                </c:pt>
                <c:pt idx="6990">
                  <c:v>-4.6100000000000003</c:v>
                </c:pt>
                <c:pt idx="6991">
                  <c:v>-4.47</c:v>
                </c:pt>
                <c:pt idx="6992">
                  <c:v>-4.21</c:v>
                </c:pt>
                <c:pt idx="6993">
                  <c:v>-4.45</c:v>
                </c:pt>
                <c:pt idx="6994">
                  <c:v>-4.0599999999999996</c:v>
                </c:pt>
                <c:pt idx="6995">
                  <c:v>-3.76</c:v>
                </c:pt>
                <c:pt idx="6996">
                  <c:v>-3.79</c:v>
                </c:pt>
                <c:pt idx="6997">
                  <c:v>-3.89</c:v>
                </c:pt>
                <c:pt idx="6998">
                  <c:v>-3.87</c:v>
                </c:pt>
                <c:pt idx="6999">
                  <c:v>-3.57</c:v>
                </c:pt>
                <c:pt idx="7000">
                  <c:v>-3.21</c:v>
                </c:pt>
                <c:pt idx="7001">
                  <c:v>-3.7</c:v>
                </c:pt>
                <c:pt idx="7002">
                  <c:v>-4.2</c:v>
                </c:pt>
                <c:pt idx="7003">
                  <c:v>-4.43</c:v>
                </c:pt>
                <c:pt idx="7004">
                  <c:v>-4.38</c:v>
                </c:pt>
                <c:pt idx="7005">
                  <c:v>-4.43</c:v>
                </c:pt>
                <c:pt idx="7006">
                  <c:v>-4.5999999999999996</c:v>
                </c:pt>
                <c:pt idx="7007">
                  <c:v>-4.41</c:v>
                </c:pt>
                <c:pt idx="7008">
                  <c:v>-4.1100000000000003</c:v>
                </c:pt>
                <c:pt idx="7009">
                  <c:v>-4.21</c:v>
                </c:pt>
                <c:pt idx="7010">
                  <c:v>-4.18</c:v>
                </c:pt>
                <c:pt idx="7011">
                  <c:v>-3.72</c:v>
                </c:pt>
                <c:pt idx="7012">
                  <c:v>-3.03</c:v>
                </c:pt>
                <c:pt idx="7013">
                  <c:v>-3.88</c:v>
                </c:pt>
                <c:pt idx="7014">
                  <c:v>-4.2699999999999996</c:v>
                </c:pt>
                <c:pt idx="7015">
                  <c:v>-4.63</c:v>
                </c:pt>
                <c:pt idx="7016">
                  <c:v>-4.1900000000000004</c:v>
                </c:pt>
                <c:pt idx="7017">
                  <c:v>-3.55</c:v>
                </c:pt>
                <c:pt idx="7018">
                  <c:v>-3.47</c:v>
                </c:pt>
                <c:pt idx="7019">
                  <c:v>-3.49</c:v>
                </c:pt>
                <c:pt idx="7020">
                  <c:v>-3.09</c:v>
                </c:pt>
                <c:pt idx="7021">
                  <c:v>-3.02</c:v>
                </c:pt>
                <c:pt idx="7022">
                  <c:v>-3.22</c:v>
                </c:pt>
                <c:pt idx="7023">
                  <c:v>-3.67</c:v>
                </c:pt>
                <c:pt idx="7024">
                  <c:v>-3.95</c:v>
                </c:pt>
                <c:pt idx="7025">
                  <c:v>-4.0999999999999996</c:v>
                </c:pt>
                <c:pt idx="7026">
                  <c:v>-3.9</c:v>
                </c:pt>
                <c:pt idx="7027">
                  <c:v>-3.97</c:v>
                </c:pt>
                <c:pt idx="7028">
                  <c:v>-3.73</c:v>
                </c:pt>
                <c:pt idx="7029">
                  <c:v>-4</c:v>
                </c:pt>
                <c:pt idx="7030">
                  <c:v>-4.63</c:v>
                </c:pt>
                <c:pt idx="7031">
                  <c:v>-4.92</c:v>
                </c:pt>
                <c:pt idx="7032">
                  <c:v>-5</c:v>
                </c:pt>
                <c:pt idx="7033">
                  <c:v>-4.9000000000000004</c:v>
                </c:pt>
                <c:pt idx="7034">
                  <c:v>-4.8</c:v>
                </c:pt>
                <c:pt idx="7035">
                  <c:v>-4.8</c:v>
                </c:pt>
                <c:pt idx="7036">
                  <c:v>-4.8600000000000003</c:v>
                </c:pt>
                <c:pt idx="7037">
                  <c:v>-4.8</c:v>
                </c:pt>
                <c:pt idx="7038">
                  <c:v>-4.6900000000000004</c:v>
                </c:pt>
                <c:pt idx="7039">
                  <c:v>-4.79</c:v>
                </c:pt>
                <c:pt idx="7040">
                  <c:v>-5.09</c:v>
                </c:pt>
                <c:pt idx="7041">
                  <c:v>-4.9400000000000004</c:v>
                </c:pt>
                <c:pt idx="7042">
                  <c:v>-4.6399999999999997</c:v>
                </c:pt>
                <c:pt idx="7043">
                  <c:v>-4.84</c:v>
                </c:pt>
                <c:pt idx="7044">
                  <c:v>-4.83</c:v>
                </c:pt>
                <c:pt idx="7045">
                  <c:v>-4.5199999999999996</c:v>
                </c:pt>
                <c:pt idx="7046">
                  <c:v>-4.5999999999999996</c:v>
                </c:pt>
                <c:pt idx="7047">
                  <c:v>-4.72</c:v>
                </c:pt>
                <c:pt idx="7048">
                  <c:v>-4.32</c:v>
                </c:pt>
                <c:pt idx="7049">
                  <c:v>-4</c:v>
                </c:pt>
                <c:pt idx="7050">
                  <c:v>-3.91</c:v>
                </c:pt>
                <c:pt idx="7051">
                  <c:v>-3.93</c:v>
                </c:pt>
                <c:pt idx="7052">
                  <c:v>-3.9</c:v>
                </c:pt>
                <c:pt idx="7053">
                  <c:v>-3.99</c:v>
                </c:pt>
                <c:pt idx="7054">
                  <c:v>-3.94</c:v>
                </c:pt>
                <c:pt idx="7055">
                  <c:v>-3.82</c:v>
                </c:pt>
                <c:pt idx="7056">
                  <c:v>-3.81</c:v>
                </c:pt>
                <c:pt idx="7057">
                  <c:v>-3.65</c:v>
                </c:pt>
                <c:pt idx="7058">
                  <c:v>-3.37</c:v>
                </c:pt>
                <c:pt idx="7059">
                  <c:v>-3.05</c:v>
                </c:pt>
                <c:pt idx="7060">
                  <c:v>-3.12</c:v>
                </c:pt>
                <c:pt idx="7061">
                  <c:v>-3.12</c:v>
                </c:pt>
                <c:pt idx="7062">
                  <c:v>-3.42</c:v>
                </c:pt>
                <c:pt idx="7063">
                  <c:v>-3.44</c:v>
                </c:pt>
                <c:pt idx="7064">
                  <c:v>-3.9</c:v>
                </c:pt>
                <c:pt idx="7065">
                  <c:v>-4.25</c:v>
                </c:pt>
                <c:pt idx="7066">
                  <c:v>-4.4000000000000004</c:v>
                </c:pt>
                <c:pt idx="7067">
                  <c:v>-4.3</c:v>
                </c:pt>
                <c:pt idx="7068">
                  <c:v>-4.4000000000000004</c:v>
                </c:pt>
                <c:pt idx="7069">
                  <c:v>-4.1900000000000004</c:v>
                </c:pt>
                <c:pt idx="7070">
                  <c:v>-3.74</c:v>
                </c:pt>
                <c:pt idx="7071">
                  <c:v>-3.71</c:v>
                </c:pt>
                <c:pt idx="7072">
                  <c:v>-3.49</c:v>
                </c:pt>
                <c:pt idx="7073">
                  <c:v>-3.66</c:v>
                </c:pt>
                <c:pt idx="7074">
                  <c:v>-3.99</c:v>
                </c:pt>
                <c:pt idx="7075">
                  <c:v>-4.04</c:v>
                </c:pt>
                <c:pt idx="7076">
                  <c:v>-4.25</c:v>
                </c:pt>
                <c:pt idx="7077">
                  <c:v>-4.0199999999999996</c:v>
                </c:pt>
                <c:pt idx="7078">
                  <c:v>-3.96</c:v>
                </c:pt>
                <c:pt idx="7079">
                  <c:v>-4.0999999999999996</c:v>
                </c:pt>
                <c:pt idx="7080">
                  <c:v>-4.0599999999999996</c:v>
                </c:pt>
                <c:pt idx="7081">
                  <c:v>-3.91</c:v>
                </c:pt>
                <c:pt idx="7082">
                  <c:v>-3.86</c:v>
                </c:pt>
                <c:pt idx="7083">
                  <c:v>-3.96</c:v>
                </c:pt>
                <c:pt idx="7084">
                  <c:v>-3.96</c:v>
                </c:pt>
                <c:pt idx="7085">
                  <c:v>-3.72</c:v>
                </c:pt>
                <c:pt idx="7086">
                  <c:v>-3.3</c:v>
                </c:pt>
                <c:pt idx="7087">
                  <c:v>-3.61</c:v>
                </c:pt>
                <c:pt idx="7088">
                  <c:v>-3.92</c:v>
                </c:pt>
                <c:pt idx="7089">
                  <c:v>-4.24</c:v>
                </c:pt>
                <c:pt idx="7090">
                  <c:v>-3.97</c:v>
                </c:pt>
                <c:pt idx="7091">
                  <c:v>-3.47</c:v>
                </c:pt>
                <c:pt idx="7092">
                  <c:v>-3.66</c:v>
                </c:pt>
                <c:pt idx="7093">
                  <c:v>-3.42</c:v>
                </c:pt>
                <c:pt idx="7094">
                  <c:v>-3.74</c:v>
                </c:pt>
                <c:pt idx="7095">
                  <c:v>-3.99</c:v>
                </c:pt>
                <c:pt idx="7096">
                  <c:v>-4.1500000000000004</c:v>
                </c:pt>
                <c:pt idx="7097">
                  <c:v>-4.42</c:v>
                </c:pt>
                <c:pt idx="7098">
                  <c:v>-4.71</c:v>
                </c:pt>
                <c:pt idx="7099">
                  <c:v>-4.7</c:v>
                </c:pt>
                <c:pt idx="7100">
                  <c:v>-4.57</c:v>
                </c:pt>
                <c:pt idx="7101">
                  <c:v>-4.4400000000000004</c:v>
                </c:pt>
                <c:pt idx="7102">
                  <c:v>-4.09</c:v>
                </c:pt>
                <c:pt idx="7103">
                  <c:v>-3.73</c:v>
                </c:pt>
                <c:pt idx="7104">
                  <c:v>-3.6</c:v>
                </c:pt>
                <c:pt idx="7105">
                  <c:v>-4.45</c:v>
                </c:pt>
                <c:pt idx="7106">
                  <c:v>-4.5</c:v>
                </c:pt>
                <c:pt idx="7107">
                  <c:v>-4.59</c:v>
                </c:pt>
                <c:pt idx="7108">
                  <c:v>-4.8600000000000003</c:v>
                </c:pt>
                <c:pt idx="7109">
                  <c:v>-4.63</c:v>
                </c:pt>
                <c:pt idx="7110">
                  <c:v>-4.4800000000000004</c:v>
                </c:pt>
                <c:pt idx="7111">
                  <c:v>-4.24</c:v>
                </c:pt>
                <c:pt idx="7112">
                  <c:v>-4.24</c:v>
                </c:pt>
                <c:pt idx="7113">
                  <c:v>-4.05</c:v>
                </c:pt>
                <c:pt idx="7114">
                  <c:v>-4.33</c:v>
                </c:pt>
                <c:pt idx="7115">
                  <c:v>-4.58</c:v>
                </c:pt>
                <c:pt idx="7116">
                  <c:v>-4.6900000000000004</c:v>
                </c:pt>
                <c:pt idx="7117">
                  <c:v>-4.6100000000000003</c:v>
                </c:pt>
                <c:pt idx="7118">
                  <c:v>-4.42</c:v>
                </c:pt>
                <c:pt idx="7119">
                  <c:v>-4.3</c:v>
                </c:pt>
                <c:pt idx="7120">
                  <c:v>-4.41</c:v>
                </c:pt>
                <c:pt idx="7121">
                  <c:v>-4.4800000000000004</c:v>
                </c:pt>
                <c:pt idx="7122">
                  <c:v>-4.5599999999999996</c:v>
                </c:pt>
                <c:pt idx="7123">
                  <c:v>-4.51</c:v>
                </c:pt>
                <c:pt idx="7124">
                  <c:v>-4.59</c:v>
                </c:pt>
                <c:pt idx="7125">
                  <c:v>-4.47</c:v>
                </c:pt>
                <c:pt idx="7126">
                  <c:v>-4.2</c:v>
                </c:pt>
                <c:pt idx="7127">
                  <c:v>-3.67</c:v>
                </c:pt>
                <c:pt idx="7128">
                  <c:v>-3.11</c:v>
                </c:pt>
                <c:pt idx="7129">
                  <c:v>-2.77</c:v>
                </c:pt>
                <c:pt idx="7130">
                  <c:v>-3.31</c:v>
                </c:pt>
                <c:pt idx="7131">
                  <c:v>-4.1500000000000004</c:v>
                </c:pt>
                <c:pt idx="7132">
                  <c:v>-4.7300000000000004</c:v>
                </c:pt>
                <c:pt idx="7133">
                  <c:v>-4.87</c:v>
                </c:pt>
                <c:pt idx="7134">
                  <c:v>-4.8600000000000003</c:v>
                </c:pt>
                <c:pt idx="7135">
                  <c:v>-4.5999999999999996</c:v>
                </c:pt>
                <c:pt idx="7136">
                  <c:v>-4.28</c:v>
                </c:pt>
                <c:pt idx="7137">
                  <c:v>-4.25</c:v>
                </c:pt>
                <c:pt idx="7138">
                  <c:v>-4.29</c:v>
                </c:pt>
                <c:pt idx="7139">
                  <c:v>-4.17</c:v>
                </c:pt>
                <c:pt idx="7140">
                  <c:v>-3.93</c:v>
                </c:pt>
                <c:pt idx="7141">
                  <c:v>-3.84</c:v>
                </c:pt>
                <c:pt idx="7142">
                  <c:v>-3.65</c:v>
                </c:pt>
                <c:pt idx="7143">
                  <c:v>-3.48</c:v>
                </c:pt>
                <c:pt idx="7144">
                  <c:v>-3.94</c:v>
                </c:pt>
                <c:pt idx="7145">
                  <c:v>-4.12</c:v>
                </c:pt>
                <c:pt idx="7146">
                  <c:v>-4.08</c:v>
                </c:pt>
                <c:pt idx="7147">
                  <c:v>-4.25</c:v>
                </c:pt>
                <c:pt idx="7148">
                  <c:v>-4.1500000000000004</c:v>
                </c:pt>
                <c:pt idx="7149">
                  <c:v>-3.77</c:v>
                </c:pt>
                <c:pt idx="7150">
                  <c:v>-3.7</c:v>
                </c:pt>
                <c:pt idx="7151">
                  <c:v>-3.64</c:v>
                </c:pt>
                <c:pt idx="7152">
                  <c:v>-3.57</c:v>
                </c:pt>
                <c:pt idx="7153">
                  <c:v>-3.25</c:v>
                </c:pt>
                <c:pt idx="7154">
                  <c:v>-3.62</c:v>
                </c:pt>
                <c:pt idx="7155">
                  <c:v>-4.04</c:v>
                </c:pt>
                <c:pt idx="7156">
                  <c:v>-4.41</c:v>
                </c:pt>
                <c:pt idx="7157">
                  <c:v>-4.28</c:v>
                </c:pt>
                <c:pt idx="7158">
                  <c:v>-4.4400000000000004</c:v>
                </c:pt>
                <c:pt idx="7159">
                  <c:v>-4.45</c:v>
                </c:pt>
                <c:pt idx="7160">
                  <c:v>-4.7300000000000004</c:v>
                </c:pt>
                <c:pt idx="7161">
                  <c:v>-4.6900000000000004</c:v>
                </c:pt>
                <c:pt idx="7162">
                  <c:v>-4.47</c:v>
                </c:pt>
                <c:pt idx="7163">
                  <c:v>-4.16</c:v>
                </c:pt>
                <c:pt idx="7164">
                  <c:v>-3.63</c:v>
                </c:pt>
                <c:pt idx="7165">
                  <c:v>-3.66</c:v>
                </c:pt>
                <c:pt idx="7166">
                  <c:v>-4.07</c:v>
                </c:pt>
                <c:pt idx="7167">
                  <c:v>-4.25</c:v>
                </c:pt>
                <c:pt idx="7168">
                  <c:v>-4.04</c:v>
                </c:pt>
                <c:pt idx="7169">
                  <c:v>-3.88</c:v>
                </c:pt>
                <c:pt idx="7170">
                  <c:v>-4.25</c:v>
                </c:pt>
                <c:pt idx="7171">
                  <c:v>-4.57</c:v>
                </c:pt>
                <c:pt idx="7172">
                  <c:v>-4.6500000000000004</c:v>
                </c:pt>
                <c:pt idx="7173">
                  <c:v>-4.71</c:v>
                </c:pt>
                <c:pt idx="7174">
                  <c:v>-4.4400000000000004</c:v>
                </c:pt>
                <c:pt idx="7175">
                  <c:v>-4.3600000000000003</c:v>
                </c:pt>
                <c:pt idx="7176">
                  <c:v>-4.22</c:v>
                </c:pt>
                <c:pt idx="7177">
                  <c:v>-4.16</c:v>
                </c:pt>
                <c:pt idx="7178">
                  <c:v>-3.96</c:v>
                </c:pt>
                <c:pt idx="7179">
                  <c:v>-3.84</c:v>
                </c:pt>
                <c:pt idx="7180">
                  <c:v>-4.09</c:v>
                </c:pt>
                <c:pt idx="7181">
                  <c:v>-3.9</c:v>
                </c:pt>
                <c:pt idx="7182">
                  <c:v>-3.58</c:v>
                </c:pt>
                <c:pt idx="7183">
                  <c:v>-3.34</c:v>
                </c:pt>
                <c:pt idx="7184">
                  <c:v>-3.19</c:v>
                </c:pt>
                <c:pt idx="7185">
                  <c:v>-3.4</c:v>
                </c:pt>
                <c:pt idx="7186">
                  <c:v>-3.98</c:v>
                </c:pt>
                <c:pt idx="7187">
                  <c:v>-3.76</c:v>
                </c:pt>
                <c:pt idx="7188">
                  <c:v>-3.59</c:v>
                </c:pt>
                <c:pt idx="7189">
                  <c:v>-3.7</c:v>
                </c:pt>
                <c:pt idx="7190">
                  <c:v>-3.9</c:v>
                </c:pt>
                <c:pt idx="7191">
                  <c:v>-4.03</c:v>
                </c:pt>
                <c:pt idx="7192">
                  <c:v>-4.28</c:v>
                </c:pt>
                <c:pt idx="7193">
                  <c:v>-4.29</c:v>
                </c:pt>
                <c:pt idx="7194">
                  <c:v>-4.25</c:v>
                </c:pt>
                <c:pt idx="7195">
                  <c:v>-4.22</c:v>
                </c:pt>
                <c:pt idx="7196">
                  <c:v>-3.95</c:v>
                </c:pt>
                <c:pt idx="7197">
                  <c:v>-3.72</c:v>
                </c:pt>
                <c:pt idx="7198">
                  <c:v>-3.38</c:v>
                </c:pt>
                <c:pt idx="7199">
                  <c:v>-3.27</c:v>
                </c:pt>
                <c:pt idx="7200">
                  <c:v>-3.26</c:v>
                </c:pt>
                <c:pt idx="7201">
                  <c:v>-3.36</c:v>
                </c:pt>
                <c:pt idx="7202">
                  <c:v>-3.41</c:v>
                </c:pt>
                <c:pt idx="7203">
                  <c:v>-3.7</c:v>
                </c:pt>
                <c:pt idx="7204">
                  <c:v>-3.78</c:v>
                </c:pt>
                <c:pt idx="7205">
                  <c:v>-3.85</c:v>
                </c:pt>
                <c:pt idx="7206">
                  <c:v>-3.75</c:v>
                </c:pt>
                <c:pt idx="7207">
                  <c:v>-3.65</c:v>
                </c:pt>
                <c:pt idx="7208">
                  <c:v>-3.68</c:v>
                </c:pt>
                <c:pt idx="7209">
                  <c:v>-3.6</c:v>
                </c:pt>
                <c:pt idx="7210">
                  <c:v>-3.47</c:v>
                </c:pt>
                <c:pt idx="7211">
                  <c:v>-3.33</c:v>
                </c:pt>
                <c:pt idx="7212">
                  <c:v>-3.34</c:v>
                </c:pt>
                <c:pt idx="7213">
                  <c:v>-3.28</c:v>
                </c:pt>
                <c:pt idx="7214">
                  <c:v>-3.32</c:v>
                </c:pt>
                <c:pt idx="7215">
                  <c:v>-3.35</c:v>
                </c:pt>
                <c:pt idx="7216">
                  <c:v>-3.51</c:v>
                </c:pt>
                <c:pt idx="7217">
                  <c:v>-3.37</c:v>
                </c:pt>
                <c:pt idx="7218">
                  <c:v>-3.07</c:v>
                </c:pt>
                <c:pt idx="7219">
                  <c:v>-2.75</c:v>
                </c:pt>
                <c:pt idx="7220">
                  <c:v>-2.94</c:v>
                </c:pt>
                <c:pt idx="7221">
                  <c:v>-3.74</c:v>
                </c:pt>
                <c:pt idx="7222">
                  <c:v>-4.42</c:v>
                </c:pt>
                <c:pt idx="7223">
                  <c:v>-4.71</c:v>
                </c:pt>
                <c:pt idx="7224">
                  <c:v>-4.25</c:v>
                </c:pt>
                <c:pt idx="7225">
                  <c:v>-4.3499999999999996</c:v>
                </c:pt>
                <c:pt idx="7226">
                  <c:v>-4.47</c:v>
                </c:pt>
                <c:pt idx="7227">
                  <c:v>-4.3</c:v>
                </c:pt>
                <c:pt idx="7228">
                  <c:v>-3.6</c:v>
                </c:pt>
                <c:pt idx="7229">
                  <c:v>-3.35</c:v>
                </c:pt>
                <c:pt idx="7230">
                  <c:v>-3</c:v>
                </c:pt>
                <c:pt idx="7231">
                  <c:v>-2.38</c:v>
                </c:pt>
                <c:pt idx="7232">
                  <c:v>-2.2200000000000002</c:v>
                </c:pt>
                <c:pt idx="7233">
                  <c:v>-2.04</c:v>
                </c:pt>
                <c:pt idx="7234">
                  <c:v>-2.13</c:v>
                </c:pt>
                <c:pt idx="7235">
                  <c:v>-2</c:v>
                </c:pt>
                <c:pt idx="7236">
                  <c:v>-1.88</c:v>
                </c:pt>
                <c:pt idx="7237">
                  <c:v>-2.15</c:v>
                </c:pt>
                <c:pt idx="7238">
                  <c:v>-2.66</c:v>
                </c:pt>
                <c:pt idx="7239">
                  <c:v>-3.07</c:v>
                </c:pt>
                <c:pt idx="7240">
                  <c:v>-3.39</c:v>
                </c:pt>
                <c:pt idx="7241">
                  <c:v>-3.23</c:v>
                </c:pt>
                <c:pt idx="7242">
                  <c:v>-2.89</c:v>
                </c:pt>
                <c:pt idx="7243">
                  <c:v>-2.65</c:v>
                </c:pt>
                <c:pt idx="7244">
                  <c:v>-2.89</c:v>
                </c:pt>
                <c:pt idx="7245">
                  <c:v>-3.24</c:v>
                </c:pt>
                <c:pt idx="7246">
                  <c:v>-3.53</c:v>
                </c:pt>
                <c:pt idx="7247">
                  <c:v>-3.66</c:v>
                </c:pt>
                <c:pt idx="7248">
                  <c:v>-3.53</c:v>
                </c:pt>
                <c:pt idx="7249">
                  <c:v>-3.11</c:v>
                </c:pt>
                <c:pt idx="7250">
                  <c:v>-2.91</c:v>
                </c:pt>
                <c:pt idx="7251">
                  <c:v>-2.79</c:v>
                </c:pt>
                <c:pt idx="7252">
                  <c:v>-2.61</c:v>
                </c:pt>
                <c:pt idx="7253">
                  <c:v>-2.65</c:v>
                </c:pt>
                <c:pt idx="7254">
                  <c:v>-2.64</c:v>
                </c:pt>
                <c:pt idx="7255">
                  <c:v>-2.36</c:v>
                </c:pt>
                <c:pt idx="7256">
                  <c:v>-2.31</c:v>
                </c:pt>
                <c:pt idx="7257">
                  <c:v>-2.4</c:v>
                </c:pt>
                <c:pt idx="7258">
                  <c:v>-3.1</c:v>
                </c:pt>
                <c:pt idx="7259">
                  <c:v>-3.74</c:v>
                </c:pt>
                <c:pt idx="7260">
                  <c:v>-4.3499999999999996</c:v>
                </c:pt>
                <c:pt idx="7261">
                  <c:v>-3.8</c:v>
                </c:pt>
                <c:pt idx="7262">
                  <c:v>-3.75</c:v>
                </c:pt>
                <c:pt idx="7263">
                  <c:v>-3.77</c:v>
                </c:pt>
                <c:pt idx="7264">
                  <c:v>-3.77</c:v>
                </c:pt>
                <c:pt idx="7265">
                  <c:v>-2.91</c:v>
                </c:pt>
                <c:pt idx="7266">
                  <c:v>-2.57</c:v>
                </c:pt>
                <c:pt idx="7267">
                  <c:v>-2.64</c:v>
                </c:pt>
                <c:pt idx="7268">
                  <c:v>-2.65</c:v>
                </c:pt>
                <c:pt idx="7269">
                  <c:v>-2.5299999999999998</c:v>
                </c:pt>
                <c:pt idx="7270">
                  <c:v>-2.66</c:v>
                </c:pt>
                <c:pt idx="7271">
                  <c:v>-2.83</c:v>
                </c:pt>
                <c:pt idx="7272">
                  <c:v>-3.12</c:v>
                </c:pt>
                <c:pt idx="7273">
                  <c:v>-3.06</c:v>
                </c:pt>
                <c:pt idx="7274">
                  <c:v>-3.33</c:v>
                </c:pt>
                <c:pt idx="7275">
                  <c:v>-3.4</c:v>
                </c:pt>
                <c:pt idx="7276">
                  <c:v>-3.2</c:v>
                </c:pt>
                <c:pt idx="7277">
                  <c:v>-2.67</c:v>
                </c:pt>
                <c:pt idx="7278">
                  <c:v>-2.35</c:v>
                </c:pt>
                <c:pt idx="7279">
                  <c:v>-2.65</c:v>
                </c:pt>
                <c:pt idx="7280">
                  <c:v>-2.71</c:v>
                </c:pt>
                <c:pt idx="7281">
                  <c:v>-2.23</c:v>
                </c:pt>
                <c:pt idx="7282">
                  <c:v>-3.12</c:v>
                </c:pt>
                <c:pt idx="7283">
                  <c:v>-3.84</c:v>
                </c:pt>
                <c:pt idx="7284">
                  <c:v>-4.22</c:v>
                </c:pt>
                <c:pt idx="7285">
                  <c:v>-4.38</c:v>
                </c:pt>
                <c:pt idx="7286">
                  <c:v>-4.71</c:v>
                </c:pt>
                <c:pt idx="7287">
                  <c:v>-4.51</c:v>
                </c:pt>
                <c:pt idx="7288">
                  <c:v>-4.62</c:v>
                </c:pt>
                <c:pt idx="7289">
                  <c:v>-4.6399999999999997</c:v>
                </c:pt>
                <c:pt idx="7290">
                  <c:v>-4.4400000000000004</c:v>
                </c:pt>
                <c:pt idx="7291">
                  <c:v>-4.42</c:v>
                </c:pt>
                <c:pt idx="7292">
                  <c:v>-4.38</c:v>
                </c:pt>
                <c:pt idx="7293">
                  <c:v>-4.72</c:v>
                </c:pt>
                <c:pt idx="7294">
                  <c:v>-4.87</c:v>
                </c:pt>
                <c:pt idx="7295">
                  <c:v>-4.55</c:v>
                </c:pt>
                <c:pt idx="7296">
                  <c:v>-4.45</c:v>
                </c:pt>
                <c:pt idx="7297">
                  <c:v>-4.97</c:v>
                </c:pt>
                <c:pt idx="7298">
                  <c:v>-5.0199999999999996</c:v>
                </c:pt>
                <c:pt idx="7299">
                  <c:v>-4.8600000000000003</c:v>
                </c:pt>
                <c:pt idx="7300">
                  <c:v>-5.19</c:v>
                </c:pt>
                <c:pt idx="7301">
                  <c:v>-5.4</c:v>
                </c:pt>
                <c:pt idx="7302">
                  <c:v>-5.18</c:v>
                </c:pt>
                <c:pt idx="7303">
                  <c:v>-4.78</c:v>
                </c:pt>
                <c:pt idx="7304">
                  <c:v>-4.59</c:v>
                </c:pt>
                <c:pt idx="7305">
                  <c:v>-4.4400000000000004</c:v>
                </c:pt>
                <c:pt idx="7306">
                  <c:v>-4.5599999999999996</c:v>
                </c:pt>
                <c:pt idx="7307">
                  <c:v>-4.55</c:v>
                </c:pt>
                <c:pt idx="7308">
                  <c:v>-4.5</c:v>
                </c:pt>
                <c:pt idx="7309">
                  <c:v>-4.8099999999999996</c:v>
                </c:pt>
                <c:pt idx="7310">
                  <c:v>-4.76</c:v>
                </c:pt>
                <c:pt idx="7311">
                  <c:v>-4.75</c:v>
                </c:pt>
                <c:pt idx="7312">
                  <c:v>-4.82</c:v>
                </c:pt>
                <c:pt idx="7313">
                  <c:v>-4.82</c:v>
                </c:pt>
                <c:pt idx="7314">
                  <c:v>-5.0599999999999996</c:v>
                </c:pt>
                <c:pt idx="7315">
                  <c:v>-4.9800000000000004</c:v>
                </c:pt>
                <c:pt idx="7316">
                  <c:v>-4.13</c:v>
                </c:pt>
                <c:pt idx="7317">
                  <c:v>-3.7</c:v>
                </c:pt>
                <c:pt idx="7318">
                  <c:v>-3.79</c:v>
                </c:pt>
                <c:pt idx="7319">
                  <c:v>-4.16</c:v>
                </c:pt>
                <c:pt idx="7320">
                  <c:v>-4.47</c:v>
                </c:pt>
                <c:pt idx="7321">
                  <c:v>-4.8099999999999996</c:v>
                </c:pt>
                <c:pt idx="7322">
                  <c:v>-5.23</c:v>
                </c:pt>
                <c:pt idx="7323">
                  <c:v>-5.26</c:v>
                </c:pt>
                <c:pt idx="7324">
                  <c:v>-5.34</c:v>
                </c:pt>
                <c:pt idx="7325">
                  <c:v>-5.42</c:v>
                </c:pt>
                <c:pt idx="7326">
                  <c:v>-5.36</c:v>
                </c:pt>
                <c:pt idx="7327">
                  <c:v>-5.32</c:v>
                </c:pt>
                <c:pt idx="7328">
                  <c:v>-5.21</c:v>
                </c:pt>
                <c:pt idx="7329">
                  <c:v>-5.26</c:v>
                </c:pt>
                <c:pt idx="7330">
                  <c:v>-5.43</c:v>
                </c:pt>
                <c:pt idx="7331">
                  <c:v>-5.4</c:v>
                </c:pt>
                <c:pt idx="7332">
                  <c:v>-5.08</c:v>
                </c:pt>
                <c:pt idx="7333">
                  <c:v>-4.92</c:v>
                </c:pt>
                <c:pt idx="7334">
                  <c:v>-4.74</c:v>
                </c:pt>
                <c:pt idx="7335">
                  <c:v>-4.88</c:v>
                </c:pt>
                <c:pt idx="7336">
                  <c:v>-4.42</c:v>
                </c:pt>
                <c:pt idx="7337">
                  <c:v>-3.99</c:v>
                </c:pt>
                <c:pt idx="7338">
                  <c:v>-3.59</c:v>
                </c:pt>
                <c:pt idx="7339">
                  <c:v>-3.95</c:v>
                </c:pt>
                <c:pt idx="7340">
                  <c:v>-3.85</c:v>
                </c:pt>
                <c:pt idx="7341">
                  <c:v>-4.7</c:v>
                </c:pt>
                <c:pt idx="7342">
                  <c:v>-5.16</c:v>
                </c:pt>
                <c:pt idx="7343">
                  <c:v>-5.31</c:v>
                </c:pt>
                <c:pt idx="7344">
                  <c:v>-5.36</c:v>
                </c:pt>
                <c:pt idx="7345">
                  <c:v>-5.37</c:v>
                </c:pt>
                <c:pt idx="7346">
                  <c:v>-5.31</c:v>
                </c:pt>
                <c:pt idx="7347">
                  <c:v>-5.3</c:v>
                </c:pt>
                <c:pt idx="7348">
                  <c:v>-5.24</c:v>
                </c:pt>
                <c:pt idx="7349">
                  <c:v>-5.15</c:v>
                </c:pt>
                <c:pt idx="7350">
                  <c:v>-4.91</c:v>
                </c:pt>
                <c:pt idx="7351">
                  <c:v>-4.53</c:v>
                </c:pt>
                <c:pt idx="7352">
                  <c:v>-4.16</c:v>
                </c:pt>
                <c:pt idx="7353">
                  <c:v>-4.3499999999999996</c:v>
                </c:pt>
                <c:pt idx="7354">
                  <c:v>-4.91</c:v>
                </c:pt>
                <c:pt idx="7355">
                  <c:v>-5.13</c:v>
                </c:pt>
                <c:pt idx="7356">
                  <c:v>-5.0999999999999996</c:v>
                </c:pt>
                <c:pt idx="7357">
                  <c:v>-5.0599999999999996</c:v>
                </c:pt>
                <c:pt idx="7358">
                  <c:v>-4.83</c:v>
                </c:pt>
                <c:pt idx="7359">
                  <c:v>-4.43</c:v>
                </c:pt>
                <c:pt idx="7360">
                  <c:v>-4.34</c:v>
                </c:pt>
                <c:pt idx="7361">
                  <c:v>-4.12</c:v>
                </c:pt>
                <c:pt idx="7362">
                  <c:v>-3.95</c:v>
                </c:pt>
                <c:pt idx="7363">
                  <c:v>-3.59</c:v>
                </c:pt>
                <c:pt idx="7364">
                  <c:v>-3.73</c:v>
                </c:pt>
                <c:pt idx="7365">
                  <c:v>-4.04</c:v>
                </c:pt>
                <c:pt idx="7366">
                  <c:v>-4.21</c:v>
                </c:pt>
                <c:pt idx="7367">
                  <c:v>-4.3</c:v>
                </c:pt>
                <c:pt idx="7368">
                  <c:v>-4.57</c:v>
                </c:pt>
                <c:pt idx="7369">
                  <c:v>-4.8099999999999996</c:v>
                </c:pt>
                <c:pt idx="7370">
                  <c:v>-5.0599999999999996</c:v>
                </c:pt>
                <c:pt idx="7371">
                  <c:v>-5.21</c:v>
                </c:pt>
                <c:pt idx="7372">
                  <c:v>-5.1100000000000003</c:v>
                </c:pt>
                <c:pt idx="7373">
                  <c:v>-4.8899999999999997</c:v>
                </c:pt>
                <c:pt idx="7374">
                  <c:v>-4.83</c:v>
                </c:pt>
                <c:pt idx="7375">
                  <c:v>-4.5</c:v>
                </c:pt>
                <c:pt idx="7376">
                  <c:v>-4.17</c:v>
                </c:pt>
                <c:pt idx="7377">
                  <c:v>-3.86</c:v>
                </c:pt>
                <c:pt idx="7378">
                  <c:v>-3.64</c:v>
                </c:pt>
                <c:pt idx="7379">
                  <c:v>-3.54</c:v>
                </c:pt>
                <c:pt idx="7380">
                  <c:v>-3.46</c:v>
                </c:pt>
                <c:pt idx="7381">
                  <c:v>-3.42</c:v>
                </c:pt>
                <c:pt idx="7382">
                  <c:v>-3.48</c:v>
                </c:pt>
                <c:pt idx="7383">
                  <c:v>-3.11</c:v>
                </c:pt>
                <c:pt idx="7384">
                  <c:v>-2.7</c:v>
                </c:pt>
                <c:pt idx="7385">
                  <c:v>-2.42</c:v>
                </c:pt>
                <c:pt idx="7386">
                  <c:v>-2.2400000000000002</c:v>
                </c:pt>
                <c:pt idx="7387">
                  <c:v>-1.89</c:v>
                </c:pt>
                <c:pt idx="7388">
                  <c:v>-1.78</c:v>
                </c:pt>
                <c:pt idx="7389">
                  <c:v>-1.85</c:v>
                </c:pt>
                <c:pt idx="7390">
                  <c:v>-1.88</c:v>
                </c:pt>
                <c:pt idx="7391">
                  <c:v>-1.99</c:v>
                </c:pt>
                <c:pt idx="7392">
                  <c:v>-2.3199999999999998</c:v>
                </c:pt>
                <c:pt idx="7393">
                  <c:v>-2.44</c:v>
                </c:pt>
                <c:pt idx="7394">
                  <c:v>-2.2200000000000002</c:v>
                </c:pt>
                <c:pt idx="7395">
                  <c:v>-2.08</c:v>
                </c:pt>
                <c:pt idx="7396">
                  <c:v>-1.96</c:v>
                </c:pt>
                <c:pt idx="7397">
                  <c:v>-1.84</c:v>
                </c:pt>
                <c:pt idx="7398">
                  <c:v>-1.85</c:v>
                </c:pt>
                <c:pt idx="7399">
                  <c:v>-1.85</c:v>
                </c:pt>
                <c:pt idx="7400">
                  <c:v>-2.16</c:v>
                </c:pt>
                <c:pt idx="7401">
                  <c:v>-2.0299999999999998</c:v>
                </c:pt>
                <c:pt idx="7402">
                  <c:v>-1.87</c:v>
                </c:pt>
                <c:pt idx="7403">
                  <c:v>-1.52</c:v>
                </c:pt>
                <c:pt idx="7404">
                  <c:v>-1.32</c:v>
                </c:pt>
                <c:pt idx="7405">
                  <c:v>-1.22</c:v>
                </c:pt>
                <c:pt idx="7406">
                  <c:v>-1.33</c:v>
                </c:pt>
                <c:pt idx="7407">
                  <c:v>-1.36</c:v>
                </c:pt>
                <c:pt idx="7408">
                  <c:v>-1.44</c:v>
                </c:pt>
                <c:pt idx="7409">
                  <c:v>-1.39</c:v>
                </c:pt>
                <c:pt idx="7410">
                  <c:v>-1.31</c:v>
                </c:pt>
                <c:pt idx="7411">
                  <c:v>-1.46</c:v>
                </c:pt>
                <c:pt idx="7412">
                  <c:v>-1.54</c:v>
                </c:pt>
                <c:pt idx="7413">
                  <c:v>-1.47</c:v>
                </c:pt>
                <c:pt idx="7414">
                  <c:v>-1.39</c:v>
                </c:pt>
                <c:pt idx="7415">
                  <c:v>-1.3</c:v>
                </c:pt>
                <c:pt idx="7416">
                  <c:v>-1.25</c:v>
                </c:pt>
                <c:pt idx="7417">
                  <c:v>-1.41</c:v>
                </c:pt>
                <c:pt idx="7418">
                  <c:v>-1.35</c:v>
                </c:pt>
                <c:pt idx="7419">
                  <c:v>-1.1200000000000001</c:v>
                </c:pt>
                <c:pt idx="7420">
                  <c:v>-0.85</c:v>
                </c:pt>
                <c:pt idx="7421">
                  <c:v>-0.68</c:v>
                </c:pt>
                <c:pt idx="7422">
                  <c:v>-0.59</c:v>
                </c:pt>
                <c:pt idx="7423">
                  <c:v>-0.72</c:v>
                </c:pt>
                <c:pt idx="7424">
                  <c:v>-0.98</c:v>
                </c:pt>
                <c:pt idx="7425">
                  <c:v>-1.1200000000000001</c:v>
                </c:pt>
                <c:pt idx="7426">
                  <c:v>-1.92</c:v>
                </c:pt>
                <c:pt idx="7427">
                  <c:v>-2.35</c:v>
                </c:pt>
                <c:pt idx="7428">
                  <c:v>-2.5299999999999998</c:v>
                </c:pt>
                <c:pt idx="7429">
                  <c:v>-2.44</c:v>
                </c:pt>
                <c:pt idx="7430">
                  <c:v>-2.2200000000000002</c:v>
                </c:pt>
                <c:pt idx="7431">
                  <c:v>-2.88</c:v>
                </c:pt>
                <c:pt idx="7432">
                  <c:v>-3.59</c:v>
                </c:pt>
                <c:pt idx="7433">
                  <c:v>-4.63</c:v>
                </c:pt>
                <c:pt idx="7434">
                  <c:v>-5.22</c:v>
                </c:pt>
                <c:pt idx="7435">
                  <c:v>-5.43</c:v>
                </c:pt>
                <c:pt idx="7436">
                  <c:v>-5.32</c:v>
                </c:pt>
                <c:pt idx="7437">
                  <c:v>-4.62</c:v>
                </c:pt>
                <c:pt idx="7438">
                  <c:v>-4.8600000000000003</c:v>
                </c:pt>
                <c:pt idx="7439">
                  <c:v>-5.18</c:v>
                </c:pt>
                <c:pt idx="7440">
                  <c:v>-5.44</c:v>
                </c:pt>
                <c:pt idx="7441">
                  <c:v>-5.43</c:v>
                </c:pt>
                <c:pt idx="7442">
                  <c:v>-5.33</c:v>
                </c:pt>
                <c:pt idx="7443">
                  <c:v>-5.19</c:v>
                </c:pt>
                <c:pt idx="7444">
                  <c:v>-4.95</c:v>
                </c:pt>
                <c:pt idx="7445">
                  <c:v>-4.72</c:v>
                </c:pt>
                <c:pt idx="7446">
                  <c:v>-4.58</c:v>
                </c:pt>
                <c:pt idx="7447">
                  <c:v>-4.8499999999999996</c:v>
                </c:pt>
                <c:pt idx="7448">
                  <c:v>-4.9400000000000004</c:v>
                </c:pt>
                <c:pt idx="7449">
                  <c:v>-4.8099999999999996</c:v>
                </c:pt>
                <c:pt idx="7450">
                  <c:v>-4.67</c:v>
                </c:pt>
                <c:pt idx="7451">
                  <c:v>-4.6399999999999997</c:v>
                </c:pt>
                <c:pt idx="7452">
                  <c:v>-4.53</c:v>
                </c:pt>
                <c:pt idx="7453">
                  <c:v>-4.24</c:v>
                </c:pt>
                <c:pt idx="7454">
                  <c:v>-3.92</c:v>
                </c:pt>
                <c:pt idx="7455">
                  <c:v>-3.93</c:v>
                </c:pt>
                <c:pt idx="7456">
                  <c:v>-4.72</c:v>
                </c:pt>
                <c:pt idx="7457">
                  <c:v>-4.8499999999999996</c:v>
                </c:pt>
                <c:pt idx="7458">
                  <c:v>-4.54</c:v>
                </c:pt>
                <c:pt idx="7459">
                  <c:v>-4.13</c:v>
                </c:pt>
                <c:pt idx="7460">
                  <c:v>-4.49</c:v>
                </c:pt>
                <c:pt idx="7461">
                  <c:v>-4.88</c:v>
                </c:pt>
                <c:pt idx="7462">
                  <c:v>-4.91</c:v>
                </c:pt>
                <c:pt idx="7463">
                  <c:v>-4.97</c:v>
                </c:pt>
                <c:pt idx="7464">
                  <c:v>-4.68</c:v>
                </c:pt>
                <c:pt idx="7465">
                  <c:v>-4.4000000000000004</c:v>
                </c:pt>
                <c:pt idx="7466">
                  <c:v>-4.6500000000000004</c:v>
                </c:pt>
                <c:pt idx="7467">
                  <c:v>-4.82</c:v>
                </c:pt>
                <c:pt idx="7468">
                  <c:v>-4.82</c:v>
                </c:pt>
                <c:pt idx="7469">
                  <c:v>-4.5</c:v>
                </c:pt>
                <c:pt idx="7470">
                  <c:v>-4.5999999999999996</c:v>
                </c:pt>
                <c:pt idx="7471">
                  <c:v>-4.53</c:v>
                </c:pt>
                <c:pt idx="7472">
                  <c:v>-4.33</c:v>
                </c:pt>
                <c:pt idx="7473">
                  <c:v>-4.0199999999999996</c:v>
                </c:pt>
                <c:pt idx="7474">
                  <c:v>-3.63</c:v>
                </c:pt>
                <c:pt idx="7475">
                  <c:v>-3.57</c:v>
                </c:pt>
                <c:pt idx="7476">
                  <c:v>-4.13</c:v>
                </c:pt>
                <c:pt idx="7477">
                  <c:v>-4.43</c:v>
                </c:pt>
                <c:pt idx="7478">
                  <c:v>-4.38</c:v>
                </c:pt>
                <c:pt idx="7479">
                  <c:v>-4.24</c:v>
                </c:pt>
                <c:pt idx="7480">
                  <c:v>-4.32</c:v>
                </c:pt>
                <c:pt idx="7481">
                  <c:v>-4.1900000000000004</c:v>
                </c:pt>
                <c:pt idx="7482">
                  <c:v>-3.98</c:v>
                </c:pt>
                <c:pt idx="7483">
                  <c:v>-4.05</c:v>
                </c:pt>
                <c:pt idx="7484">
                  <c:v>-4.07</c:v>
                </c:pt>
                <c:pt idx="7485">
                  <c:v>-3.91</c:v>
                </c:pt>
                <c:pt idx="7486">
                  <c:v>-3.77</c:v>
                </c:pt>
                <c:pt idx="7487">
                  <c:v>-3.8</c:v>
                </c:pt>
                <c:pt idx="7488">
                  <c:v>-3.78</c:v>
                </c:pt>
                <c:pt idx="7489">
                  <c:v>-3.82</c:v>
                </c:pt>
                <c:pt idx="7490">
                  <c:v>-3.96</c:v>
                </c:pt>
                <c:pt idx="7491">
                  <c:v>-3.98</c:v>
                </c:pt>
                <c:pt idx="7492">
                  <c:v>-4.0599999999999996</c:v>
                </c:pt>
                <c:pt idx="7493">
                  <c:v>-3.99</c:v>
                </c:pt>
                <c:pt idx="7494">
                  <c:v>-4.16</c:v>
                </c:pt>
                <c:pt idx="7495">
                  <c:v>-4.47</c:v>
                </c:pt>
                <c:pt idx="7496">
                  <c:v>-4.47</c:v>
                </c:pt>
                <c:pt idx="7497">
                  <c:v>-4.49</c:v>
                </c:pt>
                <c:pt idx="7498">
                  <c:v>-4.38</c:v>
                </c:pt>
                <c:pt idx="7499">
                  <c:v>-4.28</c:v>
                </c:pt>
                <c:pt idx="7500">
                  <c:v>-4.2699999999999996</c:v>
                </c:pt>
                <c:pt idx="7501">
                  <c:v>-4.18</c:v>
                </c:pt>
                <c:pt idx="7502">
                  <c:v>-4.2300000000000004</c:v>
                </c:pt>
                <c:pt idx="7503">
                  <c:v>-3.96</c:v>
                </c:pt>
                <c:pt idx="7504">
                  <c:v>-3.6</c:v>
                </c:pt>
                <c:pt idx="7505">
                  <c:v>-3.35</c:v>
                </c:pt>
                <c:pt idx="7506">
                  <c:v>-3.3</c:v>
                </c:pt>
                <c:pt idx="7507">
                  <c:v>-3.11</c:v>
                </c:pt>
                <c:pt idx="7508">
                  <c:v>-3.62</c:v>
                </c:pt>
                <c:pt idx="7509">
                  <c:v>-4.09</c:v>
                </c:pt>
                <c:pt idx="7510">
                  <c:v>-4.28</c:v>
                </c:pt>
                <c:pt idx="7511">
                  <c:v>-3.82</c:v>
                </c:pt>
                <c:pt idx="7512">
                  <c:v>-3.4</c:v>
                </c:pt>
                <c:pt idx="7513">
                  <c:v>-3.96</c:v>
                </c:pt>
                <c:pt idx="7514">
                  <c:v>-4.1100000000000003</c:v>
                </c:pt>
                <c:pt idx="7515">
                  <c:v>-3.82</c:v>
                </c:pt>
                <c:pt idx="7516">
                  <c:v>-3.74</c:v>
                </c:pt>
                <c:pt idx="7517">
                  <c:v>-3.98</c:v>
                </c:pt>
                <c:pt idx="7518">
                  <c:v>-4.0999999999999996</c:v>
                </c:pt>
                <c:pt idx="7519">
                  <c:v>-4.3</c:v>
                </c:pt>
                <c:pt idx="7520">
                  <c:v>-4.3899999999999997</c:v>
                </c:pt>
                <c:pt idx="7521">
                  <c:v>-4.42</c:v>
                </c:pt>
                <c:pt idx="7522">
                  <c:v>-4.13</c:v>
                </c:pt>
                <c:pt idx="7523">
                  <c:v>-3.9</c:v>
                </c:pt>
                <c:pt idx="7524">
                  <c:v>-4.1900000000000004</c:v>
                </c:pt>
                <c:pt idx="7525">
                  <c:v>-3.98</c:v>
                </c:pt>
                <c:pt idx="7526">
                  <c:v>-4.0999999999999996</c:v>
                </c:pt>
                <c:pt idx="7527">
                  <c:v>-4.4800000000000004</c:v>
                </c:pt>
                <c:pt idx="7528">
                  <c:v>-4.62</c:v>
                </c:pt>
                <c:pt idx="7529">
                  <c:v>-4.54</c:v>
                </c:pt>
                <c:pt idx="7530">
                  <c:v>-4.54</c:v>
                </c:pt>
                <c:pt idx="7531">
                  <c:v>-4.3099999999999996</c:v>
                </c:pt>
                <c:pt idx="7532">
                  <c:v>-4.3899999999999997</c:v>
                </c:pt>
                <c:pt idx="7533">
                  <c:v>-4.6500000000000004</c:v>
                </c:pt>
                <c:pt idx="7534">
                  <c:v>-4.7</c:v>
                </c:pt>
                <c:pt idx="7535">
                  <c:v>-4.76</c:v>
                </c:pt>
                <c:pt idx="7536">
                  <c:v>-4.78</c:v>
                </c:pt>
                <c:pt idx="7537">
                  <c:v>-4.7699999999999996</c:v>
                </c:pt>
                <c:pt idx="7538">
                  <c:v>-4.79</c:v>
                </c:pt>
                <c:pt idx="7539">
                  <c:v>-4.76</c:v>
                </c:pt>
                <c:pt idx="7540">
                  <c:v>-4.45</c:v>
                </c:pt>
                <c:pt idx="7541">
                  <c:v>-4.05</c:v>
                </c:pt>
                <c:pt idx="7542">
                  <c:v>-4.2</c:v>
                </c:pt>
                <c:pt idx="7543">
                  <c:v>-4.3899999999999997</c:v>
                </c:pt>
                <c:pt idx="7544">
                  <c:v>-4.72</c:v>
                </c:pt>
                <c:pt idx="7545">
                  <c:v>-4.8600000000000003</c:v>
                </c:pt>
                <c:pt idx="7546">
                  <c:v>-4.7300000000000004</c:v>
                </c:pt>
                <c:pt idx="7547">
                  <c:v>-4.93</c:v>
                </c:pt>
                <c:pt idx="7548">
                  <c:v>-4.53</c:v>
                </c:pt>
                <c:pt idx="7549">
                  <c:v>-4.3</c:v>
                </c:pt>
                <c:pt idx="7550">
                  <c:v>-4.22</c:v>
                </c:pt>
                <c:pt idx="7551">
                  <c:v>-3.98</c:v>
                </c:pt>
                <c:pt idx="7552">
                  <c:v>-4.34</c:v>
                </c:pt>
                <c:pt idx="7553">
                  <c:v>-4.46</c:v>
                </c:pt>
                <c:pt idx="7554">
                  <c:v>-4.3</c:v>
                </c:pt>
                <c:pt idx="7555">
                  <c:v>-4.3099999999999996</c:v>
                </c:pt>
                <c:pt idx="7556">
                  <c:v>-4.38</c:v>
                </c:pt>
                <c:pt idx="7557">
                  <c:v>-4.6500000000000004</c:v>
                </c:pt>
                <c:pt idx="7558">
                  <c:v>-4.9400000000000004</c:v>
                </c:pt>
                <c:pt idx="7559">
                  <c:v>-4.7699999999999996</c:v>
                </c:pt>
                <c:pt idx="7560">
                  <c:v>-4.6399999999999997</c:v>
                </c:pt>
                <c:pt idx="7561">
                  <c:v>-4.74</c:v>
                </c:pt>
                <c:pt idx="7562">
                  <c:v>-4.7</c:v>
                </c:pt>
                <c:pt idx="7563">
                  <c:v>-4.5199999999999996</c:v>
                </c:pt>
                <c:pt idx="7564">
                  <c:v>-4.3</c:v>
                </c:pt>
                <c:pt idx="7565">
                  <c:v>-4.18</c:v>
                </c:pt>
                <c:pt idx="7566">
                  <c:v>-4</c:v>
                </c:pt>
                <c:pt idx="7567">
                  <c:v>-3.86</c:v>
                </c:pt>
                <c:pt idx="7568">
                  <c:v>-3.78</c:v>
                </c:pt>
                <c:pt idx="7569">
                  <c:v>-3.59</c:v>
                </c:pt>
                <c:pt idx="7570">
                  <c:v>-3.59</c:v>
                </c:pt>
                <c:pt idx="7571">
                  <c:v>-3.74</c:v>
                </c:pt>
                <c:pt idx="7572">
                  <c:v>-3.82</c:v>
                </c:pt>
                <c:pt idx="7573">
                  <c:v>-3.74</c:v>
                </c:pt>
                <c:pt idx="7574">
                  <c:v>-3.77</c:v>
                </c:pt>
                <c:pt idx="7575">
                  <c:v>-3.56</c:v>
                </c:pt>
                <c:pt idx="7576">
                  <c:v>-3.29</c:v>
                </c:pt>
                <c:pt idx="7577">
                  <c:v>-3.21</c:v>
                </c:pt>
                <c:pt idx="7578">
                  <c:v>-3.35</c:v>
                </c:pt>
                <c:pt idx="7579">
                  <c:v>-3.67</c:v>
                </c:pt>
                <c:pt idx="7580">
                  <c:v>-3.69</c:v>
                </c:pt>
                <c:pt idx="7581">
                  <c:v>-3.85</c:v>
                </c:pt>
                <c:pt idx="7582">
                  <c:v>-4.12</c:v>
                </c:pt>
                <c:pt idx="7583">
                  <c:v>-4.2300000000000004</c:v>
                </c:pt>
                <c:pt idx="7584">
                  <c:v>-4.2300000000000004</c:v>
                </c:pt>
                <c:pt idx="7585">
                  <c:v>-4.3099999999999996</c:v>
                </c:pt>
                <c:pt idx="7586">
                  <c:v>-4.2699999999999996</c:v>
                </c:pt>
                <c:pt idx="7587">
                  <c:v>-4.2699999999999996</c:v>
                </c:pt>
                <c:pt idx="7588">
                  <c:v>-3.95</c:v>
                </c:pt>
                <c:pt idx="7589">
                  <c:v>-4.22</c:v>
                </c:pt>
                <c:pt idx="7590">
                  <c:v>-4.43</c:v>
                </c:pt>
                <c:pt idx="7591">
                  <c:v>-4.59</c:v>
                </c:pt>
                <c:pt idx="7592">
                  <c:v>-4.4400000000000004</c:v>
                </c:pt>
                <c:pt idx="7593">
                  <c:v>-4.47</c:v>
                </c:pt>
                <c:pt idx="7594">
                  <c:v>-4.4000000000000004</c:v>
                </c:pt>
                <c:pt idx="7595">
                  <c:v>-4.33</c:v>
                </c:pt>
                <c:pt idx="7596">
                  <c:v>-4.3899999999999997</c:v>
                </c:pt>
                <c:pt idx="7597">
                  <c:v>-4.3099999999999996</c:v>
                </c:pt>
                <c:pt idx="7598">
                  <c:v>-4.21</c:v>
                </c:pt>
                <c:pt idx="7599">
                  <c:v>-4.12</c:v>
                </c:pt>
                <c:pt idx="7600">
                  <c:v>-4.26</c:v>
                </c:pt>
                <c:pt idx="7601">
                  <c:v>-4.55</c:v>
                </c:pt>
                <c:pt idx="7602">
                  <c:v>-4.57</c:v>
                </c:pt>
                <c:pt idx="7603">
                  <c:v>-4.3600000000000003</c:v>
                </c:pt>
                <c:pt idx="7604">
                  <c:v>-3.99</c:v>
                </c:pt>
                <c:pt idx="7605">
                  <c:v>-3.92</c:v>
                </c:pt>
                <c:pt idx="7606">
                  <c:v>-3.95</c:v>
                </c:pt>
                <c:pt idx="7607">
                  <c:v>-4.01</c:v>
                </c:pt>
                <c:pt idx="7608">
                  <c:v>-4.25</c:v>
                </c:pt>
                <c:pt idx="7609">
                  <c:v>-4.3499999999999996</c:v>
                </c:pt>
                <c:pt idx="7610">
                  <c:v>-4.37</c:v>
                </c:pt>
                <c:pt idx="7611">
                  <c:v>-4.21</c:v>
                </c:pt>
                <c:pt idx="7612">
                  <c:v>-4.1900000000000004</c:v>
                </c:pt>
                <c:pt idx="7613">
                  <c:v>-4.21</c:v>
                </c:pt>
                <c:pt idx="7614">
                  <c:v>-4.03</c:v>
                </c:pt>
                <c:pt idx="7615">
                  <c:v>-4.26</c:v>
                </c:pt>
                <c:pt idx="7616">
                  <c:v>-4.38</c:v>
                </c:pt>
                <c:pt idx="7617">
                  <c:v>-4.42</c:v>
                </c:pt>
                <c:pt idx="7618">
                  <c:v>-4.16</c:v>
                </c:pt>
                <c:pt idx="7619">
                  <c:v>-4</c:v>
                </c:pt>
                <c:pt idx="7620">
                  <c:v>-3.79</c:v>
                </c:pt>
                <c:pt idx="7621">
                  <c:v>-3.72</c:v>
                </c:pt>
                <c:pt idx="7622">
                  <c:v>-3.88</c:v>
                </c:pt>
                <c:pt idx="7623">
                  <c:v>-3.92</c:v>
                </c:pt>
                <c:pt idx="7624">
                  <c:v>-3.89</c:v>
                </c:pt>
                <c:pt idx="7625">
                  <c:v>-4.0999999999999996</c:v>
                </c:pt>
                <c:pt idx="7626">
                  <c:v>-4.3</c:v>
                </c:pt>
                <c:pt idx="7627">
                  <c:v>-4.16</c:v>
                </c:pt>
                <c:pt idx="7628">
                  <c:v>-3.99</c:v>
                </c:pt>
                <c:pt idx="7629">
                  <c:v>-3.92</c:v>
                </c:pt>
                <c:pt idx="7630">
                  <c:v>-4.08</c:v>
                </c:pt>
                <c:pt idx="7631">
                  <c:v>-4.01</c:v>
                </c:pt>
                <c:pt idx="7632">
                  <c:v>-3.95</c:v>
                </c:pt>
                <c:pt idx="7633">
                  <c:v>-3.73</c:v>
                </c:pt>
                <c:pt idx="7634">
                  <c:v>-3.07</c:v>
                </c:pt>
                <c:pt idx="7635">
                  <c:v>-2.35</c:v>
                </c:pt>
                <c:pt idx="7636">
                  <c:v>-2.2200000000000002</c:v>
                </c:pt>
                <c:pt idx="7637">
                  <c:v>-2.15</c:v>
                </c:pt>
                <c:pt idx="7638">
                  <c:v>-2.2799999999999998</c:v>
                </c:pt>
                <c:pt idx="7639">
                  <c:v>-3.06</c:v>
                </c:pt>
                <c:pt idx="7640">
                  <c:v>-3.57</c:v>
                </c:pt>
                <c:pt idx="7641">
                  <c:v>-3.17</c:v>
                </c:pt>
                <c:pt idx="7642">
                  <c:v>-3.57</c:v>
                </c:pt>
                <c:pt idx="7643">
                  <c:v>-3.96</c:v>
                </c:pt>
                <c:pt idx="7644">
                  <c:v>-3.55</c:v>
                </c:pt>
                <c:pt idx="7645">
                  <c:v>-3.75</c:v>
                </c:pt>
                <c:pt idx="7646">
                  <c:v>-4.04</c:v>
                </c:pt>
                <c:pt idx="7647">
                  <c:v>-4.6399999999999997</c:v>
                </c:pt>
                <c:pt idx="7648">
                  <c:v>-4.76</c:v>
                </c:pt>
                <c:pt idx="7649">
                  <c:v>-4.55</c:v>
                </c:pt>
                <c:pt idx="7650">
                  <c:v>-4.41</c:v>
                </c:pt>
                <c:pt idx="7651">
                  <c:v>-4.41</c:v>
                </c:pt>
                <c:pt idx="7652">
                  <c:v>-4.34</c:v>
                </c:pt>
                <c:pt idx="7653">
                  <c:v>-4.42</c:v>
                </c:pt>
                <c:pt idx="7654">
                  <c:v>-4.3</c:v>
                </c:pt>
                <c:pt idx="7655">
                  <c:v>-4.0599999999999996</c:v>
                </c:pt>
                <c:pt idx="7656">
                  <c:v>-3.74</c:v>
                </c:pt>
                <c:pt idx="7657">
                  <c:v>-3.57</c:v>
                </c:pt>
                <c:pt idx="7658">
                  <c:v>-3.66</c:v>
                </c:pt>
                <c:pt idx="7659">
                  <c:v>-3.99</c:v>
                </c:pt>
                <c:pt idx="7660">
                  <c:v>-4.04</c:v>
                </c:pt>
                <c:pt idx="7661">
                  <c:v>-4.08</c:v>
                </c:pt>
                <c:pt idx="7662">
                  <c:v>-4.21</c:v>
                </c:pt>
                <c:pt idx="7663">
                  <c:v>-4.3099999999999996</c:v>
                </c:pt>
                <c:pt idx="7664">
                  <c:v>-4.1900000000000004</c:v>
                </c:pt>
                <c:pt idx="7665">
                  <c:v>-3.84</c:v>
                </c:pt>
                <c:pt idx="7666">
                  <c:v>-3.51</c:v>
                </c:pt>
                <c:pt idx="7667">
                  <c:v>-3.27</c:v>
                </c:pt>
                <c:pt idx="7668">
                  <c:v>-3.38</c:v>
                </c:pt>
                <c:pt idx="7669">
                  <c:v>-3.53</c:v>
                </c:pt>
                <c:pt idx="7670">
                  <c:v>-4.0999999999999996</c:v>
                </c:pt>
                <c:pt idx="7671">
                  <c:v>-4.18</c:v>
                </c:pt>
                <c:pt idx="7672">
                  <c:v>-4.1500000000000004</c:v>
                </c:pt>
                <c:pt idx="7673">
                  <c:v>-4.25</c:v>
                </c:pt>
                <c:pt idx="7674">
                  <c:v>-3.78</c:v>
                </c:pt>
                <c:pt idx="7675">
                  <c:v>-3.34</c:v>
                </c:pt>
                <c:pt idx="7676">
                  <c:v>-3.78</c:v>
                </c:pt>
                <c:pt idx="7677">
                  <c:v>-4.38</c:v>
                </c:pt>
                <c:pt idx="7678">
                  <c:v>-4.5199999999999996</c:v>
                </c:pt>
                <c:pt idx="7679">
                  <c:v>-4.7699999999999996</c:v>
                </c:pt>
                <c:pt idx="7680">
                  <c:v>-5.12</c:v>
                </c:pt>
                <c:pt idx="7681">
                  <c:v>-5</c:v>
                </c:pt>
                <c:pt idx="7682">
                  <c:v>-4.8499999999999996</c:v>
                </c:pt>
                <c:pt idx="7683">
                  <c:v>-4.66</c:v>
                </c:pt>
                <c:pt idx="7684">
                  <c:v>-4.42</c:v>
                </c:pt>
                <c:pt idx="7685">
                  <c:v>-4.46</c:v>
                </c:pt>
                <c:pt idx="7686">
                  <c:v>-4.66</c:v>
                </c:pt>
                <c:pt idx="7687">
                  <c:v>-4.8099999999999996</c:v>
                </c:pt>
                <c:pt idx="7688">
                  <c:v>-4.87</c:v>
                </c:pt>
                <c:pt idx="7689">
                  <c:v>-4.9400000000000004</c:v>
                </c:pt>
                <c:pt idx="7690">
                  <c:v>-4.91</c:v>
                </c:pt>
                <c:pt idx="7691">
                  <c:v>-4.79</c:v>
                </c:pt>
                <c:pt idx="7692">
                  <c:v>-4.78</c:v>
                </c:pt>
                <c:pt idx="7693">
                  <c:v>-4.74</c:v>
                </c:pt>
                <c:pt idx="7694">
                  <c:v>-4.63</c:v>
                </c:pt>
                <c:pt idx="7695">
                  <c:v>-4.62</c:v>
                </c:pt>
                <c:pt idx="7696">
                  <c:v>-4.54</c:v>
                </c:pt>
                <c:pt idx="7697">
                  <c:v>-4.62</c:v>
                </c:pt>
                <c:pt idx="7698">
                  <c:v>-4.62</c:v>
                </c:pt>
                <c:pt idx="7699">
                  <c:v>-4.51</c:v>
                </c:pt>
                <c:pt idx="7700">
                  <c:v>-4.4000000000000004</c:v>
                </c:pt>
                <c:pt idx="7701">
                  <c:v>-4.3099999999999996</c:v>
                </c:pt>
                <c:pt idx="7702">
                  <c:v>-4.2</c:v>
                </c:pt>
                <c:pt idx="7703">
                  <c:v>-4.08</c:v>
                </c:pt>
                <c:pt idx="7704">
                  <c:v>-3.94</c:v>
                </c:pt>
                <c:pt idx="7705">
                  <c:v>-3.78</c:v>
                </c:pt>
                <c:pt idx="7706">
                  <c:v>-3.88</c:v>
                </c:pt>
                <c:pt idx="7707">
                  <c:v>-3.79</c:v>
                </c:pt>
                <c:pt idx="7708">
                  <c:v>-4.09</c:v>
                </c:pt>
                <c:pt idx="7709">
                  <c:v>-4.21</c:v>
                </c:pt>
                <c:pt idx="7710">
                  <c:v>-4.3600000000000003</c:v>
                </c:pt>
                <c:pt idx="7711">
                  <c:v>-4.2</c:v>
                </c:pt>
                <c:pt idx="7712">
                  <c:v>-4.29</c:v>
                </c:pt>
                <c:pt idx="7713">
                  <c:v>-4.24</c:v>
                </c:pt>
                <c:pt idx="7714">
                  <c:v>-4.1100000000000003</c:v>
                </c:pt>
                <c:pt idx="7715">
                  <c:v>-3.6</c:v>
                </c:pt>
                <c:pt idx="7716">
                  <c:v>-3.27</c:v>
                </c:pt>
                <c:pt idx="7717">
                  <c:v>-3.19</c:v>
                </c:pt>
                <c:pt idx="7718">
                  <c:v>-3.36</c:v>
                </c:pt>
                <c:pt idx="7719">
                  <c:v>-3.39</c:v>
                </c:pt>
                <c:pt idx="7720">
                  <c:v>-3.4</c:v>
                </c:pt>
                <c:pt idx="7721">
                  <c:v>-3.69</c:v>
                </c:pt>
                <c:pt idx="7722">
                  <c:v>-4.2300000000000004</c:v>
                </c:pt>
                <c:pt idx="7723">
                  <c:v>-4.29</c:v>
                </c:pt>
                <c:pt idx="7724">
                  <c:v>-4.29</c:v>
                </c:pt>
                <c:pt idx="7725">
                  <c:v>-4.0599999999999996</c:v>
                </c:pt>
                <c:pt idx="7726">
                  <c:v>-3.67</c:v>
                </c:pt>
                <c:pt idx="7727">
                  <c:v>-3.45</c:v>
                </c:pt>
                <c:pt idx="7728">
                  <c:v>-3.32</c:v>
                </c:pt>
                <c:pt idx="7729">
                  <c:v>-3.12</c:v>
                </c:pt>
                <c:pt idx="7730">
                  <c:v>-3</c:v>
                </c:pt>
                <c:pt idx="7731">
                  <c:v>-2.75</c:v>
                </c:pt>
                <c:pt idx="7732">
                  <c:v>-2.94</c:v>
                </c:pt>
                <c:pt idx="7733">
                  <c:v>-3.76</c:v>
                </c:pt>
                <c:pt idx="7734">
                  <c:v>-4.05</c:v>
                </c:pt>
                <c:pt idx="7735">
                  <c:v>-4.1900000000000004</c:v>
                </c:pt>
                <c:pt idx="7736">
                  <c:v>-4.38</c:v>
                </c:pt>
                <c:pt idx="7737">
                  <c:v>-4.21</c:v>
                </c:pt>
                <c:pt idx="7738">
                  <c:v>-3.9</c:v>
                </c:pt>
                <c:pt idx="7739">
                  <c:v>-3.61</c:v>
                </c:pt>
                <c:pt idx="7740">
                  <c:v>-3.66</c:v>
                </c:pt>
                <c:pt idx="7741">
                  <c:v>-4.18</c:v>
                </c:pt>
                <c:pt idx="7742">
                  <c:v>-4.1399999999999997</c:v>
                </c:pt>
                <c:pt idx="7743">
                  <c:v>-4.16</c:v>
                </c:pt>
                <c:pt idx="7744">
                  <c:v>-4.0999999999999996</c:v>
                </c:pt>
                <c:pt idx="7745">
                  <c:v>-3.69</c:v>
                </c:pt>
                <c:pt idx="7746">
                  <c:v>-3.89</c:v>
                </c:pt>
                <c:pt idx="7747">
                  <c:v>-3.92</c:v>
                </c:pt>
                <c:pt idx="7748">
                  <c:v>-4.18</c:v>
                </c:pt>
                <c:pt idx="7749">
                  <c:v>-4.42</c:v>
                </c:pt>
                <c:pt idx="7750">
                  <c:v>-5.0199999999999996</c:v>
                </c:pt>
                <c:pt idx="7751">
                  <c:v>-5.24</c:v>
                </c:pt>
                <c:pt idx="7752">
                  <c:v>-5.08</c:v>
                </c:pt>
                <c:pt idx="7753">
                  <c:v>-4.9800000000000004</c:v>
                </c:pt>
                <c:pt idx="7754">
                  <c:v>-5.07</c:v>
                </c:pt>
                <c:pt idx="7755">
                  <c:v>-5.0199999999999996</c:v>
                </c:pt>
                <c:pt idx="7756">
                  <c:v>-4.8</c:v>
                </c:pt>
                <c:pt idx="7757">
                  <c:v>-4.5599999999999996</c:v>
                </c:pt>
                <c:pt idx="7758">
                  <c:v>-4.08</c:v>
                </c:pt>
                <c:pt idx="7759">
                  <c:v>-3.83</c:v>
                </c:pt>
                <c:pt idx="7760">
                  <c:v>-3.95</c:v>
                </c:pt>
                <c:pt idx="7761">
                  <c:v>-4.3</c:v>
                </c:pt>
                <c:pt idx="7762">
                  <c:v>-4.2699999999999996</c:v>
                </c:pt>
                <c:pt idx="7763">
                  <c:v>-3.81</c:v>
                </c:pt>
                <c:pt idx="7764">
                  <c:v>-4.07</c:v>
                </c:pt>
                <c:pt idx="7765">
                  <c:v>-4.0599999999999996</c:v>
                </c:pt>
                <c:pt idx="7766">
                  <c:v>-4.2300000000000004</c:v>
                </c:pt>
                <c:pt idx="7767">
                  <c:v>-4.59</c:v>
                </c:pt>
                <c:pt idx="7768">
                  <c:v>-4.91</c:v>
                </c:pt>
                <c:pt idx="7769">
                  <c:v>-4.78</c:v>
                </c:pt>
                <c:pt idx="7770">
                  <c:v>-4.71</c:v>
                </c:pt>
                <c:pt idx="7771">
                  <c:v>-4.91</c:v>
                </c:pt>
                <c:pt idx="7772">
                  <c:v>-5.3</c:v>
                </c:pt>
                <c:pt idx="7773">
                  <c:v>-5.32</c:v>
                </c:pt>
                <c:pt idx="7774">
                  <c:v>-5</c:v>
                </c:pt>
                <c:pt idx="7775">
                  <c:v>-4.59</c:v>
                </c:pt>
                <c:pt idx="7776">
                  <c:v>-4.5</c:v>
                </c:pt>
                <c:pt idx="7777">
                  <c:v>-4.49</c:v>
                </c:pt>
                <c:pt idx="7778">
                  <c:v>-4.49</c:v>
                </c:pt>
                <c:pt idx="7779">
                  <c:v>-4.53</c:v>
                </c:pt>
                <c:pt idx="7780">
                  <c:v>-4.43</c:v>
                </c:pt>
                <c:pt idx="7781">
                  <c:v>-4.16</c:v>
                </c:pt>
                <c:pt idx="7782">
                  <c:v>-4.01</c:v>
                </c:pt>
                <c:pt idx="7783">
                  <c:v>-4.25</c:v>
                </c:pt>
                <c:pt idx="7784">
                  <c:v>-4.3899999999999997</c:v>
                </c:pt>
                <c:pt idx="7785">
                  <c:v>-4.2300000000000004</c:v>
                </c:pt>
                <c:pt idx="7786">
                  <c:v>-4.13</c:v>
                </c:pt>
                <c:pt idx="7787">
                  <c:v>-4.13</c:v>
                </c:pt>
                <c:pt idx="7788">
                  <c:v>-4.0999999999999996</c:v>
                </c:pt>
                <c:pt idx="7789">
                  <c:v>-4.13</c:v>
                </c:pt>
                <c:pt idx="7790">
                  <c:v>-4.1399999999999997</c:v>
                </c:pt>
                <c:pt idx="7791">
                  <c:v>-4.2</c:v>
                </c:pt>
                <c:pt idx="7792">
                  <c:v>-4.46</c:v>
                </c:pt>
                <c:pt idx="7793">
                  <c:v>-4.93</c:v>
                </c:pt>
                <c:pt idx="7794">
                  <c:v>-5.15</c:v>
                </c:pt>
                <c:pt idx="7795">
                  <c:v>-4.91</c:v>
                </c:pt>
                <c:pt idx="7796">
                  <c:v>-4.68</c:v>
                </c:pt>
                <c:pt idx="7797">
                  <c:v>-4.3899999999999997</c:v>
                </c:pt>
                <c:pt idx="7798">
                  <c:v>-4.34</c:v>
                </c:pt>
                <c:pt idx="7799">
                  <c:v>-4.13</c:v>
                </c:pt>
                <c:pt idx="7800">
                  <c:v>-3.84</c:v>
                </c:pt>
                <c:pt idx="7801">
                  <c:v>-3.6</c:v>
                </c:pt>
                <c:pt idx="7802">
                  <c:v>-3.41</c:v>
                </c:pt>
                <c:pt idx="7803">
                  <c:v>-3.21</c:v>
                </c:pt>
                <c:pt idx="7804">
                  <c:v>-3.28</c:v>
                </c:pt>
                <c:pt idx="7805">
                  <c:v>-3.01</c:v>
                </c:pt>
                <c:pt idx="7806">
                  <c:v>-3.06</c:v>
                </c:pt>
                <c:pt idx="7807">
                  <c:v>-3.01</c:v>
                </c:pt>
                <c:pt idx="7808">
                  <c:v>-3.06</c:v>
                </c:pt>
                <c:pt idx="7809">
                  <c:v>-2.97</c:v>
                </c:pt>
                <c:pt idx="7810">
                  <c:v>-2.66</c:v>
                </c:pt>
                <c:pt idx="7811">
                  <c:v>-2.58</c:v>
                </c:pt>
                <c:pt idx="7812">
                  <c:v>-2.69</c:v>
                </c:pt>
                <c:pt idx="7813">
                  <c:v>-2.84</c:v>
                </c:pt>
                <c:pt idx="7814">
                  <c:v>-3.07</c:v>
                </c:pt>
                <c:pt idx="7815">
                  <c:v>-3.21</c:v>
                </c:pt>
                <c:pt idx="7816">
                  <c:v>-3.32</c:v>
                </c:pt>
                <c:pt idx="7817">
                  <c:v>-3.35</c:v>
                </c:pt>
                <c:pt idx="7818">
                  <c:v>-3.4</c:v>
                </c:pt>
                <c:pt idx="7819">
                  <c:v>-4.0999999999999996</c:v>
                </c:pt>
                <c:pt idx="7820">
                  <c:v>-4.07</c:v>
                </c:pt>
                <c:pt idx="7821">
                  <c:v>-4.01</c:v>
                </c:pt>
                <c:pt idx="7822">
                  <c:v>-3.81</c:v>
                </c:pt>
                <c:pt idx="7823">
                  <c:v>-3.59</c:v>
                </c:pt>
                <c:pt idx="7824">
                  <c:v>-3.29</c:v>
                </c:pt>
                <c:pt idx="7825">
                  <c:v>-3.09</c:v>
                </c:pt>
                <c:pt idx="7826">
                  <c:v>-2.9</c:v>
                </c:pt>
                <c:pt idx="7827">
                  <c:v>-2.5299999999999998</c:v>
                </c:pt>
                <c:pt idx="7828">
                  <c:v>-2.79</c:v>
                </c:pt>
                <c:pt idx="7829">
                  <c:v>-3.25</c:v>
                </c:pt>
                <c:pt idx="7830">
                  <c:v>-3.53</c:v>
                </c:pt>
                <c:pt idx="7831">
                  <c:v>-3.74</c:v>
                </c:pt>
                <c:pt idx="7832">
                  <c:v>-3.82</c:v>
                </c:pt>
                <c:pt idx="7833">
                  <c:v>-3.93</c:v>
                </c:pt>
                <c:pt idx="7834">
                  <c:v>-3.92</c:v>
                </c:pt>
                <c:pt idx="7835">
                  <c:v>-3.99</c:v>
                </c:pt>
                <c:pt idx="7836">
                  <c:v>-3.85</c:v>
                </c:pt>
                <c:pt idx="7837">
                  <c:v>-3.91</c:v>
                </c:pt>
                <c:pt idx="7838">
                  <c:v>-4.22</c:v>
                </c:pt>
                <c:pt idx="7839">
                  <c:v>-4.1900000000000004</c:v>
                </c:pt>
                <c:pt idx="7840">
                  <c:v>-4.58</c:v>
                </c:pt>
                <c:pt idx="7841">
                  <c:v>-4.58</c:v>
                </c:pt>
                <c:pt idx="7842">
                  <c:v>-4.66</c:v>
                </c:pt>
                <c:pt idx="7843">
                  <c:v>-4.54</c:v>
                </c:pt>
                <c:pt idx="7844">
                  <c:v>-4.6100000000000003</c:v>
                </c:pt>
                <c:pt idx="7845">
                  <c:v>-4.6399999999999997</c:v>
                </c:pt>
                <c:pt idx="7846">
                  <c:v>-4.9800000000000004</c:v>
                </c:pt>
                <c:pt idx="7847">
                  <c:v>-4.8099999999999996</c:v>
                </c:pt>
                <c:pt idx="7848">
                  <c:v>-4.6399999999999997</c:v>
                </c:pt>
                <c:pt idx="7849">
                  <c:v>-4.4800000000000004</c:v>
                </c:pt>
                <c:pt idx="7850">
                  <c:v>-4.67</c:v>
                </c:pt>
                <c:pt idx="7851">
                  <c:v>-4.1100000000000003</c:v>
                </c:pt>
                <c:pt idx="7852">
                  <c:v>-3.07</c:v>
                </c:pt>
                <c:pt idx="7853">
                  <c:v>-2.88</c:v>
                </c:pt>
                <c:pt idx="7854">
                  <c:v>-3.72</c:v>
                </c:pt>
                <c:pt idx="7855">
                  <c:v>-3.92</c:v>
                </c:pt>
                <c:pt idx="7856">
                  <c:v>-3.81</c:v>
                </c:pt>
                <c:pt idx="7857">
                  <c:v>-3.71</c:v>
                </c:pt>
                <c:pt idx="7858">
                  <c:v>-3.67</c:v>
                </c:pt>
                <c:pt idx="7859">
                  <c:v>-3.43</c:v>
                </c:pt>
                <c:pt idx="7860">
                  <c:v>-3.33</c:v>
                </c:pt>
                <c:pt idx="7861">
                  <c:v>-3.37</c:v>
                </c:pt>
                <c:pt idx="7862">
                  <c:v>-3.27</c:v>
                </c:pt>
                <c:pt idx="7863">
                  <c:v>-3.13</c:v>
                </c:pt>
                <c:pt idx="7864">
                  <c:v>-3.07</c:v>
                </c:pt>
                <c:pt idx="7865">
                  <c:v>-3.07</c:v>
                </c:pt>
                <c:pt idx="7866">
                  <c:v>-3.05</c:v>
                </c:pt>
                <c:pt idx="7867">
                  <c:v>-3.62</c:v>
                </c:pt>
                <c:pt idx="7868">
                  <c:v>-3.87</c:v>
                </c:pt>
                <c:pt idx="7869">
                  <c:v>-4.29</c:v>
                </c:pt>
                <c:pt idx="7870">
                  <c:v>-4.4800000000000004</c:v>
                </c:pt>
                <c:pt idx="7871">
                  <c:v>-4.6100000000000003</c:v>
                </c:pt>
                <c:pt idx="7872">
                  <c:v>-4.6900000000000004</c:v>
                </c:pt>
                <c:pt idx="7873">
                  <c:v>-4.7300000000000004</c:v>
                </c:pt>
                <c:pt idx="7874">
                  <c:v>-4.49</c:v>
                </c:pt>
                <c:pt idx="7875">
                  <c:v>-4.0999999999999996</c:v>
                </c:pt>
                <c:pt idx="7876">
                  <c:v>-3.23</c:v>
                </c:pt>
                <c:pt idx="7877">
                  <c:v>-2.84</c:v>
                </c:pt>
                <c:pt idx="7878">
                  <c:v>-2.94</c:v>
                </c:pt>
                <c:pt idx="7879">
                  <c:v>-3.19</c:v>
                </c:pt>
                <c:pt idx="7880">
                  <c:v>-3.53</c:v>
                </c:pt>
                <c:pt idx="7881">
                  <c:v>-3.69</c:v>
                </c:pt>
                <c:pt idx="7882">
                  <c:v>-4.1100000000000003</c:v>
                </c:pt>
                <c:pt idx="7883">
                  <c:v>-4.4800000000000004</c:v>
                </c:pt>
                <c:pt idx="7884">
                  <c:v>-4.8600000000000003</c:v>
                </c:pt>
                <c:pt idx="7885">
                  <c:v>-4.5999999999999996</c:v>
                </c:pt>
                <c:pt idx="7886">
                  <c:v>-4.8899999999999997</c:v>
                </c:pt>
                <c:pt idx="7887">
                  <c:v>-4.91</c:v>
                </c:pt>
                <c:pt idx="7888">
                  <c:v>-4.63</c:v>
                </c:pt>
                <c:pt idx="7889">
                  <c:v>-4.34</c:v>
                </c:pt>
                <c:pt idx="7890">
                  <c:v>-4.34</c:v>
                </c:pt>
                <c:pt idx="7891">
                  <c:v>-4.1399999999999997</c:v>
                </c:pt>
                <c:pt idx="7892">
                  <c:v>-4.03</c:v>
                </c:pt>
                <c:pt idx="7893">
                  <c:v>-4.01</c:v>
                </c:pt>
                <c:pt idx="7894">
                  <c:v>-3.95</c:v>
                </c:pt>
                <c:pt idx="7895">
                  <c:v>-4.0999999999999996</c:v>
                </c:pt>
                <c:pt idx="7896">
                  <c:v>-4.1100000000000003</c:v>
                </c:pt>
                <c:pt idx="7897">
                  <c:v>-4.33</c:v>
                </c:pt>
                <c:pt idx="7898">
                  <c:v>-4.28</c:v>
                </c:pt>
                <c:pt idx="7899">
                  <c:v>-4.32</c:v>
                </c:pt>
                <c:pt idx="7900">
                  <c:v>-4.43</c:v>
                </c:pt>
                <c:pt idx="7901">
                  <c:v>-4.12</c:v>
                </c:pt>
                <c:pt idx="7902">
                  <c:v>-3.84</c:v>
                </c:pt>
                <c:pt idx="7903">
                  <c:v>-4.03</c:v>
                </c:pt>
                <c:pt idx="7904">
                  <c:v>-4.12</c:v>
                </c:pt>
                <c:pt idx="7905">
                  <c:v>-3.94</c:v>
                </c:pt>
                <c:pt idx="7906">
                  <c:v>-3.7</c:v>
                </c:pt>
                <c:pt idx="7907">
                  <c:v>-3.79</c:v>
                </c:pt>
                <c:pt idx="7908">
                  <c:v>-4.01</c:v>
                </c:pt>
                <c:pt idx="7909">
                  <c:v>-3.99</c:v>
                </c:pt>
                <c:pt idx="7910">
                  <c:v>-3.67</c:v>
                </c:pt>
                <c:pt idx="7911">
                  <c:v>-3.43</c:v>
                </c:pt>
                <c:pt idx="7912">
                  <c:v>-3.47</c:v>
                </c:pt>
                <c:pt idx="7913">
                  <c:v>-3.74</c:v>
                </c:pt>
                <c:pt idx="7914">
                  <c:v>-3.95</c:v>
                </c:pt>
                <c:pt idx="7915">
                  <c:v>-4.09</c:v>
                </c:pt>
                <c:pt idx="7916">
                  <c:v>-4.04</c:v>
                </c:pt>
                <c:pt idx="7917">
                  <c:v>-4.1399999999999997</c:v>
                </c:pt>
                <c:pt idx="7918">
                  <c:v>-3.91</c:v>
                </c:pt>
                <c:pt idx="7919">
                  <c:v>-3.93</c:v>
                </c:pt>
                <c:pt idx="7920">
                  <c:v>-4.09</c:v>
                </c:pt>
                <c:pt idx="7921">
                  <c:v>-4.4800000000000004</c:v>
                </c:pt>
                <c:pt idx="7922">
                  <c:v>-4.88</c:v>
                </c:pt>
                <c:pt idx="7923">
                  <c:v>-4.91</c:v>
                </c:pt>
                <c:pt idx="7924">
                  <c:v>-4.8099999999999996</c:v>
                </c:pt>
                <c:pt idx="7925">
                  <c:v>-4.8099999999999996</c:v>
                </c:pt>
                <c:pt idx="7926">
                  <c:v>-4.6100000000000003</c:v>
                </c:pt>
                <c:pt idx="7927">
                  <c:v>-4.7300000000000004</c:v>
                </c:pt>
                <c:pt idx="7928">
                  <c:v>-4.66</c:v>
                </c:pt>
                <c:pt idx="7929">
                  <c:v>-4.62</c:v>
                </c:pt>
                <c:pt idx="7930">
                  <c:v>-5.03</c:v>
                </c:pt>
                <c:pt idx="7931">
                  <c:v>-5.12</c:v>
                </c:pt>
                <c:pt idx="7932">
                  <c:v>-5.12</c:v>
                </c:pt>
                <c:pt idx="7933">
                  <c:v>-4.8499999999999996</c:v>
                </c:pt>
                <c:pt idx="7934">
                  <c:v>-4.54</c:v>
                </c:pt>
                <c:pt idx="7935">
                  <c:v>-4.1500000000000004</c:v>
                </c:pt>
                <c:pt idx="7936">
                  <c:v>-4</c:v>
                </c:pt>
                <c:pt idx="7937">
                  <c:v>-4.2300000000000004</c:v>
                </c:pt>
                <c:pt idx="7938">
                  <c:v>-4.38</c:v>
                </c:pt>
                <c:pt idx="7939">
                  <c:v>-4.3899999999999997</c:v>
                </c:pt>
                <c:pt idx="7940">
                  <c:v>-4.4400000000000004</c:v>
                </c:pt>
                <c:pt idx="7941">
                  <c:v>-4.29</c:v>
                </c:pt>
                <c:pt idx="7942">
                  <c:v>-4.3</c:v>
                </c:pt>
                <c:pt idx="7943">
                  <c:v>-4.26</c:v>
                </c:pt>
                <c:pt idx="7944">
                  <c:v>-4.1100000000000003</c:v>
                </c:pt>
                <c:pt idx="7945">
                  <c:v>-3.98</c:v>
                </c:pt>
                <c:pt idx="7946">
                  <c:v>-3.95</c:v>
                </c:pt>
                <c:pt idx="7947">
                  <c:v>-4.0199999999999996</c:v>
                </c:pt>
                <c:pt idx="7948">
                  <c:v>-4.0599999999999996</c:v>
                </c:pt>
                <c:pt idx="7949">
                  <c:v>-3.81</c:v>
                </c:pt>
                <c:pt idx="7950">
                  <c:v>-3.53</c:v>
                </c:pt>
                <c:pt idx="7951">
                  <c:v>-3.75</c:v>
                </c:pt>
                <c:pt idx="7952">
                  <c:v>-4.3600000000000003</c:v>
                </c:pt>
                <c:pt idx="7953">
                  <c:v>-4.8</c:v>
                </c:pt>
                <c:pt idx="7954">
                  <c:v>-5.09</c:v>
                </c:pt>
                <c:pt idx="7955">
                  <c:v>-5.04</c:v>
                </c:pt>
                <c:pt idx="7956">
                  <c:v>-4.6399999999999997</c:v>
                </c:pt>
                <c:pt idx="7957">
                  <c:v>-4.93</c:v>
                </c:pt>
                <c:pt idx="7958">
                  <c:v>-4.8899999999999997</c:v>
                </c:pt>
                <c:pt idx="7959">
                  <c:v>-4.9400000000000004</c:v>
                </c:pt>
                <c:pt idx="7960">
                  <c:v>-5.01</c:v>
                </c:pt>
                <c:pt idx="7961">
                  <c:v>-5.03</c:v>
                </c:pt>
                <c:pt idx="7962">
                  <c:v>-4.8499999999999996</c:v>
                </c:pt>
                <c:pt idx="7963">
                  <c:v>-4.8600000000000003</c:v>
                </c:pt>
                <c:pt idx="7964">
                  <c:v>-4.7699999999999996</c:v>
                </c:pt>
                <c:pt idx="7965">
                  <c:v>-4.76</c:v>
                </c:pt>
                <c:pt idx="7966">
                  <c:v>-4.8600000000000003</c:v>
                </c:pt>
                <c:pt idx="7967">
                  <c:v>-4.9400000000000004</c:v>
                </c:pt>
                <c:pt idx="7968">
                  <c:v>-4.87</c:v>
                </c:pt>
                <c:pt idx="7969">
                  <c:v>-4.62</c:v>
                </c:pt>
                <c:pt idx="7970">
                  <c:v>-4.6100000000000003</c:v>
                </c:pt>
                <c:pt idx="7971">
                  <c:v>-4.8600000000000003</c:v>
                </c:pt>
                <c:pt idx="7972">
                  <c:v>-4.8499999999999996</c:v>
                </c:pt>
                <c:pt idx="7973">
                  <c:v>-4.57</c:v>
                </c:pt>
                <c:pt idx="7974">
                  <c:v>-4.5599999999999996</c:v>
                </c:pt>
                <c:pt idx="7975">
                  <c:v>-4.74</c:v>
                </c:pt>
                <c:pt idx="7976">
                  <c:v>-4.6900000000000004</c:v>
                </c:pt>
                <c:pt idx="7977">
                  <c:v>-4.63</c:v>
                </c:pt>
                <c:pt idx="7978">
                  <c:v>-4.4800000000000004</c:v>
                </c:pt>
                <c:pt idx="7979">
                  <c:v>-4.43</c:v>
                </c:pt>
                <c:pt idx="7980">
                  <c:v>-4.53</c:v>
                </c:pt>
                <c:pt idx="7981">
                  <c:v>-4.62</c:v>
                </c:pt>
                <c:pt idx="7982">
                  <c:v>-4.43</c:v>
                </c:pt>
                <c:pt idx="7983">
                  <c:v>-4.71</c:v>
                </c:pt>
                <c:pt idx="7984">
                  <c:v>-5.0199999999999996</c:v>
                </c:pt>
                <c:pt idx="7985">
                  <c:v>-4.7300000000000004</c:v>
                </c:pt>
                <c:pt idx="7986">
                  <c:v>-4.0599999999999996</c:v>
                </c:pt>
                <c:pt idx="7987">
                  <c:v>-3.62</c:v>
                </c:pt>
                <c:pt idx="7988">
                  <c:v>-3.62</c:v>
                </c:pt>
                <c:pt idx="7989">
                  <c:v>-4</c:v>
                </c:pt>
                <c:pt idx="7990">
                  <c:v>-4.29</c:v>
                </c:pt>
                <c:pt idx="7991">
                  <c:v>-4.46</c:v>
                </c:pt>
                <c:pt idx="7992">
                  <c:v>-4.72</c:v>
                </c:pt>
                <c:pt idx="7993">
                  <c:v>-4.8899999999999997</c:v>
                </c:pt>
                <c:pt idx="7994">
                  <c:v>-5.0999999999999996</c:v>
                </c:pt>
                <c:pt idx="7995">
                  <c:v>-5.21</c:v>
                </c:pt>
                <c:pt idx="7996">
                  <c:v>-5.19</c:v>
                </c:pt>
                <c:pt idx="7997">
                  <c:v>-5.13</c:v>
                </c:pt>
                <c:pt idx="7998">
                  <c:v>-4.97</c:v>
                </c:pt>
                <c:pt idx="7999">
                  <c:v>-4.7300000000000004</c:v>
                </c:pt>
                <c:pt idx="8000">
                  <c:v>-4.6100000000000003</c:v>
                </c:pt>
                <c:pt idx="8001">
                  <c:v>-4.51</c:v>
                </c:pt>
                <c:pt idx="8002">
                  <c:v>-4.42</c:v>
                </c:pt>
                <c:pt idx="8003">
                  <c:v>-4.3099999999999996</c:v>
                </c:pt>
                <c:pt idx="8004">
                  <c:v>-4.21</c:v>
                </c:pt>
                <c:pt idx="8005">
                  <c:v>-4.08</c:v>
                </c:pt>
                <c:pt idx="8006">
                  <c:v>-4.16</c:v>
                </c:pt>
                <c:pt idx="8007">
                  <c:v>-4.29</c:v>
                </c:pt>
                <c:pt idx="8008">
                  <c:v>-4.16</c:v>
                </c:pt>
                <c:pt idx="8009">
                  <c:v>-4.05</c:v>
                </c:pt>
                <c:pt idx="8010">
                  <c:v>-3.95</c:v>
                </c:pt>
                <c:pt idx="8011">
                  <c:v>-3.82</c:v>
                </c:pt>
                <c:pt idx="8012">
                  <c:v>-3.77</c:v>
                </c:pt>
                <c:pt idx="8013">
                  <c:v>-3.63</c:v>
                </c:pt>
                <c:pt idx="8014">
                  <c:v>-3.55</c:v>
                </c:pt>
                <c:pt idx="8015">
                  <c:v>-3.43</c:v>
                </c:pt>
                <c:pt idx="8016">
                  <c:v>-3.32</c:v>
                </c:pt>
                <c:pt idx="8017">
                  <c:v>-3.27</c:v>
                </c:pt>
                <c:pt idx="8018">
                  <c:v>-3.14</c:v>
                </c:pt>
                <c:pt idx="8019">
                  <c:v>-3.08</c:v>
                </c:pt>
                <c:pt idx="8020">
                  <c:v>-3.07</c:v>
                </c:pt>
                <c:pt idx="8021">
                  <c:v>-3.02</c:v>
                </c:pt>
                <c:pt idx="8022">
                  <c:v>-2.95</c:v>
                </c:pt>
                <c:pt idx="8023">
                  <c:v>-2.94</c:v>
                </c:pt>
                <c:pt idx="8024">
                  <c:v>-2.83</c:v>
                </c:pt>
                <c:pt idx="8025">
                  <c:v>-2.83</c:v>
                </c:pt>
                <c:pt idx="8026">
                  <c:v>-2.96</c:v>
                </c:pt>
                <c:pt idx="8027">
                  <c:v>-2.86</c:v>
                </c:pt>
                <c:pt idx="8028">
                  <c:v>-3.16</c:v>
                </c:pt>
                <c:pt idx="8029">
                  <c:v>-3.51</c:v>
                </c:pt>
                <c:pt idx="8030">
                  <c:v>-3.63</c:v>
                </c:pt>
                <c:pt idx="8031">
                  <c:v>-3.87</c:v>
                </c:pt>
                <c:pt idx="8032">
                  <c:v>-4.0599999999999996</c:v>
                </c:pt>
                <c:pt idx="8033">
                  <c:v>-3.99</c:v>
                </c:pt>
                <c:pt idx="8034">
                  <c:v>-4.17</c:v>
                </c:pt>
                <c:pt idx="8035">
                  <c:v>-4.21</c:v>
                </c:pt>
                <c:pt idx="8036">
                  <c:v>-4.17</c:v>
                </c:pt>
                <c:pt idx="8037">
                  <c:v>-4.3099999999999996</c:v>
                </c:pt>
                <c:pt idx="8038">
                  <c:v>-4.24</c:v>
                </c:pt>
                <c:pt idx="8039">
                  <c:v>-4.18</c:v>
                </c:pt>
                <c:pt idx="8040">
                  <c:v>-4.4000000000000004</c:v>
                </c:pt>
                <c:pt idx="8041">
                  <c:v>-4.12</c:v>
                </c:pt>
                <c:pt idx="8042">
                  <c:v>-4.1500000000000004</c:v>
                </c:pt>
                <c:pt idx="8043">
                  <c:v>-4.24</c:v>
                </c:pt>
                <c:pt idx="8044">
                  <c:v>-4.4400000000000004</c:v>
                </c:pt>
                <c:pt idx="8045">
                  <c:v>-4.54</c:v>
                </c:pt>
                <c:pt idx="8046">
                  <c:v>-4.6900000000000004</c:v>
                </c:pt>
                <c:pt idx="8047">
                  <c:v>-4.76</c:v>
                </c:pt>
                <c:pt idx="8048">
                  <c:v>-4.8499999999999996</c:v>
                </c:pt>
                <c:pt idx="8049">
                  <c:v>-4.6100000000000003</c:v>
                </c:pt>
                <c:pt idx="8050">
                  <c:v>-4.3499999999999996</c:v>
                </c:pt>
                <c:pt idx="8051">
                  <c:v>-4.24</c:v>
                </c:pt>
                <c:pt idx="8052">
                  <c:v>-4.0599999999999996</c:v>
                </c:pt>
                <c:pt idx="8053">
                  <c:v>-3.91</c:v>
                </c:pt>
                <c:pt idx="8054">
                  <c:v>-3.82</c:v>
                </c:pt>
                <c:pt idx="8055">
                  <c:v>-3.79</c:v>
                </c:pt>
                <c:pt idx="8056">
                  <c:v>-3.73</c:v>
                </c:pt>
                <c:pt idx="8057">
                  <c:v>-3.78</c:v>
                </c:pt>
                <c:pt idx="8058">
                  <c:v>-3.83</c:v>
                </c:pt>
                <c:pt idx="8059">
                  <c:v>-3.98</c:v>
                </c:pt>
                <c:pt idx="8060">
                  <c:v>-4.34</c:v>
                </c:pt>
                <c:pt idx="8061">
                  <c:v>-4.4400000000000004</c:v>
                </c:pt>
                <c:pt idx="8062">
                  <c:v>-4.28</c:v>
                </c:pt>
                <c:pt idx="8063">
                  <c:v>-4.09</c:v>
                </c:pt>
                <c:pt idx="8064">
                  <c:v>-3.83</c:v>
                </c:pt>
                <c:pt idx="8065">
                  <c:v>-3.78</c:v>
                </c:pt>
                <c:pt idx="8066">
                  <c:v>-3.56</c:v>
                </c:pt>
                <c:pt idx="8067">
                  <c:v>-3.57</c:v>
                </c:pt>
                <c:pt idx="8068">
                  <c:v>-4.3099999999999996</c:v>
                </c:pt>
                <c:pt idx="8069">
                  <c:v>-4.58</c:v>
                </c:pt>
                <c:pt idx="8070">
                  <c:v>-4.83</c:v>
                </c:pt>
                <c:pt idx="8071">
                  <c:v>-4.95</c:v>
                </c:pt>
                <c:pt idx="8072">
                  <c:v>-5.01</c:v>
                </c:pt>
                <c:pt idx="8073">
                  <c:v>-5.05</c:v>
                </c:pt>
                <c:pt idx="8074">
                  <c:v>-4.96</c:v>
                </c:pt>
                <c:pt idx="8075">
                  <c:v>-4.6500000000000004</c:v>
                </c:pt>
                <c:pt idx="8076">
                  <c:v>-4.45</c:v>
                </c:pt>
                <c:pt idx="8077">
                  <c:v>-4.3899999999999997</c:v>
                </c:pt>
                <c:pt idx="8078">
                  <c:v>-4.5599999999999996</c:v>
                </c:pt>
                <c:pt idx="8079">
                  <c:v>-4.3499999999999996</c:v>
                </c:pt>
                <c:pt idx="8080">
                  <c:v>-4.22</c:v>
                </c:pt>
                <c:pt idx="8081">
                  <c:v>-4.28</c:v>
                </c:pt>
                <c:pt idx="8082">
                  <c:v>-4.37</c:v>
                </c:pt>
                <c:pt idx="8083">
                  <c:v>-4.54</c:v>
                </c:pt>
                <c:pt idx="8084">
                  <c:v>-4.6900000000000004</c:v>
                </c:pt>
                <c:pt idx="8085">
                  <c:v>-4.51</c:v>
                </c:pt>
                <c:pt idx="8086">
                  <c:v>-4.3499999999999996</c:v>
                </c:pt>
                <c:pt idx="8087">
                  <c:v>-4.6900000000000004</c:v>
                </c:pt>
                <c:pt idx="8088">
                  <c:v>-4.84</c:v>
                </c:pt>
                <c:pt idx="8089">
                  <c:v>-5.0199999999999996</c:v>
                </c:pt>
                <c:pt idx="8090">
                  <c:v>-5.14</c:v>
                </c:pt>
                <c:pt idx="8091">
                  <c:v>-5.12</c:v>
                </c:pt>
                <c:pt idx="8092">
                  <c:v>-4.79</c:v>
                </c:pt>
                <c:pt idx="8093">
                  <c:v>-4.51</c:v>
                </c:pt>
                <c:pt idx="8094">
                  <c:v>-4.16</c:v>
                </c:pt>
                <c:pt idx="8095">
                  <c:v>-3.81</c:v>
                </c:pt>
                <c:pt idx="8096">
                  <c:v>-3.65</c:v>
                </c:pt>
                <c:pt idx="8097">
                  <c:v>-3.93</c:v>
                </c:pt>
                <c:pt idx="8098">
                  <c:v>-4.1500000000000004</c:v>
                </c:pt>
                <c:pt idx="8099">
                  <c:v>-4.5999999999999996</c:v>
                </c:pt>
                <c:pt idx="8100">
                  <c:v>-4.79</c:v>
                </c:pt>
                <c:pt idx="8101">
                  <c:v>-4.9400000000000004</c:v>
                </c:pt>
                <c:pt idx="8102">
                  <c:v>-5.15</c:v>
                </c:pt>
                <c:pt idx="8103">
                  <c:v>-5.2</c:v>
                </c:pt>
                <c:pt idx="8104">
                  <c:v>-5.2</c:v>
                </c:pt>
                <c:pt idx="8105">
                  <c:v>-5.09</c:v>
                </c:pt>
                <c:pt idx="8106">
                  <c:v>-5.03</c:v>
                </c:pt>
                <c:pt idx="8107">
                  <c:v>-4.84</c:v>
                </c:pt>
                <c:pt idx="8108">
                  <c:v>-4.7</c:v>
                </c:pt>
                <c:pt idx="8109">
                  <c:v>-4.51</c:v>
                </c:pt>
                <c:pt idx="8110">
                  <c:v>-4.16</c:v>
                </c:pt>
                <c:pt idx="8111">
                  <c:v>-3.97</c:v>
                </c:pt>
                <c:pt idx="8112">
                  <c:v>-3.79</c:v>
                </c:pt>
                <c:pt idx="8113">
                  <c:v>-3.76</c:v>
                </c:pt>
                <c:pt idx="8114">
                  <c:v>-3.78</c:v>
                </c:pt>
                <c:pt idx="8115">
                  <c:v>-3.79</c:v>
                </c:pt>
                <c:pt idx="8116">
                  <c:v>-4.0999999999999996</c:v>
                </c:pt>
                <c:pt idx="8117">
                  <c:v>-4.1500000000000004</c:v>
                </c:pt>
                <c:pt idx="8118">
                  <c:v>-4.2</c:v>
                </c:pt>
                <c:pt idx="8119">
                  <c:v>-4.0599999999999996</c:v>
                </c:pt>
                <c:pt idx="8120">
                  <c:v>-4.1100000000000003</c:v>
                </c:pt>
                <c:pt idx="8121">
                  <c:v>-4.07</c:v>
                </c:pt>
                <c:pt idx="8122">
                  <c:v>-4.08</c:v>
                </c:pt>
                <c:pt idx="8123">
                  <c:v>-3.98</c:v>
                </c:pt>
                <c:pt idx="8124">
                  <c:v>-3.85</c:v>
                </c:pt>
                <c:pt idx="8125">
                  <c:v>-3.71</c:v>
                </c:pt>
                <c:pt idx="8126">
                  <c:v>-3.56</c:v>
                </c:pt>
                <c:pt idx="8127">
                  <c:v>-3.76</c:v>
                </c:pt>
                <c:pt idx="8128">
                  <c:v>-4.01</c:v>
                </c:pt>
                <c:pt idx="8129">
                  <c:v>-4.07</c:v>
                </c:pt>
                <c:pt idx="8130">
                  <c:v>-4.04</c:v>
                </c:pt>
                <c:pt idx="8131">
                  <c:v>-4.2</c:v>
                </c:pt>
                <c:pt idx="8132">
                  <c:v>-4.46</c:v>
                </c:pt>
                <c:pt idx="8133">
                  <c:v>-4.55</c:v>
                </c:pt>
                <c:pt idx="8134">
                  <c:v>-4.66</c:v>
                </c:pt>
                <c:pt idx="8135">
                  <c:v>-4.76</c:v>
                </c:pt>
                <c:pt idx="8136">
                  <c:v>-4.54</c:v>
                </c:pt>
                <c:pt idx="8137">
                  <c:v>-4.08</c:v>
                </c:pt>
                <c:pt idx="8138">
                  <c:v>-3.82</c:v>
                </c:pt>
                <c:pt idx="8139">
                  <c:v>-4.09</c:v>
                </c:pt>
                <c:pt idx="8140">
                  <c:v>-4.42</c:v>
                </c:pt>
                <c:pt idx="8141">
                  <c:v>-4.71</c:v>
                </c:pt>
                <c:pt idx="8142">
                  <c:v>-4.97</c:v>
                </c:pt>
                <c:pt idx="8143">
                  <c:v>-5.07</c:v>
                </c:pt>
                <c:pt idx="8144">
                  <c:v>-4.99</c:v>
                </c:pt>
                <c:pt idx="8145">
                  <c:v>-4.66</c:v>
                </c:pt>
                <c:pt idx="8146">
                  <c:v>-4.16</c:v>
                </c:pt>
                <c:pt idx="8147">
                  <c:v>-3.84</c:v>
                </c:pt>
                <c:pt idx="8148">
                  <c:v>-3.7</c:v>
                </c:pt>
                <c:pt idx="8149">
                  <c:v>-3.55</c:v>
                </c:pt>
                <c:pt idx="8150">
                  <c:v>-3.51</c:v>
                </c:pt>
                <c:pt idx="8151">
                  <c:v>-3.55</c:v>
                </c:pt>
                <c:pt idx="8152">
                  <c:v>-3.4</c:v>
                </c:pt>
                <c:pt idx="8153">
                  <c:v>-3.3</c:v>
                </c:pt>
                <c:pt idx="8154">
                  <c:v>-3.27</c:v>
                </c:pt>
                <c:pt idx="8155">
                  <c:v>-3.54</c:v>
                </c:pt>
                <c:pt idx="8156">
                  <c:v>-4.01</c:v>
                </c:pt>
                <c:pt idx="8157">
                  <c:v>-4.24</c:v>
                </c:pt>
                <c:pt idx="8158">
                  <c:v>-4.1900000000000004</c:v>
                </c:pt>
                <c:pt idx="8159">
                  <c:v>-4.1100000000000003</c:v>
                </c:pt>
                <c:pt idx="8160">
                  <c:v>-4.24</c:v>
                </c:pt>
                <c:pt idx="8161">
                  <c:v>-4.2699999999999996</c:v>
                </c:pt>
                <c:pt idx="8162">
                  <c:v>-4.3</c:v>
                </c:pt>
                <c:pt idx="8163">
                  <c:v>-4.3600000000000003</c:v>
                </c:pt>
                <c:pt idx="8164">
                  <c:v>-4.3099999999999996</c:v>
                </c:pt>
                <c:pt idx="8165">
                  <c:v>-4.1399999999999997</c:v>
                </c:pt>
                <c:pt idx="8166">
                  <c:v>-4.01</c:v>
                </c:pt>
                <c:pt idx="8167">
                  <c:v>-3.91</c:v>
                </c:pt>
                <c:pt idx="8168">
                  <c:v>-3.99</c:v>
                </c:pt>
                <c:pt idx="8169">
                  <c:v>-3.97</c:v>
                </c:pt>
                <c:pt idx="8170">
                  <c:v>-3.87</c:v>
                </c:pt>
                <c:pt idx="8171">
                  <c:v>-3.78</c:v>
                </c:pt>
                <c:pt idx="8172">
                  <c:v>-3.65</c:v>
                </c:pt>
                <c:pt idx="8173">
                  <c:v>-3.54</c:v>
                </c:pt>
                <c:pt idx="8174">
                  <c:v>-3.48</c:v>
                </c:pt>
                <c:pt idx="8175">
                  <c:v>-3.83</c:v>
                </c:pt>
                <c:pt idx="8176">
                  <c:v>-4.0599999999999996</c:v>
                </c:pt>
                <c:pt idx="8177">
                  <c:v>-3.98</c:v>
                </c:pt>
                <c:pt idx="8178">
                  <c:v>-4.03</c:v>
                </c:pt>
                <c:pt idx="8179">
                  <c:v>-4.0199999999999996</c:v>
                </c:pt>
                <c:pt idx="8180">
                  <c:v>-4.16</c:v>
                </c:pt>
                <c:pt idx="8181">
                  <c:v>-4.33</c:v>
                </c:pt>
                <c:pt idx="8182">
                  <c:v>-4.32</c:v>
                </c:pt>
                <c:pt idx="8183">
                  <c:v>-4.51</c:v>
                </c:pt>
                <c:pt idx="8184">
                  <c:v>-4.37</c:v>
                </c:pt>
                <c:pt idx="8185">
                  <c:v>-4.18</c:v>
                </c:pt>
                <c:pt idx="8186">
                  <c:v>-4.04</c:v>
                </c:pt>
                <c:pt idx="8187">
                  <c:v>-4.33</c:v>
                </c:pt>
                <c:pt idx="8188">
                  <c:v>-4.46</c:v>
                </c:pt>
                <c:pt idx="8189">
                  <c:v>-4.55</c:v>
                </c:pt>
                <c:pt idx="8190">
                  <c:v>-4.4400000000000004</c:v>
                </c:pt>
                <c:pt idx="8191">
                  <c:v>-4.2300000000000004</c:v>
                </c:pt>
                <c:pt idx="8192">
                  <c:v>-4.2699999999999996</c:v>
                </c:pt>
                <c:pt idx="8193">
                  <c:v>-4.38</c:v>
                </c:pt>
                <c:pt idx="8194">
                  <c:v>-4.3</c:v>
                </c:pt>
                <c:pt idx="8195">
                  <c:v>-4.26</c:v>
                </c:pt>
                <c:pt idx="8196">
                  <c:v>-4.1500000000000004</c:v>
                </c:pt>
                <c:pt idx="8197">
                  <c:v>-4.08</c:v>
                </c:pt>
                <c:pt idx="8198">
                  <c:v>-4.1100000000000003</c:v>
                </c:pt>
                <c:pt idx="8199">
                  <c:v>-4.07</c:v>
                </c:pt>
                <c:pt idx="8200">
                  <c:v>-3.98</c:v>
                </c:pt>
                <c:pt idx="8201">
                  <c:v>-4.05</c:v>
                </c:pt>
                <c:pt idx="8202">
                  <c:v>-4.62</c:v>
                </c:pt>
                <c:pt idx="8203">
                  <c:v>-4.95</c:v>
                </c:pt>
                <c:pt idx="8204">
                  <c:v>-4.9800000000000004</c:v>
                </c:pt>
                <c:pt idx="8205">
                  <c:v>-4.7300000000000004</c:v>
                </c:pt>
                <c:pt idx="8206">
                  <c:v>-4.8600000000000003</c:v>
                </c:pt>
                <c:pt idx="8207">
                  <c:v>-4.83</c:v>
                </c:pt>
                <c:pt idx="8208">
                  <c:v>-4.6100000000000003</c:v>
                </c:pt>
                <c:pt idx="8209">
                  <c:v>-4.54</c:v>
                </c:pt>
                <c:pt idx="8210">
                  <c:v>-4.49</c:v>
                </c:pt>
                <c:pt idx="8211">
                  <c:v>-4.46</c:v>
                </c:pt>
                <c:pt idx="8212">
                  <c:v>-4.5599999999999996</c:v>
                </c:pt>
                <c:pt idx="8213">
                  <c:v>-5.07</c:v>
                </c:pt>
                <c:pt idx="8214">
                  <c:v>-4.9400000000000004</c:v>
                </c:pt>
                <c:pt idx="8215">
                  <c:v>-5.1100000000000003</c:v>
                </c:pt>
                <c:pt idx="8216">
                  <c:v>-5.0999999999999996</c:v>
                </c:pt>
                <c:pt idx="8217">
                  <c:v>-5.0599999999999996</c:v>
                </c:pt>
                <c:pt idx="8218">
                  <c:v>-5.07</c:v>
                </c:pt>
                <c:pt idx="8219">
                  <c:v>-5.16</c:v>
                </c:pt>
                <c:pt idx="8220">
                  <c:v>-5.09</c:v>
                </c:pt>
                <c:pt idx="8221">
                  <c:v>-5</c:v>
                </c:pt>
                <c:pt idx="8222">
                  <c:v>-4.8899999999999997</c:v>
                </c:pt>
                <c:pt idx="8223">
                  <c:v>-5.0199999999999996</c:v>
                </c:pt>
                <c:pt idx="8224">
                  <c:v>-5.15</c:v>
                </c:pt>
                <c:pt idx="8225">
                  <c:v>-5.13</c:v>
                </c:pt>
                <c:pt idx="8226">
                  <c:v>-5.04</c:v>
                </c:pt>
                <c:pt idx="8227">
                  <c:v>-5.26</c:v>
                </c:pt>
                <c:pt idx="8228">
                  <c:v>-5.34</c:v>
                </c:pt>
                <c:pt idx="8229">
                  <c:v>-5.32</c:v>
                </c:pt>
                <c:pt idx="8230">
                  <c:v>-5.47</c:v>
                </c:pt>
                <c:pt idx="8231">
                  <c:v>-5.37</c:v>
                </c:pt>
                <c:pt idx="8232">
                  <c:v>-5.27</c:v>
                </c:pt>
                <c:pt idx="8233">
                  <c:v>-5.21</c:v>
                </c:pt>
                <c:pt idx="8234">
                  <c:v>-5.04</c:v>
                </c:pt>
                <c:pt idx="8235">
                  <c:v>-4.93</c:v>
                </c:pt>
                <c:pt idx="8236">
                  <c:v>-4.92</c:v>
                </c:pt>
                <c:pt idx="8237">
                  <c:v>-4.83</c:v>
                </c:pt>
                <c:pt idx="8238">
                  <c:v>-4.72</c:v>
                </c:pt>
                <c:pt idx="8239">
                  <c:v>-4.57</c:v>
                </c:pt>
                <c:pt idx="8240">
                  <c:v>-4.5599999999999996</c:v>
                </c:pt>
                <c:pt idx="8241">
                  <c:v>-4.59</c:v>
                </c:pt>
                <c:pt idx="8242">
                  <c:v>-4.7699999999999996</c:v>
                </c:pt>
                <c:pt idx="8243">
                  <c:v>-4.8</c:v>
                </c:pt>
                <c:pt idx="8244">
                  <c:v>-4.71</c:v>
                </c:pt>
                <c:pt idx="8245">
                  <c:v>-4.46</c:v>
                </c:pt>
                <c:pt idx="8246">
                  <c:v>-4.46</c:v>
                </c:pt>
                <c:pt idx="8247">
                  <c:v>-4.46</c:v>
                </c:pt>
                <c:pt idx="8248">
                  <c:v>-4.38</c:v>
                </c:pt>
                <c:pt idx="8249">
                  <c:v>-4.33</c:v>
                </c:pt>
                <c:pt idx="8250">
                  <c:v>-4.16</c:v>
                </c:pt>
                <c:pt idx="8251">
                  <c:v>-4.41</c:v>
                </c:pt>
                <c:pt idx="8252">
                  <c:v>-4.8499999999999996</c:v>
                </c:pt>
                <c:pt idx="8253">
                  <c:v>-4.9800000000000004</c:v>
                </c:pt>
                <c:pt idx="8254">
                  <c:v>-5.03</c:v>
                </c:pt>
                <c:pt idx="8255">
                  <c:v>-5.04</c:v>
                </c:pt>
                <c:pt idx="8256">
                  <c:v>-4.99</c:v>
                </c:pt>
                <c:pt idx="8257">
                  <c:v>-4.92</c:v>
                </c:pt>
                <c:pt idx="8258">
                  <c:v>-4.79</c:v>
                </c:pt>
                <c:pt idx="8259">
                  <c:v>-4.76</c:v>
                </c:pt>
                <c:pt idx="8260">
                  <c:v>-4.5999999999999996</c:v>
                </c:pt>
                <c:pt idx="8261">
                  <c:v>-4.4800000000000004</c:v>
                </c:pt>
                <c:pt idx="8262">
                  <c:v>-4.51</c:v>
                </c:pt>
                <c:pt idx="8263">
                  <c:v>-4.6500000000000004</c:v>
                </c:pt>
                <c:pt idx="8264">
                  <c:v>-4.53</c:v>
                </c:pt>
                <c:pt idx="8265">
                  <c:v>-4.58</c:v>
                </c:pt>
                <c:pt idx="8266">
                  <c:v>-4.84</c:v>
                </c:pt>
                <c:pt idx="8267">
                  <c:v>-4.6399999999999997</c:v>
                </c:pt>
                <c:pt idx="8268">
                  <c:v>-4.75</c:v>
                </c:pt>
                <c:pt idx="8269">
                  <c:v>-4.7300000000000004</c:v>
                </c:pt>
                <c:pt idx="8270">
                  <c:v>-4.96</c:v>
                </c:pt>
                <c:pt idx="8271">
                  <c:v>-5.12</c:v>
                </c:pt>
                <c:pt idx="8272">
                  <c:v>-4.9800000000000004</c:v>
                </c:pt>
                <c:pt idx="8273">
                  <c:v>-4.97</c:v>
                </c:pt>
                <c:pt idx="8274">
                  <c:v>-5.04</c:v>
                </c:pt>
                <c:pt idx="8275">
                  <c:v>-4.9400000000000004</c:v>
                </c:pt>
                <c:pt idx="8276">
                  <c:v>-4.66</c:v>
                </c:pt>
                <c:pt idx="8277">
                  <c:v>-4.18</c:v>
                </c:pt>
                <c:pt idx="8278">
                  <c:v>-3.88</c:v>
                </c:pt>
                <c:pt idx="8279">
                  <c:v>-3.94</c:v>
                </c:pt>
                <c:pt idx="8280">
                  <c:v>-3.83</c:v>
                </c:pt>
                <c:pt idx="8281">
                  <c:v>-3.75</c:v>
                </c:pt>
                <c:pt idx="8282">
                  <c:v>-3.61</c:v>
                </c:pt>
                <c:pt idx="8283">
                  <c:v>-4.04</c:v>
                </c:pt>
                <c:pt idx="8284">
                  <c:v>-4.25</c:v>
                </c:pt>
                <c:pt idx="8285">
                  <c:v>-4.47</c:v>
                </c:pt>
                <c:pt idx="8286">
                  <c:v>-4.6100000000000003</c:v>
                </c:pt>
                <c:pt idx="8287">
                  <c:v>-4.6900000000000004</c:v>
                </c:pt>
                <c:pt idx="8288">
                  <c:v>-4.6100000000000003</c:v>
                </c:pt>
                <c:pt idx="8289">
                  <c:v>-4.62</c:v>
                </c:pt>
                <c:pt idx="8290">
                  <c:v>-4.68</c:v>
                </c:pt>
                <c:pt idx="8291">
                  <c:v>-4.75</c:v>
                </c:pt>
                <c:pt idx="8292">
                  <c:v>-4.74</c:v>
                </c:pt>
                <c:pt idx="8293">
                  <c:v>-4.5199999999999996</c:v>
                </c:pt>
                <c:pt idx="8294">
                  <c:v>-4.57</c:v>
                </c:pt>
                <c:pt idx="8295">
                  <c:v>-4.57</c:v>
                </c:pt>
                <c:pt idx="8296">
                  <c:v>-4.55</c:v>
                </c:pt>
                <c:pt idx="8297">
                  <c:v>-4.49</c:v>
                </c:pt>
                <c:pt idx="8298">
                  <c:v>-4.33</c:v>
                </c:pt>
                <c:pt idx="8299">
                  <c:v>-4.24</c:v>
                </c:pt>
                <c:pt idx="8300">
                  <c:v>-4.2300000000000004</c:v>
                </c:pt>
                <c:pt idx="8301">
                  <c:v>-4.16</c:v>
                </c:pt>
                <c:pt idx="8302">
                  <c:v>-4.0599999999999996</c:v>
                </c:pt>
                <c:pt idx="8303">
                  <c:v>-4.42</c:v>
                </c:pt>
                <c:pt idx="8304">
                  <c:v>-4.45</c:v>
                </c:pt>
                <c:pt idx="8305">
                  <c:v>-4.01</c:v>
                </c:pt>
                <c:pt idx="8306">
                  <c:v>-4</c:v>
                </c:pt>
                <c:pt idx="8307">
                  <c:v>-4.1100000000000003</c:v>
                </c:pt>
                <c:pt idx="8308">
                  <c:v>-4.16</c:v>
                </c:pt>
                <c:pt idx="8309">
                  <c:v>-4.0599999999999996</c:v>
                </c:pt>
                <c:pt idx="8310">
                  <c:v>-3.81</c:v>
                </c:pt>
                <c:pt idx="8311">
                  <c:v>-3.64</c:v>
                </c:pt>
                <c:pt idx="8312">
                  <c:v>-3.45</c:v>
                </c:pt>
                <c:pt idx="8313">
                  <c:v>-3.98</c:v>
                </c:pt>
                <c:pt idx="8314">
                  <c:v>-4.5</c:v>
                </c:pt>
                <c:pt idx="8315">
                  <c:v>-4.79</c:v>
                </c:pt>
                <c:pt idx="8316">
                  <c:v>-4.71</c:v>
                </c:pt>
                <c:pt idx="8317">
                  <c:v>-4.63</c:v>
                </c:pt>
                <c:pt idx="8318">
                  <c:v>-4.6500000000000004</c:v>
                </c:pt>
                <c:pt idx="8319">
                  <c:v>-4.59</c:v>
                </c:pt>
                <c:pt idx="8320">
                  <c:v>-4.33</c:v>
                </c:pt>
                <c:pt idx="8321">
                  <c:v>-4.12</c:v>
                </c:pt>
                <c:pt idx="8322">
                  <c:v>-4.12</c:v>
                </c:pt>
                <c:pt idx="8323">
                  <c:v>-3.97</c:v>
                </c:pt>
                <c:pt idx="8324">
                  <c:v>-3.95</c:v>
                </c:pt>
                <c:pt idx="8325">
                  <c:v>-4.03</c:v>
                </c:pt>
                <c:pt idx="8326">
                  <c:v>-3.99</c:v>
                </c:pt>
                <c:pt idx="8327">
                  <c:v>-3.99</c:v>
                </c:pt>
                <c:pt idx="8328">
                  <c:v>-4.01</c:v>
                </c:pt>
                <c:pt idx="8329">
                  <c:v>-4.0199999999999996</c:v>
                </c:pt>
                <c:pt idx="8330">
                  <c:v>-3.93</c:v>
                </c:pt>
                <c:pt idx="8331">
                  <c:v>-3.91</c:v>
                </c:pt>
                <c:pt idx="8332">
                  <c:v>-3.75</c:v>
                </c:pt>
                <c:pt idx="8333">
                  <c:v>-3.56</c:v>
                </c:pt>
                <c:pt idx="8334">
                  <c:v>-3.73</c:v>
                </c:pt>
                <c:pt idx="8335">
                  <c:v>-3.71</c:v>
                </c:pt>
                <c:pt idx="8336">
                  <c:v>-3.83</c:v>
                </c:pt>
                <c:pt idx="8337">
                  <c:v>-4.01</c:v>
                </c:pt>
                <c:pt idx="8338">
                  <c:v>-4.32</c:v>
                </c:pt>
                <c:pt idx="8339">
                  <c:v>-4.63</c:v>
                </c:pt>
                <c:pt idx="8340">
                  <c:v>-4.7699999999999996</c:v>
                </c:pt>
                <c:pt idx="8341">
                  <c:v>-4.62</c:v>
                </c:pt>
                <c:pt idx="8342">
                  <c:v>-4.6900000000000004</c:v>
                </c:pt>
                <c:pt idx="8343">
                  <c:v>-4.74</c:v>
                </c:pt>
                <c:pt idx="8344">
                  <c:v>-4.7699999999999996</c:v>
                </c:pt>
                <c:pt idx="8345">
                  <c:v>-4.75</c:v>
                </c:pt>
                <c:pt idx="8346">
                  <c:v>-4.7</c:v>
                </c:pt>
                <c:pt idx="8347">
                  <c:v>-4.7300000000000004</c:v>
                </c:pt>
                <c:pt idx="8348">
                  <c:v>-4.83</c:v>
                </c:pt>
                <c:pt idx="8349">
                  <c:v>-4.8600000000000003</c:v>
                </c:pt>
                <c:pt idx="8350">
                  <c:v>-4.8600000000000003</c:v>
                </c:pt>
                <c:pt idx="8351">
                  <c:v>-5.0199999999999996</c:v>
                </c:pt>
                <c:pt idx="8352">
                  <c:v>-5.05</c:v>
                </c:pt>
                <c:pt idx="8353">
                  <c:v>-5.12</c:v>
                </c:pt>
                <c:pt idx="8354">
                  <c:v>-5.0999999999999996</c:v>
                </c:pt>
                <c:pt idx="8355">
                  <c:v>-4.93</c:v>
                </c:pt>
                <c:pt idx="8356">
                  <c:v>-4.62</c:v>
                </c:pt>
                <c:pt idx="8357">
                  <c:v>-4.13</c:v>
                </c:pt>
                <c:pt idx="8358">
                  <c:v>-4.0199999999999996</c:v>
                </c:pt>
                <c:pt idx="8359">
                  <c:v>-3.79</c:v>
                </c:pt>
                <c:pt idx="8360">
                  <c:v>-3.93</c:v>
                </c:pt>
                <c:pt idx="8361">
                  <c:v>-4.34</c:v>
                </c:pt>
                <c:pt idx="8362">
                  <c:v>-4.62</c:v>
                </c:pt>
                <c:pt idx="8363">
                  <c:v>-4.66</c:v>
                </c:pt>
                <c:pt idx="8364">
                  <c:v>-4.5999999999999996</c:v>
                </c:pt>
                <c:pt idx="8365">
                  <c:v>-4.67</c:v>
                </c:pt>
                <c:pt idx="8366">
                  <c:v>-4.7699999999999996</c:v>
                </c:pt>
                <c:pt idx="8367">
                  <c:v>-4.7300000000000004</c:v>
                </c:pt>
                <c:pt idx="8368">
                  <c:v>-4.6100000000000003</c:v>
                </c:pt>
                <c:pt idx="8369">
                  <c:v>-4.66</c:v>
                </c:pt>
                <c:pt idx="8370">
                  <c:v>-4.49</c:v>
                </c:pt>
                <c:pt idx="8371">
                  <c:v>-4.04</c:v>
                </c:pt>
                <c:pt idx="8372">
                  <c:v>-3.84</c:v>
                </c:pt>
                <c:pt idx="8373">
                  <c:v>-3.74</c:v>
                </c:pt>
                <c:pt idx="8374">
                  <c:v>-3.7</c:v>
                </c:pt>
                <c:pt idx="8375">
                  <c:v>-3.94</c:v>
                </c:pt>
                <c:pt idx="8376">
                  <c:v>-4.04</c:v>
                </c:pt>
                <c:pt idx="8377">
                  <c:v>-4.05</c:v>
                </c:pt>
                <c:pt idx="8378">
                  <c:v>-4.28</c:v>
                </c:pt>
                <c:pt idx="8379">
                  <c:v>-4.59</c:v>
                </c:pt>
                <c:pt idx="8380">
                  <c:v>-4.68</c:v>
                </c:pt>
                <c:pt idx="8381">
                  <c:v>-4.79</c:v>
                </c:pt>
                <c:pt idx="8382">
                  <c:v>-4.7699999999999996</c:v>
                </c:pt>
                <c:pt idx="8383">
                  <c:v>-4.78</c:v>
                </c:pt>
                <c:pt idx="8384">
                  <c:v>-4.71</c:v>
                </c:pt>
                <c:pt idx="8385">
                  <c:v>-4.83</c:v>
                </c:pt>
                <c:pt idx="8386">
                  <c:v>-4.9800000000000004</c:v>
                </c:pt>
                <c:pt idx="8387">
                  <c:v>-4.68</c:v>
                </c:pt>
                <c:pt idx="8388">
                  <c:v>-4.6500000000000004</c:v>
                </c:pt>
                <c:pt idx="8389">
                  <c:v>-4.5199999999999996</c:v>
                </c:pt>
                <c:pt idx="8390">
                  <c:v>-4.1399999999999997</c:v>
                </c:pt>
                <c:pt idx="8391">
                  <c:v>-4.2300000000000004</c:v>
                </c:pt>
                <c:pt idx="8392">
                  <c:v>-4.3099999999999996</c:v>
                </c:pt>
                <c:pt idx="8393">
                  <c:v>-4.53</c:v>
                </c:pt>
                <c:pt idx="8394">
                  <c:v>-4.7</c:v>
                </c:pt>
                <c:pt idx="8395">
                  <c:v>-4.8</c:v>
                </c:pt>
                <c:pt idx="8396">
                  <c:v>-4.8</c:v>
                </c:pt>
                <c:pt idx="8397">
                  <c:v>-4.62</c:v>
                </c:pt>
                <c:pt idx="8398">
                  <c:v>-4.53</c:v>
                </c:pt>
                <c:pt idx="8399">
                  <c:v>-4.66</c:v>
                </c:pt>
                <c:pt idx="8400">
                  <c:v>-4.7300000000000004</c:v>
                </c:pt>
                <c:pt idx="8401">
                  <c:v>-4.72</c:v>
                </c:pt>
                <c:pt idx="8402">
                  <c:v>-4.75</c:v>
                </c:pt>
                <c:pt idx="8403">
                  <c:v>-4.6900000000000004</c:v>
                </c:pt>
                <c:pt idx="8404">
                  <c:v>-4.46</c:v>
                </c:pt>
                <c:pt idx="8405">
                  <c:v>-4.17</c:v>
                </c:pt>
                <c:pt idx="8406">
                  <c:v>-4.04</c:v>
                </c:pt>
                <c:pt idx="8407">
                  <c:v>-4.0599999999999996</c:v>
                </c:pt>
                <c:pt idx="8408">
                  <c:v>-4.01</c:v>
                </c:pt>
                <c:pt idx="8409">
                  <c:v>-4.18</c:v>
                </c:pt>
                <c:pt idx="8410">
                  <c:v>-4.04</c:v>
                </c:pt>
                <c:pt idx="8411">
                  <c:v>-3.89</c:v>
                </c:pt>
                <c:pt idx="8412">
                  <c:v>-4.1900000000000004</c:v>
                </c:pt>
                <c:pt idx="8413">
                  <c:v>-4.5999999999999996</c:v>
                </c:pt>
                <c:pt idx="8414">
                  <c:v>-4.6500000000000004</c:v>
                </c:pt>
                <c:pt idx="8415">
                  <c:v>-4.59</c:v>
                </c:pt>
                <c:pt idx="8416">
                  <c:v>-4.49</c:v>
                </c:pt>
                <c:pt idx="8417">
                  <c:v>-4.45</c:v>
                </c:pt>
                <c:pt idx="8418">
                  <c:v>-4.3899999999999997</c:v>
                </c:pt>
                <c:pt idx="8419">
                  <c:v>-4.47</c:v>
                </c:pt>
                <c:pt idx="8420">
                  <c:v>-4.4800000000000004</c:v>
                </c:pt>
                <c:pt idx="8421">
                  <c:v>-4.3600000000000003</c:v>
                </c:pt>
                <c:pt idx="8422">
                  <c:v>-4.25</c:v>
                </c:pt>
                <c:pt idx="8423">
                  <c:v>-4.1399999999999997</c:v>
                </c:pt>
                <c:pt idx="8424">
                  <c:v>-4.1100000000000003</c:v>
                </c:pt>
                <c:pt idx="8425">
                  <c:v>-4.04</c:v>
                </c:pt>
                <c:pt idx="8426">
                  <c:v>-3.94</c:v>
                </c:pt>
                <c:pt idx="8427">
                  <c:v>-4.17</c:v>
                </c:pt>
                <c:pt idx="8428">
                  <c:v>-4.22</c:v>
                </c:pt>
                <c:pt idx="8429">
                  <c:v>-4.42</c:v>
                </c:pt>
                <c:pt idx="8430">
                  <c:v>-4.54</c:v>
                </c:pt>
                <c:pt idx="8431">
                  <c:v>-4.24</c:v>
                </c:pt>
                <c:pt idx="8432">
                  <c:v>-3.92</c:v>
                </c:pt>
                <c:pt idx="8433">
                  <c:v>-3.8</c:v>
                </c:pt>
                <c:pt idx="8434">
                  <c:v>-3.74</c:v>
                </c:pt>
                <c:pt idx="8435">
                  <c:v>-3.52</c:v>
                </c:pt>
                <c:pt idx="8436">
                  <c:v>-3.4</c:v>
                </c:pt>
                <c:pt idx="8437">
                  <c:v>-3.26</c:v>
                </c:pt>
                <c:pt idx="8438">
                  <c:v>-3.38</c:v>
                </c:pt>
                <c:pt idx="8439">
                  <c:v>-3.49</c:v>
                </c:pt>
                <c:pt idx="8440">
                  <c:v>-3.41</c:v>
                </c:pt>
                <c:pt idx="8441">
                  <c:v>-3.48</c:v>
                </c:pt>
                <c:pt idx="8442">
                  <c:v>-3.53</c:v>
                </c:pt>
                <c:pt idx="8443">
                  <c:v>-3.64</c:v>
                </c:pt>
                <c:pt idx="8444">
                  <c:v>-3.78</c:v>
                </c:pt>
                <c:pt idx="8445">
                  <c:v>-3.8</c:v>
                </c:pt>
                <c:pt idx="8446">
                  <c:v>-3.77</c:v>
                </c:pt>
                <c:pt idx="8447">
                  <c:v>-4.01</c:v>
                </c:pt>
                <c:pt idx="8448">
                  <c:v>-4.16</c:v>
                </c:pt>
                <c:pt idx="8449">
                  <c:v>-4.2</c:v>
                </c:pt>
                <c:pt idx="8450">
                  <c:v>-4.42</c:v>
                </c:pt>
                <c:pt idx="8451">
                  <c:v>-4.7300000000000004</c:v>
                </c:pt>
                <c:pt idx="8452">
                  <c:v>-4.9000000000000004</c:v>
                </c:pt>
                <c:pt idx="8453">
                  <c:v>-5.04</c:v>
                </c:pt>
                <c:pt idx="8454">
                  <c:v>-4.99</c:v>
                </c:pt>
                <c:pt idx="8455">
                  <c:v>-4.8499999999999996</c:v>
                </c:pt>
                <c:pt idx="8456">
                  <c:v>-4.8899999999999997</c:v>
                </c:pt>
                <c:pt idx="8457">
                  <c:v>-5.01</c:v>
                </c:pt>
                <c:pt idx="8458">
                  <c:v>-4.8600000000000003</c:v>
                </c:pt>
                <c:pt idx="8459">
                  <c:v>-4.93</c:v>
                </c:pt>
                <c:pt idx="8460">
                  <c:v>-4.9400000000000004</c:v>
                </c:pt>
                <c:pt idx="8461">
                  <c:v>-4.9800000000000004</c:v>
                </c:pt>
                <c:pt idx="8462">
                  <c:v>-5.04</c:v>
                </c:pt>
                <c:pt idx="8463">
                  <c:v>-5.01</c:v>
                </c:pt>
                <c:pt idx="8464">
                  <c:v>-4.71</c:v>
                </c:pt>
                <c:pt idx="8465">
                  <c:v>-4.6900000000000004</c:v>
                </c:pt>
                <c:pt idx="8466">
                  <c:v>-4.8099999999999996</c:v>
                </c:pt>
                <c:pt idx="8467">
                  <c:v>-4.7699999999999996</c:v>
                </c:pt>
                <c:pt idx="8468">
                  <c:v>-4.8099999999999996</c:v>
                </c:pt>
                <c:pt idx="8469">
                  <c:v>-4.74</c:v>
                </c:pt>
                <c:pt idx="8470">
                  <c:v>-4.49</c:v>
                </c:pt>
                <c:pt idx="8471">
                  <c:v>-4.79</c:v>
                </c:pt>
                <c:pt idx="8472">
                  <c:v>-4.8600000000000003</c:v>
                </c:pt>
                <c:pt idx="8473">
                  <c:v>-4.96</c:v>
                </c:pt>
                <c:pt idx="8474">
                  <c:v>-4.97</c:v>
                </c:pt>
                <c:pt idx="8475">
                  <c:v>-4.87</c:v>
                </c:pt>
                <c:pt idx="8476">
                  <c:v>-4.87</c:v>
                </c:pt>
                <c:pt idx="8477">
                  <c:v>-4.66</c:v>
                </c:pt>
                <c:pt idx="8478">
                  <c:v>-4.4400000000000004</c:v>
                </c:pt>
                <c:pt idx="8479">
                  <c:v>-4.45</c:v>
                </c:pt>
                <c:pt idx="8480">
                  <c:v>-4.47</c:v>
                </c:pt>
                <c:pt idx="8481">
                  <c:v>-4.57</c:v>
                </c:pt>
                <c:pt idx="8482">
                  <c:v>-4.71</c:v>
                </c:pt>
                <c:pt idx="8483">
                  <c:v>-4.9800000000000004</c:v>
                </c:pt>
                <c:pt idx="8484">
                  <c:v>-5.14</c:v>
                </c:pt>
                <c:pt idx="8485">
                  <c:v>-5.28</c:v>
                </c:pt>
                <c:pt idx="8486">
                  <c:v>-5.28</c:v>
                </c:pt>
                <c:pt idx="8487">
                  <c:v>-4.9400000000000004</c:v>
                </c:pt>
                <c:pt idx="8488">
                  <c:v>-4.71</c:v>
                </c:pt>
                <c:pt idx="8489">
                  <c:v>-4.68</c:v>
                </c:pt>
                <c:pt idx="8490">
                  <c:v>-4.6399999999999997</c:v>
                </c:pt>
                <c:pt idx="8491">
                  <c:v>-4.67</c:v>
                </c:pt>
                <c:pt idx="8492">
                  <c:v>-4.83</c:v>
                </c:pt>
                <c:pt idx="8493">
                  <c:v>-4.8</c:v>
                </c:pt>
                <c:pt idx="8494">
                  <c:v>-4.84</c:v>
                </c:pt>
                <c:pt idx="8495">
                  <c:v>-4.79</c:v>
                </c:pt>
                <c:pt idx="8496">
                  <c:v>-4.59</c:v>
                </c:pt>
                <c:pt idx="8497">
                  <c:v>-4.6100000000000003</c:v>
                </c:pt>
                <c:pt idx="8498">
                  <c:v>-4.45</c:v>
                </c:pt>
                <c:pt idx="8499">
                  <c:v>-4.46</c:v>
                </c:pt>
                <c:pt idx="8500">
                  <c:v>-4.43</c:v>
                </c:pt>
                <c:pt idx="8501">
                  <c:v>-4.53</c:v>
                </c:pt>
                <c:pt idx="8502">
                  <c:v>-4.63</c:v>
                </c:pt>
                <c:pt idx="8503">
                  <c:v>-4.57</c:v>
                </c:pt>
                <c:pt idx="8504">
                  <c:v>-4.79</c:v>
                </c:pt>
                <c:pt idx="8505">
                  <c:v>-4.78</c:v>
                </c:pt>
                <c:pt idx="8506">
                  <c:v>-4.96</c:v>
                </c:pt>
                <c:pt idx="8507">
                  <c:v>-5.2</c:v>
                </c:pt>
                <c:pt idx="8508">
                  <c:v>-5.15</c:v>
                </c:pt>
                <c:pt idx="8509">
                  <c:v>-5.07</c:v>
                </c:pt>
                <c:pt idx="8510">
                  <c:v>-5.21</c:v>
                </c:pt>
                <c:pt idx="8511">
                  <c:v>-5.22</c:v>
                </c:pt>
                <c:pt idx="8512">
                  <c:v>-5.25</c:v>
                </c:pt>
                <c:pt idx="8513">
                  <c:v>-5.19</c:v>
                </c:pt>
                <c:pt idx="8514">
                  <c:v>-5.2</c:v>
                </c:pt>
                <c:pt idx="8515">
                  <c:v>-5.16</c:v>
                </c:pt>
                <c:pt idx="8516">
                  <c:v>-5.01</c:v>
                </c:pt>
                <c:pt idx="8517">
                  <c:v>-4.9000000000000004</c:v>
                </c:pt>
                <c:pt idx="8518">
                  <c:v>-4.67</c:v>
                </c:pt>
                <c:pt idx="8519">
                  <c:v>-4.5</c:v>
                </c:pt>
                <c:pt idx="8520">
                  <c:v>-4.4000000000000004</c:v>
                </c:pt>
                <c:pt idx="8521">
                  <c:v>-4.22</c:v>
                </c:pt>
                <c:pt idx="8522">
                  <c:v>-4.32</c:v>
                </c:pt>
                <c:pt idx="8523">
                  <c:v>-4.4800000000000004</c:v>
                </c:pt>
                <c:pt idx="8524">
                  <c:v>-4.41</c:v>
                </c:pt>
                <c:pt idx="8525">
                  <c:v>-4.4400000000000004</c:v>
                </c:pt>
                <c:pt idx="8526">
                  <c:v>-4.43</c:v>
                </c:pt>
                <c:pt idx="8527">
                  <c:v>-4.55</c:v>
                </c:pt>
                <c:pt idx="8528">
                  <c:v>-4.6399999999999997</c:v>
                </c:pt>
                <c:pt idx="8529">
                  <c:v>-4.75</c:v>
                </c:pt>
                <c:pt idx="8530">
                  <c:v>-4.7699999999999996</c:v>
                </c:pt>
                <c:pt idx="8531">
                  <c:v>-4.76</c:v>
                </c:pt>
                <c:pt idx="8532">
                  <c:v>-4.82</c:v>
                </c:pt>
                <c:pt idx="8533">
                  <c:v>-4.72</c:v>
                </c:pt>
                <c:pt idx="8534">
                  <c:v>-4.53</c:v>
                </c:pt>
                <c:pt idx="8535">
                  <c:v>-4.28</c:v>
                </c:pt>
                <c:pt idx="8536">
                  <c:v>-4.33</c:v>
                </c:pt>
                <c:pt idx="8537">
                  <c:v>-4.3099999999999996</c:v>
                </c:pt>
                <c:pt idx="8538">
                  <c:v>-4.32</c:v>
                </c:pt>
                <c:pt idx="8539">
                  <c:v>-4.4400000000000004</c:v>
                </c:pt>
                <c:pt idx="8540">
                  <c:v>-4.43</c:v>
                </c:pt>
                <c:pt idx="8541">
                  <c:v>-4.42</c:v>
                </c:pt>
                <c:pt idx="8542">
                  <c:v>-4.47</c:v>
                </c:pt>
                <c:pt idx="8543">
                  <c:v>-4.76</c:v>
                </c:pt>
                <c:pt idx="8544">
                  <c:v>-4.66</c:v>
                </c:pt>
                <c:pt idx="8545">
                  <c:v>-4.53</c:v>
                </c:pt>
                <c:pt idx="8546">
                  <c:v>-4.59</c:v>
                </c:pt>
                <c:pt idx="8547">
                  <c:v>-4.71</c:v>
                </c:pt>
                <c:pt idx="8548">
                  <c:v>-4.7300000000000004</c:v>
                </c:pt>
                <c:pt idx="8549">
                  <c:v>-4.78</c:v>
                </c:pt>
                <c:pt idx="8550">
                  <c:v>-4.8600000000000003</c:v>
                </c:pt>
                <c:pt idx="8551">
                  <c:v>-4.88</c:v>
                </c:pt>
                <c:pt idx="8552">
                  <c:v>-4.9400000000000004</c:v>
                </c:pt>
                <c:pt idx="8553">
                  <c:v>-4.84</c:v>
                </c:pt>
                <c:pt idx="8554">
                  <c:v>-4.6900000000000004</c:v>
                </c:pt>
                <c:pt idx="8555">
                  <c:v>-4.59</c:v>
                </c:pt>
                <c:pt idx="8556">
                  <c:v>-4.5199999999999996</c:v>
                </c:pt>
                <c:pt idx="8557">
                  <c:v>-4.53</c:v>
                </c:pt>
                <c:pt idx="8558">
                  <c:v>-4.4400000000000004</c:v>
                </c:pt>
                <c:pt idx="8559">
                  <c:v>-4.26</c:v>
                </c:pt>
                <c:pt idx="8560">
                  <c:v>-4.4800000000000004</c:v>
                </c:pt>
                <c:pt idx="8561">
                  <c:v>-4.66</c:v>
                </c:pt>
                <c:pt idx="8562">
                  <c:v>-4.6100000000000003</c:v>
                </c:pt>
                <c:pt idx="8563">
                  <c:v>-4.68</c:v>
                </c:pt>
                <c:pt idx="8564">
                  <c:v>-4.87</c:v>
                </c:pt>
                <c:pt idx="8565">
                  <c:v>-4.84</c:v>
                </c:pt>
                <c:pt idx="8566">
                  <c:v>-4.87</c:v>
                </c:pt>
                <c:pt idx="8567">
                  <c:v>-4.8099999999999996</c:v>
                </c:pt>
                <c:pt idx="8568">
                  <c:v>-4.57</c:v>
                </c:pt>
                <c:pt idx="8569">
                  <c:v>-4.41</c:v>
                </c:pt>
                <c:pt idx="8570">
                  <c:v>-4.2300000000000004</c:v>
                </c:pt>
                <c:pt idx="8571">
                  <c:v>-3.99</c:v>
                </c:pt>
                <c:pt idx="8572">
                  <c:v>-4.1399999999999997</c:v>
                </c:pt>
                <c:pt idx="8573">
                  <c:v>-4.0999999999999996</c:v>
                </c:pt>
                <c:pt idx="8574">
                  <c:v>-4.0199999999999996</c:v>
                </c:pt>
                <c:pt idx="8575">
                  <c:v>-3.97</c:v>
                </c:pt>
                <c:pt idx="8576">
                  <c:v>-4.0999999999999996</c:v>
                </c:pt>
                <c:pt idx="8577">
                  <c:v>-4.4800000000000004</c:v>
                </c:pt>
                <c:pt idx="8578">
                  <c:v>-4.58</c:v>
                </c:pt>
                <c:pt idx="8579">
                  <c:v>-4.7</c:v>
                </c:pt>
                <c:pt idx="8580">
                  <c:v>-4.6900000000000004</c:v>
                </c:pt>
                <c:pt idx="8581">
                  <c:v>-4.41</c:v>
                </c:pt>
                <c:pt idx="8582">
                  <c:v>-3.99</c:v>
                </c:pt>
                <c:pt idx="8583">
                  <c:v>-3.75</c:v>
                </c:pt>
                <c:pt idx="8584">
                  <c:v>-3.69</c:v>
                </c:pt>
                <c:pt idx="8585">
                  <c:v>-3.74</c:v>
                </c:pt>
                <c:pt idx="8586">
                  <c:v>-3.9</c:v>
                </c:pt>
                <c:pt idx="8587">
                  <c:v>-3.85</c:v>
                </c:pt>
                <c:pt idx="8588">
                  <c:v>-3.78</c:v>
                </c:pt>
                <c:pt idx="8589">
                  <c:v>-3.78</c:v>
                </c:pt>
                <c:pt idx="8590">
                  <c:v>-3.72</c:v>
                </c:pt>
                <c:pt idx="8591">
                  <c:v>-3.71</c:v>
                </c:pt>
                <c:pt idx="8592">
                  <c:v>-4</c:v>
                </c:pt>
                <c:pt idx="8593">
                  <c:v>-4.16</c:v>
                </c:pt>
                <c:pt idx="8594">
                  <c:v>-4.28</c:v>
                </c:pt>
                <c:pt idx="8595">
                  <c:v>-4.58</c:v>
                </c:pt>
                <c:pt idx="8596">
                  <c:v>-4.7699999999999996</c:v>
                </c:pt>
                <c:pt idx="8597">
                  <c:v>-4.95</c:v>
                </c:pt>
                <c:pt idx="8598">
                  <c:v>-4.96</c:v>
                </c:pt>
                <c:pt idx="8599">
                  <c:v>-4.88</c:v>
                </c:pt>
                <c:pt idx="8600">
                  <c:v>-4.8099999999999996</c:v>
                </c:pt>
                <c:pt idx="8601">
                  <c:v>-4.5999999999999996</c:v>
                </c:pt>
                <c:pt idx="8602">
                  <c:v>-4.63</c:v>
                </c:pt>
                <c:pt idx="8603">
                  <c:v>-4.7300000000000004</c:v>
                </c:pt>
                <c:pt idx="8604">
                  <c:v>-4.7</c:v>
                </c:pt>
                <c:pt idx="8605">
                  <c:v>-4.6900000000000004</c:v>
                </c:pt>
                <c:pt idx="8606">
                  <c:v>-4.59</c:v>
                </c:pt>
                <c:pt idx="8607">
                  <c:v>-4.1500000000000004</c:v>
                </c:pt>
                <c:pt idx="8608">
                  <c:v>-4.13</c:v>
                </c:pt>
                <c:pt idx="8609">
                  <c:v>-4.63</c:v>
                </c:pt>
                <c:pt idx="8610">
                  <c:v>-4.99</c:v>
                </c:pt>
                <c:pt idx="8611">
                  <c:v>-5.22</c:v>
                </c:pt>
                <c:pt idx="8612">
                  <c:v>-5.22</c:v>
                </c:pt>
                <c:pt idx="8613">
                  <c:v>-5.29</c:v>
                </c:pt>
                <c:pt idx="8614">
                  <c:v>-5.26</c:v>
                </c:pt>
                <c:pt idx="8615">
                  <c:v>-5.24</c:v>
                </c:pt>
                <c:pt idx="8616">
                  <c:v>-5.07</c:v>
                </c:pt>
                <c:pt idx="8617">
                  <c:v>-4.97</c:v>
                </c:pt>
                <c:pt idx="8618">
                  <c:v>-4.84</c:v>
                </c:pt>
                <c:pt idx="8619">
                  <c:v>-4.83</c:v>
                </c:pt>
                <c:pt idx="8620">
                  <c:v>-4.79</c:v>
                </c:pt>
                <c:pt idx="8621">
                  <c:v>-4.8499999999999996</c:v>
                </c:pt>
                <c:pt idx="8622">
                  <c:v>-4.84</c:v>
                </c:pt>
                <c:pt idx="8623">
                  <c:v>-5.07</c:v>
                </c:pt>
                <c:pt idx="8624">
                  <c:v>-5.0599999999999996</c:v>
                </c:pt>
                <c:pt idx="8625">
                  <c:v>-4.8899999999999997</c:v>
                </c:pt>
                <c:pt idx="8626">
                  <c:v>-4.8499999999999996</c:v>
                </c:pt>
                <c:pt idx="8627">
                  <c:v>-4.8899999999999997</c:v>
                </c:pt>
                <c:pt idx="8628">
                  <c:v>-4.9800000000000004</c:v>
                </c:pt>
                <c:pt idx="8629">
                  <c:v>-4.93</c:v>
                </c:pt>
                <c:pt idx="8630">
                  <c:v>-4.76</c:v>
                </c:pt>
                <c:pt idx="8631">
                  <c:v>-4.87</c:v>
                </c:pt>
                <c:pt idx="8632">
                  <c:v>-4.8899999999999997</c:v>
                </c:pt>
                <c:pt idx="8633">
                  <c:v>-4.84</c:v>
                </c:pt>
                <c:pt idx="8634">
                  <c:v>-4.92</c:v>
                </c:pt>
                <c:pt idx="8635">
                  <c:v>-5.0999999999999996</c:v>
                </c:pt>
                <c:pt idx="8636">
                  <c:v>-5.08</c:v>
                </c:pt>
                <c:pt idx="8637">
                  <c:v>-5.08</c:v>
                </c:pt>
                <c:pt idx="8638">
                  <c:v>-5.12</c:v>
                </c:pt>
                <c:pt idx="8639">
                  <c:v>-4.8099999999999996</c:v>
                </c:pt>
                <c:pt idx="8640">
                  <c:v>-4.6100000000000003</c:v>
                </c:pt>
                <c:pt idx="8641">
                  <c:v>-4.5</c:v>
                </c:pt>
                <c:pt idx="8642">
                  <c:v>-4.3099999999999996</c:v>
                </c:pt>
                <c:pt idx="8643">
                  <c:v>-4.37</c:v>
                </c:pt>
                <c:pt idx="8644">
                  <c:v>-4.72</c:v>
                </c:pt>
                <c:pt idx="8645">
                  <c:v>-4.6500000000000004</c:v>
                </c:pt>
                <c:pt idx="8646">
                  <c:v>-4.63</c:v>
                </c:pt>
                <c:pt idx="8647">
                  <c:v>-4.6900000000000004</c:v>
                </c:pt>
                <c:pt idx="8648">
                  <c:v>-4.8600000000000003</c:v>
                </c:pt>
                <c:pt idx="8649">
                  <c:v>-4.93</c:v>
                </c:pt>
                <c:pt idx="8650">
                  <c:v>-5.07</c:v>
                </c:pt>
                <c:pt idx="8651">
                  <c:v>-4.93</c:v>
                </c:pt>
                <c:pt idx="8652">
                  <c:v>-4.74</c:v>
                </c:pt>
                <c:pt idx="8653">
                  <c:v>-4.62</c:v>
                </c:pt>
                <c:pt idx="8654">
                  <c:v>-4.57</c:v>
                </c:pt>
                <c:pt idx="8655">
                  <c:v>-4.59</c:v>
                </c:pt>
                <c:pt idx="8656">
                  <c:v>-4.87</c:v>
                </c:pt>
                <c:pt idx="8657">
                  <c:v>-4.96</c:v>
                </c:pt>
                <c:pt idx="8658">
                  <c:v>-4.88</c:v>
                </c:pt>
                <c:pt idx="8659">
                  <c:v>-4.76</c:v>
                </c:pt>
                <c:pt idx="8660">
                  <c:v>-4.95</c:v>
                </c:pt>
                <c:pt idx="8661">
                  <c:v>-4.9400000000000004</c:v>
                </c:pt>
                <c:pt idx="8662">
                  <c:v>-4.84</c:v>
                </c:pt>
                <c:pt idx="8663">
                  <c:v>-4.59</c:v>
                </c:pt>
                <c:pt idx="8664">
                  <c:v>-4.7</c:v>
                </c:pt>
                <c:pt idx="8665">
                  <c:v>-4.87</c:v>
                </c:pt>
                <c:pt idx="8666">
                  <c:v>-4.83</c:v>
                </c:pt>
                <c:pt idx="8667">
                  <c:v>-4.95</c:v>
                </c:pt>
                <c:pt idx="8668">
                  <c:v>-4.9000000000000004</c:v>
                </c:pt>
                <c:pt idx="8669">
                  <c:v>-4.7699999999999996</c:v>
                </c:pt>
                <c:pt idx="8670">
                  <c:v>-4.7300000000000004</c:v>
                </c:pt>
                <c:pt idx="8671">
                  <c:v>-4.51</c:v>
                </c:pt>
                <c:pt idx="8672">
                  <c:v>-4.59</c:v>
                </c:pt>
                <c:pt idx="8673">
                  <c:v>-4.67</c:v>
                </c:pt>
                <c:pt idx="8674">
                  <c:v>-4.63</c:v>
                </c:pt>
                <c:pt idx="8675">
                  <c:v>-4.62</c:v>
                </c:pt>
                <c:pt idx="8676">
                  <c:v>-4.51</c:v>
                </c:pt>
                <c:pt idx="8677">
                  <c:v>-4.2699999999999996</c:v>
                </c:pt>
                <c:pt idx="8678">
                  <c:v>-4.12</c:v>
                </c:pt>
                <c:pt idx="8679">
                  <c:v>-4.1399999999999997</c:v>
                </c:pt>
                <c:pt idx="8680">
                  <c:v>-4.2300000000000004</c:v>
                </c:pt>
                <c:pt idx="8681">
                  <c:v>-4.41</c:v>
                </c:pt>
                <c:pt idx="8682">
                  <c:v>-4.67</c:v>
                </c:pt>
                <c:pt idx="8683">
                  <c:v>-4.68</c:v>
                </c:pt>
                <c:pt idx="8684">
                  <c:v>-4.55</c:v>
                </c:pt>
                <c:pt idx="8685">
                  <c:v>-4.5199999999999996</c:v>
                </c:pt>
                <c:pt idx="8686">
                  <c:v>-4.45</c:v>
                </c:pt>
                <c:pt idx="8687">
                  <c:v>-4.3899999999999997</c:v>
                </c:pt>
                <c:pt idx="8688">
                  <c:v>-4.4400000000000004</c:v>
                </c:pt>
                <c:pt idx="8689">
                  <c:v>-4.54</c:v>
                </c:pt>
                <c:pt idx="8690">
                  <c:v>-4.41</c:v>
                </c:pt>
                <c:pt idx="8691">
                  <c:v>-4.3499999999999996</c:v>
                </c:pt>
                <c:pt idx="8692">
                  <c:v>-4.4000000000000004</c:v>
                </c:pt>
                <c:pt idx="8693">
                  <c:v>-4.42</c:v>
                </c:pt>
                <c:pt idx="8694">
                  <c:v>-4.41</c:v>
                </c:pt>
                <c:pt idx="8695">
                  <c:v>-4.3499999999999996</c:v>
                </c:pt>
                <c:pt idx="8696">
                  <c:v>-4.5999999999999996</c:v>
                </c:pt>
                <c:pt idx="8697">
                  <c:v>-4.8600000000000003</c:v>
                </c:pt>
                <c:pt idx="8698">
                  <c:v>-4.8899999999999997</c:v>
                </c:pt>
                <c:pt idx="8699">
                  <c:v>-4.93</c:v>
                </c:pt>
                <c:pt idx="8700">
                  <c:v>-4.96</c:v>
                </c:pt>
                <c:pt idx="8701">
                  <c:v>-5.01</c:v>
                </c:pt>
                <c:pt idx="8702">
                  <c:v>-4.8600000000000003</c:v>
                </c:pt>
                <c:pt idx="8703">
                  <c:v>-4.7</c:v>
                </c:pt>
                <c:pt idx="8704">
                  <c:v>-4.6399999999999997</c:v>
                </c:pt>
                <c:pt idx="8705">
                  <c:v>-4.66</c:v>
                </c:pt>
                <c:pt idx="8706">
                  <c:v>-4.96</c:v>
                </c:pt>
                <c:pt idx="8707">
                  <c:v>-4.9800000000000004</c:v>
                </c:pt>
                <c:pt idx="8708">
                  <c:v>-4.9400000000000004</c:v>
                </c:pt>
                <c:pt idx="8709">
                  <c:v>-4.79</c:v>
                </c:pt>
                <c:pt idx="8710">
                  <c:v>-4.6100000000000003</c:v>
                </c:pt>
                <c:pt idx="8711">
                  <c:v>-4.47</c:v>
                </c:pt>
                <c:pt idx="8712">
                  <c:v>-4.55</c:v>
                </c:pt>
                <c:pt idx="8713">
                  <c:v>-4.67</c:v>
                </c:pt>
                <c:pt idx="8714">
                  <c:v>-4.67</c:v>
                </c:pt>
                <c:pt idx="8715">
                  <c:v>-4.68</c:v>
                </c:pt>
                <c:pt idx="8716">
                  <c:v>-4.84</c:v>
                </c:pt>
                <c:pt idx="8717">
                  <c:v>-4.8499999999999996</c:v>
                </c:pt>
                <c:pt idx="8718">
                  <c:v>-4.79</c:v>
                </c:pt>
                <c:pt idx="8719">
                  <c:v>-4.78</c:v>
                </c:pt>
                <c:pt idx="8720">
                  <c:v>-4.72</c:v>
                </c:pt>
                <c:pt idx="8721">
                  <c:v>-4.66</c:v>
                </c:pt>
                <c:pt idx="8722">
                  <c:v>-4.53</c:v>
                </c:pt>
                <c:pt idx="8723">
                  <c:v>-4.43</c:v>
                </c:pt>
                <c:pt idx="8724">
                  <c:v>-4.51</c:v>
                </c:pt>
                <c:pt idx="8725">
                  <c:v>-4.4800000000000004</c:v>
                </c:pt>
                <c:pt idx="8726">
                  <c:v>-4.17</c:v>
                </c:pt>
                <c:pt idx="8727">
                  <c:v>-4.41</c:v>
                </c:pt>
                <c:pt idx="8728">
                  <c:v>-4.72</c:v>
                </c:pt>
                <c:pt idx="8729">
                  <c:v>-4.8</c:v>
                </c:pt>
                <c:pt idx="8730">
                  <c:v>-4.74</c:v>
                </c:pt>
                <c:pt idx="8731">
                  <c:v>-4.67</c:v>
                </c:pt>
                <c:pt idx="8732">
                  <c:v>-4.7</c:v>
                </c:pt>
                <c:pt idx="8733">
                  <c:v>-4.68</c:v>
                </c:pt>
                <c:pt idx="8734">
                  <c:v>-4.8099999999999996</c:v>
                </c:pt>
                <c:pt idx="8735">
                  <c:v>-4.8</c:v>
                </c:pt>
                <c:pt idx="8736">
                  <c:v>-4.74</c:v>
                </c:pt>
                <c:pt idx="8737">
                  <c:v>-4.7</c:v>
                </c:pt>
                <c:pt idx="8738">
                  <c:v>-4.62</c:v>
                </c:pt>
                <c:pt idx="8739">
                  <c:v>-4.55</c:v>
                </c:pt>
                <c:pt idx="8740">
                  <c:v>-4.66</c:v>
                </c:pt>
                <c:pt idx="8741">
                  <c:v>-4.7</c:v>
                </c:pt>
                <c:pt idx="8742">
                  <c:v>-4.78</c:v>
                </c:pt>
                <c:pt idx="8743">
                  <c:v>-4.8499999999999996</c:v>
                </c:pt>
                <c:pt idx="8744">
                  <c:v>-4.88</c:v>
                </c:pt>
                <c:pt idx="8745">
                  <c:v>-4.82</c:v>
                </c:pt>
                <c:pt idx="8746">
                  <c:v>-4.79</c:v>
                </c:pt>
                <c:pt idx="8747">
                  <c:v>-4.68</c:v>
                </c:pt>
                <c:pt idx="8748">
                  <c:v>-4.53</c:v>
                </c:pt>
                <c:pt idx="8749">
                  <c:v>-4.3600000000000003</c:v>
                </c:pt>
                <c:pt idx="8750">
                  <c:v>-4.33</c:v>
                </c:pt>
                <c:pt idx="8751">
                  <c:v>-4.5</c:v>
                </c:pt>
                <c:pt idx="8752">
                  <c:v>-4.57</c:v>
                </c:pt>
                <c:pt idx="8753">
                  <c:v>-4.57</c:v>
                </c:pt>
                <c:pt idx="8754">
                  <c:v>-4.4800000000000004</c:v>
                </c:pt>
                <c:pt idx="8755">
                  <c:v>-4.68</c:v>
                </c:pt>
                <c:pt idx="8756">
                  <c:v>-4.6100000000000003</c:v>
                </c:pt>
                <c:pt idx="8757">
                  <c:v>-4.46</c:v>
                </c:pt>
                <c:pt idx="8758">
                  <c:v>-4.34</c:v>
                </c:pt>
                <c:pt idx="8759">
                  <c:v>-4.45</c:v>
                </c:pt>
                <c:pt idx="8760">
                  <c:v>-4.46</c:v>
                </c:pt>
                <c:pt idx="8761">
                  <c:v>-4.5</c:v>
                </c:pt>
                <c:pt idx="8762">
                  <c:v>-4.4800000000000004</c:v>
                </c:pt>
                <c:pt idx="8763">
                  <c:v>-4.3899999999999997</c:v>
                </c:pt>
                <c:pt idx="8764">
                  <c:v>-4.25</c:v>
                </c:pt>
                <c:pt idx="8765">
                  <c:v>-4.17</c:v>
                </c:pt>
                <c:pt idx="8766">
                  <c:v>-4.07</c:v>
                </c:pt>
                <c:pt idx="8767">
                  <c:v>-4.25</c:v>
                </c:pt>
                <c:pt idx="8768">
                  <c:v>-4.38</c:v>
                </c:pt>
                <c:pt idx="8769">
                  <c:v>-4.3099999999999996</c:v>
                </c:pt>
                <c:pt idx="8770">
                  <c:v>-4.32</c:v>
                </c:pt>
                <c:pt idx="8771">
                  <c:v>-4.26</c:v>
                </c:pt>
                <c:pt idx="8772">
                  <c:v>-4.3600000000000003</c:v>
                </c:pt>
                <c:pt idx="8773">
                  <c:v>-4.41</c:v>
                </c:pt>
                <c:pt idx="8774">
                  <c:v>-4.4800000000000004</c:v>
                </c:pt>
                <c:pt idx="8775">
                  <c:v>-4.8</c:v>
                </c:pt>
                <c:pt idx="8776">
                  <c:v>-4.95</c:v>
                </c:pt>
                <c:pt idx="8777">
                  <c:v>-4.93</c:v>
                </c:pt>
                <c:pt idx="8778">
                  <c:v>-4.9000000000000004</c:v>
                </c:pt>
                <c:pt idx="8779">
                  <c:v>-4.97</c:v>
                </c:pt>
                <c:pt idx="8780">
                  <c:v>-4.9000000000000004</c:v>
                </c:pt>
                <c:pt idx="8781">
                  <c:v>-4.87</c:v>
                </c:pt>
                <c:pt idx="8782">
                  <c:v>-4.93</c:v>
                </c:pt>
                <c:pt idx="8783">
                  <c:v>-4.8899999999999997</c:v>
                </c:pt>
                <c:pt idx="8784">
                  <c:v>-4.66</c:v>
                </c:pt>
                <c:pt idx="8785">
                  <c:v>-4.6100000000000003</c:v>
                </c:pt>
                <c:pt idx="8786">
                  <c:v>-4.74</c:v>
                </c:pt>
                <c:pt idx="8787">
                  <c:v>-4.87</c:v>
                </c:pt>
                <c:pt idx="8788">
                  <c:v>-4.75</c:v>
                </c:pt>
                <c:pt idx="8789">
                  <c:v>-4.59</c:v>
                </c:pt>
                <c:pt idx="8790">
                  <c:v>-4.53</c:v>
                </c:pt>
                <c:pt idx="8791">
                  <c:v>-4.49</c:v>
                </c:pt>
                <c:pt idx="8792">
                  <c:v>-4.55</c:v>
                </c:pt>
                <c:pt idx="8793">
                  <c:v>-4.6399999999999997</c:v>
                </c:pt>
                <c:pt idx="8794">
                  <c:v>-4.5199999999999996</c:v>
                </c:pt>
                <c:pt idx="8795">
                  <c:v>-4.5999999999999996</c:v>
                </c:pt>
                <c:pt idx="8796">
                  <c:v>-4.66</c:v>
                </c:pt>
                <c:pt idx="8797">
                  <c:v>-4.66</c:v>
                </c:pt>
                <c:pt idx="8798">
                  <c:v>-4.47</c:v>
                </c:pt>
                <c:pt idx="8799">
                  <c:v>-4.5199999999999996</c:v>
                </c:pt>
                <c:pt idx="8800">
                  <c:v>-4.51</c:v>
                </c:pt>
                <c:pt idx="8801">
                  <c:v>-4.6399999999999997</c:v>
                </c:pt>
                <c:pt idx="8802">
                  <c:v>-4.72</c:v>
                </c:pt>
                <c:pt idx="8803">
                  <c:v>-4.7699999999999996</c:v>
                </c:pt>
                <c:pt idx="8804">
                  <c:v>-4.79</c:v>
                </c:pt>
                <c:pt idx="8805">
                  <c:v>-4.88</c:v>
                </c:pt>
                <c:pt idx="8806">
                  <c:v>-4.91</c:v>
                </c:pt>
                <c:pt idx="8807">
                  <c:v>-4.83</c:v>
                </c:pt>
                <c:pt idx="8808">
                  <c:v>-4.76</c:v>
                </c:pt>
                <c:pt idx="8809">
                  <c:v>-4.68</c:v>
                </c:pt>
                <c:pt idx="8810">
                  <c:v>-4.6500000000000004</c:v>
                </c:pt>
                <c:pt idx="8811">
                  <c:v>-4.5999999999999996</c:v>
                </c:pt>
                <c:pt idx="8812">
                  <c:v>-4.67</c:v>
                </c:pt>
                <c:pt idx="8813">
                  <c:v>-4.74</c:v>
                </c:pt>
                <c:pt idx="8814">
                  <c:v>-4.78</c:v>
                </c:pt>
                <c:pt idx="8815">
                  <c:v>-4.72</c:v>
                </c:pt>
                <c:pt idx="8816">
                  <c:v>-4.71</c:v>
                </c:pt>
                <c:pt idx="8817">
                  <c:v>-4.72</c:v>
                </c:pt>
                <c:pt idx="8818">
                  <c:v>-4.83</c:v>
                </c:pt>
                <c:pt idx="8819">
                  <c:v>-4.91</c:v>
                </c:pt>
                <c:pt idx="8820">
                  <c:v>-4.91</c:v>
                </c:pt>
                <c:pt idx="8821">
                  <c:v>-4.83</c:v>
                </c:pt>
                <c:pt idx="8822">
                  <c:v>-4.8</c:v>
                </c:pt>
                <c:pt idx="8823">
                  <c:v>-4.8099999999999996</c:v>
                </c:pt>
                <c:pt idx="8824">
                  <c:v>-4.74</c:v>
                </c:pt>
                <c:pt idx="8825">
                  <c:v>-4.7300000000000004</c:v>
                </c:pt>
                <c:pt idx="8826">
                  <c:v>-4.8</c:v>
                </c:pt>
                <c:pt idx="8827">
                  <c:v>-4.87</c:v>
                </c:pt>
                <c:pt idx="8828">
                  <c:v>-4.93</c:v>
                </c:pt>
                <c:pt idx="8829">
                  <c:v>-5.05</c:v>
                </c:pt>
                <c:pt idx="8830">
                  <c:v>-5.0599999999999996</c:v>
                </c:pt>
                <c:pt idx="8831">
                  <c:v>-5.01</c:v>
                </c:pt>
                <c:pt idx="8832">
                  <c:v>-4.97</c:v>
                </c:pt>
                <c:pt idx="8833">
                  <c:v>-4.93</c:v>
                </c:pt>
                <c:pt idx="8834">
                  <c:v>-4.82</c:v>
                </c:pt>
                <c:pt idx="8835">
                  <c:v>-4.6900000000000004</c:v>
                </c:pt>
                <c:pt idx="8836">
                  <c:v>-4.7</c:v>
                </c:pt>
                <c:pt idx="8837">
                  <c:v>-4.8499999999999996</c:v>
                </c:pt>
                <c:pt idx="8838">
                  <c:v>-4.8099999999999996</c:v>
                </c:pt>
                <c:pt idx="8839">
                  <c:v>-4.8099999999999996</c:v>
                </c:pt>
                <c:pt idx="8840">
                  <c:v>-4.8</c:v>
                </c:pt>
                <c:pt idx="8841">
                  <c:v>-4.95</c:v>
                </c:pt>
                <c:pt idx="8842">
                  <c:v>-5.05</c:v>
                </c:pt>
                <c:pt idx="8843">
                  <c:v>-5.01</c:v>
                </c:pt>
                <c:pt idx="8844">
                  <c:v>-4.92</c:v>
                </c:pt>
                <c:pt idx="8845">
                  <c:v>-4.95</c:v>
                </c:pt>
                <c:pt idx="8846">
                  <c:v>-5.03</c:v>
                </c:pt>
                <c:pt idx="8847">
                  <c:v>-4.9000000000000004</c:v>
                </c:pt>
                <c:pt idx="8848">
                  <c:v>-4.96</c:v>
                </c:pt>
                <c:pt idx="8849">
                  <c:v>-5.03</c:v>
                </c:pt>
                <c:pt idx="8850">
                  <c:v>-4.95</c:v>
                </c:pt>
                <c:pt idx="8851">
                  <c:v>-4.93</c:v>
                </c:pt>
                <c:pt idx="8852">
                  <c:v>-4.8099999999999996</c:v>
                </c:pt>
                <c:pt idx="8853">
                  <c:v>-4.82</c:v>
                </c:pt>
                <c:pt idx="8854">
                  <c:v>-4.79</c:v>
                </c:pt>
                <c:pt idx="8855">
                  <c:v>-4.8600000000000003</c:v>
                </c:pt>
                <c:pt idx="8856">
                  <c:v>-4.8499999999999996</c:v>
                </c:pt>
                <c:pt idx="8857">
                  <c:v>-4.72</c:v>
                </c:pt>
                <c:pt idx="8858">
                  <c:v>-4.67</c:v>
                </c:pt>
                <c:pt idx="8859">
                  <c:v>-4.55</c:v>
                </c:pt>
                <c:pt idx="8860">
                  <c:v>-4.3600000000000003</c:v>
                </c:pt>
                <c:pt idx="8861">
                  <c:v>-4.24</c:v>
                </c:pt>
                <c:pt idx="8862">
                  <c:v>-4.4800000000000004</c:v>
                </c:pt>
                <c:pt idx="8863">
                  <c:v>-4.47</c:v>
                </c:pt>
                <c:pt idx="8864">
                  <c:v>-4.5</c:v>
                </c:pt>
                <c:pt idx="8865">
                  <c:v>-4.55</c:v>
                </c:pt>
                <c:pt idx="8866">
                  <c:v>-4.78</c:v>
                </c:pt>
                <c:pt idx="8867">
                  <c:v>-4.8600000000000003</c:v>
                </c:pt>
                <c:pt idx="8868">
                  <c:v>-4.88</c:v>
                </c:pt>
                <c:pt idx="8869">
                  <c:v>-4.8499999999999996</c:v>
                </c:pt>
                <c:pt idx="8870">
                  <c:v>-4.92</c:v>
                </c:pt>
                <c:pt idx="8871">
                  <c:v>-4.95</c:v>
                </c:pt>
                <c:pt idx="8872">
                  <c:v>-4.8899999999999997</c:v>
                </c:pt>
                <c:pt idx="8873">
                  <c:v>-4.93</c:v>
                </c:pt>
                <c:pt idx="8874">
                  <c:v>-4.82</c:v>
                </c:pt>
                <c:pt idx="8875">
                  <c:v>-4.78</c:v>
                </c:pt>
                <c:pt idx="8876">
                  <c:v>-4.78</c:v>
                </c:pt>
                <c:pt idx="8877">
                  <c:v>-4.75</c:v>
                </c:pt>
                <c:pt idx="8878">
                  <c:v>-4.7</c:v>
                </c:pt>
                <c:pt idx="8879">
                  <c:v>-4.68</c:v>
                </c:pt>
                <c:pt idx="8880">
                  <c:v>-4.63</c:v>
                </c:pt>
                <c:pt idx="8881">
                  <c:v>-4.66</c:v>
                </c:pt>
                <c:pt idx="8882">
                  <c:v>-4.54</c:v>
                </c:pt>
                <c:pt idx="8883">
                  <c:v>-4.59</c:v>
                </c:pt>
                <c:pt idx="8884">
                  <c:v>-4.72</c:v>
                </c:pt>
                <c:pt idx="8885">
                  <c:v>-4.79</c:v>
                </c:pt>
                <c:pt idx="8886">
                  <c:v>-4.74</c:v>
                </c:pt>
                <c:pt idx="8887">
                  <c:v>-4.7300000000000004</c:v>
                </c:pt>
                <c:pt idx="8888">
                  <c:v>-4.8</c:v>
                </c:pt>
                <c:pt idx="8889">
                  <c:v>-4.82</c:v>
                </c:pt>
                <c:pt idx="8890">
                  <c:v>-4.71</c:v>
                </c:pt>
                <c:pt idx="8891">
                  <c:v>-4.66</c:v>
                </c:pt>
                <c:pt idx="8892">
                  <c:v>-4.58</c:v>
                </c:pt>
                <c:pt idx="8893">
                  <c:v>-4.43</c:v>
                </c:pt>
                <c:pt idx="8894">
                  <c:v>-4.1900000000000004</c:v>
                </c:pt>
                <c:pt idx="8895">
                  <c:v>-4.21</c:v>
                </c:pt>
                <c:pt idx="8896">
                  <c:v>-4.26</c:v>
                </c:pt>
                <c:pt idx="8897">
                  <c:v>-4.21</c:v>
                </c:pt>
                <c:pt idx="8898">
                  <c:v>-4.16</c:v>
                </c:pt>
                <c:pt idx="8899">
                  <c:v>-4.3600000000000003</c:v>
                </c:pt>
                <c:pt idx="8900">
                  <c:v>-4.42</c:v>
                </c:pt>
                <c:pt idx="8901">
                  <c:v>-4.53</c:v>
                </c:pt>
                <c:pt idx="8902">
                  <c:v>-4.67</c:v>
                </c:pt>
                <c:pt idx="8903">
                  <c:v>-4.7</c:v>
                </c:pt>
                <c:pt idx="8904">
                  <c:v>-4.62</c:v>
                </c:pt>
                <c:pt idx="8905">
                  <c:v>-4.55</c:v>
                </c:pt>
                <c:pt idx="8906">
                  <c:v>-4.6399999999999997</c:v>
                </c:pt>
                <c:pt idx="8907">
                  <c:v>-4.63</c:v>
                </c:pt>
                <c:pt idx="8908">
                  <c:v>-4.6399999999999997</c:v>
                </c:pt>
                <c:pt idx="8909">
                  <c:v>-4.66</c:v>
                </c:pt>
                <c:pt idx="8910">
                  <c:v>-4.66</c:v>
                </c:pt>
                <c:pt idx="8911">
                  <c:v>-4.58</c:v>
                </c:pt>
                <c:pt idx="8912">
                  <c:v>-4.7</c:v>
                </c:pt>
                <c:pt idx="8913">
                  <c:v>-4.7699999999999996</c:v>
                </c:pt>
                <c:pt idx="8914">
                  <c:v>-4.72</c:v>
                </c:pt>
                <c:pt idx="8915">
                  <c:v>-4.7300000000000004</c:v>
                </c:pt>
                <c:pt idx="8916">
                  <c:v>-4.7300000000000004</c:v>
                </c:pt>
                <c:pt idx="8917">
                  <c:v>-4.72</c:v>
                </c:pt>
                <c:pt idx="8918">
                  <c:v>-4.67</c:v>
                </c:pt>
                <c:pt idx="8919">
                  <c:v>-4.67</c:v>
                </c:pt>
                <c:pt idx="8920">
                  <c:v>-4.51</c:v>
                </c:pt>
                <c:pt idx="8921">
                  <c:v>-4.41</c:v>
                </c:pt>
                <c:pt idx="8922">
                  <c:v>-4.38</c:v>
                </c:pt>
                <c:pt idx="8923">
                  <c:v>-4.43</c:v>
                </c:pt>
                <c:pt idx="8924">
                  <c:v>-4.5199999999999996</c:v>
                </c:pt>
                <c:pt idx="8925">
                  <c:v>-4.55</c:v>
                </c:pt>
                <c:pt idx="8926">
                  <c:v>-4.49</c:v>
                </c:pt>
                <c:pt idx="8927">
                  <c:v>-4.41</c:v>
                </c:pt>
                <c:pt idx="8928">
                  <c:v>-4.46</c:v>
                </c:pt>
                <c:pt idx="8929">
                  <c:v>-4.46</c:v>
                </c:pt>
                <c:pt idx="8930">
                  <c:v>-4.33</c:v>
                </c:pt>
                <c:pt idx="8931">
                  <c:v>-4.3099999999999996</c:v>
                </c:pt>
                <c:pt idx="8932">
                  <c:v>-4.5199999999999996</c:v>
                </c:pt>
                <c:pt idx="8933">
                  <c:v>-4.5199999999999996</c:v>
                </c:pt>
                <c:pt idx="8934">
                  <c:v>-4.45</c:v>
                </c:pt>
                <c:pt idx="8935">
                  <c:v>-4.45</c:v>
                </c:pt>
                <c:pt idx="8936">
                  <c:v>-4.47</c:v>
                </c:pt>
                <c:pt idx="8937">
                  <c:v>-4.34</c:v>
                </c:pt>
                <c:pt idx="8938">
                  <c:v>-4.2</c:v>
                </c:pt>
                <c:pt idx="8939">
                  <c:v>-4.2</c:v>
                </c:pt>
                <c:pt idx="8940">
                  <c:v>-4.18</c:v>
                </c:pt>
                <c:pt idx="8941">
                  <c:v>-4.17</c:v>
                </c:pt>
                <c:pt idx="8942">
                  <c:v>-4.22</c:v>
                </c:pt>
                <c:pt idx="8943">
                  <c:v>-4.26</c:v>
                </c:pt>
                <c:pt idx="8944">
                  <c:v>-4.2699999999999996</c:v>
                </c:pt>
                <c:pt idx="8945">
                  <c:v>-4.13</c:v>
                </c:pt>
                <c:pt idx="8946">
                  <c:v>-4.08</c:v>
                </c:pt>
                <c:pt idx="8947">
                  <c:v>-4.08</c:v>
                </c:pt>
                <c:pt idx="8948">
                  <c:v>-3.99</c:v>
                </c:pt>
                <c:pt idx="8949">
                  <c:v>-4.05</c:v>
                </c:pt>
                <c:pt idx="8950">
                  <c:v>-3.97</c:v>
                </c:pt>
                <c:pt idx="8951">
                  <c:v>-4.0999999999999996</c:v>
                </c:pt>
                <c:pt idx="8952">
                  <c:v>-4.03</c:v>
                </c:pt>
                <c:pt idx="8953">
                  <c:v>-4.12</c:v>
                </c:pt>
                <c:pt idx="8954">
                  <c:v>-4.3</c:v>
                </c:pt>
                <c:pt idx="8955">
                  <c:v>-4.33</c:v>
                </c:pt>
                <c:pt idx="8956">
                  <c:v>-4.47</c:v>
                </c:pt>
                <c:pt idx="8957">
                  <c:v>-4.47</c:v>
                </c:pt>
                <c:pt idx="8958">
                  <c:v>-4.41</c:v>
                </c:pt>
                <c:pt idx="8959">
                  <c:v>-4.43</c:v>
                </c:pt>
                <c:pt idx="8960">
                  <c:v>-4.34</c:v>
                </c:pt>
                <c:pt idx="8961">
                  <c:v>-4.3</c:v>
                </c:pt>
                <c:pt idx="8962">
                  <c:v>-4.2699999999999996</c:v>
                </c:pt>
                <c:pt idx="8963">
                  <c:v>-4.26</c:v>
                </c:pt>
                <c:pt idx="8964">
                  <c:v>-4.2</c:v>
                </c:pt>
                <c:pt idx="8965">
                  <c:v>-4.13</c:v>
                </c:pt>
                <c:pt idx="8966">
                  <c:v>-4.04</c:v>
                </c:pt>
                <c:pt idx="8967">
                  <c:v>-3.97</c:v>
                </c:pt>
                <c:pt idx="8968">
                  <c:v>-3.94</c:v>
                </c:pt>
                <c:pt idx="8969">
                  <c:v>-3.94</c:v>
                </c:pt>
                <c:pt idx="8970">
                  <c:v>-4.1399999999999997</c:v>
                </c:pt>
                <c:pt idx="8971">
                  <c:v>-4.29</c:v>
                </c:pt>
                <c:pt idx="8972">
                  <c:v>-4.24</c:v>
                </c:pt>
                <c:pt idx="8973">
                  <c:v>-4.29</c:v>
                </c:pt>
                <c:pt idx="8974">
                  <c:v>-4.45</c:v>
                </c:pt>
                <c:pt idx="8975">
                  <c:v>-4.41</c:v>
                </c:pt>
                <c:pt idx="8976">
                  <c:v>-4.3499999999999996</c:v>
                </c:pt>
                <c:pt idx="8977">
                  <c:v>-4.38</c:v>
                </c:pt>
                <c:pt idx="8978">
                  <c:v>-4.47</c:v>
                </c:pt>
                <c:pt idx="8979">
                  <c:v>-4.54</c:v>
                </c:pt>
                <c:pt idx="8980">
                  <c:v>-4.5599999999999996</c:v>
                </c:pt>
                <c:pt idx="8981">
                  <c:v>-4.5</c:v>
                </c:pt>
                <c:pt idx="8982">
                  <c:v>-4.43</c:v>
                </c:pt>
                <c:pt idx="8983">
                  <c:v>-4.37</c:v>
                </c:pt>
                <c:pt idx="8984">
                  <c:v>-4.3600000000000003</c:v>
                </c:pt>
                <c:pt idx="8985">
                  <c:v>-4.37</c:v>
                </c:pt>
                <c:pt idx="8986">
                  <c:v>-4.46</c:v>
                </c:pt>
                <c:pt idx="8987">
                  <c:v>-4.34</c:v>
                </c:pt>
                <c:pt idx="8988">
                  <c:v>-4.46</c:v>
                </c:pt>
                <c:pt idx="8989">
                  <c:v>-4.4000000000000004</c:v>
                </c:pt>
                <c:pt idx="8990">
                  <c:v>-4.24</c:v>
                </c:pt>
                <c:pt idx="8991">
                  <c:v>-4.17</c:v>
                </c:pt>
                <c:pt idx="8992">
                  <c:v>-4.18</c:v>
                </c:pt>
                <c:pt idx="8993">
                  <c:v>-4.34</c:v>
                </c:pt>
                <c:pt idx="8994">
                  <c:v>-4.46</c:v>
                </c:pt>
                <c:pt idx="8995">
                  <c:v>-4.46</c:v>
                </c:pt>
                <c:pt idx="8996">
                  <c:v>-4.46</c:v>
                </c:pt>
                <c:pt idx="8997">
                  <c:v>-4.42</c:v>
                </c:pt>
                <c:pt idx="8998">
                  <c:v>-4.4800000000000004</c:v>
                </c:pt>
                <c:pt idx="8999">
                  <c:v>-4.46</c:v>
                </c:pt>
                <c:pt idx="9000">
                  <c:v>-4.28</c:v>
                </c:pt>
                <c:pt idx="9001">
                  <c:v>-4.1900000000000004</c:v>
                </c:pt>
                <c:pt idx="9002">
                  <c:v>-4.2699999999999996</c:v>
                </c:pt>
                <c:pt idx="9003">
                  <c:v>-4.2699999999999996</c:v>
                </c:pt>
                <c:pt idx="9004">
                  <c:v>-4.3</c:v>
                </c:pt>
                <c:pt idx="9005">
                  <c:v>-4.28</c:v>
                </c:pt>
                <c:pt idx="9006">
                  <c:v>-4.21</c:v>
                </c:pt>
                <c:pt idx="9007">
                  <c:v>-4.1900000000000004</c:v>
                </c:pt>
                <c:pt idx="9008">
                  <c:v>-4.1399999999999997</c:v>
                </c:pt>
                <c:pt idx="9009">
                  <c:v>-4.07</c:v>
                </c:pt>
                <c:pt idx="9010">
                  <c:v>-4.01</c:v>
                </c:pt>
                <c:pt idx="9011">
                  <c:v>-4.16</c:v>
                </c:pt>
                <c:pt idx="9012">
                  <c:v>-4.3499999999999996</c:v>
                </c:pt>
                <c:pt idx="9013">
                  <c:v>-4.37</c:v>
                </c:pt>
                <c:pt idx="9014">
                  <c:v>-4.3099999999999996</c:v>
                </c:pt>
                <c:pt idx="9015">
                  <c:v>-4.3499999999999996</c:v>
                </c:pt>
                <c:pt idx="9016">
                  <c:v>-4.3099999999999996</c:v>
                </c:pt>
                <c:pt idx="9017">
                  <c:v>-4.2</c:v>
                </c:pt>
                <c:pt idx="9018">
                  <c:v>-4.1100000000000003</c:v>
                </c:pt>
                <c:pt idx="9019">
                  <c:v>-4.24</c:v>
                </c:pt>
                <c:pt idx="9020">
                  <c:v>-4.34</c:v>
                </c:pt>
                <c:pt idx="9021">
                  <c:v>-4.2699999999999996</c:v>
                </c:pt>
                <c:pt idx="9022">
                  <c:v>-4.3</c:v>
                </c:pt>
                <c:pt idx="9023">
                  <c:v>-4.3899999999999997</c:v>
                </c:pt>
                <c:pt idx="9024">
                  <c:v>-4.43</c:v>
                </c:pt>
                <c:pt idx="9025">
                  <c:v>-4.4800000000000004</c:v>
                </c:pt>
                <c:pt idx="9026">
                  <c:v>-4.55</c:v>
                </c:pt>
                <c:pt idx="9027">
                  <c:v>-4.51</c:v>
                </c:pt>
                <c:pt idx="9028">
                  <c:v>-4.49</c:v>
                </c:pt>
                <c:pt idx="9029">
                  <c:v>-4.45</c:v>
                </c:pt>
                <c:pt idx="9030">
                  <c:v>-4.38</c:v>
                </c:pt>
                <c:pt idx="9031">
                  <c:v>-4.24</c:v>
                </c:pt>
                <c:pt idx="9032">
                  <c:v>-4.24</c:v>
                </c:pt>
                <c:pt idx="9033">
                  <c:v>-4.2699999999999996</c:v>
                </c:pt>
                <c:pt idx="9034">
                  <c:v>-4.4000000000000004</c:v>
                </c:pt>
                <c:pt idx="9035">
                  <c:v>-4.4800000000000004</c:v>
                </c:pt>
                <c:pt idx="9036">
                  <c:v>-4.4800000000000004</c:v>
                </c:pt>
                <c:pt idx="9037">
                  <c:v>-4.3600000000000003</c:v>
                </c:pt>
                <c:pt idx="9038">
                  <c:v>-4.3600000000000003</c:v>
                </c:pt>
                <c:pt idx="9039">
                  <c:v>-4.4400000000000004</c:v>
                </c:pt>
                <c:pt idx="9040">
                  <c:v>-4.51</c:v>
                </c:pt>
                <c:pt idx="9041">
                  <c:v>-4.4800000000000004</c:v>
                </c:pt>
                <c:pt idx="9042">
                  <c:v>-4.49</c:v>
                </c:pt>
                <c:pt idx="9043">
                  <c:v>-4.46</c:v>
                </c:pt>
                <c:pt idx="9044">
                  <c:v>-4.4000000000000004</c:v>
                </c:pt>
                <c:pt idx="9045">
                  <c:v>-4.3899999999999997</c:v>
                </c:pt>
                <c:pt idx="9046">
                  <c:v>-4.3099999999999996</c:v>
                </c:pt>
                <c:pt idx="9047">
                  <c:v>-4.22</c:v>
                </c:pt>
                <c:pt idx="9048">
                  <c:v>-4.2300000000000004</c:v>
                </c:pt>
                <c:pt idx="9049">
                  <c:v>-4.34</c:v>
                </c:pt>
                <c:pt idx="9050">
                  <c:v>-4.42</c:v>
                </c:pt>
                <c:pt idx="9051">
                  <c:v>-4.46</c:v>
                </c:pt>
                <c:pt idx="9052">
                  <c:v>-4.4800000000000004</c:v>
                </c:pt>
                <c:pt idx="9053">
                  <c:v>-4.5</c:v>
                </c:pt>
                <c:pt idx="9054">
                  <c:v>-4.54</c:v>
                </c:pt>
                <c:pt idx="9055">
                  <c:v>-4.4800000000000004</c:v>
                </c:pt>
                <c:pt idx="9056">
                  <c:v>-4.38</c:v>
                </c:pt>
                <c:pt idx="9057">
                  <c:v>-4.4400000000000004</c:v>
                </c:pt>
                <c:pt idx="9058">
                  <c:v>-4.54</c:v>
                </c:pt>
                <c:pt idx="9059">
                  <c:v>-4.4800000000000004</c:v>
                </c:pt>
                <c:pt idx="9060">
                  <c:v>-4.4000000000000004</c:v>
                </c:pt>
                <c:pt idx="9061">
                  <c:v>-4.2699999999999996</c:v>
                </c:pt>
                <c:pt idx="9062">
                  <c:v>-4.26</c:v>
                </c:pt>
                <c:pt idx="9063">
                  <c:v>-4.2</c:v>
                </c:pt>
                <c:pt idx="9064">
                  <c:v>-4.2699999999999996</c:v>
                </c:pt>
                <c:pt idx="9065">
                  <c:v>-4.28</c:v>
                </c:pt>
                <c:pt idx="9066">
                  <c:v>-4.16</c:v>
                </c:pt>
                <c:pt idx="9067">
                  <c:v>-4.18</c:v>
                </c:pt>
                <c:pt idx="9068">
                  <c:v>-4.12</c:v>
                </c:pt>
                <c:pt idx="9069">
                  <c:v>-4.07</c:v>
                </c:pt>
                <c:pt idx="9070">
                  <c:v>-4.0999999999999996</c:v>
                </c:pt>
                <c:pt idx="9071">
                  <c:v>-4.05</c:v>
                </c:pt>
                <c:pt idx="9072">
                  <c:v>-4.1399999999999997</c:v>
                </c:pt>
                <c:pt idx="9073">
                  <c:v>-4.13</c:v>
                </c:pt>
                <c:pt idx="9074">
                  <c:v>-4.08</c:v>
                </c:pt>
                <c:pt idx="9075">
                  <c:v>-4.0199999999999996</c:v>
                </c:pt>
                <c:pt idx="9076">
                  <c:v>-4.0599999999999996</c:v>
                </c:pt>
                <c:pt idx="9077">
                  <c:v>-4.0999999999999996</c:v>
                </c:pt>
                <c:pt idx="9078">
                  <c:v>-4.1500000000000004</c:v>
                </c:pt>
                <c:pt idx="9079">
                  <c:v>-4.3600000000000003</c:v>
                </c:pt>
                <c:pt idx="9080">
                  <c:v>-4.4000000000000004</c:v>
                </c:pt>
                <c:pt idx="9081">
                  <c:v>-4.41</c:v>
                </c:pt>
                <c:pt idx="9082">
                  <c:v>-4.34</c:v>
                </c:pt>
                <c:pt idx="9083">
                  <c:v>-4.29</c:v>
                </c:pt>
                <c:pt idx="9084">
                  <c:v>-4.3</c:v>
                </c:pt>
                <c:pt idx="9085">
                  <c:v>-4.37</c:v>
                </c:pt>
                <c:pt idx="9086">
                  <c:v>-4.43</c:v>
                </c:pt>
                <c:pt idx="9087">
                  <c:v>-4.4800000000000004</c:v>
                </c:pt>
                <c:pt idx="9088">
                  <c:v>-4.6100000000000003</c:v>
                </c:pt>
                <c:pt idx="9089">
                  <c:v>-4.57</c:v>
                </c:pt>
                <c:pt idx="9090">
                  <c:v>-4.49</c:v>
                </c:pt>
                <c:pt idx="9091">
                  <c:v>-4.3</c:v>
                </c:pt>
                <c:pt idx="9092">
                  <c:v>-4.33</c:v>
                </c:pt>
                <c:pt idx="9093">
                  <c:v>-4.41</c:v>
                </c:pt>
                <c:pt idx="9094">
                  <c:v>-4.46</c:v>
                </c:pt>
                <c:pt idx="9095">
                  <c:v>-4.47</c:v>
                </c:pt>
                <c:pt idx="9096">
                  <c:v>-4.47</c:v>
                </c:pt>
                <c:pt idx="9097">
                  <c:v>-4.4800000000000004</c:v>
                </c:pt>
                <c:pt idx="9098">
                  <c:v>-4.4400000000000004</c:v>
                </c:pt>
                <c:pt idx="9099">
                  <c:v>-4.4000000000000004</c:v>
                </c:pt>
                <c:pt idx="9100">
                  <c:v>-4.32</c:v>
                </c:pt>
                <c:pt idx="9101">
                  <c:v>-4.18</c:v>
                </c:pt>
                <c:pt idx="9102">
                  <c:v>-4.08</c:v>
                </c:pt>
                <c:pt idx="9103">
                  <c:v>-4.07</c:v>
                </c:pt>
                <c:pt idx="9104">
                  <c:v>-4.05</c:v>
                </c:pt>
                <c:pt idx="9105">
                  <c:v>-4.1100000000000003</c:v>
                </c:pt>
                <c:pt idx="9106">
                  <c:v>-4.29</c:v>
                </c:pt>
                <c:pt idx="9107">
                  <c:v>-4.41</c:v>
                </c:pt>
                <c:pt idx="9108">
                  <c:v>-4.37</c:v>
                </c:pt>
                <c:pt idx="9109">
                  <c:v>-4.3899999999999997</c:v>
                </c:pt>
                <c:pt idx="9110">
                  <c:v>-4.37</c:v>
                </c:pt>
                <c:pt idx="9111">
                  <c:v>-4.4000000000000004</c:v>
                </c:pt>
                <c:pt idx="9112">
                  <c:v>-4.47</c:v>
                </c:pt>
                <c:pt idx="9113">
                  <c:v>-4.58</c:v>
                </c:pt>
                <c:pt idx="9114">
                  <c:v>-4.6100000000000003</c:v>
                </c:pt>
                <c:pt idx="9115">
                  <c:v>-4.58</c:v>
                </c:pt>
                <c:pt idx="9116">
                  <c:v>-4.5199999999999996</c:v>
                </c:pt>
                <c:pt idx="9117">
                  <c:v>-4.55</c:v>
                </c:pt>
                <c:pt idx="9118">
                  <c:v>-4.59</c:v>
                </c:pt>
                <c:pt idx="9119">
                  <c:v>-4.47</c:v>
                </c:pt>
                <c:pt idx="9120">
                  <c:v>-4.5</c:v>
                </c:pt>
                <c:pt idx="9121">
                  <c:v>-4.51</c:v>
                </c:pt>
                <c:pt idx="9122">
                  <c:v>-4.5</c:v>
                </c:pt>
                <c:pt idx="9123">
                  <c:v>-4.5</c:v>
                </c:pt>
                <c:pt idx="9124">
                  <c:v>-4.5199999999999996</c:v>
                </c:pt>
                <c:pt idx="9125">
                  <c:v>-4.58</c:v>
                </c:pt>
                <c:pt idx="9126">
                  <c:v>-4.62</c:v>
                </c:pt>
                <c:pt idx="9127">
                  <c:v>-4.46</c:v>
                </c:pt>
                <c:pt idx="9128">
                  <c:v>-4.42</c:v>
                </c:pt>
                <c:pt idx="9129">
                  <c:v>-4.3600000000000003</c:v>
                </c:pt>
                <c:pt idx="9130">
                  <c:v>-4.4000000000000004</c:v>
                </c:pt>
                <c:pt idx="9131">
                  <c:v>-4.41</c:v>
                </c:pt>
                <c:pt idx="9132">
                  <c:v>-4.38</c:v>
                </c:pt>
                <c:pt idx="9133">
                  <c:v>-4.37</c:v>
                </c:pt>
                <c:pt idx="9134">
                  <c:v>-4.37</c:v>
                </c:pt>
                <c:pt idx="9135">
                  <c:v>-4.49</c:v>
                </c:pt>
                <c:pt idx="9136">
                  <c:v>-4.54</c:v>
                </c:pt>
                <c:pt idx="9137">
                  <c:v>-4.58</c:v>
                </c:pt>
                <c:pt idx="9138">
                  <c:v>-4.62</c:v>
                </c:pt>
                <c:pt idx="9139">
                  <c:v>-4.58</c:v>
                </c:pt>
                <c:pt idx="9140">
                  <c:v>-4.4800000000000004</c:v>
                </c:pt>
                <c:pt idx="9141">
                  <c:v>-4.34</c:v>
                </c:pt>
                <c:pt idx="9142">
                  <c:v>-4.4400000000000004</c:v>
                </c:pt>
                <c:pt idx="9143">
                  <c:v>-4.46</c:v>
                </c:pt>
                <c:pt idx="9144">
                  <c:v>-4.4800000000000004</c:v>
                </c:pt>
                <c:pt idx="9145">
                  <c:v>-4.58</c:v>
                </c:pt>
                <c:pt idx="9146">
                  <c:v>-4.5999999999999996</c:v>
                </c:pt>
                <c:pt idx="9147">
                  <c:v>-4.59</c:v>
                </c:pt>
                <c:pt idx="9148">
                  <c:v>-4.6399999999999997</c:v>
                </c:pt>
                <c:pt idx="9149">
                  <c:v>-4.59</c:v>
                </c:pt>
                <c:pt idx="9150">
                  <c:v>-4.4800000000000004</c:v>
                </c:pt>
                <c:pt idx="9151">
                  <c:v>-4.37</c:v>
                </c:pt>
                <c:pt idx="9152">
                  <c:v>-4.3600000000000003</c:v>
                </c:pt>
                <c:pt idx="9153">
                  <c:v>-4.4400000000000004</c:v>
                </c:pt>
                <c:pt idx="9154">
                  <c:v>-4.34</c:v>
                </c:pt>
                <c:pt idx="9155">
                  <c:v>-4.37</c:v>
                </c:pt>
                <c:pt idx="9156">
                  <c:v>-4.4800000000000004</c:v>
                </c:pt>
                <c:pt idx="9157">
                  <c:v>-4.5999999999999996</c:v>
                </c:pt>
                <c:pt idx="9158">
                  <c:v>-4.63</c:v>
                </c:pt>
                <c:pt idx="9159">
                  <c:v>-4.58</c:v>
                </c:pt>
                <c:pt idx="9160">
                  <c:v>-4.5199999999999996</c:v>
                </c:pt>
                <c:pt idx="9161">
                  <c:v>-4.4800000000000004</c:v>
                </c:pt>
                <c:pt idx="9162">
                  <c:v>-4.47</c:v>
                </c:pt>
                <c:pt idx="9163">
                  <c:v>-4.38</c:v>
                </c:pt>
                <c:pt idx="9164">
                  <c:v>-4.4000000000000004</c:v>
                </c:pt>
                <c:pt idx="9165">
                  <c:v>-4.42</c:v>
                </c:pt>
                <c:pt idx="9166">
                  <c:v>-4.53</c:v>
                </c:pt>
                <c:pt idx="9167">
                  <c:v>-4.5999999999999996</c:v>
                </c:pt>
                <c:pt idx="9168">
                  <c:v>-4.55</c:v>
                </c:pt>
                <c:pt idx="9169">
                  <c:v>-4.55</c:v>
                </c:pt>
                <c:pt idx="9170">
                  <c:v>-4.59</c:v>
                </c:pt>
                <c:pt idx="9171">
                  <c:v>-4.5599999999999996</c:v>
                </c:pt>
                <c:pt idx="9172">
                  <c:v>-4.46</c:v>
                </c:pt>
                <c:pt idx="9173">
                  <c:v>-4.49</c:v>
                </c:pt>
                <c:pt idx="9174">
                  <c:v>-4.42</c:v>
                </c:pt>
                <c:pt idx="9175">
                  <c:v>-4.5</c:v>
                </c:pt>
                <c:pt idx="9176">
                  <c:v>-4.41</c:v>
                </c:pt>
                <c:pt idx="9177">
                  <c:v>-4.3899999999999997</c:v>
                </c:pt>
                <c:pt idx="9178">
                  <c:v>-4.55</c:v>
                </c:pt>
                <c:pt idx="9179">
                  <c:v>-4.62</c:v>
                </c:pt>
                <c:pt idx="9180">
                  <c:v>-4.55</c:v>
                </c:pt>
                <c:pt idx="9181">
                  <c:v>-4.5999999999999996</c:v>
                </c:pt>
                <c:pt idx="9182">
                  <c:v>-4.59</c:v>
                </c:pt>
                <c:pt idx="9183">
                  <c:v>-4.55</c:v>
                </c:pt>
                <c:pt idx="9184">
                  <c:v>-4.47</c:v>
                </c:pt>
                <c:pt idx="9185">
                  <c:v>-4.4400000000000004</c:v>
                </c:pt>
                <c:pt idx="9186">
                  <c:v>-4.51</c:v>
                </c:pt>
                <c:pt idx="9187">
                  <c:v>-4.6500000000000004</c:v>
                </c:pt>
                <c:pt idx="9188">
                  <c:v>-4.67</c:v>
                </c:pt>
                <c:pt idx="9189">
                  <c:v>-4.71</c:v>
                </c:pt>
                <c:pt idx="9190">
                  <c:v>-4.71</c:v>
                </c:pt>
                <c:pt idx="9191">
                  <c:v>-4.68</c:v>
                </c:pt>
                <c:pt idx="9192">
                  <c:v>-4.6900000000000004</c:v>
                </c:pt>
                <c:pt idx="9193">
                  <c:v>-4.5999999999999996</c:v>
                </c:pt>
                <c:pt idx="9194">
                  <c:v>-4.6100000000000003</c:v>
                </c:pt>
                <c:pt idx="9195">
                  <c:v>-4.51</c:v>
                </c:pt>
                <c:pt idx="9196">
                  <c:v>-4.3899999999999997</c:v>
                </c:pt>
                <c:pt idx="9197">
                  <c:v>-4.3600000000000003</c:v>
                </c:pt>
                <c:pt idx="9198">
                  <c:v>-4.2699999999999996</c:v>
                </c:pt>
                <c:pt idx="9199">
                  <c:v>-4.2699999999999996</c:v>
                </c:pt>
                <c:pt idx="9200">
                  <c:v>-4.2699999999999996</c:v>
                </c:pt>
                <c:pt idx="9201">
                  <c:v>-4.1900000000000004</c:v>
                </c:pt>
                <c:pt idx="9202">
                  <c:v>-4.12</c:v>
                </c:pt>
                <c:pt idx="9203">
                  <c:v>-4.01</c:v>
                </c:pt>
                <c:pt idx="9204">
                  <c:v>-4.05</c:v>
                </c:pt>
                <c:pt idx="9205">
                  <c:v>-3.99</c:v>
                </c:pt>
                <c:pt idx="9206">
                  <c:v>-4</c:v>
                </c:pt>
                <c:pt idx="9207">
                  <c:v>-4.03</c:v>
                </c:pt>
                <c:pt idx="9208">
                  <c:v>-4.16</c:v>
                </c:pt>
                <c:pt idx="9209">
                  <c:v>-4.16</c:v>
                </c:pt>
                <c:pt idx="9210">
                  <c:v>-4.1900000000000004</c:v>
                </c:pt>
                <c:pt idx="9211">
                  <c:v>-4.18</c:v>
                </c:pt>
                <c:pt idx="9212">
                  <c:v>-4.3600000000000003</c:v>
                </c:pt>
                <c:pt idx="9213">
                  <c:v>-4.4400000000000004</c:v>
                </c:pt>
                <c:pt idx="9214">
                  <c:v>-4.38</c:v>
                </c:pt>
                <c:pt idx="9215">
                  <c:v>-4.2300000000000004</c:v>
                </c:pt>
                <c:pt idx="9216">
                  <c:v>-4.1100000000000003</c:v>
                </c:pt>
                <c:pt idx="9217">
                  <c:v>-4.0199999999999996</c:v>
                </c:pt>
                <c:pt idx="9218">
                  <c:v>-4.26</c:v>
                </c:pt>
                <c:pt idx="9219">
                  <c:v>-4.43</c:v>
                </c:pt>
                <c:pt idx="9220">
                  <c:v>-4.45</c:v>
                </c:pt>
                <c:pt idx="9221">
                  <c:v>-4.45</c:v>
                </c:pt>
                <c:pt idx="9222">
                  <c:v>-4.3600000000000003</c:v>
                </c:pt>
                <c:pt idx="9223">
                  <c:v>-4.37</c:v>
                </c:pt>
                <c:pt idx="9224">
                  <c:v>-4.41</c:v>
                </c:pt>
                <c:pt idx="9225">
                  <c:v>-4.33</c:v>
                </c:pt>
                <c:pt idx="9226">
                  <c:v>-4.3600000000000003</c:v>
                </c:pt>
                <c:pt idx="9227">
                  <c:v>-4.43</c:v>
                </c:pt>
                <c:pt idx="9228">
                  <c:v>-4.5</c:v>
                </c:pt>
                <c:pt idx="9229">
                  <c:v>-4.5</c:v>
                </c:pt>
                <c:pt idx="9230">
                  <c:v>-4.54</c:v>
                </c:pt>
                <c:pt idx="9231">
                  <c:v>-4.59</c:v>
                </c:pt>
                <c:pt idx="9232">
                  <c:v>-4.5199999999999996</c:v>
                </c:pt>
                <c:pt idx="9233">
                  <c:v>-4.4000000000000004</c:v>
                </c:pt>
                <c:pt idx="9234">
                  <c:v>-4.2</c:v>
                </c:pt>
                <c:pt idx="9235">
                  <c:v>-4.18</c:v>
                </c:pt>
                <c:pt idx="9236">
                  <c:v>-4.17</c:v>
                </c:pt>
                <c:pt idx="9237">
                  <c:v>-4.24</c:v>
                </c:pt>
                <c:pt idx="9238">
                  <c:v>-4.32</c:v>
                </c:pt>
                <c:pt idx="9239">
                  <c:v>-4.2300000000000004</c:v>
                </c:pt>
                <c:pt idx="9240">
                  <c:v>-4.25</c:v>
                </c:pt>
                <c:pt idx="9241">
                  <c:v>-4.29</c:v>
                </c:pt>
                <c:pt idx="9242">
                  <c:v>-4.3</c:v>
                </c:pt>
                <c:pt idx="9243">
                  <c:v>-4.3</c:v>
                </c:pt>
                <c:pt idx="9244">
                  <c:v>-4.21</c:v>
                </c:pt>
                <c:pt idx="9245">
                  <c:v>-4.1500000000000004</c:v>
                </c:pt>
                <c:pt idx="9246">
                  <c:v>-4.1500000000000004</c:v>
                </c:pt>
                <c:pt idx="9247">
                  <c:v>-4.2</c:v>
                </c:pt>
                <c:pt idx="9248">
                  <c:v>-4.22</c:v>
                </c:pt>
                <c:pt idx="9249">
                  <c:v>-4.28</c:v>
                </c:pt>
                <c:pt idx="9250">
                  <c:v>-4.25</c:v>
                </c:pt>
                <c:pt idx="9251">
                  <c:v>-4.0999999999999996</c:v>
                </c:pt>
                <c:pt idx="9252">
                  <c:v>-4.12</c:v>
                </c:pt>
                <c:pt idx="9253">
                  <c:v>-4.18</c:v>
                </c:pt>
                <c:pt idx="9254">
                  <c:v>-4.2300000000000004</c:v>
                </c:pt>
                <c:pt idx="9255">
                  <c:v>-4.18</c:v>
                </c:pt>
                <c:pt idx="9256">
                  <c:v>-4.3</c:v>
                </c:pt>
                <c:pt idx="9257">
                  <c:v>-4.37</c:v>
                </c:pt>
                <c:pt idx="9258">
                  <c:v>-4.3600000000000003</c:v>
                </c:pt>
                <c:pt idx="9259">
                  <c:v>-4.29</c:v>
                </c:pt>
                <c:pt idx="9260">
                  <c:v>-4.2300000000000004</c:v>
                </c:pt>
                <c:pt idx="9261">
                  <c:v>-4.1900000000000004</c:v>
                </c:pt>
                <c:pt idx="9262">
                  <c:v>-4.1100000000000003</c:v>
                </c:pt>
                <c:pt idx="9263">
                  <c:v>-4.13</c:v>
                </c:pt>
                <c:pt idx="9264">
                  <c:v>-4.13</c:v>
                </c:pt>
                <c:pt idx="9265">
                  <c:v>-4.07</c:v>
                </c:pt>
                <c:pt idx="9266">
                  <c:v>-4.09</c:v>
                </c:pt>
                <c:pt idx="9267">
                  <c:v>-4.07</c:v>
                </c:pt>
                <c:pt idx="9268">
                  <c:v>-4.0599999999999996</c:v>
                </c:pt>
                <c:pt idx="9269">
                  <c:v>-4.04</c:v>
                </c:pt>
                <c:pt idx="9270">
                  <c:v>-4.09</c:v>
                </c:pt>
                <c:pt idx="9271">
                  <c:v>-4.1399999999999997</c:v>
                </c:pt>
                <c:pt idx="9272">
                  <c:v>-4.17</c:v>
                </c:pt>
                <c:pt idx="9273">
                  <c:v>-4.2300000000000004</c:v>
                </c:pt>
                <c:pt idx="9274">
                  <c:v>-4.2699999999999996</c:v>
                </c:pt>
                <c:pt idx="9275">
                  <c:v>-4.29</c:v>
                </c:pt>
                <c:pt idx="9276">
                  <c:v>-4.2699999999999996</c:v>
                </c:pt>
                <c:pt idx="9277">
                  <c:v>-4.24</c:v>
                </c:pt>
                <c:pt idx="9278">
                  <c:v>-4.22</c:v>
                </c:pt>
                <c:pt idx="9279">
                  <c:v>-4.1900000000000004</c:v>
                </c:pt>
                <c:pt idx="9280">
                  <c:v>-4.1100000000000003</c:v>
                </c:pt>
                <c:pt idx="9281">
                  <c:v>-4.09</c:v>
                </c:pt>
                <c:pt idx="9282">
                  <c:v>-4.18</c:v>
                </c:pt>
                <c:pt idx="9283">
                  <c:v>-4.17</c:v>
                </c:pt>
                <c:pt idx="9284">
                  <c:v>-4.03</c:v>
                </c:pt>
                <c:pt idx="9285">
                  <c:v>-4</c:v>
                </c:pt>
                <c:pt idx="9286">
                  <c:v>-3.93</c:v>
                </c:pt>
                <c:pt idx="9287">
                  <c:v>-4.04</c:v>
                </c:pt>
                <c:pt idx="9288">
                  <c:v>-4.2300000000000004</c:v>
                </c:pt>
                <c:pt idx="9289">
                  <c:v>-4.25</c:v>
                </c:pt>
                <c:pt idx="9290">
                  <c:v>-4.3600000000000003</c:v>
                </c:pt>
                <c:pt idx="9291">
                  <c:v>-4.32</c:v>
                </c:pt>
                <c:pt idx="9292">
                  <c:v>-4.2699999999999996</c:v>
                </c:pt>
                <c:pt idx="9293">
                  <c:v>-4.2300000000000004</c:v>
                </c:pt>
                <c:pt idx="9294">
                  <c:v>-4.17</c:v>
                </c:pt>
                <c:pt idx="9295">
                  <c:v>-4.1900000000000004</c:v>
                </c:pt>
                <c:pt idx="9296">
                  <c:v>-4.12</c:v>
                </c:pt>
                <c:pt idx="9297">
                  <c:v>-4.1500000000000004</c:v>
                </c:pt>
                <c:pt idx="9298">
                  <c:v>-4.1500000000000004</c:v>
                </c:pt>
                <c:pt idx="9299">
                  <c:v>-4.21</c:v>
                </c:pt>
                <c:pt idx="9300">
                  <c:v>-4.2</c:v>
                </c:pt>
                <c:pt idx="9301">
                  <c:v>-4.17</c:v>
                </c:pt>
                <c:pt idx="9302">
                  <c:v>-4.2</c:v>
                </c:pt>
                <c:pt idx="9303">
                  <c:v>-4.24</c:v>
                </c:pt>
                <c:pt idx="9304">
                  <c:v>-4.18</c:v>
                </c:pt>
                <c:pt idx="9305">
                  <c:v>-4.07</c:v>
                </c:pt>
                <c:pt idx="9306">
                  <c:v>-4.04</c:v>
                </c:pt>
                <c:pt idx="9307">
                  <c:v>-4.04</c:v>
                </c:pt>
                <c:pt idx="9308">
                  <c:v>-4.01</c:v>
                </c:pt>
                <c:pt idx="9309">
                  <c:v>-3.99</c:v>
                </c:pt>
                <c:pt idx="9310">
                  <c:v>-3.97</c:v>
                </c:pt>
                <c:pt idx="9311">
                  <c:v>-3.97</c:v>
                </c:pt>
                <c:pt idx="9312">
                  <c:v>-3.85</c:v>
                </c:pt>
                <c:pt idx="9313">
                  <c:v>-3.82</c:v>
                </c:pt>
                <c:pt idx="9314">
                  <c:v>-3.64</c:v>
                </c:pt>
                <c:pt idx="9315">
                  <c:v>-3.57</c:v>
                </c:pt>
                <c:pt idx="9316">
                  <c:v>-3.66</c:v>
                </c:pt>
                <c:pt idx="9317">
                  <c:v>-3.77</c:v>
                </c:pt>
                <c:pt idx="9318">
                  <c:v>-3.89</c:v>
                </c:pt>
                <c:pt idx="9319">
                  <c:v>-3.92</c:v>
                </c:pt>
                <c:pt idx="9320">
                  <c:v>-4</c:v>
                </c:pt>
                <c:pt idx="9321">
                  <c:v>-4.1100000000000003</c:v>
                </c:pt>
                <c:pt idx="9322">
                  <c:v>-4.2300000000000004</c:v>
                </c:pt>
                <c:pt idx="9323">
                  <c:v>-4.24</c:v>
                </c:pt>
                <c:pt idx="9324">
                  <c:v>-4.22</c:v>
                </c:pt>
                <c:pt idx="9325">
                  <c:v>-4.22</c:v>
                </c:pt>
                <c:pt idx="9326">
                  <c:v>-4.18</c:v>
                </c:pt>
                <c:pt idx="9327">
                  <c:v>-4.1399999999999997</c:v>
                </c:pt>
                <c:pt idx="9328">
                  <c:v>-4.13</c:v>
                </c:pt>
                <c:pt idx="9329">
                  <c:v>-4.1900000000000004</c:v>
                </c:pt>
                <c:pt idx="9330">
                  <c:v>-4.22</c:v>
                </c:pt>
                <c:pt idx="9331">
                  <c:v>-4.1900000000000004</c:v>
                </c:pt>
                <c:pt idx="9332">
                  <c:v>-4.1500000000000004</c:v>
                </c:pt>
                <c:pt idx="9333">
                  <c:v>-4.09</c:v>
                </c:pt>
                <c:pt idx="9334">
                  <c:v>-4.08</c:v>
                </c:pt>
                <c:pt idx="9335">
                  <c:v>-4.1500000000000004</c:v>
                </c:pt>
                <c:pt idx="9336">
                  <c:v>-4.18</c:v>
                </c:pt>
                <c:pt idx="9337">
                  <c:v>-4.1900000000000004</c:v>
                </c:pt>
                <c:pt idx="9338">
                  <c:v>-4.16</c:v>
                </c:pt>
                <c:pt idx="9339">
                  <c:v>-4.09</c:v>
                </c:pt>
                <c:pt idx="9340">
                  <c:v>-4.1100000000000003</c:v>
                </c:pt>
                <c:pt idx="9341">
                  <c:v>-4.12</c:v>
                </c:pt>
                <c:pt idx="9342">
                  <c:v>-4.07</c:v>
                </c:pt>
                <c:pt idx="9343">
                  <c:v>-4.1100000000000003</c:v>
                </c:pt>
                <c:pt idx="9344">
                  <c:v>-4.1500000000000004</c:v>
                </c:pt>
                <c:pt idx="9345">
                  <c:v>-4.13</c:v>
                </c:pt>
                <c:pt idx="9346">
                  <c:v>-4.13</c:v>
                </c:pt>
                <c:pt idx="9347">
                  <c:v>-4.05</c:v>
                </c:pt>
                <c:pt idx="9348">
                  <c:v>-3.91</c:v>
                </c:pt>
                <c:pt idx="9349">
                  <c:v>-3.84</c:v>
                </c:pt>
                <c:pt idx="9350">
                  <c:v>-3.74</c:v>
                </c:pt>
                <c:pt idx="9351">
                  <c:v>-3.68</c:v>
                </c:pt>
                <c:pt idx="9352">
                  <c:v>-3.73</c:v>
                </c:pt>
                <c:pt idx="9353">
                  <c:v>-3.83</c:v>
                </c:pt>
                <c:pt idx="9354">
                  <c:v>-3.92</c:v>
                </c:pt>
                <c:pt idx="9355">
                  <c:v>-3.84</c:v>
                </c:pt>
                <c:pt idx="9356">
                  <c:v>-3.83</c:v>
                </c:pt>
                <c:pt idx="9357">
                  <c:v>-3.81</c:v>
                </c:pt>
                <c:pt idx="9358">
                  <c:v>-3.84</c:v>
                </c:pt>
                <c:pt idx="9359">
                  <c:v>-3.95</c:v>
                </c:pt>
                <c:pt idx="9360">
                  <c:v>-3.95</c:v>
                </c:pt>
                <c:pt idx="9361">
                  <c:v>-4.07</c:v>
                </c:pt>
                <c:pt idx="9362">
                  <c:v>-4.13</c:v>
                </c:pt>
                <c:pt idx="9363">
                  <c:v>-4.08</c:v>
                </c:pt>
                <c:pt idx="9364">
                  <c:v>-3.98</c:v>
                </c:pt>
                <c:pt idx="9365">
                  <c:v>-3.99</c:v>
                </c:pt>
                <c:pt idx="9366">
                  <c:v>-3.99</c:v>
                </c:pt>
                <c:pt idx="9367">
                  <c:v>-4.05</c:v>
                </c:pt>
                <c:pt idx="9368">
                  <c:v>-4.0599999999999996</c:v>
                </c:pt>
                <c:pt idx="9369">
                  <c:v>-4.1500000000000004</c:v>
                </c:pt>
                <c:pt idx="9370">
                  <c:v>-4.08</c:v>
                </c:pt>
                <c:pt idx="9371">
                  <c:v>-4.08</c:v>
                </c:pt>
                <c:pt idx="9372">
                  <c:v>-4.12</c:v>
                </c:pt>
                <c:pt idx="9373">
                  <c:v>-4.16</c:v>
                </c:pt>
                <c:pt idx="9374">
                  <c:v>-4.1900000000000004</c:v>
                </c:pt>
                <c:pt idx="9375">
                  <c:v>-4.26</c:v>
                </c:pt>
                <c:pt idx="9376">
                  <c:v>-4.26</c:v>
                </c:pt>
                <c:pt idx="9377">
                  <c:v>-4.1900000000000004</c:v>
                </c:pt>
                <c:pt idx="9378">
                  <c:v>-4.16</c:v>
                </c:pt>
                <c:pt idx="9379">
                  <c:v>-4.12</c:v>
                </c:pt>
                <c:pt idx="9380">
                  <c:v>-4.1500000000000004</c:v>
                </c:pt>
                <c:pt idx="9381">
                  <c:v>-4.1900000000000004</c:v>
                </c:pt>
                <c:pt idx="9382">
                  <c:v>-4.25</c:v>
                </c:pt>
                <c:pt idx="9383">
                  <c:v>-4.26</c:v>
                </c:pt>
                <c:pt idx="9384">
                  <c:v>-4.25</c:v>
                </c:pt>
                <c:pt idx="9385">
                  <c:v>-4.29</c:v>
                </c:pt>
                <c:pt idx="9386">
                  <c:v>-4.3</c:v>
                </c:pt>
                <c:pt idx="9387">
                  <c:v>-4.3600000000000003</c:v>
                </c:pt>
                <c:pt idx="9388">
                  <c:v>-4.3600000000000003</c:v>
                </c:pt>
                <c:pt idx="9389">
                  <c:v>-4.38</c:v>
                </c:pt>
                <c:pt idx="9390">
                  <c:v>-4.34</c:v>
                </c:pt>
                <c:pt idx="9391">
                  <c:v>-4.3099999999999996</c:v>
                </c:pt>
                <c:pt idx="9392">
                  <c:v>-4.2699999999999996</c:v>
                </c:pt>
                <c:pt idx="9393">
                  <c:v>-4.3</c:v>
                </c:pt>
                <c:pt idx="9394">
                  <c:v>-4.2699999999999996</c:v>
                </c:pt>
                <c:pt idx="9395">
                  <c:v>-4.25</c:v>
                </c:pt>
                <c:pt idx="9396">
                  <c:v>-4.22</c:v>
                </c:pt>
                <c:pt idx="9397">
                  <c:v>-4.21</c:v>
                </c:pt>
                <c:pt idx="9398">
                  <c:v>-4.1900000000000004</c:v>
                </c:pt>
                <c:pt idx="9399">
                  <c:v>-4.2</c:v>
                </c:pt>
                <c:pt idx="9400">
                  <c:v>-4.22</c:v>
                </c:pt>
                <c:pt idx="9401">
                  <c:v>-4.28</c:v>
                </c:pt>
                <c:pt idx="9402">
                  <c:v>-4.3</c:v>
                </c:pt>
                <c:pt idx="9403">
                  <c:v>-4.22</c:v>
                </c:pt>
                <c:pt idx="9404">
                  <c:v>-4.16</c:v>
                </c:pt>
                <c:pt idx="9405">
                  <c:v>-4.1900000000000004</c:v>
                </c:pt>
                <c:pt idx="9406">
                  <c:v>-4.25</c:v>
                </c:pt>
                <c:pt idx="9407">
                  <c:v>-4.2699999999999996</c:v>
                </c:pt>
                <c:pt idx="9408">
                  <c:v>-4.3099999999999996</c:v>
                </c:pt>
                <c:pt idx="9409">
                  <c:v>-4.25</c:v>
                </c:pt>
                <c:pt idx="9410">
                  <c:v>-4.25</c:v>
                </c:pt>
                <c:pt idx="9411">
                  <c:v>-4.2</c:v>
                </c:pt>
                <c:pt idx="9412">
                  <c:v>-4.16</c:v>
                </c:pt>
                <c:pt idx="9413">
                  <c:v>-4.12</c:v>
                </c:pt>
                <c:pt idx="9414">
                  <c:v>-4.1399999999999997</c:v>
                </c:pt>
                <c:pt idx="9415">
                  <c:v>-4.1900000000000004</c:v>
                </c:pt>
                <c:pt idx="9416">
                  <c:v>-4.26</c:v>
                </c:pt>
                <c:pt idx="9417">
                  <c:v>-4.29</c:v>
                </c:pt>
                <c:pt idx="9418">
                  <c:v>-4.32</c:v>
                </c:pt>
                <c:pt idx="9419">
                  <c:v>-4.34</c:v>
                </c:pt>
                <c:pt idx="9420">
                  <c:v>-4.32</c:v>
                </c:pt>
                <c:pt idx="9421">
                  <c:v>-4.34</c:v>
                </c:pt>
                <c:pt idx="9422">
                  <c:v>-4.33</c:v>
                </c:pt>
                <c:pt idx="9423">
                  <c:v>-4.28</c:v>
                </c:pt>
                <c:pt idx="9424">
                  <c:v>-4.3</c:v>
                </c:pt>
                <c:pt idx="9425">
                  <c:v>-4.2699999999999996</c:v>
                </c:pt>
                <c:pt idx="9426">
                  <c:v>-4.3</c:v>
                </c:pt>
                <c:pt idx="9427">
                  <c:v>-4.32</c:v>
                </c:pt>
                <c:pt idx="9428">
                  <c:v>-4.29</c:v>
                </c:pt>
                <c:pt idx="9429">
                  <c:v>-4.3</c:v>
                </c:pt>
                <c:pt idx="9430">
                  <c:v>-4.33</c:v>
                </c:pt>
                <c:pt idx="9431">
                  <c:v>-4.2699999999999996</c:v>
                </c:pt>
                <c:pt idx="9432">
                  <c:v>-4.22</c:v>
                </c:pt>
                <c:pt idx="9433">
                  <c:v>-4.2</c:v>
                </c:pt>
                <c:pt idx="9434">
                  <c:v>-4.2</c:v>
                </c:pt>
                <c:pt idx="9435">
                  <c:v>-4.25</c:v>
                </c:pt>
                <c:pt idx="9436">
                  <c:v>-4.21</c:v>
                </c:pt>
                <c:pt idx="9437">
                  <c:v>-4.21</c:v>
                </c:pt>
                <c:pt idx="9438">
                  <c:v>-4.29</c:v>
                </c:pt>
                <c:pt idx="9439">
                  <c:v>-4.3099999999999996</c:v>
                </c:pt>
                <c:pt idx="9440">
                  <c:v>-4.32</c:v>
                </c:pt>
                <c:pt idx="9441">
                  <c:v>-4.2699999999999996</c:v>
                </c:pt>
                <c:pt idx="9442">
                  <c:v>-4.22</c:v>
                </c:pt>
                <c:pt idx="9443">
                  <c:v>-4.25</c:v>
                </c:pt>
                <c:pt idx="9444">
                  <c:v>-4.21</c:v>
                </c:pt>
                <c:pt idx="9445">
                  <c:v>-4.21</c:v>
                </c:pt>
                <c:pt idx="9446">
                  <c:v>-4.21</c:v>
                </c:pt>
                <c:pt idx="9447">
                  <c:v>-4.1900000000000004</c:v>
                </c:pt>
                <c:pt idx="9448">
                  <c:v>-4.18</c:v>
                </c:pt>
                <c:pt idx="9449">
                  <c:v>-4.1900000000000004</c:v>
                </c:pt>
                <c:pt idx="9450">
                  <c:v>-4.26</c:v>
                </c:pt>
                <c:pt idx="9451">
                  <c:v>-4.22</c:v>
                </c:pt>
                <c:pt idx="9452">
                  <c:v>-4.2300000000000004</c:v>
                </c:pt>
                <c:pt idx="9453">
                  <c:v>-4.24</c:v>
                </c:pt>
                <c:pt idx="9454">
                  <c:v>-4.26</c:v>
                </c:pt>
                <c:pt idx="9455">
                  <c:v>-4.2699999999999996</c:v>
                </c:pt>
                <c:pt idx="9456">
                  <c:v>-4.3</c:v>
                </c:pt>
                <c:pt idx="9457">
                  <c:v>-4.3</c:v>
                </c:pt>
                <c:pt idx="9458">
                  <c:v>-4.3</c:v>
                </c:pt>
                <c:pt idx="9459">
                  <c:v>-4.21</c:v>
                </c:pt>
                <c:pt idx="9460">
                  <c:v>-4.17</c:v>
                </c:pt>
                <c:pt idx="9461">
                  <c:v>-4.17</c:v>
                </c:pt>
                <c:pt idx="9462">
                  <c:v>-4.2</c:v>
                </c:pt>
                <c:pt idx="9463">
                  <c:v>-4.3099999999999996</c:v>
                </c:pt>
                <c:pt idx="9464">
                  <c:v>-4.33</c:v>
                </c:pt>
                <c:pt idx="9465">
                  <c:v>-4.3099999999999996</c:v>
                </c:pt>
                <c:pt idx="9466">
                  <c:v>-4.24</c:v>
                </c:pt>
                <c:pt idx="9467">
                  <c:v>-4.1500000000000004</c:v>
                </c:pt>
                <c:pt idx="9468">
                  <c:v>-4.12</c:v>
                </c:pt>
                <c:pt idx="9469">
                  <c:v>-4.1500000000000004</c:v>
                </c:pt>
                <c:pt idx="9470">
                  <c:v>-4.13</c:v>
                </c:pt>
                <c:pt idx="9471">
                  <c:v>-4.1900000000000004</c:v>
                </c:pt>
                <c:pt idx="9472">
                  <c:v>-4.25</c:v>
                </c:pt>
                <c:pt idx="9473">
                  <c:v>-4.28</c:v>
                </c:pt>
                <c:pt idx="9474">
                  <c:v>-4.2300000000000004</c:v>
                </c:pt>
                <c:pt idx="9475">
                  <c:v>-4.1500000000000004</c:v>
                </c:pt>
                <c:pt idx="9476">
                  <c:v>-4.0599999999999996</c:v>
                </c:pt>
                <c:pt idx="9477">
                  <c:v>-4.04</c:v>
                </c:pt>
                <c:pt idx="9478">
                  <c:v>-3.98</c:v>
                </c:pt>
                <c:pt idx="9479">
                  <c:v>-3.96</c:v>
                </c:pt>
                <c:pt idx="9480">
                  <c:v>-3.91</c:v>
                </c:pt>
                <c:pt idx="9481">
                  <c:v>-3.93</c:v>
                </c:pt>
                <c:pt idx="9482">
                  <c:v>-3.97</c:v>
                </c:pt>
                <c:pt idx="9483">
                  <c:v>-3.91</c:v>
                </c:pt>
                <c:pt idx="9484">
                  <c:v>-4.03</c:v>
                </c:pt>
                <c:pt idx="9485">
                  <c:v>-4.05</c:v>
                </c:pt>
                <c:pt idx="9486">
                  <c:v>-4.07</c:v>
                </c:pt>
                <c:pt idx="9487">
                  <c:v>-4.01</c:v>
                </c:pt>
                <c:pt idx="9488">
                  <c:v>-3.92</c:v>
                </c:pt>
                <c:pt idx="9489">
                  <c:v>-3.84</c:v>
                </c:pt>
                <c:pt idx="9490">
                  <c:v>-3.83</c:v>
                </c:pt>
                <c:pt idx="9491">
                  <c:v>-3.86</c:v>
                </c:pt>
                <c:pt idx="9492">
                  <c:v>-3.9</c:v>
                </c:pt>
                <c:pt idx="9493">
                  <c:v>-3.9</c:v>
                </c:pt>
                <c:pt idx="9494">
                  <c:v>-3.96</c:v>
                </c:pt>
                <c:pt idx="9495">
                  <c:v>-4.03</c:v>
                </c:pt>
                <c:pt idx="9496">
                  <c:v>-4.01</c:v>
                </c:pt>
                <c:pt idx="9497">
                  <c:v>-3.93</c:v>
                </c:pt>
                <c:pt idx="9498">
                  <c:v>-3.98</c:v>
                </c:pt>
                <c:pt idx="9499">
                  <c:v>-4.08</c:v>
                </c:pt>
                <c:pt idx="9500">
                  <c:v>-4.09</c:v>
                </c:pt>
                <c:pt idx="9501">
                  <c:v>-4.1399999999999997</c:v>
                </c:pt>
                <c:pt idx="9502">
                  <c:v>-4.25</c:v>
                </c:pt>
                <c:pt idx="9503">
                  <c:v>-4.24</c:v>
                </c:pt>
                <c:pt idx="9504">
                  <c:v>-4.26</c:v>
                </c:pt>
                <c:pt idx="9505">
                  <c:v>-4.2300000000000004</c:v>
                </c:pt>
                <c:pt idx="9506">
                  <c:v>-4.25</c:v>
                </c:pt>
                <c:pt idx="9507">
                  <c:v>-4.29</c:v>
                </c:pt>
                <c:pt idx="9508">
                  <c:v>-4.33</c:v>
                </c:pt>
                <c:pt idx="9509">
                  <c:v>-4.3600000000000003</c:v>
                </c:pt>
                <c:pt idx="9510">
                  <c:v>-4.3099999999999996</c:v>
                </c:pt>
                <c:pt idx="9511">
                  <c:v>-4.28</c:v>
                </c:pt>
                <c:pt idx="9512">
                  <c:v>-4.26</c:v>
                </c:pt>
                <c:pt idx="9513">
                  <c:v>-4.13</c:v>
                </c:pt>
                <c:pt idx="9514">
                  <c:v>-4.08</c:v>
                </c:pt>
                <c:pt idx="9515">
                  <c:v>-4.01</c:v>
                </c:pt>
                <c:pt idx="9516">
                  <c:v>-3.98</c:v>
                </c:pt>
                <c:pt idx="9517">
                  <c:v>-4</c:v>
                </c:pt>
                <c:pt idx="9518">
                  <c:v>-4.0199999999999996</c:v>
                </c:pt>
                <c:pt idx="9519">
                  <c:v>-4</c:v>
                </c:pt>
                <c:pt idx="9520">
                  <c:v>-3.86</c:v>
                </c:pt>
                <c:pt idx="9521">
                  <c:v>-3.92</c:v>
                </c:pt>
                <c:pt idx="9522">
                  <c:v>-3.96</c:v>
                </c:pt>
                <c:pt idx="9523">
                  <c:v>-4.04</c:v>
                </c:pt>
                <c:pt idx="9524">
                  <c:v>-4.1399999999999997</c:v>
                </c:pt>
                <c:pt idx="9525">
                  <c:v>-4.16</c:v>
                </c:pt>
                <c:pt idx="9526">
                  <c:v>-4.16</c:v>
                </c:pt>
                <c:pt idx="9527">
                  <c:v>-4.2</c:v>
                </c:pt>
                <c:pt idx="9528">
                  <c:v>-4.18</c:v>
                </c:pt>
                <c:pt idx="9529">
                  <c:v>-4.0999999999999996</c:v>
                </c:pt>
                <c:pt idx="9530">
                  <c:v>-4.03</c:v>
                </c:pt>
                <c:pt idx="9531">
                  <c:v>-4.04</c:v>
                </c:pt>
                <c:pt idx="9532">
                  <c:v>-4.13</c:v>
                </c:pt>
                <c:pt idx="9533">
                  <c:v>-4.1500000000000004</c:v>
                </c:pt>
                <c:pt idx="9534">
                  <c:v>-4.16</c:v>
                </c:pt>
                <c:pt idx="9535">
                  <c:v>-4.13</c:v>
                </c:pt>
                <c:pt idx="9536">
                  <c:v>-4.1399999999999997</c:v>
                </c:pt>
                <c:pt idx="9537">
                  <c:v>-4.13</c:v>
                </c:pt>
                <c:pt idx="9538">
                  <c:v>-4.18</c:v>
                </c:pt>
                <c:pt idx="9539">
                  <c:v>-4.16</c:v>
                </c:pt>
                <c:pt idx="9540">
                  <c:v>-4.05</c:v>
                </c:pt>
                <c:pt idx="9541">
                  <c:v>-4.13</c:v>
                </c:pt>
                <c:pt idx="9542">
                  <c:v>-4.21</c:v>
                </c:pt>
                <c:pt idx="9543">
                  <c:v>-4.2300000000000004</c:v>
                </c:pt>
                <c:pt idx="9544">
                  <c:v>-4.2699999999999996</c:v>
                </c:pt>
                <c:pt idx="9545">
                  <c:v>-4.2699999999999996</c:v>
                </c:pt>
                <c:pt idx="9546">
                  <c:v>-4.29</c:v>
                </c:pt>
                <c:pt idx="9547">
                  <c:v>-4.24</c:v>
                </c:pt>
                <c:pt idx="9548">
                  <c:v>-4.26</c:v>
                </c:pt>
                <c:pt idx="9549">
                  <c:v>-4.22</c:v>
                </c:pt>
                <c:pt idx="9550">
                  <c:v>-4.22</c:v>
                </c:pt>
                <c:pt idx="9551">
                  <c:v>-4.22</c:v>
                </c:pt>
                <c:pt idx="9552">
                  <c:v>-4.24</c:v>
                </c:pt>
                <c:pt idx="9553">
                  <c:v>-4.28</c:v>
                </c:pt>
                <c:pt idx="9554">
                  <c:v>-4.25</c:v>
                </c:pt>
                <c:pt idx="9555">
                  <c:v>-4.25</c:v>
                </c:pt>
                <c:pt idx="9556">
                  <c:v>-4.25</c:v>
                </c:pt>
                <c:pt idx="9557">
                  <c:v>-4.21</c:v>
                </c:pt>
                <c:pt idx="9558">
                  <c:v>-4.2</c:v>
                </c:pt>
                <c:pt idx="9559">
                  <c:v>-4.17</c:v>
                </c:pt>
                <c:pt idx="9560">
                  <c:v>-4.1399999999999997</c:v>
                </c:pt>
                <c:pt idx="9561">
                  <c:v>-4.1100000000000003</c:v>
                </c:pt>
                <c:pt idx="9562">
                  <c:v>-4.1100000000000003</c:v>
                </c:pt>
                <c:pt idx="9563">
                  <c:v>-4.12</c:v>
                </c:pt>
                <c:pt idx="9564">
                  <c:v>-4.1900000000000004</c:v>
                </c:pt>
                <c:pt idx="9565">
                  <c:v>-4.2</c:v>
                </c:pt>
                <c:pt idx="9566">
                  <c:v>-4.2</c:v>
                </c:pt>
                <c:pt idx="9567">
                  <c:v>-4.25</c:v>
                </c:pt>
                <c:pt idx="9568">
                  <c:v>-4.33</c:v>
                </c:pt>
                <c:pt idx="9569">
                  <c:v>-4.37</c:v>
                </c:pt>
                <c:pt idx="9570">
                  <c:v>-4.33</c:v>
                </c:pt>
                <c:pt idx="9571">
                  <c:v>-4.2300000000000004</c:v>
                </c:pt>
                <c:pt idx="9572">
                  <c:v>-4.21</c:v>
                </c:pt>
                <c:pt idx="9573">
                  <c:v>-4.2300000000000004</c:v>
                </c:pt>
                <c:pt idx="9574">
                  <c:v>-4.28</c:v>
                </c:pt>
                <c:pt idx="9575">
                  <c:v>-4.32</c:v>
                </c:pt>
                <c:pt idx="9576">
                  <c:v>-4.28</c:v>
                </c:pt>
                <c:pt idx="9577">
                  <c:v>-4.21</c:v>
                </c:pt>
                <c:pt idx="9578">
                  <c:v>-4.26</c:v>
                </c:pt>
                <c:pt idx="9579">
                  <c:v>-4.21</c:v>
                </c:pt>
                <c:pt idx="9580">
                  <c:v>-4.25</c:v>
                </c:pt>
                <c:pt idx="9581">
                  <c:v>-4.2300000000000004</c:v>
                </c:pt>
                <c:pt idx="9582">
                  <c:v>-4.25</c:v>
                </c:pt>
                <c:pt idx="9583">
                  <c:v>-4.22</c:v>
                </c:pt>
                <c:pt idx="9584">
                  <c:v>-4.21</c:v>
                </c:pt>
                <c:pt idx="9585">
                  <c:v>-4.25</c:v>
                </c:pt>
                <c:pt idx="9586">
                  <c:v>-4.2</c:v>
                </c:pt>
                <c:pt idx="9587">
                  <c:v>-4.2300000000000004</c:v>
                </c:pt>
                <c:pt idx="9588">
                  <c:v>-4.21</c:v>
                </c:pt>
                <c:pt idx="9589">
                  <c:v>-4.16</c:v>
                </c:pt>
                <c:pt idx="9590">
                  <c:v>-4.12</c:v>
                </c:pt>
                <c:pt idx="9591">
                  <c:v>-4.16</c:v>
                </c:pt>
                <c:pt idx="9592">
                  <c:v>-4.1100000000000003</c:v>
                </c:pt>
                <c:pt idx="9593">
                  <c:v>-4.07</c:v>
                </c:pt>
                <c:pt idx="9594">
                  <c:v>-4.08</c:v>
                </c:pt>
                <c:pt idx="9595">
                  <c:v>-4.07</c:v>
                </c:pt>
                <c:pt idx="9596">
                  <c:v>-4.04</c:v>
                </c:pt>
                <c:pt idx="9597">
                  <c:v>-4.07</c:v>
                </c:pt>
                <c:pt idx="9598">
                  <c:v>-4.07</c:v>
                </c:pt>
                <c:pt idx="9599">
                  <c:v>-4.07</c:v>
                </c:pt>
                <c:pt idx="9600">
                  <c:v>-4.0999999999999996</c:v>
                </c:pt>
                <c:pt idx="9601">
                  <c:v>-4.12</c:v>
                </c:pt>
                <c:pt idx="9602">
                  <c:v>-4.12</c:v>
                </c:pt>
                <c:pt idx="9603">
                  <c:v>-4.09</c:v>
                </c:pt>
                <c:pt idx="9604">
                  <c:v>-4.07</c:v>
                </c:pt>
                <c:pt idx="9605">
                  <c:v>-4.03</c:v>
                </c:pt>
                <c:pt idx="9606">
                  <c:v>-4.09</c:v>
                </c:pt>
                <c:pt idx="9607">
                  <c:v>-4.09</c:v>
                </c:pt>
                <c:pt idx="9608">
                  <c:v>-4.07</c:v>
                </c:pt>
                <c:pt idx="9609">
                  <c:v>-4.05</c:v>
                </c:pt>
                <c:pt idx="9610">
                  <c:v>-4.1100000000000003</c:v>
                </c:pt>
                <c:pt idx="9611">
                  <c:v>-4.1399999999999997</c:v>
                </c:pt>
                <c:pt idx="9612">
                  <c:v>-4.18</c:v>
                </c:pt>
                <c:pt idx="9613">
                  <c:v>-4.18</c:v>
                </c:pt>
                <c:pt idx="9614">
                  <c:v>-4.17</c:v>
                </c:pt>
                <c:pt idx="9615">
                  <c:v>-4.13</c:v>
                </c:pt>
                <c:pt idx="9616">
                  <c:v>-4.1100000000000003</c:v>
                </c:pt>
                <c:pt idx="9617">
                  <c:v>-4.0999999999999996</c:v>
                </c:pt>
                <c:pt idx="9618">
                  <c:v>-4.1399999999999997</c:v>
                </c:pt>
                <c:pt idx="9619">
                  <c:v>-4.2</c:v>
                </c:pt>
                <c:pt idx="9620">
                  <c:v>-4.22</c:v>
                </c:pt>
                <c:pt idx="9621">
                  <c:v>-4.25</c:v>
                </c:pt>
                <c:pt idx="9622">
                  <c:v>-4.25</c:v>
                </c:pt>
                <c:pt idx="9623">
                  <c:v>-4.22</c:v>
                </c:pt>
                <c:pt idx="9624">
                  <c:v>-4.16</c:v>
                </c:pt>
                <c:pt idx="9625">
                  <c:v>-4.0999999999999996</c:v>
                </c:pt>
                <c:pt idx="9626">
                  <c:v>-4</c:v>
                </c:pt>
                <c:pt idx="9627">
                  <c:v>-3.94</c:v>
                </c:pt>
                <c:pt idx="9628">
                  <c:v>-3.9</c:v>
                </c:pt>
                <c:pt idx="9629">
                  <c:v>-3.97</c:v>
                </c:pt>
                <c:pt idx="9630">
                  <c:v>-3.97</c:v>
                </c:pt>
                <c:pt idx="9631">
                  <c:v>-3.93</c:v>
                </c:pt>
                <c:pt idx="9632">
                  <c:v>-3.95</c:v>
                </c:pt>
                <c:pt idx="9633">
                  <c:v>-3.95</c:v>
                </c:pt>
                <c:pt idx="9634">
                  <c:v>-3.89</c:v>
                </c:pt>
                <c:pt idx="9635">
                  <c:v>-3.88</c:v>
                </c:pt>
                <c:pt idx="9636">
                  <c:v>-3.86</c:v>
                </c:pt>
                <c:pt idx="9637">
                  <c:v>-3.89</c:v>
                </c:pt>
                <c:pt idx="9638">
                  <c:v>-3.9</c:v>
                </c:pt>
                <c:pt idx="9639">
                  <c:v>-3.88</c:v>
                </c:pt>
                <c:pt idx="9640">
                  <c:v>-3.8</c:v>
                </c:pt>
                <c:pt idx="9641">
                  <c:v>-3.84</c:v>
                </c:pt>
                <c:pt idx="9642">
                  <c:v>-3.84</c:v>
                </c:pt>
                <c:pt idx="9643">
                  <c:v>-3.88</c:v>
                </c:pt>
                <c:pt idx="9644">
                  <c:v>-3.84</c:v>
                </c:pt>
                <c:pt idx="9645">
                  <c:v>-3.84</c:v>
                </c:pt>
                <c:pt idx="9646">
                  <c:v>-3.84</c:v>
                </c:pt>
                <c:pt idx="9647">
                  <c:v>-3.78</c:v>
                </c:pt>
                <c:pt idx="9648">
                  <c:v>-3.66</c:v>
                </c:pt>
                <c:pt idx="9649">
                  <c:v>-3.64</c:v>
                </c:pt>
                <c:pt idx="9650">
                  <c:v>-3.72</c:v>
                </c:pt>
                <c:pt idx="9651">
                  <c:v>-3.73</c:v>
                </c:pt>
                <c:pt idx="9652">
                  <c:v>-3.87</c:v>
                </c:pt>
                <c:pt idx="9653">
                  <c:v>-3.92</c:v>
                </c:pt>
                <c:pt idx="9654">
                  <c:v>-3.95</c:v>
                </c:pt>
                <c:pt idx="9655">
                  <c:v>-3.95</c:v>
                </c:pt>
                <c:pt idx="9656">
                  <c:v>-3.97</c:v>
                </c:pt>
                <c:pt idx="9657">
                  <c:v>-4</c:v>
                </c:pt>
                <c:pt idx="9658">
                  <c:v>-4.01</c:v>
                </c:pt>
                <c:pt idx="9659">
                  <c:v>-3.97</c:v>
                </c:pt>
                <c:pt idx="9660">
                  <c:v>-3.98</c:v>
                </c:pt>
                <c:pt idx="9661">
                  <c:v>-3.99</c:v>
                </c:pt>
                <c:pt idx="9662">
                  <c:v>-3.99</c:v>
                </c:pt>
                <c:pt idx="9663">
                  <c:v>-3.99</c:v>
                </c:pt>
                <c:pt idx="9664">
                  <c:v>-3.95</c:v>
                </c:pt>
                <c:pt idx="9665">
                  <c:v>-3.94</c:v>
                </c:pt>
                <c:pt idx="9666">
                  <c:v>-3.96</c:v>
                </c:pt>
                <c:pt idx="9667">
                  <c:v>-3.95</c:v>
                </c:pt>
                <c:pt idx="9668">
                  <c:v>-3.98</c:v>
                </c:pt>
                <c:pt idx="9669">
                  <c:v>-4.01</c:v>
                </c:pt>
                <c:pt idx="9670">
                  <c:v>-3.97</c:v>
                </c:pt>
                <c:pt idx="9671">
                  <c:v>-3.96</c:v>
                </c:pt>
                <c:pt idx="9672">
                  <c:v>-3.96</c:v>
                </c:pt>
                <c:pt idx="9673">
                  <c:v>-3.99</c:v>
                </c:pt>
                <c:pt idx="9674">
                  <c:v>-3.99</c:v>
                </c:pt>
                <c:pt idx="9675">
                  <c:v>-4</c:v>
                </c:pt>
                <c:pt idx="9676">
                  <c:v>-4.01</c:v>
                </c:pt>
                <c:pt idx="9677">
                  <c:v>-3.98</c:v>
                </c:pt>
                <c:pt idx="9678">
                  <c:v>-3.86</c:v>
                </c:pt>
                <c:pt idx="9679">
                  <c:v>-3.79</c:v>
                </c:pt>
                <c:pt idx="9680">
                  <c:v>-3.66</c:v>
                </c:pt>
                <c:pt idx="9681">
                  <c:v>-3.68</c:v>
                </c:pt>
                <c:pt idx="9682">
                  <c:v>-3.68</c:v>
                </c:pt>
                <c:pt idx="9683">
                  <c:v>-3.77</c:v>
                </c:pt>
                <c:pt idx="9684">
                  <c:v>-3.9</c:v>
                </c:pt>
                <c:pt idx="9685">
                  <c:v>-3.96</c:v>
                </c:pt>
                <c:pt idx="9686">
                  <c:v>-4.0199999999999996</c:v>
                </c:pt>
                <c:pt idx="9687">
                  <c:v>-4.03</c:v>
                </c:pt>
                <c:pt idx="9688">
                  <c:v>-4.04</c:v>
                </c:pt>
                <c:pt idx="9689">
                  <c:v>-4.05</c:v>
                </c:pt>
                <c:pt idx="9690">
                  <c:v>-4.0199999999999996</c:v>
                </c:pt>
                <c:pt idx="9691">
                  <c:v>-4.04</c:v>
                </c:pt>
                <c:pt idx="9692">
                  <c:v>-4.01</c:v>
                </c:pt>
                <c:pt idx="9693">
                  <c:v>-4.01</c:v>
                </c:pt>
                <c:pt idx="9694">
                  <c:v>-3.99</c:v>
                </c:pt>
                <c:pt idx="9695">
                  <c:v>-3.97</c:v>
                </c:pt>
                <c:pt idx="9696">
                  <c:v>-3.94</c:v>
                </c:pt>
                <c:pt idx="9697">
                  <c:v>-3.91</c:v>
                </c:pt>
                <c:pt idx="9698">
                  <c:v>-3.84</c:v>
                </c:pt>
                <c:pt idx="9699">
                  <c:v>-3.82</c:v>
                </c:pt>
                <c:pt idx="9700">
                  <c:v>-3.89</c:v>
                </c:pt>
                <c:pt idx="9701">
                  <c:v>-3.99</c:v>
                </c:pt>
                <c:pt idx="9702">
                  <c:v>-4.0199999999999996</c:v>
                </c:pt>
                <c:pt idx="9703">
                  <c:v>-4.04</c:v>
                </c:pt>
                <c:pt idx="9704">
                  <c:v>-4.04</c:v>
                </c:pt>
                <c:pt idx="9705">
                  <c:v>-4.04</c:v>
                </c:pt>
                <c:pt idx="9706">
                  <c:v>-4.0599999999999996</c:v>
                </c:pt>
                <c:pt idx="9707">
                  <c:v>-4.0199999999999996</c:v>
                </c:pt>
                <c:pt idx="9708">
                  <c:v>-3.99</c:v>
                </c:pt>
                <c:pt idx="9709">
                  <c:v>-3.99</c:v>
                </c:pt>
                <c:pt idx="9710">
                  <c:v>-4.05</c:v>
                </c:pt>
                <c:pt idx="9711">
                  <c:v>-4.0599999999999996</c:v>
                </c:pt>
                <c:pt idx="9712">
                  <c:v>-4.07</c:v>
                </c:pt>
                <c:pt idx="9713">
                  <c:v>-4.0599999999999996</c:v>
                </c:pt>
                <c:pt idx="9714">
                  <c:v>-4.0599999999999996</c:v>
                </c:pt>
                <c:pt idx="9715">
                  <c:v>-4.05</c:v>
                </c:pt>
                <c:pt idx="9716">
                  <c:v>-4.04</c:v>
                </c:pt>
                <c:pt idx="9717">
                  <c:v>-4.04</c:v>
                </c:pt>
                <c:pt idx="9718">
                  <c:v>-4.0599999999999996</c:v>
                </c:pt>
                <c:pt idx="9719">
                  <c:v>-4.07</c:v>
                </c:pt>
                <c:pt idx="9720">
                  <c:v>-4.08</c:v>
                </c:pt>
                <c:pt idx="9721">
                  <c:v>-4.0199999999999996</c:v>
                </c:pt>
                <c:pt idx="9722">
                  <c:v>-3.96</c:v>
                </c:pt>
                <c:pt idx="9723">
                  <c:v>-3.85</c:v>
                </c:pt>
                <c:pt idx="9724">
                  <c:v>-3.86</c:v>
                </c:pt>
                <c:pt idx="9725">
                  <c:v>-3.88</c:v>
                </c:pt>
                <c:pt idx="9726">
                  <c:v>-3.78</c:v>
                </c:pt>
                <c:pt idx="9727">
                  <c:v>-3.71</c:v>
                </c:pt>
                <c:pt idx="9728">
                  <c:v>-3.7</c:v>
                </c:pt>
                <c:pt idx="9729">
                  <c:v>-3.7</c:v>
                </c:pt>
                <c:pt idx="9730">
                  <c:v>-3.79</c:v>
                </c:pt>
                <c:pt idx="9731">
                  <c:v>-3.82</c:v>
                </c:pt>
                <c:pt idx="9732">
                  <c:v>-3.84</c:v>
                </c:pt>
                <c:pt idx="9733">
                  <c:v>-3.82</c:v>
                </c:pt>
                <c:pt idx="9734">
                  <c:v>-3.88</c:v>
                </c:pt>
                <c:pt idx="9735">
                  <c:v>-3.88</c:v>
                </c:pt>
                <c:pt idx="9736">
                  <c:v>-3.85</c:v>
                </c:pt>
                <c:pt idx="9737">
                  <c:v>-3.89</c:v>
                </c:pt>
                <c:pt idx="9738">
                  <c:v>-3.86</c:v>
                </c:pt>
                <c:pt idx="9739">
                  <c:v>-3.73</c:v>
                </c:pt>
                <c:pt idx="9740">
                  <c:v>-3.64</c:v>
                </c:pt>
                <c:pt idx="9741">
                  <c:v>-3.61</c:v>
                </c:pt>
                <c:pt idx="9742">
                  <c:v>-3.63</c:v>
                </c:pt>
                <c:pt idx="9743">
                  <c:v>-3.75</c:v>
                </c:pt>
                <c:pt idx="9744">
                  <c:v>-3.92</c:v>
                </c:pt>
                <c:pt idx="9745">
                  <c:v>-3.99</c:v>
                </c:pt>
                <c:pt idx="9746">
                  <c:v>-4.0999999999999996</c:v>
                </c:pt>
                <c:pt idx="9747">
                  <c:v>-4.16</c:v>
                </c:pt>
                <c:pt idx="9748">
                  <c:v>-4.12</c:v>
                </c:pt>
                <c:pt idx="9749">
                  <c:v>-4.12</c:v>
                </c:pt>
                <c:pt idx="9750">
                  <c:v>-4.13</c:v>
                </c:pt>
                <c:pt idx="9751">
                  <c:v>-4.17</c:v>
                </c:pt>
                <c:pt idx="9752">
                  <c:v>-4.12</c:v>
                </c:pt>
                <c:pt idx="9753">
                  <c:v>-4.12</c:v>
                </c:pt>
                <c:pt idx="9754">
                  <c:v>-4.08</c:v>
                </c:pt>
                <c:pt idx="9755">
                  <c:v>-4.0599999999999996</c:v>
                </c:pt>
                <c:pt idx="9756">
                  <c:v>-4.05</c:v>
                </c:pt>
                <c:pt idx="9757">
                  <c:v>-4.0999999999999996</c:v>
                </c:pt>
                <c:pt idx="9758">
                  <c:v>-4.1900000000000004</c:v>
                </c:pt>
                <c:pt idx="9759">
                  <c:v>-4.22</c:v>
                </c:pt>
                <c:pt idx="9760">
                  <c:v>-4.29</c:v>
                </c:pt>
                <c:pt idx="9761">
                  <c:v>-4.22</c:v>
                </c:pt>
                <c:pt idx="9762">
                  <c:v>-4.22</c:v>
                </c:pt>
                <c:pt idx="9763">
                  <c:v>-4.1399999999999997</c:v>
                </c:pt>
                <c:pt idx="9764">
                  <c:v>-4.1399999999999997</c:v>
                </c:pt>
                <c:pt idx="9765">
                  <c:v>-4.2300000000000004</c:v>
                </c:pt>
                <c:pt idx="9766">
                  <c:v>-4.26</c:v>
                </c:pt>
                <c:pt idx="9767">
                  <c:v>-4.32</c:v>
                </c:pt>
                <c:pt idx="9768">
                  <c:v>-4.34</c:v>
                </c:pt>
                <c:pt idx="9769">
                  <c:v>-4.3099999999999996</c:v>
                </c:pt>
                <c:pt idx="9770">
                  <c:v>-4.3600000000000003</c:v>
                </c:pt>
                <c:pt idx="9771">
                  <c:v>-4.38</c:v>
                </c:pt>
                <c:pt idx="9772">
                  <c:v>-4.38</c:v>
                </c:pt>
                <c:pt idx="9773">
                  <c:v>-4.3899999999999997</c:v>
                </c:pt>
                <c:pt idx="9774">
                  <c:v>-4.41</c:v>
                </c:pt>
                <c:pt idx="9775">
                  <c:v>-4.42</c:v>
                </c:pt>
                <c:pt idx="9776">
                  <c:v>-4.43</c:v>
                </c:pt>
                <c:pt idx="9777">
                  <c:v>-4.45</c:v>
                </c:pt>
                <c:pt idx="9778">
                  <c:v>-4.5</c:v>
                </c:pt>
                <c:pt idx="9779">
                  <c:v>-4.5199999999999996</c:v>
                </c:pt>
                <c:pt idx="9780">
                  <c:v>-4.54</c:v>
                </c:pt>
                <c:pt idx="9781">
                  <c:v>-4.55</c:v>
                </c:pt>
                <c:pt idx="9782">
                  <c:v>-4.51</c:v>
                </c:pt>
                <c:pt idx="9783">
                  <c:v>-4.5199999999999996</c:v>
                </c:pt>
                <c:pt idx="9784">
                  <c:v>-4.53</c:v>
                </c:pt>
                <c:pt idx="9785">
                  <c:v>-4.5199999999999996</c:v>
                </c:pt>
                <c:pt idx="9786">
                  <c:v>-4.54</c:v>
                </c:pt>
                <c:pt idx="9787">
                  <c:v>-4.58</c:v>
                </c:pt>
                <c:pt idx="9788">
                  <c:v>-4.5999999999999996</c:v>
                </c:pt>
                <c:pt idx="9789">
                  <c:v>-4.57</c:v>
                </c:pt>
                <c:pt idx="9790">
                  <c:v>-4.4800000000000004</c:v>
                </c:pt>
                <c:pt idx="9791">
                  <c:v>-4.3899999999999997</c:v>
                </c:pt>
                <c:pt idx="9792">
                  <c:v>-4.34</c:v>
                </c:pt>
                <c:pt idx="9793">
                  <c:v>-4.41</c:v>
                </c:pt>
                <c:pt idx="9794">
                  <c:v>-4.4800000000000004</c:v>
                </c:pt>
                <c:pt idx="9795">
                  <c:v>-4.53</c:v>
                </c:pt>
                <c:pt idx="9796">
                  <c:v>-4.59</c:v>
                </c:pt>
                <c:pt idx="9797">
                  <c:v>-4.5599999999999996</c:v>
                </c:pt>
                <c:pt idx="9798">
                  <c:v>-4.59</c:v>
                </c:pt>
                <c:pt idx="9799">
                  <c:v>-4.6100000000000003</c:v>
                </c:pt>
                <c:pt idx="9800">
                  <c:v>-4.59</c:v>
                </c:pt>
                <c:pt idx="9801">
                  <c:v>-4.6100000000000003</c:v>
                </c:pt>
                <c:pt idx="9802">
                  <c:v>-4.6399999999999997</c:v>
                </c:pt>
                <c:pt idx="9803">
                  <c:v>-4.66</c:v>
                </c:pt>
                <c:pt idx="9804">
                  <c:v>-4.68</c:v>
                </c:pt>
                <c:pt idx="9805">
                  <c:v>-4.66</c:v>
                </c:pt>
                <c:pt idx="9806">
                  <c:v>-4.6500000000000004</c:v>
                </c:pt>
                <c:pt idx="9807">
                  <c:v>-4.66</c:v>
                </c:pt>
                <c:pt idx="9808">
                  <c:v>-4.66</c:v>
                </c:pt>
                <c:pt idx="9809">
                  <c:v>-4.67</c:v>
                </c:pt>
                <c:pt idx="9810">
                  <c:v>-4.66</c:v>
                </c:pt>
                <c:pt idx="9811">
                  <c:v>-4.6500000000000004</c:v>
                </c:pt>
                <c:pt idx="9812">
                  <c:v>-4.6500000000000004</c:v>
                </c:pt>
                <c:pt idx="9813">
                  <c:v>-4.66</c:v>
                </c:pt>
                <c:pt idx="9814">
                  <c:v>-4.67</c:v>
                </c:pt>
                <c:pt idx="9815">
                  <c:v>-4.67</c:v>
                </c:pt>
                <c:pt idx="9816">
                  <c:v>-4.62</c:v>
                </c:pt>
                <c:pt idx="9817">
                  <c:v>-4.63</c:v>
                </c:pt>
                <c:pt idx="9818">
                  <c:v>-4.68</c:v>
                </c:pt>
                <c:pt idx="9819">
                  <c:v>-4.67</c:v>
                </c:pt>
                <c:pt idx="9820">
                  <c:v>-4.67</c:v>
                </c:pt>
                <c:pt idx="9821">
                  <c:v>-4.5199999999999996</c:v>
                </c:pt>
                <c:pt idx="9822">
                  <c:v>-4.4000000000000004</c:v>
                </c:pt>
                <c:pt idx="9823">
                  <c:v>-4.34</c:v>
                </c:pt>
                <c:pt idx="9824">
                  <c:v>-4.43</c:v>
                </c:pt>
                <c:pt idx="9825">
                  <c:v>-4.55</c:v>
                </c:pt>
                <c:pt idx="9826">
                  <c:v>-4.57</c:v>
                </c:pt>
                <c:pt idx="9827">
                  <c:v>-4.6100000000000003</c:v>
                </c:pt>
                <c:pt idx="9828">
                  <c:v>-4.63</c:v>
                </c:pt>
                <c:pt idx="9829">
                  <c:v>-4.6399999999999997</c:v>
                </c:pt>
                <c:pt idx="9830">
                  <c:v>-4.6500000000000004</c:v>
                </c:pt>
                <c:pt idx="9831">
                  <c:v>-4.62</c:v>
                </c:pt>
                <c:pt idx="9832">
                  <c:v>-4.62</c:v>
                </c:pt>
                <c:pt idx="9833">
                  <c:v>-4.6500000000000004</c:v>
                </c:pt>
                <c:pt idx="9834">
                  <c:v>-4.6399999999999997</c:v>
                </c:pt>
                <c:pt idx="9835">
                  <c:v>-4.6100000000000003</c:v>
                </c:pt>
                <c:pt idx="9836">
                  <c:v>-4.6500000000000004</c:v>
                </c:pt>
                <c:pt idx="9837">
                  <c:v>-4.59</c:v>
                </c:pt>
                <c:pt idx="9838">
                  <c:v>-4.6500000000000004</c:v>
                </c:pt>
                <c:pt idx="9839">
                  <c:v>-4.68</c:v>
                </c:pt>
                <c:pt idx="9840">
                  <c:v>-4.7300000000000004</c:v>
                </c:pt>
                <c:pt idx="9841">
                  <c:v>-4.74</c:v>
                </c:pt>
                <c:pt idx="9842">
                  <c:v>-4.75</c:v>
                </c:pt>
                <c:pt idx="9843">
                  <c:v>-4.7699999999999996</c:v>
                </c:pt>
                <c:pt idx="9844">
                  <c:v>-4.76</c:v>
                </c:pt>
                <c:pt idx="9845">
                  <c:v>-4.71</c:v>
                </c:pt>
                <c:pt idx="9846">
                  <c:v>-4.7300000000000004</c:v>
                </c:pt>
                <c:pt idx="9847">
                  <c:v>-4.75</c:v>
                </c:pt>
                <c:pt idx="9848">
                  <c:v>-4.74</c:v>
                </c:pt>
                <c:pt idx="9849">
                  <c:v>-4.7300000000000004</c:v>
                </c:pt>
                <c:pt idx="9850">
                  <c:v>-4.74</c:v>
                </c:pt>
                <c:pt idx="9851">
                  <c:v>-4.75</c:v>
                </c:pt>
                <c:pt idx="9852">
                  <c:v>-4.75</c:v>
                </c:pt>
                <c:pt idx="9853">
                  <c:v>-4.78</c:v>
                </c:pt>
                <c:pt idx="9854">
                  <c:v>-4.8</c:v>
                </c:pt>
                <c:pt idx="9855">
                  <c:v>-4.76</c:v>
                </c:pt>
                <c:pt idx="9856">
                  <c:v>-4.76</c:v>
                </c:pt>
                <c:pt idx="9857">
                  <c:v>-4.7699999999999996</c:v>
                </c:pt>
                <c:pt idx="9858">
                  <c:v>-4.8499999999999996</c:v>
                </c:pt>
                <c:pt idx="9859">
                  <c:v>-4.87</c:v>
                </c:pt>
                <c:pt idx="9860">
                  <c:v>-4.88</c:v>
                </c:pt>
                <c:pt idx="9861">
                  <c:v>-4.8899999999999997</c:v>
                </c:pt>
                <c:pt idx="9862">
                  <c:v>-4.88</c:v>
                </c:pt>
                <c:pt idx="9863">
                  <c:v>-4.82</c:v>
                </c:pt>
                <c:pt idx="9864">
                  <c:v>-4.78</c:v>
                </c:pt>
                <c:pt idx="9865">
                  <c:v>-4.78</c:v>
                </c:pt>
                <c:pt idx="9866">
                  <c:v>-4.6100000000000003</c:v>
                </c:pt>
                <c:pt idx="9867">
                  <c:v>-4.4000000000000004</c:v>
                </c:pt>
                <c:pt idx="9868">
                  <c:v>-4.43</c:v>
                </c:pt>
                <c:pt idx="9869">
                  <c:v>-4.51</c:v>
                </c:pt>
                <c:pt idx="9870">
                  <c:v>-4.57</c:v>
                </c:pt>
                <c:pt idx="9871">
                  <c:v>-4.6399999999999997</c:v>
                </c:pt>
                <c:pt idx="9872">
                  <c:v>-4.59</c:v>
                </c:pt>
                <c:pt idx="9873">
                  <c:v>-4.57</c:v>
                </c:pt>
                <c:pt idx="9874">
                  <c:v>-4.5999999999999996</c:v>
                </c:pt>
                <c:pt idx="9875">
                  <c:v>-4.59</c:v>
                </c:pt>
                <c:pt idx="9876">
                  <c:v>-4.5999999999999996</c:v>
                </c:pt>
                <c:pt idx="9877">
                  <c:v>-4.66</c:v>
                </c:pt>
                <c:pt idx="9878">
                  <c:v>-4.68</c:v>
                </c:pt>
                <c:pt idx="9879">
                  <c:v>-4.68</c:v>
                </c:pt>
                <c:pt idx="9880">
                  <c:v>-4.6399999999999997</c:v>
                </c:pt>
                <c:pt idx="9881">
                  <c:v>-4.63</c:v>
                </c:pt>
                <c:pt idx="9882">
                  <c:v>-4.6500000000000004</c:v>
                </c:pt>
                <c:pt idx="9883">
                  <c:v>-4.6900000000000004</c:v>
                </c:pt>
                <c:pt idx="9884">
                  <c:v>-4.6900000000000004</c:v>
                </c:pt>
                <c:pt idx="9885">
                  <c:v>-4.6900000000000004</c:v>
                </c:pt>
                <c:pt idx="9886">
                  <c:v>-4.71</c:v>
                </c:pt>
                <c:pt idx="9887">
                  <c:v>-4.74</c:v>
                </c:pt>
                <c:pt idx="9888">
                  <c:v>-4.7699999999999996</c:v>
                </c:pt>
                <c:pt idx="9889">
                  <c:v>-4.76</c:v>
                </c:pt>
                <c:pt idx="9890">
                  <c:v>-4.76</c:v>
                </c:pt>
                <c:pt idx="9891">
                  <c:v>-4.7699999999999996</c:v>
                </c:pt>
                <c:pt idx="9892">
                  <c:v>-4.7699999999999996</c:v>
                </c:pt>
                <c:pt idx="9893">
                  <c:v>-4.78</c:v>
                </c:pt>
                <c:pt idx="9894">
                  <c:v>-4.78</c:v>
                </c:pt>
                <c:pt idx="9895">
                  <c:v>-4.75</c:v>
                </c:pt>
                <c:pt idx="9896">
                  <c:v>-4.7699999999999996</c:v>
                </c:pt>
                <c:pt idx="9897">
                  <c:v>-4.78</c:v>
                </c:pt>
                <c:pt idx="9898">
                  <c:v>-4.8</c:v>
                </c:pt>
                <c:pt idx="9899">
                  <c:v>-4.7699999999999996</c:v>
                </c:pt>
                <c:pt idx="9900">
                  <c:v>-4.7699999999999996</c:v>
                </c:pt>
                <c:pt idx="9901">
                  <c:v>-4.82</c:v>
                </c:pt>
                <c:pt idx="9902">
                  <c:v>-4.82</c:v>
                </c:pt>
                <c:pt idx="9903">
                  <c:v>-4.91</c:v>
                </c:pt>
                <c:pt idx="9904">
                  <c:v>-4.97</c:v>
                </c:pt>
                <c:pt idx="9905">
                  <c:v>-4.78</c:v>
                </c:pt>
                <c:pt idx="9906">
                  <c:v>-4.58</c:v>
                </c:pt>
                <c:pt idx="9907">
                  <c:v>-4.45</c:v>
                </c:pt>
                <c:pt idx="9908">
                  <c:v>-4.4000000000000004</c:v>
                </c:pt>
                <c:pt idx="9909">
                  <c:v>-4.51</c:v>
                </c:pt>
                <c:pt idx="9910">
                  <c:v>-4.5999999999999996</c:v>
                </c:pt>
                <c:pt idx="9911">
                  <c:v>-4.63</c:v>
                </c:pt>
                <c:pt idx="9912">
                  <c:v>-4.71</c:v>
                </c:pt>
                <c:pt idx="9913">
                  <c:v>-4.75</c:v>
                </c:pt>
                <c:pt idx="9914">
                  <c:v>-4.76</c:v>
                </c:pt>
                <c:pt idx="9915">
                  <c:v>-4.7699999999999996</c:v>
                </c:pt>
                <c:pt idx="9916">
                  <c:v>-4.78</c:v>
                </c:pt>
                <c:pt idx="9917">
                  <c:v>-4.8099999999999996</c:v>
                </c:pt>
                <c:pt idx="9918">
                  <c:v>-4.8</c:v>
                </c:pt>
                <c:pt idx="9919">
                  <c:v>-4.8099999999999996</c:v>
                </c:pt>
                <c:pt idx="9920">
                  <c:v>-4.79</c:v>
                </c:pt>
                <c:pt idx="9921">
                  <c:v>-4.83</c:v>
                </c:pt>
                <c:pt idx="9922">
                  <c:v>-4.8</c:v>
                </c:pt>
                <c:pt idx="9923">
                  <c:v>-4.78</c:v>
                </c:pt>
                <c:pt idx="9924">
                  <c:v>-4.8099999999999996</c:v>
                </c:pt>
                <c:pt idx="9925">
                  <c:v>-4.83</c:v>
                </c:pt>
                <c:pt idx="9926">
                  <c:v>-4.8899999999999997</c:v>
                </c:pt>
                <c:pt idx="9927">
                  <c:v>-4.92</c:v>
                </c:pt>
                <c:pt idx="9928">
                  <c:v>-5</c:v>
                </c:pt>
                <c:pt idx="9929">
                  <c:v>-4.99</c:v>
                </c:pt>
                <c:pt idx="9930">
                  <c:v>-5.01</c:v>
                </c:pt>
                <c:pt idx="9931">
                  <c:v>-5.0199999999999996</c:v>
                </c:pt>
                <c:pt idx="9932">
                  <c:v>-4.9400000000000004</c:v>
                </c:pt>
                <c:pt idx="9933">
                  <c:v>-4.95</c:v>
                </c:pt>
                <c:pt idx="9934">
                  <c:v>-4.96</c:v>
                </c:pt>
                <c:pt idx="9935">
                  <c:v>-4.96</c:v>
                </c:pt>
                <c:pt idx="9936">
                  <c:v>-4.9800000000000004</c:v>
                </c:pt>
                <c:pt idx="9937">
                  <c:v>-5.01</c:v>
                </c:pt>
                <c:pt idx="9938">
                  <c:v>-4.95</c:v>
                </c:pt>
                <c:pt idx="9939">
                  <c:v>-4.8899999999999997</c:v>
                </c:pt>
                <c:pt idx="9940">
                  <c:v>-4.8899999999999997</c:v>
                </c:pt>
                <c:pt idx="9941">
                  <c:v>-4.8600000000000003</c:v>
                </c:pt>
                <c:pt idx="9942">
                  <c:v>-4.88</c:v>
                </c:pt>
                <c:pt idx="9943">
                  <c:v>-4.88</c:v>
                </c:pt>
                <c:pt idx="9944">
                  <c:v>-4.93</c:v>
                </c:pt>
                <c:pt idx="9945">
                  <c:v>-4.96</c:v>
                </c:pt>
                <c:pt idx="9946">
                  <c:v>-4.96</c:v>
                </c:pt>
                <c:pt idx="9947">
                  <c:v>-4.9400000000000004</c:v>
                </c:pt>
                <c:pt idx="9948">
                  <c:v>-4.92</c:v>
                </c:pt>
                <c:pt idx="9949">
                  <c:v>-4.91</c:v>
                </c:pt>
                <c:pt idx="9950">
                  <c:v>-4.88</c:v>
                </c:pt>
                <c:pt idx="9951">
                  <c:v>-4.84</c:v>
                </c:pt>
                <c:pt idx="9952">
                  <c:v>-4.84</c:v>
                </c:pt>
                <c:pt idx="9953">
                  <c:v>-4.88</c:v>
                </c:pt>
                <c:pt idx="9954">
                  <c:v>-4.92</c:v>
                </c:pt>
                <c:pt idx="9955">
                  <c:v>-4.84</c:v>
                </c:pt>
                <c:pt idx="9956">
                  <c:v>-4.71</c:v>
                </c:pt>
                <c:pt idx="9957">
                  <c:v>-4.6900000000000004</c:v>
                </c:pt>
                <c:pt idx="9958">
                  <c:v>-4.7699999999999996</c:v>
                </c:pt>
                <c:pt idx="9959">
                  <c:v>-4.8099999999999996</c:v>
                </c:pt>
                <c:pt idx="9960">
                  <c:v>-4.8099999999999996</c:v>
                </c:pt>
                <c:pt idx="9961">
                  <c:v>-4.82</c:v>
                </c:pt>
                <c:pt idx="9962">
                  <c:v>-4.82</c:v>
                </c:pt>
                <c:pt idx="9963">
                  <c:v>-4.83</c:v>
                </c:pt>
                <c:pt idx="9964">
                  <c:v>-4.83</c:v>
                </c:pt>
                <c:pt idx="9965">
                  <c:v>-4.8499999999999996</c:v>
                </c:pt>
                <c:pt idx="9966">
                  <c:v>-4.8600000000000003</c:v>
                </c:pt>
                <c:pt idx="9967">
                  <c:v>-4.9000000000000004</c:v>
                </c:pt>
                <c:pt idx="9968">
                  <c:v>-4.93</c:v>
                </c:pt>
                <c:pt idx="9969">
                  <c:v>-4.8600000000000003</c:v>
                </c:pt>
                <c:pt idx="9970">
                  <c:v>-4.9000000000000004</c:v>
                </c:pt>
                <c:pt idx="9971">
                  <c:v>-4.88</c:v>
                </c:pt>
                <c:pt idx="9972">
                  <c:v>-4.88</c:v>
                </c:pt>
                <c:pt idx="9973">
                  <c:v>-4.95</c:v>
                </c:pt>
                <c:pt idx="9974">
                  <c:v>-4.9800000000000004</c:v>
                </c:pt>
                <c:pt idx="9975">
                  <c:v>-4.9800000000000004</c:v>
                </c:pt>
                <c:pt idx="9976">
                  <c:v>-5</c:v>
                </c:pt>
                <c:pt idx="9977">
                  <c:v>-5</c:v>
                </c:pt>
                <c:pt idx="9978">
                  <c:v>-4.97</c:v>
                </c:pt>
                <c:pt idx="9979">
                  <c:v>-4.9800000000000004</c:v>
                </c:pt>
                <c:pt idx="9980">
                  <c:v>-4.9800000000000004</c:v>
                </c:pt>
                <c:pt idx="9981">
                  <c:v>-4.97</c:v>
                </c:pt>
                <c:pt idx="9982">
                  <c:v>-4.97</c:v>
                </c:pt>
                <c:pt idx="9983">
                  <c:v>-4.97</c:v>
                </c:pt>
                <c:pt idx="9984">
                  <c:v>-4.9800000000000004</c:v>
                </c:pt>
                <c:pt idx="9985">
                  <c:v>-4.9800000000000004</c:v>
                </c:pt>
                <c:pt idx="9986">
                  <c:v>-4.9800000000000004</c:v>
                </c:pt>
                <c:pt idx="9987">
                  <c:v>-5</c:v>
                </c:pt>
                <c:pt idx="9988">
                  <c:v>-4.96</c:v>
                </c:pt>
                <c:pt idx="9989">
                  <c:v>-4.95</c:v>
                </c:pt>
                <c:pt idx="9990">
                  <c:v>-4.9800000000000004</c:v>
                </c:pt>
                <c:pt idx="9991">
                  <c:v>-5.01</c:v>
                </c:pt>
                <c:pt idx="9992">
                  <c:v>-5.01</c:v>
                </c:pt>
                <c:pt idx="9993">
                  <c:v>-5.04</c:v>
                </c:pt>
                <c:pt idx="9994">
                  <c:v>-5.09</c:v>
                </c:pt>
                <c:pt idx="9995">
                  <c:v>-5.0199999999999996</c:v>
                </c:pt>
                <c:pt idx="9996">
                  <c:v>-4.9800000000000004</c:v>
                </c:pt>
                <c:pt idx="9997">
                  <c:v>-4.92</c:v>
                </c:pt>
                <c:pt idx="9998">
                  <c:v>-4.9400000000000004</c:v>
                </c:pt>
                <c:pt idx="9999">
                  <c:v>-4.93</c:v>
                </c:pt>
                <c:pt idx="10000">
                  <c:v>-4.9000000000000004</c:v>
                </c:pt>
                <c:pt idx="10001">
                  <c:v>-4.92</c:v>
                </c:pt>
                <c:pt idx="10002">
                  <c:v>-4.95</c:v>
                </c:pt>
                <c:pt idx="10003">
                  <c:v>-4.95</c:v>
                </c:pt>
                <c:pt idx="10004">
                  <c:v>-4.96</c:v>
                </c:pt>
                <c:pt idx="10005">
                  <c:v>-4.97</c:v>
                </c:pt>
                <c:pt idx="10006">
                  <c:v>-4.9800000000000004</c:v>
                </c:pt>
                <c:pt idx="10007">
                  <c:v>-5.0599999999999996</c:v>
                </c:pt>
                <c:pt idx="10008">
                  <c:v>-5.05</c:v>
                </c:pt>
                <c:pt idx="10009">
                  <c:v>-5.08</c:v>
                </c:pt>
                <c:pt idx="10010">
                  <c:v>-5.09</c:v>
                </c:pt>
                <c:pt idx="10011">
                  <c:v>-5.1100000000000003</c:v>
                </c:pt>
                <c:pt idx="10012">
                  <c:v>-5.14</c:v>
                </c:pt>
                <c:pt idx="10013">
                  <c:v>-5.14</c:v>
                </c:pt>
                <c:pt idx="10014">
                  <c:v>-5.0999999999999996</c:v>
                </c:pt>
                <c:pt idx="10015">
                  <c:v>-5.05</c:v>
                </c:pt>
                <c:pt idx="10016">
                  <c:v>-5.01</c:v>
                </c:pt>
                <c:pt idx="10017">
                  <c:v>-5.01</c:v>
                </c:pt>
                <c:pt idx="10018">
                  <c:v>-4.97</c:v>
                </c:pt>
                <c:pt idx="10019">
                  <c:v>-4.97</c:v>
                </c:pt>
                <c:pt idx="10020">
                  <c:v>-4.99</c:v>
                </c:pt>
                <c:pt idx="10021">
                  <c:v>-4.99</c:v>
                </c:pt>
                <c:pt idx="10022">
                  <c:v>-4.8600000000000003</c:v>
                </c:pt>
                <c:pt idx="10023">
                  <c:v>-4.62</c:v>
                </c:pt>
                <c:pt idx="10024">
                  <c:v>-4.43</c:v>
                </c:pt>
                <c:pt idx="10025">
                  <c:v>-4.43</c:v>
                </c:pt>
                <c:pt idx="10026">
                  <c:v>-4.47</c:v>
                </c:pt>
                <c:pt idx="10027">
                  <c:v>-4.51</c:v>
                </c:pt>
                <c:pt idx="10028">
                  <c:v>-4.6399999999999997</c:v>
                </c:pt>
                <c:pt idx="10029">
                  <c:v>-4.72</c:v>
                </c:pt>
                <c:pt idx="10030">
                  <c:v>-4.8099999999999996</c:v>
                </c:pt>
                <c:pt idx="10031">
                  <c:v>-4.8600000000000003</c:v>
                </c:pt>
                <c:pt idx="10032">
                  <c:v>-4.9000000000000004</c:v>
                </c:pt>
                <c:pt idx="10033">
                  <c:v>-4.8899999999999997</c:v>
                </c:pt>
                <c:pt idx="10034">
                  <c:v>-4.95</c:v>
                </c:pt>
                <c:pt idx="10035">
                  <c:v>-4.97</c:v>
                </c:pt>
                <c:pt idx="10036">
                  <c:v>-4.9800000000000004</c:v>
                </c:pt>
                <c:pt idx="10037">
                  <c:v>-5</c:v>
                </c:pt>
                <c:pt idx="10038">
                  <c:v>-5.0199999999999996</c:v>
                </c:pt>
                <c:pt idx="10039">
                  <c:v>-4.9800000000000004</c:v>
                </c:pt>
                <c:pt idx="10040">
                  <c:v>-5</c:v>
                </c:pt>
                <c:pt idx="10041">
                  <c:v>-5.04</c:v>
                </c:pt>
                <c:pt idx="10042">
                  <c:v>-5.05</c:v>
                </c:pt>
                <c:pt idx="10043">
                  <c:v>-5.0199999999999996</c:v>
                </c:pt>
                <c:pt idx="10044">
                  <c:v>-5.03</c:v>
                </c:pt>
                <c:pt idx="10045">
                  <c:v>-5.05</c:v>
                </c:pt>
                <c:pt idx="10046">
                  <c:v>-5.04</c:v>
                </c:pt>
                <c:pt idx="10047">
                  <c:v>-4.92</c:v>
                </c:pt>
                <c:pt idx="10048">
                  <c:v>-4.96</c:v>
                </c:pt>
                <c:pt idx="10049">
                  <c:v>-4.96</c:v>
                </c:pt>
                <c:pt idx="10050">
                  <c:v>-5.0199999999999996</c:v>
                </c:pt>
                <c:pt idx="10051">
                  <c:v>-5.05</c:v>
                </c:pt>
                <c:pt idx="10052">
                  <c:v>-5.0199999999999996</c:v>
                </c:pt>
                <c:pt idx="10053">
                  <c:v>-5.05</c:v>
                </c:pt>
                <c:pt idx="10054">
                  <c:v>-5.09</c:v>
                </c:pt>
                <c:pt idx="10055">
                  <c:v>-5.08</c:v>
                </c:pt>
                <c:pt idx="10056">
                  <c:v>-5.04</c:v>
                </c:pt>
                <c:pt idx="10057">
                  <c:v>-5.09</c:v>
                </c:pt>
                <c:pt idx="10058">
                  <c:v>-5.05</c:v>
                </c:pt>
                <c:pt idx="10059">
                  <c:v>-5.1100000000000003</c:v>
                </c:pt>
                <c:pt idx="10060">
                  <c:v>-5.13</c:v>
                </c:pt>
                <c:pt idx="10061">
                  <c:v>-5.1100000000000003</c:v>
                </c:pt>
                <c:pt idx="10062">
                  <c:v>-5.13</c:v>
                </c:pt>
                <c:pt idx="10063">
                  <c:v>-5.15</c:v>
                </c:pt>
                <c:pt idx="10064">
                  <c:v>-5.18</c:v>
                </c:pt>
                <c:pt idx="10065">
                  <c:v>-5.21</c:v>
                </c:pt>
                <c:pt idx="10066">
                  <c:v>-5.27</c:v>
                </c:pt>
                <c:pt idx="10067">
                  <c:v>-5.27</c:v>
                </c:pt>
                <c:pt idx="10068">
                  <c:v>-5.32</c:v>
                </c:pt>
                <c:pt idx="10069">
                  <c:v>-5.34</c:v>
                </c:pt>
                <c:pt idx="10070">
                  <c:v>-5.38</c:v>
                </c:pt>
                <c:pt idx="10071">
                  <c:v>-5.39</c:v>
                </c:pt>
                <c:pt idx="10072">
                  <c:v>-5.39</c:v>
                </c:pt>
                <c:pt idx="10073">
                  <c:v>-5.41</c:v>
                </c:pt>
                <c:pt idx="10074">
                  <c:v>-5.46</c:v>
                </c:pt>
                <c:pt idx="10075">
                  <c:v>-5.46</c:v>
                </c:pt>
                <c:pt idx="10076">
                  <c:v>-5.44</c:v>
                </c:pt>
                <c:pt idx="10077">
                  <c:v>-5.48</c:v>
                </c:pt>
                <c:pt idx="10078">
                  <c:v>-5.46</c:v>
                </c:pt>
                <c:pt idx="10079">
                  <c:v>-5.48</c:v>
                </c:pt>
                <c:pt idx="10080">
                  <c:v>-5.46</c:v>
                </c:pt>
                <c:pt idx="10081">
                  <c:v>-5.42</c:v>
                </c:pt>
                <c:pt idx="10082">
                  <c:v>-5.36</c:v>
                </c:pt>
                <c:pt idx="10083">
                  <c:v>-5.33</c:v>
                </c:pt>
                <c:pt idx="10084">
                  <c:v>-5.27</c:v>
                </c:pt>
                <c:pt idx="10085">
                  <c:v>-5.28</c:v>
                </c:pt>
                <c:pt idx="10086">
                  <c:v>-5.25</c:v>
                </c:pt>
                <c:pt idx="10087">
                  <c:v>-5.29</c:v>
                </c:pt>
                <c:pt idx="10088">
                  <c:v>-5.3</c:v>
                </c:pt>
                <c:pt idx="10089">
                  <c:v>-5.33</c:v>
                </c:pt>
                <c:pt idx="10090">
                  <c:v>-5.31</c:v>
                </c:pt>
                <c:pt idx="10091">
                  <c:v>-5.23</c:v>
                </c:pt>
                <c:pt idx="10092">
                  <c:v>-5.19</c:v>
                </c:pt>
                <c:pt idx="10093">
                  <c:v>-5.09</c:v>
                </c:pt>
                <c:pt idx="10094">
                  <c:v>-4.8899999999999997</c:v>
                </c:pt>
                <c:pt idx="10095">
                  <c:v>-4.79</c:v>
                </c:pt>
                <c:pt idx="10096">
                  <c:v>-4.82</c:v>
                </c:pt>
                <c:pt idx="10097">
                  <c:v>-4.88</c:v>
                </c:pt>
                <c:pt idx="10098">
                  <c:v>-4.91</c:v>
                </c:pt>
                <c:pt idx="10099">
                  <c:v>-4.88</c:v>
                </c:pt>
                <c:pt idx="10100">
                  <c:v>-4.91</c:v>
                </c:pt>
                <c:pt idx="10101">
                  <c:v>-4.93</c:v>
                </c:pt>
                <c:pt idx="10102">
                  <c:v>-4.93</c:v>
                </c:pt>
                <c:pt idx="10103">
                  <c:v>-4.92</c:v>
                </c:pt>
                <c:pt idx="10104">
                  <c:v>-4.92</c:v>
                </c:pt>
                <c:pt idx="10105">
                  <c:v>-4.92</c:v>
                </c:pt>
                <c:pt idx="10106">
                  <c:v>-4.9800000000000004</c:v>
                </c:pt>
                <c:pt idx="10107">
                  <c:v>-4.99</c:v>
                </c:pt>
                <c:pt idx="10108">
                  <c:v>-4.97</c:v>
                </c:pt>
                <c:pt idx="10109">
                  <c:v>-5.0199999999999996</c:v>
                </c:pt>
                <c:pt idx="10110">
                  <c:v>-5.04</c:v>
                </c:pt>
                <c:pt idx="10111">
                  <c:v>-5.0199999999999996</c:v>
                </c:pt>
                <c:pt idx="10112">
                  <c:v>-4.9800000000000004</c:v>
                </c:pt>
                <c:pt idx="10113">
                  <c:v>-4.9400000000000004</c:v>
                </c:pt>
                <c:pt idx="10114">
                  <c:v>-4.95</c:v>
                </c:pt>
                <c:pt idx="10115">
                  <c:v>-5</c:v>
                </c:pt>
                <c:pt idx="10116">
                  <c:v>-5.03</c:v>
                </c:pt>
                <c:pt idx="10117">
                  <c:v>-5.0599999999999996</c:v>
                </c:pt>
                <c:pt idx="10118">
                  <c:v>-5.05</c:v>
                </c:pt>
                <c:pt idx="10119">
                  <c:v>-5.0999999999999996</c:v>
                </c:pt>
                <c:pt idx="10120">
                  <c:v>-5.1100000000000003</c:v>
                </c:pt>
                <c:pt idx="10121">
                  <c:v>-5.1100000000000003</c:v>
                </c:pt>
                <c:pt idx="10122">
                  <c:v>-5.12</c:v>
                </c:pt>
                <c:pt idx="10123">
                  <c:v>-5.1100000000000003</c:v>
                </c:pt>
                <c:pt idx="10124">
                  <c:v>-5.14</c:v>
                </c:pt>
                <c:pt idx="10125">
                  <c:v>-5.12</c:v>
                </c:pt>
                <c:pt idx="10126">
                  <c:v>-5.13</c:v>
                </c:pt>
                <c:pt idx="10127">
                  <c:v>-5.12</c:v>
                </c:pt>
                <c:pt idx="10128">
                  <c:v>-5.08</c:v>
                </c:pt>
                <c:pt idx="10129">
                  <c:v>-5.12</c:v>
                </c:pt>
                <c:pt idx="10130">
                  <c:v>-5.12</c:v>
                </c:pt>
                <c:pt idx="10131">
                  <c:v>-5.0599999999999996</c:v>
                </c:pt>
                <c:pt idx="10132">
                  <c:v>-5.0999999999999996</c:v>
                </c:pt>
                <c:pt idx="10133">
                  <c:v>-5.12</c:v>
                </c:pt>
                <c:pt idx="10134">
                  <c:v>-5.13</c:v>
                </c:pt>
                <c:pt idx="10135">
                  <c:v>-5.17</c:v>
                </c:pt>
                <c:pt idx="10136">
                  <c:v>-5.19</c:v>
                </c:pt>
                <c:pt idx="10137">
                  <c:v>-5.19</c:v>
                </c:pt>
                <c:pt idx="10138">
                  <c:v>-5.2</c:v>
                </c:pt>
                <c:pt idx="10139">
                  <c:v>-5.18</c:v>
                </c:pt>
                <c:pt idx="10140">
                  <c:v>-5.15</c:v>
                </c:pt>
                <c:pt idx="10141">
                  <c:v>-5.12</c:v>
                </c:pt>
                <c:pt idx="10142">
                  <c:v>-5.15</c:v>
                </c:pt>
                <c:pt idx="10143">
                  <c:v>-5.17</c:v>
                </c:pt>
                <c:pt idx="10144">
                  <c:v>-5.22</c:v>
                </c:pt>
                <c:pt idx="10145">
                  <c:v>-5.24</c:v>
                </c:pt>
                <c:pt idx="10146">
                  <c:v>-5.23</c:v>
                </c:pt>
                <c:pt idx="10147">
                  <c:v>-5.24</c:v>
                </c:pt>
                <c:pt idx="10148">
                  <c:v>-5.24</c:v>
                </c:pt>
                <c:pt idx="10149">
                  <c:v>-5.22</c:v>
                </c:pt>
                <c:pt idx="10150">
                  <c:v>-5.26</c:v>
                </c:pt>
                <c:pt idx="10151">
                  <c:v>-5.29</c:v>
                </c:pt>
                <c:pt idx="10152">
                  <c:v>-5.33</c:v>
                </c:pt>
                <c:pt idx="10153">
                  <c:v>-5.39</c:v>
                </c:pt>
                <c:pt idx="10154">
                  <c:v>-5.39</c:v>
                </c:pt>
                <c:pt idx="10155">
                  <c:v>-5.45</c:v>
                </c:pt>
                <c:pt idx="10156">
                  <c:v>-5.45</c:v>
                </c:pt>
                <c:pt idx="10157">
                  <c:v>-5.48</c:v>
                </c:pt>
                <c:pt idx="10158">
                  <c:v>-5.51</c:v>
                </c:pt>
                <c:pt idx="10159">
                  <c:v>-5.47</c:v>
                </c:pt>
                <c:pt idx="10160">
                  <c:v>-5.48</c:v>
                </c:pt>
                <c:pt idx="10161">
                  <c:v>-5.49</c:v>
                </c:pt>
                <c:pt idx="10162">
                  <c:v>-5.53</c:v>
                </c:pt>
                <c:pt idx="10163">
                  <c:v>-5.58</c:v>
                </c:pt>
                <c:pt idx="10164">
                  <c:v>-5.61</c:v>
                </c:pt>
                <c:pt idx="10165">
                  <c:v>-5.6</c:v>
                </c:pt>
                <c:pt idx="10166">
                  <c:v>-5.61</c:v>
                </c:pt>
                <c:pt idx="10167">
                  <c:v>-5.68</c:v>
                </c:pt>
                <c:pt idx="10168">
                  <c:v>-5.68</c:v>
                </c:pt>
                <c:pt idx="10169">
                  <c:v>-5.64</c:v>
                </c:pt>
                <c:pt idx="10170">
                  <c:v>-5.67</c:v>
                </c:pt>
                <c:pt idx="10171">
                  <c:v>-5.64</c:v>
                </c:pt>
                <c:pt idx="10172">
                  <c:v>-5.45</c:v>
                </c:pt>
                <c:pt idx="10173">
                  <c:v>-5.42</c:v>
                </c:pt>
                <c:pt idx="10174">
                  <c:v>-5.46</c:v>
                </c:pt>
                <c:pt idx="10175">
                  <c:v>-5.5</c:v>
                </c:pt>
                <c:pt idx="10176">
                  <c:v>-5.5</c:v>
                </c:pt>
                <c:pt idx="10177">
                  <c:v>-5.42</c:v>
                </c:pt>
                <c:pt idx="10178">
                  <c:v>-5.38</c:v>
                </c:pt>
                <c:pt idx="10179">
                  <c:v>-5.38</c:v>
                </c:pt>
                <c:pt idx="10180">
                  <c:v>-5.4</c:v>
                </c:pt>
                <c:pt idx="10181">
                  <c:v>-5.38</c:v>
                </c:pt>
                <c:pt idx="10182">
                  <c:v>-5.4</c:v>
                </c:pt>
                <c:pt idx="10183">
                  <c:v>-5.32</c:v>
                </c:pt>
                <c:pt idx="10184">
                  <c:v>-5.28</c:v>
                </c:pt>
                <c:pt idx="10185">
                  <c:v>-5.23</c:v>
                </c:pt>
                <c:pt idx="10186">
                  <c:v>-5.21</c:v>
                </c:pt>
                <c:pt idx="10187">
                  <c:v>-5.2</c:v>
                </c:pt>
                <c:pt idx="10188">
                  <c:v>-5.23</c:v>
                </c:pt>
                <c:pt idx="10189">
                  <c:v>-5.26</c:v>
                </c:pt>
                <c:pt idx="10190">
                  <c:v>-5.25</c:v>
                </c:pt>
                <c:pt idx="10191">
                  <c:v>-5.21</c:v>
                </c:pt>
                <c:pt idx="10192">
                  <c:v>-5.2</c:v>
                </c:pt>
                <c:pt idx="10193">
                  <c:v>-5.23</c:v>
                </c:pt>
                <c:pt idx="10194">
                  <c:v>-5.28</c:v>
                </c:pt>
                <c:pt idx="10195">
                  <c:v>-5.24</c:v>
                </c:pt>
                <c:pt idx="10196">
                  <c:v>-5.28</c:v>
                </c:pt>
                <c:pt idx="10197">
                  <c:v>-5.29</c:v>
                </c:pt>
                <c:pt idx="10198">
                  <c:v>-5.29</c:v>
                </c:pt>
                <c:pt idx="10199">
                  <c:v>-5.27</c:v>
                </c:pt>
                <c:pt idx="10200">
                  <c:v>-5.24</c:v>
                </c:pt>
                <c:pt idx="10201">
                  <c:v>-5.23</c:v>
                </c:pt>
                <c:pt idx="10202">
                  <c:v>-5.23</c:v>
                </c:pt>
                <c:pt idx="10203">
                  <c:v>-5.17</c:v>
                </c:pt>
                <c:pt idx="10204">
                  <c:v>-5.2</c:v>
                </c:pt>
                <c:pt idx="10205">
                  <c:v>-5.2</c:v>
                </c:pt>
                <c:pt idx="10206">
                  <c:v>-5.24</c:v>
                </c:pt>
                <c:pt idx="10207">
                  <c:v>-5.27</c:v>
                </c:pt>
                <c:pt idx="10208">
                  <c:v>-5.24</c:v>
                </c:pt>
                <c:pt idx="10209">
                  <c:v>-5.28</c:v>
                </c:pt>
                <c:pt idx="10210">
                  <c:v>-5.3</c:v>
                </c:pt>
                <c:pt idx="10211">
                  <c:v>-5.28</c:v>
                </c:pt>
                <c:pt idx="10212">
                  <c:v>-5.31</c:v>
                </c:pt>
                <c:pt idx="10213">
                  <c:v>-5.34</c:v>
                </c:pt>
                <c:pt idx="10214">
                  <c:v>-5.33</c:v>
                </c:pt>
                <c:pt idx="10215">
                  <c:v>-5.38</c:v>
                </c:pt>
                <c:pt idx="10216">
                  <c:v>-5.37</c:v>
                </c:pt>
                <c:pt idx="10217">
                  <c:v>-5.33</c:v>
                </c:pt>
                <c:pt idx="10218">
                  <c:v>-5.28</c:v>
                </c:pt>
                <c:pt idx="10219">
                  <c:v>-5.26</c:v>
                </c:pt>
                <c:pt idx="10220">
                  <c:v>-5.26</c:v>
                </c:pt>
                <c:pt idx="10221">
                  <c:v>-5.3</c:v>
                </c:pt>
                <c:pt idx="10222">
                  <c:v>-5.36</c:v>
                </c:pt>
                <c:pt idx="10223">
                  <c:v>-5.42</c:v>
                </c:pt>
                <c:pt idx="10224">
                  <c:v>-5.4</c:v>
                </c:pt>
                <c:pt idx="10225">
                  <c:v>-5.43</c:v>
                </c:pt>
                <c:pt idx="10226">
                  <c:v>-5.44</c:v>
                </c:pt>
                <c:pt idx="10227">
                  <c:v>-5.47</c:v>
                </c:pt>
                <c:pt idx="10228">
                  <c:v>-5.47</c:v>
                </c:pt>
                <c:pt idx="10229">
                  <c:v>-5.44</c:v>
                </c:pt>
                <c:pt idx="10230">
                  <c:v>-5.47</c:v>
                </c:pt>
                <c:pt idx="10231">
                  <c:v>-5.51</c:v>
                </c:pt>
                <c:pt idx="10232">
                  <c:v>-5.52</c:v>
                </c:pt>
                <c:pt idx="10233">
                  <c:v>-5.54</c:v>
                </c:pt>
                <c:pt idx="10234">
                  <c:v>-5.54</c:v>
                </c:pt>
                <c:pt idx="10235">
                  <c:v>-5.52</c:v>
                </c:pt>
                <c:pt idx="10236">
                  <c:v>-5.49</c:v>
                </c:pt>
                <c:pt idx="10237">
                  <c:v>-5.46</c:v>
                </c:pt>
                <c:pt idx="10238">
                  <c:v>-5.46</c:v>
                </c:pt>
                <c:pt idx="10239">
                  <c:v>-5.46</c:v>
                </c:pt>
                <c:pt idx="10240">
                  <c:v>-5.5</c:v>
                </c:pt>
                <c:pt idx="10241">
                  <c:v>-5.49</c:v>
                </c:pt>
                <c:pt idx="10242">
                  <c:v>-5.51</c:v>
                </c:pt>
                <c:pt idx="10243">
                  <c:v>-5.51</c:v>
                </c:pt>
                <c:pt idx="10244">
                  <c:v>-5.51</c:v>
                </c:pt>
                <c:pt idx="10245">
                  <c:v>-5.46</c:v>
                </c:pt>
                <c:pt idx="10246">
                  <c:v>-5.5</c:v>
                </c:pt>
                <c:pt idx="10247">
                  <c:v>-5.54</c:v>
                </c:pt>
                <c:pt idx="10248">
                  <c:v>-5.49</c:v>
                </c:pt>
                <c:pt idx="10249">
                  <c:v>-5.47</c:v>
                </c:pt>
                <c:pt idx="10250">
                  <c:v>-5.42</c:v>
                </c:pt>
                <c:pt idx="10251">
                  <c:v>-5.37</c:v>
                </c:pt>
                <c:pt idx="10252">
                  <c:v>-5.28</c:v>
                </c:pt>
                <c:pt idx="10253">
                  <c:v>-5.25</c:v>
                </c:pt>
                <c:pt idx="10254">
                  <c:v>-5.24</c:v>
                </c:pt>
                <c:pt idx="10255">
                  <c:v>-5.25</c:v>
                </c:pt>
                <c:pt idx="10256">
                  <c:v>-5.23</c:v>
                </c:pt>
                <c:pt idx="10257">
                  <c:v>-5.21</c:v>
                </c:pt>
                <c:pt idx="10258">
                  <c:v>-5.17</c:v>
                </c:pt>
                <c:pt idx="10259">
                  <c:v>-5.15</c:v>
                </c:pt>
                <c:pt idx="10260">
                  <c:v>-5.0999999999999996</c:v>
                </c:pt>
                <c:pt idx="10261">
                  <c:v>-5.08</c:v>
                </c:pt>
                <c:pt idx="10262">
                  <c:v>-5.07</c:v>
                </c:pt>
                <c:pt idx="10263">
                  <c:v>-5.03</c:v>
                </c:pt>
                <c:pt idx="10264">
                  <c:v>-5.0199999999999996</c:v>
                </c:pt>
                <c:pt idx="10265">
                  <c:v>-5</c:v>
                </c:pt>
                <c:pt idx="10266">
                  <c:v>-4.97</c:v>
                </c:pt>
                <c:pt idx="10267">
                  <c:v>-5.01</c:v>
                </c:pt>
                <c:pt idx="10268">
                  <c:v>-5.05</c:v>
                </c:pt>
                <c:pt idx="10269">
                  <c:v>-5.04</c:v>
                </c:pt>
                <c:pt idx="10270">
                  <c:v>-5.04</c:v>
                </c:pt>
                <c:pt idx="10271">
                  <c:v>-5.05</c:v>
                </c:pt>
                <c:pt idx="10272">
                  <c:v>-5.03</c:v>
                </c:pt>
                <c:pt idx="10273">
                  <c:v>-5</c:v>
                </c:pt>
                <c:pt idx="10274">
                  <c:v>-4.96</c:v>
                </c:pt>
                <c:pt idx="10275">
                  <c:v>-5</c:v>
                </c:pt>
                <c:pt idx="10276">
                  <c:v>-5.01</c:v>
                </c:pt>
                <c:pt idx="10277">
                  <c:v>-5</c:v>
                </c:pt>
                <c:pt idx="10278">
                  <c:v>-4.99</c:v>
                </c:pt>
                <c:pt idx="10279">
                  <c:v>-5.0599999999999996</c:v>
                </c:pt>
                <c:pt idx="10280">
                  <c:v>-5.0599999999999996</c:v>
                </c:pt>
                <c:pt idx="10281">
                  <c:v>-5.05</c:v>
                </c:pt>
                <c:pt idx="10282">
                  <c:v>-5</c:v>
                </c:pt>
                <c:pt idx="10283">
                  <c:v>-4.97</c:v>
                </c:pt>
                <c:pt idx="10284">
                  <c:v>-4.9400000000000004</c:v>
                </c:pt>
                <c:pt idx="10285">
                  <c:v>-4.91</c:v>
                </c:pt>
                <c:pt idx="10286">
                  <c:v>-4.9000000000000004</c:v>
                </c:pt>
                <c:pt idx="10287">
                  <c:v>-4.9000000000000004</c:v>
                </c:pt>
                <c:pt idx="10288">
                  <c:v>-4.92</c:v>
                </c:pt>
                <c:pt idx="10289">
                  <c:v>-4.91</c:v>
                </c:pt>
                <c:pt idx="10290">
                  <c:v>-4.9400000000000004</c:v>
                </c:pt>
                <c:pt idx="10291">
                  <c:v>-4.9400000000000004</c:v>
                </c:pt>
                <c:pt idx="10292">
                  <c:v>-4.96</c:v>
                </c:pt>
                <c:pt idx="10293">
                  <c:v>-5</c:v>
                </c:pt>
                <c:pt idx="10294">
                  <c:v>-4.99</c:v>
                </c:pt>
                <c:pt idx="10295">
                  <c:v>-4.9800000000000004</c:v>
                </c:pt>
                <c:pt idx="10296">
                  <c:v>-4.96</c:v>
                </c:pt>
                <c:pt idx="10297">
                  <c:v>-4.95</c:v>
                </c:pt>
                <c:pt idx="10298">
                  <c:v>-4.95</c:v>
                </c:pt>
                <c:pt idx="10299">
                  <c:v>-4.95</c:v>
                </c:pt>
                <c:pt idx="10300">
                  <c:v>-4.96</c:v>
                </c:pt>
                <c:pt idx="10301">
                  <c:v>-4.97</c:v>
                </c:pt>
                <c:pt idx="10302">
                  <c:v>-4.97</c:v>
                </c:pt>
                <c:pt idx="10303">
                  <c:v>-4.99</c:v>
                </c:pt>
                <c:pt idx="10304">
                  <c:v>-4.97</c:v>
                </c:pt>
                <c:pt idx="10305">
                  <c:v>-4.93</c:v>
                </c:pt>
                <c:pt idx="10306">
                  <c:v>-4.91</c:v>
                </c:pt>
                <c:pt idx="10307">
                  <c:v>-4.9000000000000004</c:v>
                </c:pt>
                <c:pt idx="10308">
                  <c:v>-4.8099999999999996</c:v>
                </c:pt>
                <c:pt idx="10309">
                  <c:v>-4.74</c:v>
                </c:pt>
                <c:pt idx="10310">
                  <c:v>-4.8</c:v>
                </c:pt>
                <c:pt idx="10311">
                  <c:v>-4.8499999999999996</c:v>
                </c:pt>
                <c:pt idx="10312">
                  <c:v>-4.68</c:v>
                </c:pt>
                <c:pt idx="10313">
                  <c:v>-4.75</c:v>
                </c:pt>
                <c:pt idx="10314">
                  <c:v>-4.8499999999999996</c:v>
                </c:pt>
                <c:pt idx="10315">
                  <c:v>-4.92</c:v>
                </c:pt>
                <c:pt idx="10316">
                  <c:v>-4.99</c:v>
                </c:pt>
                <c:pt idx="10317">
                  <c:v>-5</c:v>
                </c:pt>
                <c:pt idx="10318">
                  <c:v>-4.9800000000000004</c:v>
                </c:pt>
                <c:pt idx="10319">
                  <c:v>-4.9800000000000004</c:v>
                </c:pt>
                <c:pt idx="10320">
                  <c:v>-4.95</c:v>
                </c:pt>
                <c:pt idx="10321">
                  <c:v>-4.9400000000000004</c:v>
                </c:pt>
                <c:pt idx="10322">
                  <c:v>-4.9800000000000004</c:v>
                </c:pt>
                <c:pt idx="10323">
                  <c:v>-5.0199999999999996</c:v>
                </c:pt>
                <c:pt idx="10324">
                  <c:v>-5.08</c:v>
                </c:pt>
                <c:pt idx="10325">
                  <c:v>-5.07</c:v>
                </c:pt>
                <c:pt idx="10326">
                  <c:v>-5.07</c:v>
                </c:pt>
                <c:pt idx="10327">
                  <c:v>-5.0199999999999996</c:v>
                </c:pt>
                <c:pt idx="10328">
                  <c:v>-4.96</c:v>
                </c:pt>
                <c:pt idx="10329">
                  <c:v>-5.01</c:v>
                </c:pt>
                <c:pt idx="10330">
                  <c:v>-5.04</c:v>
                </c:pt>
                <c:pt idx="10331">
                  <c:v>-5.08</c:v>
                </c:pt>
                <c:pt idx="10332">
                  <c:v>-5.07</c:v>
                </c:pt>
                <c:pt idx="10333">
                  <c:v>-5.0999999999999996</c:v>
                </c:pt>
                <c:pt idx="10334">
                  <c:v>-5.07</c:v>
                </c:pt>
                <c:pt idx="10335">
                  <c:v>-5.08</c:v>
                </c:pt>
                <c:pt idx="10336">
                  <c:v>-5.08</c:v>
                </c:pt>
                <c:pt idx="10337">
                  <c:v>-5.08</c:v>
                </c:pt>
                <c:pt idx="10338">
                  <c:v>-4.9400000000000004</c:v>
                </c:pt>
                <c:pt idx="10339">
                  <c:v>-4.8099999999999996</c:v>
                </c:pt>
                <c:pt idx="10340">
                  <c:v>-4.74</c:v>
                </c:pt>
                <c:pt idx="10341">
                  <c:v>-4.74</c:v>
                </c:pt>
                <c:pt idx="10342">
                  <c:v>-4.72</c:v>
                </c:pt>
                <c:pt idx="10343">
                  <c:v>-4.76</c:v>
                </c:pt>
                <c:pt idx="10344">
                  <c:v>-4.8</c:v>
                </c:pt>
                <c:pt idx="10345">
                  <c:v>-4.8600000000000003</c:v>
                </c:pt>
                <c:pt idx="10346">
                  <c:v>-4.9000000000000004</c:v>
                </c:pt>
                <c:pt idx="10347">
                  <c:v>-4.9000000000000004</c:v>
                </c:pt>
                <c:pt idx="10348">
                  <c:v>-4.91</c:v>
                </c:pt>
                <c:pt idx="10349">
                  <c:v>-4.93</c:v>
                </c:pt>
                <c:pt idx="10350">
                  <c:v>-4.87</c:v>
                </c:pt>
                <c:pt idx="10351">
                  <c:v>-4.76</c:v>
                </c:pt>
                <c:pt idx="10352">
                  <c:v>-4.68</c:v>
                </c:pt>
                <c:pt idx="10353">
                  <c:v>-4.76</c:v>
                </c:pt>
                <c:pt idx="10354">
                  <c:v>-4.8499999999999996</c:v>
                </c:pt>
                <c:pt idx="10355">
                  <c:v>-4.95</c:v>
                </c:pt>
                <c:pt idx="10356">
                  <c:v>-4.96</c:v>
                </c:pt>
                <c:pt idx="10357">
                  <c:v>-4.99</c:v>
                </c:pt>
                <c:pt idx="10358">
                  <c:v>-5</c:v>
                </c:pt>
                <c:pt idx="10359">
                  <c:v>-4.95</c:v>
                </c:pt>
                <c:pt idx="10360">
                  <c:v>-4.97</c:v>
                </c:pt>
                <c:pt idx="10361">
                  <c:v>-5.0199999999999996</c:v>
                </c:pt>
                <c:pt idx="10362">
                  <c:v>-5.0999999999999996</c:v>
                </c:pt>
                <c:pt idx="10363">
                  <c:v>-5.14</c:v>
                </c:pt>
                <c:pt idx="10364">
                  <c:v>-5.15</c:v>
                </c:pt>
                <c:pt idx="10365">
                  <c:v>-5.18</c:v>
                </c:pt>
                <c:pt idx="10366">
                  <c:v>-5.16</c:v>
                </c:pt>
                <c:pt idx="10367">
                  <c:v>-5.15</c:v>
                </c:pt>
                <c:pt idx="10368">
                  <c:v>-5.0999999999999996</c:v>
                </c:pt>
                <c:pt idx="10369">
                  <c:v>-5.1100000000000003</c:v>
                </c:pt>
                <c:pt idx="10370">
                  <c:v>-5.0999999999999996</c:v>
                </c:pt>
                <c:pt idx="10371">
                  <c:v>-5.07</c:v>
                </c:pt>
                <c:pt idx="10372">
                  <c:v>-5.03</c:v>
                </c:pt>
                <c:pt idx="10373">
                  <c:v>-4.97</c:v>
                </c:pt>
                <c:pt idx="10374">
                  <c:v>-4.93</c:v>
                </c:pt>
                <c:pt idx="10375">
                  <c:v>-4.93</c:v>
                </c:pt>
                <c:pt idx="10376">
                  <c:v>-4.9400000000000004</c:v>
                </c:pt>
                <c:pt idx="10377">
                  <c:v>-4.72</c:v>
                </c:pt>
                <c:pt idx="10378">
                  <c:v>-4.41</c:v>
                </c:pt>
                <c:pt idx="10379">
                  <c:v>-4.21</c:v>
                </c:pt>
                <c:pt idx="10380">
                  <c:v>-4.01</c:v>
                </c:pt>
                <c:pt idx="10381">
                  <c:v>-3.97</c:v>
                </c:pt>
                <c:pt idx="10382">
                  <c:v>-3.98</c:v>
                </c:pt>
                <c:pt idx="10383">
                  <c:v>-4.05</c:v>
                </c:pt>
                <c:pt idx="10384">
                  <c:v>-4.0999999999999996</c:v>
                </c:pt>
                <c:pt idx="10385">
                  <c:v>-4.2699999999999996</c:v>
                </c:pt>
                <c:pt idx="10386">
                  <c:v>-4.3899999999999997</c:v>
                </c:pt>
                <c:pt idx="10387">
                  <c:v>-4.41</c:v>
                </c:pt>
                <c:pt idx="10388">
                  <c:v>-4.4400000000000004</c:v>
                </c:pt>
                <c:pt idx="10389">
                  <c:v>-4.34</c:v>
                </c:pt>
                <c:pt idx="10390">
                  <c:v>-4.21</c:v>
                </c:pt>
                <c:pt idx="10391">
                  <c:v>-4.04</c:v>
                </c:pt>
                <c:pt idx="10392">
                  <c:v>-3.88</c:v>
                </c:pt>
                <c:pt idx="10393">
                  <c:v>-3.72</c:v>
                </c:pt>
                <c:pt idx="10394">
                  <c:v>-3.61</c:v>
                </c:pt>
                <c:pt idx="10395">
                  <c:v>-3.37</c:v>
                </c:pt>
                <c:pt idx="10396">
                  <c:v>-3.3</c:v>
                </c:pt>
                <c:pt idx="10397">
                  <c:v>-3.18</c:v>
                </c:pt>
                <c:pt idx="10398">
                  <c:v>-3.16</c:v>
                </c:pt>
                <c:pt idx="10399">
                  <c:v>-3.05</c:v>
                </c:pt>
                <c:pt idx="10400">
                  <c:v>-3.02</c:v>
                </c:pt>
                <c:pt idx="10401">
                  <c:v>-2.98</c:v>
                </c:pt>
                <c:pt idx="10402">
                  <c:v>-2.99</c:v>
                </c:pt>
                <c:pt idx="10403">
                  <c:v>-3.14</c:v>
                </c:pt>
                <c:pt idx="10404">
                  <c:v>-3.33</c:v>
                </c:pt>
                <c:pt idx="10405">
                  <c:v>-3.56</c:v>
                </c:pt>
                <c:pt idx="10406">
                  <c:v>-3.65</c:v>
                </c:pt>
                <c:pt idx="10407">
                  <c:v>-3.54</c:v>
                </c:pt>
                <c:pt idx="10408">
                  <c:v>-3.48</c:v>
                </c:pt>
                <c:pt idx="10409">
                  <c:v>-3.31</c:v>
                </c:pt>
                <c:pt idx="10410">
                  <c:v>-3.27</c:v>
                </c:pt>
                <c:pt idx="10411">
                  <c:v>-3.19</c:v>
                </c:pt>
                <c:pt idx="10412">
                  <c:v>-3.07</c:v>
                </c:pt>
                <c:pt idx="10413">
                  <c:v>-2.98</c:v>
                </c:pt>
                <c:pt idx="10414">
                  <c:v>-3.11</c:v>
                </c:pt>
                <c:pt idx="10415">
                  <c:v>-3.13</c:v>
                </c:pt>
                <c:pt idx="10416">
                  <c:v>-3.01</c:v>
                </c:pt>
                <c:pt idx="10417">
                  <c:v>-2.86</c:v>
                </c:pt>
                <c:pt idx="10418">
                  <c:v>-2.9</c:v>
                </c:pt>
                <c:pt idx="10419">
                  <c:v>-3.02</c:v>
                </c:pt>
                <c:pt idx="10420">
                  <c:v>-3.28</c:v>
                </c:pt>
                <c:pt idx="10421">
                  <c:v>-3.52</c:v>
                </c:pt>
                <c:pt idx="10422">
                  <c:v>-3.67</c:v>
                </c:pt>
                <c:pt idx="10423">
                  <c:v>-3.69</c:v>
                </c:pt>
                <c:pt idx="10424">
                  <c:v>-3.66</c:v>
                </c:pt>
                <c:pt idx="10425">
                  <c:v>-3.57</c:v>
                </c:pt>
                <c:pt idx="10426">
                  <c:v>-3.65</c:v>
                </c:pt>
                <c:pt idx="10427">
                  <c:v>-3.71</c:v>
                </c:pt>
                <c:pt idx="10428">
                  <c:v>-3.78</c:v>
                </c:pt>
                <c:pt idx="10429">
                  <c:v>-3.81</c:v>
                </c:pt>
                <c:pt idx="10430">
                  <c:v>-3.75</c:v>
                </c:pt>
                <c:pt idx="10431">
                  <c:v>-3.69</c:v>
                </c:pt>
                <c:pt idx="10432">
                  <c:v>-3.61</c:v>
                </c:pt>
                <c:pt idx="10433">
                  <c:v>-3.56</c:v>
                </c:pt>
                <c:pt idx="10434">
                  <c:v>-3.61</c:v>
                </c:pt>
                <c:pt idx="10435">
                  <c:v>-3.58</c:v>
                </c:pt>
                <c:pt idx="10436">
                  <c:v>-3.52</c:v>
                </c:pt>
                <c:pt idx="10437">
                  <c:v>-3.42</c:v>
                </c:pt>
                <c:pt idx="10438">
                  <c:v>-3.29</c:v>
                </c:pt>
                <c:pt idx="10439">
                  <c:v>-3.19</c:v>
                </c:pt>
                <c:pt idx="10440">
                  <c:v>-3.16</c:v>
                </c:pt>
                <c:pt idx="10441">
                  <c:v>-3.18</c:v>
                </c:pt>
                <c:pt idx="10442">
                  <c:v>-3.26</c:v>
                </c:pt>
                <c:pt idx="10443">
                  <c:v>-3.18</c:v>
                </c:pt>
                <c:pt idx="10444">
                  <c:v>-3.03</c:v>
                </c:pt>
                <c:pt idx="10445">
                  <c:v>-2.94</c:v>
                </c:pt>
                <c:pt idx="10446">
                  <c:v>-2.93</c:v>
                </c:pt>
                <c:pt idx="10447">
                  <c:v>-2.9</c:v>
                </c:pt>
                <c:pt idx="10448">
                  <c:v>-2.8</c:v>
                </c:pt>
                <c:pt idx="10449">
                  <c:v>-2.7</c:v>
                </c:pt>
                <c:pt idx="10450">
                  <c:v>-2.66</c:v>
                </c:pt>
                <c:pt idx="10451">
                  <c:v>-2.56</c:v>
                </c:pt>
                <c:pt idx="10452">
                  <c:v>-2.5099999999999998</c:v>
                </c:pt>
                <c:pt idx="10453">
                  <c:v>-2.5099999999999998</c:v>
                </c:pt>
                <c:pt idx="10454">
                  <c:v>-2.38</c:v>
                </c:pt>
                <c:pt idx="10455">
                  <c:v>-2.29</c:v>
                </c:pt>
                <c:pt idx="10456">
                  <c:v>-2.17</c:v>
                </c:pt>
                <c:pt idx="10457">
                  <c:v>-2.19</c:v>
                </c:pt>
                <c:pt idx="10458">
                  <c:v>-2.59</c:v>
                </c:pt>
                <c:pt idx="10459">
                  <c:v>-2.91</c:v>
                </c:pt>
                <c:pt idx="10460">
                  <c:v>-3.11</c:v>
                </c:pt>
                <c:pt idx="10461">
                  <c:v>-3.28</c:v>
                </c:pt>
                <c:pt idx="10462">
                  <c:v>-3.42</c:v>
                </c:pt>
                <c:pt idx="10463">
                  <c:v>-3.53</c:v>
                </c:pt>
                <c:pt idx="10464">
                  <c:v>-3.59</c:v>
                </c:pt>
                <c:pt idx="10465">
                  <c:v>-3.65</c:v>
                </c:pt>
                <c:pt idx="10466">
                  <c:v>-3.67</c:v>
                </c:pt>
                <c:pt idx="10467">
                  <c:v>-3.72</c:v>
                </c:pt>
                <c:pt idx="10468">
                  <c:v>-3.77</c:v>
                </c:pt>
                <c:pt idx="10469">
                  <c:v>-3.78</c:v>
                </c:pt>
                <c:pt idx="10470">
                  <c:v>-3.81</c:v>
                </c:pt>
                <c:pt idx="10471">
                  <c:v>-3.78</c:v>
                </c:pt>
                <c:pt idx="10472">
                  <c:v>-3.73</c:v>
                </c:pt>
                <c:pt idx="10473">
                  <c:v>-3.69</c:v>
                </c:pt>
                <c:pt idx="10474">
                  <c:v>-3.64</c:v>
                </c:pt>
                <c:pt idx="10475">
                  <c:v>-3.63</c:v>
                </c:pt>
                <c:pt idx="10476">
                  <c:v>-3.64</c:v>
                </c:pt>
                <c:pt idx="10477">
                  <c:v>-3.7</c:v>
                </c:pt>
                <c:pt idx="10478">
                  <c:v>-3.72</c:v>
                </c:pt>
                <c:pt idx="10479">
                  <c:v>-3.7</c:v>
                </c:pt>
                <c:pt idx="10480">
                  <c:v>-3.72</c:v>
                </c:pt>
                <c:pt idx="10481">
                  <c:v>-3.66</c:v>
                </c:pt>
                <c:pt idx="10482">
                  <c:v>-3.64</c:v>
                </c:pt>
                <c:pt idx="10483">
                  <c:v>-3.61</c:v>
                </c:pt>
                <c:pt idx="10484">
                  <c:v>-3.45</c:v>
                </c:pt>
                <c:pt idx="10485">
                  <c:v>-3.49</c:v>
                </c:pt>
                <c:pt idx="10486">
                  <c:v>-3.59</c:v>
                </c:pt>
                <c:pt idx="10487">
                  <c:v>-3.67</c:v>
                </c:pt>
                <c:pt idx="10488">
                  <c:v>-3.71</c:v>
                </c:pt>
                <c:pt idx="10489">
                  <c:v>-3.65</c:v>
                </c:pt>
                <c:pt idx="10490">
                  <c:v>-3.45</c:v>
                </c:pt>
                <c:pt idx="10491">
                  <c:v>-3.26</c:v>
                </c:pt>
                <c:pt idx="10492">
                  <c:v>-3.15</c:v>
                </c:pt>
                <c:pt idx="10493">
                  <c:v>-2.98</c:v>
                </c:pt>
                <c:pt idx="10494">
                  <c:v>-2.86</c:v>
                </c:pt>
                <c:pt idx="10495">
                  <c:v>-2.85</c:v>
                </c:pt>
                <c:pt idx="10496">
                  <c:v>-2.95</c:v>
                </c:pt>
                <c:pt idx="10497">
                  <c:v>-3.04</c:v>
                </c:pt>
                <c:pt idx="10498">
                  <c:v>-3.16</c:v>
                </c:pt>
                <c:pt idx="10499">
                  <c:v>-3.16</c:v>
                </c:pt>
                <c:pt idx="10500">
                  <c:v>-3.15</c:v>
                </c:pt>
                <c:pt idx="10501">
                  <c:v>-3.14</c:v>
                </c:pt>
                <c:pt idx="10502">
                  <c:v>-2.94</c:v>
                </c:pt>
                <c:pt idx="10503">
                  <c:v>-2.71</c:v>
                </c:pt>
                <c:pt idx="10504">
                  <c:v>-2.59</c:v>
                </c:pt>
                <c:pt idx="10505">
                  <c:v>-2.66</c:v>
                </c:pt>
                <c:pt idx="10506">
                  <c:v>-2.87</c:v>
                </c:pt>
                <c:pt idx="10507">
                  <c:v>-3.02</c:v>
                </c:pt>
                <c:pt idx="10508">
                  <c:v>-3.11</c:v>
                </c:pt>
                <c:pt idx="10509">
                  <c:v>-3.12</c:v>
                </c:pt>
                <c:pt idx="10510">
                  <c:v>-3.08</c:v>
                </c:pt>
                <c:pt idx="10511">
                  <c:v>-3.08</c:v>
                </c:pt>
                <c:pt idx="10512">
                  <c:v>-3.2</c:v>
                </c:pt>
                <c:pt idx="10513">
                  <c:v>-3.3</c:v>
                </c:pt>
                <c:pt idx="10514">
                  <c:v>-3.45</c:v>
                </c:pt>
                <c:pt idx="10515">
                  <c:v>-3.56</c:v>
                </c:pt>
                <c:pt idx="10516">
                  <c:v>-3.64</c:v>
                </c:pt>
                <c:pt idx="10517">
                  <c:v>-3.69</c:v>
                </c:pt>
                <c:pt idx="10518">
                  <c:v>-3.7</c:v>
                </c:pt>
                <c:pt idx="10519">
                  <c:v>-3.64</c:v>
                </c:pt>
                <c:pt idx="10520">
                  <c:v>-3.58</c:v>
                </c:pt>
                <c:pt idx="10521">
                  <c:v>-3.56</c:v>
                </c:pt>
                <c:pt idx="10522">
                  <c:v>-3.51</c:v>
                </c:pt>
                <c:pt idx="10523">
                  <c:v>-3.42</c:v>
                </c:pt>
                <c:pt idx="10524">
                  <c:v>-3.41</c:v>
                </c:pt>
                <c:pt idx="10525">
                  <c:v>-3.37</c:v>
                </c:pt>
                <c:pt idx="10526">
                  <c:v>-3.39</c:v>
                </c:pt>
                <c:pt idx="10527">
                  <c:v>-3.4</c:v>
                </c:pt>
                <c:pt idx="10528">
                  <c:v>-3.42</c:v>
                </c:pt>
                <c:pt idx="10529">
                  <c:v>-3.37</c:v>
                </c:pt>
                <c:pt idx="10530">
                  <c:v>-3.34</c:v>
                </c:pt>
                <c:pt idx="10531">
                  <c:v>-3.33</c:v>
                </c:pt>
                <c:pt idx="10532">
                  <c:v>-3.31</c:v>
                </c:pt>
                <c:pt idx="10533">
                  <c:v>-3.32</c:v>
                </c:pt>
                <c:pt idx="10534">
                  <c:v>-3.31</c:v>
                </c:pt>
                <c:pt idx="10535">
                  <c:v>-3.28</c:v>
                </c:pt>
                <c:pt idx="10536">
                  <c:v>-3.29</c:v>
                </c:pt>
                <c:pt idx="10537">
                  <c:v>-3.39</c:v>
                </c:pt>
                <c:pt idx="10538">
                  <c:v>-3.48</c:v>
                </c:pt>
                <c:pt idx="10539">
                  <c:v>-3.56</c:v>
                </c:pt>
                <c:pt idx="10540">
                  <c:v>-3.62</c:v>
                </c:pt>
                <c:pt idx="10541">
                  <c:v>-3.71</c:v>
                </c:pt>
                <c:pt idx="10542">
                  <c:v>-3.77</c:v>
                </c:pt>
                <c:pt idx="10543">
                  <c:v>-3.79</c:v>
                </c:pt>
                <c:pt idx="10544">
                  <c:v>-3.81</c:v>
                </c:pt>
                <c:pt idx="10545">
                  <c:v>-3.91</c:v>
                </c:pt>
                <c:pt idx="10546">
                  <c:v>-3.99</c:v>
                </c:pt>
                <c:pt idx="10547">
                  <c:v>-4.07</c:v>
                </c:pt>
                <c:pt idx="10548">
                  <c:v>-4.13</c:v>
                </c:pt>
                <c:pt idx="10549">
                  <c:v>-4.1900000000000004</c:v>
                </c:pt>
                <c:pt idx="10550">
                  <c:v>-4.24</c:v>
                </c:pt>
                <c:pt idx="10551">
                  <c:v>-4.26</c:v>
                </c:pt>
                <c:pt idx="10552">
                  <c:v>-4.29</c:v>
                </c:pt>
                <c:pt idx="10553">
                  <c:v>-4.32</c:v>
                </c:pt>
                <c:pt idx="10554">
                  <c:v>-4.2699999999999996</c:v>
                </c:pt>
                <c:pt idx="10555">
                  <c:v>-4.3</c:v>
                </c:pt>
                <c:pt idx="10556">
                  <c:v>-4.33</c:v>
                </c:pt>
                <c:pt idx="10557">
                  <c:v>-4.3600000000000003</c:v>
                </c:pt>
                <c:pt idx="10558">
                  <c:v>-4.43</c:v>
                </c:pt>
                <c:pt idx="10559">
                  <c:v>-4.49</c:v>
                </c:pt>
                <c:pt idx="10560">
                  <c:v>-4.5</c:v>
                </c:pt>
                <c:pt idx="10561">
                  <c:v>-4.49</c:v>
                </c:pt>
                <c:pt idx="10562">
                  <c:v>-4.49</c:v>
                </c:pt>
                <c:pt idx="10563">
                  <c:v>-4.49</c:v>
                </c:pt>
                <c:pt idx="10564">
                  <c:v>-4.53</c:v>
                </c:pt>
                <c:pt idx="10565">
                  <c:v>-4.45</c:v>
                </c:pt>
                <c:pt idx="10566">
                  <c:v>-4.47</c:v>
                </c:pt>
                <c:pt idx="10567">
                  <c:v>-4.45</c:v>
                </c:pt>
                <c:pt idx="10568">
                  <c:v>-4.4000000000000004</c:v>
                </c:pt>
                <c:pt idx="10569">
                  <c:v>-4.3899999999999997</c:v>
                </c:pt>
                <c:pt idx="10570">
                  <c:v>-4.34</c:v>
                </c:pt>
                <c:pt idx="10571">
                  <c:v>-4.32</c:v>
                </c:pt>
                <c:pt idx="10572">
                  <c:v>-4.3099999999999996</c:v>
                </c:pt>
                <c:pt idx="10573">
                  <c:v>-4.33</c:v>
                </c:pt>
                <c:pt idx="10574">
                  <c:v>-4.3099999999999996</c:v>
                </c:pt>
                <c:pt idx="10575">
                  <c:v>-4.28</c:v>
                </c:pt>
                <c:pt idx="10576">
                  <c:v>-4.28</c:v>
                </c:pt>
                <c:pt idx="10577">
                  <c:v>-4.2300000000000004</c:v>
                </c:pt>
                <c:pt idx="10578">
                  <c:v>-4.1399999999999997</c:v>
                </c:pt>
                <c:pt idx="10579">
                  <c:v>-4.05</c:v>
                </c:pt>
                <c:pt idx="10580">
                  <c:v>-3.94</c:v>
                </c:pt>
                <c:pt idx="10581">
                  <c:v>-3.96</c:v>
                </c:pt>
                <c:pt idx="10582">
                  <c:v>-3.98</c:v>
                </c:pt>
                <c:pt idx="10583">
                  <c:v>-4.05</c:v>
                </c:pt>
                <c:pt idx="10584">
                  <c:v>-4.0199999999999996</c:v>
                </c:pt>
                <c:pt idx="10585">
                  <c:v>-4.0199999999999996</c:v>
                </c:pt>
                <c:pt idx="10586">
                  <c:v>-4.03</c:v>
                </c:pt>
                <c:pt idx="10587">
                  <c:v>-4.01</c:v>
                </c:pt>
                <c:pt idx="10588">
                  <c:v>-3.91</c:v>
                </c:pt>
                <c:pt idx="10589">
                  <c:v>-3.95</c:v>
                </c:pt>
                <c:pt idx="10590">
                  <c:v>-3.97</c:v>
                </c:pt>
                <c:pt idx="10591">
                  <c:v>-3.96</c:v>
                </c:pt>
                <c:pt idx="10592">
                  <c:v>-3.98</c:v>
                </c:pt>
                <c:pt idx="10593">
                  <c:v>-3.95</c:v>
                </c:pt>
                <c:pt idx="10594">
                  <c:v>-3.92</c:v>
                </c:pt>
                <c:pt idx="10595">
                  <c:v>-3.79</c:v>
                </c:pt>
                <c:pt idx="10596">
                  <c:v>-3.67</c:v>
                </c:pt>
                <c:pt idx="10597">
                  <c:v>-3.57</c:v>
                </c:pt>
                <c:pt idx="10598">
                  <c:v>-3.64</c:v>
                </c:pt>
                <c:pt idx="10599">
                  <c:v>-3.64</c:v>
                </c:pt>
                <c:pt idx="10600">
                  <c:v>-3.7</c:v>
                </c:pt>
                <c:pt idx="10601">
                  <c:v>-3.73</c:v>
                </c:pt>
                <c:pt idx="10602">
                  <c:v>-3.68</c:v>
                </c:pt>
                <c:pt idx="10603">
                  <c:v>-3.7</c:v>
                </c:pt>
                <c:pt idx="10604">
                  <c:v>-3.62</c:v>
                </c:pt>
                <c:pt idx="10605">
                  <c:v>-3.53</c:v>
                </c:pt>
                <c:pt idx="10606">
                  <c:v>-3.51</c:v>
                </c:pt>
                <c:pt idx="10607">
                  <c:v>-3.54</c:v>
                </c:pt>
                <c:pt idx="10608">
                  <c:v>-3.6</c:v>
                </c:pt>
                <c:pt idx="10609">
                  <c:v>-3.6</c:v>
                </c:pt>
                <c:pt idx="10610">
                  <c:v>-3.66</c:v>
                </c:pt>
                <c:pt idx="10611">
                  <c:v>-3.71</c:v>
                </c:pt>
                <c:pt idx="10612">
                  <c:v>-3.79</c:v>
                </c:pt>
                <c:pt idx="10613">
                  <c:v>-3.78</c:v>
                </c:pt>
                <c:pt idx="10614">
                  <c:v>-3.77</c:v>
                </c:pt>
                <c:pt idx="10615">
                  <c:v>-3.76</c:v>
                </c:pt>
                <c:pt idx="10616">
                  <c:v>-3.77</c:v>
                </c:pt>
                <c:pt idx="10617">
                  <c:v>-3.82</c:v>
                </c:pt>
                <c:pt idx="10618">
                  <c:v>-3.89</c:v>
                </c:pt>
                <c:pt idx="10619">
                  <c:v>-3.91</c:v>
                </c:pt>
                <c:pt idx="10620">
                  <c:v>-3.93</c:v>
                </c:pt>
                <c:pt idx="10621">
                  <c:v>-3.93</c:v>
                </c:pt>
                <c:pt idx="10622">
                  <c:v>-3.94</c:v>
                </c:pt>
                <c:pt idx="10623">
                  <c:v>-3.88</c:v>
                </c:pt>
                <c:pt idx="10624">
                  <c:v>-3.82</c:v>
                </c:pt>
                <c:pt idx="10625">
                  <c:v>-3.69</c:v>
                </c:pt>
                <c:pt idx="10626">
                  <c:v>-3.6</c:v>
                </c:pt>
                <c:pt idx="10627">
                  <c:v>-3.66</c:v>
                </c:pt>
                <c:pt idx="10628">
                  <c:v>-3.74</c:v>
                </c:pt>
                <c:pt idx="10629">
                  <c:v>-3.79</c:v>
                </c:pt>
                <c:pt idx="10630">
                  <c:v>-3.81</c:v>
                </c:pt>
                <c:pt idx="10631">
                  <c:v>-3.78</c:v>
                </c:pt>
                <c:pt idx="10632">
                  <c:v>-3.75</c:v>
                </c:pt>
                <c:pt idx="10633">
                  <c:v>-3.59</c:v>
                </c:pt>
                <c:pt idx="10634">
                  <c:v>-3.5</c:v>
                </c:pt>
                <c:pt idx="10635">
                  <c:v>-3.36</c:v>
                </c:pt>
                <c:pt idx="10636">
                  <c:v>-3.4</c:v>
                </c:pt>
                <c:pt idx="10637">
                  <c:v>-3.5</c:v>
                </c:pt>
                <c:pt idx="10638">
                  <c:v>-3.56</c:v>
                </c:pt>
                <c:pt idx="10639">
                  <c:v>-3.54</c:v>
                </c:pt>
                <c:pt idx="10640">
                  <c:v>-3.63</c:v>
                </c:pt>
                <c:pt idx="10641">
                  <c:v>-3.63</c:v>
                </c:pt>
                <c:pt idx="10642">
                  <c:v>-3.71</c:v>
                </c:pt>
                <c:pt idx="10643">
                  <c:v>-3.85</c:v>
                </c:pt>
                <c:pt idx="10644">
                  <c:v>-3.92</c:v>
                </c:pt>
                <c:pt idx="10645">
                  <c:v>-3.97</c:v>
                </c:pt>
                <c:pt idx="10646">
                  <c:v>-4</c:v>
                </c:pt>
                <c:pt idx="10647">
                  <c:v>-4.0199999999999996</c:v>
                </c:pt>
                <c:pt idx="10648">
                  <c:v>-3.97</c:v>
                </c:pt>
                <c:pt idx="10649">
                  <c:v>-3.99</c:v>
                </c:pt>
                <c:pt idx="10650">
                  <c:v>-4.03</c:v>
                </c:pt>
                <c:pt idx="10651">
                  <c:v>-4.12</c:v>
                </c:pt>
                <c:pt idx="10652">
                  <c:v>-4.1900000000000004</c:v>
                </c:pt>
                <c:pt idx="10653">
                  <c:v>-4.2300000000000004</c:v>
                </c:pt>
                <c:pt idx="10654">
                  <c:v>-4.3</c:v>
                </c:pt>
                <c:pt idx="10655">
                  <c:v>-4.38</c:v>
                </c:pt>
                <c:pt idx="10656">
                  <c:v>-4.47</c:v>
                </c:pt>
                <c:pt idx="10657">
                  <c:v>-4.5199999999999996</c:v>
                </c:pt>
                <c:pt idx="10658">
                  <c:v>-4.53</c:v>
                </c:pt>
                <c:pt idx="10659">
                  <c:v>-4.53</c:v>
                </c:pt>
                <c:pt idx="10660">
                  <c:v>-4.5999999999999996</c:v>
                </c:pt>
                <c:pt idx="10661">
                  <c:v>-4.62</c:v>
                </c:pt>
                <c:pt idx="10662">
                  <c:v>-4.63</c:v>
                </c:pt>
                <c:pt idx="10663">
                  <c:v>-4.6399999999999997</c:v>
                </c:pt>
                <c:pt idx="10664">
                  <c:v>-4.6100000000000003</c:v>
                </c:pt>
                <c:pt idx="10665">
                  <c:v>-4.47</c:v>
                </c:pt>
                <c:pt idx="10666">
                  <c:v>-4.37</c:v>
                </c:pt>
                <c:pt idx="10667">
                  <c:v>-4.22</c:v>
                </c:pt>
                <c:pt idx="10668">
                  <c:v>-3.92</c:v>
                </c:pt>
                <c:pt idx="10669">
                  <c:v>-3.74</c:v>
                </c:pt>
                <c:pt idx="10670">
                  <c:v>-3.77</c:v>
                </c:pt>
                <c:pt idx="10671">
                  <c:v>-3.91</c:v>
                </c:pt>
                <c:pt idx="10672">
                  <c:v>-3.97</c:v>
                </c:pt>
                <c:pt idx="10673">
                  <c:v>-3.97</c:v>
                </c:pt>
                <c:pt idx="10674">
                  <c:v>-3.91</c:v>
                </c:pt>
                <c:pt idx="10675">
                  <c:v>-3.9</c:v>
                </c:pt>
                <c:pt idx="10676">
                  <c:v>-3.95</c:v>
                </c:pt>
                <c:pt idx="10677">
                  <c:v>-3.76</c:v>
                </c:pt>
                <c:pt idx="10678">
                  <c:v>-3.36</c:v>
                </c:pt>
                <c:pt idx="10679">
                  <c:v>-3.15</c:v>
                </c:pt>
                <c:pt idx="10680">
                  <c:v>-3.15</c:v>
                </c:pt>
                <c:pt idx="10681">
                  <c:v>-3.23</c:v>
                </c:pt>
                <c:pt idx="10682">
                  <c:v>-3.21</c:v>
                </c:pt>
                <c:pt idx="10683">
                  <c:v>-3.12</c:v>
                </c:pt>
                <c:pt idx="10684">
                  <c:v>-3.01</c:v>
                </c:pt>
                <c:pt idx="10685">
                  <c:v>-2.89</c:v>
                </c:pt>
                <c:pt idx="10686">
                  <c:v>-2.83</c:v>
                </c:pt>
                <c:pt idx="10687">
                  <c:v>-2.81</c:v>
                </c:pt>
                <c:pt idx="10688">
                  <c:v>-2.79</c:v>
                </c:pt>
                <c:pt idx="10689">
                  <c:v>-2.83</c:v>
                </c:pt>
                <c:pt idx="10690">
                  <c:v>-3.12</c:v>
                </c:pt>
                <c:pt idx="10691">
                  <c:v>-3.23</c:v>
                </c:pt>
                <c:pt idx="10692">
                  <c:v>-3.26</c:v>
                </c:pt>
                <c:pt idx="10693">
                  <c:v>-3.11</c:v>
                </c:pt>
                <c:pt idx="10694">
                  <c:v>-3.09</c:v>
                </c:pt>
                <c:pt idx="10695">
                  <c:v>-3.09</c:v>
                </c:pt>
                <c:pt idx="10696">
                  <c:v>-3.15</c:v>
                </c:pt>
                <c:pt idx="10697">
                  <c:v>-3.09</c:v>
                </c:pt>
                <c:pt idx="10698">
                  <c:v>-2.92</c:v>
                </c:pt>
                <c:pt idx="10699">
                  <c:v>-2.68</c:v>
                </c:pt>
                <c:pt idx="10700">
                  <c:v>-2.75</c:v>
                </c:pt>
                <c:pt idx="10701">
                  <c:v>-2.91</c:v>
                </c:pt>
                <c:pt idx="10702">
                  <c:v>-2.94</c:v>
                </c:pt>
                <c:pt idx="10703">
                  <c:v>-2.95</c:v>
                </c:pt>
                <c:pt idx="10704">
                  <c:v>-3.05</c:v>
                </c:pt>
                <c:pt idx="10705">
                  <c:v>-3</c:v>
                </c:pt>
                <c:pt idx="10706">
                  <c:v>-2.9</c:v>
                </c:pt>
                <c:pt idx="10707">
                  <c:v>-2.86</c:v>
                </c:pt>
                <c:pt idx="10708">
                  <c:v>-2.77</c:v>
                </c:pt>
                <c:pt idx="10709">
                  <c:v>-2.76</c:v>
                </c:pt>
                <c:pt idx="10710">
                  <c:v>-2.87</c:v>
                </c:pt>
                <c:pt idx="10711">
                  <c:v>-2.94</c:v>
                </c:pt>
                <c:pt idx="10712">
                  <c:v>-2.98</c:v>
                </c:pt>
                <c:pt idx="10713">
                  <c:v>-2.96</c:v>
                </c:pt>
                <c:pt idx="10714">
                  <c:v>-3</c:v>
                </c:pt>
                <c:pt idx="10715">
                  <c:v>-3.01</c:v>
                </c:pt>
                <c:pt idx="10716">
                  <c:v>-2.99</c:v>
                </c:pt>
                <c:pt idx="10717">
                  <c:v>-2.9</c:v>
                </c:pt>
                <c:pt idx="10718">
                  <c:v>-2.82</c:v>
                </c:pt>
                <c:pt idx="10719">
                  <c:v>-2.74</c:v>
                </c:pt>
                <c:pt idx="10720">
                  <c:v>-2.66</c:v>
                </c:pt>
                <c:pt idx="10721">
                  <c:v>-2.61</c:v>
                </c:pt>
                <c:pt idx="10722">
                  <c:v>-2.65</c:v>
                </c:pt>
                <c:pt idx="10723">
                  <c:v>-2.76</c:v>
                </c:pt>
                <c:pt idx="10724">
                  <c:v>-2.77</c:v>
                </c:pt>
                <c:pt idx="10725">
                  <c:v>-2.75</c:v>
                </c:pt>
                <c:pt idx="10726">
                  <c:v>-2.74</c:v>
                </c:pt>
                <c:pt idx="10727">
                  <c:v>-2.61</c:v>
                </c:pt>
                <c:pt idx="10728">
                  <c:v>-2.4900000000000002</c:v>
                </c:pt>
                <c:pt idx="10729">
                  <c:v>-2.33</c:v>
                </c:pt>
                <c:pt idx="10730">
                  <c:v>-2.2799999999999998</c:v>
                </c:pt>
                <c:pt idx="10731">
                  <c:v>-2.2400000000000002</c:v>
                </c:pt>
                <c:pt idx="10732">
                  <c:v>-2.1800000000000002</c:v>
                </c:pt>
                <c:pt idx="10733">
                  <c:v>-2.17</c:v>
                </c:pt>
                <c:pt idx="10734">
                  <c:v>-2.2400000000000002</c:v>
                </c:pt>
                <c:pt idx="10735">
                  <c:v>-2.35</c:v>
                </c:pt>
                <c:pt idx="10736">
                  <c:v>-2.38</c:v>
                </c:pt>
                <c:pt idx="10737">
                  <c:v>-2.41</c:v>
                </c:pt>
                <c:pt idx="10738">
                  <c:v>-2.39</c:v>
                </c:pt>
                <c:pt idx="10739">
                  <c:v>-2.5299999999999998</c:v>
                </c:pt>
                <c:pt idx="10740">
                  <c:v>-2.56</c:v>
                </c:pt>
                <c:pt idx="10741">
                  <c:v>-2.62</c:v>
                </c:pt>
                <c:pt idx="10742">
                  <c:v>-2.7</c:v>
                </c:pt>
                <c:pt idx="10743">
                  <c:v>-2.7</c:v>
                </c:pt>
                <c:pt idx="10744">
                  <c:v>-2.8</c:v>
                </c:pt>
                <c:pt idx="10745">
                  <c:v>-2.87</c:v>
                </c:pt>
                <c:pt idx="10746">
                  <c:v>-2.93</c:v>
                </c:pt>
                <c:pt idx="10747">
                  <c:v>-2.94</c:v>
                </c:pt>
                <c:pt idx="10748">
                  <c:v>-2.89</c:v>
                </c:pt>
                <c:pt idx="10749">
                  <c:v>-2.85</c:v>
                </c:pt>
                <c:pt idx="10750">
                  <c:v>-2.86</c:v>
                </c:pt>
                <c:pt idx="10751">
                  <c:v>-2.82</c:v>
                </c:pt>
                <c:pt idx="10752">
                  <c:v>-2.83</c:v>
                </c:pt>
                <c:pt idx="10753">
                  <c:v>-2.69</c:v>
                </c:pt>
                <c:pt idx="10754">
                  <c:v>-2.56</c:v>
                </c:pt>
                <c:pt idx="10755">
                  <c:v>-2.4900000000000002</c:v>
                </c:pt>
                <c:pt idx="10756">
                  <c:v>-2.44</c:v>
                </c:pt>
                <c:pt idx="10757">
                  <c:v>-2.39</c:v>
                </c:pt>
                <c:pt idx="10758">
                  <c:v>-2.4700000000000002</c:v>
                </c:pt>
                <c:pt idx="10759">
                  <c:v>-2.5</c:v>
                </c:pt>
                <c:pt idx="10760">
                  <c:v>-2.56</c:v>
                </c:pt>
                <c:pt idx="10761">
                  <c:v>-2.62</c:v>
                </c:pt>
                <c:pt idx="10762">
                  <c:v>-2.62</c:v>
                </c:pt>
                <c:pt idx="10763">
                  <c:v>-2.59</c:v>
                </c:pt>
                <c:pt idx="10764">
                  <c:v>-2.5</c:v>
                </c:pt>
                <c:pt idx="10765">
                  <c:v>-2.4300000000000002</c:v>
                </c:pt>
                <c:pt idx="10766">
                  <c:v>-2.33</c:v>
                </c:pt>
                <c:pt idx="10767">
                  <c:v>-2.2599999999999998</c:v>
                </c:pt>
                <c:pt idx="10768">
                  <c:v>-2.34</c:v>
                </c:pt>
                <c:pt idx="10769">
                  <c:v>-2.58</c:v>
                </c:pt>
                <c:pt idx="10770">
                  <c:v>-2.82</c:v>
                </c:pt>
                <c:pt idx="10771">
                  <c:v>-3.03</c:v>
                </c:pt>
                <c:pt idx="10772">
                  <c:v>-3.15</c:v>
                </c:pt>
                <c:pt idx="10773">
                  <c:v>-3.25</c:v>
                </c:pt>
                <c:pt idx="10774">
                  <c:v>-3.33</c:v>
                </c:pt>
                <c:pt idx="10775">
                  <c:v>-3.32</c:v>
                </c:pt>
                <c:pt idx="10776">
                  <c:v>-3.17</c:v>
                </c:pt>
                <c:pt idx="10777">
                  <c:v>-2.97</c:v>
                </c:pt>
                <c:pt idx="10778">
                  <c:v>-2.82</c:v>
                </c:pt>
                <c:pt idx="10779">
                  <c:v>-2.7</c:v>
                </c:pt>
                <c:pt idx="10780">
                  <c:v>-2.69</c:v>
                </c:pt>
                <c:pt idx="10781">
                  <c:v>-2.64</c:v>
                </c:pt>
                <c:pt idx="10782">
                  <c:v>-2.5299999999999998</c:v>
                </c:pt>
                <c:pt idx="10783">
                  <c:v>-2.44</c:v>
                </c:pt>
                <c:pt idx="10784">
                  <c:v>-2.4500000000000002</c:v>
                </c:pt>
                <c:pt idx="10785">
                  <c:v>-2.57</c:v>
                </c:pt>
                <c:pt idx="10786">
                  <c:v>-2.61</c:v>
                </c:pt>
                <c:pt idx="10787">
                  <c:v>-2.63</c:v>
                </c:pt>
                <c:pt idx="10788">
                  <c:v>-2.77</c:v>
                </c:pt>
                <c:pt idx="10789">
                  <c:v>-2.94</c:v>
                </c:pt>
                <c:pt idx="10790">
                  <c:v>-3.1</c:v>
                </c:pt>
                <c:pt idx="10791">
                  <c:v>-3.18</c:v>
                </c:pt>
                <c:pt idx="10792">
                  <c:v>-3.19</c:v>
                </c:pt>
                <c:pt idx="10793">
                  <c:v>-3.19</c:v>
                </c:pt>
                <c:pt idx="10794">
                  <c:v>-3.21</c:v>
                </c:pt>
                <c:pt idx="10795">
                  <c:v>-3.19</c:v>
                </c:pt>
                <c:pt idx="10796">
                  <c:v>-3.17</c:v>
                </c:pt>
                <c:pt idx="10797">
                  <c:v>-3.18</c:v>
                </c:pt>
                <c:pt idx="10798">
                  <c:v>-3.08</c:v>
                </c:pt>
                <c:pt idx="10799">
                  <c:v>-2.94</c:v>
                </c:pt>
                <c:pt idx="10800">
                  <c:v>-2.95</c:v>
                </c:pt>
                <c:pt idx="10801">
                  <c:v>-2.92</c:v>
                </c:pt>
                <c:pt idx="10802">
                  <c:v>-2.95</c:v>
                </c:pt>
                <c:pt idx="10803">
                  <c:v>-2.89</c:v>
                </c:pt>
                <c:pt idx="10804">
                  <c:v>-2.96</c:v>
                </c:pt>
                <c:pt idx="10805">
                  <c:v>-3.11</c:v>
                </c:pt>
                <c:pt idx="10806">
                  <c:v>-3.27</c:v>
                </c:pt>
                <c:pt idx="10807">
                  <c:v>-3.39</c:v>
                </c:pt>
                <c:pt idx="10808">
                  <c:v>-3.52</c:v>
                </c:pt>
                <c:pt idx="10809">
                  <c:v>-3.61</c:v>
                </c:pt>
                <c:pt idx="10810">
                  <c:v>-3.66</c:v>
                </c:pt>
                <c:pt idx="10811">
                  <c:v>-3.73</c:v>
                </c:pt>
                <c:pt idx="10812">
                  <c:v>-3.79</c:v>
                </c:pt>
                <c:pt idx="10813">
                  <c:v>-3.83</c:v>
                </c:pt>
                <c:pt idx="10814">
                  <c:v>-3.82</c:v>
                </c:pt>
                <c:pt idx="10815">
                  <c:v>-3.79</c:v>
                </c:pt>
                <c:pt idx="10816">
                  <c:v>-3.81</c:v>
                </c:pt>
                <c:pt idx="10817">
                  <c:v>-3.85</c:v>
                </c:pt>
                <c:pt idx="10818">
                  <c:v>-3.93</c:v>
                </c:pt>
                <c:pt idx="10819">
                  <c:v>-3.97</c:v>
                </c:pt>
                <c:pt idx="10820">
                  <c:v>-4.05</c:v>
                </c:pt>
                <c:pt idx="10821">
                  <c:v>-4.13</c:v>
                </c:pt>
                <c:pt idx="10822">
                  <c:v>-4.2</c:v>
                </c:pt>
                <c:pt idx="10823">
                  <c:v>-4.2</c:v>
                </c:pt>
                <c:pt idx="10824">
                  <c:v>-4.25</c:v>
                </c:pt>
                <c:pt idx="10825">
                  <c:v>-4.3</c:v>
                </c:pt>
                <c:pt idx="10826">
                  <c:v>-4.3600000000000003</c:v>
                </c:pt>
                <c:pt idx="10827">
                  <c:v>-4.42</c:v>
                </c:pt>
                <c:pt idx="10828">
                  <c:v>-4.46</c:v>
                </c:pt>
                <c:pt idx="10829">
                  <c:v>-4.5</c:v>
                </c:pt>
                <c:pt idx="10830">
                  <c:v>-4.5199999999999996</c:v>
                </c:pt>
                <c:pt idx="10831">
                  <c:v>-4.54</c:v>
                </c:pt>
                <c:pt idx="10832">
                  <c:v>-4.5999999999999996</c:v>
                </c:pt>
                <c:pt idx="10833">
                  <c:v>-4.58</c:v>
                </c:pt>
                <c:pt idx="10834">
                  <c:v>-4.59</c:v>
                </c:pt>
                <c:pt idx="10835">
                  <c:v>-4.54</c:v>
                </c:pt>
                <c:pt idx="10836">
                  <c:v>-4.57</c:v>
                </c:pt>
                <c:pt idx="10837">
                  <c:v>-4.5999999999999996</c:v>
                </c:pt>
                <c:pt idx="10838">
                  <c:v>-4.63</c:v>
                </c:pt>
                <c:pt idx="10839">
                  <c:v>-4.66</c:v>
                </c:pt>
                <c:pt idx="10840">
                  <c:v>-4.67</c:v>
                </c:pt>
                <c:pt idx="10841">
                  <c:v>-4.5599999999999996</c:v>
                </c:pt>
                <c:pt idx="10842">
                  <c:v>-4.4000000000000004</c:v>
                </c:pt>
                <c:pt idx="10843">
                  <c:v>-4.3</c:v>
                </c:pt>
                <c:pt idx="10844">
                  <c:v>-4.1900000000000004</c:v>
                </c:pt>
                <c:pt idx="10845">
                  <c:v>-4.09</c:v>
                </c:pt>
                <c:pt idx="10846">
                  <c:v>-3.99</c:v>
                </c:pt>
                <c:pt idx="10847">
                  <c:v>-3.9</c:v>
                </c:pt>
                <c:pt idx="10848">
                  <c:v>-3.89</c:v>
                </c:pt>
                <c:pt idx="10849">
                  <c:v>-3.87</c:v>
                </c:pt>
                <c:pt idx="10850">
                  <c:v>-3.81</c:v>
                </c:pt>
                <c:pt idx="10851">
                  <c:v>-3.64</c:v>
                </c:pt>
                <c:pt idx="10852">
                  <c:v>-3.63</c:v>
                </c:pt>
                <c:pt idx="10853">
                  <c:v>-3.58</c:v>
                </c:pt>
                <c:pt idx="10854">
                  <c:v>-3.48</c:v>
                </c:pt>
                <c:pt idx="10855">
                  <c:v>-3.49</c:v>
                </c:pt>
                <c:pt idx="10856">
                  <c:v>-3.51</c:v>
                </c:pt>
                <c:pt idx="10857">
                  <c:v>-3.48</c:v>
                </c:pt>
                <c:pt idx="10858">
                  <c:v>-3.44</c:v>
                </c:pt>
                <c:pt idx="10859">
                  <c:v>-3.41</c:v>
                </c:pt>
                <c:pt idx="10860">
                  <c:v>-3.51</c:v>
                </c:pt>
                <c:pt idx="10861">
                  <c:v>-3.65</c:v>
                </c:pt>
                <c:pt idx="10862">
                  <c:v>-3.72</c:v>
                </c:pt>
                <c:pt idx="10863">
                  <c:v>-3.79</c:v>
                </c:pt>
                <c:pt idx="10864">
                  <c:v>-3.77</c:v>
                </c:pt>
                <c:pt idx="10865">
                  <c:v>-3.77</c:v>
                </c:pt>
                <c:pt idx="10866">
                  <c:v>-3.78</c:v>
                </c:pt>
                <c:pt idx="10867">
                  <c:v>-3.66</c:v>
                </c:pt>
                <c:pt idx="10868">
                  <c:v>-3.56</c:v>
                </c:pt>
                <c:pt idx="10869">
                  <c:v>-3.43</c:v>
                </c:pt>
                <c:pt idx="10870">
                  <c:v>-3.24</c:v>
                </c:pt>
                <c:pt idx="10871">
                  <c:v>-3.19</c:v>
                </c:pt>
                <c:pt idx="10872">
                  <c:v>-3.1</c:v>
                </c:pt>
                <c:pt idx="10873">
                  <c:v>-3.21</c:v>
                </c:pt>
                <c:pt idx="10874">
                  <c:v>-3.25</c:v>
                </c:pt>
                <c:pt idx="10875">
                  <c:v>-3.15</c:v>
                </c:pt>
                <c:pt idx="10876">
                  <c:v>-2.94</c:v>
                </c:pt>
                <c:pt idx="10877">
                  <c:v>-2.91</c:v>
                </c:pt>
                <c:pt idx="10878">
                  <c:v>-3</c:v>
                </c:pt>
                <c:pt idx="10879">
                  <c:v>-2.96</c:v>
                </c:pt>
                <c:pt idx="10880">
                  <c:v>-2.9</c:v>
                </c:pt>
                <c:pt idx="10881">
                  <c:v>-2.73</c:v>
                </c:pt>
                <c:pt idx="10882">
                  <c:v>-2.71</c:v>
                </c:pt>
                <c:pt idx="10883">
                  <c:v>-2.68</c:v>
                </c:pt>
                <c:pt idx="10884">
                  <c:v>-2.7</c:v>
                </c:pt>
                <c:pt idx="10885">
                  <c:v>-2.71</c:v>
                </c:pt>
                <c:pt idx="10886">
                  <c:v>-2.67</c:v>
                </c:pt>
                <c:pt idx="10887">
                  <c:v>-2.66</c:v>
                </c:pt>
                <c:pt idx="10888">
                  <c:v>-2.69</c:v>
                </c:pt>
                <c:pt idx="10889">
                  <c:v>-2.74</c:v>
                </c:pt>
                <c:pt idx="10890">
                  <c:v>-2.63</c:v>
                </c:pt>
                <c:pt idx="10891">
                  <c:v>-2.4700000000000002</c:v>
                </c:pt>
                <c:pt idx="10892">
                  <c:v>-2.39</c:v>
                </c:pt>
                <c:pt idx="10893">
                  <c:v>-2.29</c:v>
                </c:pt>
                <c:pt idx="10894">
                  <c:v>-2.2200000000000002</c:v>
                </c:pt>
                <c:pt idx="10895">
                  <c:v>-2.16</c:v>
                </c:pt>
                <c:pt idx="10896">
                  <c:v>-2.31</c:v>
                </c:pt>
                <c:pt idx="10897">
                  <c:v>-2.36</c:v>
                </c:pt>
                <c:pt idx="10898">
                  <c:v>-2.34</c:v>
                </c:pt>
                <c:pt idx="10899">
                  <c:v>-2.4300000000000002</c:v>
                </c:pt>
                <c:pt idx="10900">
                  <c:v>-2.5099999999999998</c:v>
                </c:pt>
                <c:pt idx="10901">
                  <c:v>-2.54</c:v>
                </c:pt>
                <c:pt idx="10902">
                  <c:v>-2.4700000000000002</c:v>
                </c:pt>
                <c:pt idx="10903">
                  <c:v>-2.39</c:v>
                </c:pt>
                <c:pt idx="10904">
                  <c:v>-2.31</c:v>
                </c:pt>
                <c:pt idx="10905">
                  <c:v>-2.25</c:v>
                </c:pt>
                <c:pt idx="10906">
                  <c:v>-2.25</c:v>
                </c:pt>
                <c:pt idx="10907">
                  <c:v>-2.2200000000000002</c:v>
                </c:pt>
                <c:pt idx="10908">
                  <c:v>-2.19</c:v>
                </c:pt>
                <c:pt idx="10909">
                  <c:v>-2.2000000000000002</c:v>
                </c:pt>
                <c:pt idx="10910">
                  <c:v>-2.25</c:v>
                </c:pt>
                <c:pt idx="10911">
                  <c:v>-2.2400000000000002</c:v>
                </c:pt>
                <c:pt idx="10912">
                  <c:v>-2.21</c:v>
                </c:pt>
                <c:pt idx="10913">
                  <c:v>-2.2000000000000002</c:v>
                </c:pt>
                <c:pt idx="10914">
                  <c:v>-2.14</c:v>
                </c:pt>
                <c:pt idx="10915">
                  <c:v>-2.08</c:v>
                </c:pt>
                <c:pt idx="10916">
                  <c:v>-2.09</c:v>
                </c:pt>
                <c:pt idx="10917">
                  <c:v>-2.12</c:v>
                </c:pt>
                <c:pt idx="10918">
                  <c:v>-2.2200000000000002</c:v>
                </c:pt>
                <c:pt idx="10919">
                  <c:v>-2.35</c:v>
                </c:pt>
                <c:pt idx="10920">
                  <c:v>-2.52</c:v>
                </c:pt>
                <c:pt idx="10921">
                  <c:v>-2.66</c:v>
                </c:pt>
                <c:pt idx="10922">
                  <c:v>-2.7</c:v>
                </c:pt>
                <c:pt idx="10923">
                  <c:v>-2.71</c:v>
                </c:pt>
                <c:pt idx="10924">
                  <c:v>-2.71</c:v>
                </c:pt>
                <c:pt idx="10925">
                  <c:v>-2.66</c:v>
                </c:pt>
                <c:pt idx="10926">
                  <c:v>-2.62</c:v>
                </c:pt>
                <c:pt idx="10927">
                  <c:v>-2.54</c:v>
                </c:pt>
                <c:pt idx="10928">
                  <c:v>-2.4900000000000002</c:v>
                </c:pt>
                <c:pt idx="10929">
                  <c:v>-2.5</c:v>
                </c:pt>
                <c:pt idx="10930">
                  <c:v>-2.48</c:v>
                </c:pt>
                <c:pt idx="10931">
                  <c:v>-2.4900000000000002</c:v>
                </c:pt>
                <c:pt idx="10932">
                  <c:v>-2.4900000000000002</c:v>
                </c:pt>
                <c:pt idx="10933">
                  <c:v>-2.4700000000000002</c:v>
                </c:pt>
                <c:pt idx="10934">
                  <c:v>-2.4500000000000002</c:v>
                </c:pt>
                <c:pt idx="10935">
                  <c:v>-2.44</c:v>
                </c:pt>
                <c:pt idx="10936">
                  <c:v>-2.42</c:v>
                </c:pt>
                <c:pt idx="10937">
                  <c:v>-2.36</c:v>
                </c:pt>
                <c:pt idx="10938">
                  <c:v>-2.38</c:v>
                </c:pt>
                <c:pt idx="10939">
                  <c:v>-2.4300000000000002</c:v>
                </c:pt>
                <c:pt idx="10940">
                  <c:v>-2.5099999999999998</c:v>
                </c:pt>
                <c:pt idx="10941">
                  <c:v>-2.5499999999999998</c:v>
                </c:pt>
                <c:pt idx="10942">
                  <c:v>-2.6</c:v>
                </c:pt>
                <c:pt idx="10943">
                  <c:v>-2.69</c:v>
                </c:pt>
                <c:pt idx="10944">
                  <c:v>-2.75</c:v>
                </c:pt>
                <c:pt idx="10945">
                  <c:v>-2.83</c:v>
                </c:pt>
                <c:pt idx="10946">
                  <c:v>-2.85</c:v>
                </c:pt>
                <c:pt idx="10947">
                  <c:v>-2.85</c:v>
                </c:pt>
                <c:pt idx="10948">
                  <c:v>-2.84</c:v>
                </c:pt>
                <c:pt idx="10949">
                  <c:v>-2.89</c:v>
                </c:pt>
                <c:pt idx="10950">
                  <c:v>-2.9</c:v>
                </c:pt>
                <c:pt idx="10951">
                  <c:v>-2.87</c:v>
                </c:pt>
                <c:pt idx="10952">
                  <c:v>-2.85</c:v>
                </c:pt>
                <c:pt idx="10953">
                  <c:v>-2.82</c:v>
                </c:pt>
                <c:pt idx="10954">
                  <c:v>-2.68</c:v>
                </c:pt>
                <c:pt idx="10955">
                  <c:v>-2.66</c:v>
                </c:pt>
                <c:pt idx="10956">
                  <c:v>-2.5299999999999998</c:v>
                </c:pt>
                <c:pt idx="10957">
                  <c:v>-2.4700000000000002</c:v>
                </c:pt>
                <c:pt idx="10958">
                  <c:v>-2.4300000000000002</c:v>
                </c:pt>
                <c:pt idx="10959">
                  <c:v>-2.4</c:v>
                </c:pt>
                <c:pt idx="10960">
                  <c:v>-2.37</c:v>
                </c:pt>
                <c:pt idx="10961">
                  <c:v>-2.52</c:v>
                </c:pt>
                <c:pt idx="10962">
                  <c:v>-2.69</c:v>
                </c:pt>
                <c:pt idx="10963">
                  <c:v>-2.86</c:v>
                </c:pt>
                <c:pt idx="10964">
                  <c:v>-2.94</c:v>
                </c:pt>
                <c:pt idx="10965">
                  <c:v>-2.87</c:v>
                </c:pt>
                <c:pt idx="10966">
                  <c:v>-2.65</c:v>
                </c:pt>
                <c:pt idx="10967">
                  <c:v>-2.48</c:v>
                </c:pt>
                <c:pt idx="10968">
                  <c:v>-2.36</c:v>
                </c:pt>
                <c:pt idx="10969">
                  <c:v>-2.2400000000000002</c:v>
                </c:pt>
                <c:pt idx="10970">
                  <c:v>-2.16</c:v>
                </c:pt>
                <c:pt idx="10971">
                  <c:v>-2.21</c:v>
                </c:pt>
                <c:pt idx="10972">
                  <c:v>-2.33</c:v>
                </c:pt>
                <c:pt idx="10973">
                  <c:v>-2.37</c:v>
                </c:pt>
                <c:pt idx="10974">
                  <c:v>-2.42</c:v>
                </c:pt>
                <c:pt idx="10975">
                  <c:v>-2.42</c:v>
                </c:pt>
                <c:pt idx="10976">
                  <c:v>-2.54</c:v>
                </c:pt>
                <c:pt idx="10977">
                  <c:v>-2.68</c:v>
                </c:pt>
                <c:pt idx="10978">
                  <c:v>-2.79</c:v>
                </c:pt>
                <c:pt idx="10979">
                  <c:v>-2.88</c:v>
                </c:pt>
                <c:pt idx="10980">
                  <c:v>-2.94</c:v>
                </c:pt>
                <c:pt idx="10981">
                  <c:v>-3</c:v>
                </c:pt>
                <c:pt idx="10982">
                  <c:v>-3</c:v>
                </c:pt>
                <c:pt idx="10983">
                  <c:v>-2.97</c:v>
                </c:pt>
                <c:pt idx="10984">
                  <c:v>-2.96</c:v>
                </c:pt>
                <c:pt idx="10985">
                  <c:v>-2.98</c:v>
                </c:pt>
                <c:pt idx="10986">
                  <c:v>-3.05</c:v>
                </c:pt>
                <c:pt idx="10987">
                  <c:v>-3.07</c:v>
                </c:pt>
                <c:pt idx="10988">
                  <c:v>-3.07</c:v>
                </c:pt>
                <c:pt idx="10989">
                  <c:v>-3.09</c:v>
                </c:pt>
                <c:pt idx="10990">
                  <c:v>-3.09</c:v>
                </c:pt>
                <c:pt idx="10991">
                  <c:v>-3.07</c:v>
                </c:pt>
                <c:pt idx="10992">
                  <c:v>-3.04</c:v>
                </c:pt>
                <c:pt idx="10993">
                  <c:v>-3.04</c:v>
                </c:pt>
                <c:pt idx="10994">
                  <c:v>-3.03</c:v>
                </c:pt>
                <c:pt idx="10995">
                  <c:v>-2.95</c:v>
                </c:pt>
                <c:pt idx="10996">
                  <c:v>-2.94</c:v>
                </c:pt>
                <c:pt idx="10997">
                  <c:v>-2.99</c:v>
                </c:pt>
                <c:pt idx="10998">
                  <c:v>-3.02</c:v>
                </c:pt>
                <c:pt idx="10999">
                  <c:v>-3.02</c:v>
                </c:pt>
                <c:pt idx="11000">
                  <c:v>-3.03</c:v>
                </c:pt>
                <c:pt idx="11001">
                  <c:v>-3.06</c:v>
                </c:pt>
                <c:pt idx="11002">
                  <c:v>-3.06</c:v>
                </c:pt>
                <c:pt idx="11003">
                  <c:v>-3.09</c:v>
                </c:pt>
                <c:pt idx="11004">
                  <c:v>-3.09</c:v>
                </c:pt>
                <c:pt idx="11005">
                  <c:v>-3.12</c:v>
                </c:pt>
                <c:pt idx="11006">
                  <c:v>-3.16</c:v>
                </c:pt>
                <c:pt idx="11007">
                  <c:v>-3.16</c:v>
                </c:pt>
                <c:pt idx="11008">
                  <c:v>-3.15</c:v>
                </c:pt>
                <c:pt idx="11009">
                  <c:v>-3.17</c:v>
                </c:pt>
                <c:pt idx="11010">
                  <c:v>-3.08</c:v>
                </c:pt>
                <c:pt idx="11011">
                  <c:v>-3.12</c:v>
                </c:pt>
                <c:pt idx="11012">
                  <c:v>-3.16</c:v>
                </c:pt>
                <c:pt idx="11013">
                  <c:v>-3.18</c:v>
                </c:pt>
                <c:pt idx="11014">
                  <c:v>-3.18</c:v>
                </c:pt>
                <c:pt idx="11015">
                  <c:v>-3.17</c:v>
                </c:pt>
                <c:pt idx="11016">
                  <c:v>-3.16</c:v>
                </c:pt>
                <c:pt idx="11017">
                  <c:v>-3.16</c:v>
                </c:pt>
                <c:pt idx="11018">
                  <c:v>-3.14</c:v>
                </c:pt>
                <c:pt idx="11019">
                  <c:v>-3.13</c:v>
                </c:pt>
                <c:pt idx="11020">
                  <c:v>-3.16</c:v>
                </c:pt>
                <c:pt idx="11021">
                  <c:v>-3.17</c:v>
                </c:pt>
                <c:pt idx="11022">
                  <c:v>-3.12</c:v>
                </c:pt>
                <c:pt idx="11023">
                  <c:v>-3.1</c:v>
                </c:pt>
                <c:pt idx="11024">
                  <c:v>-3.12</c:v>
                </c:pt>
                <c:pt idx="11025">
                  <c:v>-3.13</c:v>
                </c:pt>
                <c:pt idx="11026">
                  <c:v>-3.12</c:v>
                </c:pt>
                <c:pt idx="11027">
                  <c:v>-3.12</c:v>
                </c:pt>
                <c:pt idx="11028">
                  <c:v>-3.11</c:v>
                </c:pt>
                <c:pt idx="11029">
                  <c:v>-3.07</c:v>
                </c:pt>
                <c:pt idx="11030">
                  <c:v>-3.07</c:v>
                </c:pt>
                <c:pt idx="11031">
                  <c:v>-3.08</c:v>
                </c:pt>
                <c:pt idx="11032">
                  <c:v>-3.07</c:v>
                </c:pt>
                <c:pt idx="11033">
                  <c:v>-3.06</c:v>
                </c:pt>
                <c:pt idx="11034">
                  <c:v>-3.02</c:v>
                </c:pt>
                <c:pt idx="11035">
                  <c:v>-3</c:v>
                </c:pt>
                <c:pt idx="11036">
                  <c:v>-3.07</c:v>
                </c:pt>
                <c:pt idx="11037">
                  <c:v>-3.12</c:v>
                </c:pt>
                <c:pt idx="11038">
                  <c:v>-3.15</c:v>
                </c:pt>
                <c:pt idx="11039">
                  <c:v>-3.1</c:v>
                </c:pt>
                <c:pt idx="11040">
                  <c:v>-3.02</c:v>
                </c:pt>
                <c:pt idx="11041">
                  <c:v>-2.87</c:v>
                </c:pt>
                <c:pt idx="11042">
                  <c:v>-2.77</c:v>
                </c:pt>
                <c:pt idx="11043">
                  <c:v>-2.73</c:v>
                </c:pt>
                <c:pt idx="11044">
                  <c:v>-2.81</c:v>
                </c:pt>
                <c:pt idx="11045">
                  <c:v>-2.87</c:v>
                </c:pt>
                <c:pt idx="11046">
                  <c:v>-2.87</c:v>
                </c:pt>
                <c:pt idx="11047">
                  <c:v>-2.8</c:v>
                </c:pt>
                <c:pt idx="11048">
                  <c:v>-2.77</c:v>
                </c:pt>
                <c:pt idx="11049">
                  <c:v>-2.76</c:v>
                </c:pt>
                <c:pt idx="11050">
                  <c:v>-2.71</c:v>
                </c:pt>
                <c:pt idx="11051">
                  <c:v>-2.64</c:v>
                </c:pt>
                <c:pt idx="11052">
                  <c:v>-2.57</c:v>
                </c:pt>
                <c:pt idx="11053">
                  <c:v>-2.6</c:v>
                </c:pt>
                <c:pt idx="11054">
                  <c:v>-2.59</c:v>
                </c:pt>
                <c:pt idx="11055">
                  <c:v>-2.6</c:v>
                </c:pt>
                <c:pt idx="11056">
                  <c:v>-2.61</c:v>
                </c:pt>
                <c:pt idx="11057">
                  <c:v>-2.7</c:v>
                </c:pt>
                <c:pt idx="11058">
                  <c:v>-2.77</c:v>
                </c:pt>
                <c:pt idx="11059">
                  <c:v>-2.8</c:v>
                </c:pt>
                <c:pt idx="11060">
                  <c:v>-2.83</c:v>
                </c:pt>
                <c:pt idx="11061">
                  <c:v>-2.91</c:v>
                </c:pt>
                <c:pt idx="11062">
                  <c:v>-3</c:v>
                </c:pt>
                <c:pt idx="11063">
                  <c:v>-3.03</c:v>
                </c:pt>
                <c:pt idx="11064">
                  <c:v>-3.07</c:v>
                </c:pt>
                <c:pt idx="11065">
                  <c:v>-3.06</c:v>
                </c:pt>
                <c:pt idx="11066">
                  <c:v>-3.03</c:v>
                </c:pt>
                <c:pt idx="11067">
                  <c:v>-3.02</c:v>
                </c:pt>
                <c:pt idx="11068">
                  <c:v>-3.03</c:v>
                </c:pt>
                <c:pt idx="11069">
                  <c:v>-3</c:v>
                </c:pt>
                <c:pt idx="11070">
                  <c:v>-3.01</c:v>
                </c:pt>
                <c:pt idx="11071">
                  <c:v>-2.95</c:v>
                </c:pt>
                <c:pt idx="11072">
                  <c:v>-2.87</c:v>
                </c:pt>
                <c:pt idx="11073">
                  <c:v>-2.8</c:v>
                </c:pt>
                <c:pt idx="11074">
                  <c:v>-2.74</c:v>
                </c:pt>
                <c:pt idx="11075">
                  <c:v>-2.66</c:v>
                </c:pt>
                <c:pt idx="11076">
                  <c:v>-2.66</c:v>
                </c:pt>
                <c:pt idx="11077">
                  <c:v>-2.64</c:v>
                </c:pt>
                <c:pt idx="11078">
                  <c:v>-2.68</c:v>
                </c:pt>
                <c:pt idx="11079">
                  <c:v>-2.74</c:v>
                </c:pt>
                <c:pt idx="11080">
                  <c:v>-2.76</c:v>
                </c:pt>
                <c:pt idx="11081">
                  <c:v>-2.8</c:v>
                </c:pt>
                <c:pt idx="11082">
                  <c:v>-2.77</c:v>
                </c:pt>
                <c:pt idx="11083">
                  <c:v>-2.71</c:v>
                </c:pt>
                <c:pt idx="11084">
                  <c:v>-2.66</c:v>
                </c:pt>
                <c:pt idx="11085">
                  <c:v>-2.6</c:v>
                </c:pt>
                <c:pt idx="11086">
                  <c:v>-2.58</c:v>
                </c:pt>
                <c:pt idx="11087">
                  <c:v>-2.54</c:v>
                </c:pt>
                <c:pt idx="11088">
                  <c:v>-2.56</c:v>
                </c:pt>
                <c:pt idx="11089">
                  <c:v>-2.56</c:v>
                </c:pt>
                <c:pt idx="11090">
                  <c:v>-2.5</c:v>
                </c:pt>
                <c:pt idx="11091">
                  <c:v>-2.48</c:v>
                </c:pt>
                <c:pt idx="11092">
                  <c:v>-2.54</c:v>
                </c:pt>
                <c:pt idx="11093">
                  <c:v>-2.58</c:v>
                </c:pt>
                <c:pt idx="11094">
                  <c:v>-2.66</c:v>
                </c:pt>
                <c:pt idx="11095">
                  <c:v>-2.59</c:v>
                </c:pt>
                <c:pt idx="11096">
                  <c:v>-2.5499999999999998</c:v>
                </c:pt>
                <c:pt idx="11097">
                  <c:v>-2.59</c:v>
                </c:pt>
                <c:pt idx="11098">
                  <c:v>-2.67</c:v>
                </c:pt>
                <c:pt idx="11099">
                  <c:v>-2.71</c:v>
                </c:pt>
                <c:pt idx="11100">
                  <c:v>-2.66</c:v>
                </c:pt>
                <c:pt idx="11101">
                  <c:v>-2.62</c:v>
                </c:pt>
                <c:pt idx="11102">
                  <c:v>-2.62</c:v>
                </c:pt>
                <c:pt idx="11103">
                  <c:v>-2.69</c:v>
                </c:pt>
                <c:pt idx="11104">
                  <c:v>-2.8</c:v>
                </c:pt>
                <c:pt idx="11105">
                  <c:v>-2.83</c:v>
                </c:pt>
                <c:pt idx="11106">
                  <c:v>-2.74</c:v>
                </c:pt>
                <c:pt idx="11107">
                  <c:v>-2.75</c:v>
                </c:pt>
                <c:pt idx="11108">
                  <c:v>-2.82</c:v>
                </c:pt>
                <c:pt idx="11109">
                  <c:v>-2.84</c:v>
                </c:pt>
                <c:pt idx="11110">
                  <c:v>-2.85</c:v>
                </c:pt>
                <c:pt idx="11111">
                  <c:v>-2.86</c:v>
                </c:pt>
                <c:pt idx="11112">
                  <c:v>-2.9</c:v>
                </c:pt>
                <c:pt idx="11113">
                  <c:v>-2.93</c:v>
                </c:pt>
                <c:pt idx="11114">
                  <c:v>-3</c:v>
                </c:pt>
                <c:pt idx="11115">
                  <c:v>-3.02</c:v>
                </c:pt>
                <c:pt idx="11116">
                  <c:v>-3.02</c:v>
                </c:pt>
                <c:pt idx="11117">
                  <c:v>-3.01</c:v>
                </c:pt>
                <c:pt idx="11118">
                  <c:v>-3.03</c:v>
                </c:pt>
                <c:pt idx="11119">
                  <c:v>-3.01</c:v>
                </c:pt>
                <c:pt idx="11120">
                  <c:v>-3.07</c:v>
                </c:pt>
                <c:pt idx="11121">
                  <c:v>-3.09</c:v>
                </c:pt>
                <c:pt idx="11122">
                  <c:v>-3.14</c:v>
                </c:pt>
                <c:pt idx="11123">
                  <c:v>-3.2</c:v>
                </c:pt>
                <c:pt idx="11124">
                  <c:v>-3.23</c:v>
                </c:pt>
                <c:pt idx="11125">
                  <c:v>-3.27</c:v>
                </c:pt>
                <c:pt idx="11126">
                  <c:v>-3.25</c:v>
                </c:pt>
                <c:pt idx="11127">
                  <c:v>-3.29</c:v>
                </c:pt>
                <c:pt idx="11128">
                  <c:v>-3.29</c:v>
                </c:pt>
                <c:pt idx="11129">
                  <c:v>-3.26</c:v>
                </c:pt>
                <c:pt idx="11130">
                  <c:v>-3.25</c:v>
                </c:pt>
                <c:pt idx="11131">
                  <c:v>-3.25</c:v>
                </c:pt>
                <c:pt idx="11132">
                  <c:v>-3.19</c:v>
                </c:pt>
                <c:pt idx="11133">
                  <c:v>-3.18</c:v>
                </c:pt>
                <c:pt idx="11134">
                  <c:v>-3.26</c:v>
                </c:pt>
                <c:pt idx="11135">
                  <c:v>-3.29</c:v>
                </c:pt>
                <c:pt idx="11136">
                  <c:v>-3.31</c:v>
                </c:pt>
                <c:pt idx="11137">
                  <c:v>-3.36</c:v>
                </c:pt>
                <c:pt idx="11138">
                  <c:v>-3.42</c:v>
                </c:pt>
                <c:pt idx="11139">
                  <c:v>-3.45</c:v>
                </c:pt>
                <c:pt idx="11140">
                  <c:v>-3.44</c:v>
                </c:pt>
                <c:pt idx="11141">
                  <c:v>-3.32</c:v>
                </c:pt>
                <c:pt idx="11142">
                  <c:v>-3.28</c:v>
                </c:pt>
                <c:pt idx="11143">
                  <c:v>-3.22</c:v>
                </c:pt>
                <c:pt idx="11144">
                  <c:v>-3.15</c:v>
                </c:pt>
                <c:pt idx="11145">
                  <c:v>-3.16</c:v>
                </c:pt>
                <c:pt idx="11146">
                  <c:v>-3.26</c:v>
                </c:pt>
                <c:pt idx="11147">
                  <c:v>-3.3</c:v>
                </c:pt>
                <c:pt idx="11148">
                  <c:v>-3.37</c:v>
                </c:pt>
                <c:pt idx="11149">
                  <c:v>-3.48</c:v>
                </c:pt>
                <c:pt idx="11150">
                  <c:v>-3.58</c:v>
                </c:pt>
                <c:pt idx="11151">
                  <c:v>-3.67</c:v>
                </c:pt>
                <c:pt idx="11152">
                  <c:v>-3.74</c:v>
                </c:pt>
                <c:pt idx="11153">
                  <c:v>-3.81</c:v>
                </c:pt>
                <c:pt idx="11154">
                  <c:v>-3.86</c:v>
                </c:pt>
                <c:pt idx="11155">
                  <c:v>-3.92</c:v>
                </c:pt>
                <c:pt idx="11156">
                  <c:v>-3.96</c:v>
                </c:pt>
                <c:pt idx="11157">
                  <c:v>-3.99</c:v>
                </c:pt>
                <c:pt idx="11158">
                  <c:v>-3.98</c:v>
                </c:pt>
                <c:pt idx="11159">
                  <c:v>-4.0199999999999996</c:v>
                </c:pt>
                <c:pt idx="11160">
                  <c:v>-4.05</c:v>
                </c:pt>
                <c:pt idx="11161">
                  <c:v>-4.0599999999999996</c:v>
                </c:pt>
                <c:pt idx="11162">
                  <c:v>-4.09</c:v>
                </c:pt>
                <c:pt idx="11163">
                  <c:v>-4.0999999999999996</c:v>
                </c:pt>
                <c:pt idx="11164">
                  <c:v>-4.0999999999999996</c:v>
                </c:pt>
                <c:pt idx="11165">
                  <c:v>-4.0999999999999996</c:v>
                </c:pt>
                <c:pt idx="11166">
                  <c:v>-4.0599999999999996</c:v>
                </c:pt>
                <c:pt idx="11167">
                  <c:v>-4.04</c:v>
                </c:pt>
                <c:pt idx="11168">
                  <c:v>-4.01</c:v>
                </c:pt>
                <c:pt idx="11169">
                  <c:v>-3.94</c:v>
                </c:pt>
                <c:pt idx="11170">
                  <c:v>-3.84</c:v>
                </c:pt>
                <c:pt idx="11171">
                  <c:v>-3.75</c:v>
                </c:pt>
                <c:pt idx="11172">
                  <c:v>-3.67</c:v>
                </c:pt>
                <c:pt idx="11173">
                  <c:v>-3.62</c:v>
                </c:pt>
                <c:pt idx="11174">
                  <c:v>-3.58</c:v>
                </c:pt>
                <c:pt idx="11175">
                  <c:v>-3.56</c:v>
                </c:pt>
                <c:pt idx="11176">
                  <c:v>-3.55</c:v>
                </c:pt>
                <c:pt idx="11177">
                  <c:v>-3.53</c:v>
                </c:pt>
                <c:pt idx="11178">
                  <c:v>-3.51</c:v>
                </c:pt>
                <c:pt idx="11179">
                  <c:v>-3.49</c:v>
                </c:pt>
                <c:pt idx="11180">
                  <c:v>-3.47</c:v>
                </c:pt>
                <c:pt idx="11181">
                  <c:v>-3.43</c:v>
                </c:pt>
                <c:pt idx="11182">
                  <c:v>-3.4</c:v>
                </c:pt>
                <c:pt idx="11183">
                  <c:v>-3.38</c:v>
                </c:pt>
                <c:pt idx="11184">
                  <c:v>-3.35</c:v>
                </c:pt>
                <c:pt idx="11185">
                  <c:v>-3.34</c:v>
                </c:pt>
                <c:pt idx="11186">
                  <c:v>-3.3</c:v>
                </c:pt>
                <c:pt idx="11187">
                  <c:v>-3.32</c:v>
                </c:pt>
                <c:pt idx="11188">
                  <c:v>-3.3</c:v>
                </c:pt>
                <c:pt idx="11189">
                  <c:v>-3.29</c:v>
                </c:pt>
                <c:pt idx="11190">
                  <c:v>-3.27</c:v>
                </c:pt>
                <c:pt idx="11191">
                  <c:v>-3.19</c:v>
                </c:pt>
                <c:pt idx="11192">
                  <c:v>-3.15</c:v>
                </c:pt>
                <c:pt idx="11193">
                  <c:v>-3.05</c:v>
                </c:pt>
                <c:pt idx="11194">
                  <c:v>-2.92</c:v>
                </c:pt>
                <c:pt idx="11195">
                  <c:v>-2.83</c:v>
                </c:pt>
                <c:pt idx="11196">
                  <c:v>-2.71</c:v>
                </c:pt>
                <c:pt idx="11197">
                  <c:v>-2.57</c:v>
                </c:pt>
                <c:pt idx="11198">
                  <c:v>-2.52</c:v>
                </c:pt>
                <c:pt idx="11199">
                  <c:v>-2.57</c:v>
                </c:pt>
                <c:pt idx="11200">
                  <c:v>-2.68</c:v>
                </c:pt>
                <c:pt idx="11201">
                  <c:v>-2.73</c:v>
                </c:pt>
                <c:pt idx="11202">
                  <c:v>-2.83</c:v>
                </c:pt>
                <c:pt idx="11203">
                  <c:v>-2.95</c:v>
                </c:pt>
                <c:pt idx="11204">
                  <c:v>-3.07</c:v>
                </c:pt>
                <c:pt idx="11205">
                  <c:v>-3.13</c:v>
                </c:pt>
                <c:pt idx="11206">
                  <c:v>-3.19</c:v>
                </c:pt>
                <c:pt idx="11207">
                  <c:v>-3.19</c:v>
                </c:pt>
                <c:pt idx="11208">
                  <c:v>-3.23</c:v>
                </c:pt>
                <c:pt idx="11209">
                  <c:v>-3.23</c:v>
                </c:pt>
                <c:pt idx="11210">
                  <c:v>-3.18</c:v>
                </c:pt>
                <c:pt idx="11211">
                  <c:v>-3.12</c:v>
                </c:pt>
                <c:pt idx="11212">
                  <c:v>-3.07</c:v>
                </c:pt>
                <c:pt idx="11213">
                  <c:v>-2.98</c:v>
                </c:pt>
                <c:pt idx="11214">
                  <c:v>-2.93</c:v>
                </c:pt>
                <c:pt idx="11215">
                  <c:v>-2.86</c:v>
                </c:pt>
                <c:pt idx="11216">
                  <c:v>-2.89</c:v>
                </c:pt>
                <c:pt idx="11217">
                  <c:v>-3</c:v>
                </c:pt>
                <c:pt idx="11218">
                  <c:v>-3</c:v>
                </c:pt>
                <c:pt idx="11219">
                  <c:v>-3.06</c:v>
                </c:pt>
                <c:pt idx="11220">
                  <c:v>-3.12</c:v>
                </c:pt>
                <c:pt idx="11221">
                  <c:v>-3.19</c:v>
                </c:pt>
                <c:pt idx="11222">
                  <c:v>-3.18</c:v>
                </c:pt>
                <c:pt idx="11223">
                  <c:v>-3.17</c:v>
                </c:pt>
                <c:pt idx="11224">
                  <c:v>-3.13</c:v>
                </c:pt>
                <c:pt idx="11225">
                  <c:v>-3.1</c:v>
                </c:pt>
                <c:pt idx="11226">
                  <c:v>-3.1</c:v>
                </c:pt>
                <c:pt idx="11227">
                  <c:v>-3.08</c:v>
                </c:pt>
                <c:pt idx="11228">
                  <c:v>-3.02</c:v>
                </c:pt>
                <c:pt idx="11229">
                  <c:v>-2.93</c:v>
                </c:pt>
                <c:pt idx="11230">
                  <c:v>-2.83</c:v>
                </c:pt>
                <c:pt idx="11231">
                  <c:v>-2.82</c:v>
                </c:pt>
                <c:pt idx="11232">
                  <c:v>-2.88</c:v>
                </c:pt>
                <c:pt idx="11233">
                  <c:v>-2.91</c:v>
                </c:pt>
                <c:pt idx="11234">
                  <c:v>-2.85</c:v>
                </c:pt>
                <c:pt idx="11235">
                  <c:v>-2.82</c:v>
                </c:pt>
                <c:pt idx="11236">
                  <c:v>-2.72</c:v>
                </c:pt>
                <c:pt idx="11237">
                  <c:v>-2.65</c:v>
                </c:pt>
                <c:pt idx="11238">
                  <c:v>-2.66</c:v>
                </c:pt>
                <c:pt idx="11239">
                  <c:v>-2.69</c:v>
                </c:pt>
                <c:pt idx="11240">
                  <c:v>-2.68</c:v>
                </c:pt>
                <c:pt idx="11241">
                  <c:v>-2.72</c:v>
                </c:pt>
                <c:pt idx="11242">
                  <c:v>-2.73</c:v>
                </c:pt>
                <c:pt idx="11243">
                  <c:v>-2.75</c:v>
                </c:pt>
                <c:pt idx="11244">
                  <c:v>-2.79</c:v>
                </c:pt>
                <c:pt idx="11245">
                  <c:v>-2.83</c:v>
                </c:pt>
                <c:pt idx="11246">
                  <c:v>-2.84</c:v>
                </c:pt>
                <c:pt idx="11247">
                  <c:v>-2.93</c:v>
                </c:pt>
                <c:pt idx="11248">
                  <c:v>-2.97</c:v>
                </c:pt>
                <c:pt idx="11249">
                  <c:v>-3.02</c:v>
                </c:pt>
                <c:pt idx="11250">
                  <c:v>-3.08</c:v>
                </c:pt>
                <c:pt idx="11251">
                  <c:v>-3.1</c:v>
                </c:pt>
                <c:pt idx="11252">
                  <c:v>-3.12</c:v>
                </c:pt>
                <c:pt idx="11253">
                  <c:v>-3.19</c:v>
                </c:pt>
                <c:pt idx="11254">
                  <c:v>-3.29</c:v>
                </c:pt>
                <c:pt idx="11255">
                  <c:v>-3.31</c:v>
                </c:pt>
                <c:pt idx="11256">
                  <c:v>-3.19</c:v>
                </c:pt>
                <c:pt idx="11257">
                  <c:v>-3.08</c:v>
                </c:pt>
                <c:pt idx="11258">
                  <c:v>-3.05</c:v>
                </c:pt>
                <c:pt idx="11259">
                  <c:v>-3.1</c:v>
                </c:pt>
                <c:pt idx="11260">
                  <c:v>-3.17</c:v>
                </c:pt>
                <c:pt idx="11261">
                  <c:v>-3.22</c:v>
                </c:pt>
                <c:pt idx="11262">
                  <c:v>-3.27</c:v>
                </c:pt>
                <c:pt idx="11263">
                  <c:v>-3.27</c:v>
                </c:pt>
                <c:pt idx="11264">
                  <c:v>-3.32</c:v>
                </c:pt>
                <c:pt idx="11265">
                  <c:v>-3.38</c:v>
                </c:pt>
                <c:pt idx="11266">
                  <c:v>-3.38</c:v>
                </c:pt>
                <c:pt idx="11267">
                  <c:v>-3.39</c:v>
                </c:pt>
                <c:pt idx="11268">
                  <c:v>-3.27</c:v>
                </c:pt>
                <c:pt idx="11269">
                  <c:v>-3.25</c:v>
                </c:pt>
                <c:pt idx="11270">
                  <c:v>-3.25</c:v>
                </c:pt>
                <c:pt idx="11271">
                  <c:v>-3.23</c:v>
                </c:pt>
                <c:pt idx="11272">
                  <c:v>-3.2</c:v>
                </c:pt>
                <c:pt idx="11273">
                  <c:v>-3.2</c:v>
                </c:pt>
                <c:pt idx="11274">
                  <c:v>-3.18</c:v>
                </c:pt>
                <c:pt idx="11275">
                  <c:v>-3.1</c:v>
                </c:pt>
                <c:pt idx="11276">
                  <c:v>-3.04</c:v>
                </c:pt>
                <c:pt idx="11277">
                  <c:v>-3.01</c:v>
                </c:pt>
                <c:pt idx="11278">
                  <c:v>-3</c:v>
                </c:pt>
                <c:pt idx="11279">
                  <c:v>-2.94</c:v>
                </c:pt>
                <c:pt idx="11280">
                  <c:v>-2.84</c:v>
                </c:pt>
                <c:pt idx="11281">
                  <c:v>-2.81</c:v>
                </c:pt>
                <c:pt idx="11282">
                  <c:v>-2.8</c:v>
                </c:pt>
                <c:pt idx="11283">
                  <c:v>-2.8</c:v>
                </c:pt>
                <c:pt idx="11284">
                  <c:v>-2.8</c:v>
                </c:pt>
                <c:pt idx="11285">
                  <c:v>-2.78</c:v>
                </c:pt>
                <c:pt idx="11286">
                  <c:v>-2.8</c:v>
                </c:pt>
                <c:pt idx="11287">
                  <c:v>-2.8</c:v>
                </c:pt>
                <c:pt idx="11288">
                  <c:v>-2.8</c:v>
                </c:pt>
                <c:pt idx="11289">
                  <c:v>-2.77</c:v>
                </c:pt>
                <c:pt idx="11290">
                  <c:v>-2.71</c:v>
                </c:pt>
                <c:pt idx="11291">
                  <c:v>-2.57</c:v>
                </c:pt>
                <c:pt idx="11292">
                  <c:v>-2.44</c:v>
                </c:pt>
                <c:pt idx="11293">
                  <c:v>-2.2799999999999998</c:v>
                </c:pt>
                <c:pt idx="11294">
                  <c:v>-2.16</c:v>
                </c:pt>
                <c:pt idx="11295">
                  <c:v>-2.0499999999999998</c:v>
                </c:pt>
                <c:pt idx="11296">
                  <c:v>-2.06</c:v>
                </c:pt>
                <c:pt idx="11297">
                  <c:v>-1.99</c:v>
                </c:pt>
                <c:pt idx="11298">
                  <c:v>-1.84</c:v>
                </c:pt>
                <c:pt idx="11299">
                  <c:v>-1.75</c:v>
                </c:pt>
                <c:pt idx="11300">
                  <c:v>-1.8</c:v>
                </c:pt>
                <c:pt idx="11301">
                  <c:v>-1.84</c:v>
                </c:pt>
                <c:pt idx="11302">
                  <c:v>-1.91</c:v>
                </c:pt>
                <c:pt idx="11303">
                  <c:v>-1.96</c:v>
                </c:pt>
                <c:pt idx="11304">
                  <c:v>-1.95</c:v>
                </c:pt>
                <c:pt idx="11305">
                  <c:v>-1.91</c:v>
                </c:pt>
                <c:pt idx="11306">
                  <c:v>-1.95</c:v>
                </c:pt>
                <c:pt idx="11307">
                  <c:v>-1.98</c:v>
                </c:pt>
                <c:pt idx="11308">
                  <c:v>-1.99</c:v>
                </c:pt>
                <c:pt idx="11309">
                  <c:v>-2.0099999999999998</c:v>
                </c:pt>
                <c:pt idx="11310">
                  <c:v>-2.04</c:v>
                </c:pt>
                <c:pt idx="11311">
                  <c:v>-2.06</c:v>
                </c:pt>
                <c:pt idx="11312">
                  <c:v>-2.09</c:v>
                </c:pt>
                <c:pt idx="11313">
                  <c:v>-2.09</c:v>
                </c:pt>
                <c:pt idx="11314">
                  <c:v>-2.11</c:v>
                </c:pt>
                <c:pt idx="11315">
                  <c:v>-2.17</c:v>
                </c:pt>
                <c:pt idx="11316">
                  <c:v>-2.2000000000000002</c:v>
                </c:pt>
                <c:pt idx="11317">
                  <c:v>-2.19</c:v>
                </c:pt>
                <c:pt idx="11318">
                  <c:v>-2.2200000000000002</c:v>
                </c:pt>
                <c:pt idx="11319">
                  <c:v>-2.2599999999999998</c:v>
                </c:pt>
                <c:pt idx="11320">
                  <c:v>-2.33</c:v>
                </c:pt>
                <c:pt idx="11321">
                  <c:v>-2.36</c:v>
                </c:pt>
                <c:pt idx="11322">
                  <c:v>-2.36</c:v>
                </c:pt>
                <c:pt idx="11323">
                  <c:v>-2.4</c:v>
                </c:pt>
                <c:pt idx="11324">
                  <c:v>-2.4700000000000002</c:v>
                </c:pt>
                <c:pt idx="11325">
                  <c:v>-2.52</c:v>
                </c:pt>
                <c:pt idx="11326">
                  <c:v>-2.54</c:v>
                </c:pt>
                <c:pt idx="11327">
                  <c:v>-2.54</c:v>
                </c:pt>
                <c:pt idx="11328">
                  <c:v>-2.52</c:v>
                </c:pt>
                <c:pt idx="11329">
                  <c:v>-2.54</c:v>
                </c:pt>
                <c:pt idx="11330">
                  <c:v>-2.61</c:v>
                </c:pt>
                <c:pt idx="11331">
                  <c:v>-2.62</c:v>
                </c:pt>
                <c:pt idx="11332">
                  <c:v>-2.62</c:v>
                </c:pt>
                <c:pt idx="11333">
                  <c:v>-2.58</c:v>
                </c:pt>
                <c:pt idx="11334">
                  <c:v>-2.64</c:v>
                </c:pt>
                <c:pt idx="11335">
                  <c:v>-2.71</c:v>
                </c:pt>
                <c:pt idx="11336">
                  <c:v>-2.73</c:v>
                </c:pt>
                <c:pt idx="11337">
                  <c:v>-2.73</c:v>
                </c:pt>
                <c:pt idx="11338">
                  <c:v>-2.72</c:v>
                </c:pt>
                <c:pt idx="11339">
                  <c:v>-2.63</c:v>
                </c:pt>
                <c:pt idx="11340">
                  <c:v>-2.62</c:v>
                </c:pt>
                <c:pt idx="11341">
                  <c:v>-2.56</c:v>
                </c:pt>
                <c:pt idx="11342">
                  <c:v>-2.56</c:v>
                </c:pt>
                <c:pt idx="11343">
                  <c:v>-2.4700000000000002</c:v>
                </c:pt>
                <c:pt idx="11344">
                  <c:v>-2.42</c:v>
                </c:pt>
                <c:pt idx="11345">
                  <c:v>-2.38</c:v>
                </c:pt>
                <c:pt idx="11346">
                  <c:v>-2.2999999999999998</c:v>
                </c:pt>
                <c:pt idx="11347">
                  <c:v>-2.2999999999999998</c:v>
                </c:pt>
                <c:pt idx="11348">
                  <c:v>-2.33</c:v>
                </c:pt>
                <c:pt idx="11349">
                  <c:v>-2.4</c:v>
                </c:pt>
                <c:pt idx="11350">
                  <c:v>-2.44</c:v>
                </c:pt>
                <c:pt idx="11351">
                  <c:v>-2.5</c:v>
                </c:pt>
                <c:pt idx="11352">
                  <c:v>-2.54</c:v>
                </c:pt>
                <c:pt idx="11353">
                  <c:v>-2.58</c:v>
                </c:pt>
                <c:pt idx="11354">
                  <c:v>-2.5099999999999998</c:v>
                </c:pt>
                <c:pt idx="11355">
                  <c:v>-2.5099999999999998</c:v>
                </c:pt>
                <c:pt idx="11356">
                  <c:v>-2.4500000000000002</c:v>
                </c:pt>
                <c:pt idx="11357">
                  <c:v>-2.48</c:v>
                </c:pt>
                <c:pt idx="11358">
                  <c:v>-2.5299999999999998</c:v>
                </c:pt>
                <c:pt idx="11359">
                  <c:v>-2.59</c:v>
                </c:pt>
                <c:pt idx="11360">
                  <c:v>-2.61</c:v>
                </c:pt>
                <c:pt idx="11361">
                  <c:v>-2.66</c:v>
                </c:pt>
                <c:pt idx="11362">
                  <c:v>-2.68</c:v>
                </c:pt>
                <c:pt idx="11363">
                  <c:v>-2.73</c:v>
                </c:pt>
                <c:pt idx="11364">
                  <c:v>-2.76</c:v>
                </c:pt>
                <c:pt idx="11365">
                  <c:v>-2.76</c:v>
                </c:pt>
                <c:pt idx="11366">
                  <c:v>-2.76</c:v>
                </c:pt>
                <c:pt idx="11367">
                  <c:v>-2.77</c:v>
                </c:pt>
                <c:pt idx="11368">
                  <c:v>-2.81</c:v>
                </c:pt>
                <c:pt idx="11369">
                  <c:v>-2.83</c:v>
                </c:pt>
                <c:pt idx="11370">
                  <c:v>-2.86</c:v>
                </c:pt>
                <c:pt idx="11371">
                  <c:v>-2.86</c:v>
                </c:pt>
                <c:pt idx="11372">
                  <c:v>-2.87</c:v>
                </c:pt>
                <c:pt idx="11373">
                  <c:v>-2.89</c:v>
                </c:pt>
                <c:pt idx="11374">
                  <c:v>-2.92</c:v>
                </c:pt>
                <c:pt idx="11375">
                  <c:v>-2.95</c:v>
                </c:pt>
                <c:pt idx="11376">
                  <c:v>-2.94</c:v>
                </c:pt>
                <c:pt idx="11377">
                  <c:v>-2.96</c:v>
                </c:pt>
                <c:pt idx="11378">
                  <c:v>-2.96</c:v>
                </c:pt>
                <c:pt idx="11379">
                  <c:v>-2.94</c:v>
                </c:pt>
                <c:pt idx="11380">
                  <c:v>-2.85</c:v>
                </c:pt>
                <c:pt idx="11381">
                  <c:v>-2.77</c:v>
                </c:pt>
                <c:pt idx="11382">
                  <c:v>-2.68</c:v>
                </c:pt>
                <c:pt idx="11383">
                  <c:v>-2.66</c:v>
                </c:pt>
                <c:pt idx="11384">
                  <c:v>-2.57</c:v>
                </c:pt>
                <c:pt idx="11385">
                  <c:v>-2.5299999999999998</c:v>
                </c:pt>
                <c:pt idx="11386">
                  <c:v>-2.54</c:v>
                </c:pt>
                <c:pt idx="11387">
                  <c:v>-2.52</c:v>
                </c:pt>
                <c:pt idx="11388">
                  <c:v>-2.5</c:v>
                </c:pt>
                <c:pt idx="11389">
                  <c:v>-2.41</c:v>
                </c:pt>
                <c:pt idx="11390">
                  <c:v>-2.1800000000000002</c:v>
                </c:pt>
                <c:pt idx="11391">
                  <c:v>-2.08</c:v>
                </c:pt>
                <c:pt idx="11392">
                  <c:v>-2.08</c:v>
                </c:pt>
                <c:pt idx="11393">
                  <c:v>-2.1800000000000002</c:v>
                </c:pt>
                <c:pt idx="11394">
                  <c:v>-2.34</c:v>
                </c:pt>
                <c:pt idx="11395">
                  <c:v>-2.4500000000000002</c:v>
                </c:pt>
                <c:pt idx="11396">
                  <c:v>-2.52</c:v>
                </c:pt>
                <c:pt idx="11397">
                  <c:v>-2.5499999999999998</c:v>
                </c:pt>
                <c:pt idx="11398">
                  <c:v>-2.56</c:v>
                </c:pt>
                <c:pt idx="11399">
                  <c:v>-2.54</c:v>
                </c:pt>
                <c:pt idx="11400">
                  <c:v>-2.5</c:v>
                </c:pt>
                <c:pt idx="11401">
                  <c:v>-2.4900000000000002</c:v>
                </c:pt>
                <c:pt idx="11402">
                  <c:v>-2.39</c:v>
                </c:pt>
                <c:pt idx="11403">
                  <c:v>-2.2599999999999998</c:v>
                </c:pt>
                <c:pt idx="11404">
                  <c:v>-2.0699999999999998</c:v>
                </c:pt>
                <c:pt idx="11405">
                  <c:v>-2.08</c:v>
                </c:pt>
                <c:pt idx="11406">
                  <c:v>-2.2400000000000002</c:v>
                </c:pt>
                <c:pt idx="11407">
                  <c:v>-2.37</c:v>
                </c:pt>
                <c:pt idx="11408">
                  <c:v>-2.4300000000000002</c:v>
                </c:pt>
                <c:pt idx="11409">
                  <c:v>-2.36</c:v>
                </c:pt>
                <c:pt idx="11410">
                  <c:v>-2.25</c:v>
                </c:pt>
                <c:pt idx="11411">
                  <c:v>-2.1</c:v>
                </c:pt>
                <c:pt idx="11412">
                  <c:v>-1.99</c:v>
                </c:pt>
                <c:pt idx="11413">
                  <c:v>-1.9</c:v>
                </c:pt>
                <c:pt idx="11414">
                  <c:v>-1.84</c:v>
                </c:pt>
                <c:pt idx="11415">
                  <c:v>-1.83</c:v>
                </c:pt>
                <c:pt idx="11416">
                  <c:v>-1.88</c:v>
                </c:pt>
                <c:pt idx="11417">
                  <c:v>-1.81</c:v>
                </c:pt>
                <c:pt idx="11418">
                  <c:v>-1.74</c:v>
                </c:pt>
                <c:pt idx="11419">
                  <c:v>-1.69</c:v>
                </c:pt>
                <c:pt idx="11420">
                  <c:v>-1.7</c:v>
                </c:pt>
                <c:pt idx="11421">
                  <c:v>-1.79</c:v>
                </c:pt>
                <c:pt idx="11422">
                  <c:v>-1.84</c:v>
                </c:pt>
                <c:pt idx="11423">
                  <c:v>-1.88</c:v>
                </c:pt>
                <c:pt idx="11424">
                  <c:v>-1.86</c:v>
                </c:pt>
                <c:pt idx="11425">
                  <c:v>-1.79</c:v>
                </c:pt>
                <c:pt idx="11426">
                  <c:v>-1.81</c:v>
                </c:pt>
                <c:pt idx="11427">
                  <c:v>-1.86</c:v>
                </c:pt>
                <c:pt idx="11428">
                  <c:v>-1.92</c:v>
                </c:pt>
                <c:pt idx="11429">
                  <c:v>-1.91</c:v>
                </c:pt>
                <c:pt idx="11430">
                  <c:v>-1.96</c:v>
                </c:pt>
                <c:pt idx="11431">
                  <c:v>-1.98</c:v>
                </c:pt>
                <c:pt idx="11432">
                  <c:v>-1.97</c:v>
                </c:pt>
                <c:pt idx="11433">
                  <c:v>-2.0299999999999998</c:v>
                </c:pt>
                <c:pt idx="11434">
                  <c:v>-2.14</c:v>
                </c:pt>
                <c:pt idx="11435">
                  <c:v>-2.23</c:v>
                </c:pt>
                <c:pt idx="11436">
                  <c:v>-2.2999999999999998</c:v>
                </c:pt>
                <c:pt idx="11437">
                  <c:v>-2.36</c:v>
                </c:pt>
                <c:pt idx="11438">
                  <c:v>-2.35</c:v>
                </c:pt>
                <c:pt idx="11439">
                  <c:v>-2.33</c:v>
                </c:pt>
                <c:pt idx="11440">
                  <c:v>-2.2999999999999998</c:v>
                </c:pt>
                <c:pt idx="11441">
                  <c:v>-2.2799999999999998</c:v>
                </c:pt>
                <c:pt idx="11442">
                  <c:v>-2.2799999999999998</c:v>
                </c:pt>
                <c:pt idx="11443">
                  <c:v>-2.2599999999999998</c:v>
                </c:pt>
                <c:pt idx="11444">
                  <c:v>-2.2400000000000002</c:v>
                </c:pt>
                <c:pt idx="11445">
                  <c:v>-2.2599999999999998</c:v>
                </c:pt>
                <c:pt idx="11446">
                  <c:v>-2.25</c:v>
                </c:pt>
                <c:pt idx="11447">
                  <c:v>-2.2599999999999998</c:v>
                </c:pt>
                <c:pt idx="11448">
                  <c:v>-2.25</c:v>
                </c:pt>
                <c:pt idx="11449">
                  <c:v>-2.2799999999999998</c:v>
                </c:pt>
                <c:pt idx="11450">
                  <c:v>-2.2999999999999998</c:v>
                </c:pt>
                <c:pt idx="11451">
                  <c:v>-2.34</c:v>
                </c:pt>
                <c:pt idx="11452">
                  <c:v>-2.35</c:v>
                </c:pt>
                <c:pt idx="11453">
                  <c:v>-2.39</c:v>
                </c:pt>
                <c:pt idx="11454">
                  <c:v>-2.41</c:v>
                </c:pt>
                <c:pt idx="11455">
                  <c:v>-2.42</c:v>
                </c:pt>
                <c:pt idx="11456">
                  <c:v>-2.4</c:v>
                </c:pt>
                <c:pt idx="11457">
                  <c:v>-2.4500000000000002</c:v>
                </c:pt>
                <c:pt idx="11458">
                  <c:v>-2.56</c:v>
                </c:pt>
                <c:pt idx="11459">
                  <c:v>-2.68</c:v>
                </c:pt>
                <c:pt idx="11460">
                  <c:v>-2.78</c:v>
                </c:pt>
                <c:pt idx="11461">
                  <c:v>-2.89</c:v>
                </c:pt>
                <c:pt idx="11462">
                  <c:v>-2.94</c:v>
                </c:pt>
                <c:pt idx="11463">
                  <c:v>-3.03</c:v>
                </c:pt>
                <c:pt idx="11464">
                  <c:v>-3.11</c:v>
                </c:pt>
                <c:pt idx="11465">
                  <c:v>-3.11</c:v>
                </c:pt>
                <c:pt idx="11466">
                  <c:v>-3.09</c:v>
                </c:pt>
                <c:pt idx="11467">
                  <c:v>-3.08</c:v>
                </c:pt>
                <c:pt idx="11468">
                  <c:v>-3.06</c:v>
                </c:pt>
                <c:pt idx="11469">
                  <c:v>-2.98</c:v>
                </c:pt>
                <c:pt idx="11470">
                  <c:v>-2.91</c:v>
                </c:pt>
                <c:pt idx="11471">
                  <c:v>-2.86</c:v>
                </c:pt>
                <c:pt idx="11472">
                  <c:v>-2.79</c:v>
                </c:pt>
                <c:pt idx="11473">
                  <c:v>-2.77</c:v>
                </c:pt>
                <c:pt idx="11474">
                  <c:v>-2.77</c:v>
                </c:pt>
                <c:pt idx="11475">
                  <c:v>-2.83</c:v>
                </c:pt>
                <c:pt idx="11476">
                  <c:v>-2.83</c:v>
                </c:pt>
                <c:pt idx="11477">
                  <c:v>-2.81</c:v>
                </c:pt>
                <c:pt idx="11478">
                  <c:v>-2.79</c:v>
                </c:pt>
                <c:pt idx="11479">
                  <c:v>-2.76</c:v>
                </c:pt>
                <c:pt idx="11480">
                  <c:v>-2.76</c:v>
                </c:pt>
                <c:pt idx="11481">
                  <c:v>-2.74</c:v>
                </c:pt>
                <c:pt idx="11482">
                  <c:v>-2.71</c:v>
                </c:pt>
                <c:pt idx="11483">
                  <c:v>-2.75</c:v>
                </c:pt>
                <c:pt idx="11484">
                  <c:v>-2.75</c:v>
                </c:pt>
                <c:pt idx="11485">
                  <c:v>-2.74</c:v>
                </c:pt>
                <c:pt idx="11486">
                  <c:v>-2.75</c:v>
                </c:pt>
                <c:pt idx="11487">
                  <c:v>-2.78</c:v>
                </c:pt>
                <c:pt idx="11488">
                  <c:v>-2.85</c:v>
                </c:pt>
                <c:pt idx="11489">
                  <c:v>-2.91</c:v>
                </c:pt>
                <c:pt idx="11490">
                  <c:v>-3</c:v>
                </c:pt>
                <c:pt idx="11491">
                  <c:v>-3.06</c:v>
                </c:pt>
                <c:pt idx="11492">
                  <c:v>-3.09</c:v>
                </c:pt>
                <c:pt idx="11493">
                  <c:v>-3.12</c:v>
                </c:pt>
                <c:pt idx="11494">
                  <c:v>-3.14</c:v>
                </c:pt>
                <c:pt idx="11495">
                  <c:v>-3.14</c:v>
                </c:pt>
                <c:pt idx="11496">
                  <c:v>-3.15</c:v>
                </c:pt>
                <c:pt idx="11497">
                  <c:v>-3.15</c:v>
                </c:pt>
                <c:pt idx="11498">
                  <c:v>-3.2</c:v>
                </c:pt>
                <c:pt idx="11499">
                  <c:v>-3.21</c:v>
                </c:pt>
                <c:pt idx="11500">
                  <c:v>-3.24</c:v>
                </c:pt>
                <c:pt idx="11501">
                  <c:v>-3.22</c:v>
                </c:pt>
                <c:pt idx="11502">
                  <c:v>-3.23</c:v>
                </c:pt>
                <c:pt idx="11503">
                  <c:v>-3.22</c:v>
                </c:pt>
                <c:pt idx="11504">
                  <c:v>-3.24</c:v>
                </c:pt>
                <c:pt idx="11505">
                  <c:v>-3.25</c:v>
                </c:pt>
                <c:pt idx="11506">
                  <c:v>-3.23</c:v>
                </c:pt>
                <c:pt idx="11507">
                  <c:v>-3.23</c:v>
                </c:pt>
                <c:pt idx="11508">
                  <c:v>-3.23</c:v>
                </c:pt>
                <c:pt idx="11509">
                  <c:v>-3.26</c:v>
                </c:pt>
                <c:pt idx="11510">
                  <c:v>-3.27</c:v>
                </c:pt>
                <c:pt idx="11511">
                  <c:v>-3.29</c:v>
                </c:pt>
                <c:pt idx="11512">
                  <c:v>-3.35</c:v>
                </c:pt>
                <c:pt idx="11513">
                  <c:v>-3.4</c:v>
                </c:pt>
                <c:pt idx="11514">
                  <c:v>-3.48</c:v>
                </c:pt>
                <c:pt idx="11515">
                  <c:v>-3.51</c:v>
                </c:pt>
                <c:pt idx="11516">
                  <c:v>-3.52</c:v>
                </c:pt>
                <c:pt idx="11517">
                  <c:v>-3.45</c:v>
                </c:pt>
                <c:pt idx="11518">
                  <c:v>-3.42</c:v>
                </c:pt>
                <c:pt idx="11519">
                  <c:v>-3.36</c:v>
                </c:pt>
                <c:pt idx="11520">
                  <c:v>-3.32</c:v>
                </c:pt>
                <c:pt idx="11521">
                  <c:v>-3.27</c:v>
                </c:pt>
                <c:pt idx="11522">
                  <c:v>-3.23</c:v>
                </c:pt>
                <c:pt idx="11523">
                  <c:v>-3.15</c:v>
                </c:pt>
                <c:pt idx="11524">
                  <c:v>-3.12</c:v>
                </c:pt>
                <c:pt idx="11525">
                  <c:v>-3.1</c:v>
                </c:pt>
                <c:pt idx="11526">
                  <c:v>-3.08</c:v>
                </c:pt>
                <c:pt idx="11527">
                  <c:v>-3.06</c:v>
                </c:pt>
                <c:pt idx="11528">
                  <c:v>-3.04</c:v>
                </c:pt>
                <c:pt idx="11529">
                  <c:v>-3.05</c:v>
                </c:pt>
                <c:pt idx="11530">
                  <c:v>-3.08</c:v>
                </c:pt>
                <c:pt idx="11531">
                  <c:v>-3.07</c:v>
                </c:pt>
                <c:pt idx="11532">
                  <c:v>-3.08</c:v>
                </c:pt>
                <c:pt idx="11533">
                  <c:v>-3.06</c:v>
                </c:pt>
                <c:pt idx="11534">
                  <c:v>-3.06</c:v>
                </c:pt>
                <c:pt idx="11535">
                  <c:v>-3.05</c:v>
                </c:pt>
                <c:pt idx="11536">
                  <c:v>-3.06</c:v>
                </c:pt>
                <c:pt idx="11537">
                  <c:v>-3.09</c:v>
                </c:pt>
                <c:pt idx="11538">
                  <c:v>-3.11</c:v>
                </c:pt>
                <c:pt idx="11539">
                  <c:v>-3.11</c:v>
                </c:pt>
                <c:pt idx="11540">
                  <c:v>-3.12</c:v>
                </c:pt>
                <c:pt idx="11541">
                  <c:v>-3.11</c:v>
                </c:pt>
                <c:pt idx="11542">
                  <c:v>-3.1</c:v>
                </c:pt>
                <c:pt idx="11543">
                  <c:v>-3.13</c:v>
                </c:pt>
                <c:pt idx="11544">
                  <c:v>-3.18</c:v>
                </c:pt>
                <c:pt idx="11545">
                  <c:v>-3.22</c:v>
                </c:pt>
                <c:pt idx="11546">
                  <c:v>-3.22</c:v>
                </c:pt>
                <c:pt idx="11547">
                  <c:v>-3.16</c:v>
                </c:pt>
                <c:pt idx="11548">
                  <c:v>-3.09</c:v>
                </c:pt>
                <c:pt idx="11549">
                  <c:v>-3.04</c:v>
                </c:pt>
                <c:pt idx="11550">
                  <c:v>-3.01</c:v>
                </c:pt>
                <c:pt idx="11551">
                  <c:v>-3.02</c:v>
                </c:pt>
                <c:pt idx="11552">
                  <c:v>-2.95</c:v>
                </c:pt>
                <c:pt idx="11553">
                  <c:v>-2.91</c:v>
                </c:pt>
                <c:pt idx="11554">
                  <c:v>-2.84</c:v>
                </c:pt>
                <c:pt idx="11555">
                  <c:v>-2.85</c:v>
                </c:pt>
                <c:pt idx="11556">
                  <c:v>-2.83</c:v>
                </c:pt>
                <c:pt idx="11557">
                  <c:v>-2.82</c:v>
                </c:pt>
                <c:pt idx="11558">
                  <c:v>-2.84</c:v>
                </c:pt>
                <c:pt idx="11559">
                  <c:v>-2.89</c:v>
                </c:pt>
                <c:pt idx="11560">
                  <c:v>-2.92</c:v>
                </c:pt>
                <c:pt idx="11561">
                  <c:v>-2.86</c:v>
                </c:pt>
                <c:pt idx="11562">
                  <c:v>-2.76</c:v>
                </c:pt>
                <c:pt idx="11563">
                  <c:v>-2.74</c:v>
                </c:pt>
                <c:pt idx="11564">
                  <c:v>-2.83</c:v>
                </c:pt>
                <c:pt idx="11565">
                  <c:v>-2.88</c:v>
                </c:pt>
                <c:pt idx="11566">
                  <c:v>-2.95</c:v>
                </c:pt>
                <c:pt idx="11567">
                  <c:v>-2.96</c:v>
                </c:pt>
                <c:pt idx="11568">
                  <c:v>-2.94</c:v>
                </c:pt>
                <c:pt idx="11569">
                  <c:v>-2.9</c:v>
                </c:pt>
                <c:pt idx="11570">
                  <c:v>-2.88</c:v>
                </c:pt>
                <c:pt idx="11571">
                  <c:v>-2.87</c:v>
                </c:pt>
                <c:pt idx="11572">
                  <c:v>-2.88</c:v>
                </c:pt>
                <c:pt idx="11573">
                  <c:v>-2.89</c:v>
                </c:pt>
                <c:pt idx="11574">
                  <c:v>-2.86</c:v>
                </c:pt>
                <c:pt idx="11575">
                  <c:v>-2.71</c:v>
                </c:pt>
                <c:pt idx="11576">
                  <c:v>-2.68</c:v>
                </c:pt>
                <c:pt idx="11577">
                  <c:v>-2.74</c:v>
                </c:pt>
                <c:pt idx="11578">
                  <c:v>-2.8</c:v>
                </c:pt>
                <c:pt idx="11579">
                  <c:v>-2.84</c:v>
                </c:pt>
                <c:pt idx="11580">
                  <c:v>-2.92</c:v>
                </c:pt>
                <c:pt idx="11581">
                  <c:v>-3.01</c:v>
                </c:pt>
                <c:pt idx="11582">
                  <c:v>-3.04</c:v>
                </c:pt>
                <c:pt idx="11583">
                  <c:v>-3.01</c:v>
                </c:pt>
                <c:pt idx="11584">
                  <c:v>-3.03</c:v>
                </c:pt>
                <c:pt idx="11585">
                  <c:v>-3.03</c:v>
                </c:pt>
                <c:pt idx="11586">
                  <c:v>-3.07</c:v>
                </c:pt>
                <c:pt idx="11587">
                  <c:v>-3.09</c:v>
                </c:pt>
                <c:pt idx="11588">
                  <c:v>-3.14</c:v>
                </c:pt>
                <c:pt idx="11589">
                  <c:v>-3.16</c:v>
                </c:pt>
                <c:pt idx="11590">
                  <c:v>-3.22</c:v>
                </c:pt>
                <c:pt idx="11591">
                  <c:v>-3.29</c:v>
                </c:pt>
                <c:pt idx="11592">
                  <c:v>-3.37</c:v>
                </c:pt>
                <c:pt idx="11593">
                  <c:v>-3.44</c:v>
                </c:pt>
                <c:pt idx="11594">
                  <c:v>-3.48</c:v>
                </c:pt>
                <c:pt idx="11595">
                  <c:v>-3.49</c:v>
                </c:pt>
                <c:pt idx="11596">
                  <c:v>-3.53</c:v>
                </c:pt>
                <c:pt idx="11597">
                  <c:v>-3.58</c:v>
                </c:pt>
                <c:pt idx="11598">
                  <c:v>-3.63</c:v>
                </c:pt>
                <c:pt idx="11599">
                  <c:v>-3.64</c:v>
                </c:pt>
                <c:pt idx="11600">
                  <c:v>-3.69</c:v>
                </c:pt>
                <c:pt idx="11601">
                  <c:v>-3.72</c:v>
                </c:pt>
                <c:pt idx="11602">
                  <c:v>-3.75</c:v>
                </c:pt>
                <c:pt idx="11603">
                  <c:v>-3.76</c:v>
                </c:pt>
                <c:pt idx="11604">
                  <c:v>-3.78</c:v>
                </c:pt>
                <c:pt idx="11605">
                  <c:v>-3.79</c:v>
                </c:pt>
                <c:pt idx="11606">
                  <c:v>-3.81</c:v>
                </c:pt>
                <c:pt idx="11607">
                  <c:v>-3.81</c:v>
                </c:pt>
                <c:pt idx="11608">
                  <c:v>-3.75</c:v>
                </c:pt>
                <c:pt idx="11609">
                  <c:v>-3.68</c:v>
                </c:pt>
                <c:pt idx="11610">
                  <c:v>-3.56</c:v>
                </c:pt>
                <c:pt idx="11611">
                  <c:v>-3.37</c:v>
                </c:pt>
                <c:pt idx="11612">
                  <c:v>-3.17</c:v>
                </c:pt>
                <c:pt idx="11613">
                  <c:v>-3.08</c:v>
                </c:pt>
                <c:pt idx="11614">
                  <c:v>-2.95</c:v>
                </c:pt>
                <c:pt idx="11615">
                  <c:v>-2.73</c:v>
                </c:pt>
                <c:pt idx="11616">
                  <c:v>-2.57</c:v>
                </c:pt>
                <c:pt idx="11617">
                  <c:v>-2.48</c:v>
                </c:pt>
                <c:pt idx="11618">
                  <c:v>-2.4300000000000002</c:v>
                </c:pt>
                <c:pt idx="11619">
                  <c:v>-2.34</c:v>
                </c:pt>
                <c:pt idx="11620">
                  <c:v>-2.17</c:v>
                </c:pt>
                <c:pt idx="11621">
                  <c:v>-2.08</c:v>
                </c:pt>
                <c:pt idx="11622">
                  <c:v>-1.98</c:v>
                </c:pt>
                <c:pt idx="11623">
                  <c:v>-1.93</c:v>
                </c:pt>
                <c:pt idx="11624">
                  <c:v>-1.77</c:v>
                </c:pt>
                <c:pt idx="11625">
                  <c:v>-1.56</c:v>
                </c:pt>
                <c:pt idx="11626">
                  <c:v>-1.62</c:v>
                </c:pt>
                <c:pt idx="11627">
                  <c:v>-1.54</c:v>
                </c:pt>
                <c:pt idx="11628">
                  <c:v>-1.41</c:v>
                </c:pt>
                <c:pt idx="11629">
                  <c:v>-1.41</c:v>
                </c:pt>
                <c:pt idx="11630">
                  <c:v>-1.45</c:v>
                </c:pt>
                <c:pt idx="11631">
                  <c:v>-1.56</c:v>
                </c:pt>
                <c:pt idx="11632">
                  <c:v>-1.69</c:v>
                </c:pt>
                <c:pt idx="11633">
                  <c:v>-1.81</c:v>
                </c:pt>
                <c:pt idx="11634">
                  <c:v>-1.9</c:v>
                </c:pt>
                <c:pt idx="11635">
                  <c:v>-1.94</c:v>
                </c:pt>
                <c:pt idx="11636">
                  <c:v>-1.92</c:v>
                </c:pt>
                <c:pt idx="11637">
                  <c:v>-1.99</c:v>
                </c:pt>
                <c:pt idx="11638">
                  <c:v>-2.13</c:v>
                </c:pt>
                <c:pt idx="11639">
                  <c:v>-2.1800000000000002</c:v>
                </c:pt>
                <c:pt idx="11640">
                  <c:v>-2.17</c:v>
                </c:pt>
                <c:pt idx="11641">
                  <c:v>-2.2200000000000002</c:v>
                </c:pt>
                <c:pt idx="11642">
                  <c:v>-2.21</c:v>
                </c:pt>
                <c:pt idx="11643">
                  <c:v>-2.2999999999999998</c:v>
                </c:pt>
                <c:pt idx="11644">
                  <c:v>-2.29</c:v>
                </c:pt>
                <c:pt idx="11645">
                  <c:v>-2.3199999999999998</c:v>
                </c:pt>
                <c:pt idx="11646">
                  <c:v>-2.33</c:v>
                </c:pt>
                <c:pt idx="11647">
                  <c:v>-2.37</c:v>
                </c:pt>
                <c:pt idx="11648">
                  <c:v>-2.4300000000000002</c:v>
                </c:pt>
                <c:pt idx="11649">
                  <c:v>-2.46</c:v>
                </c:pt>
                <c:pt idx="11650">
                  <c:v>-2.5</c:v>
                </c:pt>
                <c:pt idx="11651">
                  <c:v>-2.54</c:v>
                </c:pt>
                <c:pt idx="11652">
                  <c:v>-2.57</c:v>
                </c:pt>
                <c:pt idx="11653">
                  <c:v>-2.64</c:v>
                </c:pt>
                <c:pt idx="11654">
                  <c:v>-2.69</c:v>
                </c:pt>
                <c:pt idx="11655">
                  <c:v>-2.72</c:v>
                </c:pt>
                <c:pt idx="11656">
                  <c:v>-2.72</c:v>
                </c:pt>
                <c:pt idx="11657">
                  <c:v>-2.69</c:v>
                </c:pt>
                <c:pt idx="11658">
                  <c:v>-2.69</c:v>
                </c:pt>
                <c:pt idx="11659">
                  <c:v>-2.69</c:v>
                </c:pt>
                <c:pt idx="11660">
                  <c:v>-2.69</c:v>
                </c:pt>
                <c:pt idx="11661">
                  <c:v>-2.68</c:v>
                </c:pt>
                <c:pt idx="11662">
                  <c:v>-2.69</c:v>
                </c:pt>
                <c:pt idx="11663">
                  <c:v>-2.73</c:v>
                </c:pt>
                <c:pt idx="11664">
                  <c:v>-2.76</c:v>
                </c:pt>
                <c:pt idx="11665">
                  <c:v>-2.75</c:v>
                </c:pt>
                <c:pt idx="11666">
                  <c:v>-2.74</c:v>
                </c:pt>
                <c:pt idx="11667">
                  <c:v>-2.79</c:v>
                </c:pt>
                <c:pt idx="11668">
                  <c:v>-2.81</c:v>
                </c:pt>
                <c:pt idx="11669">
                  <c:v>-2.79</c:v>
                </c:pt>
                <c:pt idx="11670">
                  <c:v>-2.76</c:v>
                </c:pt>
                <c:pt idx="11671">
                  <c:v>-2.73</c:v>
                </c:pt>
                <c:pt idx="11672">
                  <c:v>-2.72</c:v>
                </c:pt>
                <c:pt idx="11673">
                  <c:v>-2.73</c:v>
                </c:pt>
                <c:pt idx="11674">
                  <c:v>-2.7</c:v>
                </c:pt>
                <c:pt idx="11675">
                  <c:v>-2.7</c:v>
                </c:pt>
                <c:pt idx="11676">
                  <c:v>-2.71</c:v>
                </c:pt>
                <c:pt idx="11677">
                  <c:v>-2.71</c:v>
                </c:pt>
                <c:pt idx="11678">
                  <c:v>-2.68</c:v>
                </c:pt>
                <c:pt idx="11679">
                  <c:v>-2.62</c:v>
                </c:pt>
                <c:pt idx="11680">
                  <c:v>-2.52</c:v>
                </c:pt>
                <c:pt idx="11681">
                  <c:v>-2.44</c:v>
                </c:pt>
                <c:pt idx="11682">
                  <c:v>-2.4</c:v>
                </c:pt>
                <c:pt idx="11683">
                  <c:v>-2.34</c:v>
                </c:pt>
                <c:pt idx="11684">
                  <c:v>-2.23</c:v>
                </c:pt>
                <c:pt idx="11685">
                  <c:v>-2.2400000000000002</c:v>
                </c:pt>
                <c:pt idx="11686">
                  <c:v>-2.25</c:v>
                </c:pt>
                <c:pt idx="11687">
                  <c:v>-2.2400000000000002</c:v>
                </c:pt>
                <c:pt idx="11688">
                  <c:v>-2.25</c:v>
                </c:pt>
                <c:pt idx="11689">
                  <c:v>-2.29</c:v>
                </c:pt>
                <c:pt idx="11690">
                  <c:v>-2.37</c:v>
                </c:pt>
                <c:pt idx="11691">
                  <c:v>-2.4900000000000002</c:v>
                </c:pt>
                <c:pt idx="11692">
                  <c:v>-2.6</c:v>
                </c:pt>
                <c:pt idx="11693">
                  <c:v>-2.7</c:v>
                </c:pt>
                <c:pt idx="11694">
                  <c:v>-2.79</c:v>
                </c:pt>
                <c:pt idx="11695">
                  <c:v>-2.85</c:v>
                </c:pt>
                <c:pt idx="11696">
                  <c:v>-2.89</c:v>
                </c:pt>
                <c:pt idx="11697">
                  <c:v>-2.93</c:v>
                </c:pt>
                <c:pt idx="11698">
                  <c:v>-2.94</c:v>
                </c:pt>
                <c:pt idx="11699">
                  <c:v>-2.93</c:v>
                </c:pt>
                <c:pt idx="11700">
                  <c:v>-2.92</c:v>
                </c:pt>
                <c:pt idx="11701">
                  <c:v>-2.95</c:v>
                </c:pt>
                <c:pt idx="11702">
                  <c:v>-2.98</c:v>
                </c:pt>
                <c:pt idx="11703">
                  <c:v>-3.02</c:v>
                </c:pt>
                <c:pt idx="11704">
                  <c:v>-3.03</c:v>
                </c:pt>
                <c:pt idx="11705">
                  <c:v>-3.03</c:v>
                </c:pt>
                <c:pt idx="11706">
                  <c:v>-3.05</c:v>
                </c:pt>
                <c:pt idx="11707">
                  <c:v>-3.06</c:v>
                </c:pt>
                <c:pt idx="11708">
                  <c:v>-3.07</c:v>
                </c:pt>
                <c:pt idx="11709">
                  <c:v>-3.11</c:v>
                </c:pt>
                <c:pt idx="11710">
                  <c:v>-3.13</c:v>
                </c:pt>
                <c:pt idx="11711">
                  <c:v>-3.13</c:v>
                </c:pt>
                <c:pt idx="11712">
                  <c:v>-3.09</c:v>
                </c:pt>
                <c:pt idx="11713">
                  <c:v>-3.06</c:v>
                </c:pt>
                <c:pt idx="11714">
                  <c:v>-3.06</c:v>
                </c:pt>
                <c:pt idx="11715">
                  <c:v>-3.04</c:v>
                </c:pt>
                <c:pt idx="11716">
                  <c:v>-3.07</c:v>
                </c:pt>
                <c:pt idx="11717">
                  <c:v>-3.14</c:v>
                </c:pt>
                <c:pt idx="11718">
                  <c:v>-3.17</c:v>
                </c:pt>
                <c:pt idx="11719">
                  <c:v>-3.15</c:v>
                </c:pt>
                <c:pt idx="11720">
                  <c:v>-2.99</c:v>
                </c:pt>
                <c:pt idx="11721">
                  <c:v>-2.85</c:v>
                </c:pt>
                <c:pt idx="11722">
                  <c:v>-2.68</c:v>
                </c:pt>
                <c:pt idx="11723">
                  <c:v>-2.56</c:v>
                </c:pt>
                <c:pt idx="11724">
                  <c:v>-2.4500000000000002</c:v>
                </c:pt>
                <c:pt idx="11725">
                  <c:v>-2.2799999999999998</c:v>
                </c:pt>
                <c:pt idx="11726">
                  <c:v>-2.1</c:v>
                </c:pt>
                <c:pt idx="11727">
                  <c:v>-1.81</c:v>
                </c:pt>
                <c:pt idx="11728">
                  <c:v>-1.62</c:v>
                </c:pt>
                <c:pt idx="11729">
                  <c:v>-1.46</c:v>
                </c:pt>
                <c:pt idx="11730">
                  <c:v>-1.38</c:v>
                </c:pt>
                <c:pt idx="11731">
                  <c:v>-1.32</c:v>
                </c:pt>
                <c:pt idx="11732">
                  <c:v>-1.23</c:v>
                </c:pt>
                <c:pt idx="11733">
                  <c:v>-1.29</c:v>
                </c:pt>
                <c:pt idx="11734">
                  <c:v>-1.28</c:v>
                </c:pt>
                <c:pt idx="11735">
                  <c:v>-1.21</c:v>
                </c:pt>
                <c:pt idx="11736">
                  <c:v>-1.25</c:v>
                </c:pt>
                <c:pt idx="11737">
                  <c:v>-1.27</c:v>
                </c:pt>
                <c:pt idx="11738">
                  <c:v>-1.41</c:v>
                </c:pt>
                <c:pt idx="11739">
                  <c:v>-1.55</c:v>
                </c:pt>
                <c:pt idx="11740">
                  <c:v>-1.67</c:v>
                </c:pt>
                <c:pt idx="11741">
                  <c:v>-1.81</c:v>
                </c:pt>
                <c:pt idx="11742">
                  <c:v>-1.97</c:v>
                </c:pt>
                <c:pt idx="11743">
                  <c:v>-2.11</c:v>
                </c:pt>
                <c:pt idx="11744">
                  <c:v>-2.2000000000000002</c:v>
                </c:pt>
                <c:pt idx="11745">
                  <c:v>-2.21</c:v>
                </c:pt>
                <c:pt idx="11746">
                  <c:v>-2.19</c:v>
                </c:pt>
                <c:pt idx="11747">
                  <c:v>-2.16</c:v>
                </c:pt>
                <c:pt idx="11748">
                  <c:v>-2.17</c:v>
                </c:pt>
                <c:pt idx="11749">
                  <c:v>-2.23</c:v>
                </c:pt>
                <c:pt idx="11750">
                  <c:v>-2.2599999999999998</c:v>
                </c:pt>
                <c:pt idx="11751">
                  <c:v>-2.2400000000000002</c:v>
                </c:pt>
                <c:pt idx="11752">
                  <c:v>-2.2400000000000002</c:v>
                </c:pt>
                <c:pt idx="11753">
                  <c:v>-2.29</c:v>
                </c:pt>
                <c:pt idx="11754">
                  <c:v>-2.37</c:v>
                </c:pt>
                <c:pt idx="11755">
                  <c:v>-2.41</c:v>
                </c:pt>
                <c:pt idx="11756">
                  <c:v>-2.4500000000000002</c:v>
                </c:pt>
                <c:pt idx="11757">
                  <c:v>-2.48</c:v>
                </c:pt>
                <c:pt idx="11758">
                  <c:v>-2.4700000000000002</c:v>
                </c:pt>
                <c:pt idx="11759">
                  <c:v>-2.46</c:v>
                </c:pt>
                <c:pt idx="11760">
                  <c:v>-2.44</c:v>
                </c:pt>
                <c:pt idx="11761">
                  <c:v>-2.39</c:v>
                </c:pt>
                <c:pt idx="11762">
                  <c:v>-2.38</c:v>
                </c:pt>
                <c:pt idx="11763">
                  <c:v>-2.33</c:v>
                </c:pt>
                <c:pt idx="11764">
                  <c:v>-2.23</c:v>
                </c:pt>
                <c:pt idx="11765">
                  <c:v>-2.08</c:v>
                </c:pt>
                <c:pt idx="11766">
                  <c:v>-1.92</c:v>
                </c:pt>
                <c:pt idx="11767">
                  <c:v>-1.81</c:v>
                </c:pt>
                <c:pt idx="11768">
                  <c:v>-1.67</c:v>
                </c:pt>
                <c:pt idx="11769">
                  <c:v>-1.68</c:v>
                </c:pt>
                <c:pt idx="11770">
                  <c:v>-1.68</c:v>
                </c:pt>
                <c:pt idx="11771">
                  <c:v>-1.69</c:v>
                </c:pt>
                <c:pt idx="11772">
                  <c:v>-1.61</c:v>
                </c:pt>
                <c:pt idx="11773">
                  <c:v>-1.57</c:v>
                </c:pt>
                <c:pt idx="11774">
                  <c:v>-1.54</c:v>
                </c:pt>
                <c:pt idx="11775">
                  <c:v>-1.6</c:v>
                </c:pt>
                <c:pt idx="11776">
                  <c:v>-1.65</c:v>
                </c:pt>
                <c:pt idx="11777">
                  <c:v>-1.68</c:v>
                </c:pt>
                <c:pt idx="11778">
                  <c:v>-1.73</c:v>
                </c:pt>
                <c:pt idx="11779">
                  <c:v>-1.76</c:v>
                </c:pt>
                <c:pt idx="11780">
                  <c:v>-1.76</c:v>
                </c:pt>
                <c:pt idx="11781">
                  <c:v>-1.75</c:v>
                </c:pt>
                <c:pt idx="11782">
                  <c:v>-1.76</c:v>
                </c:pt>
                <c:pt idx="11783">
                  <c:v>-1.76</c:v>
                </c:pt>
                <c:pt idx="11784">
                  <c:v>-1.76</c:v>
                </c:pt>
                <c:pt idx="11785">
                  <c:v>-1.74</c:v>
                </c:pt>
                <c:pt idx="11786">
                  <c:v>-1.75</c:v>
                </c:pt>
                <c:pt idx="11787">
                  <c:v>-1.78</c:v>
                </c:pt>
                <c:pt idx="11788">
                  <c:v>-1.84</c:v>
                </c:pt>
                <c:pt idx="11789">
                  <c:v>-1.88</c:v>
                </c:pt>
                <c:pt idx="11790">
                  <c:v>-1.94</c:v>
                </c:pt>
                <c:pt idx="11791">
                  <c:v>-2</c:v>
                </c:pt>
                <c:pt idx="11792">
                  <c:v>-2.0299999999999998</c:v>
                </c:pt>
                <c:pt idx="11793">
                  <c:v>-2.08</c:v>
                </c:pt>
                <c:pt idx="11794">
                  <c:v>-2.11</c:v>
                </c:pt>
                <c:pt idx="11795">
                  <c:v>-2.16</c:v>
                </c:pt>
                <c:pt idx="11796">
                  <c:v>-2.16</c:v>
                </c:pt>
                <c:pt idx="11797">
                  <c:v>-2.19</c:v>
                </c:pt>
                <c:pt idx="11798">
                  <c:v>-2.19</c:v>
                </c:pt>
                <c:pt idx="11799">
                  <c:v>-2.21</c:v>
                </c:pt>
                <c:pt idx="11800">
                  <c:v>-2.2200000000000002</c:v>
                </c:pt>
                <c:pt idx="11801">
                  <c:v>-2.25</c:v>
                </c:pt>
                <c:pt idx="11802">
                  <c:v>-2.2799999999999998</c:v>
                </c:pt>
                <c:pt idx="11803">
                  <c:v>-2.29</c:v>
                </c:pt>
                <c:pt idx="11804">
                  <c:v>-2.2599999999999998</c:v>
                </c:pt>
                <c:pt idx="11805">
                  <c:v>-2.29</c:v>
                </c:pt>
                <c:pt idx="11806">
                  <c:v>-2.27</c:v>
                </c:pt>
                <c:pt idx="11807">
                  <c:v>-2.27</c:v>
                </c:pt>
                <c:pt idx="11808">
                  <c:v>-2.2000000000000002</c:v>
                </c:pt>
                <c:pt idx="11809">
                  <c:v>-2.2000000000000002</c:v>
                </c:pt>
                <c:pt idx="11810">
                  <c:v>-2.1800000000000002</c:v>
                </c:pt>
                <c:pt idx="11811">
                  <c:v>-2.1800000000000002</c:v>
                </c:pt>
                <c:pt idx="11812">
                  <c:v>-2.21</c:v>
                </c:pt>
                <c:pt idx="11813">
                  <c:v>-2.2400000000000002</c:v>
                </c:pt>
                <c:pt idx="11814">
                  <c:v>-2.2200000000000002</c:v>
                </c:pt>
                <c:pt idx="11815">
                  <c:v>-2.2200000000000002</c:v>
                </c:pt>
                <c:pt idx="11816">
                  <c:v>-2.23</c:v>
                </c:pt>
                <c:pt idx="11817">
                  <c:v>-2.2400000000000002</c:v>
                </c:pt>
                <c:pt idx="11818">
                  <c:v>-2.21</c:v>
                </c:pt>
                <c:pt idx="11819">
                  <c:v>-2.23</c:v>
                </c:pt>
                <c:pt idx="11820">
                  <c:v>-2.2400000000000002</c:v>
                </c:pt>
                <c:pt idx="11821">
                  <c:v>-2.2799999999999998</c:v>
                </c:pt>
                <c:pt idx="11822">
                  <c:v>-2.33</c:v>
                </c:pt>
                <c:pt idx="11823">
                  <c:v>-2.31</c:v>
                </c:pt>
                <c:pt idx="11824">
                  <c:v>-2.33</c:v>
                </c:pt>
                <c:pt idx="11825">
                  <c:v>-2.37</c:v>
                </c:pt>
                <c:pt idx="11826">
                  <c:v>-2.39</c:v>
                </c:pt>
                <c:pt idx="11827">
                  <c:v>-2.42</c:v>
                </c:pt>
                <c:pt idx="11828">
                  <c:v>-2.4900000000000002</c:v>
                </c:pt>
                <c:pt idx="11829">
                  <c:v>-2.52</c:v>
                </c:pt>
                <c:pt idx="11830">
                  <c:v>-2.5</c:v>
                </c:pt>
                <c:pt idx="11831">
                  <c:v>-2.52</c:v>
                </c:pt>
                <c:pt idx="11832">
                  <c:v>-2.5499999999999998</c:v>
                </c:pt>
                <c:pt idx="11833">
                  <c:v>-2.63</c:v>
                </c:pt>
                <c:pt idx="11834">
                  <c:v>-2.64</c:v>
                </c:pt>
                <c:pt idx="11835">
                  <c:v>-2.64</c:v>
                </c:pt>
                <c:pt idx="11836">
                  <c:v>-2.64</c:v>
                </c:pt>
                <c:pt idx="11837">
                  <c:v>-2.63</c:v>
                </c:pt>
                <c:pt idx="11838">
                  <c:v>-2.63</c:v>
                </c:pt>
                <c:pt idx="11839">
                  <c:v>-2.63</c:v>
                </c:pt>
                <c:pt idx="11840">
                  <c:v>-2.64</c:v>
                </c:pt>
                <c:pt idx="11841">
                  <c:v>-2.68</c:v>
                </c:pt>
                <c:pt idx="11842">
                  <c:v>-2.73</c:v>
                </c:pt>
                <c:pt idx="11843">
                  <c:v>-2.74</c:v>
                </c:pt>
                <c:pt idx="11844">
                  <c:v>-2.75</c:v>
                </c:pt>
                <c:pt idx="11845">
                  <c:v>-2.76</c:v>
                </c:pt>
                <c:pt idx="11846">
                  <c:v>-2.73</c:v>
                </c:pt>
                <c:pt idx="11847">
                  <c:v>-2.74</c:v>
                </c:pt>
                <c:pt idx="11848">
                  <c:v>-2.76</c:v>
                </c:pt>
                <c:pt idx="11849">
                  <c:v>-2.76</c:v>
                </c:pt>
                <c:pt idx="11850">
                  <c:v>-2.76</c:v>
                </c:pt>
                <c:pt idx="11851">
                  <c:v>-2.74</c:v>
                </c:pt>
                <c:pt idx="11852">
                  <c:v>-2.73</c:v>
                </c:pt>
                <c:pt idx="11853">
                  <c:v>-2.71</c:v>
                </c:pt>
                <c:pt idx="11854">
                  <c:v>-2.69</c:v>
                </c:pt>
                <c:pt idx="11855">
                  <c:v>-2.67</c:v>
                </c:pt>
                <c:pt idx="11856">
                  <c:v>-2.66</c:v>
                </c:pt>
                <c:pt idx="11857">
                  <c:v>-2.63</c:v>
                </c:pt>
                <c:pt idx="11858">
                  <c:v>-2.66</c:v>
                </c:pt>
                <c:pt idx="11859">
                  <c:v>-2.67</c:v>
                </c:pt>
                <c:pt idx="11860">
                  <c:v>-2.69</c:v>
                </c:pt>
                <c:pt idx="11861">
                  <c:v>-2.67</c:v>
                </c:pt>
                <c:pt idx="11862">
                  <c:v>-2.68</c:v>
                </c:pt>
                <c:pt idx="11863">
                  <c:v>-2.67</c:v>
                </c:pt>
                <c:pt idx="11864">
                  <c:v>-2.66</c:v>
                </c:pt>
                <c:pt idx="11865">
                  <c:v>-2.66</c:v>
                </c:pt>
                <c:pt idx="11866">
                  <c:v>-2.66</c:v>
                </c:pt>
                <c:pt idx="11867">
                  <c:v>-2.68</c:v>
                </c:pt>
                <c:pt idx="11868">
                  <c:v>-2.69</c:v>
                </c:pt>
                <c:pt idx="11869">
                  <c:v>-2.72</c:v>
                </c:pt>
                <c:pt idx="11870">
                  <c:v>-2.74</c:v>
                </c:pt>
                <c:pt idx="11871">
                  <c:v>-2.73</c:v>
                </c:pt>
                <c:pt idx="11872">
                  <c:v>-2.71</c:v>
                </c:pt>
                <c:pt idx="11873">
                  <c:v>-2.67</c:v>
                </c:pt>
                <c:pt idx="11874">
                  <c:v>-2.65</c:v>
                </c:pt>
                <c:pt idx="11875">
                  <c:v>-2.58</c:v>
                </c:pt>
                <c:pt idx="11876">
                  <c:v>-2.5</c:v>
                </c:pt>
                <c:pt idx="11877">
                  <c:v>-2.4300000000000002</c:v>
                </c:pt>
                <c:pt idx="11878">
                  <c:v>-2.37</c:v>
                </c:pt>
                <c:pt idx="11879">
                  <c:v>-2.35</c:v>
                </c:pt>
                <c:pt idx="11880">
                  <c:v>-2.33</c:v>
                </c:pt>
                <c:pt idx="11881">
                  <c:v>-2.3199999999999998</c:v>
                </c:pt>
                <c:pt idx="11882">
                  <c:v>-2.3199999999999998</c:v>
                </c:pt>
                <c:pt idx="11883">
                  <c:v>-2.31</c:v>
                </c:pt>
                <c:pt idx="11884">
                  <c:v>-2.31</c:v>
                </c:pt>
                <c:pt idx="11885">
                  <c:v>-2.37</c:v>
                </c:pt>
                <c:pt idx="11886">
                  <c:v>-2.46</c:v>
                </c:pt>
                <c:pt idx="11887">
                  <c:v>-2.54</c:v>
                </c:pt>
                <c:pt idx="11888">
                  <c:v>-2.62</c:v>
                </c:pt>
                <c:pt idx="11889">
                  <c:v>-2.68</c:v>
                </c:pt>
                <c:pt idx="11890">
                  <c:v>-2.76</c:v>
                </c:pt>
                <c:pt idx="11891">
                  <c:v>-2.78</c:v>
                </c:pt>
                <c:pt idx="11892">
                  <c:v>-2.77</c:v>
                </c:pt>
                <c:pt idx="11893">
                  <c:v>-2.73</c:v>
                </c:pt>
                <c:pt idx="11894">
                  <c:v>-2.74</c:v>
                </c:pt>
                <c:pt idx="11895">
                  <c:v>-2.76</c:v>
                </c:pt>
                <c:pt idx="11896">
                  <c:v>-2.84</c:v>
                </c:pt>
                <c:pt idx="11897">
                  <c:v>-2.91</c:v>
                </c:pt>
                <c:pt idx="11898">
                  <c:v>-2.94</c:v>
                </c:pt>
                <c:pt idx="11899">
                  <c:v>-2.98</c:v>
                </c:pt>
                <c:pt idx="11900">
                  <c:v>-2.96</c:v>
                </c:pt>
                <c:pt idx="11901">
                  <c:v>-2.97</c:v>
                </c:pt>
                <c:pt idx="11902">
                  <c:v>-3.01</c:v>
                </c:pt>
                <c:pt idx="11903">
                  <c:v>-3.06</c:v>
                </c:pt>
                <c:pt idx="11904">
                  <c:v>-3.12</c:v>
                </c:pt>
                <c:pt idx="11905">
                  <c:v>-3.18</c:v>
                </c:pt>
                <c:pt idx="11906">
                  <c:v>-3.23</c:v>
                </c:pt>
                <c:pt idx="11907">
                  <c:v>-3.23</c:v>
                </c:pt>
                <c:pt idx="11908">
                  <c:v>-3.24</c:v>
                </c:pt>
                <c:pt idx="11909">
                  <c:v>-3.29</c:v>
                </c:pt>
                <c:pt idx="11910">
                  <c:v>-3.32</c:v>
                </c:pt>
                <c:pt idx="11911">
                  <c:v>-3.32</c:v>
                </c:pt>
                <c:pt idx="11912">
                  <c:v>-3.34</c:v>
                </c:pt>
                <c:pt idx="11913">
                  <c:v>-3.36</c:v>
                </c:pt>
                <c:pt idx="11914">
                  <c:v>-3.35</c:v>
                </c:pt>
                <c:pt idx="11915">
                  <c:v>-3.33</c:v>
                </c:pt>
                <c:pt idx="11916">
                  <c:v>-3.31</c:v>
                </c:pt>
                <c:pt idx="11917">
                  <c:v>-3.3</c:v>
                </c:pt>
                <c:pt idx="11918">
                  <c:v>-3.28</c:v>
                </c:pt>
                <c:pt idx="11919">
                  <c:v>-3.27</c:v>
                </c:pt>
                <c:pt idx="11920">
                  <c:v>-3.22</c:v>
                </c:pt>
                <c:pt idx="11921">
                  <c:v>-3.1</c:v>
                </c:pt>
                <c:pt idx="11922">
                  <c:v>-2.96</c:v>
                </c:pt>
                <c:pt idx="11923">
                  <c:v>-2.77</c:v>
                </c:pt>
                <c:pt idx="11924">
                  <c:v>-2.7</c:v>
                </c:pt>
                <c:pt idx="11925">
                  <c:v>-2.76</c:v>
                </c:pt>
                <c:pt idx="11926">
                  <c:v>-2.82</c:v>
                </c:pt>
                <c:pt idx="11927">
                  <c:v>-2.89</c:v>
                </c:pt>
                <c:pt idx="11928">
                  <c:v>-2.94</c:v>
                </c:pt>
                <c:pt idx="11929">
                  <c:v>-3</c:v>
                </c:pt>
                <c:pt idx="11930">
                  <c:v>-3.02</c:v>
                </c:pt>
                <c:pt idx="11931">
                  <c:v>-2.94</c:v>
                </c:pt>
                <c:pt idx="11932">
                  <c:v>-2.81</c:v>
                </c:pt>
                <c:pt idx="11933">
                  <c:v>-2.66</c:v>
                </c:pt>
                <c:pt idx="11934">
                  <c:v>-2.56</c:v>
                </c:pt>
                <c:pt idx="11935">
                  <c:v>-2.5499999999999998</c:v>
                </c:pt>
                <c:pt idx="11936">
                  <c:v>-2.5099999999999998</c:v>
                </c:pt>
                <c:pt idx="11937">
                  <c:v>-2.4500000000000002</c:v>
                </c:pt>
                <c:pt idx="11938">
                  <c:v>-2.41</c:v>
                </c:pt>
                <c:pt idx="11939">
                  <c:v>-2.36</c:v>
                </c:pt>
                <c:pt idx="11940">
                  <c:v>-2.38</c:v>
                </c:pt>
                <c:pt idx="11941">
                  <c:v>-2.41</c:v>
                </c:pt>
                <c:pt idx="11942">
                  <c:v>-2.4500000000000002</c:v>
                </c:pt>
                <c:pt idx="11943">
                  <c:v>-2.5</c:v>
                </c:pt>
                <c:pt idx="11944">
                  <c:v>-2.56</c:v>
                </c:pt>
                <c:pt idx="11945">
                  <c:v>-2.58</c:v>
                </c:pt>
                <c:pt idx="11946">
                  <c:v>-2.57</c:v>
                </c:pt>
                <c:pt idx="11947">
                  <c:v>-2.54</c:v>
                </c:pt>
                <c:pt idx="11948">
                  <c:v>-2.4900000000000002</c:v>
                </c:pt>
                <c:pt idx="11949">
                  <c:v>-2.54</c:v>
                </c:pt>
                <c:pt idx="11950">
                  <c:v>-2.5299999999999998</c:v>
                </c:pt>
                <c:pt idx="11951">
                  <c:v>-2.5099999999999998</c:v>
                </c:pt>
                <c:pt idx="11952">
                  <c:v>-2.5099999999999998</c:v>
                </c:pt>
                <c:pt idx="11953">
                  <c:v>-2.6</c:v>
                </c:pt>
                <c:pt idx="11954">
                  <c:v>-2.66</c:v>
                </c:pt>
                <c:pt idx="11955">
                  <c:v>-2.74</c:v>
                </c:pt>
                <c:pt idx="11956">
                  <c:v>-2.78</c:v>
                </c:pt>
                <c:pt idx="11957">
                  <c:v>-2.82</c:v>
                </c:pt>
                <c:pt idx="11958">
                  <c:v>-2.87</c:v>
                </c:pt>
                <c:pt idx="11959">
                  <c:v>-2.9</c:v>
                </c:pt>
                <c:pt idx="11960">
                  <c:v>-2.99</c:v>
                </c:pt>
                <c:pt idx="11961">
                  <c:v>-3.04</c:v>
                </c:pt>
                <c:pt idx="11962">
                  <c:v>-3.05</c:v>
                </c:pt>
                <c:pt idx="11963">
                  <c:v>-3.05</c:v>
                </c:pt>
                <c:pt idx="11964">
                  <c:v>-3.05</c:v>
                </c:pt>
                <c:pt idx="11965">
                  <c:v>-3.09</c:v>
                </c:pt>
                <c:pt idx="11966">
                  <c:v>-3.11</c:v>
                </c:pt>
                <c:pt idx="11967">
                  <c:v>-3.12</c:v>
                </c:pt>
                <c:pt idx="11968">
                  <c:v>-3.11</c:v>
                </c:pt>
                <c:pt idx="11969">
                  <c:v>-3.09</c:v>
                </c:pt>
                <c:pt idx="11970">
                  <c:v>-3.08</c:v>
                </c:pt>
                <c:pt idx="11971">
                  <c:v>-3.09</c:v>
                </c:pt>
                <c:pt idx="11972">
                  <c:v>-3.05</c:v>
                </c:pt>
                <c:pt idx="11973">
                  <c:v>-3</c:v>
                </c:pt>
                <c:pt idx="11974">
                  <c:v>-3</c:v>
                </c:pt>
                <c:pt idx="11975">
                  <c:v>-3.01</c:v>
                </c:pt>
                <c:pt idx="11976">
                  <c:v>-3</c:v>
                </c:pt>
                <c:pt idx="11977">
                  <c:v>-3.06</c:v>
                </c:pt>
                <c:pt idx="11978">
                  <c:v>-3.1</c:v>
                </c:pt>
                <c:pt idx="11979">
                  <c:v>-3.15</c:v>
                </c:pt>
                <c:pt idx="11980">
                  <c:v>-3.19</c:v>
                </c:pt>
                <c:pt idx="11981">
                  <c:v>-3.22</c:v>
                </c:pt>
                <c:pt idx="11982">
                  <c:v>-3.18</c:v>
                </c:pt>
                <c:pt idx="11983">
                  <c:v>-3.1</c:v>
                </c:pt>
                <c:pt idx="11984">
                  <c:v>-3.03</c:v>
                </c:pt>
                <c:pt idx="11985">
                  <c:v>-3.01</c:v>
                </c:pt>
                <c:pt idx="11986">
                  <c:v>-2.93</c:v>
                </c:pt>
                <c:pt idx="11987">
                  <c:v>-2.83</c:v>
                </c:pt>
                <c:pt idx="11988">
                  <c:v>-2.74</c:v>
                </c:pt>
                <c:pt idx="11989">
                  <c:v>-2.66</c:v>
                </c:pt>
                <c:pt idx="11990">
                  <c:v>-2.6</c:v>
                </c:pt>
                <c:pt idx="11991">
                  <c:v>-2.54</c:v>
                </c:pt>
                <c:pt idx="11992">
                  <c:v>-2.4700000000000002</c:v>
                </c:pt>
                <c:pt idx="11993">
                  <c:v>-2.41</c:v>
                </c:pt>
                <c:pt idx="11994">
                  <c:v>-2.33</c:v>
                </c:pt>
                <c:pt idx="11995">
                  <c:v>-2.2999999999999998</c:v>
                </c:pt>
                <c:pt idx="11996">
                  <c:v>-2.3199999999999998</c:v>
                </c:pt>
                <c:pt idx="11997">
                  <c:v>-2.4</c:v>
                </c:pt>
                <c:pt idx="11998">
                  <c:v>-2.4500000000000002</c:v>
                </c:pt>
                <c:pt idx="11999">
                  <c:v>-2.4900000000000002</c:v>
                </c:pt>
                <c:pt idx="12000">
                  <c:v>-2.4900000000000002</c:v>
                </c:pt>
                <c:pt idx="12001">
                  <c:v>-2.4900000000000002</c:v>
                </c:pt>
                <c:pt idx="12002">
                  <c:v>-2.54</c:v>
                </c:pt>
                <c:pt idx="12003">
                  <c:v>-2.58</c:v>
                </c:pt>
                <c:pt idx="12004">
                  <c:v>-2.62</c:v>
                </c:pt>
                <c:pt idx="12005">
                  <c:v>-2.62</c:v>
                </c:pt>
                <c:pt idx="12006">
                  <c:v>-2.57</c:v>
                </c:pt>
                <c:pt idx="12007">
                  <c:v>-2.58</c:v>
                </c:pt>
                <c:pt idx="12008">
                  <c:v>-2.59</c:v>
                </c:pt>
                <c:pt idx="12009">
                  <c:v>-2.59</c:v>
                </c:pt>
                <c:pt idx="12010">
                  <c:v>-2.58</c:v>
                </c:pt>
                <c:pt idx="12011">
                  <c:v>-2.64</c:v>
                </c:pt>
                <c:pt idx="12012">
                  <c:v>-2.7</c:v>
                </c:pt>
                <c:pt idx="12013">
                  <c:v>-2.79</c:v>
                </c:pt>
                <c:pt idx="12014">
                  <c:v>-2.87</c:v>
                </c:pt>
                <c:pt idx="12015">
                  <c:v>-2.92</c:v>
                </c:pt>
                <c:pt idx="12016">
                  <c:v>-2.95</c:v>
                </c:pt>
                <c:pt idx="12017">
                  <c:v>-2.98</c:v>
                </c:pt>
                <c:pt idx="12018">
                  <c:v>-2.98</c:v>
                </c:pt>
                <c:pt idx="12019">
                  <c:v>-2.98</c:v>
                </c:pt>
                <c:pt idx="12020">
                  <c:v>-2.97</c:v>
                </c:pt>
                <c:pt idx="12021">
                  <c:v>-2.95</c:v>
                </c:pt>
                <c:pt idx="12022">
                  <c:v>-2.96</c:v>
                </c:pt>
                <c:pt idx="12023">
                  <c:v>-2.97</c:v>
                </c:pt>
                <c:pt idx="12024">
                  <c:v>-2.98</c:v>
                </c:pt>
                <c:pt idx="12025">
                  <c:v>-2.99</c:v>
                </c:pt>
                <c:pt idx="12026">
                  <c:v>-2.98</c:v>
                </c:pt>
                <c:pt idx="12027">
                  <c:v>-2.99</c:v>
                </c:pt>
                <c:pt idx="12028">
                  <c:v>-2.99</c:v>
                </c:pt>
                <c:pt idx="12029">
                  <c:v>-3.01</c:v>
                </c:pt>
                <c:pt idx="12030">
                  <c:v>-3.03</c:v>
                </c:pt>
                <c:pt idx="12031">
                  <c:v>-3.06</c:v>
                </c:pt>
                <c:pt idx="12032">
                  <c:v>-3.06</c:v>
                </c:pt>
                <c:pt idx="12033">
                  <c:v>-3.08</c:v>
                </c:pt>
                <c:pt idx="12034">
                  <c:v>-3.11</c:v>
                </c:pt>
                <c:pt idx="12035">
                  <c:v>-3.13</c:v>
                </c:pt>
                <c:pt idx="12036">
                  <c:v>-3.19</c:v>
                </c:pt>
                <c:pt idx="12037">
                  <c:v>-3.24</c:v>
                </c:pt>
                <c:pt idx="12038">
                  <c:v>-3.31</c:v>
                </c:pt>
                <c:pt idx="12039">
                  <c:v>-3.36</c:v>
                </c:pt>
                <c:pt idx="12040">
                  <c:v>-3.38</c:v>
                </c:pt>
                <c:pt idx="12041">
                  <c:v>-3.41</c:v>
                </c:pt>
                <c:pt idx="12042">
                  <c:v>-3.41</c:v>
                </c:pt>
                <c:pt idx="12043">
                  <c:v>-3.42</c:v>
                </c:pt>
                <c:pt idx="12044">
                  <c:v>-3.42</c:v>
                </c:pt>
                <c:pt idx="12045">
                  <c:v>-3.41</c:v>
                </c:pt>
                <c:pt idx="12046">
                  <c:v>-3.38</c:v>
                </c:pt>
                <c:pt idx="12047">
                  <c:v>-3.28</c:v>
                </c:pt>
                <c:pt idx="12048">
                  <c:v>-3.2</c:v>
                </c:pt>
                <c:pt idx="12049">
                  <c:v>-3.15</c:v>
                </c:pt>
                <c:pt idx="12050">
                  <c:v>-3.09</c:v>
                </c:pt>
                <c:pt idx="12051">
                  <c:v>-2.9</c:v>
                </c:pt>
                <c:pt idx="12052">
                  <c:v>-2.75</c:v>
                </c:pt>
                <c:pt idx="12053">
                  <c:v>-2.72</c:v>
                </c:pt>
                <c:pt idx="12054">
                  <c:v>-2.66</c:v>
                </c:pt>
                <c:pt idx="12055">
                  <c:v>-2.58</c:v>
                </c:pt>
                <c:pt idx="12056">
                  <c:v>-2.4900000000000002</c:v>
                </c:pt>
                <c:pt idx="12057">
                  <c:v>-2.4500000000000002</c:v>
                </c:pt>
                <c:pt idx="12058">
                  <c:v>-2.35</c:v>
                </c:pt>
                <c:pt idx="12059">
                  <c:v>-2.29</c:v>
                </c:pt>
                <c:pt idx="12060">
                  <c:v>-2.23</c:v>
                </c:pt>
                <c:pt idx="12061">
                  <c:v>-2.1800000000000002</c:v>
                </c:pt>
                <c:pt idx="12062">
                  <c:v>-2.23</c:v>
                </c:pt>
                <c:pt idx="12063">
                  <c:v>-2.1800000000000002</c:v>
                </c:pt>
                <c:pt idx="12064">
                  <c:v>-2.16</c:v>
                </c:pt>
                <c:pt idx="12065">
                  <c:v>-2.09</c:v>
                </c:pt>
                <c:pt idx="12066">
                  <c:v>-2.06</c:v>
                </c:pt>
                <c:pt idx="12067">
                  <c:v>-1.99</c:v>
                </c:pt>
                <c:pt idx="12068">
                  <c:v>-1.9</c:v>
                </c:pt>
                <c:pt idx="12069">
                  <c:v>-1.79</c:v>
                </c:pt>
                <c:pt idx="12070">
                  <c:v>-1.67</c:v>
                </c:pt>
                <c:pt idx="12071">
                  <c:v>-1.59</c:v>
                </c:pt>
                <c:pt idx="12072">
                  <c:v>-1.52</c:v>
                </c:pt>
                <c:pt idx="12073">
                  <c:v>-1.55</c:v>
                </c:pt>
                <c:pt idx="12074">
                  <c:v>-1.6</c:v>
                </c:pt>
                <c:pt idx="12075">
                  <c:v>-1.67</c:v>
                </c:pt>
                <c:pt idx="12076">
                  <c:v>-1.74</c:v>
                </c:pt>
                <c:pt idx="12077">
                  <c:v>-1.8</c:v>
                </c:pt>
                <c:pt idx="12078">
                  <c:v>-1.85</c:v>
                </c:pt>
                <c:pt idx="12079">
                  <c:v>-1.91</c:v>
                </c:pt>
                <c:pt idx="12080">
                  <c:v>-1.98</c:v>
                </c:pt>
                <c:pt idx="12081">
                  <c:v>-2.06</c:v>
                </c:pt>
                <c:pt idx="12082">
                  <c:v>-2.12</c:v>
                </c:pt>
                <c:pt idx="12083">
                  <c:v>-2.14</c:v>
                </c:pt>
                <c:pt idx="12084">
                  <c:v>-2.1800000000000002</c:v>
                </c:pt>
                <c:pt idx="12085">
                  <c:v>-2.19</c:v>
                </c:pt>
                <c:pt idx="12086">
                  <c:v>-2.21</c:v>
                </c:pt>
                <c:pt idx="12087">
                  <c:v>-2.2200000000000002</c:v>
                </c:pt>
                <c:pt idx="12088">
                  <c:v>-2.2200000000000002</c:v>
                </c:pt>
                <c:pt idx="12089">
                  <c:v>-2.16</c:v>
                </c:pt>
                <c:pt idx="12090">
                  <c:v>-2.14</c:v>
                </c:pt>
                <c:pt idx="12091">
                  <c:v>-2.12</c:v>
                </c:pt>
                <c:pt idx="12092">
                  <c:v>-2.13</c:v>
                </c:pt>
                <c:pt idx="12093">
                  <c:v>-2.16</c:v>
                </c:pt>
                <c:pt idx="12094">
                  <c:v>-2.2000000000000002</c:v>
                </c:pt>
                <c:pt idx="12095">
                  <c:v>-2.2000000000000002</c:v>
                </c:pt>
                <c:pt idx="12096">
                  <c:v>-2.27</c:v>
                </c:pt>
                <c:pt idx="12097">
                  <c:v>-2.29</c:v>
                </c:pt>
                <c:pt idx="12098">
                  <c:v>-2.35</c:v>
                </c:pt>
                <c:pt idx="12099">
                  <c:v>-2.4</c:v>
                </c:pt>
                <c:pt idx="12100">
                  <c:v>-2.37</c:v>
                </c:pt>
                <c:pt idx="12101">
                  <c:v>-2.35</c:v>
                </c:pt>
                <c:pt idx="12102">
                  <c:v>-2.36</c:v>
                </c:pt>
                <c:pt idx="12103">
                  <c:v>-2.39</c:v>
                </c:pt>
                <c:pt idx="12104">
                  <c:v>-2.36</c:v>
                </c:pt>
                <c:pt idx="12105">
                  <c:v>-2.38</c:v>
                </c:pt>
                <c:pt idx="12106">
                  <c:v>-2.4</c:v>
                </c:pt>
                <c:pt idx="12107">
                  <c:v>-2.4</c:v>
                </c:pt>
                <c:pt idx="12108">
                  <c:v>-2.42</c:v>
                </c:pt>
                <c:pt idx="12109">
                  <c:v>-2.41</c:v>
                </c:pt>
                <c:pt idx="12110">
                  <c:v>-2.39</c:v>
                </c:pt>
                <c:pt idx="12111">
                  <c:v>-2.41</c:v>
                </c:pt>
                <c:pt idx="12112">
                  <c:v>-2.38</c:v>
                </c:pt>
                <c:pt idx="12113">
                  <c:v>-2.4</c:v>
                </c:pt>
                <c:pt idx="12114">
                  <c:v>-2.38</c:v>
                </c:pt>
                <c:pt idx="12115">
                  <c:v>-2.34</c:v>
                </c:pt>
                <c:pt idx="12116">
                  <c:v>-2.2799999999999998</c:v>
                </c:pt>
                <c:pt idx="12117">
                  <c:v>-2.2200000000000002</c:v>
                </c:pt>
                <c:pt idx="12118">
                  <c:v>-2.2200000000000002</c:v>
                </c:pt>
                <c:pt idx="12119">
                  <c:v>-2.2599999999999998</c:v>
                </c:pt>
                <c:pt idx="12120">
                  <c:v>-2.3199999999999998</c:v>
                </c:pt>
                <c:pt idx="12121">
                  <c:v>-2.35</c:v>
                </c:pt>
                <c:pt idx="12122">
                  <c:v>-2.37</c:v>
                </c:pt>
                <c:pt idx="12123">
                  <c:v>-2.41</c:v>
                </c:pt>
                <c:pt idx="12124">
                  <c:v>-2.44</c:v>
                </c:pt>
                <c:pt idx="12125">
                  <c:v>-2.4700000000000002</c:v>
                </c:pt>
                <c:pt idx="12126">
                  <c:v>-2.52</c:v>
                </c:pt>
                <c:pt idx="12127">
                  <c:v>-2.5499999999999998</c:v>
                </c:pt>
                <c:pt idx="12128">
                  <c:v>-2.58</c:v>
                </c:pt>
                <c:pt idx="12129">
                  <c:v>-2.59</c:v>
                </c:pt>
                <c:pt idx="12130">
                  <c:v>-2.63</c:v>
                </c:pt>
                <c:pt idx="12131">
                  <c:v>-2.63</c:v>
                </c:pt>
                <c:pt idx="12132">
                  <c:v>-2.66</c:v>
                </c:pt>
                <c:pt idx="12133">
                  <c:v>-2.69</c:v>
                </c:pt>
                <c:pt idx="12134">
                  <c:v>-2.71</c:v>
                </c:pt>
                <c:pt idx="12135">
                  <c:v>-2.75</c:v>
                </c:pt>
                <c:pt idx="12136">
                  <c:v>-2.73</c:v>
                </c:pt>
                <c:pt idx="12137">
                  <c:v>-2.71</c:v>
                </c:pt>
                <c:pt idx="12138">
                  <c:v>-2.65</c:v>
                </c:pt>
                <c:pt idx="12139">
                  <c:v>-2.61</c:v>
                </c:pt>
                <c:pt idx="12140">
                  <c:v>-2.61</c:v>
                </c:pt>
                <c:pt idx="12141">
                  <c:v>-2.58</c:v>
                </c:pt>
                <c:pt idx="12142">
                  <c:v>-2.58</c:v>
                </c:pt>
                <c:pt idx="12143">
                  <c:v>-2.54</c:v>
                </c:pt>
                <c:pt idx="12144">
                  <c:v>-2.5499999999999998</c:v>
                </c:pt>
                <c:pt idx="12145">
                  <c:v>-2.52</c:v>
                </c:pt>
                <c:pt idx="12146">
                  <c:v>-2.46</c:v>
                </c:pt>
                <c:pt idx="12147">
                  <c:v>-2.4</c:v>
                </c:pt>
                <c:pt idx="12148">
                  <c:v>-2.34</c:v>
                </c:pt>
                <c:pt idx="12149">
                  <c:v>-2.2799999999999998</c:v>
                </c:pt>
                <c:pt idx="12150">
                  <c:v>-2.27</c:v>
                </c:pt>
                <c:pt idx="12151">
                  <c:v>-2.21</c:v>
                </c:pt>
                <c:pt idx="12152">
                  <c:v>-2.19</c:v>
                </c:pt>
                <c:pt idx="12153">
                  <c:v>-2.11</c:v>
                </c:pt>
                <c:pt idx="12154">
                  <c:v>-2.13</c:v>
                </c:pt>
                <c:pt idx="12155">
                  <c:v>-2.19</c:v>
                </c:pt>
                <c:pt idx="12156">
                  <c:v>-2.27</c:v>
                </c:pt>
                <c:pt idx="12157">
                  <c:v>-2.31</c:v>
                </c:pt>
                <c:pt idx="12158">
                  <c:v>-2.38</c:v>
                </c:pt>
                <c:pt idx="12159">
                  <c:v>-2.44</c:v>
                </c:pt>
                <c:pt idx="12160">
                  <c:v>-2.4700000000000002</c:v>
                </c:pt>
                <c:pt idx="12161">
                  <c:v>-2.5</c:v>
                </c:pt>
                <c:pt idx="12162">
                  <c:v>-2.5299999999999998</c:v>
                </c:pt>
                <c:pt idx="12163">
                  <c:v>-2.54</c:v>
                </c:pt>
                <c:pt idx="12164">
                  <c:v>-2.54</c:v>
                </c:pt>
                <c:pt idx="12165">
                  <c:v>-2.5499999999999998</c:v>
                </c:pt>
                <c:pt idx="12166">
                  <c:v>-2.52</c:v>
                </c:pt>
                <c:pt idx="12167">
                  <c:v>-2.5</c:v>
                </c:pt>
                <c:pt idx="12168">
                  <c:v>-2.4700000000000002</c:v>
                </c:pt>
                <c:pt idx="12169">
                  <c:v>-2.41</c:v>
                </c:pt>
                <c:pt idx="12170">
                  <c:v>-2.37</c:v>
                </c:pt>
                <c:pt idx="12171">
                  <c:v>-2.27</c:v>
                </c:pt>
                <c:pt idx="12172">
                  <c:v>-2.15</c:v>
                </c:pt>
                <c:pt idx="12173">
                  <c:v>-2.0299999999999998</c:v>
                </c:pt>
                <c:pt idx="12174">
                  <c:v>-1.95</c:v>
                </c:pt>
                <c:pt idx="12175">
                  <c:v>-1.79</c:v>
                </c:pt>
                <c:pt idx="12176">
                  <c:v>-1.7</c:v>
                </c:pt>
                <c:pt idx="12177">
                  <c:v>-1.7</c:v>
                </c:pt>
                <c:pt idx="12178">
                  <c:v>-1.76</c:v>
                </c:pt>
                <c:pt idx="12179">
                  <c:v>-1.79</c:v>
                </c:pt>
                <c:pt idx="12180">
                  <c:v>-1.82</c:v>
                </c:pt>
                <c:pt idx="12181">
                  <c:v>-1.84</c:v>
                </c:pt>
                <c:pt idx="12182">
                  <c:v>-1.83</c:v>
                </c:pt>
                <c:pt idx="12183">
                  <c:v>-1.89</c:v>
                </c:pt>
                <c:pt idx="12184">
                  <c:v>-1.97</c:v>
                </c:pt>
                <c:pt idx="12185">
                  <c:v>-1.99</c:v>
                </c:pt>
                <c:pt idx="12186">
                  <c:v>-2</c:v>
                </c:pt>
                <c:pt idx="12187">
                  <c:v>-2.0299999999999998</c:v>
                </c:pt>
                <c:pt idx="12188">
                  <c:v>-2.08</c:v>
                </c:pt>
                <c:pt idx="12189">
                  <c:v>-2.14</c:v>
                </c:pt>
                <c:pt idx="12190">
                  <c:v>-2.21</c:v>
                </c:pt>
                <c:pt idx="12191">
                  <c:v>-2.29</c:v>
                </c:pt>
                <c:pt idx="12192">
                  <c:v>-2.35</c:v>
                </c:pt>
                <c:pt idx="12193">
                  <c:v>-2.38</c:v>
                </c:pt>
                <c:pt idx="12194">
                  <c:v>-2.38</c:v>
                </c:pt>
                <c:pt idx="12195">
                  <c:v>-2.29</c:v>
                </c:pt>
                <c:pt idx="12196">
                  <c:v>-2.1800000000000002</c:v>
                </c:pt>
                <c:pt idx="12197">
                  <c:v>-2.13</c:v>
                </c:pt>
                <c:pt idx="12198">
                  <c:v>-2.17</c:v>
                </c:pt>
                <c:pt idx="12199">
                  <c:v>-2.2200000000000002</c:v>
                </c:pt>
                <c:pt idx="12200">
                  <c:v>-2.19</c:v>
                </c:pt>
                <c:pt idx="12201">
                  <c:v>-2.12</c:v>
                </c:pt>
                <c:pt idx="12202">
                  <c:v>-2.02</c:v>
                </c:pt>
                <c:pt idx="12203">
                  <c:v>-1.93</c:v>
                </c:pt>
                <c:pt idx="12204">
                  <c:v>-1.99</c:v>
                </c:pt>
                <c:pt idx="12205">
                  <c:v>-2.04</c:v>
                </c:pt>
                <c:pt idx="12206">
                  <c:v>-2.14</c:v>
                </c:pt>
                <c:pt idx="12207">
                  <c:v>-2.1800000000000002</c:v>
                </c:pt>
                <c:pt idx="12208">
                  <c:v>-2.21</c:v>
                </c:pt>
                <c:pt idx="12209">
                  <c:v>-2.19</c:v>
                </c:pt>
                <c:pt idx="12210">
                  <c:v>-2.14</c:v>
                </c:pt>
                <c:pt idx="12211">
                  <c:v>-2.04</c:v>
                </c:pt>
                <c:pt idx="12212">
                  <c:v>-1.93</c:v>
                </c:pt>
                <c:pt idx="12213">
                  <c:v>-1.79</c:v>
                </c:pt>
                <c:pt idx="12214">
                  <c:v>-1.64</c:v>
                </c:pt>
                <c:pt idx="12215">
                  <c:v>-1.48</c:v>
                </c:pt>
                <c:pt idx="12216">
                  <c:v>-1.42</c:v>
                </c:pt>
                <c:pt idx="12217">
                  <c:v>-1.4</c:v>
                </c:pt>
                <c:pt idx="12218">
                  <c:v>-1.47</c:v>
                </c:pt>
                <c:pt idx="12219">
                  <c:v>-1.56</c:v>
                </c:pt>
                <c:pt idx="12220">
                  <c:v>-1.64</c:v>
                </c:pt>
                <c:pt idx="12221">
                  <c:v>-1.7</c:v>
                </c:pt>
                <c:pt idx="12222">
                  <c:v>-1.71</c:v>
                </c:pt>
                <c:pt idx="12223">
                  <c:v>-1.74</c:v>
                </c:pt>
                <c:pt idx="12224">
                  <c:v>-1.72</c:v>
                </c:pt>
                <c:pt idx="12225">
                  <c:v>-1.69</c:v>
                </c:pt>
                <c:pt idx="12226">
                  <c:v>-1.69</c:v>
                </c:pt>
                <c:pt idx="12227">
                  <c:v>-1.66</c:v>
                </c:pt>
                <c:pt idx="12228">
                  <c:v>-1.57</c:v>
                </c:pt>
                <c:pt idx="12229">
                  <c:v>-1.52</c:v>
                </c:pt>
                <c:pt idx="12230">
                  <c:v>-1.52</c:v>
                </c:pt>
                <c:pt idx="12231">
                  <c:v>-1.51</c:v>
                </c:pt>
                <c:pt idx="12232">
                  <c:v>-1.45</c:v>
                </c:pt>
                <c:pt idx="12233">
                  <c:v>-1.36</c:v>
                </c:pt>
                <c:pt idx="12234">
                  <c:v>-1.31</c:v>
                </c:pt>
                <c:pt idx="12235">
                  <c:v>-1.22</c:v>
                </c:pt>
                <c:pt idx="12236">
                  <c:v>-1.1399999999999999</c:v>
                </c:pt>
                <c:pt idx="12237">
                  <c:v>-1.08</c:v>
                </c:pt>
                <c:pt idx="12238">
                  <c:v>-1.04</c:v>
                </c:pt>
                <c:pt idx="12239">
                  <c:v>-1.05</c:v>
                </c:pt>
                <c:pt idx="12240">
                  <c:v>-1.01</c:v>
                </c:pt>
                <c:pt idx="12241">
                  <c:v>-1.02</c:v>
                </c:pt>
                <c:pt idx="12242">
                  <c:v>-1.02</c:v>
                </c:pt>
                <c:pt idx="12243">
                  <c:v>-1.03</c:v>
                </c:pt>
                <c:pt idx="12244">
                  <c:v>-1.04</c:v>
                </c:pt>
                <c:pt idx="12245">
                  <c:v>-1</c:v>
                </c:pt>
                <c:pt idx="12246">
                  <c:v>-0.96</c:v>
                </c:pt>
                <c:pt idx="12247">
                  <c:v>-0.91</c:v>
                </c:pt>
                <c:pt idx="12248">
                  <c:v>-0.85</c:v>
                </c:pt>
                <c:pt idx="12249">
                  <c:v>-0.84</c:v>
                </c:pt>
                <c:pt idx="12250">
                  <c:v>-0.9</c:v>
                </c:pt>
                <c:pt idx="12251">
                  <c:v>-0.95</c:v>
                </c:pt>
                <c:pt idx="12252">
                  <c:v>-1</c:v>
                </c:pt>
                <c:pt idx="12253">
                  <c:v>-1.1200000000000001</c:v>
                </c:pt>
                <c:pt idx="12254">
                  <c:v>-1.23</c:v>
                </c:pt>
                <c:pt idx="12255">
                  <c:v>-1.23</c:v>
                </c:pt>
                <c:pt idx="12256">
                  <c:v>-1.19</c:v>
                </c:pt>
                <c:pt idx="12257">
                  <c:v>-1.22</c:v>
                </c:pt>
                <c:pt idx="12258">
                  <c:v>-1.2</c:v>
                </c:pt>
                <c:pt idx="12259">
                  <c:v>-1.23</c:v>
                </c:pt>
                <c:pt idx="12260">
                  <c:v>-1.26</c:v>
                </c:pt>
                <c:pt idx="12261">
                  <c:v>-1.3</c:v>
                </c:pt>
                <c:pt idx="12262">
                  <c:v>-1.33</c:v>
                </c:pt>
                <c:pt idx="12263">
                  <c:v>-1.32</c:v>
                </c:pt>
                <c:pt idx="12264">
                  <c:v>-1.38</c:v>
                </c:pt>
                <c:pt idx="12265">
                  <c:v>-1.44</c:v>
                </c:pt>
                <c:pt idx="12266">
                  <c:v>-1.53</c:v>
                </c:pt>
                <c:pt idx="12267">
                  <c:v>-1.62</c:v>
                </c:pt>
                <c:pt idx="12268">
                  <c:v>-1.68</c:v>
                </c:pt>
                <c:pt idx="12269">
                  <c:v>-1.74</c:v>
                </c:pt>
                <c:pt idx="12270">
                  <c:v>-1.8</c:v>
                </c:pt>
                <c:pt idx="12271">
                  <c:v>-1.86</c:v>
                </c:pt>
                <c:pt idx="12272">
                  <c:v>-1.94</c:v>
                </c:pt>
                <c:pt idx="12273">
                  <c:v>-2</c:v>
                </c:pt>
                <c:pt idx="12274">
                  <c:v>-2.08</c:v>
                </c:pt>
                <c:pt idx="12275">
                  <c:v>-2.12</c:v>
                </c:pt>
                <c:pt idx="12276">
                  <c:v>-2.16</c:v>
                </c:pt>
                <c:pt idx="12277">
                  <c:v>-2.2000000000000002</c:v>
                </c:pt>
                <c:pt idx="12278">
                  <c:v>-2.23</c:v>
                </c:pt>
                <c:pt idx="12279">
                  <c:v>-2.23</c:v>
                </c:pt>
                <c:pt idx="12280">
                  <c:v>-2.2599999999999998</c:v>
                </c:pt>
                <c:pt idx="12281">
                  <c:v>-2.2599999999999998</c:v>
                </c:pt>
                <c:pt idx="12282">
                  <c:v>-2.27</c:v>
                </c:pt>
                <c:pt idx="12283">
                  <c:v>-2.29</c:v>
                </c:pt>
                <c:pt idx="12284">
                  <c:v>-2.2999999999999998</c:v>
                </c:pt>
                <c:pt idx="12285">
                  <c:v>-2.31</c:v>
                </c:pt>
                <c:pt idx="12286">
                  <c:v>-2.31</c:v>
                </c:pt>
                <c:pt idx="12287">
                  <c:v>-2.31</c:v>
                </c:pt>
                <c:pt idx="12288">
                  <c:v>-2.29</c:v>
                </c:pt>
                <c:pt idx="12289">
                  <c:v>-2.29</c:v>
                </c:pt>
                <c:pt idx="12290">
                  <c:v>-2.2799999999999998</c:v>
                </c:pt>
                <c:pt idx="12291">
                  <c:v>-2.27</c:v>
                </c:pt>
                <c:pt idx="12292">
                  <c:v>-2.27</c:v>
                </c:pt>
                <c:pt idx="12293">
                  <c:v>-2.27</c:v>
                </c:pt>
                <c:pt idx="12294">
                  <c:v>-2.27</c:v>
                </c:pt>
                <c:pt idx="12295">
                  <c:v>-2.27</c:v>
                </c:pt>
                <c:pt idx="12296">
                  <c:v>-2.27</c:v>
                </c:pt>
                <c:pt idx="12297">
                  <c:v>-2.31</c:v>
                </c:pt>
                <c:pt idx="12298">
                  <c:v>-2.31</c:v>
                </c:pt>
                <c:pt idx="12299">
                  <c:v>-2.2999999999999998</c:v>
                </c:pt>
                <c:pt idx="12300">
                  <c:v>-2.27</c:v>
                </c:pt>
                <c:pt idx="12301">
                  <c:v>-2.25</c:v>
                </c:pt>
                <c:pt idx="12302">
                  <c:v>-2.23</c:v>
                </c:pt>
                <c:pt idx="12303">
                  <c:v>-2.2200000000000002</c:v>
                </c:pt>
                <c:pt idx="12304">
                  <c:v>-2.23</c:v>
                </c:pt>
                <c:pt idx="12305">
                  <c:v>-2.23</c:v>
                </c:pt>
                <c:pt idx="12306">
                  <c:v>-2.25</c:v>
                </c:pt>
                <c:pt idx="12307">
                  <c:v>-2.2599999999999998</c:v>
                </c:pt>
                <c:pt idx="12308">
                  <c:v>-2.29</c:v>
                </c:pt>
                <c:pt idx="12309">
                  <c:v>-2.33</c:v>
                </c:pt>
                <c:pt idx="12310">
                  <c:v>-2.36</c:v>
                </c:pt>
                <c:pt idx="12311">
                  <c:v>-2.38</c:v>
                </c:pt>
                <c:pt idx="12312">
                  <c:v>-2.41</c:v>
                </c:pt>
                <c:pt idx="12313">
                  <c:v>-2.42</c:v>
                </c:pt>
                <c:pt idx="12314">
                  <c:v>-2.44</c:v>
                </c:pt>
                <c:pt idx="12315">
                  <c:v>-2.46</c:v>
                </c:pt>
                <c:pt idx="12316">
                  <c:v>-2.4500000000000002</c:v>
                </c:pt>
                <c:pt idx="12317">
                  <c:v>-2.46</c:v>
                </c:pt>
                <c:pt idx="12318">
                  <c:v>-2.42</c:v>
                </c:pt>
                <c:pt idx="12319">
                  <c:v>-2.38</c:v>
                </c:pt>
                <c:pt idx="12320">
                  <c:v>-2.35</c:v>
                </c:pt>
                <c:pt idx="12321">
                  <c:v>-2.31</c:v>
                </c:pt>
                <c:pt idx="12322">
                  <c:v>-2.25</c:v>
                </c:pt>
                <c:pt idx="12323">
                  <c:v>-2.21</c:v>
                </c:pt>
                <c:pt idx="12324">
                  <c:v>-2.12</c:v>
                </c:pt>
                <c:pt idx="12325">
                  <c:v>-2.04</c:v>
                </c:pt>
                <c:pt idx="12326">
                  <c:v>-1.96</c:v>
                </c:pt>
                <c:pt idx="12327">
                  <c:v>-1.88</c:v>
                </c:pt>
                <c:pt idx="12328">
                  <c:v>-1.82</c:v>
                </c:pt>
                <c:pt idx="12329">
                  <c:v>-1.8</c:v>
                </c:pt>
                <c:pt idx="12330">
                  <c:v>-1.76</c:v>
                </c:pt>
                <c:pt idx="12331">
                  <c:v>-1.72</c:v>
                </c:pt>
                <c:pt idx="12332">
                  <c:v>-1.72</c:v>
                </c:pt>
                <c:pt idx="12333">
                  <c:v>-1.72</c:v>
                </c:pt>
                <c:pt idx="12334">
                  <c:v>-1.75</c:v>
                </c:pt>
                <c:pt idx="12335">
                  <c:v>-1.81</c:v>
                </c:pt>
                <c:pt idx="12336">
                  <c:v>-1.91</c:v>
                </c:pt>
                <c:pt idx="12337">
                  <c:v>-2</c:v>
                </c:pt>
                <c:pt idx="12338">
                  <c:v>-2.08</c:v>
                </c:pt>
                <c:pt idx="12339">
                  <c:v>-2.16</c:v>
                </c:pt>
                <c:pt idx="12340">
                  <c:v>-2.21</c:v>
                </c:pt>
                <c:pt idx="12341">
                  <c:v>-2.2999999999999998</c:v>
                </c:pt>
                <c:pt idx="12342">
                  <c:v>-2.34</c:v>
                </c:pt>
                <c:pt idx="12343">
                  <c:v>-2.38</c:v>
                </c:pt>
                <c:pt idx="12344">
                  <c:v>-2.41</c:v>
                </c:pt>
                <c:pt idx="12345">
                  <c:v>-2.46</c:v>
                </c:pt>
                <c:pt idx="12346">
                  <c:v>-2.4900000000000002</c:v>
                </c:pt>
                <c:pt idx="12347">
                  <c:v>-2.5</c:v>
                </c:pt>
                <c:pt idx="12348">
                  <c:v>-2.4700000000000002</c:v>
                </c:pt>
                <c:pt idx="12349">
                  <c:v>-2.46</c:v>
                </c:pt>
                <c:pt idx="12350">
                  <c:v>-2.4500000000000002</c:v>
                </c:pt>
                <c:pt idx="12351">
                  <c:v>-2.4700000000000002</c:v>
                </c:pt>
                <c:pt idx="12352">
                  <c:v>-2.4500000000000002</c:v>
                </c:pt>
                <c:pt idx="12353">
                  <c:v>-2.4500000000000002</c:v>
                </c:pt>
                <c:pt idx="12354">
                  <c:v>-2.46</c:v>
                </c:pt>
                <c:pt idx="12355">
                  <c:v>-2.5099999999999998</c:v>
                </c:pt>
                <c:pt idx="12356">
                  <c:v>-2.56</c:v>
                </c:pt>
                <c:pt idx="12357">
                  <c:v>-2.6</c:v>
                </c:pt>
                <c:pt idx="12358">
                  <c:v>-2.63</c:v>
                </c:pt>
                <c:pt idx="12359">
                  <c:v>-2.67</c:v>
                </c:pt>
                <c:pt idx="12360">
                  <c:v>-2.73</c:v>
                </c:pt>
                <c:pt idx="12361">
                  <c:v>-2.77</c:v>
                </c:pt>
                <c:pt idx="12362">
                  <c:v>-2.79</c:v>
                </c:pt>
                <c:pt idx="12363">
                  <c:v>-2.82</c:v>
                </c:pt>
                <c:pt idx="12364">
                  <c:v>-2.84</c:v>
                </c:pt>
                <c:pt idx="12365">
                  <c:v>-2.85</c:v>
                </c:pt>
                <c:pt idx="12366">
                  <c:v>-2.87</c:v>
                </c:pt>
                <c:pt idx="12367">
                  <c:v>-2.89</c:v>
                </c:pt>
                <c:pt idx="12368">
                  <c:v>-2.91</c:v>
                </c:pt>
                <c:pt idx="12369">
                  <c:v>-2.91</c:v>
                </c:pt>
                <c:pt idx="12370">
                  <c:v>-2.92</c:v>
                </c:pt>
                <c:pt idx="12371">
                  <c:v>-2.92</c:v>
                </c:pt>
                <c:pt idx="12372">
                  <c:v>-2.92</c:v>
                </c:pt>
                <c:pt idx="12373">
                  <c:v>-2.91</c:v>
                </c:pt>
                <c:pt idx="12374">
                  <c:v>-2.92</c:v>
                </c:pt>
                <c:pt idx="12375">
                  <c:v>-2.92</c:v>
                </c:pt>
                <c:pt idx="12376">
                  <c:v>-2.93</c:v>
                </c:pt>
                <c:pt idx="12377">
                  <c:v>-2.92</c:v>
                </c:pt>
                <c:pt idx="12378">
                  <c:v>-2.92</c:v>
                </c:pt>
                <c:pt idx="12379">
                  <c:v>-2.96</c:v>
                </c:pt>
                <c:pt idx="12380">
                  <c:v>-2.96</c:v>
                </c:pt>
                <c:pt idx="12381">
                  <c:v>-2.97</c:v>
                </c:pt>
                <c:pt idx="12382">
                  <c:v>-2.98</c:v>
                </c:pt>
                <c:pt idx="12383">
                  <c:v>-3.01</c:v>
                </c:pt>
                <c:pt idx="12384">
                  <c:v>-3.03</c:v>
                </c:pt>
                <c:pt idx="12385">
                  <c:v>-3.04</c:v>
                </c:pt>
                <c:pt idx="12386">
                  <c:v>-3.06</c:v>
                </c:pt>
                <c:pt idx="12387">
                  <c:v>-3.08</c:v>
                </c:pt>
                <c:pt idx="12388">
                  <c:v>-3.05</c:v>
                </c:pt>
                <c:pt idx="12389">
                  <c:v>-3.05</c:v>
                </c:pt>
                <c:pt idx="12390">
                  <c:v>-3.08</c:v>
                </c:pt>
                <c:pt idx="12391">
                  <c:v>-3.12</c:v>
                </c:pt>
                <c:pt idx="12392">
                  <c:v>-3.11</c:v>
                </c:pt>
                <c:pt idx="12393">
                  <c:v>-3.12</c:v>
                </c:pt>
                <c:pt idx="12394">
                  <c:v>-3.14</c:v>
                </c:pt>
                <c:pt idx="12395">
                  <c:v>-3.18</c:v>
                </c:pt>
                <c:pt idx="12396">
                  <c:v>-3.15</c:v>
                </c:pt>
                <c:pt idx="12397">
                  <c:v>-3.11</c:v>
                </c:pt>
                <c:pt idx="12398">
                  <c:v>-3.09</c:v>
                </c:pt>
                <c:pt idx="12399">
                  <c:v>-3.03</c:v>
                </c:pt>
                <c:pt idx="12400">
                  <c:v>-2.96</c:v>
                </c:pt>
                <c:pt idx="12401">
                  <c:v>-2.91</c:v>
                </c:pt>
                <c:pt idx="12402">
                  <c:v>-2.88</c:v>
                </c:pt>
                <c:pt idx="12403">
                  <c:v>-2.91</c:v>
                </c:pt>
                <c:pt idx="12404">
                  <c:v>-2.92</c:v>
                </c:pt>
                <c:pt idx="12405">
                  <c:v>-2.93</c:v>
                </c:pt>
                <c:pt idx="12406">
                  <c:v>-2.92</c:v>
                </c:pt>
                <c:pt idx="12407">
                  <c:v>-2.88</c:v>
                </c:pt>
                <c:pt idx="12408">
                  <c:v>-2.86</c:v>
                </c:pt>
                <c:pt idx="12409">
                  <c:v>-2.8</c:v>
                </c:pt>
                <c:pt idx="12410">
                  <c:v>-2.76</c:v>
                </c:pt>
                <c:pt idx="12411">
                  <c:v>-2.72</c:v>
                </c:pt>
                <c:pt idx="12412">
                  <c:v>-2.6</c:v>
                </c:pt>
                <c:pt idx="12413">
                  <c:v>-2.37</c:v>
                </c:pt>
                <c:pt idx="12414">
                  <c:v>-2.12</c:v>
                </c:pt>
                <c:pt idx="12415">
                  <c:v>-1.9</c:v>
                </c:pt>
                <c:pt idx="12416">
                  <c:v>-1.74</c:v>
                </c:pt>
                <c:pt idx="12417">
                  <c:v>-1.72</c:v>
                </c:pt>
                <c:pt idx="12418">
                  <c:v>-1.75</c:v>
                </c:pt>
                <c:pt idx="12419">
                  <c:v>-1.83</c:v>
                </c:pt>
                <c:pt idx="12420">
                  <c:v>-1.81</c:v>
                </c:pt>
                <c:pt idx="12421">
                  <c:v>-1.84</c:v>
                </c:pt>
                <c:pt idx="12422">
                  <c:v>-1.86</c:v>
                </c:pt>
                <c:pt idx="12423">
                  <c:v>-1.88</c:v>
                </c:pt>
                <c:pt idx="12424">
                  <c:v>-1.75</c:v>
                </c:pt>
                <c:pt idx="12425">
                  <c:v>-1.63</c:v>
                </c:pt>
                <c:pt idx="12426">
                  <c:v>-1.64</c:v>
                </c:pt>
                <c:pt idx="12427">
                  <c:v>-1.65</c:v>
                </c:pt>
                <c:pt idx="12428">
                  <c:v>-1.66</c:v>
                </c:pt>
                <c:pt idx="12429">
                  <c:v>-1.72</c:v>
                </c:pt>
                <c:pt idx="12430">
                  <c:v>-1.77</c:v>
                </c:pt>
                <c:pt idx="12431">
                  <c:v>-1.81</c:v>
                </c:pt>
                <c:pt idx="12432">
                  <c:v>-1.81</c:v>
                </c:pt>
                <c:pt idx="12433">
                  <c:v>-1.76</c:v>
                </c:pt>
                <c:pt idx="12434">
                  <c:v>-1.69</c:v>
                </c:pt>
                <c:pt idx="12435">
                  <c:v>-1.63</c:v>
                </c:pt>
                <c:pt idx="12436">
                  <c:v>-1.6</c:v>
                </c:pt>
                <c:pt idx="12437">
                  <c:v>-1.56</c:v>
                </c:pt>
                <c:pt idx="12438">
                  <c:v>-1.53</c:v>
                </c:pt>
                <c:pt idx="12439">
                  <c:v>-1.49</c:v>
                </c:pt>
                <c:pt idx="12440">
                  <c:v>-1.49</c:v>
                </c:pt>
                <c:pt idx="12441">
                  <c:v>-1.57</c:v>
                </c:pt>
                <c:pt idx="12442">
                  <c:v>-1.65</c:v>
                </c:pt>
                <c:pt idx="12443">
                  <c:v>-1.73</c:v>
                </c:pt>
                <c:pt idx="12444">
                  <c:v>-1.8</c:v>
                </c:pt>
                <c:pt idx="12445">
                  <c:v>-1.92</c:v>
                </c:pt>
                <c:pt idx="12446">
                  <c:v>-2.0099999999999998</c:v>
                </c:pt>
                <c:pt idx="12447">
                  <c:v>-2.09</c:v>
                </c:pt>
                <c:pt idx="12448">
                  <c:v>-2.11</c:v>
                </c:pt>
                <c:pt idx="12449">
                  <c:v>-2.19</c:v>
                </c:pt>
                <c:pt idx="12450">
                  <c:v>-2.25</c:v>
                </c:pt>
                <c:pt idx="12451">
                  <c:v>-2.2799999999999998</c:v>
                </c:pt>
                <c:pt idx="12452">
                  <c:v>-2.3199999999999998</c:v>
                </c:pt>
                <c:pt idx="12453">
                  <c:v>-2.36</c:v>
                </c:pt>
                <c:pt idx="12454">
                  <c:v>-2.4500000000000002</c:v>
                </c:pt>
                <c:pt idx="12455">
                  <c:v>-2.4900000000000002</c:v>
                </c:pt>
                <c:pt idx="12456">
                  <c:v>-2.5299999999999998</c:v>
                </c:pt>
                <c:pt idx="12457">
                  <c:v>-2.57</c:v>
                </c:pt>
                <c:pt idx="12458">
                  <c:v>-2.57</c:v>
                </c:pt>
                <c:pt idx="12459">
                  <c:v>-2.54</c:v>
                </c:pt>
                <c:pt idx="12460">
                  <c:v>-2.52</c:v>
                </c:pt>
                <c:pt idx="12461">
                  <c:v>-2.46</c:v>
                </c:pt>
                <c:pt idx="12462">
                  <c:v>-2.41</c:v>
                </c:pt>
                <c:pt idx="12463">
                  <c:v>-2.35</c:v>
                </c:pt>
                <c:pt idx="12464">
                  <c:v>-2.3199999999999998</c:v>
                </c:pt>
                <c:pt idx="12465">
                  <c:v>-2.31</c:v>
                </c:pt>
                <c:pt idx="12466">
                  <c:v>-2.33</c:v>
                </c:pt>
                <c:pt idx="12467">
                  <c:v>-2.38</c:v>
                </c:pt>
                <c:pt idx="12468">
                  <c:v>-2.36</c:v>
                </c:pt>
                <c:pt idx="12469">
                  <c:v>-2.35</c:v>
                </c:pt>
                <c:pt idx="12470">
                  <c:v>-2.36</c:v>
                </c:pt>
                <c:pt idx="12471">
                  <c:v>-2.4</c:v>
                </c:pt>
                <c:pt idx="12472">
                  <c:v>-2.4900000000000002</c:v>
                </c:pt>
                <c:pt idx="12473">
                  <c:v>-2.57</c:v>
                </c:pt>
                <c:pt idx="12474">
                  <c:v>-2.62</c:v>
                </c:pt>
                <c:pt idx="12475">
                  <c:v>-2.71</c:v>
                </c:pt>
                <c:pt idx="12476">
                  <c:v>-2.75</c:v>
                </c:pt>
                <c:pt idx="12477">
                  <c:v>-2.82</c:v>
                </c:pt>
                <c:pt idx="12478">
                  <c:v>-2.86</c:v>
                </c:pt>
                <c:pt idx="12479">
                  <c:v>-2.91</c:v>
                </c:pt>
                <c:pt idx="12480">
                  <c:v>-2.94</c:v>
                </c:pt>
                <c:pt idx="12481">
                  <c:v>-2.99</c:v>
                </c:pt>
                <c:pt idx="12482">
                  <c:v>-2.99</c:v>
                </c:pt>
                <c:pt idx="12483">
                  <c:v>-3.01</c:v>
                </c:pt>
                <c:pt idx="12484">
                  <c:v>-3.02</c:v>
                </c:pt>
                <c:pt idx="12485">
                  <c:v>-3.01</c:v>
                </c:pt>
                <c:pt idx="12486">
                  <c:v>-3.01</c:v>
                </c:pt>
                <c:pt idx="12487">
                  <c:v>-2.97</c:v>
                </c:pt>
                <c:pt idx="12488">
                  <c:v>-2.87</c:v>
                </c:pt>
                <c:pt idx="12489">
                  <c:v>-2.75</c:v>
                </c:pt>
                <c:pt idx="12490">
                  <c:v>-2.61</c:v>
                </c:pt>
                <c:pt idx="12491">
                  <c:v>-2.52</c:v>
                </c:pt>
                <c:pt idx="12492">
                  <c:v>-2.4500000000000002</c:v>
                </c:pt>
                <c:pt idx="12493">
                  <c:v>-2.41</c:v>
                </c:pt>
                <c:pt idx="12494">
                  <c:v>-2.38</c:v>
                </c:pt>
                <c:pt idx="12495">
                  <c:v>-2.37</c:v>
                </c:pt>
                <c:pt idx="12496">
                  <c:v>-2.39</c:v>
                </c:pt>
                <c:pt idx="12497">
                  <c:v>-2.41</c:v>
                </c:pt>
                <c:pt idx="12498">
                  <c:v>-2.48</c:v>
                </c:pt>
                <c:pt idx="12499">
                  <c:v>-2.5</c:v>
                </c:pt>
                <c:pt idx="12500">
                  <c:v>-2.56</c:v>
                </c:pt>
                <c:pt idx="12501">
                  <c:v>-2.58</c:v>
                </c:pt>
                <c:pt idx="12502">
                  <c:v>-2.62</c:v>
                </c:pt>
                <c:pt idx="12503">
                  <c:v>-2.65</c:v>
                </c:pt>
                <c:pt idx="12504">
                  <c:v>-2.64</c:v>
                </c:pt>
                <c:pt idx="12505">
                  <c:v>-2.66</c:v>
                </c:pt>
                <c:pt idx="12506">
                  <c:v>-2.68</c:v>
                </c:pt>
                <c:pt idx="12507">
                  <c:v>-2.66</c:v>
                </c:pt>
                <c:pt idx="12508">
                  <c:v>-2.6</c:v>
                </c:pt>
                <c:pt idx="12509">
                  <c:v>-2.5099999999999998</c:v>
                </c:pt>
                <c:pt idx="12510">
                  <c:v>-2.4300000000000002</c:v>
                </c:pt>
                <c:pt idx="12511">
                  <c:v>-2.38</c:v>
                </c:pt>
                <c:pt idx="12512">
                  <c:v>-2.2799999999999998</c:v>
                </c:pt>
                <c:pt idx="12513">
                  <c:v>-2.2000000000000002</c:v>
                </c:pt>
                <c:pt idx="12514">
                  <c:v>-2.15</c:v>
                </c:pt>
                <c:pt idx="12515">
                  <c:v>-2.06</c:v>
                </c:pt>
                <c:pt idx="12516">
                  <c:v>-1.94</c:v>
                </c:pt>
                <c:pt idx="12517">
                  <c:v>-1.81</c:v>
                </c:pt>
                <c:pt idx="12518">
                  <c:v>-1.72</c:v>
                </c:pt>
                <c:pt idx="12519">
                  <c:v>-1.66</c:v>
                </c:pt>
                <c:pt idx="12520">
                  <c:v>-1.59</c:v>
                </c:pt>
                <c:pt idx="12521">
                  <c:v>-1.53</c:v>
                </c:pt>
                <c:pt idx="12522">
                  <c:v>-1.47</c:v>
                </c:pt>
                <c:pt idx="12523">
                  <c:v>-1.47</c:v>
                </c:pt>
                <c:pt idx="12524">
                  <c:v>-1.41</c:v>
                </c:pt>
                <c:pt idx="12525">
                  <c:v>-1.44</c:v>
                </c:pt>
                <c:pt idx="12526">
                  <c:v>-1.57</c:v>
                </c:pt>
                <c:pt idx="12527">
                  <c:v>-1.74</c:v>
                </c:pt>
                <c:pt idx="12528">
                  <c:v>-1.88</c:v>
                </c:pt>
                <c:pt idx="12529">
                  <c:v>-1.99</c:v>
                </c:pt>
                <c:pt idx="12530">
                  <c:v>-2.1</c:v>
                </c:pt>
                <c:pt idx="12531">
                  <c:v>-2.19</c:v>
                </c:pt>
                <c:pt idx="12532">
                  <c:v>-2.2799999999999998</c:v>
                </c:pt>
                <c:pt idx="12533">
                  <c:v>-2.34</c:v>
                </c:pt>
                <c:pt idx="12534">
                  <c:v>-2.39</c:v>
                </c:pt>
                <c:pt idx="12535">
                  <c:v>-2.4300000000000002</c:v>
                </c:pt>
                <c:pt idx="12536">
                  <c:v>-2.4500000000000002</c:v>
                </c:pt>
                <c:pt idx="12537">
                  <c:v>-2.48</c:v>
                </c:pt>
                <c:pt idx="12538">
                  <c:v>-2.48</c:v>
                </c:pt>
                <c:pt idx="12539">
                  <c:v>-2.46</c:v>
                </c:pt>
                <c:pt idx="12540">
                  <c:v>-2.29</c:v>
                </c:pt>
                <c:pt idx="12541">
                  <c:v>-2.0699999999999998</c:v>
                </c:pt>
                <c:pt idx="12542">
                  <c:v>-1.86</c:v>
                </c:pt>
                <c:pt idx="12543">
                  <c:v>-1.7</c:v>
                </c:pt>
                <c:pt idx="12544">
                  <c:v>-1.59</c:v>
                </c:pt>
                <c:pt idx="12545">
                  <c:v>-1.6</c:v>
                </c:pt>
                <c:pt idx="12546">
                  <c:v>-1.67</c:v>
                </c:pt>
                <c:pt idx="12547">
                  <c:v>-1.73</c:v>
                </c:pt>
                <c:pt idx="12548">
                  <c:v>-1.83</c:v>
                </c:pt>
                <c:pt idx="12549">
                  <c:v>-1.93</c:v>
                </c:pt>
                <c:pt idx="12550">
                  <c:v>-1.99</c:v>
                </c:pt>
                <c:pt idx="12551">
                  <c:v>-2.08</c:v>
                </c:pt>
                <c:pt idx="12552">
                  <c:v>-2.13</c:v>
                </c:pt>
                <c:pt idx="12553">
                  <c:v>-2.1800000000000002</c:v>
                </c:pt>
                <c:pt idx="12554">
                  <c:v>-2.2200000000000002</c:v>
                </c:pt>
                <c:pt idx="12555">
                  <c:v>-2.25</c:v>
                </c:pt>
                <c:pt idx="12556">
                  <c:v>-2.2400000000000002</c:v>
                </c:pt>
                <c:pt idx="12557">
                  <c:v>-2.2599999999999998</c:v>
                </c:pt>
                <c:pt idx="12558">
                  <c:v>-2.27</c:v>
                </c:pt>
                <c:pt idx="12559">
                  <c:v>-2.2400000000000002</c:v>
                </c:pt>
                <c:pt idx="12560">
                  <c:v>-2.2599999999999998</c:v>
                </c:pt>
                <c:pt idx="12561">
                  <c:v>-2.2400000000000002</c:v>
                </c:pt>
                <c:pt idx="12562">
                  <c:v>-2.27</c:v>
                </c:pt>
                <c:pt idx="12563">
                  <c:v>-2.3199999999999998</c:v>
                </c:pt>
                <c:pt idx="12564">
                  <c:v>-2.35</c:v>
                </c:pt>
                <c:pt idx="12565">
                  <c:v>-2.37</c:v>
                </c:pt>
                <c:pt idx="12566">
                  <c:v>-2.4</c:v>
                </c:pt>
                <c:pt idx="12567">
                  <c:v>-2.35</c:v>
                </c:pt>
                <c:pt idx="12568">
                  <c:v>-2.2799999999999998</c:v>
                </c:pt>
                <c:pt idx="12569">
                  <c:v>-2.2400000000000002</c:v>
                </c:pt>
                <c:pt idx="12570">
                  <c:v>-2.2200000000000002</c:v>
                </c:pt>
                <c:pt idx="12571">
                  <c:v>-2.2599999999999998</c:v>
                </c:pt>
                <c:pt idx="12572">
                  <c:v>-2.2799999999999998</c:v>
                </c:pt>
                <c:pt idx="12573">
                  <c:v>-2.29</c:v>
                </c:pt>
                <c:pt idx="12574">
                  <c:v>-2.2599999999999998</c:v>
                </c:pt>
                <c:pt idx="12575">
                  <c:v>-2.2400000000000002</c:v>
                </c:pt>
                <c:pt idx="12576">
                  <c:v>-2.2200000000000002</c:v>
                </c:pt>
                <c:pt idx="12577">
                  <c:v>-2.17</c:v>
                </c:pt>
                <c:pt idx="12578">
                  <c:v>-2.1800000000000002</c:v>
                </c:pt>
                <c:pt idx="12579">
                  <c:v>-2.16</c:v>
                </c:pt>
                <c:pt idx="12580">
                  <c:v>-2.1</c:v>
                </c:pt>
                <c:pt idx="12581">
                  <c:v>-2.0499999999999998</c:v>
                </c:pt>
                <c:pt idx="12582">
                  <c:v>-2.0499999999999998</c:v>
                </c:pt>
                <c:pt idx="12583">
                  <c:v>-2.09</c:v>
                </c:pt>
                <c:pt idx="12584">
                  <c:v>-2.11</c:v>
                </c:pt>
                <c:pt idx="12585">
                  <c:v>-2.14</c:v>
                </c:pt>
                <c:pt idx="12586">
                  <c:v>-2.14</c:v>
                </c:pt>
                <c:pt idx="12587">
                  <c:v>-2.13</c:v>
                </c:pt>
                <c:pt idx="12588">
                  <c:v>-2.12</c:v>
                </c:pt>
                <c:pt idx="12589">
                  <c:v>-2.09</c:v>
                </c:pt>
                <c:pt idx="12590">
                  <c:v>-2.08</c:v>
                </c:pt>
                <c:pt idx="12591">
                  <c:v>-2.11</c:v>
                </c:pt>
                <c:pt idx="12592">
                  <c:v>-2.16</c:v>
                </c:pt>
                <c:pt idx="12593">
                  <c:v>-2.23</c:v>
                </c:pt>
                <c:pt idx="12594">
                  <c:v>-2.2599999999999998</c:v>
                </c:pt>
                <c:pt idx="12595">
                  <c:v>-2.33</c:v>
                </c:pt>
                <c:pt idx="12596">
                  <c:v>-2.39</c:v>
                </c:pt>
                <c:pt idx="12597">
                  <c:v>-2.4300000000000002</c:v>
                </c:pt>
                <c:pt idx="12598">
                  <c:v>-2.41</c:v>
                </c:pt>
                <c:pt idx="12599">
                  <c:v>-2.39</c:v>
                </c:pt>
                <c:pt idx="12600">
                  <c:v>-2.36</c:v>
                </c:pt>
                <c:pt idx="12601">
                  <c:v>-2.34</c:v>
                </c:pt>
                <c:pt idx="12602">
                  <c:v>-2.34</c:v>
                </c:pt>
                <c:pt idx="12603">
                  <c:v>-2.34</c:v>
                </c:pt>
                <c:pt idx="12604">
                  <c:v>-2.35</c:v>
                </c:pt>
                <c:pt idx="12605">
                  <c:v>-2.35</c:v>
                </c:pt>
                <c:pt idx="12606">
                  <c:v>-2.36</c:v>
                </c:pt>
                <c:pt idx="12607">
                  <c:v>-2.37</c:v>
                </c:pt>
                <c:pt idx="12608">
                  <c:v>-2.4300000000000002</c:v>
                </c:pt>
                <c:pt idx="12609">
                  <c:v>-2.5</c:v>
                </c:pt>
                <c:pt idx="12610">
                  <c:v>-2.52</c:v>
                </c:pt>
                <c:pt idx="12611">
                  <c:v>-2.56</c:v>
                </c:pt>
                <c:pt idx="12612">
                  <c:v>-2.63</c:v>
                </c:pt>
                <c:pt idx="12613">
                  <c:v>-2.68</c:v>
                </c:pt>
                <c:pt idx="12614">
                  <c:v>-2.72</c:v>
                </c:pt>
                <c:pt idx="12615">
                  <c:v>-2.74</c:v>
                </c:pt>
                <c:pt idx="12616">
                  <c:v>-2.78</c:v>
                </c:pt>
                <c:pt idx="12617">
                  <c:v>-2.78</c:v>
                </c:pt>
                <c:pt idx="12618">
                  <c:v>-2.82</c:v>
                </c:pt>
                <c:pt idx="12619">
                  <c:v>-2.85</c:v>
                </c:pt>
                <c:pt idx="12620">
                  <c:v>-2.87</c:v>
                </c:pt>
                <c:pt idx="12621">
                  <c:v>-2.92</c:v>
                </c:pt>
                <c:pt idx="12622">
                  <c:v>-2.93</c:v>
                </c:pt>
                <c:pt idx="12623">
                  <c:v>-2.97</c:v>
                </c:pt>
                <c:pt idx="12624">
                  <c:v>-2.99</c:v>
                </c:pt>
                <c:pt idx="12625">
                  <c:v>-3</c:v>
                </c:pt>
                <c:pt idx="12626">
                  <c:v>-3.01</c:v>
                </c:pt>
                <c:pt idx="12627">
                  <c:v>-3.02</c:v>
                </c:pt>
                <c:pt idx="12628">
                  <c:v>-3.06</c:v>
                </c:pt>
                <c:pt idx="12629">
                  <c:v>-3.06</c:v>
                </c:pt>
                <c:pt idx="12630">
                  <c:v>-3.1</c:v>
                </c:pt>
                <c:pt idx="12631">
                  <c:v>-3.12</c:v>
                </c:pt>
                <c:pt idx="12632">
                  <c:v>-3.16</c:v>
                </c:pt>
                <c:pt idx="12633">
                  <c:v>-3.18</c:v>
                </c:pt>
                <c:pt idx="12634">
                  <c:v>-3.2</c:v>
                </c:pt>
                <c:pt idx="12635">
                  <c:v>-3.23</c:v>
                </c:pt>
                <c:pt idx="12636">
                  <c:v>-3.24</c:v>
                </c:pt>
                <c:pt idx="12637">
                  <c:v>-3.24</c:v>
                </c:pt>
                <c:pt idx="12638">
                  <c:v>-3.25</c:v>
                </c:pt>
                <c:pt idx="12639">
                  <c:v>-3.24</c:v>
                </c:pt>
                <c:pt idx="12640">
                  <c:v>-3.24</c:v>
                </c:pt>
                <c:pt idx="12641">
                  <c:v>-3.26</c:v>
                </c:pt>
                <c:pt idx="12642">
                  <c:v>-3.29</c:v>
                </c:pt>
                <c:pt idx="12643">
                  <c:v>-3.32</c:v>
                </c:pt>
                <c:pt idx="12644">
                  <c:v>-3.31</c:v>
                </c:pt>
                <c:pt idx="12645">
                  <c:v>-3.34</c:v>
                </c:pt>
                <c:pt idx="12646">
                  <c:v>-3.37</c:v>
                </c:pt>
                <c:pt idx="12647">
                  <c:v>-3.4</c:v>
                </c:pt>
                <c:pt idx="12648">
                  <c:v>-3.42</c:v>
                </c:pt>
                <c:pt idx="12649">
                  <c:v>-3.46</c:v>
                </c:pt>
                <c:pt idx="12650">
                  <c:v>-3.49</c:v>
                </c:pt>
                <c:pt idx="12651">
                  <c:v>-3.53</c:v>
                </c:pt>
                <c:pt idx="12652">
                  <c:v>-3.51</c:v>
                </c:pt>
                <c:pt idx="12653">
                  <c:v>-3.43</c:v>
                </c:pt>
                <c:pt idx="12654">
                  <c:v>-3.32</c:v>
                </c:pt>
                <c:pt idx="12655">
                  <c:v>-3.19</c:v>
                </c:pt>
                <c:pt idx="12656">
                  <c:v>-2.93</c:v>
                </c:pt>
                <c:pt idx="12657">
                  <c:v>-2.65</c:v>
                </c:pt>
                <c:pt idx="12658">
                  <c:v>-2.39</c:v>
                </c:pt>
                <c:pt idx="12659">
                  <c:v>-2.23</c:v>
                </c:pt>
                <c:pt idx="12660">
                  <c:v>-2.0299999999999998</c:v>
                </c:pt>
                <c:pt idx="12661">
                  <c:v>-1.76</c:v>
                </c:pt>
                <c:pt idx="12662">
                  <c:v>-1.53</c:v>
                </c:pt>
                <c:pt idx="12663">
                  <c:v>-1.45</c:v>
                </c:pt>
                <c:pt idx="12664">
                  <c:v>-1.45</c:v>
                </c:pt>
                <c:pt idx="12665">
                  <c:v>-1.48</c:v>
                </c:pt>
                <c:pt idx="12666">
                  <c:v>-1.5</c:v>
                </c:pt>
                <c:pt idx="12667">
                  <c:v>-1.57</c:v>
                </c:pt>
                <c:pt idx="12668">
                  <c:v>-1.67</c:v>
                </c:pt>
                <c:pt idx="12669">
                  <c:v>-1.79</c:v>
                </c:pt>
                <c:pt idx="12670">
                  <c:v>-1.88</c:v>
                </c:pt>
                <c:pt idx="12671">
                  <c:v>-1.95</c:v>
                </c:pt>
                <c:pt idx="12672">
                  <c:v>-2.0099999999999998</c:v>
                </c:pt>
                <c:pt idx="12673">
                  <c:v>-2.06</c:v>
                </c:pt>
                <c:pt idx="12674">
                  <c:v>-2.0299999999999998</c:v>
                </c:pt>
                <c:pt idx="12675">
                  <c:v>-2</c:v>
                </c:pt>
                <c:pt idx="12676">
                  <c:v>-1.94</c:v>
                </c:pt>
                <c:pt idx="12677">
                  <c:v>-1.88</c:v>
                </c:pt>
                <c:pt idx="12678">
                  <c:v>-1.83</c:v>
                </c:pt>
                <c:pt idx="12679">
                  <c:v>-1.76</c:v>
                </c:pt>
                <c:pt idx="12680">
                  <c:v>-1.71</c:v>
                </c:pt>
                <c:pt idx="12681">
                  <c:v>-1.65</c:v>
                </c:pt>
                <c:pt idx="12682">
                  <c:v>-1.58</c:v>
                </c:pt>
                <c:pt idx="12683">
                  <c:v>-1.48</c:v>
                </c:pt>
                <c:pt idx="12684">
                  <c:v>-1.37</c:v>
                </c:pt>
                <c:pt idx="12685">
                  <c:v>-1.28</c:v>
                </c:pt>
                <c:pt idx="12686">
                  <c:v>-1.21</c:v>
                </c:pt>
                <c:pt idx="12687">
                  <c:v>-1.2</c:v>
                </c:pt>
                <c:pt idx="12688">
                  <c:v>-1.21</c:v>
                </c:pt>
                <c:pt idx="12689">
                  <c:v>-1.2</c:v>
                </c:pt>
                <c:pt idx="12690">
                  <c:v>-1.23</c:v>
                </c:pt>
                <c:pt idx="12691">
                  <c:v>-1.27</c:v>
                </c:pt>
                <c:pt idx="12692">
                  <c:v>-1.29</c:v>
                </c:pt>
                <c:pt idx="12693">
                  <c:v>-1.29</c:v>
                </c:pt>
                <c:pt idx="12694">
                  <c:v>-1.34</c:v>
                </c:pt>
                <c:pt idx="12695">
                  <c:v>-1.42</c:v>
                </c:pt>
                <c:pt idx="12696">
                  <c:v>-1.48</c:v>
                </c:pt>
                <c:pt idx="12697">
                  <c:v>-1.55</c:v>
                </c:pt>
                <c:pt idx="12698">
                  <c:v>-1.62</c:v>
                </c:pt>
                <c:pt idx="12699">
                  <c:v>-1.68</c:v>
                </c:pt>
                <c:pt idx="12700">
                  <c:v>-1.69</c:v>
                </c:pt>
                <c:pt idx="12701">
                  <c:v>-1.71</c:v>
                </c:pt>
                <c:pt idx="12702">
                  <c:v>-1.64</c:v>
                </c:pt>
                <c:pt idx="12703">
                  <c:v>-1.61</c:v>
                </c:pt>
                <c:pt idx="12704">
                  <c:v>-1.61</c:v>
                </c:pt>
                <c:pt idx="12705">
                  <c:v>-1.6</c:v>
                </c:pt>
                <c:pt idx="12706">
                  <c:v>-1.56</c:v>
                </c:pt>
                <c:pt idx="12707">
                  <c:v>-1.48</c:v>
                </c:pt>
                <c:pt idx="12708">
                  <c:v>-1.42</c:v>
                </c:pt>
                <c:pt idx="12709">
                  <c:v>-1.31</c:v>
                </c:pt>
                <c:pt idx="12710">
                  <c:v>-1.32</c:v>
                </c:pt>
                <c:pt idx="12711">
                  <c:v>-1.37</c:v>
                </c:pt>
                <c:pt idx="12712">
                  <c:v>-1.44</c:v>
                </c:pt>
                <c:pt idx="12713">
                  <c:v>-1.48</c:v>
                </c:pt>
                <c:pt idx="12714">
                  <c:v>-1.53</c:v>
                </c:pt>
                <c:pt idx="12715">
                  <c:v>-1.63</c:v>
                </c:pt>
                <c:pt idx="12716">
                  <c:v>-1.72</c:v>
                </c:pt>
                <c:pt idx="12717">
                  <c:v>-1.82</c:v>
                </c:pt>
                <c:pt idx="12718">
                  <c:v>-1.86</c:v>
                </c:pt>
                <c:pt idx="12719">
                  <c:v>-1.91</c:v>
                </c:pt>
                <c:pt idx="12720">
                  <c:v>-1.99</c:v>
                </c:pt>
                <c:pt idx="12721">
                  <c:v>-2.06</c:v>
                </c:pt>
                <c:pt idx="12722">
                  <c:v>-2.11</c:v>
                </c:pt>
                <c:pt idx="12723">
                  <c:v>-2.16</c:v>
                </c:pt>
                <c:pt idx="12724">
                  <c:v>-2.2000000000000002</c:v>
                </c:pt>
                <c:pt idx="12725">
                  <c:v>-2.2599999999999998</c:v>
                </c:pt>
                <c:pt idx="12726">
                  <c:v>-2.2999999999999998</c:v>
                </c:pt>
                <c:pt idx="12727">
                  <c:v>-2.29</c:v>
                </c:pt>
                <c:pt idx="12728">
                  <c:v>-2.2999999999999998</c:v>
                </c:pt>
                <c:pt idx="12729">
                  <c:v>-2.35</c:v>
                </c:pt>
                <c:pt idx="12730">
                  <c:v>-2.39</c:v>
                </c:pt>
                <c:pt idx="12731">
                  <c:v>-2.39</c:v>
                </c:pt>
                <c:pt idx="12732">
                  <c:v>-2.42</c:v>
                </c:pt>
                <c:pt idx="12733">
                  <c:v>-2.44</c:v>
                </c:pt>
                <c:pt idx="12734">
                  <c:v>-2.42</c:v>
                </c:pt>
                <c:pt idx="12735">
                  <c:v>-2.42</c:v>
                </c:pt>
                <c:pt idx="12736">
                  <c:v>-2.42</c:v>
                </c:pt>
                <c:pt idx="12737">
                  <c:v>-2.4</c:v>
                </c:pt>
                <c:pt idx="12738">
                  <c:v>-2.39</c:v>
                </c:pt>
                <c:pt idx="12739">
                  <c:v>-2.4</c:v>
                </c:pt>
                <c:pt idx="12740">
                  <c:v>-2.39</c:v>
                </c:pt>
                <c:pt idx="12741">
                  <c:v>-2.34</c:v>
                </c:pt>
                <c:pt idx="12742">
                  <c:v>-2.3199999999999998</c:v>
                </c:pt>
                <c:pt idx="12743">
                  <c:v>-2.2999999999999998</c:v>
                </c:pt>
                <c:pt idx="12744">
                  <c:v>-2.35</c:v>
                </c:pt>
                <c:pt idx="12745">
                  <c:v>-2.33</c:v>
                </c:pt>
                <c:pt idx="12746">
                  <c:v>-2.25</c:v>
                </c:pt>
                <c:pt idx="12747">
                  <c:v>-2.2400000000000002</c:v>
                </c:pt>
                <c:pt idx="12748">
                  <c:v>-2.2999999999999998</c:v>
                </c:pt>
                <c:pt idx="12749">
                  <c:v>-2.3199999999999998</c:v>
                </c:pt>
                <c:pt idx="12750">
                  <c:v>-2.31</c:v>
                </c:pt>
                <c:pt idx="12751">
                  <c:v>-2.33</c:v>
                </c:pt>
                <c:pt idx="12752">
                  <c:v>-2.34</c:v>
                </c:pt>
                <c:pt idx="12753">
                  <c:v>-2.37</c:v>
                </c:pt>
                <c:pt idx="12754">
                  <c:v>-2.42</c:v>
                </c:pt>
                <c:pt idx="12755">
                  <c:v>-2.4300000000000002</c:v>
                </c:pt>
                <c:pt idx="12756">
                  <c:v>-2.4500000000000002</c:v>
                </c:pt>
                <c:pt idx="12757">
                  <c:v>-2.48</c:v>
                </c:pt>
                <c:pt idx="12758">
                  <c:v>-2.4700000000000002</c:v>
                </c:pt>
                <c:pt idx="12759">
                  <c:v>-2.48</c:v>
                </c:pt>
                <c:pt idx="12760">
                  <c:v>-2.4700000000000002</c:v>
                </c:pt>
                <c:pt idx="12761">
                  <c:v>-2.46</c:v>
                </c:pt>
                <c:pt idx="12762">
                  <c:v>-2.46</c:v>
                </c:pt>
                <c:pt idx="12763">
                  <c:v>-2.48</c:v>
                </c:pt>
                <c:pt idx="12764">
                  <c:v>-2.5099999999999998</c:v>
                </c:pt>
                <c:pt idx="12765">
                  <c:v>-2.56</c:v>
                </c:pt>
                <c:pt idx="12766">
                  <c:v>-2.61</c:v>
                </c:pt>
                <c:pt idx="12767">
                  <c:v>-2.65</c:v>
                </c:pt>
                <c:pt idx="12768">
                  <c:v>-2.73</c:v>
                </c:pt>
                <c:pt idx="12769">
                  <c:v>-2.76</c:v>
                </c:pt>
                <c:pt idx="12770">
                  <c:v>-2.8</c:v>
                </c:pt>
                <c:pt idx="12771">
                  <c:v>-2.86</c:v>
                </c:pt>
                <c:pt idx="12772">
                  <c:v>-2.91</c:v>
                </c:pt>
                <c:pt idx="12773">
                  <c:v>-2.95</c:v>
                </c:pt>
                <c:pt idx="12774">
                  <c:v>-2.98</c:v>
                </c:pt>
                <c:pt idx="12775">
                  <c:v>-3.02</c:v>
                </c:pt>
                <c:pt idx="12776">
                  <c:v>-3</c:v>
                </c:pt>
                <c:pt idx="12777">
                  <c:v>-2.97</c:v>
                </c:pt>
                <c:pt idx="12778">
                  <c:v>-2.93</c:v>
                </c:pt>
                <c:pt idx="12779">
                  <c:v>-2.91</c:v>
                </c:pt>
                <c:pt idx="12780">
                  <c:v>-2.88</c:v>
                </c:pt>
                <c:pt idx="12781">
                  <c:v>-2.84</c:v>
                </c:pt>
                <c:pt idx="12782">
                  <c:v>-2.66</c:v>
                </c:pt>
                <c:pt idx="12783">
                  <c:v>-2.41</c:v>
                </c:pt>
                <c:pt idx="12784">
                  <c:v>-2.25</c:v>
                </c:pt>
                <c:pt idx="12785">
                  <c:v>-2.0699999999999998</c:v>
                </c:pt>
                <c:pt idx="12786">
                  <c:v>-1.95</c:v>
                </c:pt>
                <c:pt idx="12787">
                  <c:v>-1.76</c:v>
                </c:pt>
                <c:pt idx="12788">
                  <c:v>-1.58</c:v>
                </c:pt>
                <c:pt idx="12789">
                  <c:v>-1.42</c:v>
                </c:pt>
                <c:pt idx="12790">
                  <c:v>-1.23</c:v>
                </c:pt>
                <c:pt idx="12791">
                  <c:v>-1.04</c:v>
                </c:pt>
                <c:pt idx="12792">
                  <c:v>-0.95</c:v>
                </c:pt>
                <c:pt idx="12793">
                  <c:v>-1.01</c:v>
                </c:pt>
                <c:pt idx="12794">
                  <c:v>-1.21</c:v>
                </c:pt>
                <c:pt idx="12795">
                  <c:v>-1.41</c:v>
                </c:pt>
                <c:pt idx="12796">
                  <c:v>-1.62</c:v>
                </c:pt>
                <c:pt idx="12797">
                  <c:v>-1.76</c:v>
                </c:pt>
                <c:pt idx="12798">
                  <c:v>-1.89</c:v>
                </c:pt>
                <c:pt idx="12799">
                  <c:v>-2.0099999999999998</c:v>
                </c:pt>
                <c:pt idx="12800">
                  <c:v>-2.1</c:v>
                </c:pt>
                <c:pt idx="12801">
                  <c:v>-2.1800000000000002</c:v>
                </c:pt>
                <c:pt idx="12802">
                  <c:v>-2.2599999999999998</c:v>
                </c:pt>
                <c:pt idx="12803">
                  <c:v>-2.2999999999999998</c:v>
                </c:pt>
                <c:pt idx="12804">
                  <c:v>-2.36</c:v>
                </c:pt>
                <c:pt idx="12805">
                  <c:v>-2.39</c:v>
                </c:pt>
                <c:pt idx="12806">
                  <c:v>-2.4</c:v>
                </c:pt>
                <c:pt idx="12807">
                  <c:v>-2.39</c:v>
                </c:pt>
                <c:pt idx="12808">
                  <c:v>-2.37</c:v>
                </c:pt>
                <c:pt idx="12809">
                  <c:v>-2.3199999999999998</c:v>
                </c:pt>
                <c:pt idx="12810">
                  <c:v>-2.25</c:v>
                </c:pt>
                <c:pt idx="12811">
                  <c:v>-2.2200000000000002</c:v>
                </c:pt>
                <c:pt idx="12812">
                  <c:v>-2.1800000000000002</c:v>
                </c:pt>
                <c:pt idx="12813">
                  <c:v>-2.17</c:v>
                </c:pt>
                <c:pt idx="12814">
                  <c:v>-2.16</c:v>
                </c:pt>
                <c:pt idx="12815">
                  <c:v>-2.2000000000000002</c:v>
                </c:pt>
                <c:pt idx="12816">
                  <c:v>-2.19</c:v>
                </c:pt>
                <c:pt idx="12817">
                  <c:v>-2.2200000000000002</c:v>
                </c:pt>
                <c:pt idx="12818">
                  <c:v>-2.23</c:v>
                </c:pt>
                <c:pt idx="12819">
                  <c:v>-2.23</c:v>
                </c:pt>
                <c:pt idx="12820">
                  <c:v>-2.2400000000000002</c:v>
                </c:pt>
                <c:pt idx="12821">
                  <c:v>-2.2400000000000002</c:v>
                </c:pt>
                <c:pt idx="12822">
                  <c:v>-2.2999999999999998</c:v>
                </c:pt>
                <c:pt idx="12823">
                  <c:v>-2.33</c:v>
                </c:pt>
                <c:pt idx="12824">
                  <c:v>-2.38</c:v>
                </c:pt>
                <c:pt idx="12825">
                  <c:v>-2.4300000000000002</c:v>
                </c:pt>
                <c:pt idx="12826">
                  <c:v>-2.4700000000000002</c:v>
                </c:pt>
                <c:pt idx="12827">
                  <c:v>-2.52</c:v>
                </c:pt>
                <c:pt idx="12828">
                  <c:v>-2.54</c:v>
                </c:pt>
                <c:pt idx="12829">
                  <c:v>-2.5499999999999998</c:v>
                </c:pt>
                <c:pt idx="12830">
                  <c:v>-2.5499999999999998</c:v>
                </c:pt>
                <c:pt idx="12831">
                  <c:v>-2.5499999999999998</c:v>
                </c:pt>
                <c:pt idx="12832">
                  <c:v>-2.54</c:v>
                </c:pt>
                <c:pt idx="12833">
                  <c:v>-2.5099999999999998</c:v>
                </c:pt>
                <c:pt idx="12834">
                  <c:v>-2.52</c:v>
                </c:pt>
                <c:pt idx="12835">
                  <c:v>-2.57</c:v>
                </c:pt>
                <c:pt idx="12836">
                  <c:v>-2.6</c:v>
                </c:pt>
                <c:pt idx="12837">
                  <c:v>-2.65</c:v>
                </c:pt>
                <c:pt idx="12838">
                  <c:v>-2.68</c:v>
                </c:pt>
                <c:pt idx="12839">
                  <c:v>-2.72</c:v>
                </c:pt>
                <c:pt idx="12840">
                  <c:v>-2.7</c:v>
                </c:pt>
                <c:pt idx="12841">
                  <c:v>-2.73</c:v>
                </c:pt>
                <c:pt idx="12842">
                  <c:v>-2.75</c:v>
                </c:pt>
                <c:pt idx="12843">
                  <c:v>-2.77</c:v>
                </c:pt>
                <c:pt idx="12844">
                  <c:v>-2.76</c:v>
                </c:pt>
                <c:pt idx="12845">
                  <c:v>-2.76</c:v>
                </c:pt>
                <c:pt idx="12846">
                  <c:v>-2.78</c:v>
                </c:pt>
                <c:pt idx="12847">
                  <c:v>-2.78</c:v>
                </c:pt>
                <c:pt idx="12848">
                  <c:v>-2.79</c:v>
                </c:pt>
                <c:pt idx="12849">
                  <c:v>-2.79</c:v>
                </c:pt>
                <c:pt idx="12850">
                  <c:v>-2.79</c:v>
                </c:pt>
                <c:pt idx="12851">
                  <c:v>-2.8</c:v>
                </c:pt>
                <c:pt idx="12852">
                  <c:v>-2.8</c:v>
                </c:pt>
                <c:pt idx="12853">
                  <c:v>-2.8</c:v>
                </c:pt>
                <c:pt idx="12854">
                  <c:v>-2.79</c:v>
                </c:pt>
                <c:pt idx="12855">
                  <c:v>-2.72</c:v>
                </c:pt>
                <c:pt idx="12856">
                  <c:v>-2.68</c:v>
                </c:pt>
                <c:pt idx="12857">
                  <c:v>-2.65</c:v>
                </c:pt>
                <c:pt idx="12858">
                  <c:v>-2.59</c:v>
                </c:pt>
                <c:pt idx="12859">
                  <c:v>-2.54</c:v>
                </c:pt>
                <c:pt idx="12860">
                  <c:v>-2.5099999999999998</c:v>
                </c:pt>
                <c:pt idx="12861">
                  <c:v>-2.4700000000000002</c:v>
                </c:pt>
                <c:pt idx="12862">
                  <c:v>-2.42</c:v>
                </c:pt>
                <c:pt idx="12863">
                  <c:v>-2.3199999999999998</c:v>
                </c:pt>
                <c:pt idx="12864">
                  <c:v>-2.2400000000000002</c:v>
                </c:pt>
                <c:pt idx="12865">
                  <c:v>-2.29</c:v>
                </c:pt>
                <c:pt idx="12866">
                  <c:v>-2.36</c:v>
                </c:pt>
                <c:pt idx="12867">
                  <c:v>-2.4300000000000002</c:v>
                </c:pt>
                <c:pt idx="12868">
                  <c:v>-2.41</c:v>
                </c:pt>
                <c:pt idx="12869">
                  <c:v>-2.4</c:v>
                </c:pt>
                <c:pt idx="12870">
                  <c:v>-2.4</c:v>
                </c:pt>
                <c:pt idx="12871">
                  <c:v>-2.39</c:v>
                </c:pt>
                <c:pt idx="12872">
                  <c:v>-2.37</c:v>
                </c:pt>
                <c:pt idx="12873">
                  <c:v>-2.41</c:v>
                </c:pt>
                <c:pt idx="12874">
                  <c:v>-2.39</c:v>
                </c:pt>
                <c:pt idx="12875">
                  <c:v>-2.36</c:v>
                </c:pt>
                <c:pt idx="12876">
                  <c:v>-2.31</c:v>
                </c:pt>
                <c:pt idx="12877">
                  <c:v>-2.29</c:v>
                </c:pt>
                <c:pt idx="12878">
                  <c:v>-2.2200000000000002</c:v>
                </c:pt>
                <c:pt idx="12879">
                  <c:v>-2.16</c:v>
                </c:pt>
                <c:pt idx="12880">
                  <c:v>-2.0099999999999998</c:v>
                </c:pt>
                <c:pt idx="12881">
                  <c:v>-1.89</c:v>
                </c:pt>
                <c:pt idx="12882">
                  <c:v>-1.81</c:v>
                </c:pt>
                <c:pt idx="12883">
                  <c:v>-1.75</c:v>
                </c:pt>
                <c:pt idx="12884">
                  <c:v>-1.72</c:v>
                </c:pt>
                <c:pt idx="12885">
                  <c:v>-1.67</c:v>
                </c:pt>
                <c:pt idx="12886">
                  <c:v>-1.62</c:v>
                </c:pt>
                <c:pt idx="12887">
                  <c:v>-1.57</c:v>
                </c:pt>
                <c:pt idx="12888">
                  <c:v>-1.51</c:v>
                </c:pt>
                <c:pt idx="12889">
                  <c:v>-1.55</c:v>
                </c:pt>
                <c:pt idx="12890">
                  <c:v>-1.64</c:v>
                </c:pt>
                <c:pt idx="12891">
                  <c:v>-1.72</c:v>
                </c:pt>
                <c:pt idx="12892">
                  <c:v>-1.75</c:v>
                </c:pt>
                <c:pt idx="12893">
                  <c:v>-1.68</c:v>
                </c:pt>
                <c:pt idx="12894">
                  <c:v>-1.59</c:v>
                </c:pt>
                <c:pt idx="12895">
                  <c:v>-1.54</c:v>
                </c:pt>
                <c:pt idx="12896">
                  <c:v>-1.57</c:v>
                </c:pt>
                <c:pt idx="12897">
                  <c:v>-1.61</c:v>
                </c:pt>
                <c:pt idx="12898">
                  <c:v>-1.58</c:v>
                </c:pt>
                <c:pt idx="12899">
                  <c:v>-1.5</c:v>
                </c:pt>
                <c:pt idx="12900">
                  <c:v>-1.39</c:v>
                </c:pt>
                <c:pt idx="12901">
                  <c:v>-1.26</c:v>
                </c:pt>
                <c:pt idx="12902">
                  <c:v>-1.1100000000000001</c:v>
                </c:pt>
                <c:pt idx="12903">
                  <c:v>-0.93</c:v>
                </c:pt>
                <c:pt idx="12904">
                  <c:v>-0.79</c:v>
                </c:pt>
                <c:pt idx="12905">
                  <c:v>-0.8</c:v>
                </c:pt>
                <c:pt idx="12906">
                  <c:v>-0.85</c:v>
                </c:pt>
                <c:pt idx="12907">
                  <c:v>-1.02</c:v>
                </c:pt>
                <c:pt idx="12908">
                  <c:v>-1.18</c:v>
                </c:pt>
                <c:pt idx="12909">
                  <c:v>-1.28</c:v>
                </c:pt>
                <c:pt idx="12910">
                  <c:v>-1.31</c:v>
                </c:pt>
                <c:pt idx="12911">
                  <c:v>-1.48</c:v>
                </c:pt>
                <c:pt idx="12912">
                  <c:v>-1.61</c:v>
                </c:pt>
                <c:pt idx="12913">
                  <c:v>-1.75</c:v>
                </c:pt>
                <c:pt idx="12914">
                  <c:v>-1.84</c:v>
                </c:pt>
                <c:pt idx="12915">
                  <c:v>-1.89</c:v>
                </c:pt>
                <c:pt idx="12916">
                  <c:v>-1.91</c:v>
                </c:pt>
                <c:pt idx="12917">
                  <c:v>-1.94</c:v>
                </c:pt>
                <c:pt idx="12918">
                  <c:v>-1.94</c:v>
                </c:pt>
                <c:pt idx="12919">
                  <c:v>-1.96</c:v>
                </c:pt>
                <c:pt idx="12920">
                  <c:v>-1.93</c:v>
                </c:pt>
                <c:pt idx="12921">
                  <c:v>-1.92</c:v>
                </c:pt>
                <c:pt idx="12922">
                  <c:v>-1.91</c:v>
                </c:pt>
                <c:pt idx="12923">
                  <c:v>-1.94</c:v>
                </c:pt>
                <c:pt idx="12924">
                  <c:v>-1.99</c:v>
                </c:pt>
                <c:pt idx="12925">
                  <c:v>-2.0499999999999998</c:v>
                </c:pt>
                <c:pt idx="12926">
                  <c:v>-2.12</c:v>
                </c:pt>
                <c:pt idx="12927">
                  <c:v>-2.19</c:v>
                </c:pt>
                <c:pt idx="12928">
                  <c:v>-2.25</c:v>
                </c:pt>
                <c:pt idx="12929">
                  <c:v>-2.2999999999999998</c:v>
                </c:pt>
                <c:pt idx="12930">
                  <c:v>-2.31</c:v>
                </c:pt>
                <c:pt idx="12931">
                  <c:v>-2.33</c:v>
                </c:pt>
                <c:pt idx="12932">
                  <c:v>-2.35</c:v>
                </c:pt>
                <c:pt idx="12933">
                  <c:v>-2.35</c:v>
                </c:pt>
                <c:pt idx="12934">
                  <c:v>-2.36</c:v>
                </c:pt>
                <c:pt idx="12935">
                  <c:v>-2.35</c:v>
                </c:pt>
                <c:pt idx="12936">
                  <c:v>-2.34</c:v>
                </c:pt>
                <c:pt idx="12937">
                  <c:v>-2.34</c:v>
                </c:pt>
                <c:pt idx="12938">
                  <c:v>-2.38</c:v>
                </c:pt>
                <c:pt idx="12939">
                  <c:v>-2.41</c:v>
                </c:pt>
                <c:pt idx="12940">
                  <c:v>-2.4500000000000002</c:v>
                </c:pt>
                <c:pt idx="12941">
                  <c:v>-2.48</c:v>
                </c:pt>
                <c:pt idx="12942">
                  <c:v>-2.48</c:v>
                </c:pt>
                <c:pt idx="12943">
                  <c:v>-2.4900000000000002</c:v>
                </c:pt>
                <c:pt idx="12944">
                  <c:v>-2.4900000000000002</c:v>
                </c:pt>
                <c:pt idx="12945">
                  <c:v>-2.5099999999999998</c:v>
                </c:pt>
                <c:pt idx="12946">
                  <c:v>-2.5099999999999998</c:v>
                </c:pt>
                <c:pt idx="12947">
                  <c:v>-2.54</c:v>
                </c:pt>
                <c:pt idx="12948">
                  <c:v>-2.5499999999999998</c:v>
                </c:pt>
                <c:pt idx="12949">
                  <c:v>-2.58</c:v>
                </c:pt>
                <c:pt idx="12950">
                  <c:v>-2.6</c:v>
                </c:pt>
                <c:pt idx="12951">
                  <c:v>-2.62</c:v>
                </c:pt>
                <c:pt idx="12952">
                  <c:v>-2.67</c:v>
                </c:pt>
                <c:pt idx="12953">
                  <c:v>-2.69</c:v>
                </c:pt>
                <c:pt idx="12954">
                  <c:v>-2.7</c:v>
                </c:pt>
                <c:pt idx="12955">
                  <c:v>-2.72</c:v>
                </c:pt>
                <c:pt idx="12956">
                  <c:v>-2.73</c:v>
                </c:pt>
                <c:pt idx="12957">
                  <c:v>-2.72</c:v>
                </c:pt>
                <c:pt idx="12958">
                  <c:v>-2.73</c:v>
                </c:pt>
                <c:pt idx="12959">
                  <c:v>-2.75</c:v>
                </c:pt>
                <c:pt idx="12960">
                  <c:v>-2.71</c:v>
                </c:pt>
                <c:pt idx="12961">
                  <c:v>-2.7</c:v>
                </c:pt>
                <c:pt idx="12962">
                  <c:v>-2.68</c:v>
                </c:pt>
                <c:pt idx="12963">
                  <c:v>-2.62</c:v>
                </c:pt>
                <c:pt idx="12964">
                  <c:v>-2.56</c:v>
                </c:pt>
                <c:pt idx="12965">
                  <c:v>-2.4700000000000002</c:v>
                </c:pt>
                <c:pt idx="12966">
                  <c:v>-2.38</c:v>
                </c:pt>
                <c:pt idx="12967">
                  <c:v>-2.34</c:v>
                </c:pt>
                <c:pt idx="12968">
                  <c:v>-2.27</c:v>
                </c:pt>
                <c:pt idx="12969">
                  <c:v>-2.21</c:v>
                </c:pt>
                <c:pt idx="12970">
                  <c:v>-2.16</c:v>
                </c:pt>
                <c:pt idx="12971">
                  <c:v>-2.08</c:v>
                </c:pt>
                <c:pt idx="12972">
                  <c:v>-2.04</c:v>
                </c:pt>
                <c:pt idx="12973">
                  <c:v>-2.0099999999999998</c:v>
                </c:pt>
                <c:pt idx="12974">
                  <c:v>-2</c:v>
                </c:pt>
                <c:pt idx="12975">
                  <c:v>-2.0299999999999998</c:v>
                </c:pt>
                <c:pt idx="12976">
                  <c:v>-2.04</c:v>
                </c:pt>
                <c:pt idx="12977">
                  <c:v>-2.0099999999999998</c:v>
                </c:pt>
                <c:pt idx="12978">
                  <c:v>-2.0099999999999998</c:v>
                </c:pt>
                <c:pt idx="12979">
                  <c:v>-2.0299999999999998</c:v>
                </c:pt>
                <c:pt idx="12980">
                  <c:v>-2.0299999999999998</c:v>
                </c:pt>
                <c:pt idx="12981">
                  <c:v>-2</c:v>
                </c:pt>
                <c:pt idx="12982">
                  <c:v>-1.93</c:v>
                </c:pt>
                <c:pt idx="12983">
                  <c:v>-1.96</c:v>
                </c:pt>
                <c:pt idx="12984">
                  <c:v>-2.04</c:v>
                </c:pt>
                <c:pt idx="12985">
                  <c:v>-2.1</c:v>
                </c:pt>
                <c:pt idx="12986">
                  <c:v>-2.16</c:v>
                </c:pt>
                <c:pt idx="12987">
                  <c:v>-2.2200000000000002</c:v>
                </c:pt>
                <c:pt idx="12988">
                  <c:v>-2.2799999999999998</c:v>
                </c:pt>
                <c:pt idx="12989">
                  <c:v>-2.33</c:v>
                </c:pt>
                <c:pt idx="12990">
                  <c:v>-2.38</c:v>
                </c:pt>
                <c:pt idx="12991">
                  <c:v>-2.44</c:v>
                </c:pt>
                <c:pt idx="12992">
                  <c:v>-2.4900000000000002</c:v>
                </c:pt>
                <c:pt idx="12993">
                  <c:v>-2.52</c:v>
                </c:pt>
                <c:pt idx="12994">
                  <c:v>-2.5299999999999998</c:v>
                </c:pt>
                <c:pt idx="12995">
                  <c:v>-2.57</c:v>
                </c:pt>
                <c:pt idx="12996">
                  <c:v>-2.59</c:v>
                </c:pt>
                <c:pt idx="12997">
                  <c:v>-2.64</c:v>
                </c:pt>
                <c:pt idx="12998">
                  <c:v>-2.67</c:v>
                </c:pt>
                <c:pt idx="12999">
                  <c:v>-2.7</c:v>
                </c:pt>
                <c:pt idx="13000">
                  <c:v>-2.74</c:v>
                </c:pt>
                <c:pt idx="13001">
                  <c:v>-2.77</c:v>
                </c:pt>
                <c:pt idx="13002">
                  <c:v>-2.8</c:v>
                </c:pt>
                <c:pt idx="13003">
                  <c:v>-2.82</c:v>
                </c:pt>
                <c:pt idx="13004">
                  <c:v>-2.83</c:v>
                </c:pt>
                <c:pt idx="13005">
                  <c:v>-2.87</c:v>
                </c:pt>
                <c:pt idx="13006">
                  <c:v>-2.91</c:v>
                </c:pt>
                <c:pt idx="13007">
                  <c:v>-2.93</c:v>
                </c:pt>
                <c:pt idx="13008">
                  <c:v>-2.97</c:v>
                </c:pt>
                <c:pt idx="13009">
                  <c:v>-3</c:v>
                </c:pt>
                <c:pt idx="13010">
                  <c:v>-3.04</c:v>
                </c:pt>
                <c:pt idx="13011">
                  <c:v>-3.06</c:v>
                </c:pt>
                <c:pt idx="13012">
                  <c:v>-3.1</c:v>
                </c:pt>
                <c:pt idx="13013">
                  <c:v>-3.12</c:v>
                </c:pt>
                <c:pt idx="13014">
                  <c:v>-3.14</c:v>
                </c:pt>
                <c:pt idx="13015">
                  <c:v>-3.17</c:v>
                </c:pt>
                <c:pt idx="13016">
                  <c:v>-3.17</c:v>
                </c:pt>
                <c:pt idx="13017">
                  <c:v>-3.17</c:v>
                </c:pt>
                <c:pt idx="13018">
                  <c:v>-3.13</c:v>
                </c:pt>
                <c:pt idx="13019">
                  <c:v>-3.11</c:v>
                </c:pt>
                <c:pt idx="13020">
                  <c:v>-3.09</c:v>
                </c:pt>
                <c:pt idx="13021">
                  <c:v>-3.04</c:v>
                </c:pt>
                <c:pt idx="13022">
                  <c:v>-3.01</c:v>
                </c:pt>
                <c:pt idx="13023">
                  <c:v>-2.97</c:v>
                </c:pt>
                <c:pt idx="13024">
                  <c:v>-2.93</c:v>
                </c:pt>
                <c:pt idx="13025">
                  <c:v>-2.92</c:v>
                </c:pt>
                <c:pt idx="13026">
                  <c:v>-2.9</c:v>
                </c:pt>
                <c:pt idx="13027">
                  <c:v>-2.9</c:v>
                </c:pt>
                <c:pt idx="13028">
                  <c:v>-2.89</c:v>
                </c:pt>
                <c:pt idx="13029">
                  <c:v>-2.87</c:v>
                </c:pt>
                <c:pt idx="13030">
                  <c:v>-2.86</c:v>
                </c:pt>
                <c:pt idx="13031">
                  <c:v>-2.87</c:v>
                </c:pt>
                <c:pt idx="13032">
                  <c:v>-2.9</c:v>
                </c:pt>
                <c:pt idx="13033">
                  <c:v>-2.93</c:v>
                </c:pt>
                <c:pt idx="13034">
                  <c:v>-2.93</c:v>
                </c:pt>
                <c:pt idx="13035">
                  <c:v>-2.97</c:v>
                </c:pt>
                <c:pt idx="13036">
                  <c:v>-3</c:v>
                </c:pt>
                <c:pt idx="13037">
                  <c:v>-3.04</c:v>
                </c:pt>
                <c:pt idx="13038">
                  <c:v>-3.04</c:v>
                </c:pt>
                <c:pt idx="13039">
                  <c:v>-3.04</c:v>
                </c:pt>
                <c:pt idx="13040">
                  <c:v>-3.08</c:v>
                </c:pt>
                <c:pt idx="13041">
                  <c:v>-3.09</c:v>
                </c:pt>
                <c:pt idx="13042">
                  <c:v>-3.12</c:v>
                </c:pt>
                <c:pt idx="13043">
                  <c:v>-3.15</c:v>
                </c:pt>
                <c:pt idx="13044">
                  <c:v>-3.18</c:v>
                </c:pt>
                <c:pt idx="13045">
                  <c:v>-3.19</c:v>
                </c:pt>
                <c:pt idx="13046">
                  <c:v>-3.2</c:v>
                </c:pt>
                <c:pt idx="13047">
                  <c:v>-3.25</c:v>
                </c:pt>
                <c:pt idx="13048">
                  <c:v>-3.25</c:v>
                </c:pt>
                <c:pt idx="13049">
                  <c:v>-3.29</c:v>
                </c:pt>
                <c:pt idx="13050">
                  <c:v>-3.3</c:v>
                </c:pt>
                <c:pt idx="13051">
                  <c:v>-3.28</c:v>
                </c:pt>
                <c:pt idx="13052">
                  <c:v>-3.28</c:v>
                </c:pt>
                <c:pt idx="13053">
                  <c:v>-3.28</c:v>
                </c:pt>
                <c:pt idx="13054">
                  <c:v>-3.26</c:v>
                </c:pt>
                <c:pt idx="13055">
                  <c:v>-3.29</c:v>
                </c:pt>
                <c:pt idx="13056">
                  <c:v>-3.28</c:v>
                </c:pt>
                <c:pt idx="13057">
                  <c:v>-3.3</c:v>
                </c:pt>
                <c:pt idx="13058">
                  <c:v>-3.29</c:v>
                </c:pt>
                <c:pt idx="13059">
                  <c:v>-3.26</c:v>
                </c:pt>
                <c:pt idx="13060">
                  <c:v>-3.21</c:v>
                </c:pt>
                <c:pt idx="13061">
                  <c:v>-3.2</c:v>
                </c:pt>
                <c:pt idx="13062">
                  <c:v>-3.17</c:v>
                </c:pt>
                <c:pt idx="13063">
                  <c:v>-3.13</c:v>
                </c:pt>
                <c:pt idx="13064">
                  <c:v>-3.07</c:v>
                </c:pt>
                <c:pt idx="13065">
                  <c:v>-3.03</c:v>
                </c:pt>
                <c:pt idx="13066">
                  <c:v>-3.02</c:v>
                </c:pt>
                <c:pt idx="13067">
                  <c:v>-2.96</c:v>
                </c:pt>
                <c:pt idx="13068">
                  <c:v>-2.95</c:v>
                </c:pt>
                <c:pt idx="13069">
                  <c:v>-2.91</c:v>
                </c:pt>
                <c:pt idx="13070">
                  <c:v>-2.88</c:v>
                </c:pt>
                <c:pt idx="13071">
                  <c:v>-2.87</c:v>
                </c:pt>
                <c:pt idx="13072">
                  <c:v>-2.83</c:v>
                </c:pt>
                <c:pt idx="13073">
                  <c:v>-2.83</c:v>
                </c:pt>
                <c:pt idx="13074">
                  <c:v>-2.81</c:v>
                </c:pt>
                <c:pt idx="13075">
                  <c:v>-2.78</c:v>
                </c:pt>
                <c:pt idx="13076">
                  <c:v>-2.72</c:v>
                </c:pt>
                <c:pt idx="13077">
                  <c:v>-2.65</c:v>
                </c:pt>
                <c:pt idx="13078">
                  <c:v>-2.57</c:v>
                </c:pt>
                <c:pt idx="13079">
                  <c:v>-2.46</c:v>
                </c:pt>
                <c:pt idx="13080">
                  <c:v>-2.38</c:v>
                </c:pt>
                <c:pt idx="13081">
                  <c:v>-2.2999999999999998</c:v>
                </c:pt>
                <c:pt idx="13082">
                  <c:v>-2.29</c:v>
                </c:pt>
                <c:pt idx="13083">
                  <c:v>-2.37</c:v>
                </c:pt>
                <c:pt idx="13084">
                  <c:v>-2.42</c:v>
                </c:pt>
                <c:pt idx="13085">
                  <c:v>-2.36</c:v>
                </c:pt>
                <c:pt idx="13086">
                  <c:v>-2.19</c:v>
                </c:pt>
                <c:pt idx="13087">
                  <c:v>-2.0099999999999998</c:v>
                </c:pt>
                <c:pt idx="13088">
                  <c:v>-1.85</c:v>
                </c:pt>
                <c:pt idx="13089">
                  <c:v>-1.73</c:v>
                </c:pt>
                <c:pt idx="13090">
                  <c:v>-1.6</c:v>
                </c:pt>
                <c:pt idx="13091">
                  <c:v>-1.51</c:v>
                </c:pt>
                <c:pt idx="13092">
                  <c:v>-1.47</c:v>
                </c:pt>
                <c:pt idx="13093">
                  <c:v>-1.49</c:v>
                </c:pt>
                <c:pt idx="13094">
                  <c:v>-1.54</c:v>
                </c:pt>
                <c:pt idx="13095">
                  <c:v>-1.56</c:v>
                </c:pt>
                <c:pt idx="13096">
                  <c:v>-1.59</c:v>
                </c:pt>
                <c:pt idx="13097">
                  <c:v>-1.58</c:v>
                </c:pt>
                <c:pt idx="13098">
                  <c:v>-1.57</c:v>
                </c:pt>
                <c:pt idx="13099">
                  <c:v>-1.53</c:v>
                </c:pt>
                <c:pt idx="13100">
                  <c:v>-1.49</c:v>
                </c:pt>
                <c:pt idx="13101">
                  <c:v>-1.4</c:v>
                </c:pt>
                <c:pt idx="13102">
                  <c:v>-1.32</c:v>
                </c:pt>
                <c:pt idx="13103">
                  <c:v>-1.36</c:v>
                </c:pt>
                <c:pt idx="13104">
                  <c:v>-1.34</c:v>
                </c:pt>
                <c:pt idx="13105">
                  <c:v>-1.32</c:v>
                </c:pt>
                <c:pt idx="13106">
                  <c:v>-1.27</c:v>
                </c:pt>
                <c:pt idx="13107">
                  <c:v>-1.32</c:v>
                </c:pt>
                <c:pt idx="13108">
                  <c:v>-1.34</c:v>
                </c:pt>
                <c:pt idx="13109">
                  <c:v>-1.33</c:v>
                </c:pt>
                <c:pt idx="13110">
                  <c:v>-1.38</c:v>
                </c:pt>
                <c:pt idx="13111">
                  <c:v>-1.39</c:v>
                </c:pt>
                <c:pt idx="13112">
                  <c:v>-1.36</c:v>
                </c:pt>
                <c:pt idx="13113">
                  <c:v>-1.31</c:v>
                </c:pt>
                <c:pt idx="13114">
                  <c:v>-1.21</c:v>
                </c:pt>
                <c:pt idx="13115">
                  <c:v>-1.1200000000000001</c:v>
                </c:pt>
                <c:pt idx="13116">
                  <c:v>-1</c:v>
                </c:pt>
                <c:pt idx="13117">
                  <c:v>-0.9</c:v>
                </c:pt>
                <c:pt idx="13118">
                  <c:v>-0.87</c:v>
                </c:pt>
                <c:pt idx="13119">
                  <c:v>-0.81</c:v>
                </c:pt>
                <c:pt idx="13120">
                  <c:v>-0.76</c:v>
                </c:pt>
                <c:pt idx="13121">
                  <c:v>-0.74</c:v>
                </c:pt>
                <c:pt idx="13122">
                  <c:v>-0.78</c:v>
                </c:pt>
                <c:pt idx="13123">
                  <c:v>-0.86</c:v>
                </c:pt>
                <c:pt idx="13124">
                  <c:v>-0.92</c:v>
                </c:pt>
                <c:pt idx="13125">
                  <c:v>-0.91</c:v>
                </c:pt>
                <c:pt idx="13126">
                  <c:v>-0.94</c:v>
                </c:pt>
                <c:pt idx="13127">
                  <c:v>-0.97</c:v>
                </c:pt>
                <c:pt idx="13128">
                  <c:v>-1.01</c:v>
                </c:pt>
                <c:pt idx="13129">
                  <c:v>-1.0900000000000001</c:v>
                </c:pt>
                <c:pt idx="13130">
                  <c:v>-1.19</c:v>
                </c:pt>
                <c:pt idx="13131">
                  <c:v>-1.31</c:v>
                </c:pt>
                <c:pt idx="13132">
                  <c:v>-1.38</c:v>
                </c:pt>
                <c:pt idx="13133">
                  <c:v>-1.44</c:v>
                </c:pt>
                <c:pt idx="13134">
                  <c:v>-1.48</c:v>
                </c:pt>
                <c:pt idx="13135">
                  <c:v>-1.54</c:v>
                </c:pt>
                <c:pt idx="13136">
                  <c:v>-1.59</c:v>
                </c:pt>
                <c:pt idx="13137">
                  <c:v>-1.65</c:v>
                </c:pt>
                <c:pt idx="13138">
                  <c:v>-1.68</c:v>
                </c:pt>
                <c:pt idx="13139">
                  <c:v>-1.7</c:v>
                </c:pt>
                <c:pt idx="13140">
                  <c:v>-1.69</c:v>
                </c:pt>
                <c:pt idx="13141">
                  <c:v>-1.69</c:v>
                </c:pt>
                <c:pt idx="13142">
                  <c:v>-1.7</c:v>
                </c:pt>
                <c:pt idx="13143">
                  <c:v>-1.67</c:v>
                </c:pt>
                <c:pt idx="13144">
                  <c:v>-1.66</c:v>
                </c:pt>
                <c:pt idx="13145">
                  <c:v>-1.57</c:v>
                </c:pt>
                <c:pt idx="13146">
                  <c:v>-1.53</c:v>
                </c:pt>
                <c:pt idx="13147">
                  <c:v>-1.47</c:v>
                </c:pt>
                <c:pt idx="13148">
                  <c:v>-1.48</c:v>
                </c:pt>
                <c:pt idx="13149">
                  <c:v>-1.52</c:v>
                </c:pt>
                <c:pt idx="13150">
                  <c:v>-1.5</c:v>
                </c:pt>
                <c:pt idx="13151">
                  <c:v>-1.46</c:v>
                </c:pt>
                <c:pt idx="13152">
                  <c:v>-1.35</c:v>
                </c:pt>
                <c:pt idx="13153">
                  <c:v>-1.24</c:v>
                </c:pt>
                <c:pt idx="13154">
                  <c:v>-1.21</c:v>
                </c:pt>
                <c:pt idx="13155">
                  <c:v>-1.18</c:v>
                </c:pt>
                <c:pt idx="13156">
                  <c:v>-1.18</c:v>
                </c:pt>
                <c:pt idx="13157">
                  <c:v>-1.19</c:v>
                </c:pt>
                <c:pt idx="13158">
                  <c:v>-1.23</c:v>
                </c:pt>
                <c:pt idx="13159">
                  <c:v>-1.28</c:v>
                </c:pt>
                <c:pt idx="13160">
                  <c:v>-1.29</c:v>
                </c:pt>
                <c:pt idx="13161">
                  <c:v>-1.33</c:v>
                </c:pt>
                <c:pt idx="13162">
                  <c:v>-1.41</c:v>
                </c:pt>
                <c:pt idx="13163">
                  <c:v>-1.52</c:v>
                </c:pt>
                <c:pt idx="13164">
                  <c:v>-1.6</c:v>
                </c:pt>
                <c:pt idx="13165">
                  <c:v>-1.69</c:v>
                </c:pt>
                <c:pt idx="13166">
                  <c:v>-1.72</c:v>
                </c:pt>
                <c:pt idx="13167">
                  <c:v>-1.76</c:v>
                </c:pt>
                <c:pt idx="13168">
                  <c:v>-1.79</c:v>
                </c:pt>
                <c:pt idx="13169">
                  <c:v>-1.83</c:v>
                </c:pt>
                <c:pt idx="13170">
                  <c:v>-1.88</c:v>
                </c:pt>
                <c:pt idx="13171">
                  <c:v>-1.9</c:v>
                </c:pt>
                <c:pt idx="13172">
                  <c:v>-1.93</c:v>
                </c:pt>
                <c:pt idx="13173">
                  <c:v>-2</c:v>
                </c:pt>
                <c:pt idx="13174">
                  <c:v>-2.04</c:v>
                </c:pt>
                <c:pt idx="13175">
                  <c:v>-2.08</c:v>
                </c:pt>
                <c:pt idx="13176">
                  <c:v>-2.13</c:v>
                </c:pt>
                <c:pt idx="13177">
                  <c:v>-2.2200000000000002</c:v>
                </c:pt>
                <c:pt idx="13178">
                  <c:v>-2.29</c:v>
                </c:pt>
                <c:pt idx="13179">
                  <c:v>-2.36</c:v>
                </c:pt>
                <c:pt idx="13180">
                  <c:v>-2.42</c:v>
                </c:pt>
                <c:pt idx="13181">
                  <c:v>-2.4500000000000002</c:v>
                </c:pt>
                <c:pt idx="13182">
                  <c:v>-2.48</c:v>
                </c:pt>
                <c:pt idx="13183">
                  <c:v>-2.48</c:v>
                </c:pt>
                <c:pt idx="13184">
                  <c:v>-2.5</c:v>
                </c:pt>
                <c:pt idx="13185">
                  <c:v>-2.54</c:v>
                </c:pt>
                <c:pt idx="13186">
                  <c:v>-2.57</c:v>
                </c:pt>
                <c:pt idx="13187">
                  <c:v>-2.58</c:v>
                </c:pt>
                <c:pt idx="13188">
                  <c:v>-2.58</c:v>
                </c:pt>
                <c:pt idx="13189">
                  <c:v>-2.54</c:v>
                </c:pt>
                <c:pt idx="13190">
                  <c:v>-2.5299999999999998</c:v>
                </c:pt>
                <c:pt idx="13191">
                  <c:v>-2.4900000000000002</c:v>
                </c:pt>
                <c:pt idx="13192">
                  <c:v>-2.48</c:v>
                </c:pt>
                <c:pt idx="13193">
                  <c:v>-2.4500000000000002</c:v>
                </c:pt>
                <c:pt idx="13194">
                  <c:v>-2.39</c:v>
                </c:pt>
                <c:pt idx="13195">
                  <c:v>-2.38</c:v>
                </c:pt>
                <c:pt idx="13196">
                  <c:v>-2.34</c:v>
                </c:pt>
                <c:pt idx="13197">
                  <c:v>-2.27</c:v>
                </c:pt>
                <c:pt idx="13198">
                  <c:v>-2.2400000000000002</c:v>
                </c:pt>
                <c:pt idx="13199">
                  <c:v>-2.19</c:v>
                </c:pt>
                <c:pt idx="13200">
                  <c:v>-2.15</c:v>
                </c:pt>
                <c:pt idx="13201">
                  <c:v>-2.12</c:v>
                </c:pt>
                <c:pt idx="13202">
                  <c:v>-2.09</c:v>
                </c:pt>
                <c:pt idx="13203">
                  <c:v>-2.11</c:v>
                </c:pt>
                <c:pt idx="13204">
                  <c:v>-2.12</c:v>
                </c:pt>
                <c:pt idx="13205">
                  <c:v>-2.09</c:v>
                </c:pt>
                <c:pt idx="13206">
                  <c:v>-2.0499999999999998</c:v>
                </c:pt>
                <c:pt idx="13207">
                  <c:v>-2.0499999999999998</c:v>
                </c:pt>
                <c:pt idx="13208">
                  <c:v>-2.02</c:v>
                </c:pt>
                <c:pt idx="13209">
                  <c:v>-1.98</c:v>
                </c:pt>
                <c:pt idx="13210">
                  <c:v>-1.95</c:v>
                </c:pt>
                <c:pt idx="13211">
                  <c:v>-1.96</c:v>
                </c:pt>
                <c:pt idx="13212">
                  <c:v>-1.96</c:v>
                </c:pt>
                <c:pt idx="13213">
                  <c:v>-1.95</c:v>
                </c:pt>
                <c:pt idx="13214">
                  <c:v>-1.91</c:v>
                </c:pt>
                <c:pt idx="13215">
                  <c:v>-1.88</c:v>
                </c:pt>
                <c:pt idx="13216">
                  <c:v>-1.84</c:v>
                </c:pt>
                <c:pt idx="13217">
                  <c:v>-1.8</c:v>
                </c:pt>
                <c:pt idx="13218">
                  <c:v>-1.81</c:v>
                </c:pt>
                <c:pt idx="13219">
                  <c:v>-1.87</c:v>
                </c:pt>
                <c:pt idx="13220">
                  <c:v>-1.89</c:v>
                </c:pt>
                <c:pt idx="13221">
                  <c:v>-1.94</c:v>
                </c:pt>
                <c:pt idx="13222">
                  <c:v>-2</c:v>
                </c:pt>
                <c:pt idx="13223">
                  <c:v>-2.06</c:v>
                </c:pt>
                <c:pt idx="13224">
                  <c:v>-2.16</c:v>
                </c:pt>
                <c:pt idx="13225">
                  <c:v>-2.2000000000000002</c:v>
                </c:pt>
                <c:pt idx="13226">
                  <c:v>-2.21</c:v>
                </c:pt>
                <c:pt idx="13227">
                  <c:v>-2.23</c:v>
                </c:pt>
                <c:pt idx="13228">
                  <c:v>-2.2799999999999998</c:v>
                </c:pt>
                <c:pt idx="13229">
                  <c:v>-2.35</c:v>
                </c:pt>
                <c:pt idx="13230">
                  <c:v>-2.41</c:v>
                </c:pt>
                <c:pt idx="13231">
                  <c:v>-2.44</c:v>
                </c:pt>
                <c:pt idx="13232">
                  <c:v>-2.48</c:v>
                </c:pt>
                <c:pt idx="13233">
                  <c:v>-2.46</c:v>
                </c:pt>
                <c:pt idx="13234">
                  <c:v>-2.4300000000000002</c:v>
                </c:pt>
                <c:pt idx="13235">
                  <c:v>-2.4</c:v>
                </c:pt>
                <c:pt idx="13236">
                  <c:v>-2.37</c:v>
                </c:pt>
                <c:pt idx="13237">
                  <c:v>-2.34</c:v>
                </c:pt>
                <c:pt idx="13238">
                  <c:v>-2.25</c:v>
                </c:pt>
                <c:pt idx="13239">
                  <c:v>-2.19</c:v>
                </c:pt>
                <c:pt idx="13240">
                  <c:v>-2.14</c:v>
                </c:pt>
                <c:pt idx="13241">
                  <c:v>-2.1</c:v>
                </c:pt>
                <c:pt idx="13242">
                  <c:v>-2.02</c:v>
                </c:pt>
                <c:pt idx="13243">
                  <c:v>-1.96</c:v>
                </c:pt>
                <c:pt idx="13244">
                  <c:v>-1.95</c:v>
                </c:pt>
                <c:pt idx="13245">
                  <c:v>-2.0699999999999998</c:v>
                </c:pt>
                <c:pt idx="13246">
                  <c:v>-2.17</c:v>
                </c:pt>
                <c:pt idx="13247">
                  <c:v>-2.2400000000000002</c:v>
                </c:pt>
                <c:pt idx="13248">
                  <c:v>-2.3199999999999998</c:v>
                </c:pt>
                <c:pt idx="13249">
                  <c:v>-2.37</c:v>
                </c:pt>
                <c:pt idx="13250">
                  <c:v>-2.4</c:v>
                </c:pt>
                <c:pt idx="13251">
                  <c:v>-2.42</c:v>
                </c:pt>
                <c:pt idx="13252">
                  <c:v>-2.46</c:v>
                </c:pt>
                <c:pt idx="13253">
                  <c:v>-2.48</c:v>
                </c:pt>
                <c:pt idx="13254">
                  <c:v>-2.5</c:v>
                </c:pt>
                <c:pt idx="13255">
                  <c:v>-2.5299999999999998</c:v>
                </c:pt>
                <c:pt idx="13256">
                  <c:v>-2.54</c:v>
                </c:pt>
                <c:pt idx="13257">
                  <c:v>-2.56</c:v>
                </c:pt>
                <c:pt idx="13258">
                  <c:v>-2.56</c:v>
                </c:pt>
                <c:pt idx="13259">
                  <c:v>-2.54</c:v>
                </c:pt>
                <c:pt idx="13260">
                  <c:v>-2.5299999999999998</c:v>
                </c:pt>
                <c:pt idx="13261">
                  <c:v>-2.52</c:v>
                </c:pt>
                <c:pt idx="13262">
                  <c:v>-2.5299999999999998</c:v>
                </c:pt>
                <c:pt idx="13263">
                  <c:v>-2.5099999999999998</c:v>
                </c:pt>
                <c:pt idx="13264">
                  <c:v>-2.4500000000000002</c:v>
                </c:pt>
                <c:pt idx="13265">
                  <c:v>-2.4500000000000002</c:v>
                </c:pt>
                <c:pt idx="13266">
                  <c:v>-2.4900000000000002</c:v>
                </c:pt>
                <c:pt idx="13267">
                  <c:v>-2.5299999999999998</c:v>
                </c:pt>
                <c:pt idx="13268">
                  <c:v>-2.56</c:v>
                </c:pt>
                <c:pt idx="13269">
                  <c:v>-2.57</c:v>
                </c:pt>
                <c:pt idx="13270">
                  <c:v>-2.6</c:v>
                </c:pt>
                <c:pt idx="13271">
                  <c:v>-2.59</c:v>
                </c:pt>
                <c:pt idx="13272">
                  <c:v>-2.59</c:v>
                </c:pt>
                <c:pt idx="13273">
                  <c:v>-2.61</c:v>
                </c:pt>
                <c:pt idx="13274">
                  <c:v>-2.61</c:v>
                </c:pt>
                <c:pt idx="13275">
                  <c:v>-2.64</c:v>
                </c:pt>
                <c:pt idx="13276">
                  <c:v>-2.64</c:v>
                </c:pt>
                <c:pt idx="13277">
                  <c:v>-2.64</c:v>
                </c:pt>
                <c:pt idx="13278">
                  <c:v>-2.66</c:v>
                </c:pt>
                <c:pt idx="13279">
                  <c:v>-2.67</c:v>
                </c:pt>
                <c:pt idx="13280">
                  <c:v>-2.7</c:v>
                </c:pt>
                <c:pt idx="13281">
                  <c:v>-2.71</c:v>
                </c:pt>
                <c:pt idx="13282">
                  <c:v>-2.71</c:v>
                </c:pt>
                <c:pt idx="13283">
                  <c:v>-2.7</c:v>
                </c:pt>
                <c:pt idx="13284">
                  <c:v>-2.72</c:v>
                </c:pt>
                <c:pt idx="13285">
                  <c:v>-2.71</c:v>
                </c:pt>
                <c:pt idx="13286">
                  <c:v>-2.68</c:v>
                </c:pt>
                <c:pt idx="13287">
                  <c:v>-2.68</c:v>
                </c:pt>
                <c:pt idx="13288">
                  <c:v>-2.71</c:v>
                </c:pt>
                <c:pt idx="13289">
                  <c:v>-2.73</c:v>
                </c:pt>
                <c:pt idx="13290">
                  <c:v>-2.77</c:v>
                </c:pt>
                <c:pt idx="13291">
                  <c:v>-2.79</c:v>
                </c:pt>
                <c:pt idx="13292">
                  <c:v>-2.8</c:v>
                </c:pt>
                <c:pt idx="13293">
                  <c:v>-2.82</c:v>
                </c:pt>
                <c:pt idx="13294">
                  <c:v>-2.81</c:v>
                </c:pt>
                <c:pt idx="13295">
                  <c:v>-2.81</c:v>
                </c:pt>
                <c:pt idx="13296">
                  <c:v>-2.85</c:v>
                </c:pt>
                <c:pt idx="13297">
                  <c:v>-2.87</c:v>
                </c:pt>
                <c:pt idx="13298">
                  <c:v>-2.9</c:v>
                </c:pt>
                <c:pt idx="13299">
                  <c:v>-2.93</c:v>
                </c:pt>
                <c:pt idx="13300">
                  <c:v>-2.94</c:v>
                </c:pt>
                <c:pt idx="13301">
                  <c:v>-2.95</c:v>
                </c:pt>
                <c:pt idx="13302">
                  <c:v>-2.94</c:v>
                </c:pt>
                <c:pt idx="13303">
                  <c:v>-2.94</c:v>
                </c:pt>
                <c:pt idx="13304">
                  <c:v>-2.98</c:v>
                </c:pt>
                <c:pt idx="13305">
                  <c:v>-3</c:v>
                </c:pt>
                <c:pt idx="13306">
                  <c:v>-3.04</c:v>
                </c:pt>
                <c:pt idx="13307">
                  <c:v>-3.03</c:v>
                </c:pt>
                <c:pt idx="13308">
                  <c:v>-2.96</c:v>
                </c:pt>
                <c:pt idx="13309">
                  <c:v>-2.97</c:v>
                </c:pt>
                <c:pt idx="13310">
                  <c:v>-2.97</c:v>
                </c:pt>
                <c:pt idx="13311">
                  <c:v>-2.96</c:v>
                </c:pt>
                <c:pt idx="13312">
                  <c:v>-2.95</c:v>
                </c:pt>
                <c:pt idx="13313">
                  <c:v>-2.98</c:v>
                </c:pt>
                <c:pt idx="13314">
                  <c:v>-2.99</c:v>
                </c:pt>
                <c:pt idx="13315">
                  <c:v>-2.99</c:v>
                </c:pt>
                <c:pt idx="13316">
                  <c:v>-2.97</c:v>
                </c:pt>
                <c:pt idx="13317">
                  <c:v>-2.97</c:v>
                </c:pt>
                <c:pt idx="13318">
                  <c:v>-2.93</c:v>
                </c:pt>
                <c:pt idx="13319">
                  <c:v>-2.93</c:v>
                </c:pt>
                <c:pt idx="13320">
                  <c:v>-2.9</c:v>
                </c:pt>
                <c:pt idx="13321">
                  <c:v>-2.89</c:v>
                </c:pt>
                <c:pt idx="13322">
                  <c:v>-2.84</c:v>
                </c:pt>
                <c:pt idx="13323">
                  <c:v>-2.81</c:v>
                </c:pt>
                <c:pt idx="13324">
                  <c:v>-2.79</c:v>
                </c:pt>
                <c:pt idx="13325">
                  <c:v>-2.77</c:v>
                </c:pt>
                <c:pt idx="13326">
                  <c:v>-2.75</c:v>
                </c:pt>
                <c:pt idx="13327">
                  <c:v>-2.7</c:v>
                </c:pt>
                <c:pt idx="13328">
                  <c:v>-2.67</c:v>
                </c:pt>
                <c:pt idx="13329">
                  <c:v>-2.64</c:v>
                </c:pt>
                <c:pt idx="13330">
                  <c:v>-2.62</c:v>
                </c:pt>
                <c:pt idx="13331">
                  <c:v>-2.59</c:v>
                </c:pt>
                <c:pt idx="13332">
                  <c:v>-2.6</c:v>
                </c:pt>
                <c:pt idx="13333">
                  <c:v>-2.6</c:v>
                </c:pt>
                <c:pt idx="13334">
                  <c:v>-2.6</c:v>
                </c:pt>
                <c:pt idx="13335">
                  <c:v>-2.61</c:v>
                </c:pt>
                <c:pt idx="13336">
                  <c:v>-2.63</c:v>
                </c:pt>
                <c:pt idx="13337">
                  <c:v>-2.6</c:v>
                </c:pt>
                <c:pt idx="13338">
                  <c:v>-2.56</c:v>
                </c:pt>
                <c:pt idx="13339">
                  <c:v>-2.56</c:v>
                </c:pt>
                <c:pt idx="13340">
                  <c:v>-2.58</c:v>
                </c:pt>
                <c:pt idx="13341">
                  <c:v>-2.62</c:v>
                </c:pt>
                <c:pt idx="13342">
                  <c:v>-2.65</c:v>
                </c:pt>
                <c:pt idx="13343">
                  <c:v>-2.63</c:v>
                </c:pt>
                <c:pt idx="13344">
                  <c:v>-2.63</c:v>
                </c:pt>
                <c:pt idx="13345">
                  <c:v>-2.64</c:v>
                </c:pt>
                <c:pt idx="13346">
                  <c:v>-2.61</c:v>
                </c:pt>
                <c:pt idx="13347">
                  <c:v>-2.57</c:v>
                </c:pt>
                <c:pt idx="13348">
                  <c:v>-2.5499999999999998</c:v>
                </c:pt>
                <c:pt idx="13349">
                  <c:v>-2.5499999999999998</c:v>
                </c:pt>
                <c:pt idx="13350">
                  <c:v>-2.5499999999999998</c:v>
                </c:pt>
                <c:pt idx="13351">
                  <c:v>-2.52</c:v>
                </c:pt>
                <c:pt idx="13352">
                  <c:v>-2.5</c:v>
                </c:pt>
                <c:pt idx="13353">
                  <c:v>-2.48</c:v>
                </c:pt>
                <c:pt idx="13354">
                  <c:v>-2.4300000000000002</c:v>
                </c:pt>
                <c:pt idx="13355">
                  <c:v>-2.42</c:v>
                </c:pt>
                <c:pt idx="13356">
                  <c:v>-2.4</c:v>
                </c:pt>
                <c:pt idx="13357">
                  <c:v>-2.41</c:v>
                </c:pt>
                <c:pt idx="13358">
                  <c:v>-2.39</c:v>
                </c:pt>
                <c:pt idx="13359">
                  <c:v>-2.36</c:v>
                </c:pt>
                <c:pt idx="13360">
                  <c:v>-2.31</c:v>
                </c:pt>
                <c:pt idx="13361">
                  <c:v>-2.2799999999999998</c:v>
                </c:pt>
                <c:pt idx="13362">
                  <c:v>-2.2799999999999998</c:v>
                </c:pt>
                <c:pt idx="13363">
                  <c:v>-2.2799999999999998</c:v>
                </c:pt>
                <c:pt idx="13364">
                  <c:v>-2.27</c:v>
                </c:pt>
                <c:pt idx="13365">
                  <c:v>-2.2799999999999998</c:v>
                </c:pt>
                <c:pt idx="13366">
                  <c:v>-2.3199999999999998</c:v>
                </c:pt>
                <c:pt idx="13367">
                  <c:v>-2.36</c:v>
                </c:pt>
                <c:pt idx="13368">
                  <c:v>-2.39</c:v>
                </c:pt>
                <c:pt idx="13369">
                  <c:v>-2.39</c:v>
                </c:pt>
                <c:pt idx="13370">
                  <c:v>-2.4300000000000002</c:v>
                </c:pt>
                <c:pt idx="13371">
                  <c:v>-2.42</c:v>
                </c:pt>
                <c:pt idx="13372">
                  <c:v>-2.42</c:v>
                </c:pt>
                <c:pt idx="13373">
                  <c:v>-2.44</c:v>
                </c:pt>
                <c:pt idx="13374">
                  <c:v>-2.46</c:v>
                </c:pt>
                <c:pt idx="13375">
                  <c:v>-2.52</c:v>
                </c:pt>
                <c:pt idx="13376">
                  <c:v>-2.58</c:v>
                </c:pt>
                <c:pt idx="13377">
                  <c:v>-2.63</c:v>
                </c:pt>
                <c:pt idx="13378">
                  <c:v>-2.67</c:v>
                </c:pt>
                <c:pt idx="13379">
                  <c:v>-2.69</c:v>
                </c:pt>
                <c:pt idx="13380">
                  <c:v>-2.73</c:v>
                </c:pt>
                <c:pt idx="13381">
                  <c:v>-2.74</c:v>
                </c:pt>
                <c:pt idx="13382">
                  <c:v>-2.74</c:v>
                </c:pt>
                <c:pt idx="13383">
                  <c:v>-2.73</c:v>
                </c:pt>
                <c:pt idx="13384">
                  <c:v>-2.75</c:v>
                </c:pt>
                <c:pt idx="13385">
                  <c:v>-2.75</c:v>
                </c:pt>
                <c:pt idx="13386">
                  <c:v>-2.79</c:v>
                </c:pt>
                <c:pt idx="13387">
                  <c:v>-2.83</c:v>
                </c:pt>
                <c:pt idx="13388">
                  <c:v>-2.85</c:v>
                </c:pt>
                <c:pt idx="13389">
                  <c:v>-2.74</c:v>
                </c:pt>
                <c:pt idx="13390">
                  <c:v>-2.62</c:v>
                </c:pt>
                <c:pt idx="13391">
                  <c:v>-2.4300000000000002</c:v>
                </c:pt>
                <c:pt idx="13392">
                  <c:v>-2.21</c:v>
                </c:pt>
                <c:pt idx="13393">
                  <c:v>-2.13</c:v>
                </c:pt>
                <c:pt idx="13394">
                  <c:v>-2.17</c:v>
                </c:pt>
                <c:pt idx="13395">
                  <c:v>-2.27</c:v>
                </c:pt>
                <c:pt idx="13396">
                  <c:v>-2.2799999999999998</c:v>
                </c:pt>
                <c:pt idx="13397">
                  <c:v>-2.27</c:v>
                </c:pt>
                <c:pt idx="13398">
                  <c:v>-2.27</c:v>
                </c:pt>
                <c:pt idx="13399">
                  <c:v>-2.1800000000000002</c:v>
                </c:pt>
                <c:pt idx="13400">
                  <c:v>-2.0299999999999998</c:v>
                </c:pt>
                <c:pt idx="13401">
                  <c:v>-1.97</c:v>
                </c:pt>
                <c:pt idx="13402">
                  <c:v>-1.88</c:v>
                </c:pt>
                <c:pt idx="13403">
                  <c:v>-1.8</c:v>
                </c:pt>
                <c:pt idx="13404">
                  <c:v>-1.71</c:v>
                </c:pt>
                <c:pt idx="13405">
                  <c:v>-1.71</c:v>
                </c:pt>
                <c:pt idx="13406">
                  <c:v>-1.82</c:v>
                </c:pt>
                <c:pt idx="13407">
                  <c:v>-1.83</c:v>
                </c:pt>
                <c:pt idx="13408">
                  <c:v>-1.82</c:v>
                </c:pt>
                <c:pt idx="13409">
                  <c:v>-1.74</c:v>
                </c:pt>
                <c:pt idx="13410">
                  <c:v>-1.65</c:v>
                </c:pt>
                <c:pt idx="13411">
                  <c:v>-1.58</c:v>
                </c:pt>
                <c:pt idx="13412">
                  <c:v>-1.59</c:v>
                </c:pt>
                <c:pt idx="13413">
                  <c:v>-1.65</c:v>
                </c:pt>
                <c:pt idx="13414">
                  <c:v>-1.68</c:v>
                </c:pt>
                <c:pt idx="13415">
                  <c:v>-1.68</c:v>
                </c:pt>
                <c:pt idx="13416">
                  <c:v>-1.73</c:v>
                </c:pt>
                <c:pt idx="13417">
                  <c:v>-1.84</c:v>
                </c:pt>
                <c:pt idx="13418">
                  <c:v>-1.94</c:v>
                </c:pt>
                <c:pt idx="13419">
                  <c:v>-2.0099999999999998</c:v>
                </c:pt>
                <c:pt idx="13420">
                  <c:v>-2.04</c:v>
                </c:pt>
                <c:pt idx="13421">
                  <c:v>-2</c:v>
                </c:pt>
                <c:pt idx="13422">
                  <c:v>-1.89</c:v>
                </c:pt>
                <c:pt idx="13423">
                  <c:v>-1.8</c:v>
                </c:pt>
                <c:pt idx="13424">
                  <c:v>-1.83</c:v>
                </c:pt>
                <c:pt idx="13425">
                  <c:v>-1.93</c:v>
                </c:pt>
                <c:pt idx="13426">
                  <c:v>-2.0099999999999998</c:v>
                </c:pt>
                <c:pt idx="13427">
                  <c:v>-2.11</c:v>
                </c:pt>
                <c:pt idx="13428">
                  <c:v>-2.1</c:v>
                </c:pt>
                <c:pt idx="13429">
                  <c:v>-2.12</c:v>
                </c:pt>
                <c:pt idx="13430">
                  <c:v>-2.13</c:v>
                </c:pt>
                <c:pt idx="13431">
                  <c:v>-2.1</c:v>
                </c:pt>
                <c:pt idx="13432">
                  <c:v>-2.09</c:v>
                </c:pt>
                <c:pt idx="13433">
                  <c:v>-2.12</c:v>
                </c:pt>
                <c:pt idx="13434">
                  <c:v>-2.17</c:v>
                </c:pt>
                <c:pt idx="13435">
                  <c:v>-2.25</c:v>
                </c:pt>
                <c:pt idx="13436">
                  <c:v>-2.29</c:v>
                </c:pt>
                <c:pt idx="13437">
                  <c:v>-2.34</c:v>
                </c:pt>
                <c:pt idx="13438">
                  <c:v>-2.34</c:v>
                </c:pt>
                <c:pt idx="13439">
                  <c:v>-2.2999999999999998</c:v>
                </c:pt>
                <c:pt idx="13440">
                  <c:v>-2.21</c:v>
                </c:pt>
                <c:pt idx="13441">
                  <c:v>-2.1800000000000002</c:v>
                </c:pt>
                <c:pt idx="13442">
                  <c:v>-2.17</c:v>
                </c:pt>
                <c:pt idx="13443">
                  <c:v>-2.17</c:v>
                </c:pt>
                <c:pt idx="13444">
                  <c:v>-2.2200000000000002</c:v>
                </c:pt>
                <c:pt idx="13445">
                  <c:v>-2.25</c:v>
                </c:pt>
                <c:pt idx="13446">
                  <c:v>-2.21</c:v>
                </c:pt>
                <c:pt idx="13447">
                  <c:v>-2.17</c:v>
                </c:pt>
                <c:pt idx="13448">
                  <c:v>-2.08</c:v>
                </c:pt>
                <c:pt idx="13449">
                  <c:v>-1.97</c:v>
                </c:pt>
                <c:pt idx="13450">
                  <c:v>-1.96</c:v>
                </c:pt>
                <c:pt idx="13451">
                  <c:v>-2</c:v>
                </c:pt>
                <c:pt idx="13452">
                  <c:v>-2.04</c:v>
                </c:pt>
                <c:pt idx="13453">
                  <c:v>-2.0699999999999998</c:v>
                </c:pt>
                <c:pt idx="13454">
                  <c:v>-2.09</c:v>
                </c:pt>
                <c:pt idx="13455">
                  <c:v>-2.13</c:v>
                </c:pt>
                <c:pt idx="13456">
                  <c:v>-2.19</c:v>
                </c:pt>
                <c:pt idx="13457">
                  <c:v>-2.23</c:v>
                </c:pt>
                <c:pt idx="13458">
                  <c:v>-2.2200000000000002</c:v>
                </c:pt>
                <c:pt idx="13459">
                  <c:v>-2.2200000000000002</c:v>
                </c:pt>
                <c:pt idx="13460">
                  <c:v>-2.2200000000000002</c:v>
                </c:pt>
                <c:pt idx="13461">
                  <c:v>-2.23</c:v>
                </c:pt>
                <c:pt idx="13462">
                  <c:v>-2.21</c:v>
                </c:pt>
                <c:pt idx="13463">
                  <c:v>-2.21</c:v>
                </c:pt>
                <c:pt idx="13464">
                  <c:v>-2.2000000000000002</c:v>
                </c:pt>
                <c:pt idx="13465">
                  <c:v>-2.14</c:v>
                </c:pt>
                <c:pt idx="13466">
                  <c:v>-2.11</c:v>
                </c:pt>
                <c:pt idx="13467">
                  <c:v>-2.13</c:v>
                </c:pt>
                <c:pt idx="13468">
                  <c:v>-2.0699999999999998</c:v>
                </c:pt>
                <c:pt idx="13469">
                  <c:v>-2.02</c:v>
                </c:pt>
                <c:pt idx="13470">
                  <c:v>-2.02</c:v>
                </c:pt>
                <c:pt idx="13471">
                  <c:v>-1.98</c:v>
                </c:pt>
                <c:pt idx="13472">
                  <c:v>-1.94</c:v>
                </c:pt>
                <c:pt idx="13473">
                  <c:v>-1.93</c:v>
                </c:pt>
                <c:pt idx="13474">
                  <c:v>-1.92</c:v>
                </c:pt>
                <c:pt idx="13475">
                  <c:v>-1.86</c:v>
                </c:pt>
                <c:pt idx="13476">
                  <c:v>-1.83</c:v>
                </c:pt>
                <c:pt idx="13477">
                  <c:v>-1.82</c:v>
                </c:pt>
                <c:pt idx="13478">
                  <c:v>-1.81</c:v>
                </c:pt>
                <c:pt idx="13479">
                  <c:v>-1.78</c:v>
                </c:pt>
                <c:pt idx="13480">
                  <c:v>-1.8</c:v>
                </c:pt>
                <c:pt idx="13481">
                  <c:v>-1.82</c:v>
                </c:pt>
                <c:pt idx="13482">
                  <c:v>-1.89</c:v>
                </c:pt>
                <c:pt idx="13483">
                  <c:v>-1.96</c:v>
                </c:pt>
                <c:pt idx="13484">
                  <c:v>-2.0299999999999998</c:v>
                </c:pt>
                <c:pt idx="13485">
                  <c:v>-2.04</c:v>
                </c:pt>
                <c:pt idx="13486">
                  <c:v>-2.0699999999999998</c:v>
                </c:pt>
                <c:pt idx="13487">
                  <c:v>-2.1</c:v>
                </c:pt>
                <c:pt idx="13488">
                  <c:v>-2.12</c:v>
                </c:pt>
                <c:pt idx="13489">
                  <c:v>-2.12</c:v>
                </c:pt>
                <c:pt idx="13490">
                  <c:v>-2.09</c:v>
                </c:pt>
                <c:pt idx="13491">
                  <c:v>-2.09</c:v>
                </c:pt>
                <c:pt idx="13492">
                  <c:v>-2.09</c:v>
                </c:pt>
                <c:pt idx="13493">
                  <c:v>-2.0499999999999998</c:v>
                </c:pt>
                <c:pt idx="13494">
                  <c:v>-2.04</c:v>
                </c:pt>
                <c:pt idx="13495">
                  <c:v>-2.04</c:v>
                </c:pt>
                <c:pt idx="13496">
                  <c:v>-2.0499999999999998</c:v>
                </c:pt>
                <c:pt idx="13497">
                  <c:v>-2.04</c:v>
                </c:pt>
                <c:pt idx="13498">
                  <c:v>-2.04</c:v>
                </c:pt>
                <c:pt idx="13499">
                  <c:v>-1.98</c:v>
                </c:pt>
                <c:pt idx="13500">
                  <c:v>-1.93</c:v>
                </c:pt>
                <c:pt idx="13501">
                  <c:v>-1.94</c:v>
                </c:pt>
                <c:pt idx="13502">
                  <c:v>-1.96</c:v>
                </c:pt>
                <c:pt idx="13503">
                  <c:v>-1.96</c:v>
                </c:pt>
                <c:pt idx="13504">
                  <c:v>-1.9</c:v>
                </c:pt>
                <c:pt idx="13505">
                  <c:v>-1.81</c:v>
                </c:pt>
                <c:pt idx="13506">
                  <c:v>-1.75</c:v>
                </c:pt>
                <c:pt idx="13507">
                  <c:v>-1.75</c:v>
                </c:pt>
                <c:pt idx="13508">
                  <c:v>-1.76</c:v>
                </c:pt>
                <c:pt idx="13509">
                  <c:v>-1.75</c:v>
                </c:pt>
                <c:pt idx="13510">
                  <c:v>-1.72</c:v>
                </c:pt>
                <c:pt idx="13511">
                  <c:v>-1.67</c:v>
                </c:pt>
                <c:pt idx="13512">
                  <c:v>-1.67</c:v>
                </c:pt>
                <c:pt idx="13513">
                  <c:v>-1.69</c:v>
                </c:pt>
                <c:pt idx="13514">
                  <c:v>-1.68</c:v>
                </c:pt>
                <c:pt idx="13515">
                  <c:v>-1.66</c:v>
                </c:pt>
                <c:pt idx="13516">
                  <c:v>-1.6</c:v>
                </c:pt>
                <c:pt idx="13517">
                  <c:v>-1.61</c:v>
                </c:pt>
                <c:pt idx="13518">
                  <c:v>-1.66</c:v>
                </c:pt>
                <c:pt idx="13519">
                  <c:v>-1.67</c:v>
                </c:pt>
                <c:pt idx="13520">
                  <c:v>-1.65</c:v>
                </c:pt>
                <c:pt idx="13521">
                  <c:v>-1.64</c:v>
                </c:pt>
                <c:pt idx="13522">
                  <c:v>-1.61</c:v>
                </c:pt>
                <c:pt idx="13523">
                  <c:v>-1.62</c:v>
                </c:pt>
                <c:pt idx="13524">
                  <c:v>-1.63</c:v>
                </c:pt>
                <c:pt idx="13525">
                  <c:v>-1.61</c:v>
                </c:pt>
                <c:pt idx="13526">
                  <c:v>-1.56</c:v>
                </c:pt>
                <c:pt idx="13527">
                  <c:v>-1.55</c:v>
                </c:pt>
                <c:pt idx="13528">
                  <c:v>-1.51</c:v>
                </c:pt>
                <c:pt idx="13529">
                  <c:v>-1.5</c:v>
                </c:pt>
                <c:pt idx="13530">
                  <c:v>-1.49</c:v>
                </c:pt>
                <c:pt idx="13531">
                  <c:v>-1.47</c:v>
                </c:pt>
                <c:pt idx="13532">
                  <c:v>-1.48</c:v>
                </c:pt>
                <c:pt idx="13533">
                  <c:v>-1.5</c:v>
                </c:pt>
                <c:pt idx="13534">
                  <c:v>-1.51</c:v>
                </c:pt>
                <c:pt idx="13535">
                  <c:v>-1.54</c:v>
                </c:pt>
                <c:pt idx="13536">
                  <c:v>-1.57</c:v>
                </c:pt>
                <c:pt idx="13537">
                  <c:v>-1.5</c:v>
                </c:pt>
                <c:pt idx="13538">
                  <c:v>-1.45</c:v>
                </c:pt>
                <c:pt idx="13539">
                  <c:v>-1.41</c:v>
                </c:pt>
                <c:pt idx="13540">
                  <c:v>-1.34</c:v>
                </c:pt>
                <c:pt idx="13541">
                  <c:v>-1.29</c:v>
                </c:pt>
                <c:pt idx="13542">
                  <c:v>-1.23</c:v>
                </c:pt>
                <c:pt idx="13543">
                  <c:v>-1.17</c:v>
                </c:pt>
                <c:pt idx="13544">
                  <c:v>-1.1000000000000001</c:v>
                </c:pt>
                <c:pt idx="13545">
                  <c:v>-1.06</c:v>
                </c:pt>
                <c:pt idx="13546">
                  <c:v>-1.06</c:v>
                </c:pt>
                <c:pt idx="13547">
                  <c:v>-1.0900000000000001</c:v>
                </c:pt>
                <c:pt idx="13548">
                  <c:v>-1.08</c:v>
                </c:pt>
                <c:pt idx="13549">
                  <c:v>-1.07</c:v>
                </c:pt>
                <c:pt idx="13550">
                  <c:v>-1.1100000000000001</c:v>
                </c:pt>
                <c:pt idx="13551">
                  <c:v>-1.1599999999999999</c:v>
                </c:pt>
                <c:pt idx="13552">
                  <c:v>-1.24</c:v>
                </c:pt>
                <c:pt idx="13553">
                  <c:v>-1.26</c:v>
                </c:pt>
                <c:pt idx="13554">
                  <c:v>-1.27</c:v>
                </c:pt>
                <c:pt idx="13555">
                  <c:v>-1.3</c:v>
                </c:pt>
                <c:pt idx="13556">
                  <c:v>-1.37</c:v>
                </c:pt>
                <c:pt idx="13557">
                  <c:v>-1.46</c:v>
                </c:pt>
                <c:pt idx="13558">
                  <c:v>-1.54</c:v>
                </c:pt>
                <c:pt idx="13559">
                  <c:v>-1.53</c:v>
                </c:pt>
                <c:pt idx="13560">
                  <c:v>-1.56</c:v>
                </c:pt>
                <c:pt idx="13561">
                  <c:v>-1.59</c:v>
                </c:pt>
                <c:pt idx="13562">
                  <c:v>-1.57</c:v>
                </c:pt>
                <c:pt idx="13563">
                  <c:v>-1.57</c:v>
                </c:pt>
                <c:pt idx="13564">
                  <c:v>-1.5</c:v>
                </c:pt>
                <c:pt idx="13565">
                  <c:v>-1.45</c:v>
                </c:pt>
                <c:pt idx="13566">
                  <c:v>-1.39</c:v>
                </c:pt>
                <c:pt idx="13567">
                  <c:v>-1.41</c:v>
                </c:pt>
                <c:pt idx="13568">
                  <c:v>-1.42</c:v>
                </c:pt>
                <c:pt idx="13569">
                  <c:v>-1.41</c:v>
                </c:pt>
                <c:pt idx="13570">
                  <c:v>-1.41</c:v>
                </c:pt>
                <c:pt idx="13571">
                  <c:v>-1.45</c:v>
                </c:pt>
                <c:pt idx="13572">
                  <c:v>-1.48</c:v>
                </c:pt>
                <c:pt idx="13573">
                  <c:v>-1.5</c:v>
                </c:pt>
                <c:pt idx="13574">
                  <c:v>-1.54</c:v>
                </c:pt>
                <c:pt idx="13575">
                  <c:v>-1.53</c:v>
                </c:pt>
                <c:pt idx="13576">
                  <c:v>-1.53</c:v>
                </c:pt>
                <c:pt idx="13577">
                  <c:v>-1.53</c:v>
                </c:pt>
                <c:pt idx="13578">
                  <c:v>-1.55</c:v>
                </c:pt>
                <c:pt idx="13579">
                  <c:v>-1.55</c:v>
                </c:pt>
                <c:pt idx="13580">
                  <c:v>-1.55</c:v>
                </c:pt>
                <c:pt idx="13581">
                  <c:v>-1.55</c:v>
                </c:pt>
                <c:pt idx="13582">
                  <c:v>-1.58</c:v>
                </c:pt>
                <c:pt idx="13583">
                  <c:v>-1.64</c:v>
                </c:pt>
                <c:pt idx="13584">
                  <c:v>-1.69</c:v>
                </c:pt>
                <c:pt idx="13585">
                  <c:v>-1.72</c:v>
                </c:pt>
                <c:pt idx="13586">
                  <c:v>-1.76</c:v>
                </c:pt>
                <c:pt idx="13587">
                  <c:v>-1.75</c:v>
                </c:pt>
                <c:pt idx="13588">
                  <c:v>-1.74</c:v>
                </c:pt>
                <c:pt idx="13589">
                  <c:v>-1.74</c:v>
                </c:pt>
                <c:pt idx="13590">
                  <c:v>-1.75</c:v>
                </c:pt>
                <c:pt idx="13591">
                  <c:v>-1.8</c:v>
                </c:pt>
                <c:pt idx="13592">
                  <c:v>-1.79</c:v>
                </c:pt>
                <c:pt idx="13593">
                  <c:v>-1.76</c:v>
                </c:pt>
                <c:pt idx="13594">
                  <c:v>-1.75</c:v>
                </c:pt>
                <c:pt idx="13595">
                  <c:v>-1.72</c:v>
                </c:pt>
                <c:pt idx="13596">
                  <c:v>-1.71</c:v>
                </c:pt>
                <c:pt idx="13597">
                  <c:v>-1.68</c:v>
                </c:pt>
                <c:pt idx="13598">
                  <c:v>-1.69</c:v>
                </c:pt>
                <c:pt idx="13599">
                  <c:v>-1.72</c:v>
                </c:pt>
                <c:pt idx="13600">
                  <c:v>-1.72</c:v>
                </c:pt>
                <c:pt idx="13601">
                  <c:v>-1.74</c:v>
                </c:pt>
                <c:pt idx="13602">
                  <c:v>-1.76</c:v>
                </c:pt>
                <c:pt idx="13603">
                  <c:v>-1.7</c:v>
                </c:pt>
                <c:pt idx="13604">
                  <c:v>-1.59</c:v>
                </c:pt>
                <c:pt idx="13605">
                  <c:v>-1.53</c:v>
                </c:pt>
                <c:pt idx="13606">
                  <c:v>-1.46</c:v>
                </c:pt>
                <c:pt idx="13607">
                  <c:v>-1.44</c:v>
                </c:pt>
                <c:pt idx="13608">
                  <c:v>-1.43</c:v>
                </c:pt>
                <c:pt idx="13609">
                  <c:v>-1.45</c:v>
                </c:pt>
                <c:pt idx="13610">
                  <c:v>-1.47</c:v>
                </c:pt>
                <c:pt idx="13611">
                  <c:v>-1.47</c:v>
                </c:pt>
                <c:pt idx="13612">
                  <c:v>-1.47</c:v>
                </c:pt>
                <c:pt idx="13613">
                  <c:v>-1.45</c:v>
                </c:pt>
                <c:pt idx="13614">
                  <c:v>-1.42</c:v>
                </c:pt>
                <c:pt idx="13615">
                  <c:v>-1.38</c:v>
                </c:pt>
                <c:pt idx="13616">
                  <c:v>-1.39</c:v>
                </c:pt>
                <c:pt idx="13617">
                  <c:v>-1.41</c:v>
                </c:pt>
                <c:pt idx="13618">
                  <c:v>-1.42</c:v>
                </c:pt>
                <c:pt idx="13619">
                  <c:v>-1.41</c:v>
                </c:pt>
                <c:pt idx="13620">
                  <c:v>-1.41</c:v>
                </c:pt>
                <c:pt idx="13621">
                  <c:v>-1.42</c:v>
                </c:pt>
                <c:pt idx="13622">
                  <c:v>-1.45</c:v>
                </c:pt>
                <c:pt idx="13623">
                  <c:v>-1.46</c:v>
                </c:pt>
                <c:pt idx="13624">
                  <c:v>-1.48</c:v>
                </c:pt>
                <c:pt idx="13625">
                  <c:v>-1.5</c:v>
                </c:pt>
                <c:pt idx="13626">
                  <c:v>-1.51</c:v>
                </c:pt>
                <c:pt idx="13627">
                  <c:v>-1.53</c:v>
                </c:pt>
                <c:pt idx="13628">
                  <c:v>-1.56</c:v>
                </c:pt>
                <c:pt idx="13629">
                  <c:v>-1.63</c:v>
                </c:pt>
                <c:pt idx="13630">
                  <c:v>-1.65</c:v>
                </c:pt>
                <c:pt idx="13631">
                  <c:v>-1.67</c:v>
                </c:pt>
                <c:pt idx="13632">
                  <c:v>-1.73</c:v>
                </c:pt>
                <c:pt idx="13633">
                  <c:v>-1.8</c:v>
                </c:pt>
                <c:pt idx="13634">
                  <c:v>-1.86</c:v>
                </c:pt>
                <c:pt idx="13635">
                  <c:v>-1.94</c:v>
                </c:pt>
                <c:pt idx="13636">
                  <c:v>-1.99</c:v>
                </c:pt>
                <c:pt idx="13637">
                  <c:v>-2.02</c:v>
                </c:pt>
                <c:pt idx="13638">
                  <c:v>-2.0699999999999998</c:v>
                </c:pt>
                <c:pt idx="13639">
                  <c:v>-2.12</c:v>
                </c:pt>
                <c:pt idx="13640">
                  <c:v>-2.16</c:v>
                </c:pt>
                <c:pt idx="13641">
                  <c:v>-2.1800000000000002</c:v>
                </c:pt>
                <c:pt idx="13642">
                  <c:v>-2.2200000000000002</c:v>
                </c:pt>
                <c:pt idx="13643">
                  <c:v>-2.25</c:v>
                </c:pt>
                <c:pt idx="13644">
                  <c:v>-2.29</c:v>
                </c:pt>
                <c:pt idx="13645">
                  <c:v>-2.31</c:v>
                </c:pt>
                <c:pt idx="13646">
                  <c:v>-2.35</c:v>
                </c:pt>
                <c:pt idx="13647">
                  <c:v>-2.39</c:v>
                </c:pt>
                <c:pt idx="13648">
                  <c:v>-2.4300000000000002</c:v>
                </c:pt>
                <c:pt idx="13649">
                  <c:v>-2.48</c:v>
                </c:pt>
                <c:pt idx="13650">
                  <c:v>-2.5</c:v>
                </c:pt>
                <c:pt idx="13651">
                  <c:v>-2.5299999999999998</c:v>
                </c:pt>
                <c:pt idx="13652">
                  <c:v>-2.5499999999999998</c:v>
                </c:pt>
                <c:pt idx="13653">
                  <c:v>-2.57</c:v>
                </c:pt>
                <c:pt idx="13654">
                  <c:v>-2.57</c:v>
                </c:pt>
                <c:pt idx="13655">
                  <c:v>-2.57</c:v>
                </c:pt>
                <c:pt idx="13656">
                  <c:v>-2.57</c:v>
                </c:pt>
                <c:pt idx="13657">
                  <c:v>-2.57</c:v>
                </c:pt>
                <c:pt idx="13658">
                  <c:v>-2.57</c:v>
                </c:pt>
                <c:pt idx="13659">
                  <c:v>-2.5499999999999998</c:v>
                </c:pt>
                <c:pt idx="13660">
                  <c:v>-2.5299999999999998</c:v>
                </c:pt>
                <c:pt idx="13661">
                  <c:v>-2.5499999999999998</c:v>
                </c:pt>
                <c:pt idx="13662">
                  <c:v>-2.54</c:v>
                </c:pt>
                <c:pt idx="13663">
                  <c:v>-2.54</c:v>
                </c:pt>
                <c:pt idx="13664">
                  <c:v>-2.54</c:v>
                </c:pt>
                <c:pt idx="13665">
                  <c:v>-2.5499999999999998</c:v>
                </c:pt>
                <c:pt idx="13666">
                  <c:v>-2.54</c:v>
                </c:pt>
                <c:pt idx="13667">
                  <c:v>-2.5499999999999998</c:v>
                </c:pt>
                <c:pt idx="13668">
                  <c:v>-2.54</c:v>
                </c:pt>
                <c:pt idx="13669">
                  <c:v>-2.57</c:v>
                </c:pt>
                <c:pt idx="13670">
                  <c:v>-2.58</c:v>
                </c:pt>
                <c:pt idx="13671">
                  <c:v>-2.6</c:v>
                </c:pt>
                <c:pt idx="13672">
                  <c:v>-2.63</c:v>
                </c:pt>
                <c:pt idx="13673">
                  <c:v>-2.64</c:v>
                </c:pt>
                <c:pt idx="13674">
                  <c:v>-2.65</c:v>
                </c:pt>
                <c:pt idx="13675">
                  <c:v>-2.68</c:v>
                </c:pt>
                <c:pt idx="13676">
                  <c:v>-2.68</c:v>
                </c:pt>
                <c:pt idx="13677">
                  <c:v>-2.7</c:v>
                </c:pt>
                <c:pt idx="13678">
                  <c:v>-2.72</c:v>
                </c:pt>
                <c:pt idx="13679">
                  <c:v>-2.73</c:v>
                </c:pt>
                <c:pt idx="13680">
                  <c:v>-2.74</c:v>
                </c:pt>
                <c:pt idx="13681">
                  <c:v>-2.74</c:v>
                </c:pt>
                <c:pt idx="13682">
                  <c:v>-2.75</c:v>
                </c:pt>
                <c:pt idx="13683">
                  <c:v>-2.73</c:v>
                </c:pt>
                <c:pt idx="13684">
                  <c:v>-2.73</c:v>
                </c:pt>
                <c:pt idx="13685">
                  <c:v>-2.71</c:v>
                </c:pt>
                <c:pt idx="13686">
                  <c:v>-2.71</c:v>
                </c:pt>
                <c:pt idx="13687">
                  <c:v>-2.72</c:v>
                </c:pt>
                <c:pt idx="13688">
                  <c:v>-2.73</c:v>
                </c:pt>
                <c:pt idx="13689">
                  <c:v>-2.72</c:v>
                </c:pt>
                <c:pt idx="13690">
                  <c:v>-2.72</c:v>
                </c:pt>
                <c:pt idx="13691">
                  <c:v>-2.71</c:v>
                </c:pt>
                <c:pt idx="13692">
                  <c:v>-2.69</c:v>
                </c:pt>
                <c:pt idx="13693">
                  <c:v>-2.65</c:v>
                </c:pt>
                <c:pt idx="13694">
                  <c:v>-2.61</c:v>
                </c:pt>
                <c:pt idx="13695">
                  <c:v>-2.57</c:v>
                </c:pt>
                <c:pt idx="13696">
                  <c:v>-2.54</c:v>
                </c:pt>
                <c:pt idx="13697">
                  <c:v>-2.5499999999999998</c:v>
                </c:pt>
                <c:pt idx="13698">
                  <c:v>-2.57</c:v>
                </c:pt>
                <c:pt idx="13699">
                  <c:v>-2.59</c:v>
                </c:pt>
                <c:pt idx="13700">
                  <c:v>-2.62</c:v>
                </c:pt>
                <c:pt idx="13701">
                  <c:v>-2.64</c:v>
                </c:pt>
                <c:pt idx="13702">
                  <c:v>-2.68</c:v>
                </c:pt>
                <c:pt idx="13703">
                  <c:v>-2.73</c:v>
                </c:pt>
                <c:pt idx="13704">
                  <c:v>-2.77</c:v>
                </c:pt>
                <c:pt idx="13705">
                  <c:v>-2.81</c:v>
                </c:pt>
                <c:pt idx="13706">
                  <c:v>-2.84</c:v>
                </c:pt>
                <c:pt idx="13707">
                  <c:v>-2.89</c:v>
                </c:pt>
                <c:pt idx="13708">
                  <c:v>-2.92</c:v>
                </c:pt>
                <c:pt idx="13709">
                  <c:v>-2.94</c:v>
                </c:pt>
                <c:pt idx="13710">
                  <c:v>-2.92</c:v>
                </c:pt>
                <c:pt idx="13711">
                  <c:v>-2.86</c:v>
                </c:pt>
                <c:pt idx="13712">
                  <c:v>-2.82</c:v>
                </c:pt>
                <c:pt idx="13713">
                  <c:v>-2.8</c:v>
                </c:pt>
                <c:pt idx="13714">
                  <c:v>-2.79</c:v>
                </c:pt>
                <c:pt idx="13715">
                  <c:v>-2.78</c:v>
                </c:pt>
                <c:pt idx="13716">
                  <c:v>-2.79</c:v>
                </c:pt>
                <c:pt idx="13717">
                  <c:v>-2.79</c:v>
                </c:pt>
                <c:pt idx="13718">
                  <c:v>-2.8</c:v>
                </c:pt>
                <c:pt idx="13719">
                  <c:v>-2.85</c:v>
                </c:pt>
                <c:pt idx="13720">
                  <c:v>-2.9</c:v>
                </c:pt>
                <c:pt idx="13721">
                  <c:v>-2.95</c:v>
                </c:pt>
                <c:pt idx="13722">
                  <c:v>-2.99</c:v>
                </c:pt>
                <c:pt idx="13723">
                  <c:v>-3.03</c:v>
                </c:pt>
                <c:pt idx="13724">
                  <c:v>-3.08</c:v>
                </c:pt>
                <c:pt idx="13725">
                  <c:v>-3.12</c:v>
                </c:pt>
                <c:pt idx="13726">
                  <c:v>-3.15</c:v>
                </c:pt>
                <c:pt idx="13727">
                  <c:v>-3.15</c:v>
                </c:pt>
                <c:pt idx="13728">
                  <c:v>-3.16</c:v>
                </c:pt>
                <c:pt idx="13729">
                  <c:v>-3.14</c:v>
                </c:pt>
                <c:pt idx="13730">
                  <c:v>-3.12</c:v>
                </c:pt>
                <c:pt idx="13731">
                  <c:v>-3.08</c:v>
                </c:pt>
                <c:pt idx="13732">
                  <c:v>-3.04</c:v>
                </c:pt>
                <c:pt idx="13733">
                  <c:v>-3.02</c:v>
                </c:pt>
                <c:pt idx="13734">
                  <c:v>-2.98</c:v>
                </c:pt>
                <c:pt idx="13735">
                  <c:v>-2.94</c:v>
                </c:pt>
                <c:pt idx="13736">
                  <c:v>-2.92</c:v>
                </c:pt>
                <c:pt idx="13737">
                  <c:v>-2.89</c:v>
                </c:pt>
                <c:pt idx="13738">
                  <c:v>-2.84</c:v>
                </c:pt>
                <c:pt idx="13739">
                  <c:v>-2.84</c:v>
                </c:pt>
                <c:pt idx="13740">
                  <c:v>-2.8</c:v>
                </c:pt>
                <c:pt idx="13741">
                  <c:v>-2.77</c:v>
                </c:pt>
                <c:pt idx="13742">
                  <c:v>-2.76</c:v>
                </c:pt>
                <c:pt idx="13743">
                  <c:v>-2.73</c:v>
                </c:pt>
                <c:pt idx="13744">
                  <c:v>-2.71</c:v>
                </c:pt>
                <c:pt idx="13745">
                  <c:v>-2.7</c:v>
                </c:pt>
                <c:pt idx="13746">
                  <c:v>-2.7</c:v>
                </c:pt>
                <c:pt idx="13747">
                  <c:v>-2.71</c:v>
                </c:pt>
                <c:pt idx="13748">
                  <c:v>-2.75</c:v>
                </c:pt>
                <c:pt idx="13749">
                  <c:v>-2.78</c:v>
                </c:pt>
                <c:pt idx="13750">
                  <c:v>-2.8</c:v>
                </c:pt>
                <c:pt idx="13751">
                  <c:v>-2.82</c:v>
                </c:pt>
                <c:pt idx="13752">
                  <c:v>-2.83</c:v>
                </c:pt>
                <c:pt idx="13753">
                  <c:v>-2.86</c:v>
                </c:pt>
                <c:pt idx="13754">
                  <c:v>-2.87</c:v>
                </c:pt>
                <c:pt idx="13755">
                  <c:v>-2.86</c:v>
                </c:pt>
                <c:pt idx="13756">
                  <c:v>-2.86</c:v>
                </c:pt>
                <c:pt idx="13757">
                  <c:v>-2.87</c:v>
                </c:pt>
                <c:pt idx="13758">
                  <c:v>-2.85</c:v>
                </c:pt>
                <c:pt idx="13759">
                  <c:v>-2.85</c:v>
                </c:pt>
                <c:pt idx="13760">
                  <c:v>-2.85</c:v>
                </c:pt>
                <c:pt idx="13761">
                  <c:v>-2.87</c:v>
                </c:pt>
                <c:pt idx="13762">
                  <c:v>-2.87</c:v>
                </c:pt>
                <c:pt idx="13763">
                  <c:v>-2.88</c:v>
                </c:pt>
                <c:pt idx="13764">
                  <c:v>-2.88</c:v>
                </c:pt>
                <c:pt idx="13765">
                  <c:v>-2.9</c:v>
                </c:pt>
                <c:pt idx="13766">
                  <c:v>-2.89</c:v>
                </c:pt>
                <c:pt idx="13767">
                  <c:v>-2.89</c:v>
                </c:pt>
                <c:pt idx="13768">
                  <c:v>-2.89</c:v>
                </c:pt>
                <c:pt idx="13769">
                  <c:v>-2.85</c:v>
                </c:pt>
                <c:pt idx="13770">
                  <c:v>-2.86</c:v>
                </c:pt>
                <c:pt idx="13771">
                  <c:v>-2.89</c:v>
                </c:pt>
                <c:pt idx="13772">
                  <c:v>-2.89</c:v>
                </c:pt>
                <c:pt idx="13773">
                  <c:v>-2.88</c:v>
                </c:pt>
                <c:pt idx="13774">
                  <c:v>-2.93</c:v>
                </c:pt>
                <c:pt idx="13775">
                  <c:v>-2.98</c:v>
                </c:pt>
                <c:pt idx="13776">
                  <c:v>-3</c:v>
                </c:pt>
                <c:pt idx="13777">
                  <c:v>-3.01</c:v>
                </c:pt>
                <c:pt idx="13778">
                  <c:v>-3.06</c:v>
                </c:pt>
                <c:pt idx="13779">
                  <c:v>-3.09</c:v>
                </c:pt>
                <c:pt idx="13780">
                  <c:v>-3.1</c:v>
                </c:pt>
                <c:pt idx="13781">
                  <c:v>-3.12</c:v>
                </c:pt>
                <c:pt idx="13782">
                  <c:v>-3.11</c:v>
                </c:pt>
                <c:pt idx="13783">
                  <c:v>-3.14</c:v>
                </c:pt>
                <c:pt idx="13784">
                  <c:v>-3.17</c:v>
                </c:pt>
                <c:pt idx="13785">
                  <c:v>-3.2</c:v>
                </c:pt>
                <c:pt idx="13786">
                  <c:v>-3.25</c:v>
                </c:pt>
                <c:pt idx="13787">
                  <c:v>-3.27</c:v>
                </c:pt>
                <c:pt idx="13788">
                  <c:v>-3.3</c:v>
                </c:pt>
                <c:pt idx="13789">
                  <c:v>-3.34</c:v>
                </c:pt>
                <c:pt idx="13790">
                  <c:v>-3.36</c:v>
                </c:pt>
                <c:pt idx="13791">
                  <c:v>-3.4</c:v>
                </c:pt>
                <c:pt idx="13792">
                  <c:v>-3.43</c:v>
                </c:pt>
                <c:pt idx="13793">
                  <c:v>-3.45</c:v>
                </c:pt>
                <c:pt idx="13794">
                  <c:v>-3.47</c:v>
                </c:pt>
                <c:pt idx="13795">
                  <c:v>-3.49</c:v>
                </c:pt>
                <c:pt idx="13796">
                  <c:v>-3.52</c:v>
                </c:pt>
                <c:pt idx="13797">
                  <c:v>-3.49</c:v>
                </c:pt>
                <c:pt idx="13798">
                  <c:v>-3.48</c:v>
                </c:pt>
                <c:pt idx="13799">
                  <c:v>-3.47</c:v>
                </c:pt>
                <c:pt idx="13800">
                  <c:v>-3.43</c:v>
                </c:pt>
                <c:pt idx="13801">
                  <c:v>-3.39</c:v>
                </c:pt>
                <c:pt idx="13802">
                  <c:v>-3.35</c:v>
                </c:pt>
                <c:pt idx="13803">
                  <c:v>-3.29</c:v>
                </c:pt>
                <c:pt idx="13804">
                  <c:v>-3.26</c:v>
                </c:pt>
                <c:pt idx="13805">
                  <c:v>-3.21</c:v>
                </c:pt>
                <c:pt idx="13806">
                  <c:v>-3.2</c:v>
                </c:pt>
                <c:pt idx="13807">
                  <c:v>-3.16</c:v>
                </c:pt>
                <c:pt idx="13808">
                  <c:v>-3.14</c:v>
                </c:pt>
                <c:pt idx="13809">
                  <c:v>-3.14</c:v>
                </c:pt>
                <c:pt idx="13810">
                  <c:v>-3.18</c:v>
                </c:pt>
                <c:pt idx="13811">
                  <c:v>-3.2</c:v>
                </c:pt>
                <c:pt idx="13812">
                  <c:v>-3.22</c:v>
                </c:pt>
                <c:pt idx="13813">
                  <c:v>-3.2</c:v>
                </c:pt>
                <c:pt idx="13814">
                  <c:v>-3.16</c:v>
                </c:pt>
                <c:pt idx="13815">
                  <c:v>-3.15</c:v>
                </c:pt>
                <c:pt idx="13816">
                  <c:v>-3.14</c:v>
                </c:pt>
                <c:pt idx="13817">
                  <c:v>-3.12</c:v>
                </c:pt>
                <c:pt idx="13818">
                  <c:v>-3.15</c:v>
                </c:pt>
                <c:pt idx="13819">
                  <c:v>-3.18</c:v>
                </c:pt>
                <c:pt idx="13820">
                  <c:v>-3.17</c:v>
                </c:pt>
                <c:pt idx="13821">
                  <c:v>-3.14</c:v>
                </c:pt>
                <c:pt idx="13822">
                  <c:v>-3.1</c:v>
                </c:pt>
                <c:pt idx="13823">
                  <c:v>-3.08</c:v>
                </c:pt>
                <c:pt idx="13824">
                  <c:v>-3.07</c:v>
                </c:pt>
                <c:pt idx="13825">
                  <c:v>-3.03</c:v>
                </c:pt>
                <c:pt idx="13826">
                  <c:v>-3.05</c:v>
                </c:pt>
                <c:pt idx="13827">
                  <c:v>-3.06</c:v>
                </c:pt>
                <c:pt idx="13828">
                  <c:v>-3.03</c:v>
                </c:pt>
                <c:pt idx="13829">
                  <c:v>-3.02</c:v>
                </c:pt>
                <c:pt idx="13830">
                  <c:v>-3.06</c:v>
                </c:pt>
                <c:pt idx="13831">
                  <c:v>-3.07</c:v>
                </c:pt>
                <c:pt idx="13832">
                  <c:v>-3.09</c:v>
                </c:pt>
                <c:pt idx="13833">
                  <c:v>-3.09</c:v>
                </c:pt>
                <c:pt idx="13834">
                  <c:v>-3.07</c:v>
                </c:pt>
                <c:pt idx="13835">
                  <c:v>-3.04</c:v>
                </c:pt>
                <c:pt idx="13836">
                  <c:v>-3.03</c:v>
                </c:pt>
                <c:pt idx="13837">
                  <c:v>-3.02</c:v>
                </c:pt>
                <c:pt idx="13838">
                  <c:v>-3.02</c:v>
                </c:pt>
                <c:pt idx="13839">
                  <c:v>-3.02</c:v>
                </c:pt>
                <c:pt idx="13840">
                  <c:v>-3.02</c:v>
                </c:pt>
                <c:pt idx="13841">
                  <c:v>-2.99</c:v>
                </c:pt>
                <c:pt idx="13842">
                  <c:v>-2.96</c:v>
                </c:pt>
                <c:pt idx="13843">
                  <c:v>-2.94</c:v>
                </c:pt>
                <c:pt idx="13844">
                  <c:v>-2.95</c:v>
                </c:pt>
                <c:pt idx="13845">
                  <c:v>-2.91</c:v>
                </c:pt>
                <c:pt idx="13846">
                  <c:v>-2.9</c:v>
                </c:pt>
                <c:pt idx="13847">
                  <c:v>-2.9</c:v>
                </c:pt>
                <c:pt idx="13848">
                  <c:v>-2.9</c:v>
                </c:pt>
                <c:pt idx="13849">
                  <c:v>-2.94</c:v>
                </c:pt>
                <c:pt idx="13850">
                  <c:v>-2.94</c:v>
                </c:pt>
                <c:pt idx="13851">
                  <c:v>-2.93</c:v>
                </c:pt>
                <c:pt idx="13852">
                  <c:v>-2.95</c:v>
                </c:pt>
                <c:pt idx="13853">
                  <c:v>-2.94</c:v>
                </c:pt>
                <c:pt idx="13854">
                  <c:v>-2.93</c:v>
                </c:pt>
                <c:pt idx="13855">
                  <c:v>-2.9</c:v>
                </c:pt>
                <c:pt idx="13856">
                  <c:v>-2.93</c:v>
                </c:pt>
                <c:pt idx="13857">
                  <c:v>-2.91</c:v>
                </c:pt>
                <c:pt idx="13858">
                  <c:v>-2.91</c:v>
                </c:pt>
                <c:pt idx="13859">
                  <c:v>-2.94</c:v>
                </c:pt>
                <c:pt idx="13860">
                  <c:v>-2.97</c:v>
                </c:pt>
                <c:pt idx="13861">
                  <c:v>-2.99</c:v>
                </c:pt>
                <c:pt idx="13862">
                  <c:v>-2.98</c:v>
                </c:pt>
                <c:pt idx="13863">
                  <c:v>-2.97</c:v>
                </c:pt>
                <c:pt idx="13864">
                  <c:v>-2.95</c:v>
                </c:pt>
                <c:pt idx="13865">
                  <c:v>-2.91</c:v>
                </c:pt>
                <c:pt idx="13866">
                  <c:v>-2.89</c:v>
                </c:pt>
                <c:pt idx="13867">
                  <c:v>-2.86</c:v>
                </c:pt>
                <c:pt idx="13868">
                  <c:v>-2.84</c:v>
                </c:pt>
                <c:pt idx="13869">
                  <c:v>-2.83</c:v>
                </c:pt>
                <c:pt idx="13870">
                  <c:v>-2.8</c:v>
                </c:pt>
                <c:pt idx="13871">
                  <c:v>-2.76</c:v>
                </c:pt>
                <c:pt idx="13872">
                  <c:v>-2.74</c:v>
                </c:pt>
                <c:pt idx="13873">
                  <c:v>-2.72</c:v>
                </c:pt>
                <c:pt idx="13874">
                  <c:v>-2.69</c:v>
                </c:pt>
                <c:pt idx="13875">
                  <c:v>-2.65</c:v>
                </c:pt>
                <c:pt idx="13876">
                  <c:v>-2.63</c:v>
                </c:pt>
                <c:pt idx="13877">
                  <c:v>-2.6</c:v>
                </c:pt>
                <c:pt idx="13878">
                  <c:v>-2.6</c:v>
                </c:pt>
                <c:pt idx="13879">
                  <c:v>-2.59</c:v>
                </c:pt>
                <c:pt idx="13880">
                  <c:v>-2.58</c:v>
                </c:pt>
                <c:pt idx="13881">
                  <c:v>-2.58</c:v>
                </c:pt>
                <c:pt idx="13882">
                  <c:v>-2.58</c:v>
                </c:pt>
                <c:pt idx="13883">
                  <c:v>-2.6</c:v>
                </c:pt>
                <c:pt idx="13884">
                  <c:v>-2.59</c:v>
                </c:pt>
                <c:pt idx="13885">
                  <c:v>-2.59</c:v>
                </c:pt>
                <c:pt idx="13886">
                  <c:v>-2.59</c:v>
                </c:pt>
                <c:pt idx="13887">
                  <c:v>-2.58</c:v>
                </c:pt>
                <c:pt idx="13888">
                  <c:v>-2.58</c:v>
                </c:pt>
                <c:pt idx="13889">
                  <c:v>-2.59</c:v>
                </c:pt>
                <c:pt idx="13890">
                  <c:v>-2.61</c:v>
                </c:pt>
                <c:pt idx="13891">
                  <c:v>-2.66</c:v>
                </c:pt>
                <c:pt idx="13892">
                  <c:v>-2.69</c:v>
                </c:pt>
                <c:pt idx="13893">
                  <c:v>-2.69</c:v>
                </c:pt>
                <c:pt idx="13894">
                  <c:v>-2.67</c:v>
                </c:pt>
                <c:pt idx="13895">
                  <c:v>-2.71</c:v>
                </c:pt>
                <c:pt idx="13896">
                  <c:v>-2.7</c:v>
                </c:pt>
                <c:pt idx="13897">
                  <c:v>-2.73</c:v>
                </c:pt>
                <c:pt idx="13898">
                  <c:v>-2.74</c:v>
                </c:pt>
                <c:pt idx="13899">
                  <c:v>-2.77</c:v>
                </c:pt>
                <c:pt idx="13900">
                  <c:v>-2.78</c:v>
                </c:pt>
                <c:pt idx="13901">
                  <c:v>-2.78</c:v>
                </c:pt>
                <c:pt idx="13902">
                  <c:v>-2.8</c:v>
                </c:pt>
                <c:pt idx="13903">
                  <c:v>-2.83</c:v>
                </c:pt>
                <c:pt idx="13904">
                  <c:v>-2.86</c:v>
                </c:pt>
                <c:pt idx="13905">
                  <c:v>-2.87</c:v>
                </c:pt>
                <c:pt idx="13906">
                  <c:v>-2.87</c:v>
                </c:pt>
                <c:pt idx="13907">
                  <c:v>-2.89</c:v>
                </c:pt>
                <c:pt idx="13908">
                  <c:v>-2.87</c:v>
                </c:pt>
                <c:pt idx="13909">
                  <c:v>-2.89</c:v>
                </c:pt>
                <c:pt idx="13910">
                  <c:v>-2.9</c:v>
                </c:pt>
                <c:pt idx="13911">
                  <c:v>-2.91</c:v>
                </c:pt>
                <c:pt idx="13912">
                  <c:v>-2.94</c:v>
                </c:pt>
                <c:pt idx="13913">
                  <c:v>-2.97</c:v>
                </c:pt>
                <c:pt idx="13914">
                  <c:v>-3</c:v>
                </c:pt>
                <c:pt idx="13915">
                  <c:v>-3.04</c:v>
                </c:pt>
                <c:pt idx="13916">
                  <c:v>-3.06</c:v>
                </c:pt>
                <c:pt idx="13917">
                  <c:v>-3.09</c:v>
                </c:pt>
                <c:pt idx="13918">
                  <c:v>-3.09</c:v>
                </c:pt>
                <c:pt idx="13919">
                  <c:v>-3.1</c:v>
                </c:pt>
                <c:pt idx="13920">
                  <c:v>-3.1</c:v>
                </c:pt>
                <c:pt idx="13921">
                  <c:v>-3.12</c:v>
                </c:pt>
                <c:pt idx="13922">
                  <c:v>-3.09</c:v>
                </c:pt>
                <c:pt idx="13923">
                  <c:v>-3.06</c:v>
                </c:pt>
                <c:pt idx="13924">
                  <c:v>-3.04</c:v>
                </c:pt>
                <c:pt idx="13925">
                  <c:v>-3</c:v>
                </c:pt>
                <c:pt idx="13926">
                  <c:v>-2.99</c:v>
                </c:pt>
                <c:pt idx="13927">
                  <c:v>-2.95</c:v>
                </c:pt>
                <c:pt idx="13928">
                  <c:v>-2.92</c:v>
                </c:pt>
                <c:pt idx="13929">
                  <c:v>-2.94</c:v>
                </c:pt>
                <c:pt idx="13930">
                  <c:v>-2.95</c:v>
                </c:pt>
                <c:pt idx="13931">
                  <c:v>-2.93</c:v>
                </c:pt>
                <c:pt idx="13932">
                  <c:v>-2.93</c:v>
                </c:pt>
                <c:pt idx="13933">
                  <c:v>-2.94</c:v>
                </c:pt>
                <c:pt idx="13934">
                  <c:v>-2.94</c:v>
                </c:pt>
                <c:pt idx="13935">
                  <c:v>-2.97</c:v>
                </c:pt>
                <c:pt idx="13936">
                  <c:v>-2.94</c:v>
                </c:pt>
                <c:pt idx="13937">
                  <c:v>-2.87</c:v>
                </c:pt>
                <c:pt idx="13938">
                  <c:v>-2.8</c:v>
                </c:pt>
                <c:pt idx="13939">
                  <c:v>-2.72</c:v>
                </c:pt>
                <c:pt idx="13940">
                  <c:v>-2.75</c:v>
                </c:pt>
                <c:pt idx="13941">
                  <c:v>-2.8</c:v>
                </c:pt>
                <c:pt idx="13942">
                  <c:v>-2.84</c:v>
                </c:pt>
                <c:pt idx="13943">
                  <c:v>-2.9</c:v>
                </c:pt>
                <c:pt idx="13944">
                  <c:v>-2.96</c:v>
                </c:pt>
                <c:pt idx="13945">
                  <c:v>-3</c:v>
                </c:pt>
                <c:pt idx="13946">
                  <c:v>-3.04</c:v>
                </c:pt>
                <c:pt idx="13947">
                  <c:v>-3.04</c:v>
                </c:pt>
                <c:pt idx="13948">
                  <c:v>-3.05</c:v>
                </c:pt>
                <c:pt idx="13949">
                  <c:v>-3.08</c:v>
                </c:pt>
                <c:pt idx="13950">
                  <c:v>-3.09</c:v>
                </c:pt>
                <c:pt idx="13951">
                  <c:v>-3.12</c:v>
                </c:pt>
                <c:pt idx="13952">
                  <c:v>-3.16</c:v>
                </c:pt>
                <c:pt idx="13953">
                  <c:v>-3.18</c:v>
                </c:pt>
                <c:pt idx="13954">
                  <c:v>-3.16</c:v>
                </c:pt>
                <c:pt idx="13955">
                  <c:v>-3.11</c:v>
                </c:pt>
                <c:pt idx="13956">
                  <c:v>-3.07</c:v>
                </c:pt>
                <c:pt idx="13957">
                  <c:v>-3.04</c:v>
                </c:pt>
                <c:pt idx="13958">
                  <c:v>-3.02</c:v>
                </c:pt>
                <c:pt idx="13959">
                  <c:v>-3.02</c:v>
                </c:pt>
                <c:pt idx="13960">
                  <c:v>-3.04</c:v>
                </c:pt>
                <c:pt idx="13961">
                  <c:v>-3.03</c:v>
                </c:pt>
                <c:pt idx="13962">
                  <c:v>-3</c:v>
                </c:pt>
                <c:pt idx="13963">
                  <c:v>-2.97</c:v>
                </c:pt>
                <c:pt idx="13964">
                  <c:v>-2.97</c:v>
                </c:pt>
                <c:pt idx="13965">
                  <c:v>-3.02</c:v>
                </c:pt>
                <c:pt idx="13966">
                  <c:v>-3.06</c:v>
                </c:pt>
                <c:pt idx="13967">
                  <c:v>-3.12</c:v>
                </c:pt>
                <c:pt idx="13968">
                  <c:v>-3.15</c:v>
                </c:pt>
                <c:pt idx="13969">
                  <c:v>-3.17</c:v>
                </c:pt>
                <c:pt idx="13970">
                  <c:v>-3.18</c:v>
                </c:pt>
                <c:pt idx="13971">
                  <c:v>-3.19</c:v>
                </c:pt>
                <c:pt idx="13972">
                  <c:v>-3.19</c:v>
                </c:pt>
                <c:pt idx="13973">
                  <c:v>-3.15</c:v>
                </c:pt>
                <c:pt idx="13974">
                  <c:v>-3.08</c:v>
                </c:pt>
                <c:pt idx="13975">
                  <c:v>-2.99</c:v>
                </c:pt>
                <c:pt idx="13976">
                  <c:v>-2.9</c:v>
                </c:pt>
                <c:pt idx="13977">
                  <c:v>-2.94</c:v>
                </c:pt>
                <c:pt idx="13978">
                  <c:v>-2.94</c:v>
                </c:pt>
                <c:pt idx="13979">
                  <c:v>-2.99</c:v>
                </c:pt>
                <c:pt idx="13980">
                  <c:v>-3.02</c:v>
                </c:pt>
                <c:pt idx="13981">
                  <c:v>-3.05</c:v>
                </c:pt>
                <c:pt idx="13982">
                  <c:v>-3.05</c:v>
                </c:pt>
                <c:pt idx="13983">
                  <c:v>-3.06</c:v>
                </c:pt>
                <c:pt idx="13984">
                  <c:v>-3.06</c:v>
                </c:pt>
                <c:pt idx="13985">
                  <c:v>-3.08</c:v>
                </c:pt>
                <c:pt idx="13986">
                  <c:v>-3.08</c:v>
                </c:pt>
                <c:pt idx="13987">
                  <c:v>-3.11</c:v>
                </c:pt>
                <c:pt idx="13988">
                  <c:v>-3.07</c:v>
                </c:pt>
                <c:pt idx="13989">
                  <c:v>-3.04</c:v>
                </c:pt>
                <c:pt idx="13990">
                  <c:v>-3.06</c:v>
                </c:pt>
                <c:pt idx="13991">
                  <c:v>-3.07</c:v>
                </c:pt>
                <c:pt idx="13992">
                  <c:v>-3.09</c:v>
                </c:pt>
                <c:pt idx="13993">
                  <c:v>-3.11</c:v>
                </c:pt>
                <c:pt idx="13994">
                  <c:v>-3.15</c:v>
                </c:pt>
                <c:pt idx="13995">
                  <c:v>-3.13</c:v>
                </c:pt>
                <c:pt idx="13996">
                  <c:v>-3.15</c:v>
                </c:pt>
                <c:pt idx="13997">
                  <c:v>-3.16</c:v>
                </c:pt>
                <c:pt idx="13998">
                  <c:v>-3.13</c:v>
                </c:pt>
                <c:pt idx="13999">
                  <c:v>-3.1</c:v>
                </c:pt>
                <c:pt idx="14000">
                  <c:v>-3.02</c:v>
                </c:pt>
                <c:pt idx="14001">
                  <c:v>-2.96</c:v>
                </c:pt>
                <c:pt idx="14002">
                  <c:v>-2.92</c:v>
                </c:pt>
                <c:pt idx="14003">
                  <c:v>-2.83</c:v>
                </c:pt>
                <c:pt idx="14004">
                  <c:v>-2.76</c:v>
                </c:pt>
                <c:pt idx="14005">
                  <c:v>-2.73</c:v>
                </c:pt>
                <c:pt idx="14006">
                  <c:v>-2.73</c:v>
                </c:pt>
                <c:pt idx="14007">
                  <c:v>-2.75</c:v>
                </c:pt>
                <c:pt idx="14008">
                  <c:v>-2.73</c:v>
                </c:pt>
                <c:pt idx="14009">
                  <c:v>-2.65</c:v>
                </c:pt>
                <c:pt idx="14010">
                  <c:v>-2.57</c:v>
                </c:pt>
                <c:pt idx="14011">
                  <c:v>-2.54</c:v>
                </c:pt>
                <c:pt idx="14012">
                  <c:v>-2.4500000000000002</c:v>
                </c:pt>
                <c:pt idx="14013">
                  <c:v>-2.39</c:v>
                </c:pt>
                <c:pt idx="14014">
                  <c:v>-2.41</c:v>
                </c:pt>
                <c:pt idx="14015">
                  <c:v>-2.44</c:v>
                </c:pt>
                <c:pt idx="14016">
                  <c:v>-2.5</c:v>
                </c:pt>
                <c:pt idx="14017">
                  <c:v>-2.5299999999999998</c:v>
                </c:pt>
                <c:pt idx="14018">
                  <c:v>-2.5499999999999998</c:v>
                </c:pt>
                <c:pt idx="14019">
                  <c:v>-2.5499999999999998</c:v>
                </c:pt>
                <c:pt idx="14020">
                  <c:v>-2.6</c:v>
                </c:pt>
                <c:pt idx="14021">
                  <c:v>-2.62</c:v>
                </c:pt>
                <c:pt idx="14022">
                  <c:v>-2.66</c:v>
                </c:pt>
                <c:pt idx="14023">
                  <c:v>-2.66</c:v>
                </c:pt>
                <c:pt idx="14024">
                  <c:v>-2.69</c:v>
                </c:pt>
                <c:pt idx="14025">
                  <c:v>-2.66</c:v>
                </c:pt>
                <c:pt idx="14026">
                  <c:v>-2.65</c:v>
                </c:pt>
                <c:pt idx="14027">
                  <c:v>-2.65</c:v>
                </c:pt>
                <c:pt idx="14028">
                  <c:v>-2.62</c:v>
                </c:pt>
                <c:pt idx="14029">
                  <c:v>-2.63</c:v>
                </c:pt>
                <c:pt idx="14030">
                  <c:v>-2.65</c:v>
                </c:pt>
                <c:pt idx="14031">
                  <c:v>-2.64</c:v>
                </c:pt>
                <c:pt idx="14032">
                  <c:v>-2.64</c:v>
                </c:pt>
                <c:pt idx="14033">
                  <c:v>-2.61</c:v>
                </c:pt>
                <c:pt idx="14034">
                  <c:v>-2.5499999999999998</c:v>
                </c:pt>
                <c:pt idx="14035">
                  <c:v>-2.5299999999999998</c:v>
                </c:pt>
                <c:pt idx="14036">
                  <c:v>-2.52</c:v>
                </c:pt>
                <c:pt idx="14037">
                  <c:v>-2.5</c:v>
                </c:pt>
                <c:pt idx="14038">
                  <c:v>-2.5099999999999998</c:v>
                </c:pt>
                <c:pt idx="14039">
                  <c:v>-2.52</c:v>
                </c:pt>
                <c:pt idx="14040">
                  <c:v>-2.4900000000000002</c:v>
                </c:pt>
                <c:pt idx="14041">
                  <c:v>-2.46</c:v>
                </c:pt>
                <c:pt idx="14042">
                  <c:v>-2.44</c:v>
                </c:pt>
                <c:pt idx="14043">
                  <c:v>-2.41</c:v>
                </c:pt>
                <c:pt idx="14044">
                  <c:v>-2.4300000000000002</c:v>
                </c:pt>
                <c:pt idx="14045">
                  <c:v>-2.4300000000000002</c:v>
                </c:pt>
                <c:pt idx="14046">
                  <c:v>-2.42</c:v>
                </c:pt>
                <c:pt idx="14047">
                  <c:v>-2.4500000000000002</c:v>
                </c:pt>
                <c:pt idx="14048">
                  <c:v>-2.4300000000000002</c:v>
                </c:pt>
                <c:pt idx="14049">
                  <c:v>-2.39</c:v>
                </c:pt>
                <c:pt idx="14050">
                  <c:v>-2.35</c:v>
                </c:pt>
                <c:pt idx="14051">
                  <c:v>-2.37</c:v>
                </c:pt>
                <c:pt idx="14052">
                  <c:v>-2.4</c:v>
                </c:pt>
                <c:pt idx="14053">
                  <c:v>-2.39</c:v>
                </c:pt>
                <c:pt idx="14054">
                  <c:v>-2.4</c:v>
                </c:pt>
                <c:pt idx="14055">
                  <c:v>-2.4300000000000002</c:v>
                </c:pt>
                <c:pt idx="14056">
                  <c:v>-2.4900000000000002</c:v>
                </c:pt>
                <c:pt idx="14057">
                  <c:v>-2.54</c:v>
                </c:pt>
                <c:pt idx="14058">
                  <c:v>-2.59</c:v>
                </c:pt>
                <c:pt idx="14059">
                  <c:v>-2.62</c:v>
                </c:pt>
                <c:pt idx="14060">
                  <c:v>-2.66</c:v>
                </c:pt>
                <c:pt idx="14061">
                  <c:v>-2.64</c:v>
                </c:pt>
                <c:pt idx="14062">
                  <c:v>-2.67</c:v>
                </c:pt>
                <c:pt idx="14063">
                  <c:v>-2.73</c:v>
                </c:pt>
                <c:pt idx="14064">
                  <c:v>-2.77</c:v>
                </c:pt>
                <c:pt idx="14065">
                  <c:v>-2.77</c:v>
                </c:pt>
                <c:pt idx="14066">
                  <c:v>-2.77</c:v>
                </c:pt>
                <c:pt idx="14067">
                  <c:v>-2.77</c:v>
                </c:pt>
                <c:pt idx="14068">
                  <c:v>-2.79</c:v>
                </c:pt>
                <c:pt idx="14069">
                  <c:v>-2.78</c:v>
                </c:pt>
                <c:pt idx="14070">
                  <c:v>-2.77</c:v>
                </c:pt>
                <c:pt idx="14071">
                  <c:v>-2.71</c:v>
                </c:pt>
                <c:pt idx="14072">
                  <c:v>-2.66</c:v>
                </c:pt>
                <c:pt idx="14073">
                  <c:v>-2.67</c:v>
                </c:pt>
                <c:pt idx="14074">
                  <c:v>-2.64</c:v>
                </c:pt>
                <c:pt idx="14075">
                  <c:v>-2.56</c:v>
                </c:pt>
                <c:pt idx="14076">
                  <c:v>-2.52</c:v>
                </c:pt>
                <c:pt idx="14077">
                  <c:v>-2.52</c:v>
                </c:pt>
                <c:pt idx="14078">
                  <c:v>-2.5499999999999998</c:v>
                </c:pt>
                <c:pt idx="14079">
                  <c:v>-2.5299999999999998</c:v>
                </c:pt>
                <c:pt idx="14080">
                  <c:v>-2.54</c:v>
                </c:pt>
                <c:pt idx="14081">
                  <c:v>-2.56</c:v>
                </c:pt>
                <c:pt idx="14082">
                  <c:v>-2.59</c:v>
                </c:pt>
                <c:pt idx="14083">
                  <c:v>-2.58</c:v>
                </c:pt>
                <c:pt idx="14084">
                  <c:v>-2.58</c:v>
                </c:pt>
                <c:pt idx="14085">
                  <c:v>-2.59</c:v>
                </c:pt>
                <c:pt idx="14086">
                  <c:v>-2.59</c:v>
                </c:pt>
                <c:pt idx="14087">
                  <c:v>-2.63</c:v>
                </c:pt>
                <c:pt idx="14088">
                  <c:v>-2.68</c:v>
                </c:pt>
                <c:pt idx="14089">
                  <c:v>-2.59</c:v>
                </c:pt>
                <c:pt idx="14090">
                  <c:v>-2.4300000000000002</c:v>
                </c:pt>
                <c:pt idx="14091">
                  <c:v>-2.16</c:v>
                </c:pt>
                <c:pt idx="14092">
                  <c:v>-1.97</c:v>
                </c:pt>
                <c:pt idx="14093">
                  <c:v>-1.9</c:v>
                </c:pt>
                <c:pt idx="14094">
                  <c:v>-1.95</c:v>
                </c:pt>
                <c:pt idx="14095">
                  <c:v>-1.91</c:v>
                </c:pt>
                <c:pt idx="14096">
                  <c:v>-1.89</c:v>
                </c:pt>
                <c:pt idx="14097">
                  <c:v>-1.85</c:v>
                </c:pt>
                <c:pt idx="14098">
                  <c:v>-1.86</c:v>
                </c:pt>
                <c:pt idx="14099">
                  <c:v>-1.81</c:v>
                </c:pt>
                <c:pt idx="14100">
                  <c:v>-1.77</c:v>
                </c:pt>
                <c:pt idx="14101">
                  <c:v>-1.7</c:v>
                </c:pt>
                <c:pt idx="14102">
                  <c:v>-1.67</c:v>
                </c:pt>
                <c:pt idx="14103">
                  <c:v>-1.69</c:v>
                </c:pt>
                <c:pt idx="14104">
                  <c:v>-1.7</c:v>
                </c:pt>
                <c:pt idx="14105">
                  <c:v>-1.69</c:v>
                </c:pt>
                <c:pt idx="14106">
                  <c:v>-1.69</c:v>
                </c:pt>
                <c:pt idx="14107">
                  <c:v>-1.72</c:v>
                </c:pt>
                <c:pt idx="14108">
                  <c:v>-1.74</c:v>
                </c:pt>
                <c:pt idx="14109">
                  <c:v>-1.78</c:v>
                </c:pt>
                <c:pt idx="14110">
                  <c:v>-1.84</c:v>
                </c:pt>
                <c:pt idx="14111">
                  <c:v>-1.88</c:v>
                </c:pt>
                <c:pt idx="14112">
                  <c:v>-1.95</c:v>
                </c:pt>
                <c:pt idx="14113">
                  <c:v>-2.0499999999999998</c:v>
                </c:pt>
                <c:pt idx="14114">
                  <c:v>-2.14</c:v>
                </c:pt>
                <c:pt idx="14115">
                  <c:v>-2.2000000000000002</c:v>
                </c:pt>
                <c:pt idx="14116">
                  <c:v>-2.27</c:v>
                </c:pt>
                <c:pt idx="14117">
                  <c:v>-2.36</c:v>
                </c:pt>
                <c:pt idx="14118">
                  <c:v>-2.4500000000000002</c:v>
                </c:pt>
                <c:pt idx="14119">
                  <c:v>-2.48</c:v>
                </c:pt>
                <c:pt idx="14120">
                  <c:v>-2.4700000000000002</c:v>
                </c:pt>
                <c:pt idx="14121">
                  <c:v>-2.4</c:v>
                </c:pt>
                <c:pt idx="14122">
                  <c:v>-2.38</c:v>
                </c:pt>
                <c:pt idx="14123">
                  <c:v>-2.37</c:v>
                </c:pt>
                <c:pt idx="14124">
                  <c:v>-2.37</c:v>
                </c:pt>
                <c:pt idx="14125">
                  <c:v>-2.39</c:v>
                </c:pt>
                <c:pt idx="14126">
                  <c:v>-2.44</c:v>
                </c:pt>
                <c:pt idx="14127">
                  <c:v>-2.48</c:v>
                </c:pt>
                <c:pt idx="14128">
                  <c:v>-2.5299999999999998</c:v>
                </c:pt>
                <c:pt idx="14129">
                  <c:v>-2.5299999999999998</c:v>
                </c:pt>
                <c:pt idx="14130">
                  <c:v>-2.5299999999999998</c:v>
                </c:pt>
                <c:pt idx="14131">
                  <c:v>-2.5499999999999998</c:v>
                </c:pt>
                <c:pt idx="14132">
                  <c:v>-2.5499999999999998</c:v>
                </c:pt>
                <c:pt idx="14133">
                  <c:v>-2.5299999999999998</c:v>
                </c:pt>
                <c:pt idx="14134">
                  <c:v>-2.56</c:v>
                </c:pt>
                <c:pt idx="14135">
                  <c:v>-2.5499999999999998</c:v>
                </c:pt>
                <c:pt idx="14136">
                  <c:v>-2.5499999999999998</c:v>
                </c:pt>
                <c:pt idx="14137">
                  <c:v>-2.54</c:v>
                </c:pt>
                <c:pt idx="14138">
                  <c:v>-2.54</c:v>
                </c:pt>
                <c:pt idx="14139">
                  <c:v>-2.56</c:v>
                </c:pt>
                <c:pt idx="14140">
                  <c:v>-2.58</c:v>
                </c:pt>
                <c:pt idx="14141">
                  <c:v>-2.6</c:v>
                </c:pt>
                <c:pt idx="14142">
                  <c:v>-2.62</c:v>
                </c:pt>
                <c:pt idx="14143">
                  <c:v>-2.67</c:v>
                </c:pt>
                <c:pt idx="14144">
                  <c:v>-2.73</c:v>
                </c:pt>
                <c:pt idx="14145">
                  <c:v>-2.76</c:v>
                </c:pt>
                <c:pt idx="14146">
                  <c:v>-2.79</c:v>
                </c:pt>
                <c:pt idx="14147">
                  <c:v>-2.83</c:v>
                </c:pt>
                <c:pt idx="14148">
                  <c:v>-2.85</c:v>
                </c:pt>
                <c:pt idx="14149">
                  <c:v>-2.85</c:v>
                </c:pt>
                <c:pt idx="14150">
                  <c:v>-2.86</c:v>
                </c:pt>
                <c:pt idx="14151">
                  <c:v>-2.85</c:v>
                </c:pt>
                <c:pt idx="14152">
                  <c:v>-2.87</c:v>
                </c:pt>
                <c:pt idx="14153">
                  <c:v>-2.87</c:v>
                </c:pt>
                <c:pt idx="14154">
                  <c:v>-2.89</c:v>
                </c:pt>
                <c:pt idx="14155">
                  <c:v>-2.88</c:v>
                </c:pt>
                <c:pt idx="14156">
                  <c:v>-2.85</c:v>
                </c:pt>
                <c:pt idx="14157">
                  <c:v>-2.82</c:v>
                </c:pt>
                <c:pt idx="14158">
                  <c:v>-2.81</c:v>
                </c:pt>
                <c:pt idx="14159">
                  <c:v>-2.82</c:v>
                </c:pt>
                <c:pt idx="14160">
                  <c:v>-2.8</c:v>
                </c:pt>
                <c:pt idx="14161">
                  <c:v>-2.81</c:v>
                </c:pt>
                <c:pt idx="14162">
                  <c:v>-2.77</c:v>
                </c:pt>
                <c:pt idx="14163">
                  <c:v>-2.72</c:v>
                </c:pt>
                <c:pt idx="14164">
                  <c:v>-2.66</c:v>
                </c:pt>
                <c:pt idx="14165">
                  <c:v>-2.6</c:v>
                </c:pt>
                <c:pt idx="14166">
                  <c:v>-2.58</c:v>
                </c:pt>
                <c:pt idx="14167">
                  <c:v>-2.54</c:v>
                </c:pt>
                <c:pt idx="14168">
                  <c:v>-2.48</c:v>
                </c:pt>
                <c:pt idx="14169">
                  <c:v>-2.4700000000000002</c:v>
                </c:pt>
                <c:pt idx="14170">
                  <c:v>-2.48</c:v>
                </c:pt>
                <c:pt idx="14171">
                  <c:v>-2.4300000000000002</c:v>
                </c:pt>
                <c:pt idx="14172">
                  <c:v>-2.36</c:v>
                </c:pt>
                <c:pt idx="14173">
                  <c:v>-2.29</c:v>
                </c:pt>
                <c:pt idx="14174">
                  <c:v>-2.2400000000000002</c:v>
                </c:pt>
                <c:pt idx="14175">
                  <c:v>-2.23</c:v>
                </c:pt>
                <c:pt idx="14176">
                  <c:v>-2.2000000000000002</c:v>
                </c:pt>
                <c:pt idx="14177">
                  <c:v>-2.21</c:v>
                </c:pt>
                <c:pt idx="14178">
                  <c:v>-2.19</c:v>
                </c:pt>
                <c:pt idx="14179">
                  <c:v>-2.15</c:v>
                </c:pt>
                <c:pt idx="14180">
                  <c:v>-2.1</c:v>
                </c:pt>
                <c:pt idx="14181">
                  <c:v>-2.04</c:v>
                </c:pt>
                <c:pt idx="14182">
                  <c:v>-1.97</c:v>
                </c:pt>
                <c:pt idx="14183">
                  <c:v>-1.88</c:v>
                </c:pt>
                <c:pt idx="14184">
                  <c:v>-1.79</c:v>
                </c:pt>
                <c:pt idx="14185">
                  <c:v>-1.72</c:v>
                </c:pt>
                <c:pt idx="14186">
                  <c:v>-1.61</c:v>
                </c:pt>
                <c:pt idx="14187">
                  <c:v>-1.54</c:v>
                </c:pt>
                <c:pt idx="14188">
                  <c:v>-1.51</c:v>
                </c:pt>
                <c:pt idx="14189">
                  <c:v>-1.49</c:v>
                </c:pt>
                <c:pt idx="14190">
                  <c:v>-1.5</c:v>
                </c:pt>
                <c:pt idx="14191">
                  <c:v>-1.54</c:v>
                </c:pt>
                <c:pt idx="14192">
                  <c:v>-1.59</c:v>
                </c:pt>
                <c:pt idx="14193">
                  <c:v>-1.63</c:v>
                </c:pt>
                <c:pt idx="14194">
                  <c:v>-1.62</c:v>
                </c:pt>
                <c:pt idx="14195">
                  <c:v>-1.6</c:v>
                </c:pt>
                <c:pt idx="14196">
                  <c:v>-1.61</c:v>
                </c:pt>
                <c:pt idx="14197">
                  <c:v>-1.65</c:v>
                </c:pt>
                <c:pt idx="14198">
                  <c:v>-1.69</c:v>
                </c:pt>
                <c:pt idx="14199">
                  <c:v>-1.71</c:v>
                </c:pt>
                <c:pt idx="14200">
                  <c:v>-1.75</c:v>
                </c:pt>
                <c:pt idx="14201">
                  <c:v>-1.77</c:v>
                </c:pt>
                <c:pt idx="14202">
                  <c:v>-1.79</c:v>
                </c:pt>
                <c:pt idx="14203">
                  <c:v>-1.82</c:v>
                </c:pt>
                <c:pt idx="14204">
                  <c:v>-1.86</c:v>
                </c:pt>
                <c:pt idx="14205">
                  <c:v>-1.9</c:v>
                </c:pt>
                <c:pt idx="14206">
                  <c:v>-1.96</c:v>
                </c:pt>
                <c:pt idx="14207">
                  <c:v>-2.02</c:v>
                </c:pt>
                <c:pt idx="14208">
                  <c:v>-2.06</c:v>
                </c:pt>
                <c:pt idx="14209">
                  <c:v>-2.08</c:v>
                </c:pt>
                <c:pt idx="14210">
                  <c:v>-2.13</c:v>
                </c:pt>
                <c:pt idx="14211">
                  <c:v>-2.1</c:v>
                </c:pt>
                <c:pt idx="14212">
                  <c:v>-2.12</c:v>
                </c:pt>
                <c:pt idx="14213">
                  <c:v>-2.13</c:v>
                </c:pt>
                <c:pt idx="14214">
                  <c:v>-2.13</c:v>
                </c:pt>
                <c:pt idx="14215">
                  <c:v>-2.13</c:v>
                </c:pt>
                <c:pt idx="14216">
                  <c:v>-2.1</c:v>
                </c:pt>
                <c:pt idx="14217">
                  <c:v>-2.09</c:v>
                </c:pt>
                <c:pt idx="14218">
                  <c:v>-2.12</c:v>
                </c:pt>
                <c:pt idx="14219">
                  <c:v>-2.11</c:v>
                </c:pt>
                <c:pt idx="14220">
                  <c:v>-2.12</c:v>
                </c:pt>
                <c:pt idx="14221">
                  <c:v>-2.12</c:v>
                </c:pt>
                <c:pt idx="14222">
                  <c:v>-2.13</c:v>
                </c:pt>
                <c:pt idx="14223">
                  <c:v>-2.12</c:v>
                </c:pt>
                <c:pt idx="14224">
                  <c:v>-2.1</c:v>
                </c:pt>
                <c:pt idx="14225">
                  <c:v>-2.08</c:v>
                </c:pt>
                <c:pt idx="14226">
                  <c:v>-2.08</c:v>
                </c:pt>
                <c:pt idx="14227">
                  <c:v>-2.08</c:v>
                </c:pt>
                <c:pt idx="14228">
                  <c:v>-2.08</c:v>
                </c:pt>
                <c:pt idx="14229">
                  <c:v>-2.09</c:v>
                </c:pt>
                <c:pt idx="14230">
                  <c:v>-2.08</c:v>
                </c:pt>
                <c:pt idx="14231">
                  <c:v>-2.04</c:v>
                </c:pt>
                <c:pt idx="14232">
                  <c:v>-2</c:v>
                </c:pt>
                <c:pt idx="14233">
                  <c:v>-1.96</c:v>
                </c:pt>
                <c:pt idx="14234">
                  <c:v>-1.9</c:v>
                </c:pt>
                <c:pt idx="14235">
                  <c:v>-1.82</c:v>
                </c:pt>
                <c:pt idx="14236">
                  <c:v>-1.75</c:v>
                </c:pt>
                <c:pt idx="14237">
                  <c:v>-1.71</c:v>
                </c:pt>
                <c:pt idx="14238">
                  <c:v>-1.67</c:v>
                </c:pt>
                <c:pt idx="14239">
                  <c:v>-1.68</c:v>
                </c:pt>
                <c:pt idx="14240">
                  <c:v>-1.68</c:v>
                </c:pt>
                <c:pt idx="14241">
                  <c:v>-1.7</c:v>
                </c:pt>
                <c:pt idx="14242">
                  <c:v>-1.73</c:v>
                </c:pt>
                <c:pt idx="14243">
                  <c:v>-1.76</c:v>
                </c:pt>
                <c:pt idx="14244">
                  <c:v>-1.8</c:v>
                </c:pt>
                <c:pt idx="14245">
                  <c:v>-1.81</c:v>
                </c:pt>
                <c:pt idx="14246">
                  <c:v>-1.85</c:v>
                </c:pt>
                <c:pt idx="14247">
                  <c:v>-1.88</c:v>
                </c:pt>
                <c:pt idx="14248">
                  <c:v>-1.93</c:v>
                </c:pt>
                <c:pt idx="14249">
                  <c:v>-1.95</c:v>
                </c:pt>
                <c:pt idx="14250">
                  <c:v>-1.97</c:v>
                </c:pt>
                <c:pt idx="14251">
                  <c:v>-1.99</c:v>
                </c:pt>
                <c:pt idx="14252">
                  <c:v>-2.0099999999999998</c:v>
                </c:pt>
                <c:pt idx="14253">
                  <c:v>-2.02</c:v>
                </c:pt>
                <c:pt idx="14254">
                  <c:v>-2.0499999999999998</c:v>
                </c:pt>
                <c:pt idx="14255">
                  <c:v>-2.1</c:v>
                </c:pt>
                <c:pt idx="14256">
                  <c:v>-2.1</c:v>
                </c:pt>
                <c:pt idx="14257">
                  <c:v>-2.13</c:v>
                </c:pt>
                <c:pt idx="14258">
                  <c:v>-2.15</c:v>
                </c:pt>
                <c:pt idx="14259">
                  <c:v>-2.19</c:v>
                </c:pt>
                <c:pt idx="14260">
                  <c:v>-2.23</c:v>
                </c:pt>
                <c:pt idx="14261">
                  <c:v>-2.2999999999999998</c:v>
                </c:pt>
                <c:pt idx="14262">
                  <c:v>-2.3199999999999998</c:v>
                </c:pt>
                <c:pt idx="14263">
                  <c:v>-2.34</c:v>
                </c:pt>
                <c:pt idx="14264">
                  <c:v>-2.35</c:v>
                </c:pt>
                <c:pt idx="14265">
                  <c:v>-2.36</c:v>
                </c:pt>
                <c:pt idx="14266">
                  <c:v>-2.33</c:v>
                </c:pt>
                <c:pt idx="14267">
                  <c:v>-2.33</c:v>
                </c:pt>
                <c:pt idx="14268">
                  <c:v>-2.27</c:v>
                </c:pt>
                <c:pt idx="14269">
                  <c:v>-2.23</c:v>
                </c:pt>
                <c:pt idx="14270">
                  <c:v>-2.1800000000000002</c:v>
                </c:pt>
                <c:pt idx="14271">
                  <c:v>-2.14</c:v>
                </c:pt>
                <c:pt idx="14272">
                  <c:v>-2.1</c:v>
                </c:pt>
                <c:pt idx="14273">
                  <c:v>-2.0699999999999998</c:v>
                </c:pt>
                <c:pt idx="14274">
                  <c:v>-2.0499999999999998</c:v>
                </c:pt>
                <c:pt idx="14275">
                  <c:v>-2.0299999999999998</c:v>
                </c:pt>
                <c:pt idx="14276">
                  <c:v>-2.02</c:v>
                </c:pt>
                <c:pt idx="14277">
                  <c:v>-2.02</c:v>
                </c:pt>
                <c:pt idx="14278">
                  <c:v>-2.04</c:v>
                </c:pt>
                <c:pt idx="14279">
                  <c:v>-2.08</c:v>
                </c:pt>
                <c:pt idx="14280">
                  <c:v>-2.12</c:v>
                </c:pt>
                <c:pt idx="14281">
                  <c:v>-2.1800000000000002</c:v>
                </c:pt>
                <c:pt idx="14282">
                  <c:v>-2.1800000000000002</c:v>
                </c:pt>
                <c:pt idx="14283">
                  <c:v>-2.23</c:v>
                </c:pt>
                <c:pt idx="14284">
                  <c:v>-2.2400000000000002</c:v>
                </c:pt>
                <c:pt idx="14285">
                  <c:v>-2.25</c:v>
                </c:pt>
                <c:pt idx="14286">
                  <c:v>-2.2799999999999998</c:v>
                </c:pt>
                <c:pt idx="14287">
                  <c:v>-2.31</c:v>
                </c:pt>
                <c:pt idx="14288">
                  <c:v>-2.33</c:v>
                </c:pt>
                <c:pt idx="14289">
                  <c:v>-2.34</c:v>
                </c:pt>
                <c:pt idx="14290">
                  <c:v>-2.37</c:v>
                </c:pt>
                <c:pt idx="14291">
                  <c:v>-2.38</c:v>
                </c:pt>
                <c:pt idx="14292">
                  <c:v>-2.41</c:v>
                </c:pt>
                <c:pt idx="14293">
                  <c:v>-2.46</c:v>
                </c:pt>
                <c:pt idx="14294">
                  <c:v>-2.5099999999999998</c:v>
                </c:pt>
                <c:pt idx="14295">
                  <c:v>-2.5299999999999998</c:v>
                </c:pt>
                <c:pt idx="14296">
                  <c:v>-2.56</c:v>
                </c:pt>
                <c:pt idx="14297">
                  <c:v>-2.6</c:v>
                </c:pt>
                <c:pt idx="14298">
                  <c:v>-2.65</c:v>
                </c:pt>
                <c:pt idx="14299">
                  <c:v>-2.65</c:v>
                </c:pt>
                <c:pt idx="14300">
                  <c:v>-2.67</c:v>
                </c:pt>
                <c:pt idx="14301">
                  <c:v>-2.7</c:v>
                </c:pt>
                <c:pt idx="14302">
                  <c:v>-2.73</c:v>
                </c:pt>
                <c:pt idx="14303">
                  <c:v>-2.75</c:v>
                </c:pt>
                <c:pt idx="14304">
                  <c:v>-2.77</c:v>
                </c:pt>
                <c:pt idx="14305">
                  <c:v>-2.8</c:v>
                </c:pt>
                <c:pt idx="14306">
                  <c:v>-2.82</c:v>
                </c:pt>
                <c:pt idx="14307">
                  <c:v>-2.85</c:v>
                </c:pt>
                <c:pt idx="14308">
                  <c:v>-2.84</c:v>
                </c:pt>
                <c:pt idx="14309">
                  <c:v>-2.86</c:v>
                </c:pt>
                <c:pt idx="14310">
                  <c:v>-2.87</c:v>
                </c:pt>
                <c:pt idx="14311">
                  <c:v>-2.9</c:v>
                </c:pt>
                <c:pt idx="14312">
                  <c:v>-2.91</c:v>
                </c:pt>
                <c:pt idx="14313">
                  <c:v>-2.92</c:v>
                </c:pt>
                <c:pt idx="14314">
                  <c:v>-2.92</c:v>
                </c:pt>
                <c:pt idx="14315">
                  <c:v>-2.95</c:v>
                </c:pt>
                <c:pt idx="14316">
                  <c:v>-2.95</c:v>
                </c:pt>
                <c:pt idx="14317">
                  <c:v>-2.95</c:v>
                </c:pt>
                <c:pt idx="14318">
                  <c:v>-2.97</c:v>
                </c:pt>
                <c:pt idx="14319">
                  <c:v>-2.97</c:v>
                </c:pt>
                <c:pt idx="14320">
                  <c:v>-2.99</c:v>
                </c:pt>
                <c:pt idx="14321">
                  <c:v>-3.02</c:v>
                </c:pt>
                <c:pt idx="14322">
                  <c:v>-3.03</c:v>
                </c:pt>
                <c:pt idx="14323">
                  <c:v>-3.05</c:v>
                </c:pt>
                <c:pt idx="14324">
                  <c:v>-3.07</c:v>
                </c:pt>
                <c:pt idx="14325">
                  <c:v>-3.09</c:v>
                </c:pt>
                <c:pt idx="14326">
                  <c:v>-3.09</c:v>
                </c:pt>
                <c:pt idx="14327">
                  <c:v>-3.11</c:v>
                </c:pt>
                <c:pt idx="14328">
                  <c:v>-3.13</c:v>
                </c:pt>
                <c:pt idx="14329">
                  <c:v>-3.12</c:v>
                </c:pt>
                <c:pt idx="14330">
                  <c:v>-3.14</c:v>
                </c:pt>
                <c:pt idx="14331">
                  <c:v>-3.17</c:v>
                </c:pt>
                <c:pt idx="14332">
                  <c:v>-3.15</c:v>
                </c:pt>
                <c:pt idx="14333">
                  <c:v>-3.16</c:v>
                </c:pt>
                <c:pt idx="14334">
                  <c:v>-3.17</c:v>
                </c:pt>
                <c:pt idx="14335">
                  <c:v>-3.16</c:v>
                </c:pt>
                <c:pt idx="14336">
                  <c:v>-3.14</c:v>
                </c:pt>
                <c:pt idx="14337">
                  <c:v>-3.13</c:v>
                </c:pt>
                <c:pt idx="14338">
                  <c:v>-3.07</c:v>
                </c:pt>
                <c:pt idx="14339">
                  <c:v>-3.05</c:v>
                </c:pt>
                <c:pt idx="14340">
                  <c:v>-3.01</c:v>
                </c:pt>
                <c:pt idx="14341">
                  <c:v>-2.98</c:v>
                </c:pt>
                <c:pt idx="14342">
                  <c:v>-2.95</c:v>
                </c:pt>
                <c:pt idx="14343">
                  <c:v>-2.93</c:v>
                </c:pt>
                <c:pt idx="14344">
                  <c:v>-2.91</c:v>
                </c:pt>
                <c:pt idx="14345">
                  <c:v>-2.93</c:v>
                </c:pt>
                <c:pt idx="14346">
                  <c:v>-2.93</c:v>
                </c:pt>
                <c:pt idx="14347">
                  <c:v>-2.92</c:v>
                </c:pt>
                <c:pt idx="14348">
                  <c:v>-2.89</c:v>
                </c:pt>
                <c:pt idx="14349">
                  <c:v>-2.89</c:v>
                </c:pt>
                <c:pt idx="14350">
                  <c:v>-2.9</c:v>
                </c:pt>
                <c:pt idx="14351">
                  <c:v>-2.89</c:v>
                </c:pt>
                <c:pt idx="14352">
                  <c:v>-2.89</c:v>
                </c:pt>
                <c:pt idx="14353">
                  <c:v>-2.91</c:v>
                </c:pt>
                <c:pt idx="14354">
                  <c:v>-2.9</c:v>
                </c:pt>
                <c:pt idx="14355">
                  <c:v>-2.91</c:v>
                </c:pt>
                <c:pt idx="14356">
                  <c:v>-2.92</c:v>
                </c:pt>
                <c:pt idx="14357">
                  <c:v>-2.93</c:v>
                </c:pt>
                <c:pt idx="14358">
                  <c:v>-2.97</c:v>
                </c:pt>
                <c:pt idx="14359">
                  <c:v>-2.99</c:v>
                </c:pt>
                <c:pt idx="14360">
                  <c:v>-3.03</c:v>
                </c:pt>
                <c:pt idx="14361">
                  <c:v>-3.05</c:v>
                </c:pt>
                <c:pt idx="14362">
                  <c:v>-3.06</c:v>
                </c:pt>
                <c:pt idx="14363">
                  <c:v>-3.04</c:v>
                </c:pt>
                <c:pt idx="14364">
                  <c:v>-3.07</c:v>
                </c:pt>
                <c:pt idx="14365">
                  <c:v>-3.06</c:v>
                </c:pt>
                <c:pt idx="14366">
                  <c:v>-3.09</c:v>
                </c:pt>
                <c:pt idx="14367">
                  <c:v>-3.08</c:v>
                </c:pt>
                <c:pt idx="14368">
                  <c:v>-3.08</c:v>
                </c:pt>
                <c:pt idx="14369">
                  <c:v>-3.09</c:v>
                </c:pt>
                <c:pt idx="14370">
                  <c:v>-3.11</c:v>
                </c:pt>
                <c:pt idx="14371">
                  <c:v>-3.11</c:v>
                </c:pt>
                <c:pt idx="14372">
                  <c:v>-3.1</c:v>
                </c:pt>
                <c:pt idx="14373">
                  <c:v>-3.1</c:v>
                </c:pt>
                <c:pt idx="14374">
                  <c:v>-3.12</c:v>
                </c:pt>
                <c:pt idx="14375">
                  <c:v>-3.12</c:v>
                </c:pt>
                <c:pt idx="14376">
                  <c:v>-3.1</c:v>
                </c:pt>
                <c:pt idx="14377">
                  <c:v>-3.1</c:v>
                </c:pt>
                <c:pt idx="14378">
                  <c:v>-3.1</c:v>
                </c:pt>
                <c:pt idx="14379">
                  <c:v>-3.07</c:v>
                </c:pt>
                <c:pt idx="14380">
                  <c:v>-3.05</c:v>
                </c:pt>
                <c:pt idx="14381">
                  <c:v>-3.03</c:v>
                </c:pt>
                <c:pt idx="14382">
                  <c:v>-3.01</c:v>
                </c:pt>
                <c:pt idx="14383">
                  <c:v>-2.99</c:v>
                </c:pt>
                <c:pt idx="14384">
                  <c:v>-2.99</c:v>
                </c:pt>
                <c:pt idx="14385">
                  <c:v>-2.99</c:v>
                </c:pt>
                <c:pt idx="14386">
                  <c:v>-2.98</c:v>
                </c:pt>
                <c:pt idx="14387">
                  <c:v>-2.99</c:v>
                </c:pt>
                <c:pt idx="14388">
                  <c:v>-2.99</c:v>
                </c:pt>
                <c:pt idx="14389">
                  <c:v>-3.01</c:v>
                </c:pt>
                <c:pt idx="14390">
                  <c:v>-3</c:v>
                </c:pt>
                <c:pt idx="14391">
                  <c:v>-3.03</c:v>
                </c:pt>
                <c:pt idx="14392">
                  <c:v>-3.06</c:v>
                </c:pt>
                <c:pt idx="14393">
                  <c:v>-3.05</c:v>
                </c:pt>
                <c:pt idx="14394">
                  <c:v>-3.01</c:v>
                </c:pt>
                <c:pt idx="14395">
                  <c:v>-3</c:v>
                </c:pt>
                <c:pt idx="14396">
                  <c:v>-3.02</c:v>
                </c:pt>
                <c:pt idx="14397">
                  <c:v>-3.08</c:v>
                </c:pt>
                <c:pt idx="14398">
                  <c:v>-3.07</c:v>
                </c:pt>
                <c:pt idx="14399">
                  <c:v>-3.11</c:v>
                </c:pt>
                <c:pt idx="14400">
                  <c:v>-3.1</c:v>
                </c:pt>
                <c:pt idx="14401">
                  <c:v>-3.1</c:v>
                </c:pt>
                <c:pt idx="14402">
                  <c:v>-3.09</c:v>
                </c:pt>
                <c:pt idx="14403">
                  <c:v>-3.1</c:v>
                </c:pt>
                <c:pt idx="14404">
                  <c:v>-3.1</c:v>
                </c:pt>
                <c:pt idx="14405">
                  <c:v>-3.13</c:v>
                </c:pt>
                <c:pt idx="14406">
                  <c:v>-3.14</c:v>
                </c:pt>
                <c:pt idx="14407">
                  <c:v>-3.15</c:v>
                </c:pt>
                <c:pt idx="14408">
                  <c:v>-3.14</c:v>
                </c:pt>
                <c:pt idx="14409">
                  <c:v>-3.12</c:v>
                </c:pt>
                <c:pt idx="14410">
                  <c:v>-3.09</c:v>
                </c:pt>
                <c:pt idx="14411">
                  <c:v>-3.08</c:v>
                </c:pt>
                <c:pt idx="14412">
                  <c:v>-3.05</c:v>
                </c:pt>
                <c:pt idx="14413">
                  <c:v>-3.03</c:v>
                </c:pt>
                <c:pt idx="14414">
                  <c:v>-3</c:v>
                </c:pt>
                <c:pt idx="14415">
                  <c:v>-2.98</c:v>
                </c:pt>
                <c:pt idx="14416">
                  <c:v>-2.97</c:v>
                </c:pt>
                <c:pt idx="14417">
                  <c:v>-2.93</c:v>
                </c:pt>
                <c:pt idx="14418">
                  <c:v>-2.91</c:v>
                </c:pt>
                <c:pt idx="14419">
                  <c:v>-2.92</c:v>
                </c:pt>
                <c:pt idx="14420">
                  <c:v>-2.9</c:v>
                </c:pt>
                <c:pt idx="14421">
                  <c:v>-2.87</c:v>
                </c:pt>
                <c:pt idx="14422">
                  <c:v>-2.82</c:v>
                </c:pt>
                <c:pt idx="14423">
                  <c:v>-2.79</c:v>
                </c:pt>
                <c:pt idx="14424">
                  <c:v>-2.68</c:v>
                </c:pt>
                <c:pt idx="14425">
                  <c:v>-2.6</c:v>
                </c:pt>
                <c:pt idx="14426">
                  <c:v>-2.5499999999999998</c:v>
                </c:pt>
                <c:pt idx="14427">
                  <c:v>-2.46</c:v>
                </c:pt>
                <c:pt idx="14428">
                  <c:v>-2.4</c:v>
                </c:pt>
                <c:pt idx="14429">
                  <c:v>-2.41</c:v>
                </c:pt>
                <c:pt idx="14430">
                  <c:v>-2.4</c:v>
                </c:pt>
                <c:pt idx="14431">
                  <c:v>-2.41</c:v>
                </c:pt>
                <c:pt idx="14432">
                  <c:v>-2.46</c:v>
                </c:pt>
                <c:pt idx="14433">
                  <c:v>-2.4900000000000002</c:v>
                </c:pt>
                <c:pt idx="14434">
                  <c:v>-2.5</c:v>
                </c:pt>
                <c:pt idx="14435">
                  <c:v>-2.4900000000000002</c:v>
                </c:pt>
                <c:pt idx="14436">
                  <c:v>-2.5</c:v>
                </c:pt>
                <c:pt idx="14437">
                  <c:v>-2.4900000000000002</c:v>
                </c:pt>
                <c:pt idx="14438">
                  <c:v>-2.5</c:v>
                </c:pt>
                <c:pt idx="14439">
                  <c:v>-2.52</c:v>
                </c:pt>
                <c:pt idx="14440">
                  <c:v>-2.56</c:v>
                </c:pt>
                <c:pt idx="14441">
                  <c:v>-2.61</c:v>
                </c:pt>
                <c:pt idx="14442">
                  <c:v>-2.68</c:v>
                </c:pt>
                <c:pt idx="14443">
                  <c:v>-2.66</c:v>
                </c:pt>
                <c:pt idx="14444">
                  <c:v>-2.62</c:v>
                </c:pt>
                <c:pt idx="14445">
                  <c:v>-2.56</c:v>
                </c:pt>
                <c:pt idx="14446">
                  <c:v>-2.4700000000000002</c:v>
                </c:pt>
                <c:pt idx="14447">
                  <c:v>-2.4</c:v>
                </c:pt>
                <c:pt idx="14448">
                  <c:v>-2.41</c:v>
                </c:pt>
                <c:pt idx="14449">
                  <c:v>-2.41</c:v>
                </c:pt>
                <c:pt idx="14450">
                  <c:v>-2.3199999999999998</c:v>
                </c:pt>
                <c:pt idx="14451">
                  <c:v>-2.27</c:v>
                </c:pt>
                <c:pt idx="14452">
                  <c:v>-2.2400000000000002</c:v>
                </c:pt>
                <c:pt idx="14453">
                  <c:v>-2.2400000000000002</c:v>
                </c:pt>
                <c:pt idx="14454">
                  <c:v>-2.2599999999999998</c:v>
                </c:pt>
                <c:pt idx="14455">
                  <c:v>-2.3199999999999998</c:v>
                </c:pt>
                <c:pt idx="14456">
                  <c:v>-2.39</c:v>
                </c:pt>
                <c:pt idx="14457">
                  <c:v>-2.48</c:v>
                </c:pt>
                <c:pt idx="14458">
                  <c:v>-2.54</c:v>
                </c:pt>
                <c:pt idx="14459">
                  <c:v>-2.6</c:v>
                </c:pt>
                <c:pt idx="14460">
                  <c:v>-2.6</c:v>
                </c:pt>
                <c:pt idx="14461">
                  <c:v>-2.66</c:v>
                </c:pt>
                <c:pt idx="14462">
                  <c:v>-2.68</c:v>
                </c:pt>
                <c:pt idx="14463">
                  <c:v>-2.7</c:v>
                </c:pt>
                <c:pt idx="14464">
                  <c:v>-2.72</c:v>
                </c:pt>
                <c:pt idx="14465">
                  <c:v>-2.74</c:v>
                </c:pt>
                <c:pt idx="14466">
                  <c:v>-2.73</c:v>
                </c:pt>
                <c:pt idx="14467">
                  <c:v>-2.72</c:v>
                </c:pt>
                <c:pt idx="14468">
                  <c:v>-2.69</c:v>
                </c:pt>
                <c:pt idx="14469">
                  <c:v>-2.7</c:v>
                </c:pt>
                <c:pt idx="14470">
                  <c:v>-2.7</c:v>
                </c:pt>
                <c:pt idx="14471">
                  <c:v>-2.72</c:v>
                </c:pt>
                <c:pt idx="14472">
                  <c:v>-2.72</c:v>
                </c:pt>
                <c:pt idx="14473">
                  <c:v>-2.76</c:v>
                </c:pt>
                <c:pt idx="14474">
                  <c:v>-2.79</c:v>
                </c:pt>
                <c:pt idx="14475">
                  <c:v>-2.81</c:v>
                </c:pt>
                <c:pt idx="14476">
                  <c:v>-2.86</c:v>
                </c:pt>
                <c:pt idx="14477">
                  <c:v>-2.89</c:v>
                </c:pt>
                <c:pt idx="14478">
                  <c:v>-2.92</c:v>
                </c:pt>
                <c:pt idx="14479">
                  <c:v>-2.94</c:v>
                </c:pt>
                <c:pt idx="14480">
                  <c:v>-2.99</c:v>
                </c:pt>
                <c:pt idx="14481">
                  <c:v>-3.03</c:v>
                </c:pt>
                <c:pt idx="14482">
                  <c:v>-3.05</c:v>
                </c:pt>
                <c:pt idx="14483">
                  <c:v>-3.08</c:v>
                </c:pt>
                <c:pt idx="14484">
                  <c:v>-3.05</c:v>
                </c:pt>
                <c:pt idx="14485">
                  <c:v>-3.01</c:v>
                </c:pt>
                <c:pt idx="14486">
                  <c:v>-2.94</c:v>
                </c:pt>
                <c:pt idx="14487">
                  <c:v>-2.88</c:v>
                </c:pt>
                <c:pt idx="14488">
                  <c:v>-2.79</c:v>
                </c:pt>
                <c:pt idx="14489">
                  <c:v>-2.69</c:v>
                </c:pt>
                <c:pt idx="14490">
                  <c:v>-2.56</c:v>
                </c:pt>
                <c:pt idx="14491">
                  <c:v>-2.44</c:v>
                </c:pt>
                <c:pt idx="14492">
                  <c:v>-2.31</c:v>
                </c:pt>
                <c:pt idx="14493">
                  <c:v>-2.17</c:v>
                </c:pt>
                <c:pt idx="14494">
                  <c:v>-2.1</c:v>
                </c:pt>
                <c:pt idx="14495">
                  <c:v>-2.0299999999999998</c:v>
                </c:pt>
                <c:pt idx="14496">
                  <c:v>-1.94</c:v>
                </c:pt>
                <c:pt idx="14497">
                  <c:v>-1.85</c:v>
                </c:pt>
                <c:pt idx="14498">
                  <c:v>-1.81</c:v>
                </c:pt>
                <c:pt idx="14499">
                  <c:v>-1.74</c:v>
                </c:pt>
                <c:pt idx="14500">
                  <c:v>-1.68</c:v>
                </c:pt>
                <c:pt idx="14501">
                  <c:v>-1.63</c:v>
                </c:pt>
                <c:pt idx="14502">
                  <c:v>-1.64</c:v>
                </c:pt>
                <c:pt idx="14503">
                  <c:v>-1.59</c:v>
                </c:pt>
                <c:pt idx="14504">
                  <c:v>-1.56</c:v>
                </c:pt>
                <c:pt idx="14505">
                  <c:v>-1.51</c:v>
                </c:pt>
                <c:pt idx="14506">
                  <c:v>-1.48</c:v>
                </c:pt>
                <c:pt idx="14507">
                  <c:v>-1.45</c:v>
                </c:pt>
                <c:pt idx="14508">
                  <c:v>-1.47</c:v>
                </c:pt>
                <c:pt idx="14509">
                  <c:v>-1.5</c:v>
                </c:pt>
                <c:pt idx="14510">
                  <c:v>-1.47</c:v>
                </c:pt>
                <c:pt idx="14511">
                  <c:v>-1.44</c:v>
                </c:pt>
                <c:pt idx="14512">
                  <c:v>-1.46</c:v>
                </c:pt>
                <c:pt idx="14513">
                  <c:v>-1.49</c:v>
                </c:pt>
                <c:pt idx="14514">
                  <c:v>-1.51</c:v>
                </c:pt>
                <c:pt idx="14515">
                  <c:v>-1.5</c:v>
                </c:pt>
                <c:pt idx="14516">
                  <c:v>-1.51</c:v>
                </c:pt>
                <c:pt idx="14517">
                  <c:v>-1.44</c:v>
                </c:pt>
                <c:pt idx="14518">
                  <c:v>-1.43</c:v>
                </c:pt>
                <c:pt idx="14519">
                  <c:v>-1.48</c:v>
                </c:pt>
                <c:pt idx="14520">
                  <c:v>-1.54</c:v>
                </c:pt>
                <c:pt idx="14521">
                  <c:v>-1.65</c:v>
                </c:pt>
                <c:pt idx="14522">
                  <c:v>-1.73</c:v>
                </c:pt>
                <c:pt idx="14523">
                  <c:v>-1.82</c:v>
                </c:pt>
                <c:pt idx="14524">
                  <c:v>-1.88</c:v>
                </c:pt>
                <c:pt idx="14525">
                  <c:v>-1.97</c:v>
                </c:pt>
                <c:pt idx="14526">
                  <c:v>-2.02</c:v>
                </c:pt>
                <c:pt idx="14527">
                  <c:v>-2.06</c:v>
                </c:pt>
                <c:pt idx="14528">
                  <c:v>-2.0699999999999998</c:v>
                </c:pt>
                <c:pt idx="14529">
                  <c:v>-2.02</c:v>
                </c:pt>
                <c:pt idx="14530">
                  <c:v>-2.0099999999999998</c:v>
                </c:pt>
                <c:pt idx="14531">
                  <c:v>-2.0099999999999998</c:v>
                </c:pt>
                <c:pt idx="14532">
                  <c:v>-2.04</c:v>
                </c:pt>
                <c:pt idx="14533">
                  <c:v>-2.06</c:v>
                </c:pt>
                <c:pt idx="14534">
                  <c:v>-2.0299999999999998</c:v>
                </c:pt>
                <c:pt idx="14535">
                  <c:v>-2.0499999999999998</c:v>
                </c:pt>
                <c:pt idx="14536">
                  <c:v>-2.06</c:v>
                </c:pt>
                <c:pt idx="14537">
                  <c:v>-2.08</c:v>
                </c:pt>
                <c:pt idx="14538">
                  <c:v>-2.14</c:v>
                </c:pt>
                <c:pt idx="14539">
                  <c:v>-2.19</c:v>
                </c:pt>
                <c:pt idx="14540">
                  <c:v>-2.2400000000000002</c:v>
                </c:pt>
                <c:pt idx="14541">
                  <c:v>-2.29</c:v>
                </c:pt>
                <c:pt idx="14542">
                  <c:v>-2.35</c:v>
                </c:pt>
                <c:pt idx="14543">
                  <c:v>-2.42</c:v>
                </c:pt>
                <c:pt idx="14544">
                  <c:v>-2.4900000000000002</c:v>
                </c:pt>
                <c:pt idx="14545">
                  <c:v>-2.57</c:v>
                </c:pt>
                <c:pt idx="14546">
                  <c:v>-2.64</c:v>
                </c:pt>
                <c:pt idx="14547">
                  <c:v>-2.68</c:v>
                </c:pt>
                <c:pt idx="14548">
                  <c:v>-2.72</c:v>
                </c:pt>
                <c:pt idx="14549">
                  <c:v>-2.74</c:v>
                </c:pt>
                <c:pt idx="14550">
                  <c:v>-2.77</c:v>
                </c:pt>
                <c:pt idx="14551">
                  <c:v>-2.81</c:v>
                </c:pt>
                <c:pt idx="14552">
                  <c:v>-2.85</c:v>
                </c:pt>
                <c:pt idx="14553">
                  <c:v>-2.88</c:v>
                </c:pt>
                <c:pt idx="14554">
                  <c:v>-2.9</c:v>
                </c:pt>
                <c:pt idx="14555">
                  <c:v>-2.94</c:v>
                </c:pt>
                <c:pt idx="14556">
                  <c:v>-2.98</c:v>
                </c:pt>
                <c:pt idx="14557">
                  <c:v>-3.02</c:v>
                </c:pt>
                <c:pt idx="14558">
                  <c:v>-3.03</c:v>
                </c:pt>
                <c:pt idx="14559">
                  <c:v>-3.06</c:v>
                </c:pt>
                <c:pt idx="14560">
                  <c:v>-3.07</c:v>
                </c:pt>
                <c:pt idx="14561">
                  <c:v>-3.06</c:v>
                </c:pt>
                <c:pt idx="14562">
                  <c:v>-3.06</c:v>
                </c:pt>
                <c:pt idx="14563">
                  <c:v>-3.1</c:v>
                </c:pt>
                <c:pt idx="14564">
                  <c:v>-3.12</c:v>
                </c:pt>
                <c:pt idx="14565">
                  <c:v>-3.15</c:v>
                </c:pt>
                <c:pt idx="14566">
                  <c:v>-3.19</c:v>
                </c:pt>
                <c:pt idx="14567">
                  <c:v>-3.22</c:v>
                </c:pt>
                <c:pt idx="14568">
                  <c:v>-3.25</c:v>
                </c:pt>
                <c:pt idx="14569">
                  <c:v>-3.26</c:v>
                </c:pt>
                <c:pt idx="14570">
                  <c:v>-3.27</c:v>
                </c:pt>
                <c:pt idx="14571">
                  <c:v>-3.29</c:v>
                </c:pt>
                <c:pt idx="14572">
                  <c:v>-3.32</c:v>
                </c:pt>
                <c:pt idx="14573">
                  <c:v>-3.34</c:v>
                </c:pt>
                <c:pt idx="14574">
                  <c:v>-3.35</c:v>
                </c:pt>
                <c:pt idx="14575">
                  <c:v>-3.36</c:v>
                </c:pt>
                <c:pt idx="14576">
                  <c:v>-3.38</c:v>
                </c:pt>
                <c:pt idx="14577">
                  <c:v>-3.38</c:v>
                </c:pt>
                <c:pt idx="14578">
                  <c:v>-3.3</c:v>
                </c:pt>
                <c:pt idx="14579">
                  <c:v>-3.26</c:v>
                </c:pt>
                <c:pt idx="14580">
                  <c:v>-3.26</c:v>
                </c:pt>
                <c:pt idx="14581">
                  <c:v>-3.29</c:v>
                </c:pt>
                <c:pt idx="14582">
                  <c:v>-3.31</c:v>
                </c:pt>
                <c:pt idx="14583">
                  <c:v>-3.32</c:v>
                </c:pt>
                <c:pt idx="14584">
                  <c:v>-3.31</c:v>
                </c:pt>
                <c:pt idx="14585">
                  <c:v>-3.29</c:v>
                </c:pt>
                <c:pt idx="14586">
                  <c:v>-3.32</c:v>
                </c:pt>
                <c:pt idx="14587">
                  <c:v>-3.32</c:v>
                </c:pt>
                <c:pt idx="14588">
                  <c:v>-3.32</c:v>
                </c:pt>
                <c:pt idx="14589">
                  <c:v>-3.29</c:v>
                </c:pt>
                <c:pt idx="14590">
                  <c:v>-3.24</c:v>
                </c:pt>
                <c:pt idx="14591">
                  <c:v>-3.24</c:v>
                </c:pt>
                <c:pt idx="14592">
                  <c:v>-3.26</c:v>
                </c:pt>
                <c:pt idx="14593">
                  <c:v>-3.27</c:v>
                </c:pt>
                <c:pt idx="14594">
                  <c:v>-3.28</c:v>
                </c:pt>
                <c:pt idx="14595">
                  <c:v>-3.3</c:v>
                </c:pt>
                <c:pt idx="14596">
                  <c:v>-3.33</c:v>
                </c:pt>
                <c:pt idx="14597">
                  <c:v>-3.34</c:v>
                </c:pt>
                <c:pt idx="14598">
                  <c:v>-3.31</c:v>
                </c:pt>
                <c:pt idx="14599">
                  <c:v>-3.29</c:v>
                </c:pt>
                <c:pt idx="14600">
                  <c:v>-3.28</c:v>
                </c:pt>
                <c:pt idx="14601">
                  <c:v>-3.24</c:v>
                </c:pt>
                <c:pt idx="14602">
                  <c:v>-3.18</c:v>
                </c:pt>
                <c:pt idx="14603">
                  <c:v>-3.17</c:v>
                </c:pt>
                <c:pt idx="14604">
                  <c:v>-3.15</c:v>
                </c:pt>
                <c:pt idx="14605">
                  <c:v>-3.1</c:v>
                </c:pt>
                <c:pt idx="14606">
                  <c:v>-3.05</c:v>
                </c:pt>
                <c:pt idx="14607">
                  <c:v>-3.02</c:v>
                </c:pt>
                <c:pt idx="14608">
                  <c:v>-3.02</c:v>
                </c:pt>
                <c:pt idx="14609">
                  <c:v>-2.99</c:v>
                </c:pt>
                <c:pt idx="14610">
                  <c:v>-2.96</c:v>
                </c:pt>
                <c:pt idx="14611">
                  <c:v>-2.92</c:v>
                </c:pt>
                <c:pt idx="14612">
                  <c:v>-2.88</c:v>
                </c:pt>
                <c:pt idx="14613">
                  <c:v>-2.88</c:v>
                </c:pt>
                <c:pt idx="14614">
                  <c:v>-2.87</c:v>
                </c:pt>
                <c:pt idx="14615">
                  <c:v>-2.84</c:v>
                </c:pt>
                <c:pt idx="14616">
                  <c:v>-2.82</c:v>
                </c:pt>
                <c:pt idx="14617">
                  <c:v>-2.79</c:v>
                </c:pt>
                <c:pt idx="14618">
                  <c:v>-2.78</c:v>
                </c:pt>
                <c:pt idx="14619">
                  <c:v>-2.78</c:v>
                </c:pt>
                <c:pt idx="14620">
                  <c:v>-2.81</c:v>
                </c:pt>
                <c:pt idx="14621">
                  <c:v>-2.81</c:v>
                </c:pt>
                <c:pt idx="14622">
                  <c:v>-2.82</c:v>
                </c:pt>
                <c:pt idx="14623">
                  <c:v>-2.83</c:v>
                </c:pt>
                <c:pt idx="14624">
                  <c:v>-2.84</c:v>
                </c:pt>
                <c:pt idx="14625">
                  <c:v>-2.79</c:v>
                </c:pt>
                <c:pt idx="14626">
                  <c:v>-2.76</c:v>
                </c:pt>
                <c:pt idx="14627">
                  <c:v>-2.71</c:v>
                </c:pt>
                <c:pt idx="14628">
                  <c:v>-2.68</c:v>
                </c:pt>
                <c:pt idx="14629">
                  <c:v>-2.64</c:v>
                </c:pt>
                <c:pt idx="14630">
                  <c:v>-2.6</c:v>
                </c:pt>
                <c:pt idx="14631">
                  <c:v>-2.58</c:v>
                </c:pt>
                <c:pt idx="14632">
                  <c:v>-2.57</c:v>
                </c:pt>
                <c:pt idx="14633">
                  <c:v>-2.58</c:v>
                </c:pt>
                <c:pt idx="14634">
                  <c:v>-2.59</c:v>
                </c:pt>
                <c:pt idx="14635">
                  <c:v>-2.61</c:v>
                </c:pt>
                <c:pt idx="14636">
                  <c:v>-2.57</c:v>
                </c:pt>
                <c:pt idx="14637">
                  <c:v>-2.59</c:v>
                </c:pt>
                <c:pt idx="14638">
                  <c:v>-2.62</c:v>
                </c:pt>
                <c:pt idx="14639">
                  <c:v>-2.6</c:v>
                </c:pt>
                <c:pt idx="14640">
                  <c:v>-2.59</c:v>
                </c:pt>
                <c:pt idx="14641">
                  <c:v>-2.59</c:v>
                </c:pt>
                <c:pt idx="14642">
                  <c:v>-2.59</c:v>
                </c:pt>
                <c:pt idx="14643">
                  <c:v>-2.61</c:v>
                </c:pt>
                <c:pt idx="14644">
                  <c:v>-2.61</c:v>
                </c:pt>
                <c:pt idx="14645">
                  <c:v>-2.61</c:v>
                </c:pt>
                <c:pt idx="14646">
                  <c:v>-2.62</c:v>
                </c:pt>
                <c:pt idx="14647">
                  <c:v>-2.64</c:v>
                </c:pt>
                <c:pt idx="14648">
                  <c:v>-2.63</c:v>
                </c:pt>
                <c:pt idx="14649">
                  <c:v>-2.63</c:v>
                </c:pt>
                <c:pt idx="14650">
                  <c:v>-2.61</c:v>
                </c:pt>
                <c:pt idx="14651">
                  <c:v>-2.52</c:v>
                </c:pt>
                <c:pt idx="14652">
                  <c:v>-2.4300000000000002</c:v>
                </c:pt>
                <c:pt idx="14653">
                  <c:v>-2.38</c:v>
                </c:pt>
                <c:pt idx="14654">
                  <c:v>-2.33</c:v>
                </c:pt>
                <c:pt idx="14655">
                  <c:v>-2.3199999999999998</c:v>
                </c:pt>
                <c:pt idx="14656">
                  <c:v>-2.2799999999999998</c:v>
                </c:pt>
                <c:pt idx="14657">
                  <c:v>-2.19</c:v>
                </c:pt>
                <c:pt idx="14658">
                  <c:v>-2.0299999999999998</c:v>
                </c:pt>
                <c:pt idx="14659">
                  <c:v>-1.91</c:v>
                </c:pt>
                <c:pt idx="14660">
                  <c:v>-1.81</c:v>
                </c:pt>
                <c:pt idx="14661">
                  <c:v>-1.8</c:v>
                </c:pt>
                <c:pt idx="14662">
                  <c:v>-1.85</c:v>
                </c:pt>
                <c:pt idx="14663">
                  <c:v>-1.89</c:v>
                </c:pt>
                <c:pt idx="14664">
                  <c:v>-1.93</c:v>
                </c:pt>
                <c:pt idx="14665">
                  <c:v>-1.9</c:v>
                </c:pt>
                <c:pt idx="14666">
                  <c:v>-1.87</c:v>
                </c:pt>
                <c:pt idx="14667">
                  <c:v>-1.85</c:v>
                </c:pt>
                <c:pt idx="14668">
                  <c:v>-1.88</c:v>
                </c:pt>
                <c:pt idx="14669">
                  <c:v>-1.95</c:v>
                </c:pt>
                <c:pt idx="14670">
                  <c:v>-2.04</c:v>
                </c:pt>
                <c:pt idx="14671">
                  <c:v>-2.12</c:v>
                </c:pt>
                <c:pt idx="14672">
                  <c:v>-2.2000000000000002</c:v>
                </c:pt>
                <c:pt idx="14673">
                  <c:v>-2.21</c:v>
                </c:pt>
                <c:pt idx="14674">
                  <c:v>-2.2000000000000002</c:v>
                </c:pt>
                <c:pt idx="14675">
                  <c:v>-2.19</c:v>
                </c:pt>
                <c:pt idx="14676">
                  <c:v>-2.21</c:v>
                </c:pt>
                <c:pt idx="14677">
                  <c:v>-2.2400000000000002</c:v>
                </c:pt>
                <c:pt idx="14678">
                  <c:v>-2.25</c:v>
                </c:pt>
                <c:pt idx="14679">
                  <c:v>-2.27</c:v>
                </c:pt>
                <c:pt idx="14680">
                  <c:v>-2.29</c:v>
                </c:pt>
                <c:pt idx="14681">
                  <c:v>-2.2799999999999998</c:v>
                </c:pt>
                <c:pt idx="14682">
                  <c:v>-2.2799999999999998</c:v>
                </c:pt>
                <c:pt idx="14683">
                  <c:v>-2.2599999999999998</c:v>
                </c:pt>
                <c:pt idx="14684">
                  <c:v>-2.25</c:v>
                </c:pt>
                <c:pt idx="14685">
                  <c:v>-2.25</c:v>
                </c:pt>
                <c:pt idx="14686">
                  <c:v>-2.23</c:v>
                </c:pt>
                <c:pt idx="14687">
                  <c:v>-2.25</c:v>
                </c:pt>
                <c:pt idx="14688">
                  <c:v>-2.23</c:v>
                </c:pt>
                <c:pt idx="14689">
                  <c:v>-2.19</c:v>
                </c:pt>
                <c:pt idx="14690">
                  <c:v>-2.19</c:v>
                </c:pt>
                <c:pt idx="14691">
                  <c:v>-2.21</c:v>
                </c:pt>
                <c:pt idx="14692">
                  <c:v>-2.27</c:v>
                </c:pt>
                <c:pt idx="14693">
                  <c:v>-2.2999999999999998</c:v>
                </c:pt>
                <c:pt idx="14694">
                  <c:v>-2.3199999999999998</c:v>
                </c:pt>
                <c:pt idx="14695">
                  <c:v>-2.31</c:v>
                </c:pt>
                <c:pt idx="14696">
                  <c:v>-2.31</c:v>
                </c:pt>
                <c:pt idx="14697">
                  <c:v>-2.2999999999999998</c:v>
                </c:pt>
                <c:pt idx="14698">
                  <c:v>-2.27</c:v>
                </c:pt>
                <c:pt idx="14699">
                  <c:v>-2.23</c:v>
                </c:pt>
                <c:pt idx="14700">
                  <c:v>-2.19</c:v>
                </c:pt>
                <c:pt idx="14701">
                  <c:v>-2.14</c:v>
                </c:pt>
                <c:pt idx="14702">
                  <c:v>-2.09</c:v>
                </c:pt>
                <c:pt idx="14703">
                  <c:v>-2.04</c:v>
                </c:pt>
                <c:pt idx="14704">
                  <c:v>-2.0499999999999998</c:v>
                </c:pt>
                <c:pt idx="14705">
                  <c:v>-2.04</c:v>
                </c:pt>
                <c:pt idx="14706">
                  <c:v>-2.06</c:v>
                </c:pt>
                <c:pt idx="14707">
                  <c:v>-2.11</c:v>
                </c:pt>
                <c:pt idx="14708">
                  <c:v>-2.1800000000000002</c:v>
                </c:pt>
                <c:pt idx="14709">
                  <c:v>-2.2200000000000002</c:v>
                </c:pt>
                <c:pt idx="14710">
                  <c:v>-2.2599999999999998</c:v>
                </c:pt>
                <c:pt idx="14711">
                  <c:v>-2.27</c:v>
                </c:pt>
                <c:pt idx="14712">
                  <c:v>-2.2799999999999998</c:v>
                </c:pt>
                <c:pt idx="14713">
                  <c:v>-2.2599999999999998</c:v>
                </c:pt>
                <c:pt idx="14714">
                  <c:v>-2.2200000000000002</c:v>
                </c:pt>
                <c:pt idx="14715">
                  <c:v>-2.16</c:v>
                </c:pt>
                <c:pt idx="14716">
                  <c:v>-2.11</c:v>
                </c:pt>
                <c:pt idx="14717">
                  <c:v>-2.06</c:v>
                </c:pt>
                <c:pt idx="14718">
                  <c:v>-2.04</c:v>
                </c:pt>
                <c:pt idx="14719">
                  <c:v>-2.08</c:v>
                </c:pt>
                <c:pt idx="14720">
                  <c:v>-2.08</c:v>
                </c:pt>
                <c:pt idx="14721">
                  <c:v>-2.06</c:v>
                </c:pt>
                <c:pt idx="14722">
                  <c:v>-2.0299999999999998</c:v>
                </c:pt>
                <c:pt idx="14723">
                  <c:v>-2.02</c:v>
                </c:pt>
                <c:pt idx="14724">
                  <c:v>-2.02</c:v>
                </c:pt>
                <c:pt idx="14725">
                  <c:v>-2.04</c:v>
                </c:pt>
                <c:pt idx="14726">
                  <c:v>-2.0499999999999998</c:v>
                </c:pt>
                <c:pt idx="14727">
                  <c:v>-2.02</c:v>
                </c:pt>
                <c:pt idx="14728">
                  <c:v>-1.92</c:v>
                </c:pt>
                <c:pt idx="14729">
                  <c:v>-1.89</c:v>
                </c:pt>
                <c:pt idx="14730">
                  <c:v>-1.83</c:v>
                </c:pt>
                <c:pt idx="14731">
                  <c:v>-1.88</c:v>
                </c:pt>
                <c:pt idx="14732">
                  <c:v>-1.88</c:v>
                </c:pt>
                <c:pt idx="14733">
                  <c:v>-1.9</c:v>
                </c:pt>
                <c:pt idx="14734">
                  <c:v>-1.88</c:v>
                </c:pt>
                <c:pt idx="14735">
                  <c:v>-1.85</c:v>
                </c:pt>
                <c:pt idx="14736">
                  <c:v>-1.85</c:v>
                </c:pt>
                <c:pt idx="14737">
                  <c:v>-1.86</c:v>
                </c:pt>
                <c:pt idx="14738">
                  <c:v>-1.87</c:v>
                </c:pt>
                <c:pt idx="14739">
                  <c:v>-1.86</c:v>
                </c:pt>
                <c:pt idx="14740">
                  <c:v>-1.85</c:v>
                </c:pt>
                <c:pt idx="14741">
                  <c:v>-1.8</c:v>
                </c:pt>
                <c:pt idx="14742">
                  <c:v>-1.74</c:v>
                </c:pt>
                <c:pt idx="14743">
                  <c:v>-1.75</c:v>
                </c:pt>
                <c:pt idx="14744">
                  <c:v>-1.75</c:v>
                </c:pt>
                <c:pt idx="14745">
                  <c:v>-1.74</c:v>
                </c:pt>
                <c:pt idx="14746">
                  <c:v>-1.74</c:v>
                </c:pt>
                <c:pt idx="14747">
                  <c:v>-1.72</c:v>
                </c:pt>
                <c:pt idx="14748">
                  <c:v>-1.67</c:v>
                </c:pt>
                <c:pt idx="14749">
                  <c:v>-1.57</c:v>
                </c:pt>
                <c:pt idx="14750">
                  <c:v>-1.44</c:v>
                </c:pt>
                <c:pt idx="14751">
                  <c:v>-1.36</c:v>
                </c:pt>
                <c:pt idx="14752">
                  <c:v>-1.31</c:v>
                </c:pt>
                <c:pt idx="14753">
                  <c:v>-1.32</c:v>
                </c:pt>
                <c:pt idx="14754">
                  <c:v>-1.28</c:v>
                </c:pt>
                <c:pt idx="14755">
                  <c:v>-1.31</c:v>
                </c:pt>
                <c:pt idx="14756">
                  <c:v>-1.33</c:v>
                </c:pt>
                <c:pt idx="14757">
                  <c:v>-1.39</c:v>
                </c:pt>
                <c:pt idx="14758">
                  <c:v>-1.5</c:v>
                </c:pt>
                <c:pt idx="14759">
                  <c:v>-1.6</c:v>
                </c:pt>
                <c:pt idx="14760">
                  <c:v>-1.65</c:v>
                </c:pt>
                <c:pt idx="14761">
                  <c:v>-1.76</c:v>
                </c:pt>
                <c:pt idx="14762">
                  <c:v>-1.81</c:v>
                </c:pt>
                <c:pt idx="14763">
                  <c:v>-1.87</c:v>
                </c:pt>
                <c:pt idx="14764">
                  <c:v>-1.95</c:v>
                </c:pt>
                <c:pt idx="14765">
                  <c:v>-1.99</c:v>
                </c:pt>
                <c:pt idx="14766">
                  <c:v>-2.0099999999999998</c:v>
                </c:pt>
                <c:pt idx="14767">
                  <c:v>-2.04</c:v>
                </c:pt>
                <c:pt idx="14768">
                  <c:v>-2.0699999999999998</c:v>
                </c:pt>
                <c:pt idx="14769">
                  <c:v>-2.1</c:v>
                </c:pt>
                <c:pt idx="14770">
                  <c:v>-2.16</c:v>
                </c:pt>
                <c:pt idx="14771">
                  <c:v>-2.19</c:v>
                </c:pt>
                <c:pt idx="14772">
                  <c:v>-2.2000000000000002</c:v>
                </c:pt>
                <c:pt idx="14773">
                  <c:v>-2.1800000000000002</c:v>
                </c:pt>
                <c:pt idx="14774">
                  <c:v>-2.1800000000000002</c:v>
                </c:pt>
                <c:pt idx="14775">
                  <c:v>-2.1800000000000002</c:v>
                </c:pt>
                <c:pt idx="14776">
                  <c:v>-2.2200000000000002</c:v>
                </c:pt>
                <c:pt idx="14777">
                  <c:v>-2.27</c:v>
                </c:pt>
                <c:pt idx="14778">
                  <c:v>-2.27</c:v>
                </c:pt>
                <c:pt idx="14779">
                  <c:v>-2.2400000000000002</c:v>
                </c:pt>
                <c:pt idx="14780">
                  <c:v>-2.2400000000000002</c:v>
                </c:pt>
                <c:pt idx="14781">
                  <c:v>-2.2200000000000002</c:v>
                </c:pt>
                <c:pt idx="14782">
                  <c:v>-2.2400000000000002</c:v>
                </c:pt>
                <c:pt idx="14783">
                  <c:v>-2.27</c:v>
                </c:pt>
                <c:pt idx="14784">
                  <c:v>-2.2799999999999998</c:v>
                </c:pt>
                <c:pt idx="14785">
                  <c:v>-2.2799999999999998</c:v>
                </c:pt>
                <c:pt idx="14786">
                  <c:v>-2.29</c:v>
                </c:pt>
                <c:pt idx="14787">
                  <c:v>-2.29</c:v>
                </c:pt>
                <c:pt idx="14788">
                  <c:v>-2.31</c:v>
                </c:pt>
                <c:pt idx="14789">
                  <c:v>-2.36</c:v>
                </c:pt>
                <c:pt idx="14790">
                  <c:v>-2.35</c:v>
                </c:pt>
                <c:pt idx="14791">
                  <c:v>-2.35</c:v>
                </c:pt>
                <c:pt idx="14792">
                  <c:v>-2.34</c:v>
                </c:pt>
                <c:pt idx="14793">
                  <c:v>-2.36</c:v>
                </c:pt>
                <c:pt idx="14794">
                  <c:v>-2.35</c:v>
                </c:pt>
                <c:pt idx="14795">
                  <c:v>-2.39</c:v>
                </c:pt>
                <c:pt idx="14796">
                  <c:v>-2.39</c:v>
                </c:pt>
                <c:pt idx="14797">
                  <c:v>-2.4</c:v>
                </c:pt>
                <c:pt idx="14798">
                  <c:v>-2.38</c:v>
                </c:pt>
                <c:pt idx="14799">
                  <c:v>-2.34</c:v>
                </c:pt>
                <c:pt idx="14800">
                  <c:v>-2.3199999999999998</c:v>
                </c:pt>
                <c:pt idx="14801">
                  <c:v>-2.2999999999999998</c:v>
                </c:pt>
                <c:pt idx="14802">
                  <c:v>-2.31</c:v>
                </c:pt>
                <c:pt idx="14803">
                  <c:v>-2.31</c:v>
                </c:pt>
                <c:pt idx="14804">
                  <c:v>-2.33</c:v>
                </c:pt>
                <c:pt idx="14805">
                  <c:v>-2.36</c:v>
                </c:pt>
                <c:pt idx="14806">
                  <c:v>-2.39</c:v>
                </c:pt>
                <c:pt idx="14807">
                  <c:v>-2.41</c:v>
                </c:pt>
                <c:pt idx="14808">
                  <c:v>-2.4500000000000002</c:v>
                </c:pt>
                <c:pt idx="14809">
                  <c:v>-2.4500000000000002</c:v>
                </c:pt>
                <c:pt idx="14810">
                  <c:v>-2.4700000000000002</c:v>
                </c:pt>
                <c:pt idx="14811">
                  <c:v>-2.4900000000000002</c:v>
                </c:pt>
                <c:pt idx="14812">
                  <c:v>-2.5099999999999998</c:v>
                </c:pt>
                <c:pt idx="14813">
                  <c:v>-2.5299999999999998</c:v>
                </c:pt>
                <c:pt idx="14814">
                  <c:v>-2.5299999999999998</c:v>
                </c:pt>
                <c:pt idx="14815">
                  <c:v>-2.54</c:v>
                </c:pt>
                <c:pt idx="14816">
                  <c:v>-2.56</c:v>
                </c:pt>
                <c:pt idx="14817">
                  <c:v>-2.59</c:v>
                </c:pt>
                <c:pt idx="14818">
                  <c:v>-2.63</c:v>
                </c:pt>
                <c:pt idx="14819">
                  <c:v>-2.67</c:v>
                </c:pt>
                <c:pt idx="14820">
                  <c:v>-2.73</c:v>
                </c:pt>
                <c:pt idx="14821">
                  <c:v>-2.76</c:v>
                </c:pt>
                <c:pt idx="14822">
                  <c:v>-2.8</c:v>
                </c:pt>
                <c:pt idx="14823">
                  <c:v>-2.81</c:v>
                </c:pt>
                <c:pt idx="14824">
                  <c:v>-2.85</c:v>
                </c:pt>
                <c:pt idx="14825">
                  <c:v>-2.88</c:v>
                </c:pt>
                <c:pt idx="14826">
                  <c:v>-2.87</c:v>
                </c:pt>
                <c:pt idx="14827">
                  <c:v>-2.88</c:v>
                </c:pt>
                <c:pt idx="14828">
                  <c:v>-2.85</c:v>
                </c:pt>
                <c:pt idx="14829">
                  <c:v>-2.8</c:v>
                </c:pt>
                <c:pt idx="14830">
                  <c:v>-2.78</c:v>
                </c:pt>
                <c:pt idx="14831">
                  <c:v>-2.77</c:v>
                </c:pt>
                <c:pt idx="14832">
                  <c:v>-2.78</c:v>
                </c:pt>
                <c:pt idx="14833">
                  <c:v>-2.77</c:v>
                </c:pt>
                <c:pt idx="14834">
                  <c:v>-2.76</c:v>
                </c:pt>
                <c:pt idx="14835">
                  <c:v>-2.76</c:v>
                </c:pt>
                <c:pt idx="14836">
                  <c:v>-2.72</c:v>
                </c:pt>
                <c:pt idx="14837">
                  <c:v>-2.74</c:v>
                </c:pt>
                <c:pt idx="14838">
                  <c:v>-2.72</c:v>
                </c:pt>
                <c:pt idx="14839">
                  <c:v>-2.73</c:v>
                </c:pt>
                <c:pt idx="14840">
                  <c:v>-2.72</c:v>
                </c:pt>
                <c:pt idx="14841">
                  <c:v>-2.73</c:v>
                </c:pt>
                <c:pt idx="14842">
                  <c:v>-2.72</c:v>
                </c:pt>
                <c:pt idx="14843">
                  <c:v>-2.66</c:v>
                </c:pt>
                <c:pt idx="14844">
                  <c:v>-2.6</c:v>
                </c:pt>
                <c:pt idx="14845">
                  <c:v>-2.5499999999999998</c:v>
                </c:pt>
                <c:pt idx="14846">
                  <c:v>-2.5299999999999998</c:v>
                </c:pt>
                <c:pt idx="14847">
                  <c:v>-2.5099999999999998</c:v>
                </c:pt>
                <c:pt idx="14848">
                  <c:v>-2.52</c:v>
                </c:pt>
                <c:pt idx="14849">
                  <c:v>-2.54</c:v>
                </c:pt>
                <c:pt idx="14850">
                  <c:v>-2.5499999999999998</c:v>
                </c:pt>
                <c:pt idx="14851">
                  <c:v>-2.59</c:v>
                </c:pt>
                <c:pt idx="14852">
                  <c:v>-2.63</c:v>
                </c:pt>
                <c:pt idx="14853">
                  <c:v>-2.66</c:v>
                </c:pt>
                <c:pt idx="14854">
                  <c:v>-2.69</c:v>
                </c:pt>
                <c:pt idx="14855">
                  <c:v>-2.73</c:v>
                </c:pt>
                <c:pt idx="14856">
                  <c:v>-2.74</c:v>
                </c:pt>
                <c:pt idx="14857">
                  <c:v>-2.75</c:v>
                </c:pt>
                <c:pt idx="14858">
                  <c:v>-2.73</c:v>
                </c:pt>
                <c:pt idx="14859">
                  <c:v>-2.65</c:v>
                </c:pt>
                <c:pt idx="14860">
                  <c:v>-2.57</c:v>
                </c:pt>
                <c:pt idx="14861">
                  <c:v>-2.54</c:v>
                </c:pt>
                <c:pt idx="14862">
                  <c:v>-2.5299999999999998</c:v>
                </c:pt>
                <c:pt idx="14863">
                  <c:v>-2.58</c:v>
                </c:pt>
                <c:pt idx="14864">
                  <c:v>-2.6</c:v>
                </c:pt>
                <c:pt idx="14865">
                  <c:v>-2.62</c:v>
                </c:pt>
                <c:pt idx="14866">
                  <c:v>-2.66</c:v>
                </c:pt>
                <c:pt idx="14867">
                  <c:v>-2.67</c:v>
                </c:pt>
                <c:pt idx="14868">
                  <c:v>-2.69</c:v>
                </c:pt>
                <c:pt idx="14869">
                  <c:v>-2.7</c:v>
                </c:pt>
                <c:pt idx="14870">
                  <c:v>-2.73</c:v>
                </c:pt>
                <c:pt idx="14871">
                  <c:v>-2.76</c:v>
                </c:pt>
                <c:pt idx="14872">
                  <c:v>-2.76</c:v>
                </c:pt>
                <c:pt idx="14873">
                  <c:v>-2.76</c:v>
                </c:pt>
                <c:pt idx="14874">
                  <c:v>-2.78</c:v>
                </c:pt>
                <c:pt idx="14875">
                  <c:v>-2.8</c:v>
                </c:pt>
                <c:pt idx="14876">
                  <c:v>-2.82</c:v>
                </c:pt>
                <c:pt idx="14877">
                  <c:v>-2.79</c:v>
                </c:pt>
                <c:pt idx="14878">
                  <c:v>-2.74</c:v>
                </c:pt>
                <c:pt idx="14879">
                  <c:v>-2.71</c:v>
                </c:pt>
                <c:pt idx="14880">
                  <c:v>-2.69</c:v>
                </c:pt>
                <c:pt idx="14881">
                  <c:v>-2.68</c:v>
                </c:pt>
                <c:pt idx="14882">
                  <c:v>-2.68</c:v>
                </c:pt>
                <c:pt idx="14883">
                  <c:v>-2.68</c:v>
                </c:pt>
                <c:pt idx="14884">
                  <c:v>-2.66</c:v>
                </c:pt>
                <c:pt idx="14885">
                  <c:v>-2.64</c:v>
                </c:pt>
                <c:pt idx="14886">
                  <c:v>-2.62</c:v>
                </c:pt>
                <c:pt idx="14887">
                  <c:v>-2.56</c:v>
                </c:pt>
                <c:pt idx="14888">
                  <c:v>-2.4900000000000002</c:v>
                </c:pt>
                <c:pt idx="14889">
                  <c:v>-2.42</c:v>
                </c:pt>
                <c:pt idx="14890">
                  <c:v>-2.34</c:v>
                </c:pt>
                <c:pt idx="14891">
                  <c:v>-2.2400000000000002</c:v>
                </c:pt>
                <c:pt idx="14892">
                  <c:v>-2.19</c:v>
                </c:pt>
                <c:pt idx="14893">
                  <c:v>-2.15</c:v>
                </c:pt>
                <c:pt idx="14894">
                  <c:v>-2.13</c:v>
                </c:pt>
                <c:pt idx="14895">
                  <c:v>-2.0699999999999998</c:v>
                </c:pt>
                <c:pt idx="14896">
                  <c:v>-2.0499999999999998</c:v>
                </c:pt>
                <c:pt idx="14897">
                  <c:v>-2.04</c:v>
                </c:pt>
                <c:pt idx="14898">
                  <c:v>-2.04</c:v>
                </c:pt>
                <c:pt idx="14899">
                  <c:v>-2.02</c:v>
                </c:pt>
                <c:pt idx="14900">
                  <c:v>-2</c:v>
                </c:pt>
                <c:pt idx="14901">
                  <c:v>-2</c:v>
                </c:pt>
                <c:pt idx="14902">
                  <c:v>-2.0099999999999998</c:v>
                </c:pt>
                <c:pt idx="14903">
                  <c:v>-2.02</c:v>
                </c:pt>
                <c:pt idx="14904">
                  <c:v>-2.06</c:v>
                </c:pt>
                <c:pt idx="14905">
                  <c:v>-2.09</c:v>
                </c:pt>
                <c:pt idx="14906">
                  <c:v>-2.13</c:v>
                </c:pt>
                <c:pt idx="14907">
                  <c:v>-2.19</c:v>
                </c:pt>
                <c:pt idx="14908">
                  <c:v>-2.23</c:v>
                </c:pt>
                <c:pt idx="14909">
                  <c:v>-2.2599999999999998</c:v>
                </c:pt>
                <c:pt idx="14910">
                  <c:v>-2.2999999999999998</c:v>
                </c:pt>
                <c:pt idx="14911">
                  <c:v>-2.2799999999999998</c:v>
                </c:pt>
                <c:pt idx="14912">
                  <c:v>-2.2799999999999998</c:v>
                </c:pt>
                <c:pt idx="14913">
                  <c:v>-2.29</c:v>
                </c:pt>
                <c:pt idx="14914">
                  <c:v>-2.2599999999999998</c:v>
                </c:pt>
                <c:pt idx="14915">
                  <c:v>-2.27</c:v>
                </c:pt>
                <c:pt idx="14916">
                  <c:v>-2.2799999999999998</c:v>
                </c:pt>
                <c:pt idx="14917">
                  <c:v>-2.31</c:v>
                </c:pt>
                <c:pt idx="14918">
                  <c:v>-2.33</c:v>
                </c:pt>
                <c:pt idx="14919">
                  <c:v>-2.36</c:v>
                </c:pt>
                <c:pt idx="14920">
                  <c:v>-2.4</c:v>
                </c:pt>
                <c:pt idx="14921">
                  <c:v>-2.4500000000000002</c:v>
                </c:pt>
                <c:pt idx="14922">
                  <c:v>-2.4900000000000002</c:v>
                </c:pt>
                <c:pt idx="14923">
                  <c:v>-2.5099999999999998</c:v>
                </c:pt>
                <c:pt idx="14924">
                  <c:v>-2.5299999999999998</c:v>
                </c:pt>
                <c:pt idx="14925">
                  <c:v>-2.5299999999999998</c:v>
                </c:pt>
                <c:pt idx="14926">
                  <c:v>-2.57</c:v>
                </c:pt>
                <c:pt idx="14927">
                  <c:v>-2.6</c:v>
                </c:pt>
                <c:pt idx="14928">
                  <c:v>-2.63</c:v>
                </c:pt>
                <c:pt idx="14929">
                  <c:v>-2.66</c:v>
                </c:pt>
                <c:pt idx="14930">
                  <c:v>-2.67</c:v>
                </c:pt>
                <c:pt idx="14931">
                  <c:v>-2.63</c:v>
                </c:pt>
                <c:pt idx="14932">
                  <c:v>-2.57</c:v>
                </c:pt>
                <c:pt idx="14933">
                  <c:v>-2.58</c:v>
                </c:pt>
                <c:pt idx="14934">
                  <c:v>-2.54</c:v>
                </c:pt>
                <c:pt idx="14935">
                  <c:v>-2.5</c:v>
                </c:pt>
                <c:pt idx="14936">
                  <c:v>-2.5099999999999998</c:v>
                </c:pt>
                <c:pt idx="14937">
                  <c:v>-2.5099999999999998</c:v>
                </c:pt>
                <c:pt idx="14938">
                  <c:v>-2.5</c:v>
                </c:pt>
                <c:pt idx="14939">
                  <c:v>-2.4700000000000002</c:v>
                </c:pt>
                <c:pt idx="14940">
                  <c:v>-2.46</c:v>
                </c:pt>
                <c:pt idx="14941">
                  <c:v>-2.4500000000000002</c:v>
                </c:pt>
                <c:pt idx="14942">
                  <c:v>-2.4900000000000002</c:v>
                </c:pt>
                <c:pt idx="14943">
                  <c:v>-2.4700000000000002</c:v>
                </c:pt>
                <c:pt idx="14944">
                  <c:v>-2.4</c:v>
                </c:pt>
                <c:pt idx="14945">
                  <c:v>-2.38</c:v>
                </c:pt>
                <c:pt idx="14946">
                  <c:v>-2.39</c:v>
                </c:pt>
                <c:pt idx="14947">
                  <c:v>-2.4300000000000002</c:v>
                </c:pt>
                <c:pt idx="14948">
                  <c:v>-2.44</c:v>
                </c:pt>
                <c:pt idx="14949">
                  <c:v>-2.41</c:v>
                </c:pt>
                <c:pt idx="14950">
                  <c:v>-2.41</c:v>
                </c:pt>
                <c:pt idx="14951">
                  <c:v>-2.4300000000000002</c:v>
                </c:pt>
                <c:pt idx="14952">
                  <c:v>-2.42</c:v>
                </c:pt>
                <c:pt idx="14953">
                  <c:v>-2.41</c:v>
                </c:pt>
                <c:pt idx="14954">
                  <c:v>-2.42</c:v>
                </c:pt>
                <c:pt idx="14955">
                  <c:v>-2.44</c:v>
                </c:pt>
                <c:pt idx="14956">
                  <c:v>-2.46</c:v>
                </c:pt>
                <c:pt idx="14957">
                  <c:v>-2.4700000000000002</c:v>
                </c:pt>
                <c:pt idx="14958">
                  <c:v>-2.4700000000000002</c:v>
                </c:pt>
                <c:pt idx="14959">
                  <c:v>-2.46</c:v>
                </c:pt>
                <c:pt idx="14960">
                  <c:v>-2.4700000000000002</c:v>
                </c:pt>
                <c:pt idx="14961">
                  <c:v>-2.5</c:v>
                </c:pt>
                <c:pt idx="14962">
                  <c:v>-2.54</c:v>
                </c:pt>
                <c:pt idx="14963">
                  <c:v>-2.5499999999999998</c:v>
                </c:pt>
                <c:pt idx="14964">
                  <c:v>-2.54</c:v>
                </c:pt>
                <c:pt idx="14965">
                  <c:v>-2.5299999999999998</c:v>
                </c:pt>
                <c:pt idx="14966">
                  <c:v>-2.5499999999999998</c:v>
                </c:pt>
                <c:pt idx="14967">
                  <c:v>-2.57</c:v>
                </c:pt>
                <c:pt idx="14968">
                  <c:v>-2.62</c:v>
                </c:pt>
                <c:pt idx="14969">
                  <c:v>-2.63</c:v>
                </c:pt>
                <c:pt idx="14970">
                  <c:v>-2.63</c:v>
                </c:pt>
                <c:pt idx="14971">
                  <c:v>-2.65</c:v>
                </c:pt>
                <c:pt idx="14972">
                  <c:v>-2.67</c:v>
                </c:pt>
                <c:pt idx="14973">
                  <c:v>-2.67</c:v>
                </c:pt>
                <c:pt idx="14974">
                  <c:v>-2.69</c:v>
                </c:pt>
                <c:pt idx="14975">
                  <c:v>-2.7</c:v>
                </c:pt>
                <c:pt idx="14976">
                  <c:v>-2.69</c:v>
                </c:pt>
                <c:pt idx="14977">
                  <c:v>-2.72</c:v>
                </c:pt>
                <c:pt idx="14978">
                  <c:v>-2.77</c:v>
                </c:pt>
                <c:pt idx="14979">
                  <c:v>-2.81</c:v>
                </c:pt>
                <c:pt idx="14980">
                  <c:v>-2.82</c:v>
                </c:pt>
                <c:pt idx="14981">
                  <c:v>-2.82</c:v>
                </c:pt>
                <c:pt idx="14982">
                  <c:v>-2.83</c:v>
                </c:pt>
                <c:pt idx="14983">
                  <c:v>-2.83</c:v>
                </c:pt>
                <c:pt idx="14984">
                  <c:v>-2.84</c:v>
                </c:pt>
                <c:pt idx="14985">
                  <c:v>-2.85</c:v>
                </c:pt>
                <c:pt idx="14986">
                  <c:v>-2.87</c:v>
                </c:pt>
                <c:pt idx="14987">
                  <c:v>-2.89</c:v>
                </c:pt>
                <c:pt idx="14988">
                  <c:v>-2.91</c:v>
                </c:pt>
                <c:pt idx="14989">
                  <c:v>-2.92</c:v>
                </c:pt>
                <c:pt idx="14990">
                  <c:v>-2.91</c:v>
                </c:pt>
                <c:pt idx="14991">
                  <c:v>-2.94</c:v>
                </c:pt>
                <c:pt idx="14992">
                  <c:v>-2.95</c:v>
                </c:pt>
                <c:pt idx="14993">
                  <c:v>-2.97</c:v>
                </c:pt>
                <c:pt idx="14994">
                  <c:v>-2.98</c:v>
                </c:pt>
                <c:pt idx="14995">
                  <c:v>-2.98</c:v>
                </c:pt>
                <c:pt idx="14996">
                  <c:v>-2.99</c:v>
                </c:pt>
                <c:pt idx="14997">
                  <c:v>-3</c:v>
                </c:pt>
                <c:pt idx="14998">
                  <c:v>-3.04</c:v>
                </c:pt>
                <c:pt idx="14999">
                  <c:v>-3.08</c:v>
                </c:pt>
                <c:pt idx="15000">
                  <c:v>-3.08</c:v>
                </c:pt>
                <c:pt idx="15001">
                  <c:v>-3.1</c:v>
                </c:pt>
                <c:pt idx="15002">
                  <c:v>-3.08</c:v>
                </c:pt>
                <c:pt idx="15003">
                  <c:v>-3.11</c:v>
                </c:pt>
                <c:pt idx="15004">
                  <c:v>-3.14</c:v>
                </c:pt>
                <c:pt idx="15005">
                  <c:v>-3.12</c:v>
                </c:pt>
                <c:pt idx="15006">
                  <c:v>-3.18</c:v>
                </c:pt>
                <c:pt idx="15007">
                  <c:v>-3.2</c:v>
                </c:pt>
                <c:pt idx="15008">
                  <c:v>-3.22</c:v>
                </c:pt>
                <c:pt idx="15009">
                  <c:v>-3.23</c:v>
                </c:pt>
                <c:pt idx="15010">
                  <c:v>-3.25</c:v>
                </c:pt>
                <c:pt idx="15011">
                  <c:v>-3.27</c:v>
                </c:pt>
                <c:pt idx="15012">
                  <c:v>-3.29</c:v>
                </c:pt>
                <c:pt idx="15013">
                  <c:v>-3.32</c:v>
                </c:pt>
                <c:pt idx="15014">
                  <c:v>-3.29</c:v>
                </c:pt>
                <c:pt idx="15015">
                  <c:v>-3.28</c:v>
                </c:pt>
                <c:pt idx="15016">
                  <c:v>-3.27</c:v>
                </c:pt>
                <c:pt idx="15017">
                  <c:v>-3.29</c:v>
                </c:pt>
                <c:pt idx="15018">
                  <c:v>-3.3</c:v>
                </c:pt>
                <c:pt idx="15019">
                  <c:v>-3.29</c:v>
                </c:pt>
                <c:pt idx="15020">
                  <c:v>-3.25</c:v>
                </c:pt>
                <c:pt idx="15021">
                  <c:v>-3.23</c:v>
                </c:pt>
                <c:pt idx="15022">
                  <c:v>-3.24</c:v>
                </c:pt>
                <c:pt idx="15023">
                  <c:v>-3.2</c:v>
                </c:pt>
                <c:pt idx="15024">
                  <c:v>-3.14</c:v>
                </c:pt>
                <c:pt idx="15025">
                  <c:v>-3.09</c:v>
                </c:pt>
                <c:pt idx="15026">
                  <c:v>-3.04</c:v>
                </c:pt>
                <c:pt idx="15027">
                  <c:v>-3.02</c:v>
                </c:pt>
                <c:pt idx="15028">
                  <c:v>-2.98</c:v>
                </c:pt>
                <c:pt idx="15029">
                  <c:v>-2.93</c:v>
                </c:pt>
                <c:pt idx="15030">
                  <c:v>-2.89</c:v>
                </c:pt>
                <c:pt idx="15031">
                  <c:v>-2.84</c:v>
                </c:pt>
                <c:pt idx="15032">
                  <c:v>-2.82</c:v>
                </c:pt>
                <c:pt idx="15033">
                  <c:v>-2.74</c:v>
                </c:pt>
                <c:pt idx="15034">
                  <c:v>-2.72</c:v>
                </c:pt>
                <c:pt idx="15035">
                  <c:v>-2.73</c:v>
                </c:pt>
                <c:pt idx="15036">
                  <c:v>-2.74</c:v>
                </c:pt>
                <c:pt idx="15037">
                  <c:v>-2.69</c:v>
                </c:pt>
                <c:pt idx="15038">
                  <c:v>-2.68</c:v>
                </c:pt>
                <c:pt idx="15039">
                  <c:v>-2.69</c:v>
                </c:pt>
                <c:pt idx="15040">
                  <c:v>-2.68</c:v>
                </c:pt>
                <c:pt idx="15041">
                  <c:v>-2.68</c:v>
                </c:pt>
                <c:pt idx="15042">
                  <c:v>-2.7</c:v>
                </c:pt>
                <c:pt idx="15043">
                  <c:v>-2.68</c:v>
                </c:pt>
                <c:pt idx="15044">
                  <c:v>-2.68</c:v>
                </c:pt>
                <c:pt idx="15045">
                  <c:v>-2.71</c:v>
                </c:pt>
                <c:pt idx="15046">
                  <c:v>-2.73</c:v>
                </c:pt>
                <c:pt idx="15047">
                  <c:v>-2.76</c:v>
                </c:pt>
                <c:pt idx="15048">
                  <c:v>-2.79</c:v>
                </c:pt>
                <c:pt idx="15049">
                  <c:v>-2.82</c:v>
                </c:pt>
                <c:pt idx="15050">
                  <c:v>-2.85</c:v>
                </c:pt>
                <c:pt idx="15051">
                  <c:v>-2.89</c:v>
                </c:pt>
                <c:pt idx="15052">
                  <c:v>-2.92</c:v>
                </c:pt>
                <c:pt idx="15053">
                  <c:v>-2.91</c:v>
                </c:pt>
                <c:pt idx="15054">
                  <c:v>-2.94</c:v>
                </c:pt>
                <c:pt idx="15055">
                  <c:v>-2.95</c:v>
                </c:pt>
                <c:pt idx="15056">
                  <c:v>-2.97</c:v>
                </c:pt>
                <c:pt idx="15057">
                  <c:v>-3</c:v>
                </c:pt>
                <c:pt idx="15058">
                  <c:v>-3.04</c:v>
                </c:pt>
                <c:pt idx="15059">
                  <c:v>-3.06</c:v>
                </c:pt>
                <c:pt idx="15060">
                  <c:v>-3.08</c:v>
                </c:pt>
                <c:pt idx="15061">
                  <c:v>-3.09</c:v>
                </c:pt>
                <c:pt idx="15062">
                  <c:v>-3.12</c:v>
                </c:pt>
                <c:pt idx="15063">
                  <c:v>-3.13</c:v>
                </c:pt>
                <c:pt idx="15064">
                  <c:v>-3.17</c:v>
                </c:pt>
                <c:pt idx="15065">
                  <c:v>-3.19</c:v>
                </c:pt>
                <c:pt idx="15066">
                  <c:v>-3.21</c:v>
                </c:pt>
                <c:pt idx="15067">
                  <c:v>-3.22</c:v>
                </c:pt>
                <c:pt idx="15068">
                  <c:v>-3.27</c:v>
                </c:pt>
                <c:pt idx="15069">
                  <c:v>-3.28</c:v>
                </c:pt>
                <c:pt idx="15070">
                  <c:v>-3.29</c:v>
                </c:pt>
                <c:pt idx="15071">
                  <c:v>-3.31</c:v>
                </c:pt>
                <c:pt idx="15072">
                  <c:v>-3.33</c:v>
                </c:pt>
                <c:pt idx="15073">
                  <c:v>-3.33</c:v>
                </c:pt>
                <c:pt idx="15074">
                  <c:v>-3.35</c:v>
                </c:pt>
                <c:pt idx="15075">
                  <c:v>-3.3</c:v>
                </c:pt>
                <c:pt idx="15076">
                  <c:v>-3.24</c:v>
                </c:pt>
                <c:pt idx="15077">
                  <c:v>-3.23</c:v>
                </c:pt>
                <c:pt idx="15078">
                  <c:v>-3.19</c:v>
                </c:pt>
                <c:pt idx="15079">
                  <c:v>-3.18</c:v>
                </c:pt>
                <c:pt idx="15080">
                  <c:v>-3.17</c:v>
                </c:pt>
                <c:pt idx="15081">
                  <c:v>-3.07</c:v>
                </c:pt>
                <c:pt idx="15082">
                  <c:v>-2.95</c:v>
                </c:pt>
                <c:pt idx="15083">
                  <c:v>-2.78</c:v>
                </c:pt>
                <c:pt idx="15084">
                  <c:v>-2.69</c:v>
                </c:pt>
                <c:pt idx="15085">
                  <c:v>-2.61</c:v>
                </c:pt>
                <c:pt idx="15086">
                  <c:v>-2.56</c:v>
                </c:pt>
                <c:pt idx="15087">
                  <c:v>-2.5499999999999998</c:v>
                </c:pt>
                <c:pt idx="15088">
                  <c:v>-2.52</c:v>
                </c:pt>
                <c:pt idx="15089">
                  <c:v>-2.48</c:v>
                </c:pt>
                <c:pt idx="15090">
                  <c:v>-2.39</c:v>
                </c:pt>
                <c:pt idx="15091">
                  <c:v>-2.3199999999999998</c:v>
                </c:pt>
                <c:pt idx="15092">
                  <c:v>-2.27</c:v>
                </c:pt>
                <c:pt idx="15093">
                  <c:v>-2.29</c:v>
                </c:pt>
                <c:pt idx="15094">
                  <c:v>-2.2799999999999998</c:v>
                </c:pt>
                <c:pt idx="15095">
                  <c:v>-2.29</c:v>
                </c:pt>
                <c:pt idx="15096">
                  <c:v>-2.33</c:v>
                </c:pt>
                <c:pt idx="15097">
                  <c:v>-2.37</c:v>
                </c:pt>
                <c:pt idx="15098">
                  <c:v>-2.38</c:v>
                </c:pt>
                <c:pt idx="15099">
                  <c:v>-2.27</c:v>
                </c:pt>
                <c:pt idx="15100">
                  <c:v>-2.08</c:v>
                </c:pt>
                <c:pt idx="15101">
                  <c:v>-1.92</c:v>
                </c:pt>
                <c:pt idx="15102">
                  <c:v>-1.8</c:v>
                </c:pt>
                <c:pt idx="15103">
                  <c:v>-1.65</c:v>
                </c:pt>
                <c:pt idx="15104">
                  <c:v>-1.51</c:v>
                </c:pt>
                <c:pt idx="15105">
                  <c:v>-1.47</c:v>
                </c:pt>
                <c:pt idx="15106">
                  <c:v>-1.51</c:v>
                </c:pt>
                <c:pt idx="15107">
                  <c:v>-1.6</c:v>
                </c:pt>
                <c:pt idx="15108">
                  <c:v>-1.7</c:v>
                </c:pt>
                <c:pt idx="15109">
                  <c:v>-1.82</c:v>
                </c:pt>
                <c:pt idx="15110">
                  <c:v>-1.9</c:v>
                </c:pt>
                <c:pt idx="15111">
                  <c:v>-1.95</c:v>
                </c:pt>
                <c:pt idx="15112">
                  <c:v>-1.96</c:v>
                </c:pt>
                <c:pt idx="15113">
                  <c:v>-2.0099999999999998</c:v>
                </c:pt>
                <c:pt idx="15114">
                  <c:v>-2.0699999999999998</c:v>
                </c:pt>
                <c:pt idx="15115">
                  <c:v>-2.1</c:v>
                </c:pt>
                <c:pt idx="15116">
                  <c:v>-2.11</c:v>
                </c:pt>
                <c:pt idx="15117">
                  <c:v>-2.13</c:v>
                </c:pt>
                <c:pt idx="15118">
                  <c:v>-2.12</c:v>
                </c:pt>
                <c:pt idx="15119">
                  <c:v>-2.12</c:v>
                </c:pt>
                <c:pt idx="15120">
                  <c:v>-2.14</c:v>
                </c:pt>
                <c:pt idx="15121">
                  <c:v>-2.19</c:v>
                </c:pt>
                <c:pt idx="15122">
                  <c:v>-2.21</c:v>
                </c:pt>
                <c:pt idx="15123">
                  <c:v>-2.25</c:v>
                </c:pt>
                <c:pt idx="15124">
                  <c:v>-2.29</c:v>
                </c:pt>
                <c:pt idx="15125">
                  <c:v>-2.33</c:v>
                </c:pt>
                <c:pt idx="15126">
                  <c:v>-2.36</c:v>
                </c:pt>
                <c:pt idx="15127">
                  <c:v>-2.38</c:v>
                </c:pt>
                <c:pt idx="15128">
                  <c:v>-2.42</c:v>
                </c:pt>
                <c:pt idx="15129">
                  <c:v>-2.44</c:v>
                </c:pt>
                <c:pt idx="15130">
                  <c:v>-2.46</c:v>
                </c:pt>
                <c:pt idx="15131">
                  <c:v>-2.48</c:v>
                </c:pt>
                <c:pt idx="15132">
                  <c:v>-2.5099999999999998</c:v>
                </c:pt>
                <c:pt idx="15133">
                  <c:v>-2.52</c:v>
                </c:pt>
                <c:pt idx="15134">
                  <c:v>-2.56</c:v>
                </c:pt>
                <c:pt idx="15135">
                  <c:v>-2.6</c:v>
                </c:pt>
                <c:pt idx="15136">
                  <c:v>-2.66</c:v>
                </c:pt>
                <c:pt idx="15137">
                  <c:v>-2.68</c:v>
                </c:pt>
                <c:pt idx="15138">
                  <c:v>-2.71</c:v>
                </c:pt>
                <c:pt idx="15139">
                  <c:v>-2.73</c:v>
                </c:pt>
                <c:pt idx="15140">
                  <c:v>-2.75</c:v>
                </c:pt>
                <c:pt idx="15141">
                  <c:v>-2.77</c:v>
                </c:pt>
                <c:pt idx="15142">
                  <c:v>-2.76</c:v>
                </c:pt>
                <c:pt idx="15143">
                  <c:v>-2.75</c:v>
                </c:pt>
                <c:pt idx="15144">
                  <c:v>-2.74</c:v>
                </c:pt>
                <c:pt idx="15145">
                  <c:v>-2.75</c:v>
                </c:pt>
                <c:pt idx="15146">
                  <c:v>-2.75</c:v>
                </c:pt>
                <c:pt idx="15147">
                  <c:v>-2.72</c:v>
                </c:pt>
                <c:pt idx="15148">
                  <c:v>-2.72</c:v>
                </c:pt>
                <c:pt idx="15149">
                  <c:v>-2.7</c:v>
                </c:pt>
                <c:pt idx="15150">
                  <c:v>-2.71</c:v>
                </c:pt>
                <c:pt idx="15151">
                  <c:v>-2.69</c:v>
                </c:pt>
                <c:pt idx="15152">
                  <c:v>-2.7</c:v>
                </c:pt>
                <c:pt idx="15153">
                  <c:v>-2.71</c:v>
                </c:pt>
                <c:pt idx="15154">
                  <c:v>-2.7</c:v>
                </c:pt>
                <c:pt idx="15155">
                  <c:v>-2.73</c:v>
                </c:pt>
                <c:pt idx="15156">
                  <c:v>-2.72</c:v>
                </c:pt>
                <c:pt idx="15157">
                  <c:v>-2.73</c:v>
                </c:pt>
                <c:pt idx="15158">
                  <c:v>-2.74</c:v>
                </c:pt>
                <c:pt idx="15159">
                  <c:v>-2.74</c:v>
                </c:pt>
                <c:pt idx="15160">
                  <c:v>-2.74</c:v>
                </c:pt>
                <c:pt idx="15161">
                  <c:v>-2.72</c:v>
                </c:pt>
                <c:pt idx="15162">
                  <c:v>-2.71</c:v>
                </c:pt>
                <c:pt idx="15163">
                  <c:v>-2.73</c:v>
                </c:pt>
                <c:pt idx="15164">
                  <c:v>-2.73</c:v>
                </c:pt>
                <c:pt idx="15165">
                  <c:v>-2.75</c:v>
                </c:pt>
                <c:pt idx="15166">
                  <c:v>-2.76</c:v>
                </c:pt>
                <c:pt idx="15167">
                  <c:v>-2.78</c:v>
                </c:pt>
                <c:pt idx="15168">
                  <c:v>-2.77</c:v>
                </c:pt>
                <c:pt idx="15169">
                  <c:v>-2.8</c:v>
                </c:pt>
                <c:pt idx="15170">
                  <c:v>-2.83</c:v>
                </c:pt>
                <c:pt idx="15171">
                  <c:v>-2.84</c:v>
                </c:pt>
                <c:pt idx="15172">
                  <c:v>-2.85</c:v>
                </c:pt>
                <c:pt idx="15173">
                  <c:v>-2.87</c:v>
                </c:pt>
                <c:pt idx="15174">
                  <c:v>-2.86</c:v>
                </c:pt>
                <c:pt idx="15175">
                  <c:v>-2.84</c:v>
                </c:pt>
                <c:pt idx="15176">
                  <c:v>-2.8</c:v>
                </c:pt>
                <c:pt idx="15177">
                  <c:v>-2.77</c:v>
                </c:pt>
                <c:pt idx="15178">
                  <c:v>-2.77</c:v>
                </c:pt>
                <c:pt idx="15179">
                  <c:v>-2.77</c:v>
                </c:pt>
                <c:pt idx="15180">
                  <c:v>-2.76</c:v>
                </c:pt>
                <c:pt idx="15181">
                  <c:v>-2.78</c:v>
                </c:pt>
                <c:pt idx="15182">
                  <c:v>-2.81</c:v>
                </c:pt>
                <c:pt idx="15183">
                  <c:v>-2.84</c:v>
                </c:pt>
                <c:pt idx="15184">
                  <c:v>-2.89</c:v>
                </c:pt>
                <c:pt idx="15185">
                  <c:v>-2.92</c:v>
                </c:pt>
                <c:pt idx="15186">
                  <c:v>-2.93</c:v>
                </c:pt>
                <c:pt idx="15187">
                  <c:v>-2.94</c:v>
                </c:pt>
                <c:pt idx="15188">
                  <c:v>-2.94</c:v>
                </c:pt>
                <c:pt idx="15189">
                  <c:v>-2.98</c:v>
                </c:pt>
                <c:pt idx="15190">
                  <c:v>-3.02</c:v>
                </c:pt>
                <c:pt idx="15191">
                  <c:v>-3.02</c:v>
                </c:pt>
                <c:pt idx="15192">
                  <c:v>-3</c:v>
                </c:pt>
                <c:pt idx="15193">
                  <c:v>-3.03</c:v>
                </c:pt>
                <c:pt idx="15194">
                  <c:v>-3.04</c:v>
                </c:pt>
                <c:pt idx="15195">
                  <c:v>-3.11</c:v>
                </c:pt>
                <c:pt idx="15196">
                  <c:v>-3.14</c:v>
                </c:pt>
                <c:pt idx="15197">
                  <c:v>-3.16</c:v>
                </c:pt>
                <c:pt idx="15198">
                  <c:v>-3.19</c:v>
                </c:pt>
                <c:pt idx="15199">
                  <c:v>-3.23</c:v>
                </c:pt>
                <c:pt idx="15200">
                  <c:v>-3.26</c:v>
                </c:pt>
                <c:pt idx="15201">
                  <c:v>-3.27</c:v>
                </c:pt>
                <c:pt idx="15202">
                  <c:v>-3.28</c:v>
                </c:pt>
                <c:pt idx="15203">
                  <c:v>-3.27</c:v>
                </c:pt>
                <c:pt idx="15204">
                  <c:v>-3.27</c:v>
                </c:pt>
                <c:pt idx="15205">
                  <c:v>-3.28</c:v>
                </c:pt>
                <c:pt idx="15206">
                  <c:v>-3.32</c:v>
                </c:pt>
                <c:pt idx="15207">
                  <c:v>-3.35</c:v>
                </c:pt>
                <c:pt idx="15208">
                  <c:v>-3.35</c:v>
                </c:pt>
                <c:pt idx="15209">
                  <c:v>-3.39</c:v>
                </c:pt>
                <c:pt idx="15210">
                  <c:v>-3.39</c:v>
                </c:pt>
                <c:pt idx="15211">
                  <c:v>-3.42</c:v>
                </c:pt>
                <c:pt idx="15212">
                  <c:v>-3.42</c:v>
                </c:pt>
                <c:pt idx="15213">
                  <c:v>-3.43</c:v>
                </c:pt>
                <c:pt idx="15214">
                  <c:v>-3.44</c:v>
                </c:pt>
                <c:pt idx="15215">
                  <c:v>-3.42</c:v>
                </c:pt>
                <c:pt idx="15216">
                  <c:v>-3.4</c:v>
                </c:pt>
                <c:pt idx="15217">
                  <c:v>-3.37</c:v>
                </c:pt>
                <c:pt idx="15218">
                  <c:v>-3.35</c:v>
                </c:pt>
                <c:pt idx="15219">
                  <c:v>-3.32</c:v>
                </c:pt>
                <c:pt idx="15220">
                  <c:v>-3.26</c:v>
                </c:pt>
                <c:pt idx="15221">
                  <c:v>-3.19</c:v>
                </c:pt>
                <c:pt idx="15222">
                  <c:v>-3.1</c:v>
                </c:pt>
                <c:pt idx="15223">
                  <c:v>-3.07</c:v>
                </c:pt>
                <c:pt idx="15224">
                  <c:v>-3.07</c:v>
                </c:pt>
                <c:pt idx="15225">
                  <c:v>-3.05</c:v>
                </c:pt>
                <c:pt idx="15226">
                  <c:v>-3</c:v>
                </c:pt>
                <c:pt idx="15227">
                  <c:v>-2.99</c:v>
                </c:pt>
                <c:pt idx="15228">
                  <c:v>-3.02</c:v>
                </c:pt>
                <c:pt idx="15229">
                  <c:v>-3.07</c:v>
                </c:pt>
                <c:pt idx="15230">
                  <c:v>-3.08</c:v>
                </c:pt>
                <c:pt idx="15231">
                  <c:v>-3.12</c:v>
                </c:pt>
                <c:pt idx="15232">
                  <c:v>-3.15</c:v>
                </c:pt>
                <c:pt idx="15233">
                  <c:v>-3.14</c:v>
                </c:pt>
                <c:pt idx="15234">
                  <c:v>-3.14</c:v>
                </c:pt>
                <c:pt idx="15235">
                  <c:v>-3.14</c:v>
                </c:pt>
                <c:pt idx="15236">
                  <c:v>-3.11</c:v>
                </c:pt>
                <c:pt idx="15237">
                  <c:v>-3.12</c:v>
                </c:pt>
                <c:pt idx="15238">
                  <c:v>-3.15</c:v>
                </c:pt>
                <c:pt idx="15239">
                  <c:v>-3.16</c:v>
                </c:pt>
                <c:pt idx="15240">
                  <c:v>-3.17</c:v>
                </c:pt>
                <c:pt idx="15241">
                  <c:v>-3.18</c:v>
                </c:pt>
                <c:pt idx="15242">
                  <c:v>-3.21</c:v>
                </c:pt>
                <c:pt idx="15243">
                  <c:v>-3.2</c:v>
                </c:pt>
                <c:pt idx="15244">
                  <c:v>-3.15</c:v>
                </c:pt>
                <c:pt idx="15245">
                  <c:v>-3.08</c:v>
                </c:pt>
                <c:pt idx="15246">
                  <c:v>-3.02</c:v>
                </c:pt>
                <c:pt idx="15247">
                  <c:v>-2.98</c:v>
                </c:pt>
                <c:pt idx="15248">
                  <c:v>-2.97</c:v>
                </c:pt>
                <c:pt idx="15249">
                  <c:v>-2.94</c:v>
                </c:pt>
                <c:pt idx="15250">
                  <c:v>-2.93</c:v>
                </c:pt>
                <c:pt idx="15251">
                  <c:v>-2.95</c:v>
                </c:pt>
                <c:pt idx="15252">
                  <c:v>-2.96</c:v>
                </c:pt>
                <c:pt idx="15253">
                  <c:v>-2.99</c:v>
                </c:pt>
                <c:pt idx="15254">
                  <c:v>-3.02</c:v>
                </c:pt>
                <c:pt idx="15255">
                  <c:v>-3.02</c:v>
                </c:pt>
                <c:pt idx="15256">
                  <c:v>-3.05</c:v>
                </c:pt>
                <c:pt idx="15257">
                  <c:v>-3.07</c:v>
                </c:pt>
                <c:pt idx="15258">
                  <c:v>-3.05</c:v>
                </c:pt>
                <c:pt idx="15259">
                  <c:v>-3.02</c:v>
                </c:pt>
                <c:pt idx="15260">
                  <c:v>-2.98</c:v>
                </c:pt>
                <c:pt idx="15261">
                  <c:v>-2.93</c:v>
                </c:pt>
                <c:pt idx="15262">
                  <c:v>-2.9</c:v>
                </c:pt>
                <c:pt idx="15263">
                  <c:v>-2.88</c:v>
                </c:pt>
                <c:pt idx="15264">
                  <c:v>-2.88</c:v>
                </c:pt>
                <c:pt idx="15265">
                  <c:v>-2.88</c:v>
                </c:pt>
                <c:pt idx="15266">
                  <c:v>-2.87</c:v>
                </c:pt>
                <c:pt idx="15267">
                  <c:v>-2.84</c:v>
                </c:pt>
                <c:pt idx="15268">
                  <c:v>-2.81</c:v>
                </c:pt>
                <c:pt idx="15269">
                  <c:v>-2.84</c:v>
                </c:pt>
                <c:pt idx="15270">
                  <c:v>-2.84</c:v>
                </c:pt>
                <c:pt idx="15271">
                  <c:v>-2.81</c:v>
                </c:pt>
                <c:pt idx="15272">
                  <c:v>-2.79</c:v>
                </c:pt>
                <c:pt idx="15273">
                  <c:v>-2.77</c:v>
                </c:pt>
                <c:pt idx="15274">
                  <c:v>-2.73</c:v>
                </c:pt>
                <c:pt idx="15275">
                  <c:v>-2.73</c:v>
                </c:pt>
                <c:pt idx="15276">
                  <c:v>-2.68</c:v>
                </c:pt>
                <c:pt idx="15277">
                  <c:v>-2.64</c:v>
                </c:pt>
                <c:pt idx="15278">
                  <c:v>-2.63</c:v>
                </c:pt>
                <c:pt idx="15279">
                  <c:v>-2.64</c:v>
                </c:pt>
                <c:pt idx="15280">
                  <c:v>-2.65</c:v>
                </c:pt>
                <c:pt idx="15281">
                  <c:v>-2.65</c:v>
                </c:pt>
                <c:pt idx="15282">
                  <c:v>-2.68</c:v>
                </c:pt>
                <c:pt idx="15283">
                  <c:v>-2.7</c:v>
                </c:pt>
                <c:pt idx="15284">
                  <c:v>-2.7</c:v>
                </c:pt>
                <c:pt idx="15285">
                  <c:v>-2.7</c:v>
                </c:pt>
                <c:pt idx="15286">
                  <c:v>-2.7</c:v>
                </c:pt>
                <c:pt idx="15287">
                  <c:v>-2.64</c:v>
                </c:pt>
                <c:pt idx="15288">
                  <c:v>-2.61</c:v>
                </c:pt>
                <c:pt idx="15289">
                  <c:v>-2.58</c:v>
                </c:pt>
                <c:pt idx="15290">
                  <c:v>-2.59</c:v>
                </c:pt>
                <c:pt idx="15291">
                  <c:v>-2.6</c:v>
                </c:pt>
                <c:pt idx="15292">
                  <c:v>-2.63</c:v>
                </c:pt>
                <c:pt idx="15293">
                  <c:v>-2.66</c:v>
                </c:pt>
                <c:pt idx="15294">
                  <c:v>-2.66</c:v>
                </c:pt>
                <c:pt idx="15295">
                  <c:v>-2.66</c:v>
                </c:pt>
                <c:pt idx="15296">
                  <c:v>-2.65</c:v>
                </c:pt>
                <c:pt idx="15297">
                  <c:v>-2.63</c:v>
                </c:pt>
                <c:pt idx="15298">
                  <c:v>-2.64</c:v>
                </c:pt>
                <c:pt idx="15299">
                  <c:v>-2.64</c:v>
                </c:pt>
                <c:pt idx="15300">
                  <c:v>-2.65</c:v>
                </c:pt>
                <c:pt idx="15301">
                  <c:v>-2.65</c:v>
                </c:pt>
                <c:pt idx="15302">
                  <c:v>-2.63</c:v>
                </c:pt>
                <c:pt idx="15303">
                  <c:v>-2.63</c:v>
                </c:pt>
                <c:pt idx="15304">
                  <c:v>-2.65</c:v>
                </c:pt>
                <c:pt idx="15305">
                  <c:v>-2.67</c:v>
                </c:pt>
                <c:pt idx="15306">
                  <c:v>-2.64</c:v>
                </c:pt>
                <c:pt idx="15307">
                  <c:v>-2.67</c:v>
                </c:pt>
                <c:pt idx="15308">
                  <c:v>-2.67</c:v>
                </c:pt>
                <c:pt idx="15309">
                  <c:v>-2.68</c:v>
                </c:pt>
                <c:pt idx="15310">
                  <c:v>-2.65</c:v>
                </c:pt>
                <c:pt idx="15311">
                  <c:v>-2.65</c:v>
                </c:pt>
                <c:pt idx="15312">
                  <c:v>-2.63</c:v>
                </c:pt>
                <c:pt idx="15313">
                  <c:v>-2.62</c:v>
                </c:pt>
                <c:pt idx="15314">
                  <c:v>-2.63</c:v>
                </c:pt>
                <c:pt idx="15315">
                  <c:v>-2.64</c:v>
                </c:pt>
                <c:pt idx="15316">
                  <c:v>-2.59</c:v>
                </c:pt>
                <c:pt idx="15317">
                  <c:v>-2.58</c:v>
                </c:pt>
                <c:pt idx="15318">
                  <c:v>-2.57</c:v>
                </c:pt>
                <c:pt idx="15319">
                  <c:v>-2.58</c:v>
                </c:pt>
                <c:pt idx="15320">
                  <c:v>-2.59</c:v>
                </c:pt>
                <c:pt idx="15321">
                  <c:v>-2.6</c:v>
                </c:pt>
                <c:pt idx="15322">
                  <c:v>-2.62</c:v>
                </c:pt>
                <c:pt idx="15323">
                  <c:v>-2.61</c:v>
                </c:pt>
                <c:pt idx="15324">
                  <c:v>-2.59</c:v>
                </c:pt>
                <c:pt idx="15325">
                  <c:v>-2.62</c:v>
                </c:pt>
                <c:pt idx="15326">
                  <c:v>-2.63</c:v>
                </c:pt>
                <c:pt idx="15327">
                  <c:v>-2.58</c:v>
                </c:pt>
                <c:pt idx="15328">
                  <c:v>-2.54</c:v>
                </c:pt>
                <c:pt idx="15329">
                  <c:v>-2.5299999999999998</c:v>
                </c:pt>
                <c:pt idx="15330">
                  <c:v>-2.4700000000000002</c:v>
                </c:pt>
                <c:pt idx="15331">
                  <c:v>-2.42</c:v>
                </c:pt>
                <c:pt idx="15332">
                  <c:v>-2.39</c:v>
                </c:pt>
                <c:pt idx="15333">
                  <c:v>-2.38</c:v>
                </c:pt>
                <c:pt idx="15334">
                  <c:v>-2.36</c:v>
                </c:pt>
                <c:pt idx="15335">
                  <c:v>-2.34</c:v>
                </c:pt>
                <c:pt idx="15336">
                  <c:v>-2.39</c:v>
                </c:pt>
                <c:pt idx="15337">
                  <c:v>-2.4300000000000002</c:v>
                </c:pt>
                <c:pt idx="15338">
                  <c:v>-2.48</c:v>
                </c:pt>
                <c:pt idx="15339">
                  <c:v>-2.5499999999999998</c:v>
                </c:pt>
                <c:pt idx="15340">
                  <c:v>-2.6</c:v>
                </c:pt>
                <c:pt idx="15341">
                  <c:v>-2.65</c:v>
                </c:pt>
                <c:pt idx="15342">
                  <c:v>-2.71</c:v>
                </c:pt>
                <c:pt idx="15343">
                  <c:v>-2.76</c:v>
                </c:pt>
                <c:pt idx="15344">
                  <c:v>-2.8</c:v>
                </c:pt>
                <c:pt idx="15345">
                  <c:v>-2.82</c:v>
                </c:pt>
                <c:pt idx="15346">
                  <c:v>-2.8</c:v>
                </c:pt>
                <c:pt idx="15347">
                  <c:v>-2.81</c:v>
                </c:pt>
                <c:pt idx="15348">
                  <c:v>-2.79</c:v>
                </c:pt>
                <c:pt idx="15349">
                  <c:v>-2.8</c:v>
                </c:pt>
                <c:pt idx="15350">
                  <c:v>-2.72</c:v>
                </c:pt>
                <c:pt idx="15351">
                  <c:v>-2.62</c:v>
                </c:pt>
                <c:pt idx="15352">
                  <c:v>-2.4700000000000002</c:v>
                </c:pt>
                <c:pt idx="15353">
                  <c:v>-2.44</c:v>
                </c:pt>
                <c:pt idx="15354">
                  <c:v>-2.39</c:v>
                </c:pt>
                <c:pt idx="15355">
                  <c:v>-2.3199999999999998</c:v>
                </c:pt>
                <c:pt idx="15356">
                  <c:v>-2.2400000000000002</c:v>
                </c:pt>
                <c:pt idx="15357">
                  <c:v>-2.23</c:v>
                </c:pt>
                <c:pt idx="15358">
                  <c:v>-2.23</c:v>
                </c:pt>
                <c:pt idx="15359">
                  <c:v>-2.2400000000000002</c:v>
                </c:pt>
                <c:pt idx="15360">
                  <c:v>-2.2400000000000002</c:v>
                </c:pt>
                <c:pt idx="15361">
                  <c:v>-2.2400000000000002</c:v>
                </c:pt>
                <c:pt idx="15362">
                  <c:v>-2.25</c:v>
                </c:pt>
                <c:pt idx="15363">
                  <c:v>-2.2599999999999998</c:v>
                </c:pt>
                <c:pt idx="15364">
                  <c:v>-2.29</c:v>
                </c:pt>
                <c:pt idx="15365">
                  <c:v>-2.2999999999999998</c:v>
                </c:pt>
                <c:pt idx="15366">
                  <c:v>-2.31</c:v>
                </c:pt>
                <c:pt idx="15367">
                  <c:v>-2.31</c:v>
                </c:pt>
                <c:pt idx="15368">
                  <c:v>-2.36</c:v>
                </c:pt>
                <c:pt idx="15369">
                  <c:v>-2.37</c:v>
                </c:pt>
                <c:pt idx="15370">
                  <c:v>-2.4</c:v>
                </c:pt>
                <c:pt idx="15371">
                  <c:v>-2.4500000000000002</c:v>
                </c:pt>
                <c:pt idx="15372">
                  <c:v>-2.4900000000000002</c:v>
                </c:pt>
                <c:pt idx="15373">
                  <c:v>-2.5299999999999998</c:v>
                </c:pt>
                <c:pt idx="15374">
                  <c:v>-2.5299999999999998</c:v>
                </c:pt>
                <c:pt idx="15375">
                  <c:v>-2.5299999999999998</c:v>
                </c:pt>
                <c:pt idx="15376">
                  <c:v>-2.54</c:v>
                </c:pt>
                <c:pt idx="15377">
                  <c:v>-2.5499999999999998</c:v>
                </c:pt>
                <c:pt idx="15378">
                  <c:v>-2.57</c:v>
                </c:pt>
                <c:pt idx="15379">
                  <c:v>-2.61</c:v>
                </c:pt>
                <c:pt idx="15380">
                  <c:v>-2.64</c:v>
                </c:pt>
                <c:pt idx="15381">
                  <c:v>-2.65</c:v>
                </c:pt>
                <c:pt idx="15382">
                  <c:v>-2.68</c:v>
                </c:pt>
                <c:pt idx="15383">
                  <c:v>-2.7</c:v>
                </c:pt>
                <c:pt idx="15384">
                  <c:v>-2.72</c:v>
                </c:pt>
                <c:pt idx="15385">
                  <c:v>-2.76</c:v>
                </c:pt>
                <c:pt idx="15386">
                  <c:v>-2.77</c:v>
                </c:pt>
                <c:pt idx="15387">
                  <c:v>-2.81</c:v>
                </c:pt>
                <c:pt idx="15388">
                  <c:v>-2.83</c:v>
                </c:pt>
                <c:pt idx="15389">
                  <c:v>-2.82</c:v>
                </c:pt>
                <c:pt idx="15390">
                  <c:v>-2.84</c:v>
                </c:pt>
                <c:pt idx="15391">
                  <c:v>-2.82</c:v>
                </c:pt>
                <c:pt idx="15392">
                  <c:v>-2.77</c:v>
                </c:pt>
                <c:pt idx="15393">
                  <c:v>-2.71</c:v>
                </c:pt>
                <c:pt idx="15394">
                  <c:v>-2.68</c:v>
                </c:pt>
                <c:pt idx="15395">
                  <c:v>-2.69</c:v>
                </c:pt>
                <c:pt idx="15396">
                  <c:v>-2.72</c:v>
                </c:pt>
                <c:pt idx="15397">
                  <c:v>-2.72</c:v>
                </c:pt>
                <c:pt idx="15398">
                  <c:v>-2.71</c:v>
                </c:pt>
                <c:pt idx="15399">
                  <c:v>-2.69</c:v>
                </c:pt>
                <c:pt idx="15400">
                  <c:v>-2.65</c:v>
                </c:pt>
                <c:pt idx="15401">
                  <c:v>-2.66</c:v>
                </c:pt>
                <c:pt idx="15402">
                  <c:v>-2.66</c:v>
                </c:pt>
                <c:pt idx="15403">
                  <c:v>-2.7</c:v>
                </c:pt>
                <c:pt idx="15404">
                  <c:v>-2.73</c:v>
                </c:pt>
                <c:pt idx="15405">
                  <c:v>-2.72</c:v>
                </c:pt>
                <c:pt idx="15406">
                  <c:v>-2.74</c:v>
                </c:pt>
                <c:pt idx="15407">
                  <c:v>-2.72</c:v>
                </c:pt>
                <c:pt idx="15408">
                  <c:v>-2.72</c:v>
                </c:pt>
                <c:pt idx="15409">
                  <c:v>-2.71</c:v>
                </c:pt>
                <c:pt idx="15410">
                  <c:v>-2.67</c:v>
                </c:pt>
                <c:pt idx="15411">
                  <c:v>-2.6</c:v>
                </c:pt>
                <c:pt idx="15412">
                  <c:v>-2.56</c:v>
                </c:pt>
                <c:pt idx="15413">
                  <c:v>-2.5299999999999998</c:v>
                </c:pt>
                <c:pt idx="15414">
                  <c:v>-2.54</c:v>
                </c:pt>
                <c:pt idx="15415">
                  <c:v>-2.5499999999999998</c:v>
                </c:pt>
                <c:pt idx="15416">
                  <c:v>-2.59</c:v>
                </c:pt>
                <c:pt idx="15417">
                  <c:v>-2.6</c:v>
                </c:pt>
                <c:pt idx="15418">
                  <c:v>-2.65</c:v>
                </c:pt>
                <c:pt idx="15419">
                  <c:v>-2.66</c:v>
                </c:pt>
                <c:pt idx="15420">
                  <c:v>-2.67</c:v>
                </c:pt>
                <c:pt idx="15421">
                  <c:v>-2.68</c:v>
                </c:pt>
                <c:pt idx="15422">
                  <c:v>-2.74</c:v>
                </c:pt>
                <c:pt idx="15423">
                  <c:v>-2.76</c:v>
                </c:pt>
                <c:pt idx="15424">
                  <c:v>-2.8</c:v>
                </c:pt>
                <c:pt idx="15425">
                  <c:v>-2.85</c:v>
                </c:pt>
                <c:pt idx="15426">
                  <c:v>-2.87</c:v>
                </c:pt>
                <c:pt idx="15427">
                  <c:v>-2.92</c:v>
                </c:pt>
                <c:pt idx="15428">
                  <c:v>-2.93</c:v>
                </c:pt>
                <c:pt idx="15429">
                  <c:v>-2.93</c:v>
                </c:pt>
                <c:pt idx="15430">
                  <c:v>-2.92</c:v>
                </c:pt>
                <c:pt idx="15431">
                  <c:v>-2.84</c:v>
                </c:pt>
                <c:pt idx="15432">
                  <c:v>-2.74</c:v>
                </c:pt>
                <c:pt idx="15433">
                  <c:v>-2.7</c:v>
                </c:pt>
                <c:pt idx="15434">
                  <c:v>-2.68</c:v>
                </c:pt>
                <c:pt idx="15435">
                  <c:v>-2.66</c:v>
                </c:pt>
                <c:pt idx="15436">
                  <c:v>-2.65</c:v>
                </c:pt>
                <c:pt idx="15437">
                  <c:v>-2.64</c:v>
                </c:pt>
                <c:pt idx="15438">
                  <c:v>-2.65</c:v>
                </c:pt>
                <c:pt idx="15439">
                  <c:v>-2.64</c:v>
                </c:pt>
                <c:pt idx="15440">
                  <c:v>-2.58</c:v>
                </c:pt>
                <c:pt idx="15441">
                  <c:v>-2.52</c:v>
                </c:pt>
                <c:pt idx="15442">
                  <c:v>-2.46</c:v>
                </c:pt>
                <c:pt idx="15443">
                  <c:v>-2.4</c:v>
                </c:pt>
                <c:pt idx="15444">
                  <c:v>-2.34</c:v>
                </c:pt>
                <c:pt idx="15445">
                  <c:v>-2.16</c:v>
                </c:pt>
                <c:pt idx="15446">
                  <c:v>-2</c:v>
                </c:pt>
                <c:pt idx="15447">
                  <c:v>-2.0099999999999998</c:v>
                </c:pt>
                <c:pt idx="15448">
                  <c:v>-2.0499999999999998</c:v>
                </c:pt>
                <c:pt idx="15449">
                  <c:v>-2.08</c:v>
                </c:pt>
                <c:pt idx="15450">
                  <c:v>-2.11</c:v>
                </c:pt>
                <c:pt idx="15451">
                  <c:v>-2.09</c:v>
                </c:pt>
                <c:pt idx="15452">
                  <c:v>-2.11</c:v>
                </c:pt>
                <c:pt idx="15453">
                  <c:v>-2.12</c:v>
                </c:pt>
                <c:pt idx="15454">
                  <c:v>-2.16</c:v>
                </c:pt>
                <c:pt idx="15455">
                  <c:v>-2.15</c:v>
                </c:pt>
                <c:pt idx="15456">
                  <c:v>-2.14</c:v>
                </c:pt>
                <c:pt idx="15457">
                  <c:v>-2.11</c:v>
                </c:pt>
                <c:pt idx="15458">
                  <c:v>-2.0699999999999998</c:v>
                </c:pt>
                <c:pt idx="15459">
                  <c:v>-2</c:v>
                </c:pt>
                <c:pt idx="15460">
                  <c:v>-1.91</c:v>
                </c:pt>
                <c:pt idx="15461">
                  <c:v>-1.87</c:v>
                </c:pt>
                <c:pt idx="15462">
                  <c:v>-1.85</c:v>
                </c:pt>
                <c:pt idx="15463">
                  <c:v>-1.82</c:v>
                </c:pt>
                <c:pt idx="15464">
                  <c:v>-1.85</c:v>
                </c:pt>
                <c:pt idx="15465">
                  <c:v>-1.89</c:v>
                </c:pt>
                <c:pt idx="15466">
                  <c:v>-1.91</c:v>
                </c:pt>
                <c:pt idx="15467">
                  <c:v>-1.93</c:v>
                </c:pt>
                <c:pt idx="15468">
                  <c:v>-1.93</c:v>
                </c:pt>
                <c:pt idx="15469">
                  <c:v>-1.93</c:v>
                </c:pt>
                <c:pt idx="15470">
                  <c:v>-1.91</c:v>
                </c:pt>
                <c:pt idx="15471">
                  <c:v>-1.88</c:v>
                </c:pt>
                <c:pt idx="15472">
                  <c:v>-1.9</c:v>
                </c:pt>
                <c:pt idx="15473">
                  <c:v>-1.87</c:v>
                </c:pt>
                <c:pt idx="15474">
                  <c:v>-1.84</c:v>
                </c:pt>
                <c:pt idx="15475">
                  <c:v>-1.8</c:v>
                </c:pt>
                <c:pt idx="15476">
                  <c:v>-1.79</c:v>
                </c:pt>
                <c:pt idx="15477">
                  <c:v>-1.77</c:v>
                </c:pt>
                <c:pt idx="15478">
                  <c:v>-1.76</c:v>
                </c:pt>
                <c:pt idx="15479">
                  <c:v>-1.75</c:v>
                </c:pt>
                <c:pt idx="15480">
                  <c:v>-1.75</c:v>
                </c:pt>
                <c:pt idx="15481">
                  <c:v>-1.73</c:v>
                </c:pt>
                <c:pt idx="15482">
                  <c:v>-1.72</c:v>
                </c:pt>
                <c:pt idx="15483">
                  <c:v>-1.69</c:v>
                </c:pt>
                <c:pt idx="15484">
                  <c:v>-1.64</c:v>
                </c:pt>
                <c:pt idx="15485">
                  <c:v>-1.61</c:v>
                </c:pt>
                <c:pt idx="15486">
                  <c:v>-1.61</c:v>
                </c:pt>
                <c:pt idx="15487">
                  <c:v>-1.61</c:v>
                </c:pt>
                <c:pt idx="15488">
                  <c:v>-1.67</c:v>
                </c:pt>
                <c:pt idx="15489">
                  <c:v>-1.66</c:v>
                </c:pt>
                <c:pt idx="15490">
                  <c:v>-1.7</c:v>
                </c:pt>
                <c:pt idx="15491">
                  <c:v>-1.74</c:v>
                </c:pt>
                <c:pt idx="15492">
                  <c:v>-1.76</c:v>
                </c:pt>
                <c:pt idx="15493">
                  <c:v>-1.77</c:v>
                </c:pt>
                <c:pt idx="15494">
                  <c:v>-1.78</c:v>
                </c:pt>
                <c:pt idx="15495">
                  <c:v>-1.81</c:v>
                </c:pt>
                <c:pt idx="15496">
                  <c:v>-1.82</c:v>
                </c:pt>
                <c:pt idx="15497">
                  <c:v>-1.85</c:v>
                </c:pt>
                <c:pt idx="15498">
                  <c:v>-1.93</c:v>
                </c:pt>
                <c:pt idx="15499">
                  <c:v>-1.98</c:v>
                </c:pt>
                <c:pt idx="15500">
                  <c:v>-2.04</c:v>
                </c:pt>
                <c:pt idx="15501">
                  <c:v>-2.06</c:v>
                </c:pt>
                <c:pt idx="15502">
                  <c:v>-2.0699999999999998</c:v>
                </c:pt>
                <c:pt idx="15503">
                  <c:v>-2.06</c:v>
                </c:pt>
                <c:pt idx="15504">
                  <c:v>-2.0499999999999998</c:v>
                </c:pt>
                <c:pt idx="15505">
                  <c:v>-2.02</c:v>
                </c:pt>
                <c:pt idx="15506">
                  <c:v>-1.95</c:v>
                </c:pt>
                <c:pt idx="15507">
                  <c:v>-1.9</c:v>
                </c:pt>
                <c:pt idx="15508">
                  <c:v>-1.93</c:v>
                </c:pt>
                <c:pt idx="15509">
                  <c:v>-1.91</c:v>
                </c:pt>
                <c:pt idx="15510">
                  <c:v>-1.93</c:v>
                </c:pt>
                <c:pt idx="15511">
                  <c:v>-1.94</c:v>
                </c:pt>
                <c:pt idx="15512">
                  <c:v>-1.94</c:v>
                </c:pt>
                <c:pt idx="15513">
                  <c:v>-1.94</c:v>
                </c:pt>
                <c:pt idx="15514">
                  <c:v>-1.97</c:v>
                </c:pt>
                <c:pt idx="15515">
                  <c:v>-1.95</c:v>
                </c:pt>
                <c:pt idx="15516">
                  <c:v>-1.94</c:v>
                </c:pt>
                <c:pt idx="15517">
                  <c:v>-1.9</c:v>
                </c:pt>
                <c:pt idx="15518">
                  <c:v>-1.9</c:v>
                </c:pt>
                <c:pt idx="15519">
                  <c:v>-1.89</c:v>
                </c:pt>
                <c:pt idx="15520">
                  <c:v>-1.89</c:v>
                </c:pt>
                <c:pt idx="15521">
                  <c:v>-1.89</c:v>
                </c:pt>
                <c:pt idx="15522">
                  <c:v>-1.9</c:v>
                </c:pt>
                <c:pt idx="15523">
                  <c:v>-1.91</c:v>
                </c:pt>
                <c:pt idx="15524">
                  <c:v>-1.91</c:v>
                </c:pt>
                <c:pt idx="15525">
                  <c:v>-1.93</c:v>
                </c:pt>
                <c:pt idx="15526">
                  <c:v>-1.97</c:v>
                </c:pt>
                <c:pt idx="15527">
                  <c:v>-1.99</c:v>
                </c:pt>
                <c:pt idx="15528">
                  <c:v>-2.04</c:v>
                </c:pt>
                <c:pt idx="15529">
                  <c:v>-2.13</c:v>
                </c:pt>
                <c:pt idx="15530">
                  <c:v>-2.16</c:v>
                </c:pt>
                <c:pt idx="15531">
                  <c:v>-2.23</c:v>
                </c:pt>
                <c:pt idx="15532">
                  <c:v>-2.31</c:v>
                </c:pt>
                <c:pt idx="15533">
                  <c:v>-2.4</c:v>
                </c:pt>
                <c:pt idx="15534">
                  <c:v>-2.46</c:v>
                </c:pt>
                <c:pt idx="15535">
                  <c:v>-2.56</c:v>
                </c:pt>
                <c:pt idx="15536">
                  <c:v>-2.62</c:v>
                </c:pt>
                <c:pt idx="15537">
                  <c:v>-2.69</c:v>
                </c:pt>
                <c:pt idx="15538">
                  <c:v>-2.75</c:v>
                </c:pt>
                <c:pt idx="15539">
                  <c:v>-2.78</c:v>
                </c:pt>
                <c:pt idx="15540">
                  <c:v>-2.82</c:v>
                </c:pt>
                <c:pt idx="15541">
                  <c:v>-2.87</c:v>
                </c:pt>
                <c:pt idx="15542">
                  <c:v>-2.9</c:v>
                </c:pt>
                <c:pt idx="15543">
                  <c:v>-2.94</c:v>
                </c:pt>
                <c:pt idx="15544">
                  <c:v>-2.96</c:v>
                </c:pt>
                <c:pt idx="15545">
                  <c:v>-2.97</c:v>
                </c:pt>
                <c:pt idx="15546">
                  <c:v>-2.96</c:v>
                </c:pt>
                <c:pt idx="15547">
                  <c:v>-2.97</c:v>
                </c:pt>
                <c:pt idx="15548">
                  <c:v>-2.96</c:v>
                </c:pt>
                <c:pt idx="15549">
                  <c:v>-2.92</c:v>
                </c:pt>
                <c:pt idx="15550">
                  <c:v>-2.87</c:v>
                </c:pt>
                <c:pt idx="15551">
                  <c:v>-2.83</c:v>
                </c:pt>
                <c:pt idx="15552">
                  <c:v>-2.79</c:v>
                </c:pt>
                <c:pt idx="15553">
                  <c:v>-2.75</c:v>
                </c:pt>
                <c:pt idx="15554">
                  <c:v>-2.74</c:v>
                </c:pt>
                <c:pt idx="15555">
                  <c:v>-2.77</c:v>
                </c:pt>
                <c:pt idx="15556">
                  <c:v>-2.76</c:v>
                </c:pt>
                <c:pt idx="15557">
                  <c:v>-2.79</c:v>
                </c:pt>
                <c:pt idx="15558">
                  <c:v>-2.82</c:v>
                </c:pt>
                <c:pt idx="15559">
                  <c:v>-2.84</c:v>
                </c:pt>
                <c:pt idx="15560">
                  <c:v>-2.87</c:v>
                </c:pt>
                <c:pt idx="15561">
                  <c:v>-2.89</c:v>
                </c:pt>
                <c:pt idx="15562">
                  <c:v>-2.9</c:v>
                </c:pt>
                <c:pt idx="15563">
                  <c:v>-2.93</c:v>
                </c:pt>
                <c:pt idx="15564">
                  <c:v>-2.94</c:v>
                </c:pt>
                <c:pt idx="15565">
                  <c:v>-2.95</c:v>
                </c:pt>
                <c:pt idx="15566">
                  <c:v>-2.97</c:v>
                </c:pt>
                <c:pt idx="15567">
                  <c:v>-2.93</c:v>
                </c:pt>
                <c:pt idx="15568">
                  <c:v>-2.93</c:v>
                </c:pt>
                <c:pt idx="15569">
                  <c:v>-2.94</c:v>
                </c:pt>
                <c:pt idx="15570">
                  <c:v>-2.93</c:v>
                </c:pt>
                <c:pt idx="15571">
                  <c:v>-2.95</c:v>
                </c:pt>
                <c:pt idx="15572">
                  <c:v>-2.92</c:v>
                </c:pt>
                <c:pt idx="15573">
                  <c:v>-2.89</c:v>
                </c:pt>
                <c:pt idx="15574">
                  <c:v>-2.87</c:v>
                </c:pt>
                <c:pt idx="15575">
                  <c:v>-2.85</c:v>
                </c:pt>
                <c:pt idx="15576">
                  <c:v>-2.81</c:v>
                </c:pt>
                <c:pt idx="15577">
                  <c:v>-2.82</c:v>
                </c:pt>
                <c:pt idx="15578">
                  <c:v>-2.84</c:v>
                </c:pt>
                <c:pt idx="15579">
                  <c:v>-2.85</c:v>
                </c:pt>
                <c:pt idx="15580">
                  <c:v>-2.87</c:v>
                </c:pt>
                <c:pt idx="15581">
                  <c:v>-2.93</c:v>
                </c:pt>
                <c:pt idx="15582">
                  <c:v>-2.97</c:v>
                </c:pt>
                <c:pt idx="15583">
                  <c:v>-2.98</c:v>
                </c:pt>
                <c:pt idx="15584">
                  <c:v>-3.01</c:v>
                </c:pt>
                <c:pt idx="15585">
                  <c:v>-3.03</c:v>
                </c:pt>
                <c:pt idx="15586">
                  <c:v>-3.05</c:v>
                </c:pt>
                <c:pt idx="15587">
                  <c:v>-3.06</c:v>
                </c:pt>
                <c:pt idx="15588">
                  <c:v>-3.09</c:v>
                </c:pt>
                <c:pt idx="15589">
                  <c:v>-3.12</c:v>
                </c:pt>
                <c:pt idx="15590">
                  <c:v>-3.13</c:v>
                </c:pt>
                <c:pt idx="15591">
                  <c:v>-3.12</c:v>
                </c:pt>
                <c:pt idx="15592">
                  <c:v>-3.12</c:v>
                </c:pt>
                <c:pt idx="15593">
                  <c:v>-3.11</c:v>
                </c:pt>
                <c:pt idx="15594">
                  <c:v>-3.11</c:v>
                </c:pt>
                <c:pt idx="15595">
                  <c:v>-3.1</c:v>
                </c:pt>
                <c:pt idx="15596">
                  <c:v>-3.09</c:v>
                </c:pt>
                <c:pt idx="15597">
                  <c:v>-3.08</c:v>
                </c:pt>
                <c:pt idx="15598">
                  <c:v>-3.06</c:v>
                </c:pt>
                <c:pt idx="15599">
                  <c:v>-3.06</c:v>
                </c:pt>
                <c:pt idx="15600">
                  <c:v>-3.04</c:v>
                </c:pt>
                <c:pt idx="15601">
                  <c:v>-3.01</c:v>
                </c:pt>
                <c:pt idx="15602">
                  <c:v>-3.02</c:v>
                </c:pt>
                <c:pt idx="15603">
                  <c:v>-3.02</c:v>
                </c:pt>
                <c:pt idx="15604">
                  <c:v>-3.03</c:v>
                </c:pt>
                <c:pt idx="15605">
                  <c:v>-3.05</c:v>
                </c:pt>
                <c:pt idx="15606">
                  <c:v>-3.02</c:v>
                </c:pt>
                <c:pt idx="15607">
                  <c:v>-2.99</c:v>
                </c:pt>
                <c:pt idx="15608">
                  <c:v>-2.97</c:v>
                </c:pt>
                <c:pt idx="15609">
                  <c:v>-2.97</c:v>
                </c:pt>
                <c:pt idx="15610">
                  <c:v>-2.95</c:v>
                </c:pt>
                <c:pt idx="15611">
                  <c:v>-2.94</c:v>
                </c:pt>
                <c:pt idx="15612">
                  <c:v>-2.93</c:v>
                </c:pt>
                <c:pt idx="15613">
                  <c:v>-2.91</c:v>
                </c:pt>
                <c:pt idx="15614">
                  <c:v>-2.88</c:v>
                </c:pt>
                <c:pt idx="15615">
                  <c:v>-2.86</c:v>
                </c:pt>
                <c:pt idx="15616">
                  <c:v>-2.84</c:v>
                </c:pt>
                <c:pt idx="15617">
                  <c:v>-2.85</c:v>
                </c:pt>
                <c:pt idx="15618">
                  <c:v>-2.89</c:v>
                </c:pt>
                <c:pt idx="15619">
                  <c:v>-2.91</c:v>
                </c:pt>
                <c:pt idx="15620">
                  <c:v>-2.93</c:v>
                </c:pt>
                <c:pt idx="15621">
                  <c:v>-2.98</c:v>
                </c:pt>
                <c:pt idx="15622">
                  <c:v>-3.03</c:v>
                </c:pt>
                <c:pt idx="15623">
                  <c:v>-3.05</c:v>
                </c:pt>
                <c:pt idx="15624">
                  <c:v>-3.09</c:v>
                </c:pt>
                <c:pt idx="15625">
                  <c:v>-3.11</c:v>
                </c:pt>
                <c:pt idx="15626">
                  <c:v>-3.15</c:v>
                </c:pt>
                <c:pt idx="15627">
                  <c:v>-3.16</c:v>
                </c:pt>
                <c:pt idx="15628">
                  <c:v>-3.14</c:v>
                </c:pt>
                <c:pt idx="15629">
                  <c:v>-3.14</c:v>
                </c:pt>
                <c:pt idx="15630">
                  <c:v>-3.14</c:v>
                </c:pt>
                <c:pt idx="15631">
                  <c:v>-3.15</c:v>
                </c:pt>
                <c:pt idx="15632">
                  <c:v>-3.16</c:v>
                </c:pt>
                <c:pt idx="15633">
                  <c:v>-3.15</c:v>
                </c:pt>
                <c:pt idx="15634">
                  <c:v>-3.13</c:v>
                </c:pt>
                <c:pt idx="15635">
                  <c:v>-3.16</c:v>
                </c:pt>
                <c:pt idx="15636">
                  <c:v>-3.13</c:v>
                </c:pt>
                <c:pt idx="15637">
                  <c:v>-3.12</c:v>
                </c:pt>
                <c:pt idx="15638">
                  <c:v>-3.11</c:v>
                </c:pt>
                <c:pt idx="15639">
                  <c:v>-3.09</c:v>
                </c:pt>
                <c:pt idx="15640">
                  <c:v>-3.05</c:v>
                </c:pt>
                <c:pt idx="15641">
                  <c:v>-3</c:v>
                </c:pt>
                <c:pt idx="15642">
                  <c:v>-3</c:v>
                </c:pt>
                <c:pt idx="15643">
                  <c:v>-2.99</c:v>
                </c:pt>
                <c:pt idx="15644">
                  <c:v>-3</c:v>
                </c:pt>
                <c:pt idx="15645">
                  <c:v>-2.97</c:v>
                </c:pt>
                <c:pt idx="15646">
                  <c:v>-2.96</c:v>
                </c:pt>
                <c:pt idx="15647">
                  <c:v>-2.94</c:v>
                </c:pt>
                <c:pt idx="15648">
                  <c:v>-2.91</c:v>
                </c:pt>
                <c:pt idx="15649">
                  <c:v>-2.87</c:v>
                </c:pt>
                <c:pt idx="15650">
                  <c:v>-2.85</c:v>
                </c:pt>
                <c:pt idx="15651">
                  <c:v>-2.85</c:v>
                </c:pt>
                <c:pt idx="15652">
                  <c:v>-2.85</c:v>
                </c:pt>
                <c:pt idx="15653">
                  <c:v>-2.83</c:v>
                </c:pt>
                <c:pt idx="15654">
                  <c:v>-2.81</c:v>
                </c:pt>
                <c:pt idx="15655">
                  <c:v>-2.81</c:v>
                </c:pt>
                <c:pt idx="15656">
                  <c:v>-2.8</c:v>
                </c:pt>
                <c:pt idx="15657">
                  <c:v>-2.8</c:v>
                </c:pt>
                <c:pt idx="15658">
                  <c:v>-2.78</c:v>
                </c:pt>
                <c:pt idx="15659">
                  <c:v>-2.8</c:v>
                </c:pt>
                <c:pt idx="15660">
                  <c:v>-2.8</c:v>
                </c:pt>
                <c:pt idx="15661">
                  <c:v>-2.81</c:v>
                </c:pt>
                <c:pt idx="15662">
                  <c:v>-2.79</c:v>
                </c:pt>
                <c:pt idx="15663">
                  <c:v>-2.68</c:v>
                </c:pt>
                <c:pt idx="15664">
                  <c:v>-2.56</c:v>
                </c:pt>
                <c:pt idx="15665">
                  <c:v>-2.52</c:v>
                </c:pt>
                <c:pt idx="15666">
                  <c:v>-2.4900000000000002</c:v>
                </c:pt>
                <c:pt idx="15667">
                  <c:v>-2.4500000000000002</c:v>
                </c:pt>
                <c:pt idx="15668">
                  <c:v>-2.4</c:v>
                </c:pt>
                <c:pt idx="15669">
                  <c:v>-2.35</c:v>
                </c:pt>
                <c:pt idx="15670">
                  <c:v>-2.31</c:v>
                </c:pt>
                <c:pt idx="15671">
                  <c:v>-2.2999999999999998</c:v>
                </c:pt>
                <c:pt idx="15672">
                  <c:v>-2.34</c:v>
                </c:pt>
                <c:pt idx="15673">
                  <c:v>-2.38</c:v>
                </c:pt>
                <c:pt idx="15674">
                  <c:v>-2.41</c:v>
                </c:pt>
                <c:pt idx="15675">
                  <c:v>-2.3199999999999998</c:v>
                </c:pt>
                <c:pt idx="15676">
                  <c:v>-2.23</c:v>
                </c:pt>
                <c:pt idx="15677">
                  <c:v>-2.13</c:v>
                </c:pt>
                <c:pt idx="15678">
                  <c:v>-2.0499999999999998</c:v>
                </c:pt>
                <c:pt idx="15679">
                  <c:v>-1.96</c:v>
                </c:pt>
                <c:pt idx="15680">
                  <c:v>-1.89</c:v>
                </c:pt>
                <c:pt idx="15681">
                  <c:v>-1.86</c:v>
                </c:pt>
                <c:pt idx="15682">
                  <c:v>-1.8</c:v>
                </c:pt>
                <c:pt idx="15683">
                  <c:v>-1.84</c:v>
                </c:pt>
                <c:pt idx="15684">
                  <c:v>-1.89</c:v>
                </c:pt>
                <c:pt idx="15685">
                  <c:v>-1.9</c:v>
                </c:pt>
                <c:pt idx="15686">
                  <c:v>-1.96</c:v>
                </c:pt>
                <c:pt idx="15687">
                  <c:v>-1.99</c:v>
                </c:pt>
                <c:pt idx="15688">
                  <c:v>-2.0499999999999998</c:v>
                </c:pt>
                <c:pt idx="15689">
                  <c:v>-2.0699999999999998</c:v>
                </c:pt>
                <c:pt idx="15690">
                  <c:v>-2.0299999999999998</c:v>
                </c:pt>
                <c:pt idx="15691">
                  <c:v>-2</c:v>
                </c:pt>
                <c:pt idx="15692">
                  <c:v>-1.98</c:v>
                </c:pt>
                <c:pt idx="15693">
                  <c:v>-1.95</c:v>
                </c:pt>
                <c:pt idx="15694">
                  <c:v>-1.91</c:v>
                </c:pt>
                <c:pt idx="15695">
                  <c:v>-1.88</c:v>
                </c:pt>
                <c:pt idx="15696">
                  <c:v>-1.85</c:v>
                </c:pt>
                <c:pt idx="15697">
                  <c:v>-1.82</c:v>
                </c:pt>
                <c:pt idx="15698">
                  <c:v>-1.78</c:v>
                </c:pt>
                <c:pt idx="15699">
                  <c:v>-1.72</c:v>
                </c:pt>
                <c:pt idx="15700">
                  <c:v>-1.67</c:v>
                </c:pt>
                <c:pt idx="15701">
                  <c:v>-1.68</c:v>
                </c:pt>
                <c:pt idx="15702">
                  <c:v>-1.76</c:v>
                </c:pt>
                <c:pt idx="15703">
                  <c:v>-1.81</c:v>
                </c:pt>
                <c:pt idx="15704">
                  <c:v>-1.82</c:v>
                </c:pt>
                <c:pt idx="15705">
                  <c:v>-1.87</c:v>
                </c:pt>
                <c:pt idx="15706">
                  <c:v>-1.91</c:v>
                </c:pt>
                <c:pt idx="15707">
                  <c:v>-1.92</c:v>
                </c:pt>
                <c:pt idx="15708">
                  <c:v>-1.95</c:v>
                </c:pt>
                <c:pt idx="15709">
                  <c:v>-1.97</c:v>
                </c:pt>
                <c:pt idx="15710">
                  <c:v>-2.02</c:v>
                </c:pt>
                <c:pt idx="15711">
                  <c:v>-2.0499999999999998</c:v>
                </c:pt>
                <c:pt idx="15712">
                  <c:v>-2.09</c:v>
                </c:pt>
                <c:pt idx="15713">
                  <c:v>-2.09</c:v>
                </c:pt>
                <c:pt idx="15714">
                  <c:v>-2.09</c:v>
                </c:pt>
                <c:pt idx="15715">
                  <c:v>-2.1</c:v>
                </c:pt>
                <c:pt idx="15716">
                  <c:v>-2.14</c:v>
                </c:pt>
                <c:pt idx="15717">
                  <c:v>-2.19</c:v>
                </c:pt>
                <c:pt idx="15718">
                  <c:v>-2.21</c:v>
                </c:pt>
                <c:pt idx="15719">
                  <c:v>-2.2599999999999998</c:v>
                </c:pt>
                <c:pt idx="15720">
                  <c:v>-2.2799999999999998</c:v>
                </c:pt>
                <c:pt idx="15721">
                  <c:v>-2.2999999999999998</c:v>
                </c:pt>
                <c:pt idx="15722">
                  <c:v>-2.2999999999999998</c:v>
                </c:pt>
                <c:pt idx="15723">
                  <c:v>-2.35</c:v>
                </c:pt>
                <c:pt idx="15724">
                  <c:v>-2.39</c:v>
                </c:pt>
                <c:pt idx="15725">
                  <c:v>-2.44</c:v>
                </c:pt>
                <c:pt idx="15726">
                  <c:v>-2.46</c:v>
                </c:pt>
                <c:pt idx="15727">
                  <c:v>-2.4900000000000002</c:v>
                </c:pt>
                <c:pt idx="15728">
                  <c:v>-2.5299999999999998</c:v>
                </c:pt>
                <c:pt idx="15729">
                  <c:v>-2.56</c:v>
                </c:pt>
                <c:pt idx="15730">
                  <c:v>-2.58</c:v>
                </c:pt>
                <c:pt idx="15731">
                  <c:v>-2.62</c:v>
                </c:pt>
                <c:pt idx="15732">
                  <c:v>-2.64</c:v>
                </c:pt>
                <c:pt idx="15733">
                  <c:v>-2.67</c:v>
                </c:pt>
                <c:pt idx="15734">
                  <c:v>-2.71</c:v>
                </c:pt>
                <c:pt idx="15735">
                  <c:v>-2.75</c:v>
                </c:pt>
                <c:pt idx="15736">
                  <c:v>-2.78</c:v>
                </c:pt>
                <c:pt idx="15737">
                  <c:v>-2.82</c:v>
                </c:pt>
                <c:pt idx="15738">
                  <c:v>-2.86</c:v>
                </c:pt>
                <c:pt idx="15739">
                  <c:v>-2.88</c:v>
                </c:pt>
                <c:pt idx="15740">
                  <c:v>-2.92</c:v>
                </c:pt>
                <c:pt idx="15741">
                  <c:v>-2.95</c:v>
                </c:pt>
                <c:pt idx="15742">
                  <c:v>-2.98</c:v>
                </c:pt>
                <c:pt idx="15743">
                  <c:v>-2.99</c:v>
                </c:pt>
                <c:pt idx="15744">
                  <c:v>-3.03</c:v>
                </c:pt>
                <c:pt idx="15745">
                  <c:v>-3.03</c:v>
                </c:pt>
                <c:pt idx="15746">
                  <c:v>-3.06</c:v>
                </c:pt>
                <c:pt idx="15747">
                  <c:v>-3.08</c:v>
                </c:pt>
                <c:pt idx="15748">
                  <c:v>-3.11</c:v>
                </c:pt>
                <c:pt idx="15749">
                  <c:v>-3.14</c:v>
                </c:pt>
                <c:pt idx="15750">
                  <c:v>-3.17</c:v>
                </c:pt>
                <c:pt idx="15751">
                  <c:v>-3.18</c:v>
                </c:pt>
                <c:pt idx="15752">
                  <c:v>-3.2</c:v>
                </c:pt>
                <c:pt idx="15753">
                  <c:v>-3.21</c:v>
                </c:pt>
                <c:pt idx="15754">
                  <c:v>-3.23</c:v>
                </c:pt>
                <c:pt idx="15755">
                  <c:v>-3.23</c:v>
                </c:pt>
                <c:pt idx="15756">
                  <c:v>-3.23</c:v>
                </c:pt>
                <c:pt idx="15757">
                  <c:v>-3.21</c:v>
                </c:pt>
                <c:pt idx="15758">
                  <c:v>-3.19</c:v>
                </c:pt>
                <c:pt idx="15759">
                  <c:v>-3.18</c:v>
                </c:pt>
                <c:pt idx="15760">
                  <c:v>-3.18</c:v>
                </c:pt>
                <c:pt idx="15761">
                  <c:v>-3.19</c:v>
                </c:pt>
                <c:pt idx="15762">
                  <c:v>-3.2</c:v>
                </c:pt>
                <c:pt idx="15763">
                  <c:v>-3.19</c:v>
                </c:pt>
                <c:pt idx="15764">
                  <c:v>-3.19</c:v>
                </c:pt>
                <c:pt idx="15765">
                  <c:v>-3.15</c:v>
                </c:pt>
                <c:pt idx="15766">
                  <c:v>-3.13</c:v>
                </c:pt>
                <c:pt idx="15767">
                  <c:v>-3.1</c:v>
                </c:pt>
                <c:pt idx="15768">
                  <c:v>-3.06</c:v>
                </c:pt>
                <c:pt idx="15769">
                  <c:v>-3.07</c:v>
                </c:pt>
                <c:pt idx="15770">
                  <c:v>-3.06</c:v>
                </c:pt>
                <c:pt idx="15771">
                  <c:v>-3.04</c:v>
                </c:pt>
                <c:pt idx="15772">
                  <c:v>-3.04</c:v>
                </c:pt>
                <c:pt idx="15773">
                  <c:v>-2.99</c:v>
                </c:pt>
                <c:pt idx="15774">
                  <c:v>-2.96</c:v>
                </c:pt>
                <c:pt idx="15775">
                  <c:v>-2.94</c:v>
                </c:pt>
                <c:pt idx="15776">
                  <c:v>-2.92</c:v>
                </c:pt>
                <c:pt idx="15777">
                  <c:v>-2.9</c:v>
                </c:pt>
                <c:pt idx="15778">
                  <c:v>-2.87</c:v>
                </c:pt>
                <c:pt idx="15779">
                  <c:v>-2.85</c:v>
                </c:pt>
                <c:pt idx="15780">
                  <c:v>-2.82</c:v>
                </c:pt>
                <c:pt idx="15781">
                  <c:v>-2.77</c:v>
                </c:pt>
                <c:pt idx="15782">
                  <c:v>-2.73</c:v>
                </c:pt>
                <c:pt idx="15783">
                  <c:v>-2.7</c:v>
                </c:pt>
                <c:pt idx="15784">
                  <c:v>-2.66</c:v>
                </c:pt>
                <c:pt idx="15785">
                  <c:v>-2.63</c:v>
                </c:pt>
                <c:pt idx="15786">
                  <c:v>-2.62</c:v>
                </c:pt>
                <c:pt idx="15787">
                  <c:v>-2.59</c:v>
                </c:pt>
                <c:pt idx="15788">
                  <c:v>-2.57</c:v>
                </c:pt>
                <c:pt idx="15789">
                  <c:v>-2.57</c:v>
                </c:pt>
                <c:pt idx="15790">
                  <c:v>-2.56</c:v>
                </c:pt>
                <c:pt idx="15791">
                  <c:v>-2.5499999999999998</c:v>
                </c:pt>
                <c:pt idx="15792">
                  <c:v>-2.5499999999999998</c:v>
                </c:pt>
                <c:pt idx="15793">
                  <c:v>-2.5299999999999998</c:v>
                </c:pt>
                <c:pt idx="15794">
                  <c:v>-2.52</c:v>
                </c:pt>
                <c:pt idx="15795">
                  <c:v>-2.48</c:v>
                </c:pt>
                <c:pt idx="15796">
                  <c:v>-2.4900000000000002</c:v>
                </c:pt>
                <c:pt idx="15797">
                  <c:v>-2.5099999999999998</c:v>
                </c:pt>
                <c:pt idx="15798">
                  <c:v>-2.4900000000000002</c:v>
                </c:pt>
                <c:pt idx="15799">
                  <c:v>-2.54</c:v>
                </c:pt>
                <c:pt idx="15800">
                  <c:v>-2.58</c:v>
                </c:pt>
                <c:pt idx="15801">
                  <c:v>-2.61</c:v>
                </c:pt>
                <c:pt idx="15802">
                  <c:v>-2.62</c:v>
                </c:pt>
                <c:pt idx="15803">
                  <c:v>-2.65</c:v>
                </c:pt>
                <c:pt idx="15804">
                  <c:v>-2.67</c:v>
                </c:pt>
                <c:pt idx="15805">
                  <c:v>-2.68</c:v>
                </c:pt>
                <c:pt idx="15806">
                  <c:v>-2.72</c:v>
                </c:pt>
                <c:pt idx="15807">
                  <c:v>-2.7</c:v>
                </c:pt>
                <c:pt idx="15808">
                  <c:v>-2.68</c:v>
                </c:pt>
                <c:pt idx="15809">
                  <c:v>-2.68</c:v>
                </c:pt>
                <c:pt idx="15810">
                  <c:v>-2.66</c:v>
                </c:pt>
                <c:pt idx="15811">
                  <c:v>-2.7</c:v>
                </c:pt>
                <c:pt idx="15812">
                  <c:v>-2.7</c:v>
                </c:pt>
                <c:pt idx="15813">
                  <c:v>-2.7</c:v>
                </c:pt>
                <c:pt idx="15814">
                  <c:v>-2.69</c:v>
                </c:pt>
                <c:pt idx="15815">
                  <c:v>-2.66</c:v>
                </c:pt>
                <c:pt idx="15816">
                  <c:v>-2.69</c:v>
                </c:pt>
                <c:pt idx="15817">
                  <c:v>-2.71</c:v>
                </c:pt>
                <c:pt idx="15818">
                  <c:v>-2.7</c:v>
                </c:pt>
                <c:pt idx="15819">
                  <c:v>-2.73</c:v>
                </c:pt>
                <c:pt idx="15820">
                  <c:v>-2.72</c:v>
                </c:pt>
                <c:pt idx="15821">
                  <c:v>-2.72</c:v>
                </c:pt>
                <c:pt idx="15822">
                  <c:v>-2.75</c:v>
                </c:pt>
                <c:pt idx="15823">
                  <c:v>-2.72</c:v>
                </c:pt>
                <c:pt idx="15824">
                  <c:v>-2.71</c:v>
                </c:pt>
                <c:pt idx="15825">
                  <c:v>-2.73</c:v>
                </c:pt>
                <c:pt idx="15826">
                  <c:v>-2.73</c:v>
                </c:pt>
                <c:pt idx="15827">
                  <c:v>-2.73</c:v>
                </c:pt>
                <c:pt idx="15828">
                  <c:v>-2.76</c:v>
                </c:pt>
                <c:pt idx="15829">
                  <c:v>-2.77</c:v>
                </c:pt>
                <c:pt idx="15830">
                  <c:v>-2.76</c:v>
                </c:pt>
                <c:pt idx="15831">
                  <c:v>-2.78</c:v>
                </c:pt>
                <c:pt idx="15832">
                  <c:v>-2.75</c:v>
                </c:pt>
                <c:pt idx="15833">
                  <c:v>-2.75</c:v>
                </c:pt>
                <c:pt idx="15834">
                  <c:v>-2.72</c:v>
                </c:pt>
                <c:pt idx="15835">
                  <c:v>-2.68</c:v>
                </c:pt>
                <c:pt idx="15836">
                  <c:v>-2.7</c:v>
                </c:pt>
                <c:pt idx="15837">
                  <c:v>-2.7</c:v>
                </c:pt>
                <c:pt idx="15838">
                  <c:v>-2.71</c:v>
                </c:pt>
                <c:pt idx="15839">
                  <c:v>-2.73</c:v>
                </c:pt>
                <c:pt idx="15840">
                  <c:v>-2.73</c:v>
                </c:pt>
                <c:pt idx="15841">
                  <c:v>-2.7</c:v>
                </c:pt>
                <c:pt idx="15842">
                  <c:v>-2.68</c:v>
                </c:pt>
                <c:pt idx="15843">
                  <c:v>-2.67</c:v>
                </c:pt>
                <c:pt idx="15844">
                  <c:v>-2.69</c:v>
                </c:pt>
                <c:pt idx="15845">
                  <c:v>-2.69</c:v>
                </c:pt>
                <c:pt idx="15846">
                  <c:v>-2.71</c:v>
                </c:pt>
                <c:pt idx="15847">
                  <c:v>-2.71</c:v>
                </c:pt>
                <c:pt idx="15848">
                  <c:v>-2.7</c:v>
                </c:pt>
                <c:pt idx="15849">
                  <c:v>-2.69</c:v>
                </c:pt>
                <c:pt idx="15850">
                  <c:v>-2.68</c:v>
                </c:pt>
                <c:pt idx="15851">
                  <c:v>-2.67</c:v>
                </c:pt>
                <c:pt idx="15852">
                  <c:v>-2.63</c:v>
                </c:pt>
                <c:pt idx="15853">
                  <c:v>-2.59</c:v>
                </c:pt>
                <c:pt idx="15854">
                  <c:v>-2.62</c:v>
                </c:pt>
                <c:pt idx="15855">
                  <c:v>-2.64</c:v>
                </c:pt>
                <c:pt idx="15856">
                  <c:v>-2.62</c:v>
                </c:pt>
                <c:pt idx="15857">
                  <c:v>-2.61</c:v>
                </c:pt>
                <c:pt idx="15858">
                  <c:v>-2.66</c:v>
                </c:pt>
                <c:pt idx="15859">
                  <c:v>-2.68</c:v>
                </c:pt>
                <c:pt idx="15860">
                  <c:v>-2.71</c:v>
                </c:pt>
                <c:pt idx="15861">
                  <c:v>-2.72</c:v>
                </c:pt>
                <c:pt idx="15862">
                  <c:v>-2.74</c:v>
                </c:pt>
                <c:pt idx="15863">
                  <c:v>-2.75</c:v>
                </c:pt>
                <c:pt idx="15864">
                  <c:v>-2.75</c:v>
                </c:pt>
                <c:pt idx="15865">
                  <c:v>-2.75</c:v>
                </c:pt>
                <c:pt idx="15866">
                  <c:v>-2.76</c:v>
                </c:pt>
                <c:pt idx="15867">
                  <c:v>-2.78</c:v>
                </c:pt>
                <c:pt idx="15868">
                  <c:v>-2.78</c:v>
                </c:pt>
                <c:pt idx="15869">
                  <c:v>-2.79</c:v>
                </c:pt>
                <c:pt idx="15870">
                  <c:v>-2.73</c:v>
                </c:pt>
                <c:pt idx="15871">
                  <c:v>-2.71</c:v>
                </c:pt>
                <c:pt idx="15872">
                  <c:v>-2.74</c:v>
                </c:pt>
                <c:pt idx="15873">
                  <c:v>-2.76</c:v>
                </c:pt>
                <c:pt idx="15874">
                  <c:v>-2.76</c:v>
                </c:pt>
                <c:pt idx="15875">
                  <c:v>-2.8</c:v>
                </c:pt>
                <c:pt idx="15876">
                  <c:v>-2.8</c:v>
                </c:pt>
                <c:pt idx="15877">
                  <c:v>-2.83</c:v>
                </c:pt>
                <c:pt idx="15878">
                  <c:v>-2.86</c:v>
                </c:pt>
                <c:pt idx="15879">
                  <c:v>-2.87</c:v>
                </c:pt>
                <c:pt idx="15880">
                  <c:v>-2.88</c:v>
                </c:pt>
                <c:pt idx="15881">
                  <c:v>-2.9</c:v>
                </c:pt>
                <c:pt idx="15882">
                  <c:v>-2.92</c:v>
                </c:pt>
                <c:pt idx="15883">
                  <c:v>-2.92</c:v>
                </c:pt>
                <c:pt idx="15884">
                  <c:v>-2.92</c:v>
                </c:pt>
                <c:pt idx="15885">
                  <c:v>-2.91</c:v>
                </c:pt>
                <c:pt idx="15886">
                  <c:v>-2.87</c:v>
                </c:pt>
                <c:pt idx="15887">
                  <c:v>-2.85</c:v>
                </c:pt>
                <c:pt idx="15888">
                  <c:v>-2.81</c:v>
                </c:pt>
                <c:pt idx="15889">
                  <c:v>-2.81</c:v>
                </c:pt>
                <c:pt idx="15890">
                  <c:v>-2.78</c:v>
                </c:pt>
                <c:pt idx="15891">
                  <c:v>-2.78</c:v>
                </c:pt>
                <c:pt idx="15892">
                  <c:v>-2.78</c:v>
                </c:pt>
                <c:pt idx="15893">
                  <c:v>-2.82</c:v>
                </c:pt>
                <c:pt idx="15894">
                  <c:v>-2.82</c:v>
                </c:pt>
                <c:pt idx="15895">
                  <c:v>-2.83</c:v>
                </c:pt>
                <c:pt idx="15896">
                  <c:v>-2.86</c:v>
                </c:pt>
                <c:pt idx="15897">
                  <c:v>-2.85</c:v>
                </c:pt>
                <c:pt idx="15898">
                  <c:v>-2.84</c:v>
                </c:pt>
                <c:pt idx="15899">
                  <c:v>-2.84</c:v>
                </c:pt>
                <c:pt idx="15900">
                  <c:v>-2.83</c:v>
                </c:pt>
                <c:pt idx="15901">
                  <c:v>-2.8</c:v>
                </c:pt>
                <c:pt idx="15902">
                  <c:v>-2.81</c:v>
                </c:pt>
                <c:pt idx="15903">
                  <c:v>-2.77</c:v>
                </c:pt>
                <c:pt idx="15904">
                  <c:v>-2.73</c:v>
                </c:pt>
                <c:pt idx="15905">
                  <c:v>-2.67</c:v>
                </c:pt>
                <c:pt idx="15906">
                  <c:v>-2.63</c:v>
                </c:pt>
                <c:pt idx="15907">
                  <c:v>-2.64</c:v>
                </c:pt>
                <c:pt idx="15908">
                  <c:v>-2.64</c:v>
                </c:pt>
                <c:pt idx="15909">
                  <c:v>-2.62</c:v>
                </c:pt>
                <c:pt idx="15910">
                  <c:v>-2.61</c:v>
                </c:pt>
                <c:pt idx="15911">
                  <c:v>-2.59</c:v>
                </c:pt>
                <c:pt idx="15912">
                  <c:v>-2.59</c:v>
                </c:pt>
                <c:pt idx="15913">
                  <c:v>-2.59</c:v>
                </c:pt>
                <c:pt idx="15914">
                  <c:v>-2.61</c:v>
                </c:pt>
                <c:pt idx="15915">
                  <c:v>-2.58</c:v>
                </c:pt>
                <c:pt idx="15916">
                  <c:v>-2.58</c:v>
                </c:pt>
                <c:pt idx="15917">
                  <c:v>-2.58</c:v>
                </c:pt>
                <c:pt idx="15918">
                  <c:v>-2.57</c:v>
                </c:pt>
                <c:pt idx="15919">
                  <c:v>-2.58</c:v>
                </c:pt>
                <c:pt idx="15920">
                  <c:v>-2.61</c:v>
                </c:pt>
                <c:pt idx="15921">
                  <c:v>-2.64</c:v>
                </c:pt>
                <c:pt idx="15922">
                  <c:v>-2.62</c:v>
                </c:pt>
                <c:pt idx="15923">
                  <c:v>-2.62</c:v>
                </c:pt>
                <c:pt idx="15924">
                  <c:v>-2.62</c:v>
                </c:pt>
                <c:pt idx="15925">
                  <c:v>-2.62</c:v>
                </c:pt>
                <c:pt idx="15926">
                  <c:v>-2.59</c:v>
                </c:pt>
                <c:pt idx="15927">
                  <c:v>-2.59</c:v>
                </c:pt>
                <c:pt idx="15928">
                  <c:v>-2.58</c:v>
                </c:pt>
                <c:pt idx="15929">
                  <c:v>-2.59</c:v>
                </c:pt>
                <c:pt idx="15930">
                  <c:v>-2.61</c:v>
                </c:pt>
                <c:pt idx="15931">
                  <c:v>-2.61</c:v>
                </c:pt>
                <c:pt idx="15932">
                  <c:v>-2.62</c:v>
                </c:pt>
                <c:pt idx="15933">
                  <c:v>-2.61</c:v>
                </c:pt>
                <c:pt idx="15934">
                  <c:v>-2.63</c:v>
                </c:pt>
                <c:pt idx="15935">
                  <c:v>-2.65</c:v>
                </c:pt>
                <c:pt idx="15936">
                  <c:v>-2.66</c:v>
                </c:pt>
                <c:pt idx="15937">
                  <c:v>-2.67</c:v>
                </c:pt>
                <c:pt idx="15938">
                  <c:v>-2.65</c:v>
                </c:pt>
                <c:pt idx="15939">
                  <c:v>-2.63</c:v>
                </c:pt>
                <c:pt idx="15940">
                  <c:v>-2.6</c:v>
                </c:pt>
                <c:pt idx="15941">
                  <c:v>-2.6</c:v>
                </c:pt>
                <c:pt idx="15942">
                  <c:v>-2.6</c:v>
                </c:pt>
                <c:pt idx="15943">
                  <c:v>-2.58</c:v>
                </c:pt>
                <c:pt idx="15944">
                  <c:v>-2.56</c:v>
                </c:pt>
                <c:pt idx="15945">
                  <c:v>-2.5299999999999998</c:v>
                </c:pt>
                <c:pt idx="15946">
                  <c:v>-2.5299999999999998</c:v>
                </c:pt>
                <c:pt idx="15947">
                  <c:v>-2.5099999999999998</c:v>
                </c:pt>
                <c:pt idx="15948">
                  <c:v>-2.5099999999999998</c:v>
                </c:pt>
                <c:pt idx="15949">
                  <c:v>-2.54</c:v>
                </c:pt>
                <c:pt idx="15950">
                  <c:v>-2.5</c:v>
                </c:pt>
                <c:pt idx="15951">
                  <c:v>-2.5</c:v>
                </c:pt>
                <c:pt idx="15952">
                  <c:v>-2.5</c:v>
                </c:pt>
                <c:pt idx="15953">
                  <c:v>-2.5299999999999998</c:v>
                </c:pt>
                <c:pt idx="15954">
                  <c:v>-2.52</c:v>
                </c:pt>
                <c:pt idx="15955">
                  <c:v>-2.5499999999999998</c:v>
                </c:pt>
                <c:pt idx="15956">
                  <c:v>-2.58</c:v>
                </c:pt>
                <c:pt idx="15957">
                  <c:v>-2.59</c:v>
                </c:pt>
                <c:pt idx="15958">
                  <c:v>-2.56</c:v>
                </c:pt>
                <c:pt idx="15959">
                  <c:v>-2.56</c:v>
                </c:pt>
                <c:pt idx="15960">
                  <c:v>-2.5499999999999998</c:v>
                </c:pt>
                <c:pt idx="15961">
                  <c:v>-2.5299999999999998</c:v>
                </c:pt>
                <c:pt idx="15962">
                  <c:v>-2.54</c:v>
                </c:pt>
                <c:pt idx="15963">
                  <c:v>-2.5299999999999998</c:v>
                </c:pt>
                <c:pt idx="15964">
                  <c:v>-2.56</c:v>
                </c:pt>
                <c:pt idx="15965">
                  <c:v>-2.57</c:v>
                </c:pt>
                <c:pt idx="15966">
                  <c:v>-2.58</c:v>
                </c:pt>
                <c:pt idx="15967">
                  <c:v>-2.58</c:v>
                </c:pt>
                <c:pt idx="15968">
                  <c:v>-2.59</c:v>
                </c:pt>
                <c:pt idx="15969">
                  <c:v>-2.6</c:v>
                </c:pt>
                <c:pt idx="15970">
                  <c:v>-2.63</c:v>
                </c:pt>
                <c:pt idx="15971">
                  <c:v>-2.62</c:v>
                </c:pt>
                <c:pt idx="15972">
                  <c:v>-2.62</c:v>
                </c:pt>
                <c:pt idx="15973">
                  <c:v>-2.61</c:v>
                </c:pt>
                <c:pt idx="15974">
                  <c:v>-2.63</c:v>
                </c:pt>
                <c:pt idx="15975">
                  <c:v>-2.63</c:v>
                </c:pt>
                <c:pt idx="15976">
                  <c:v>-2.64</c:v>
                </c:pt>
                <c:pt idx="15977">
                  <c:v>-2.66</c:v>
                </c:pt>
                <c:pt idx="15978">
                  <c:v>-2.68</c:v>
                </c:pt>
                <c:pt idx="15979">
                  <c:v>-2.7</c:v>
                </c:pt>
                <c:pt idx="15980">
                  <c:v>-2.73</c:v>
                </c:pt>
                <c:pt idx="15981">
                  <c:v>-2.71</c:v>
                </c:pt>
                <c:pt idx="15982">
                  <c:v>-2.68</c:v>
                </c:pt>
                <c:pt idx="15983">
                  <c:v>-2.65</c:v>
                </c:pt>
                <c:pt idx="15984">
                  <c:v>-2.6</c:v>
                </c:pt>
                <c:pt idx="15985">
                  <c:v>-2.58</c:v>
                </c:pt>
                <c:pt idx="15986">
                  <c:v>-2.5499999999999998</c:v>
                </c:pt>
                <c:pt idx="15987">
                  <c:v>-2.54</c:v>
                </c:pt>
                <c:pt idx="15988">
                  <c:v>-2.59</c:v>
                </c:pt>
                <c:pt idx="15989">
                  <c:v>-2.62</c:v>
                </c:pt>
                <c:pt idx="15990">
                  <c:v>-2.66</c:v>
                </c:pt>
                <c:pt idx="15991">
                  <c:v>-2.71</c:v>
                </c:pt>
                <c:pt idx="15992">
                  <c:v>-2.74</c:v>
                </c:pt>
                <c:pt idx="15993">
                  <c:v>-2.76</c:v>
                </c:pt>
                <c:pt idx="15994">
                  <c:v>-2.79</c:v>
                </c:pt>
                <c:pt idx="15995">
                  <c:v>-2.81</c:v>
                </c:pt>
                <c:pt idx="15996">
                  <c:v>-2.85</c:v>
                </c:pt>
                <c:pt idx="15997">
                  <c:v>-2.82</c:v>
                </c:pt>
                <c:pt idx="15998">
                  <c:v>-2.81</c:v>
                </c:pt>
                <c:pt idx="15999">
                  <c:v>-2.78</c:v>
                </c:pt>
                <c:pt idx="16000">
                  <c:v>-2.77</c:v>
                </c:pt>
                <c:pt idx="16001">
                  <c:v>-2.78</c:v>
                </c:pt>
                <c:pt idx="16002">
                  <c:v>-2.79</c:v>
                </c:pt>
                <c:pt idx="16003">
                  <c:v>-2.82</c:v>
                </c:pt>
                <c:pt idx="16004">
                  <c:v>-2.81</c:v>
                </c:pt>
                <c:pt idx="16005">
                  <c:v>-2.82</c:v>
                </c:pt>
                <c:pt idx="16006">
                  <c:v>-2.85</c:v>
                </c:pt>
                <c:pt idx="16007">
                  <c:v>-2.84</c:v>
                </c:pt>
                <c:pt idx="16008">
                  <c:v>-2.83</c:v>
                </c:pt>
                <c:pt idx="16009">
                  <c:v>-2.85</c:v>
                </c:pt>
                <c:pt idx="16010">
                  <c:v>-2.87</c:v>
                </c:pt>
                <c:pt idx="16011">
                  <c:v>-2.87</c:v>
                </c:pt>
                <c:pt idx="16012">
                  <c:v>-2.88</c:v>
                </c:pt>
                <c:pt idx="16013">
                  <c:v>-2.88</c:v>
                </c:pt>
                <c:pt idx="16014">
                  <c:v>-2.86</c:v>
                </c:pt>
                <c:pt idx="16015">
                  <c:v>-2.83</c:v>
                </c:pt>
                <c:pt idx="16016">
                  <c:v>-2.78</c:v>
                </c:pt>
                <c:pt idx="16017">
                  <c:v>-2.74</c:v>
                </c:pt>
                <c:pt idx="16018">
                  <c:v>-2.7</c:v>
                </c:pt>
                <c:pt idx="16019">
                  <c:v>-2.71</c:v>
                </c:pt>
                <c:pt idx="16020">
                  <c:v>-2.71</c:v>
                </c:pt>
                <c:pt idx="16021">
                  <c:v>-2.72</c:v>
                </c:pt>
                <c:pt idx="16022">
                  <c:v>-2.72</c:v>
                </c:pt>
                <c:pt idx="16023">
                  <c:v>-2.72</c:v>
                </c:pt>
                <c:pt idx="16024">
                  <c:v>-2.72</c:v>
                </c:pt>
                <c:pt idx="16025">
                  <c:v>-2.74</c:v>
                </c:pt>
                <c:pt idx="16026">
                  <c:v>-2.74</c:v>
                </c:pt>
                <c:pt idx="16027">
                  <c:v>-2.76</c:v>
                </c:pt>
                <c:pt idx="16028">
                  <c:v>-2.74</c:v>
                </c:pt>
                <c:pt idx="16029">
                  <c:v>-2.72</c:v>
                </c:pt>
                <c:pt idx="16030">
                  <c:v>-2.7</c:v>
                </c:pt>
                <c:pt idx="16031">
                  <c:v>-2.68</c:v>
                </c:pt>
                <c:pt idx="16032">
                  <c:v>-2.69</c:v>
                </c:pt>
                <c:pt idx="16033">
                  <c:v>-2.7</c:v>
                </c:pt>
                <c:pt idx="16034">
                  <c:v>-2.71</c:v>
                </c:pt>
                <c:pt idx="16035">
                  <c:v>-2.69</c:v>
                </c:pt>
                <c:pt idx="16036">
                  <c:v>-2.72</c:v>
                </c:pt>
                <c:pt idx="16037">
                  <c:v>-2.74</c:v>
                </c:pt>
                <c:pt idx="16038">
                  <c:v>-2.78</c:v>
                </c:pt>
                <c:pt idx="16039">
                  <c:v>-2.8</c:v>
                </c:pt>
                <c:pt idx="16040">
                  <c:v>-2.8</c:v>
                </c:pt>
                <c:pt idx="16041">
                  <c:v>-2.81</c:v>
                </c:pt>
                <c:pt idx="16042">
                  <c:v>-2.8</c:v>
                </c:pt>
                <c:pt idx="16043">
                  <c:v>-2.81</c:v>
                </c:pt>
                <c:pt idx="16044">
                  <c:v>-2.81</c:v>
                </c:pt>
                <c:pt idx="16045">
                  <c:v>-2.83</c:v>
                </c:pt>
                <c:pt idx="16046">
                  <c:v>-2.85</c:v>
                </c:pt>
                <c:pt idx="16047">
                  <c:v>-2.86</c:v>
                </c:pt>
                <c:pt idx="16048">
                  <c:v>-2.88</c:v>
                </c:pt>
                <c:pt idx="16049">
                  <c:v>-2.88</c:v>
                </c:pt>
                <c:pt idx="16050">
                  <c:v>-2.87</c:v>
                </c:pt>
                <c:pt idx="16051">
                  <c:v>-2.87</c:v>
                </c:pt>
                <c:pt idx="16052">
                  <c:v>-2.9</c:v>
                </c:pt>
                <c:pt idx="16053">
                  <c:v>-2.93</c:v>
                </c:pt>
                <c:pt idx="16054">
                  <c:v>-2.92</c:v>
                </c:pt>
                <c:pt idx="16055">
                  <c:v>-2.95</c:v>
                </c:pt>
                <c:pt idx="16056">
                  <c:v>-2.94</c:v>
                </c:pt>
                <c:pt idx="16057">
                  <c:v>-2.95</c:v>
                </c:pt>
                <c:pt idx="16058">
                  <c:v>-2.97</c:v>
                </c:pt>
                <c:pt idx="16059">
                  <c:v>-2.96</c:v>
                </c:pt>
                <c:pt idx="16060">
                  <c:v>-2.95</c:v>
                </c:pt>
                <c:pt idx="16061">
                  <c:v>-2.94</c:v>
                </c:pt>
                <c:pt idx="16062">
                  <c:v>-2.96</c:v>
                </c:pt>
                <c:pt idx="16063">
                  <c:v>-2.97</c:v>
                </c:pt>
                <c:pt idx="16064">
                  <c:v>-2.97</c:v>
                </c:pt>
                <c:pt idx="16065">
                  <c:v>-3</c:v>
                </c:pt>
                <c:pt idx="16066">
                  <c:v>-2.98</c:v>
                </c:pt>
                <c:pt idx="16067">
                  <c:v>-2.97</c:v>
                </c:pt>
                <c:pt idx="16068">
                  <c:v>-2.91</c:v>
                </c:pt>
                <c:pt idx="16069">
                  <c:v>-2.82</c:v>
                </c:pt>
                <c:pt idx="16070">
                  <c:v>-2.72</c:v>
                </c:pt>
                <c:pt idx="16071">
                  <c:v>-2.66</c:v>
                </c:pt>
                <c:pt idx="16072">
                  <c:v>-2.57</c:v>
                </c:pt>
                <c:pt idx="16073">
                  <c:v>-2.4900000000000002</c:v>
                </c:pt>
                <c:pt idx="16074">
                  <c:v>-2.42</c:v>
                </c:pt>
                <c:pt idx="16075">
                  <c:v>-2.35</c:v>
                </c:pt>
                <c:pt idx="16076">
                  <c:v>-2.2599999999999998</c:v>
                </c:pt>
                <c:pt idx="16077">
                  <c:v>-2.2000000000000002</c:v>
                </c:pt>
                <c:pt idx="16078">
                  <c:v>-2.12</c:v>
                </c:pt>
                <c:pt idx="16079">
                  <c:v>-2.0499999999999998</c:v>
                </c:pt>
                <c:pt idx="16080">
                  <c:v>-2.0499999999999998</c:v>
                </c:pt>
                <c:pt idx="16081">
                  <c:v>-2.0499999999999998</c:v>
                </c:pt>
                <c:pt idx="16082">
                  <c:v>-2.0499999999999998</c:v>
                </c:pt>
                <c:pt idx="16083">
                  <c:v>-1.98</c:v>
                </c:pt>
                <c:pt idx="16084">
                  <c:v>-2</c:v>
                </c:pt>
                <c:pt idx="16085">
                  <c:v>-2.0699999999999998</c:v>
                </c:pt>
                <c:pt idx="16086">
                  <c:v>-2.13</c:v>
                </c:pt>
                <c:pt idx="16087">
                  <c:v>-2.19</c:v>
                </c:pt>
                <c:pt idx="16088">
                  <c:v>-2.2400000000000002</c:v>
                </c:pt>
                <c:pt idx="16089">
                  <c:v>-2.2599999999999998</c:v>
                </c:pt>
                <c:pt idx="16090">
                  <c:v>-2.27</c:v>
                </c:pt>
                <c:pt idx="16091">
                  <c:v>-2.31</c:v>
                </c:pt>
                <c:pt idx="16092">
                  <c:v>-2.36</c:v>
                </c:pt>
                <c:pt idx="16093">
                  <c:v>-2.4</c:v>
                </c:pt>
                <c:pt idx="16094">
                  <c:v>-2.44</c:v>
                </c:pt>
                <c:pt idx="16095">
                  <c:v>-2.46</c:v>
                </c:pt>
                <c:pt idx="16096">
                  <c:v>-2.4700000000000002</c:v>
                </c:pt>
                <c:pt idx="16097">
                  <c:v>-2.46</c:v>
                </c:pt>
                <c:pt idx="16098">
                  <c:v>-2.44</c:v>
                </c:pt>
                <c:pt idx="16099">
                  <c:v>-2.4700000000000002</c:v>
                </c:pt>
                <c:pt idx="16100">
                  <c:v>-2.4700000000000002</c:v>
                </c:pt>
                <c:pt idx="16101">
                  <c:v>-2.44</c:v>
                </c:pt>
                <c:pt idx="16102">
                  <c:v>-2.44</c:v>
                </c:pt>
                <c:pt idx="16103">
                  <c:v>-2.42</c:v>
                </c:pt>
                <c:pt idx="16104">
                  <c:v>-2.4300000000000002</c:v>
                </c:pt>
                <c:pt idx="16105">
                  <c:v>-2.44</c:v>
                </c:pt>
                <c:pt idx="16106">
                  <c:v>-2.46</c:v>
                </c:pt>
                <c:pt idx="16107">
                  <c:v>-2.4700000000000002</c:v>
                </c:pt>
                <c:pt idx="16108">
                  <c:v>-2.5099999999999998</c:v>
                </c:pt>
                <c:pt idx="16109">
                  <c:v>-2.5299999999999998</c:v>
                </c:pt>
                <c:pt idx="16110">
                  <c:v>-2.54</c:v>
                </c:pt>
                <c:pt idx="16111">
                  <c:v>-2.4700000000000002</c:v>
                </c:pt>
                <c:pt idx="16112">
                  <c:v>-2.35</c:v>
                </c:pt>
                <c:pt idx="16113">
                  <c:v>-2.31</c:v>
                </c:pt>
                <c:pt idx="16114">
                  <c:v>-2.25</c:v>
                </c:pt>
                <c:pt idx="16115">
                  <c:v>-2.25</c:v>
                </c:pt>
                <c:pt idx="16116">
                  <c:v>-2.25</c:v>
                </c:pt>
                <c:pt idx="16117">
                  <c:v>-2.2599999999999998</c:v>
                </c:pt>
                <c:pt idx="16118">
                  <c:v>-2.2799999999999998</c:v>
                </c:pt>
                <c:pt idx="16119">
                  <c:v>-2.3199999999999998</c:v>
                </c:pt>
                <c:pt idx="16120">
                  <c:v>-2.35</c:v>
                </c:pt>
                <c:pt idx="16121">
                  <c:v>-2.41</c:v>
                </c:pt>
                <c:pt idx="16122">
                  <c:v>-2.4300000000000002</c:v>
                </c:pt>
                <c:pt idx="16123">
                  <c:v>-2.46</c:v>
                </c:pt>
                <c:pt idx="16124">
                  <c:v>-2.46</c:v>
                </c:pt>
                <c:pt idx="16125">
                  <c:v>-2.46</c:v>
                </c:pt>
                <c:pt idx="16126">
                  <c:v>-2.5</c:v>
                </c:pt>
                <c:pt idx="16127">
                  <c:v>-2.5099999999999998</c:v>
                </c:pt>
                <c:pt idx="16128">
                  <c:v>-2.52</c:v>
                </c:pt>
                <c:pt idx="16129">
                  <c:v>-2.5299999999999998</c:v>
                </c:pt>
                <c:pt idx="16130">
                  <c:v>-2.52</c:v>
                </c:pt>
                <c:pt idx="16131">
                  <c:v>-2.5499999999999998</c:v>
                </c:pt>
                <c:pt idx="16132">
                  <c:v>-2.59</c:v>
                </c:pt>
                <c:pt idx="16133">
                  <c:v>-2.62</c:v>
                </c:pt>
                <c:pt idx="16134">
                  <c:v>-2.66</c:v>
                </c:pt>
                <c:pt idx="16135">
                  <c:v>-2.67</c:v>
                </c:pt>
                <c:pt idx="16136">
                  <c:v>-2.69</c:v>
                </c:pt>
                <c:pt idx="16137">
                  <c:v>-2.72</c:v>
                </c:pt>
                <c:pt idx="16138">
                  <c:v>-2.74</c:v>
                </c:pt>
                <c:pt idx="16139">
                  <c:v>-2.74</c:v>
                </c:pt>
                <c:pt idx="16140">
                  <c:v>-2.7</c:v>
                </c:pt>
                <c:pt idx="16141">
                  <c:v>-2.59</c:v>
                </c:pt>
                <c:pt idx="16142">
                  <c:v>-2.54</c:v>
                </c:pt>
                <c:pt idx="16143">
                  <c:v>-2.4500000000000002</c:v>
                </c:pt>
                <c:pt idx="16144">
                  <c:v>-2.37</c:v>
                </c:pt>
                <c:pt idx="16145">
                  <c:v>-2.2799999999999998</c:v>
                </c:pt>
                <c:pt idx="16146">
                  <c:v>-2.25</c:v>
                </c:pt>
                <c:pt idx="16147">
                  <c:v>-2.2400000000000002</c:v>
                </c:pt>
                <c:pt idx="16148">
                  <c:v>-2.2599999999999998</c:v>
                </c:pt>
                <c:pt idx="16149">
                  <c:v>-2.31</c:v>
                </c:pt>
                <c:pt idx="16150">
                  <c:v>-2.33</c:v>
                </c:pt>
                <c:pt idx="16151">
                  <c:v>-2.34</c:v>
                </c:pt>
                <c:pt idx="16152">
                  <c:v>-2.33</c:v>
                </c:pt>
                <c:pt idx="16153">
                  <c:v>-2.2999999999999998</c:v>
                </c:pt>
                <c:pt idx="16154">
                  <c:v>-2.2999999999999998</c:v>
                </c:pt>
                <c:pt idx="16155">
                  <c:v>-2.2799999999999998</c:v>
                </c:pt>
                <c:pt idx="16156">
                  <c:v>-2.2599999999999998</c:v>
                </c:pt>
                <c:pt idx="16157">
                  <c:v>-2.2599999999999998</c:v>
                </c:pt>
                <c:pt idx="16158">
                  <c:v>-2.2400000000000002</c:v>
                </c:pt>
                <c:pt idx="16159">
                  <c:v>-2.2200000000000002</c:v>
                </c:pt>
                <c:pt idx="16160">
                  <c:v>-2.1800000000000002</c:v>
                </c:pt>
                <c:pt idx="16161">
                  <c:v>-2.16</c:v>
                </c:pt>
                <c:pt idx="16162">
                  <c:v>-2.12</c:v>
                </c:pt>
                <c:pt idx="16163">
                  <c:v>-2.1</c:v>
                </c:pt>
                <c:pt idx="16164">
                  <c:v>-2.11</c:v>
                </c:pt>
                <c:pt idx="16165">
                  <c:v>-2.1</c:v>
                </c:pt>
                <c:pt idx="16166">
                  <c:v>-2.08</c:v>
                </c:pt>
                <c:pt idx="16167">
                  <c:v>-2.08</c:v>
                </c:pt>
                <c:pt idx="16168">
                  <c:v>-2.0499999999999998</c:v>
                </c:pt>
                <c:pt idx="16169">
                  <c:v>-2.06</c:v>
                </c:pt>
                <c:pt idx="16170">
                  <c:v>-2.0699999999999998</c:v>
                </c:pt>
                <c:pt idx="16171">
                  <c:v>-2.1</c:v>
                </c:pt>
                <c:pt idx="16172">
                  <c:v>-2.1</c:v>
                </c:pt>
                <c:pt idx="16173">
                  <c:v>-2.08</c:v>
                </c:pt>
                <c:pt idx="16174">
                  <c:v>-2.09</c:v>
                </c:pt>
                <c:pt idx="16175">
                  <c:v>-2.08</c:v>
                </c:pt>
                <c:pt idx="16176">
                  <c:v>-2.11</c:v>
                </c:pt>
                <c:pt idx="16177">
                  <c:v>-2.13</c:v>
                </c:pt>
                <c:pt idx="16178">
                  <c:v>-2.16</c:v>
                </c:pt>
                <c:pt idx="16179">
                  <c:v>-2.21</c:v>
                </c:pt>
                <c:pt idx="16180">
                  <c:v>-2.23</c:v>
                </c:pt>
                <c:pt idx="16181">
                  <c:v>-2.2799999999999998</c:v>
                </c:pt>
                <c:pt idx="16182">
                  <c:v>-2.2999999999999998</c:v>
                </c:pt>
                <c:pt idx="16183">
                  <c:v>-2.35</c:v>
                </c:pt>
                <c:pt idx="16184">
                  <c:v>-2.37</c:v>
                </c:pt>
                <c:pt idx="16185">
                  <c:v>-2.41</c:v>
                </c:pt>
                <c:pt idx="16186">
                  <c:v>-2.42</c:v>
                </c:pt>
                <c:pt idx="16187">
                  <c:v>-2.4300000000000002</c:v>
                </c:pt>
                <c:pt idx="16188">
                  <c:v>-2.4300000000000002</c:v>
                </c:pt>
                <c:pt idx="16189">
                  <c:v>-2.44</c:v>
                </c:pt>
                <c:pt idx="16190">
                  <c:v>-2.41</c:v>
                </c:pt>
                <c:pt idx="16191">
                  <c:v>-2.4300000000000002</c:v>
                </c:pt>
                <c:pt idx="16192">
                  <c:v>-2.4</c:v>
                </c:pt>
                <c:pt idx="16193">
                  <c:v>-2.37</c:v>
                </c:pt>
                <c:pt idx="16194">
                  <c:v>-2.36</c:v>
                </c:pt>
                <c:pt idx="16195">
                  <c:v>-2.35</c:v>
                </c:pt>
                <c:pt idx="16196">
                  <c:v>-2.3199999999999998</c:v>
                </c:pt>
                <c:pt idx="16197">
                  <c:v>-2.27</c:v>
                </c:pt>
                <c:pt idx="16198">
                  <c:v>-2.23</c:v>
                </c:pt>
                <c:pt idx="16199">
                  <c:v>-2.14</c:v>
                </c:pt>
                <c:pt idx="16200">
                  <c:v>-2.0499999999999998</c:v>
                </c:pt>
                <c:pt idx="16201">
                  <c:v>-1.96</c:v>
                </c:pt>
                <c:pt idx="16202">
                  <c:v>-1.9</c:v>
                </c:pt>
                <c:pt idx="16203">
                  <c:v>-1.86</c:v>
                </c:pt>
                <c:pt idx="16204">
                  <c:v>-1.82</c:v>
                </c:pt>
                <c:pt idx="16205">
                  <c:v>-1.75</c:v>
                </c:pt>
                <c:pt idx="16206">
                  <c:v>-1.7</c:v>
                </c:pt>
                <c:pt idx="16207">
                  <c:v>-1.67</c:v>
                </c:pt>
                <c:pt idx="16208">
                  <c:v>-1.64</c:v>
                </c:pt>
                <c:pt idx="16209">
                  <c:v>-1.64</c:v>
                </c:pt>
                <c:pt idx="16210">
                  <c:v>-1.66</c:v>
                </c:pt>
                <c:pt idx="16211">
                  <c:v>-1.67</c:v>
                </c:pt>
                <c:pt idx="16212">
                  <c:v>-1.69</c:v>
                </c:pt>
                <c:pt idx="16213">
                  <c:v>-1.66</c:v>
                </c:pt>
                <c:pt idx="16214">
                  <c:v>-1.64</c:v>
                </c:pt>
                <c:pt idx="16215">
                  <c:v>-1.62</c:v>
                </c:pt>
                <c:pt idx="16216">
                  <c:v>-1.61</c:v>
                </c:pt>
                <c:pt idx="16217">
                  <c:v>-1.57</c:v>
                </c:pt>
                <c:pt idx="16218">
                  <c:v>-1.56</c:v>
                </c:pt>
                <c:pt idx="16219">
                  <c:v>-1.54</c:v>
                </c:pt>
                <c:pt idx="16220">
                  <c:v>-1.52</c:v>
                </c:pt>
                <c:pt idx="16221">
                  <c:v>-1.52</c:v>
                </c:pt>
                <c:pt idx="16222">
                  <c:v>-1.53</c:v>
                </c:pt>
                <c:pt idx="16223">
                  <c:v>-1.54</c:v>
                </c:pt>
                <c:pt idx="16224">
                  <c:v>-1.57</c:v>
                </c:pt>
                <c:pt idx="16225">
                  <c:v>-1.57</c:v>
                </c:pt>
                <c:pt idx="16226">
                  <c:v>-1.59</c:v>
                </c:pt>
                <c:pt idx="16227">
                  <c:v>-1.61</c:v>
                </c:pt>
                <c:pt idx="16228">
                  <c:v>-1.6</c:v>
                </c:pt>
                <c:pt idx="16229">
                  <c:v>-1.61</c:v>
                </c:pt>
                <c:pt idx="16230">
                  <c:v>-1.62</c:v>
                </c:pt>
                <c:pt idx="16231">
                  <c:v>-1.62</c:v>
                </c:pt>
                <c:pt idx="16232">
                  <c:v>-1.62</c:v>
                </c:pt>
                <c:pt idx="16233">
                  <c:v>-1.62</c:v>
                </c:pt>
                <c:pt idx="16234">
                  <c:v>-1.63</c:v>
                </c:pt>
                <c:pt idx="16235">
                  <c:v>-1.61</c:v>
                </c:pt>
                <c:pt idx="16236">
                  <c:v>-1.6</c:v>
                </c:pt>
                <c:pt idx="16237">
                  <c:v>-1.6</c:v>
                </c:pt>
                <c:pt idx="16238">
                  <c:v>-1.58</c:v>
                </c:pt>
                <c:pt idx="16239">
                  <c:v>-1.59</c:v>
                </c:pt>
                <c:pt idx="16240">
                  <c:v>-1.6</c:v>
                </c:pt>
                <c:pt idx="16241">
                  <c:v>-1.64</c:v>
                </c:pt>
                <c:pt idx="16242">
                  <c:v>-1.66</c:v>
                </c:pt>
                <c:pt idx="16243">
                  <c:v>-1.69</c:v>
                </c:pt>
                <c:pt idx="16244">
                  <c:v>-1.72</c:v>
                </c:pt>
                <c:pt idx="16245">
                  <c:v>-1.76</c:v>
                </c:pt>
                <c:pt idx="16246">
                  <c:v>-1.77</c:v>
                </c:pt>
                <c:pt idx="16247">
                  <c:v>-1.76</c:v>
                </c:pt>
                <c:pt idx="16248">
                  <c:v>-1.73</c:v>
                </c:pt>
                <c:pt idx="16249">
                  <c:v>-1.75</c:v>
                </c:pt>
                <c:pt idx="16250">
                  <c:v>-1.77</c:v>
                </c:pt>
                <c:pt idx="16251">
                  <c:v>-1.79</c:v>
                </c:pt>
                <c:pt idx="16252">
                  <c:v>-1.79</c:v>
                </c:pt>
                <c:pt idx="16253">
                  <c:v>-1.8</c:v>
                </c:pt>
                <c:pt idx="16254">
                  <c:v>-1.82</c:v>
                </c:pt>
                <c:pt idx="16255">
                  <c:v>-1.86</c:v>
                </c:pt>
                <c:pt idx="16256">
                  <c:v>-1.89</c:v>
                </c:pt>
                <c:pt idx="16257">
                  <c:v>-1.96</c:v>
                </c:pt>
                <c:pt idx="16258">
                  <c:v>-2</c:v>
                </c:pt>
                <c:pt idx="16259">
                  <c:v>-2.0299999999999998</c:v>
                </c:pt>
                <c:pt idx="16260">
                  <c:v>-2.02</c:v>
                </c:pt>
                <c:pt idx="16261">
                  <c:v>-2.0099999999999998</c:v>
                </c:pt>
                <c:pt idx="16262">
                  <c:v>-1.99</c:v>
                </c:pt>
                <c:pt idx="16263">
                  <c:v>-2.0099999999999998</c:v>
                </c:pt>
                <c:pt idx="16264">
                  <c:v>-2.0499999999999998</c:v>
                </c:pt>
                <c:pt idx="16265">
                  <c:v>-2.1</c:v>
                </c:pt>
                <c:pt idx="16266">
                  <c:v>-2.13</c:v>
                </c:pt>
                <c:pt idx="16267">
                  <c:v>-2.1800000000000002</c:v>
                </c:pt>
                <c:pt idx="16268">
                  <c:v>-2.2000000000000002</c:v>
                </c:pt>
                <c:pt idx="16269">
                  <c:v>-2.21</c:v>
                </c:pt>
                <c:pt idx="16270">
                  <c:v>-2.2200000000000002</c:v>
                </c:pt>
                <c:pt idx="16271">
                  <c:v>-2.2400000000000002</c:v>
                </c:pt>
                <c:pt idx="16272">
                  <c:v>-2.2599999999999998</c:v>
                </c:pt>
                <c:pt idx="16273">
                  <c:v>-2.2599999999999998</c:v>
                </c:pt>
                <c:pt idx="16274">
                  <c:v>-2.31</c:v>
                </c:pt>
                <c:pt idx="16275">
                  <c:v>-2.29</c:v>
                </c:pt>
                <c:pt idx="16276">
                  <c:v>-2.31</c:v>
                </c:pt>
                <c:pt idx="16277">
                  <c:v>-2.31</c:v>
                </c:pt>
                <c:pt idx="16278">
                  <c:v>-2.2599999999999998</c:v>
                </c:pt>
                <c:pt idx="16279">
                  <c:v>-2.2599999999999998</c:v>
                </c:pt>
                <c:pt idx="16280">
                  <c:v>-2.2799999999999998</c:v>
                </c:pt>
                <c:pt idx="16281">
                  <c:v>-2.29</c:v>
                </c:pt>
                <c:pt idx="16282">
                  <c:v>-2.34</c:v>
                </c:pt>
                <c:pt idx="16283">
                  <c:v>-2.38</c:v>
                </c:pt>
                <c:pt idx="16284">
                  <c:v>-2.4</c:v>
                </c:pt>
                <c:pt idx="16285">
                  <c:v>-2.4300000000000002</c:v>
                </c:pt>
                <c:pt idx="16286">
                  <c:v>-2.48</c:v>
                </c:pt>
                <c:pt idx="16287">
                  <c:v>-2.5099999999999998</c:v>
                </c:pt>
                <c:pt idx="16288">
                  <c:v>-2.5299999999999998</c:v>
                </c:pt>
                <c:pt idx="16289">
                  <c:v>-2.5499999999999998</c:v>
                </c:pt>
                <c:pt idx="16290">
                  <c:v>-2.61</c:v>
                </c:pt>
                <c:pt idx="16291">
                  <c:v>-2.67</c:v>
                </c:pt>
                <c:pt idx="16292">
                  <c:v>-2.67</c:v>
                </c:pt>
                <c:pt idx="16293">
                  <c:v>-2.71</c:v>
                </c:pt>
                <c:pt idx="16294">
                  <c:v>-2.74</c:v>
                </c:pt>
                <c:pt idx="16295">
                  <c:v>-2.75</c:v>
                </c:pt>
                <c:pt idx="16296">
                  <c:v>-2.78</c:v>
                </c:pt>
                <c:pt idx="16297">
                  <c:v>-2.8</c:v>
                </c:pt>
                <c:pt idx="16298">
                  <c:v>-2.82</c:v>
                </c:pt>
                <c:pt idx="16299">
                  <c:v>-2.86</c:v>
                </c:pt>
                <c:pt idx="16300">
                  <c:v>-2.88</c:v>
                </c:pt>
                <c:pt idx="16301">
                  <c:v>-2.9</c:v>
                </c:pt>
                <c:pt idx="16302">
                  <c:v>-2.92</c:v>
                </c:pt>
                <c:pt idx="16303">
                  <c:v>-2.91</c:v>
                </c:pt>
                <c:pt idx="16304">
                  <c:v>-2.91</c:v>
                </c:pt>
                <c:pt idx="16305">
                  <c:v>-2.89</c:v>
                </c:pt>
                <c:pt idx="16306">
                  <c:v>-2.87</c:v>
                </c:pt>
                <c:pt idx="16307">
                  <c:v>-2.87</c:v>
                </c:pt>
                <c:pt idx="16308">
                  <c:v>-2.84</c:v>
                </c:pt>
                <c:pt idx="16309">
                  <c:v>-2.83</c:v>
                </c:pt>
                <c:pt idx="16310">
                  <c:v>-2.79</c:v>
                </c:pt>
                <c:pt idx="16311">
                  <c:v>-2.78</c:v>
                </c:pt>
                <c:pt idx="16312">
                  <c:v>-2.76</c:v>
                </c:pt>
                <c:pt idx="16313">
                  <c:v>-2.74</c:v>
                </c:pt>
                <c:pt idx="16314">
                  <c:v>-2.71</c:v>
                </c:pt>
                <c:pt idx="16315">
                  <c:v>-2.68</c:v>
                </c:pt>
                <c:pt idx="16316">
                  <c:v>-2.65</c:v>
                </c:pt>
                <c:pt idx="16317">
                  <c:v>-2.6</c:v>
                </c:pt>
                <c:pt idx="16318">
                  <c:v>-2.58</c:v>
                </c:pt>
                <c:pt idx="16319">
                  <c:v>-2.5499999999999998</c:v>
                </c:pt>
                <c:pt idx="16320">
                  <c:v>-2.54</c:v>
                </c:pt>
                <c:pt idx="16321">
                  <c:v>-2.5</c:v>
                </c:pt>
                <c:pt idx="16322">
                  <c:v>-2.4700000000000002</c:v>
                </c:pt>
                <c:pt idx="16323">
                  <c:v>-2.41</c:v>
                </c:pt>
                <c:pt idx="16324">
                  <c:v>-2.37</c:v>
                </c:pt>
                <c:pt idx="16325">
                  <c:v>-2.3199999999999998</c:v>
                </c:pt>
                <c:pt idx="16326">
                  <c:v>-2.27</c:v>
                </c:pt>
                <c:pt idx="16327">
                  <c:v>-2.21</c:v>
                </c:pt>
                <c:pt idx="16328">
                  <c:v>-2.19</c:v>
                </c:pt>
                <c:pt idx="16329">
                  <c:v>-2.17</c:v>
                </c:pt>
                <c:pt idx="16330">
                  <c:v>-2.15</c:v>
                </c:pt>
                <c:pt idx="16331">
                  <c:v>-2.12</c:v>
                </c:pt>
                <c:pt idx="16332">
                  <c:v>-2.12</c:v>
                </c:pt>
                <c:pt idx="16333">
                  <c:v>-2.13</c:v>
                </c:pt>
                <c:pt idx="16334">
                  <c:v>-2.11</c:v>
                </c:pt>
                <c:pt idx="16335">
                  <c:v>-2.11</c:v>
                </c:pt>
                <c:pt idx="16336">
                  <c:v>-2.11</c:v>
                </c:pt>
                <c:pt idx="16337">
                  <c:v>-2.15</c:v>
                </c:pt>
                <c:pt idx="16338">
                  <c:v>-2.17</c:v>
                </c:pt>
                <c:pt idx="16339">
                  <c:v>-2.1800000000000002</c:v>
                </c:pt>
                <c:pt idx="16340">
                  <c:v>-2.2000000000000002</c:v>
                </c:pt>
                <c:pt idx="16341">
                  <c:v>-2.19</c:v>
                </c:pt>
                <c:pt idx="16342">
                  <c:v>-2.17</c:v>
                </c:pt>
                <c:pt idx="16343">
                  <c:v>-2.1800000000000002</c:v>
                </c:pt>
                <c:pt idx="16344">
                  <c:v>-2.19</c:v>
                </c:pt>
                <c:pt idx="16345">
                  <c:v>-2.23</c:v>
                </c:pt>
                <c:pt idx="16346">
                  <c:v>-2.2400000000000002</c:v>
                </c:pt>
                <c:pt idx="16347">
                  <c:v>-2.23</c:v>
                </c:pt>
                <c:pt idx="16348">
                  <c:v>-2.25</c:v>
                </c:pt>
                <c:pt idx="16349">
                  <c:v>-2.2799999999999998</c:v>
                </c:pt>
                <c:pt idx="16350">
                  <c:v>-2.21</c:v>
                </c:pt>
                <c:pt idx="16351">
                  <c:v>-2.09</c:v>
                </c:pt>
                <c:pt idx="16352">
                  <c:v>-2.04</c:v>
                </c:pt>
                <c:pt idx="16353">
                  <c:v>-2.0299999999999998</c:v>
                </c:pt>
                <c:pt idx="16354">
                  <c:v>-2.04</c:v>
                </c:pt>
                <c:pt idx="16355">
                  <c:v>-2.0299999999999998</c:v>
                </c:pt>
                <c:pt idx="16356">
                  <c:v>-2.0499999999999998</c:v>
                </c:pt>
                <c:pt idx="16357">
                  <c:v>-2.0699999999999998</c:v>
                </c:pt>
                <c:pt idx="16358">
                  <c:v>-2.16</c:v>
                </c:pt>
                <c:pt idx="16359">
                  <c:v>-2.21</c:v>
                </c:pt>
                <c:pt idx="16360">
                  <c:v>-2.23</c:v>
                </c:pt>
                <c:pt idx="16361">
                  <c:v>-2.2599999999999998</c:v>
                </c:pt>
                <c:pt idx="16362">
                  <c:v>-2.25</c:v>
                </c:pt>
                <c:pt idx="16363">
                  <c:v>-2.21</c:v>
                </c:pt>
                <c:pt idx="16364">
                  <c:v>-2.19</c:v>
                </c:pt>
                <c:pt idx="16365">
                  <c:v>-2.16</c:v>
                </c:pt>
                <c:pt idx="16366">
                  <c:v>-2.15</c:v>
                </c:pt>
                <c:pt idx="16367">
                  <c:v>-2.14</c:v>
                </c:pt>
                <c:pt idx="16368">
                  <c:v>-2.1</c:v>
                </c:pt>
                <c:pt idx="16369">
                  <c:v>-2.12</c:v>
                </c:pt>
                <c:pt idx="16370">
                  <c:v>-2.12</c:v>
                </c:pt>
                <c:pt idx="16371">
                  <c:v>-2.12</c:v>
                </c:pt>
                <c:pt idx="16372">
                  <c:v>-2.16</c:v>
                </c:pt>
                <c:pt idx="16373">
                  <c:v>-2.19</c:v>
                </c:pt>
                <c:pt idx="16374">
                  <c:v>-2.2200000000000002</c:v>
                </c:pt>
                <c:pt idx="16375">
                  <c:v>-2.25</c:v>
                </c:pt>
                <c:pt idx="16376">
                  <c:v>-2.25</c:v>
                </c:pt>
                <c:pt idx="16377">
                  <c:v>-2.27</c:v>
                </c:pt>
                <c:pt idx="16378">
                  <c:v>-2.29</c:v>
                </c:pt>
                <c:pt idx="16379">
                  <c:v>-2.3199999999999998</c:v>
                </c:pt>
                <c:pt idx="16380">
                  <c:v>-2.2999999999999998</c:v>
                </c:pt>
                <c:pt idx="16381">
                  <c:v>-2.34</c:v>
                </c:pt>
                <c:pt idx="16382">
                  <c:v>-2.37</c:v>
                </c:pt>
                <c:pt idx="16383">
                  <c:v>-2.38</c:v>
                </c:pt>
                <c:pt idx="16384">
                  <c:v>-2.38</c:v>
                </c:pt>
                <c:pt idx="16385">
                  <c:v>-2.42</c:v>
                </c:pt>
                <c:pt idx="16386">
                  <c:v>-2.42</c:v>
                </c:pt>
                <c:pt idx="16387">
                  <c:v>-2.42</c:v>
                </c:pt>
                <c:pt idx="16388">
                  <c:v>-2.4300000000000002</c:v>
                </c:pt>
                <c:pt idx="16389">
                  <c:v>-2.4300000000000002</c:v>
                </c:pt>
                <c:pt idx="16390">
                  <c:v>-2.46</c:v>
                </c:pt>
                <c:pt idx="16391">
                  <c:v>-2.5</c:v>
                </c:pt>
                <c:pt idx="16392">
                  <c:v>-2.52</c:v>
                </c:pt>
                <c:pt idx="16393">
                  <c:v>-2.5499999999999998</c:v>
                </c:pt>
                <c:pt idx="16394">
                  <c:v>-2.5499999999999998</c:v>
                </c:pt>
                <c:pt idx="16395">
                  <c:v>-2.6</c:v>
                </c:pt>
                <c:pt idx="16396">
                  <c:v>-2.63</c:v>
                </c:pt>
                <c:pt idx="16397">
                  <c:v>-2.68</c:v>
                </c:pt>
                <c:pt idx="16398">
                  <c:v>-2.74</c:v>
                </c:pt>
                <c:pt idx="16399">
                  <c:v>-2.8</c:v>
                </c:pt>
                <c:pt idx="16400">
                  <c:v>-2.84</c:v>
                </c:pt>
                <c:pt idx="16401">
                  <c:v>-2.86</c:v>
                </c:pt>
                <c:pt idx="16402">
                  <c:v>-2.88</c:v>
                </c:pt>
                <c:pt idx="16403">
                  <c:v>-2.92</c:v>
                </c:pt>
                <c:pt idx="16404">
                  <c:v>-2.92</c:v>
                </c:pt>
                <c:pt idx="16405">
                  <c:v>-2.92</c:v>
                </c:pt>
                <c:pt idx="16406">
                  <c:v>-2.9</c:v>
                </c:pt>
                <c:pt idx="16407">
                  <c:v>-2.87</c:v>
                </c:pt>
                <c:pt idx="16408">
                  <c:v>-2.8</c:v>
                </c:pt>
                <c:pt idx="16409">
                  <c:v>-2.77</c:v>
                </c:pt>
                <c:pt idx="16410">
                  <c:v>-2.75</c:v>
                </c:pt>
                <c:pt idx="16411">
                  <c:v>-2.73</c:v>
                </c:pt>
                <c:pt idx="16412">
                  <c:v>-2.74</c:v>
                </c:pt>
                <c:pt idx="16413">
                  <c:v>-2.72</c:v>
                </c:pt>
                <c:pt idx="16414">
                  <c:v>-2.69</c:v>
                </c:pt>
                <c:pt idx="16415">
                  <c:v>-2.65</c:v>
                </c:pt>
                <c:pt idx="16416">
                  <c:v>-2.63</c:v>
                </c:pt>
                <c:pt idx="16417">
                  <c:v>-2.61</c:v>
                </c:pt>
                <c:pt idx="16418">
                  <c:v>-2.58</c:v>
                </c:pt>
                <c:pt idx="16419">
                  <c:v>-2.57</c:v>
                </c:pt>
                <c:pt idx="16420">
                  <c:v>-2.54</c:v>
                </c:pt>
                <c:pt idx="16421">
                  <c:v>-2.5</c:v>
                </c:pt>
                <c:pt idx="16422">
                  <c:v>-2.4500000000000002</c:v>
                </c:pt>
                <c:pt idx="16423">
                  <c:v>-2.4</c:v>
                </c:pt>
                <c:pt idx="16424">
                  <c:v>-2.35</c:v>
                </c:pt>
                <c:pt idx="16425">
                  <c:v>-2.34</c:v>
                </c:pt>
                <c:pt idx="16426">
                  <c:v>-2.29</c:v>
                </c:pt>
                <c:pt idx="16427">
                  <c:v>-2.25</c:v>
                </c:pt>
                <c:pt idx="16428">
                  <c:v>-2.19</c:v>
                </c:pt>
                <c:pt idx="16429">
                  <c:v>-2.13</c:v>
                </c:pt>
                <c:pt idx="16430">
                  <c:v>-2.1</c:v>
                </c:pt>
                <c:pt idx="16431">
                  <c:v>-2.0699999999999998</c:v>
                </c:pt>
                <c:pt idx="16432">
                  <c:v>-2.0499999999999998</c:v>
                </c:pt>
                <c:pt idx="16433">
                  <c:v>-2.0499999999999998</c:v>
                </c:pt>
                <c:pt idx="16434">
                  <c:v>-2.0299999999999998</c:v>
                </c:pt>
                <c:pt idx="16435">
                  <c:v>-2</c:v>
                </c:pt>
                <c:pt idx="16436">
                  <c:v>-1.95</c:v>
                </c:pt>
                <c:pt idx="16437">
                  <c:v>-1.91</c:v>
                </c:pt>
                <c:pt idx="16438">
                  <c:v>-1.86</c:v>
                </c:pt>
                <c:pt idx="16439">
                  <c:v>-1.81</c:v>
                </c:pt>
                <c:pt idx="16440">
                  <c:v>-1.78</c:v>
                </c:pt>
                <c:pt idx="16441">
                  <c:v>-1.73</c:v>
                </c:pt>
                <c:pt idx="16442">
                  <c:v>-1.72</c:v>
                </c:pt>
                <c:pt idx="16443">
                  <c:v>-1.68</c:v>
                </c:pt>
                <c:pt idx="16444">
                  <c:v>-1.64</c:v>
                </c:pt>
                <c:pt idx="16445">
                  <c:v>-1.62</c:v>
                </c:pt>
                <c:pt idx="16446">
                  <c:v>-1.65</c:v>
                </c:pt>
                <c:pt idx="16447">
                  <c:v>-1.67</c:v>
                </c:pt>
                <c:pt idx="16448">
                  <c:v>-1.7</c:v>
                </c:pt>
                <c:pt idx="16449">
                  <c:v>-1.7</c:v>
                </c:pt>
                <c:pt idx="16450">
                  <c:v>-1.72</c:v>
                </c:pt>
                <c:pt idx="16451">
                  <c:v>-1.7</c:v>
                </c:pt>
                <c:pt idx="16452">
                  <c:v>-1.74</c:v>
                </c:pt>
                <c:pt idx="16453">
                  <c:v>-1.76</c:v>
                </c:pt>
                <c:pt idx="16454">
                  <c:v>-1.78</c:v>
                </c:pt>
                <c:pt idx="16455">
                  <c:v>-1.8</c:v>
                </c:pt>
                <c:pt idx="16456">
                  <c:v>-1.78</c:v>
                </c:pt>
                <c:pt idx="16457">
                  <c:v>-1.8</c:v>
                </c:pt>
                <c:pt idx="16458">
                  <c:v>-1.8</c:v>
                </c:pt>
                <c:pt idx="16459">
                  <c:v>-1.84</c:v>
                </c:pt>
                <c:pt idx="16460">
                  <c:v>-1.88</c:v>
                </c:pt>
                <c:pt idx="16461">
                  <c:v>-1.9</c:v>
                </c:pt>
                <c:pt idx="16462">
                  <c:v>-1.92</c:v>
                </c:pt>
                <c:pt idx="16463">
                  <c:v>-1.95</c:v>
                </c:pt>
                <c:pt idx="16464">
                  <c:v>-2.0099999999999998</c:v>
                </c:pt>
                <c:pt idx="16465">
                  <c:v>-2.06</c:v>
                </c:pt>
                <c:pt idx="16466">
                  <c:v>-2.09</c:v>
                </c:pt>
                <c:pt idx="16467">
                  <c:v>-2.09</c:v>
                </c:pt>
                <c:pt idx="16468">
                  <c:v>-2.04</c:v>
                </c:pt>
                <c:pt idx="16469">
                  <c:v>-2</c:v>
                </c:pt>
                <c:pt idx="16470">
                  <c:v>-1.98</c:v>
                </c:pt>
                <c:pt idx="16471">
                  <c:v>-1.98</c:v>
                </c:pt>
                <c:pt idx="16472">
                  <c:v>-1.93</c:v>
                </c:pt>
                <c:pt idx="16473">
                  <c:v>-1.9</c:v>
                </c:pt>
                <c:pt idx="16474">
                  <c:v>-1.91</c:v>
                </c:pt>
                <c:pt idx="16475">
                  <c:v>-1.91</c:v>
                </c:pt>
                <c:pt idx="16476">
                  <c:v>-1.9</c:v>
                </c:pt>
                <c:pt idx="16477">
                  <c:v>-1.92</c:v>
                </c:pt>
                <c:pt idx="16478">
                  <c:v>-1.99</c:v>
                </c:pt>
                <c:pt idx="16479">
                  <c:v>-2.0099999999999998</c:v>
                </c:pt>
                <c:pt idx="16480">
                  <c:v>-2.09</c:v>
                </c:pt>
                <c:pt idx="16481">
                  <c:v>-2.1800000000000002</c:v>
                </c:pt>
                <c:pt idx="16482">
                  <c:v>-2.23</c:v>
                </c:pt>
                <c:pt idx="16483">
                  <c:v>-2.2799999999999998</c:v>
                </c:pt>
                <c:pt idx="16484">
                  <c:v>-2.3199999999999998</c:v>
                </c:pt>
                <c:pt idx="16485">
                  <c:v>-2.3199999999999998</c:v>
                </c:pt>
                <c:pt idx="16486">
                  <c:v>-2.2999999999999998</c:v>
                </c:pt>
                <c:pt idx="16487">
                  <c:v>-2.27</c:v>
                </c:pt>
                <c:pt idx="16488">
                  <c:v>-2.2799999999999998</c:v>
                </c:pt>
                <c:pt idx="16489">
                  <c:v>-2.2999999999999998</c:v>
                </c:pt>
                <c:pt idx="16490">
                  <c:v>-2.2999999999999998</c:v>
                </c:pt>
                <c:pt idx="16491">
                  <c:v>-2.29</c:v>
                </c:pt>
                <c:pt idx="16492">
                  <c:v>-2.2999999999999998</c:v>
                </c:pt>
                <c:pt idx="16493">
                  <c:v>-2.33</c:v>
                </c:pt>
                <c:pt idx="16494">
                  <c:v>-2.37</c:v>
                </c:pt>
                <c:pt idx="16495">
                  <c:v>-2.4</c:v>
                </c:pt>
                <c:pt idx="16496">
                  <c:v>-2.4500000000000002</c:v>
                </c:pt>
                <c:pt idx="16497">
                  <c:v>-2.5</c:v>
                </c:pt>
                <c:pt idx="16498">
                  <c:v>-2.5499999999999998</c:v>
                </c:pt>
                <c:pt idx="16499">
                  <c:v>-2.57</c:v>
                </c:pt>
                <c:pt idx="16500">
                  <c:v>-2.54</c:v>
                </c:pt>
                <c:pt idx="16501">
                  <c:v>-2.58</c:v>
                </c:pt>
                <c:pt idx="16502">
                  <c:v>-2.59</c:v>
                </c:pt>
                <c:pt idx="16503">
                  <c:v>-2.62</c:v>
                </c:pt>
                <c:pt idx="16504">
                  <c:v>-2.66</c:v>
                </c:pt>
                <c:pt idx="16505">
                  <c:v>-2.7</c:v>
                </c:pt>
                <c:pt idx="16506">
                  <c:v>-2.74</c:v>
                </c:pt>
                <c:pt idx="16507">
                  <c:v>-2.78</c:v>
                </c:pt>
                <c:pt idx="16508">
                  <c:v>-2.82</c:v>
                </c:pt>
                <c:pt idx="16509">
                  <c:v>-2.85</c:v>
                </c:pt>
                <c:pt idx="16510">
                  <c:v>-2.86</c:v>
                </c:pt>
                <c:pt idx="16511">
                  <c:v>-2.91</c:v>
                </c:pt>
                <c:pt idx="16512">
                  <c:v>-2.96</c:v>
                </c:pt>
                <c:pt idx="16513">
                  <c:v>-2.98</c:v>
                </c:pt>
                <c:pt idx="16514">
                  <c:v>-3.04</c:v>
                </c:pt>
                <c:pt idx="16515">
                  <c:v>-3.06</c:v>
                </c:pt>
                <c:pt idx="16516">
                  <c:v>-3.1</c:v>
                </c:pt>
                <c:pt idx="16517">
                  <c:v>-3.12</c:v>
                </c:pt>
                <c:pt idx="16518">
                  <c:v>-3.15</c:v>
                </c:pt>
                <c:pt idx="16519">
                  <c:v>-3.18</c:v>
                </c:pt>
                <c:pt idx="16520">
                  <c:v>-3.22</c:v>
                </c:pt>
                <c:pt idx="16521">
                  <c:v>-3.24</c:v>
                </c:pt>
                <c:pt idx="16522">
                  <c:v>-3.26</c:v>
                </c:pt>
                <c:pt idx="16523">
                  <c:v>-3.27</c:v>
                </c:pt>
                <c:pt idx="16524">
                  <c:v>-3.28</c:v>
                </c:pt>
                <c:pt idx="16525">
                  <c:v>-3.27</c:v>
                </c:pt>
                <c:pt idx="16526">
                  <c:v>-3.26</c:v>
                </c:pt>
                <c:pt idx="16527">
                  <c:v>-3.26</c:v>
                </c:pt>
                <c:pt idx="16528">
                  <c:v>-3.23</c:v>
                </c:pt>
                <c:pt idx="16529">
                  <c:v>-3.21</c:v>
                </c:pt>
                <c:pt idx="16530">
                  <c:v>-3.18</c:v>
                </c:pt>
                <c:pt idx="16531">
                  <c:v>-3.14</c:v>
                </c:pt>
                <c:pt idx="16532">
                  <c:v>-3.1</c:v>
                </c:pt>
                <c:pt idx="16533">
                  <c:v>-3.06</c:v>
                </c:pt>
                <c:pt idx="16534">
                  <c:v>-3.03</c:v>
                </c:pt>
                <c:pt idx="16535">
                  <c:v>-3.03</c:v>
                </c:pt>
                <c:pt idx="16536">
                  <c:v>-3.02</c:v>
                </c:pt>
                <c:pt idx="16537">
                  <c:v>-2.99</c:v>
                </c:pt>
                <c:pt idx="16538">
                  <c:v>-2.99</c:v>
                </c:pt>
                <c:pt idx="16539">
                  <c:v>-3</c:v>
                </c:pt>
                <c:pt idx="16540">
                  <c:v>-2.99</c:v>
                </c:pt>
                <c:pt idx="16541">
                  <c:v>-3</c:v>
                </c:pt>
                <c:pt idx="16542">
                  <c:v>-2.99</c:v>
                </c:pt>
                <c:pt idx="16543">
                  <c:v>-2.93</c:v>
                </c:pt>
                <c:pt idx="16544">
                  <c:v>-2.89</c:v>
                </c:pt>
                <c:pt idx="16545">
                  <c:v>-2.84</c:v>
                </c:pt>
                <c:pt idx="16546">
                  <c:v>-2.8</c:v>
                </c:pt>
                <c:pt idx="16547">
                  <c:v>-2.76</c:v>
                </c:pt>
                <c:pt idx="16548">
                  <c:v>-2.75</c:v>
                </c:pt>
                <c:pt idx="16549">
                  <c:v>-2.78</c:v>
                </c:pt>
                <c:pt idx="16550">
                  <c:v>-2.78</c:v>
                </c:pt>
                <c:pt idx="16551">
                  <c:v>-2.78</c:v>
                </c:pt>
                <c:pt idx="16552">
                  <c:v>-2.78</c:v>
                </c:pt>
                <c:pt idx="16553">
                  <c:v>-2.74</c:v>
                </c:pt>
                <c:pt idx="16554">
                  <c:v>-2.71</c:v>
                </c:pt>
                <c:pt idx="16555">
                  <c:v>-2.66</c:v>
                </c:pt>
                <c:pt idx="16556">
                  <c:v>-2.61</c:v>
                </c:pt>
                <c:pt idx="16557">
                  <c:v>-2.57</c:v>
                </c:pt>
                <c:pt idx="16558">
                  <c:v>-2.5099999999999998</c:v>
                </c:pt>
                <c:pt idx="16559">
                  <c:v>-2.48</c:v>
                </c:pt>
                <c:pt idx="16560">
                  <c:v>-2.46</c:v>
                </c:pt>
                <c:pt idx="16561">
                  <c:v>-2.42</c:v>
                </c:pt>
                <c:pt idx="16562">
                  <c:v>-2.39</c:v>
                </c:pt>
                <c:pt idx="16563">
                  <c:v>-2.37</c:v>
                </c:pt>
                <c:pt idx="16564">
                  <c:v>-2.36</c:v>
                </c:pt>
                <c:pt idx="16565">
                  <c:v>-2.3199999999999998</c:v>
                </c:pt>
                <c:pt idx="16566">
                  <c:v>-2.2999999999999998</c:v>
                </c:pt>
                <c:pt idx="16567">
                  <c:v>-2.25</c:v>
                </c:pt>
                <c:pt idx="16568">
                  <c:v>-2.21</c:v>
                </c:pt>
                <c:pt idx="16569">
                  <c:v>-2.17</c:v>
                </c:pt>
                <c:pt idx="16570">
                  <c:v>-2.12</c:v>
                </c:pt>
                <c:pt idx="16571">
                  <c:v>-2.06</c:v>
                </c:pt>
                <c:pt idx="16572">
                  <c:v>-2</c:v>
                </c:pt>
                <c:pt idx="16573">
                  <c:v>-1.95</c:v>
                </c:pt>
                <c:pt idx="16574">
                  <c:v>-1.9</c:v>
                </c:pt>
                <c:pt idx="16575">
                  <c:v>-1.85</c:v>
                </c:pt>
                <c:pt idx="16576">
                  <c:v>-1.78</c:v>
                </c:pt>
                <c:pt idx="16577">
                  <c:v>-1.7</c:v>
                </c:pt>
                <c:pt idx="16578">
                  <c:v>-1.66</c:v>
                </c:pt>
                <c:pt idx="16579">
                  <c:v>-1.63</c:v>
                </c:pt>
                <c:pt idx="16580">
                  <c:v>-1.6</c:v>
                </c:pt>
                <c:pt idx="16581">
                  <c:v>-1.56</c:v>
                </c:pt>
                <c:pt idx="16582">
                  <c:v>-1.57</c:v>
                </c:pt>
                <c:pt idx="16583">
                  <c:v>-1.57</c:v>
                </c:pt>
                <c:pt idx="16584">
                  <c:v>-1.56</c:v>
                </c:pt>
                <c:pt idx="16585">
                  <c:v>-1.58</c:v>
                </c:pt>
                <c:pt idx="16586">
                  <c:v>-1.59</c:v>
                </c:pt>
                <c:pt idx="16587">
                  <c:v>-1.59</c:v>
                </c:pt>
                <c:pt idx="16588">
                  <c:v>-1.6</c:v>
                </c:pt>
                <c:pt idx="16589">
                  <c:v>-1.61</c:v>
                </c:pt>
                <c:pt idx="16590">
                  <c:v>-1.65</c:v>
                </c:pt>
                <c:pt idx="16591">
                  <c:v>-1.69</c:v>
                </c:pt>
                <c:pt idx="16592">
                  <c:v>-1.74</c:v>
                </c:pt>
                <c:pt idx="16593">
                  <c:v>-1.77</c:v>
                </c:pt>
                <c:pt idx="16594">
                  <c:v>-1.8</c:v>
                </c:pt>
                <c:pt idx="16595">
                  <c:v>-1.83</c:v>
                </c:pt>
                <c:pt idx="16596">
                  <c:v>-1.85</c:v>
                </c:pt>
                <c:pt idx="16597">
                  <c:v>-1.86</c:v>
                </c:pt>
                <c:pt idx="16598">
                  <c:v>-1.86</c:v>
                </c:pt>
                <c:pt idx="16599">
                  <c:v>-1.87</c:v>
                </c:pt>
                <c:pt idx="16600">
                  <c:v>-1.83</c:v>
                </c:pt>
                <c:pt idx="16601">
                  <c:v>-1.83</c:v>
                </c:pt>
                <c:pt idx="16602">
                  <c:v>-1.83</c:v>
                </c:pt>
                <c:pt idx="16603">
                  <c:v>-1.84</c:v>
                </c:pt>
                <c:pt idx="16604">
                  <c:v>-1.86</c:v>
                </c:pt>
                <c:pt idx="16605">
                  <c:v>-1.86</c:v>
                </c:pt>
                <c:pt idx="16606">
                  <c:v>-1.87</c:v>
                </c:pt>
                <c:pt idx="16607">
                  <c:v>-1.86</c:v>
                </c:pt>
                <c:pt idx="16608">
                  <c:v>-1.85</c:v>
                </c:pt>
                <c:pt idx="16609">
                  <c:v>-1.86</c:v>
                </c:pt>
                <c:pt idx="16610">
                  <c:v>-1.85</c:v>
                </c:pt>
                <c:pt idx="16611">
                  <c:v>-1.85</c:v>
                </c:pt>
                <c:pt idx="16612">
                  <c:v>-1.83</c:v>
                </c:pt>
                <c:pt idx="16613">
                  <c:v>-1.8</c:v>
                </c:pt>
                <c:pt idx="16614">
                  <c:v>-1.76</c:v>
                </c:pt>
                <c:pt idx="16615">
                  <c:v>-1.75</c:v>
                </c:pt>
                <c:pt idx="16616">
                  <c:v>-1.74</c:v>
                </c:pt>
                <c:pt idx="16617">
                  <c:v>-1.75</c:v>
                </c:pt>
                <c:pt idx="16618">
                  <c:v>-1.76</c:v>
                </c:pt>
                <c:pt idx="16619">
                  <c:v>-1.76</c:v>
                </c:pt>
                <c:pt idx="16620">
                  <c:v>-1.79</c:v>
                </c:pt>
                <c:pt idx="16621">
                  <c:v>-1.82</c:v>
                </c:pt>
                <c:pt idx="16622">
                  <c:v>-1.83</c:v>
                </c:pt>
                <c:pt idx="16623">
                  <c:v>-1.85</c:v>
                </c:pt>
                <c:pt idx="16624">
                  <c:v>-1.89</c:v>
                </c:pt>
                <c:pt idx="16625">
                  <c:v>-1.93</c:v>
                </c:pt>
                <c:pt idx="16626">
                  <c:v>-1.97</c:v>
                </c:pt>
                <c:pt idx="16627">
                  <c:v>-1.98</c:v>
                </c:pt>
                <c:pt idx="16628">
                  <c:v>-1.99</c:v>
                </c:pt>
                <c:pt idx="16629">
                  <c:v>-1.98</c:v>
                </c:pt>
                <c:pt idx="16630">
                  <c:v>-2</c:v>
                </c:pt>
                <c:pt idx="16631">
                  <c:v>-2.0299999999999998</c:v>
                </c:pt>
                <c:pt idx="16632">
                  <c:v>-2.0499999999999998</c:v>
                </c:pt>
                <c:pt idx="16633">
                  <c:v>-2.0699999999999998</c:v>
                </c:pt>
                <c:pt idx="16634">
                  <c:v>-2.0299999999999998</c:v>
                </c:pt>
                <c:pt idx="16635">
                  <c:v>-2.0499999999999998</c:v>
                </c:pt>
                <c:pt idx="16636">
                  <c:v>-2.04</c:v>
                </c:pt>
                <c:pt idx="16637">
                  <c:v>-2.02</c:v>
                </c:pt>
                <c:pt idx="16638">
                  <c:v>-1.97</c:v>
                </c:pt>
                <c:pt idx="16639">
                  <c:v>-1.94</c:v>
                </c:pt>
                <c:pt idx="16640">
                  <c:v>-1.91</c:v>
                </c:pt>
                <c:pt idx="16641">
                  <c:v>-1.86</c:v>
                </c:pt>
                <c:pt idx="16642">
                  <c:v>-1.79</c:v>
                </c:pt>
                <c:pt idx="16643">
                  <c:v>-1.77</c:v>
                </c:pt>
                <c:pt idx="16644">
                  <c:v>-1.76</c:v>
                </c:pt>
                <c:pt idx="16645">
                  <c:v>-1.72</c:v>
                </c:pt>
                <c:pt idx="16646">
                  <c:v>-1.71</c:v>
                </c:pt>
                <c:pt idx="16647">
                  <c:v>-1.69</c:v>
                </c:pt>
                <c:pt idx="16648">
                  <c:v>-1.69</c:v>
                </c:pt>
                <c:pt idx="16649">
                  <c:v>-1.7</c:v>
                </c:pt>
                <c:pt idx="16650">
                  <c:v>-1.69</c:v>
                </c:pt>
                <c:pt idx="16651">
                  <c:v>-1.67</c:v>
                </c:pt>
                <c:pt idx="16652">
                  <c:v>-1.65</c:v>
                </c:pt>
                <c:pt idx="16653">
                  <c:v>-1.6</c:v>
                </c:pt>
                <c:pt idx="16654">
                  <c:v>-1.59</c:v>
                </c:pt>
                <c:pt idx="16655">
                  <c:v>-1.57</c:v>
                </c:pt>
                <c:pt idx="16656">
                  <c:v>-1.56</c:v>
                </c:pt>
                <c:pt idx="16657">
                  <c:v>-1.57</c:v>
                </c:pt>
                <c:pt idx="16658">
                  <c:v>-1.53</c:v>
                </c:pt>
                <c:pt idx="16659">
                  <c:v>-1.53</c:v>
                </c:pt>
                <c:pt idx="16660">
                  <c:v>-1.51</c:v>
                </c:pt>
                <c:pt idx="16661">
                  <c:v>-1.5</c:v>
                </c:pt>
                <c:pt idx="16662">
                  <c:v>-1.51</c:v>
                </c:pt>
                <c:pt idx="16663">
                  <c:v>-1.51</c:v>
                </c:pt>
                <c:pt idx="16664">
                  <c:v>-1.47</c:v>
                </c:pt>
                <c:pt idx="16665">
                  <c:v>-1.44</c:v>
                </c:pt>
                <c:pt idx="16666">
                  <c:v>-1.4</c:v>
                </c:pt>
                <c:pt idx="16667">
                  <c:v>-1.4</c:v>
                </c:pt>
                <c:pt idx="16668">
                  <c:v>-1.42</c:v>
                </c:pt>
                <c:pt idx="16669">
                  <c:v>-1.39</c:v>
                </c:pt>
                <c:pt idx="16670">
                  <c:v>-1.39</c:v>
                </c:pt>
                <c:pt idx="16671">
                  <c:v>-1.39</c:v>
                </c:pt>
                <c:pt idx="16672">
                  <c:v>-1.37</c:v>
                </c:pt>
                <c:pt idx="16673">
                  <c:v>-1.37</c:v>
                </c:pt>
                <c:pt idx="16674">
                  <c:v>-1.4</c:v>
                </c:pt>
                <c:pt idx="16675">
                  <c:v>-1.42</c:v>
                </c:pt>
                <c:pt idx="16676">
                  <c:v>-1.44</c:v>
                </c:pt>
                <c:pt idx="16677">
                  <c:v>-1.48</c:v>
                </c:pt>
                <c:pt idx="16678">
                  <c:v>-1.52</c:v>
                </c:pt>
                <c:pt idx="16679">
                  <c:v>-1.55</c:v>
                </c:pt>
                <c:pt idx="16680">
                  <c:v>-1.54</c:v>
                </c:pt>
                <c:pt idx="16681">
                  <c:v>-1.54</c:v>
                </c:pt>
                <c:pt idx="16682">
                  <c:v>-1.55</c:v>
                </c:pt>
                <c:pt idx="16683">
                  <c:v>-1.58</c:v>
                </c:pt>
                <c:pt idx="16684">
                  <c:v>-1.59</c:v>
                </c:pt>
                <c:pt idx="16685">
                  <c:v>-1.61</c:v>
                </c:pt>
                <c:pt idx="16686">
                  <c:v>-1.62</c:v>
                </c:pt>
                <c:pt idx="16687">
                  <c:v>-1.64</c:v>
                </c:pt>
                <c:pt idx="16688">
                  <c:v>-1.68</c:v>
                </c:pt>
                <c:pt idx="16689">
                  <c:v>-1.71</c:v>
                </c:pt>
                <c:pt idx="16690">
                  <c:v>-1.72</c:v>
                </c:pt>
                <c:pt idx="16691">
                  <c:v>-1.75</c:v>
                </c:pt>
                <c:pt idx="16692">
                  <c:v>-1.75</c:v>
                </c:pt>
                <c:pt idx="16693">
                  <c:v>-1.78</c:v>
                </c:pt>
                <c:pt idx="16694">
                  <c:v>-1.79</c:v>
                </c:pt>
                <c:pt idx="16695">
                  <c:v>-1.81</c:v>
                </c:pt>
                <c:pt idx="16696">
                  <c:v>-1.85</c:v>
                </c:pt>
                <c:pt idx="16697">
                  <c:v>-1.88</c:v>
                </c:pt>
                <c:pt idx="16698">
                  <c:v>-1.91</c:v>
                </c:pt>
                <c:pt idx="16699">
                  <c:v>-1.94</c:v>
                </c:pt>
                <c:pt idx="16700">
                  <c:v>-1.98</c:v>
                </c:pt>
                <c:pt idx="16701">
                  <c:v>-2.0099999999999998</c:v>
                </c:pt>
                <c:pt idx="16702">
                  <c:v>-2.06</c:v>
                </c:pt>
                <c:pt idx="16703">
                  <c:v>-2.08</c:v>
                </c:pt>
                <c:pt idx="16704">
                  <c:v>-2.09</c:v>
                </c:pt>
                <c:pt idx="16705">
                  <c:v>-2.14</c:v>
                </c:pt>
                <c:pt idx="16706">
                  <c:v>-2.17</c:v>
                </c:pt>
                <c:pt idx="16707">
                  <c:v>-2.2000000000000002</c:v>
                </c:pt>
                <c:pt idx="16708">
                  <c:v>-2.23</c:v>
                </c:pt>
                <c:pt idx="16709">
                  <c:v>-2.23</c:v>
                </c:pt>
                <c:pt idx="16710">
                  <c:v>-2.2400000000000002</c:v>
                </c:pt>
                <c:pt idx="16711">
                  <c:v>-2.2599999999999998</c:v>
                </c:pt>
                <c:pt idx="16712">
                  <c:v>-2.2599999999999998</c:v>
                </c:pt>
                <c:pt idx="16713">
                  <c:v>-2.23</c:v>
                </c:pt>
                <c:pt idx="16714">
                  <c:v>-2.2200000000000002</c:v>
                </c:pt>
                <c:pt idx="16715">
                  <c:v>-2.2000000000000002</c:v>
                </c:pt>
                <c:pt idx="16716">
                  <c:v>-2.17</c:v>
                </c:pt>
                <c:pt idx="16717">
                  <c:v>-2.08</c:v>
                </c:pt>
                <c:pt idx="16718">
                  <c:v>-2.04</c:v>
                </c:pt>
                <c:pt idx="16719">
                  <c:v>-2.02</c:v>
                </c:pt>
                <c:pt idx="16720">
                  <c:v>-1.99</c:v>
                </c:pt>
                <c:pt idx="16721">
                  <c:v>-1.97</c:v>
                </c:pt>
                <c:pt idx="16722">
                  <c:v>-1.94</c:v>
                </c:pt>
                <c:pt idx="16723">
                  <c:v>-1.93</c:v>
                </c:pt>
                <c:pt idx="16724">
                  <c:v>-1.94</c:v>
                </c:pt>
                <c:pt idx="16725">
                  <c:v>-1.94</c:v>
                </c:pt>
                <c:pt idx="16726">
                  <c:v>-1.89</c:v>
                </c:pt>
                <c:pt idx="16727">
                  <c:v>-1.89</c:v>
                </c:pt>
                <c:pt idx="16728">
                  <c:v>-1.86</c:v>
                </c:pt>
                <c:pt idx="16729">
                  <c:v>-1.85</c:v>
                </c:pt>
                <c:pt idx="16730">
                  <c:v>-1.84</c:v>
                </c:pt>
                <c:pt idx="16731">
                  <c:v>-1.88</c:v>
                </c:pt>
                <c:pt idx="16732">
                  <c:v>-1.89</c:v>
                </c:pt>
                <c:pt idx="16733">
                  <c:v>-1.9</c:v>
                </c:pt>
                <c:pt idx="16734">
                  <c:v>-1.88</c:v>
                </c:pt>
                <c:pt idx="16735">
                  <c:v>-1.85</c:v>
                </c:pt>
                <c:pt idx="16736">
                  <c:v>-1.84</c:v>
                </c:pt>
                <c:pt idx="16737">
                  <c:v>-1.81</c:v>
                </c:pt>
                <c:pt idx="16738">
                  <c:v>-1.78</c:v>
                </c:pt>
                <c:pt idx="16739">
                  <c:v>-1.73</c:v>
                </c:pt>
                <c:pt idx="16740">
                  <c:v>-1.68</c:v>
                </c:pt>
                <c:pt idx="16741">
                  <c:v>-1.61</c:v>
                </c:pt>
                <c:pt idx="16742">
                  <c:v>-1.55</c:v>
                </c:pt>
                <c:pt idx="16743">
                  <c:v>-1.5</c:v>
                </c:pt>
                <c:pt idx="16744">
                  <c:v>-1.48</c:v>
                </c:pt>
                <c:pt idx="16745">
                  <c:v>-1.5</c:v>
                </c:pt>
                <c:pt idx="16746">
                  <c:v>-1.52</c:v>
                </c:pt>
                <c:pt idx="16747">
                  <c:v>-1.56</c:v>
                </c:pt>
                <c:pt idx="16748">
                  <c:v>-1.59</c:v>
                </c:pt>
                <c:pt idx="16749">
                  <c:v>-1.62</c:v>
                </c:pt>
                <c:pt idx="16750">
                  <c:v>-1.67</c:v>
                </c:pt>
                <c:pt idx="16751">
                  <c:v>-1.7</c:v>
                </c:pt>
                <c:pt idx="16752">
                  <c:v>-1.75</c:v>
                </c:pt>
                <c:pt idx="16753">
                  <c:v>-1.74</c:v>
                </c:pt>
                <c:pt idx="16754">
                  <c:v>-1.78</c:v>
                </c:pt>
                <c:pt idx="16755">
                  <c:v>-1.78</c:v>
                </c:pt>
                <c:pt idx="16756">
                  <c:v>-1.75</c:v>
                </c:pt>
                <c:pt idx="16757">
                  <c:v>-1.78</c:v>
                </c:pt>
                <c:pt idx="16758">
                  <c:v>-1.79</c:v>
                </c:pt>
                <c:pt idx="16759">
                  <c:v>-1.78</c:v>
                </c:pt>
                <c:pt idx="16760">
                  <c:v>-1.78</c:v>
                </c:pt>
                <c:pt idx="16761">
                  <c:v>-1.78</c:v>
                </c:pt>
                <c:pt idx="16762">
                  <c:v>-1.8</c:v>
                </c:pt>
                <c:pt idx="16763">
                  <c:v>-1.79</c:v>
                </c:pt>
                <c:pt idx="16764">
                  <c:v>-1.76</c:v>
                </c:pt>
                <c:pt idx="16765">
                  <c:v>-1.76</c:v>
                </c:pt>
                <c:pt idx="16766">
                  <c:v>-1.78</c:v>
                </c:pt>
                <c:pt idx="16767">
                  <c:v>-1.77</c:v>
                </c:pt>
                <c:pt idx="16768">
                  <c:v>-1.77</c:v>
                </c:pt>
                <c:pt idx="16769">
                  <c:v>-1.79</c:v>
                </c:pt>
                <c:pt idx="16770">
                  <c:v>-1.79</c:v>
                </c:pt>
                <c:pt idx="16771">
                  <c:v>-1.79</c:v>
                </c:pt>
                <c:pt idx="16772">
                  <c:v>-1.8</c:v>
                </c:pt>
                <c:pt idx="16773">
                  <c:v>-1.8</c:v>
                </c:pt>
                <c:pt idx="16774">
                  <c:v>-1.81</c:v>
                </c:pt>
                <c:pt idx="16775">
                  <c:v>-1.8</c:v>
                </c:pt>
                <c:pt idx="16776">
                  <c:v>-1.82</c:v>
                </c:pt>
                <c:pt idx="16777">
                  <c:v>-1.85</c:v>
                </c:pt>
                <c:pt idx="16778">
                  <c:v>-1.87</c:v>
                </c:pt>
                <c:pt idx="16779">
                  <c:v>-1.86</c:v>
                </c:pt>
                <c:pt idx="16780">
                  <c:v>-1.86</c:v>
                </c:pt>
                <c:pt idx="16781">
                  <c:v>-1.87</c:v>
                </c:pt>
                <c:pt idx="16782">
                  <c:v>-1.88</c:v>
                </c:pt>
                <c:pt idx="16783">
                  <c:v>-1.87</c:v>
                </c:pt>
                <c:pt idx="16784">
                  <c:v>-1.88</c:v>
                </c:pt>
                <c:pt idx="16785">
                  <c:v>-1.9</c:v>
                </c:pt>
                <c:pt idx="16786">
                  <c:v>-1.88</c:v>
                </c:pt>
                <c:pt idx="16787">
                  <c:v>-1.91</c:v>
                </c:pt>
                <c:pt idx="16788">
                  <c:v>-1.9</c:v>
                </c:pt>
                <c:pt idx="16789">
                  <c:v>-1.91</c:v>
                </c:pt>
                <c:pt idx="16790">
                  <c:v>-1.93</c:v>
                </c:pt>
                <c:pt idx="16791">
                  <c:v>-1.94</c:v>
                </c:pt>
                <c:pt idx="16792">
                  <c:v>-1.94</c:v>
                </c:pt>
                <c:pt idx="16793">
                  <c:v>-1.95</c:v>
                </c:pt>
                <c:pt idx="16794">
                  <c:v>-1.96</c:v>
                </c:pt>
                <c:pt idx="16795">
                  <c:v>-1.98</c:v>
                </c:pt>
                <c:pt idx="16796">
                  <c:v>-2</c:v>
                </c:pt>
                <c:pt idx="16797">
                  <c:v>-2.0499999999999998</c:v>
                </c:pt>
                <c:pt idx="16798">
                  <c:v>-2.08</c:v>
                </c:pt>
                <c:pt idx="16799">
                  <c:v>-2.11</c:v>
                </c:pt>
                <c:pt idx="16800">
                  <c:v>-2.11</c:v>
                </c:pt>
                <c:pt idx="16801">
                  <c:v>-2.09</c:v>
                </c:pt>
                <c:pt idx="16802">
                  <c:v>-2.0699999999999998</c:v>
                </c:pt>
                <c:pt idx="16803">
                  <c:v>-2.08</c:v>
                </c:pt>
                <c:pt idx="16804">
                  <c:v>-2.0699999999999998</c:v>
                </c:pt>
                <c:pt idx="16805">
                  <c:v>-2.08</c:v>
                </c:pt>
                <c:pt idx="16806">
                  <c:v>-2.09</c:v>
                </c:pt>
                <c:pt idx="16807">
                  <c:v>-2.1</c:v>
                </c:pt>
                <c:pt idx="16808">
                  <c:v>-2.09</c:v>
                </c:pt>
                <c:pt idx="16809">
                  <c:v>-2.08</c:v>
                </c:pt>
                <c:pt idx="16810">
                  <c:v>-2.08</c:v>
                </c:pt>
                <c:pt idx="16811">
                  <c:v>-2.1</c:v>
                </c:pt>
                <c:pt idx="16812">
                  <c:v>-2.09</c:v>
                </c:pt>
                <c:pt idx="16813">
                  <c:v>-2.08</c:v>
                </c:pt>
                <c:pt idx="16814">
                  <c:v>-2.06</c:v>
                </c:pt>
                <c:pt idx="16815">
                  <c:v>-2.0499999999999998</c:v>
                </c:pt>
                <c:pt idx="16816">
                  <c:v>-2.04</c:v>
                </c:pt>
                <c:pt idx="16817">
                  <c:v>-2.0299999999999998</c:v>
                </c:pt>
                <c:pt idx="16818">
                  <c:v>-2.02</c:v>
                </c:pt>
                <c:pt idx="16819">
                  <c:v>-2.0099999999999998</c:v>
                </c:pt>
                <c:pt idx="16820">
                  <c:v>-2</c:v>
                </c:pt>
                <c:pt idx="16821">
                  <c:v>-1.96</c:v>
                </c:pt>
                <c:pt idx="16822">
                  <c:v>-1.95</c:v>
                </c:pt>
                <c:pt idx="16823">
                  <c:v>-1.91</c:v>
                </c:pt>
                <c:pt idx="16824">
                  <c:v>-1.88</c:v>
                </c:pt>
                <c:pt idx="16825">
                  <c:v>-1.87</c:v>
                </c:pt>
                <c:pt idx="16826">
                  <c:v>-1.87</c:v>
                </c:pt>
                <c:pt idx="16827">
                  <c:v>-1.84</c:v>
                </c:pt>
                <c:pt idx="16828">
                  <c:v>-1.83</c:v>
                </c:pt>
                <c:pt idx="16829">
                  <c:v>-1.83</c:v>
                </c:pt>
                <c:pt idx="16830">
                  <c:v>-1.83</c:v>
                </c:pt>
                <c:pt idx="16831">
                  <c:v>-1.83</c:v>
                </c:pt>
                <c:pt idx="16832">
                  <c:v>-1.83</c:v>
                </c:pt>
                <c:pt idx="16833">
                  <c:v>-1.8</c:v>
                </c:pt>
                <c:pt idx="16834">
                  <c:v>-1.8</c:v>
                </c:pt>
                <c:pt idx="16835">
                  <c:v>-1.77</c:v>
                </c:pt>
                <c:pt idx="16836">
                  <c:v>-1.77</c:v>
                </c:pt>
                <c:pt idx="16837">
                  <c:v>-1.76</c:v>
                </c:pt>
                <c:pt idx="16838">
                  <c:v>-1.76</c:v>
                </c:pt>
                <c:pt idx="16839">
                  <c:v>-1.77</c:v>
                </c:pt>
                <c:pt idx="16840">
                  <c:v>-1.78</c:v>
                </c:pt>
                <c:pt idx="16841">
                  <c:v>-1.77</c:v>
                </c:pt>
                <c:pt idx="16842">
                  <c:v>-1.76</c:v>
                </c:pt>
                <c:pt idx="16843">
                  <c:v>-1.75</c:v>
                </c:pt>
                <c:pt idx="16844">
                  <c:v>-1.75</c:v>
                </c:pt>
                <c:pt idx="16845">
                  <c:v>-1.77</c:v>
                </c:pt>
                <c:pt idx="16846">
                  <c:v>-1.77</c:v>
                </c:pt>
                <c:pt idx="16847">
                  <c:v>-1.78</c:v>
                </c:pt>
                <c:pt idx="16848">
                  <c:v>-1.76</c:v>
                </c:pt>
                <c:pt idx="16849">
                  <c:v>-1.77</c:v>
                </c:pt>
                <c:pt idx="16850">
                  <c:v>-1.77</c:v>
                </c:pt>
                <c:pt idx="16851">
                  <c:v>-1.76</c:v>
                </c:pt>
                <c:pt idx="16852">
                  <c:v>-1.8</c:v>
                </c:pt>
                <c:pt idx="16853">
                  <c:v>-1.85</c:v>
                </c:pt>
                <c:pt idx="16854">
                  <c:v>-1.89</c:v>
                </c:pt>
                <c:pt idx="16855">
                  <c:v>-1.94</c:v>
                </c:pt>
                <c:pt idx="16856">
                  <c:v>-1.99</c:v>
                </c:pt>
                <c:pt idx="16857">
                  <c:v>-2.02</c:v>
                </c:pt>
                <c:pt idx="16858">
                  <c:v>-2.06</c:v>
                </c:pt>
                <c:pt idx="16859">
                  <c:v>-2.08</c:v>
                </c:pt>
                <c:pt idx="16860">
                  <c:v>-2.1</c:v>
                </c:pt>
                <c:pt idx="16861">
                  <c:v>-2.1</c:v>
                </c:pt>
                <c:pt idx="16862">
                  <c:v>-2.09</c:v>
                </c:pt>
                <c:pt idx="16863">
                  <c:v>-2.09</c:v>
                </c:pt>
                <c:pt idx="16864">
                  <c:v>-2.1</c:v>
                </c:pt>
                <c:pt idx="16865">
                  <c:v>-2.09</c:v>
                </c:pt>
                <c:pt idx="16866">
                  <c:v>-2.08</c:v>
                </c:pt>
                <c:pt idx="16867">
                  <c:v>-2.0499999999999998</c:v>
                </c:pt>
                <c:pt idx="16868">
                  <c:v>-1.99</c:v>
                </c:pt>
                <c:pt idx="16869">
                  <c:v>-1.96</c:v>
                </c:pt>
                <c:pt idx="16870">
                  <c:v>-1.93</c:v>
                </c:pt>
                <c:pt idx="16871">
                  <c:v>-1.88</c:v>
                </c:pt>
                <c:pt idx="16872">
                  <c:v>-1.85</c:v>
                </c:pt>
                <c:pt idx="16873">
                  <c:v>-1.82</c:v>
                </c:pt>
                <c:pt idx="16874">
                  <c:v>-1.79</c:v>
                </c:pt>
                <c:pt idx="16875">
                  <c:v>-1.78</c:v>
                </c:pt>
                <c:pt idx="16876">
                  <c:v>-1.74</c:v>
                </c:pt>
                <c:pt idx="16877">
                  <c:v>-1.72</c:v>
                </c:pt>
                <c:pt idx="16878">
                  <c:v>-1.71</c:v>
                </c:pt>
                <c:pt idx="16879">
                  <c:v>-1.71</c:v>
                </c:pt>
                <c:pt idx="16880">
                  <c:v>-1.66</c:v>
                </c:pt>
                <c:pt idx="16881">
                  <c:v>-1.59</c:v>
                </c:pt>
                <c:pt idx="16882">
                  <c:v>-1.57</c:v>
                </c:pt>
                <c:pt idx="16883">
                  <c:v>-1.55</c:v>
                </c:pt>
                <c:pt idx="16884">
                  <c:v>-1.51</c:v>
                </c:pt>
                <c:pt idx="16885">
                  <c:v>-1.49</c:v>
                </c:pt>
                <c:pt idx="16886">
                  <c:v>-1.47</c:v>
                </c:pt>
                <c:pt idx="16887">
                  <c:v>-1.46</c:v>
                </c:pt>
                <c:pt idx="16888">
                  <c:v>-1.44</c:v>
                </c:pt>
                <c:pt idx="16889">
                  <c:v>-1.44</c:v>
                </c:pt>
                <c:pt idx="16890">
                  <c:v>-1.45</c:v>
                </c:pt>
                <c:pt idx="16891">
                  <c:v>-1.48</c:v>
                </c:pt>
                <c:pt idx="16892">
                  <c:v>-1.48</c:v>
                </c:pt>
                <c:pt idx="16893">
                  <c:v>-1.51</c:v>
                </c:pt>
                <c:pt idx="16894">
                  <c:v>-1.51</c:v>
                </c:pt>
                <c:pt idx="16895">
                  <c:v>-1.51</c:v>
                </c:pt>
                <c:pt idx="16896">
                  <c:v>-1.51</c:v>
                </c:pt>
                <c:pt idx="16897">
                  <c:v>-1.57</c:v>
                </c:pt>
                <c:pt idx="16898">
                  <c:v>-1.6</c:v>
                </c:pt>
                <c:pt idx="16899">
                  <c:v>-1.61</c:v>
                </c:pt>
                <c:pt idx="16900">
                  <c:v>-1.59</c:v>
                </c:pt>
                <c:pt idx="16901">
                  <c:v>-1.58</c:v>
                </c:pt>
                <c:pt idx="16902">
                  <c:v>-1.6</c:v>
                </c:pt>
                <c:pt idx="16903">
                  <c:v>-1.61</c:v>
                </c:pt>
                <c:pt idx="16904">
                  <c:v>-1.61</c:v>
                </c:pt>
                <c:pt idx="16905">
                  <c:v>-1.62</c:v>
                </c:pt>
                <c:pt idx="16906">
                  <c:v>-1.62</c:v>
                </c:pt>
                <c:pt idx="16907">
                  <c:v>-1.61</c:v>
                </c:pt>
                <c:pt idx="16908">
                  <c:v>-1.65</c:v>
                </c:pt>
                <c:pt idx="16909">
                  <c:v>-1.65</c:v>
                </c:pt>
                <c:pt idx="16910">
                  <c:v>-1.64</c:v>
                </c:pt>
                <c:pt idx="16911">
                  <c:v>-1.62</c:v>
                </c:pt>
                <c:pt idx="16912">
                  <c:v>-1.64</c:v>
                </c:pt>
                <c:pt idx="16913">
                  <c:v>-1.64</c:v>
                </c:pt>
                <c:pt idx="16914">
                  <c:v>-1.62</c:v>
                </c:pt>
                <c:pt idx="16915">
                  <c:v>-1.57</c:v>
                </c:pt>
                <c:pt idx="16916">
                  <c:v>-1.58</c:v>
                </c:pt>
                <c:pt idx="16917">
                  <c:v>-1.56</c:v>
                </c:pt>
                <c:pt idx="16918">
                  <c:v>-1.55</c:v>
                </c:pt>
                <c:pt idx="16919">
                  <c:v>-1.53</c:v>
                </c:pt>
                <c:pt idx="16920">
                  <c:v>-1.56</c:v>
                </c:pt>
                <c:pt idx="16921">
                  <c:v>-1.57</c:v>
                </c:pt>
                <c:pt idx="16922">
                  <c:v>-1.56</c:v>
                </c:pt>
                <c:pt idx="16923">
                  <c:v>-1.54</c:v>
                </c:pt>
                <c:pt idx="16924">
                  <c:v>-1.53</c:v>
                </c:pt>
                <c:pt idx="16925">
                  <c:v>-1.5</c:v>
                </c:pt>
                <c:pt idx="16926">
                  <c:v>-1.5</c:v>
                </c:pt>
                <c:pt idx="16927">
                  <c:v>-1.47</c:v>
                </c:pt>
                <c:pt idx="16928">
                  <c:v>-1.44</c:v>
                </c:pt>
                <c:pt idx="16929">
                  <c:v>-1.45</c:v>
                </c:pt>
                <c:pt idx="16930">
                  <c:v>-1.44</c:v>
                </c:pt>
                <c:pt idx="16931">
                  <c:v>-1.43</c:v>
                </c:pt>
                <c:pt idx="16932">
                  <c:v>-1.44</c:v>
                </c:pt>
                <c:pt idx="16933">
                  <c:v>-1.43</c:v>
                </c:pt>
                <c:pt idx="16934">
                  <c:v>-1.46</c:v>
                </c:pt>
                <c:pt idx="16935">
                  <c:v>-1.49</c:v>
                </c:pt>
                <c:pt idx="16936">
                  <c:v>-1.53</c:v>
                </c:pt>
                <c:pt idx="16937">
                  <c:v>-1.57</c:v>
                </c:pt>
                <c:pt idx="16938">
                  <c:v>-1.58</c:v>
                </c:pt>
                <c:pt idx="16939">
                  <c:v>-1.55</c:v>
                </c:pt>
                <c:pt idx="16940">
                  <c:v>-1.55</c:v>
                </c:pt>
                <c:pt idx="16941">
                  <c:v>-1.54</c:v>
                </c:pt>
                <c:pt idx="16942">
                  <c:v>-1.56</c:v>
                </c:pt>
                <c:pt idx="16943">
                  <c:v>-1.6</c:v>
                </c:pt>
                <c:pt idx="16944">
                  <c:v>-1.58</c:v>
                </c:pt>
                <c:pt idx="16945">
                  <c:v>-1.6</c:v>
                </c:pt>
                <c:pt idx="16946">
                  <c:v>-1.59</c:v>
                </c:pt>
                <c:pt idx="16947">
                  <c:v>-1.56</c:v>
                </c:pt>
                <c:pt idx="16948">
                  <c:v>-1.55</c:v>
                </c:pt>
                <c:pt idx="16949">
                  <c:v>-1.55</c:v>
                </c:pt>
                <c:pt idx="16950">
                  <c:v>-1.54</c:v>
                </c:pt>
                <c:pt idx="16951">
                  <c:v>-1.55</c:v>
                </c:pt>
                <c:pt idx="16952">
                  <c:v>-1.56</c:v>
                </c:pt>
                <c:pt idx="16953">
                  <c:v>-1.6</c:v>
                </c:pt>
                <c:pt idx="16954">
                  <c:v>-1.66</c:v>
                </c:pt>
                <c:pt idx="16955">
                  <c:v>-1.69</c:v>
                </c:pt>
                <c:pt idx="16956">
                  <c:v>-1.72</c:v>
                </c:pt>
                <c:pt idx="16957">
                  <c:v>-1.76</c:v>
                </c:pt>
                <c:pt idx="16958">
                  <c:v>-1.8</c:v>
                </c:pt>
                <c:pt idx="16959">
                  <c:v>-1.84</c:v>
                </c:pt>
                <c:pt idx="16960">
                  <c:v>-1.88</c:v>
                </c:pt>
                <c:pt idx="16961">
                  <c:v>-1.92</c:v>
                </c:pt>
                <c:pt idx="16962">
                  <c:v>-1.95</c:v>
                </c:pt>
                <c:pt idx="16963">
                  <c:v>-1.98</c:v>
                </c:pt>
                <c:pt idx="16964">
                  <c:v>-2.0099999999999998</c:v>
                </c:pt>
                <c:pt idx="16965">
                  <c:v>-2.04</c:v>
                </c:pt>
                <c:pt idx="16966">
                  <c:v>-2.09</c:v>
                </c:pt>
                <c:pt idx="16967">
                  <c:v>-2.13</c:v>
                </c:pt>
                <c:pt idx="16968">
                  <c:v>-2.15</c:v>
                </c:pt>
                <c:pt idx="16969">
                  <c:v>-2.15</c:v>
                </c:pt>
                <c:pt idx="16970">
                  <c:v>-2.19</c:v>
                </c:pt>
                <c:pt idx="16971">
                  <c:v>-2.2200000000000002</c:v>
                </c:pt>
                <c:pt idx="16972">
                  <c:v>-2.2400000000000002</c:v>
                </c:pt>
                <c:pt idx="16973">
                  <c:v>-2.2599999999999998</c:v>
                </c:pt>
                <c:pt idx="16974">
                  <c:v>-2.2599999999999998</c:v>
                </c:pt>
                <c:pt idx="16975">
                  <c:v>-2.29</c:v>
                </c:pt>
                <c:pt idx="16976">
                  <c:v>-2.2799999999999998</c:v>
                </c:pt>
                <c:pt idx="16977">
                  <c:v>-2.2999999999999998</c:v>
                </c:pt>
                <c:pt idx="16978">
                  <c:v>-2.33</c:v>
                </c:pt>
                <c:pt idx="16979">
                  <c:v>-2.35</c:v>
                </c:pt>
                <c:pt idx="16980">
                  <c:v>-2.39</c:v>
                </c:pt>
                <c:pt idx="16981">
                  <c:v>-2.4</c:v>
                </c:pt>
                <c:pt idx="16982">
                  <c:v>-2.4500000000000002</c:v>
                </c:pt>
                <c:pt idx="16983">
                  <c:v>-2.4700000000000002</c:v>
                </c:pt>
                <c:pt idx="16984">
                  <c:v>-2.46</c:v>
                </c:pt>
                <c:pt idx="16985">
                  <c:v>-2.4700000000000002</c:v>
                </c:pt>
                <c:pt idx="16986">
                  <c:v>-2.5</c:v>
                </c:pt>
                <c:pt idx="16987">
                  <c:v>-2.5</c:v>
                </c:pt>
                <c:pt idx="16988">
                  <c:v>-2.54</c:v>
                </c:pt>
                <c:pt idx="16989">
                  <c:v>-2.58</c:v>
                </c:pt>
                <c:pt idx="16990">
                  <c:v>-2.63</c:v>
                </c:pt>
                <c:pt idx="16991">
                  <c:v>-2.66</c:v>
                </c:pt>
                <c:pt idx="16992">
                  <c:v>-2.71</c:v>
                </c:pt>
                <c:pt idx="16993">
                  <c:v>-2.75</c:v>
                </c:pt>
                <c:pt idx="16994">
                  <c:v>-2.8</c:v>
                </c:pt>
                <c:pt idx="16995">
                  <c:v>-2.85</c:v>
                </c:pt>
                <c:pt idx="16996">
                  <c:v>-2.89</c:v>
                </c:pt>
                <c:pt idx="16997">
                  <c:v>-2.91</c:v>
                </c:pt>
                <c:pt idx="16998">
                  <c:v>-2.95</c:v>
                </c:pt>
                <c:pt idx="16999">
                  <c:v>-2.98</c:v>
                </c:pt>
                <c:pt idx="17000">
                  <c:v>-3</c:v>
                </c:pt>
                <c:pt idx="17001">
                  <c:v>-3.03</c:v>
                </c:pt>
                <c:pt idx="17002">
                  <c:v>-3.05</c:v>
                </c:pt>
                <c:pt idx="17003">
                  <c:v>-3.02</c:v>
                </c:pt>
                <c:pt idx="17004">
                  <c:v>-3.01</c:v>
                </c:pt>
                <c:pt idx="17005">
                  <c:v>-3.01</c:v>
                </c:pt>
                <c:pt idx="17006">
                  <c:v>-2.98</c:v>
                </c:pt>
                <c:pt idx="17007">
                  <c:v>-2.94</c:v>
                </c:pt>
                <c:pt idx="17008">
                  <c:v>-2.9</c:v>
                </c:pt>
                <c:pt idx="17009">
                  <c:v>-2.86</c:v>
                </c:pt>
                <c:pt idx="17010">
                  <c:v>-2.87</c:v>
                </c:pt>
                <c:pt idx="17011">
                  <c:v>-2.88</c:v>
                </c:pt>
                <c:pt idx="17012">
                  <c:v>-2.89</c:v>
                </c:pt>
                <c:pt idx="17013">
                  <c:v>-2.9</c:v>
                </c:pt>
                <c:pt idx="17014">
                  <c:v>-2.9</c:v>
                </c:pt>
                <c:pt idx="17015">
                  <c:v>-2.91</c:v>
                </c:pt>
                <c:pt idx="17016">
                  <c:v>-2.92</c:v>
                </c:pt>
                <c:pt idx="17017">
                  <c:v>-2.93</c:v>
                </c:pt>
                <c:pt idx="17018">
                  <c:v>-2.91</c:v>
                </c:pt>
                <c:pt idx="17019">
                  <c:v>-2.9</c:v>
                </c:pt>
                <c:pt idx="17020">
                  <c:v>-2.9</c:v>
                </c:pt>
                <c:pt idx="17021">
                  <c:v>-2.89</c:v>
                </c:pt>
                <c:pt idx="17022">
                  <c:v>-2.87</c:v>
                </c:pt>
                <c:pt idx="17023">
                  <c:v>-2.86</c:v>
                </c:pt>
                <c:pt idx="17024">
                  <c:v>-2.84</c:v>
                </c:pt>
                <c:pt idx="17025">
                  <c:v>-2.84</c:v>
                </c:pt>
                <c:pt idx="17026">
                  <c:v>-2.84</c:v>
                </c:pt>
                <c:pt idx="17027">
                  <c:v>-2.82</c:v>
                </c:pt>
                <c:pt idx="17028">
                  <c:v>-2.82</c:v>
                </c:pt>
                <c:pt idx="17029">
                  <c:v>-2.78</c:v>
                </c:pt>
                <c:pt idx="17030">
                  <c:v>-2.77</c:v>
                </c:pt>
                <c:pt idx="17031">
                  <c:v>-2.73</c:v>
                </c:pt>
                <c:pt idx="17032">
                  <c:v>-2.68</c:v>
                </c:pt>
                <c:pt idx="17033">
                  <c:v>-2.64</c:v>
                </c:pt>
                <c:pt idx="17034">
                  <c:v>-2.63</c:v>
                </c:pt>
                <c:pt idx="17035">
                  <c:v>-2.6</c:v>
                </c:pt>
                <c:pt idx="17036">
                  <c:v>-2.58</c:v>
                </c:pt>
                <c:pt idx="17037">
                  <c:v>-2.5499999999999998</c:v>
                </c:pt>
                <c:pt idx="17038">
                  <c:v>-2.5499999999999998</c:v>
                </c:pt>
                <c:pt idx="17039">
                  <c:v>-2.5099999999999998</c:v>
                </c:pt>
                <c:pt idx="17040">
                  <c:v>-2.52</c:v>
                </c:pt>
                <c:pt idx="17041">
                  <c:v>-2.52</c:v>
                </c:pt>
                <c:pt idx="17042">
                  <c:v>-2.52</c:v>
                </c:pt>
                <c:pt idx="17043">
                  <c:v>-2.54</c:v>
                </c:pt>
                <c:pt idx="17044">
                  <c:v>-2.52</c:v>
                </c:pt>
                <c:pt idx="17045">
                  <c:v>-2.5299999999999998</c:v>
                </c:pt>
                <c:pt idx="17046">
                  <c:v>-2.54</c:v>
                </c:pt>
                <c:pt idx="17047">
                  <c:v>-2.5299999999999998</c:v>
                </c:pt>
                <c:pt idx="17048">
                  <c:v>-2.54</c:v>
                </c:pt>
                <c:pt idx="17049">
                  <c:v>-2.5</c:v>
                </c:pt>
                <c:pt idx="17050">
                  <c:v>-2.4300000000000002</c:v>
                </c:pt>
                <c:pt idx="17051">
                  <c:v>-2.31</c:v>
                </c:pt>
                <c:pt idx="17052">
                  <c:v>-2.2000000000000002</c:v>
                </c:pt>
                <c:pt idx="17053">
                  <c:v>-2.11</c:v>
                </c:pt>
                <c:pt idx="17054">
                  <c:v>-2.0699999999999998</c:v>
                </c:pt>
                <c:pt idx="17055">
                  <c:v>-2.04</c:v>
                </c:pt>
                <c:pt idx="17056">
                  <c:v>-2.04</c:v>
                </c:pt>
                <c:pt idx="17057">
                  <c:v>-2.0299999999999998</c:v>
                </c:pt>
                <c:pt idx="17058">
                  <c:v>-2.06</c:v>
                </c:pt>
                <c:pt idx="17059">
                  <c:v>-2.0699999999999998</c:v>
                </c:pt>
                <c:pt idx="17060">
                  <c:v>-2.0699999999999998</c:v>
                </c:pt>
                <c:pt idx="17061">
                  <c:v>-2.0299999999999998</c:v>
                </c:pt>
                <c:pt idx="17062">
                  <c:v>-2.0099999999999998</c:v>
                </c:pt>
                <c:pt idx="17063">
                  <c:v>-1.96</c:v>
                </c:pt>
                <c:pt idx="17064">
                  <c:v>-1.9</c:v>
                </c:pt>
                <c:pt idx="17065">
                  <c:v>-1.85</c:v>
                </c:pt>
                <c:pt idx="17066">
                  <c:v>-1.83</c:v>
                </c:pt>
                <c:pt idx="17067">
                  <c:v>-1.79</c:v>
                </c:pt>
                <c:pt idx="17068">
                  <c:v>-1.78</c:v>
                </c:pt>
                <c:pt idx="17069">
                  <c:v>-1.75</c:v>
                </c:pt>
                <c:pt idx="17070">
                  <c:v>-1.74</c:v>
                </c:pt>
                <c:pt idx="17071">
                  <c:v>-1.73</c:v>
                </c:pt>
                <c:pt idx="17072">
                  <c:v>-1.74</c:v>
                </c:pt>
                <c:pt idx="17073">
                  <c:v>-1.78</c:v>
                </c:pt>
                <c:pt idx="17074">
                  <c:v>-1.78</c:v>
                </c:pt>
                <c:pt idx="17075">
                  <c:v>-1.75</c:v>
                </c:pt>
                <c:pt idx="17076">
                  <c:v>-1.77</c:v>
                </c:pt>
                <c:pt idx="17077">
                  <c:v>-1.76</c:v>
                </c:pt>
                <c:pt idx="17078">
                  <c:v>-1.74</c:v>
                </c:pt>
                <c:pt idx="17079">
                  <c:v>-1.77</c:v>
                </c:pt>
                <c:pt idx="17080">
                  <c:v>-1.8</c:v>
                </c:pt>
                <c:pt idx="17081">
                  <c:v>-1.82</c:v>
                </c:pt>
                <c:pt idx="17082">
                  <c:v>-1.87</c:v>
                </c:pt>
                <c:pt idx="17083">
                  <c:v>-1.89</c:v>
                </c:pt>
                <c:pt idx="17084">
                  <c:v>-1.9</c:v>
                </c:pt>
                <c:pt idx="17085">
                  <c:v>-1.91</c:v>
                </c:pt>
                <c:pt idx="17086">
                  <c:v>-1.94</c:v>
                </c:pt>
                <c:pt idx="17087">
                  <c:v>-1.95</c:v>
                </c:pt>
                <c:pt idx="17088">
                  <c:v>-1.98</c:v>
                </c:pt>
                <c:pt idx="17089">
                  <c:v>-2</c:v>
                </c:pt>
                <c:pt idx="17090">
                  <c:v>-1.98</c:v>
                </c:pt>
                <c:pt idx="17091">
                  <c:v>-2.0099999999999998</c:v>
                </c:pt>
                <c:pt idx="17092">
                  <c:v>-2.0099999999999998</c:v>
                </c:pt>
                <c:pt idx="17093">
                  <c:v>-2.02</c:v>
                </c:pt>
                <c:pt idx="17094">
                  <c:v>-2</c:v>
                </c:pt>
                <c:pt idx="17095">
                  <c:v>-2</c:v>
                </c:pt>
                <c:pt idx="17096">
                  <c:v>-1.99</c:v>
                </c:pt>
                <c:pt idx="17097">
                  <c:v>-1.99</c:v>
                </c:pt>
                <c:pt idx="17098">
                  <c:v>-1.96</c:v>
                </c:pt>
                <c:pt idx="17099">
                  <c:v>-1.93</c:v>
                </c:pt>
                <c:pt idx="17100">
                  <c:v>-1.92</c:v>
                </c:pt>
                <c:pt idx="17101">
                  <c:v>-1.91</c:v>
                </c:pt>
                <c:pt idx="17102">
                  <c:v>-1.89</c:v>
                </c:pt>
                <c:pt idx="17103">
                  <c:v>-1.9</c:v>
                </c:pt>
                <c:pt idx="17104">
                  <c:v>-1.9</c:v>
                </c:pt>
                <c:pt idx="17105">
                  <c:v>-1.88</c:v>
                </c:pt>
                <c:pt idx="17106">
                  <c:v>-1.86</c:v>
                </c:pt>
                <c:pt idx="17107">
                  <c:v>-1.84</c:v>
                </c:pt>
                <c:pt idx="17108">
                  <c:v>-1.84</c:v>
                </c:pt>
                <c:pt idx="17109">
                  <c:v>-1.85</c:v>
                </c:pt>
                <c:pt idx="17110">
                  <c:v>-1.89</c:v>
                </c:pt>
                <c:pt idx="17111">
                  <c:v>-1.86</c:v>
                </c:pt>
                <c:pt idx="17112">
                  <c:v>-1.87</c:v>
                </c:pt>
                <c:pt idx="17113">
                  <c:v>-1.87</c:v>
                </c:pt>
                <c:pt idx="17114">
                  <c:v>-1.91</c:v>
                </c:pt>
                <c:pt idx="17115">
                  <c:v>-1.91</c:v>
                </c:pt>
                <c:pt idx="17116">
                  <c:v>-1.88</c:v>
                </c:pt>
                <c:pt idx="17117">
                  <c:v>-1.88</c:v>
                </c:pt>
                <c:pt idx="17118">
                  <c:v>-1.87</c:v>
                </c:pt>
                <c:pt idx="17119">
                  <c:v>-1.85</c:v>
                </c:pt>
                <c:pt idx="17120">
                  <c:v>-1.84</c:v>
                </c:pt>
                <c:pt idx="17121">
                  <c:v>-1.87</c:v>
                </c:pt>
                <c:pt idx="17122">
                  <c:v>-1.89</c:v>
                </c:pt>
                <c:pt idx="17123">
                  <c:v>-1.89</c:v>
                </c:pt>
                <c:pt idx="17124">
                  <c:v>-1.82</c:v>
                </c:pt>
                <c:pt idx="17125">
                  <c:v>-1.77</c:v>
                </c:pt>
                <c:pt idx="17126">
                  <c:v>-1.73</c:v>
                </c:pt>
                <c:pt idx="17127">
                  <c:v>-1.71</c:v>
                </c:pt>
                <c:pt idx="17128">
                  <c:v>-1.69</c:v>
                </c:pt>
                <c:pt idx="17129">
                  <c:v>-1.66</c:v>
                </c:pt>
                <c:pt idx="17130">
                  <c:v>-1.64</c:v>
                </c:pt>
                <c:pt idx="17131">
                  <c:v>-1.62</c:v>
                </c:pt>
                <c:pt idx="17132">
                  <c:v>-1.6</c:v>
                </c:pt>
                <c:pt idx="17133">
                  <c:v>-1.59</c:v>
                </c:pt>
                <c:pt idx="17134">
                  <c:v>-1.58</c:v>
                </c:pt>
                <c:pt idx="17135">
                  <c:v>-1.56</c:v>
                </c:pt>
                <c:pt idx="17136">
                  <c:v>-1.54</c:v>
                </c:pt>
                <c:pt idx="17137">
                  <c:v>-1.51</c:v>
                </c:pt>
                <c:pt idx="17138">
                  <c:v>-1.46</c:v>
                </c:pt>
                <c:pt idx="17139">
                  <c:v>-1.4</c:v>
                </c:pt>
                <c:pt idx="17140">
                  <c:v>-1.4</c:v>
                </c:pt>
                <c:pt idx="17141">
                  <c:v>-1.39</c:v>
                </c:pt>
                <c:pt idx="17142">
                  <c:v>-1.4</c:v>
                </c:pt>
                <c:pt idx="17143">
                  <c:v>-1.33</c:v>
                </c:pt>
                <c:pt idx="17144">
                  <c:v>-1.38</c:v>
                </c:pt>
                <c:pt idx="17145">
                  <c:v>-1.34</c:v>
                </c:pt>
                <c:pt idx="17146">
                  <c:v>-1.38</c:v>
                </c:pt>
                <c:pt idx="17147">
                  <c:v>-1.43</c:v>
                </c:pt>
                <c:pt idx="17148">
                  <c:v>-1.47</c:v>
                </c:pt>
                <c:pt idx="17149">
                  <c:v>-1.49</c:v>
                </c:pt>
                <c:pt idx="17150">
                  <c:v>-1.51</c:v>
                </c:pt>
                <c:pt idx="17151">
                  <c:v>-1.5</c:v>
                </c:pt>
                <c:pt idx="17152">
                  <c:v>-1.48</c:v>
                </c:pt>
                <c:pt idx="17153">
                  <c:v>-1.48</c:v>
                </c:pt>
                <c:pt idx="17154">
                  <c:v>-1.5</c:v>
                </c:pt>
                <c:pt idx="17155">
                  <c:v>-1.5</c:v>
                </c:pt>
                <c:pt idx="17156">
                  <c:v>-1.49</c:v>
                </c:pt>
                <c:pt idx="17157">
                  <c:v>-1.51</c:v>
                </c:pt>
                <c:pt idx="17158">
                  <c:v>-1.54</c:v>
                </c:pt>
                <c:pt idx="17159">
                  <c:v>-1.51</c:v>
                </c:pt>
                <c:pt idx="17160">
                  <c:v>-1.49</c:v>
                </c:pt>
                <c:pt idx="17161">
                  <c:v>-1.54</c:v>
                </c:pt>
                <c:pt idx="17162">
                  <c:v>-1.51</c:v>
                </c:pt>
                <c:pt idx="17163">
                  <c:v>-1.52</c:v>
                </c:pt>
                <c:pt idx="17164">
                  <c:v>-1.5</c:v>
                </c:pt>
                <c:pt idx="17165">
                  <c:v>-1.51</c:v>
                </c:pt>
                <c:pt idx="17166">
                  <c:v>-1.51</c:v>
                </c:pt>
                <c:pt idx="17167">
                  <c:v>-1.55</c:v>
                </c:pt>
                <c:pt idx="17168">
                  <c:v>-1.5</c:v>
                </c:pt>
                <c:pt idx="17169">
                  <c:v>-1.48</c:v>
                </c:pt>
                <c:pt idx="17170">
                  <c:v>-1.48</c:v>
                </c:pt>
                <c:pt idx="17171">
                  <c:v>-1.46</c:v>
                </c:pt>
                <c:pt idx="17172">
                  <c:v>-1.44</c:v>
                </c:pt>
                <c:pt idx="17173">
                  <c:v>-1.43</c:v>
                </c:pt>
                <c:pt idx="17174">
                  <c:v>-1.4</c:v>
                </c:pt>
                <c:pt idx="17175">
                  <c:v>-1.43</c:v>
                </c:pt>
                <c:pt idx="17176">
                  <c:v>-1.35</c:v>
                </c:pt>
                <c:pt idx="17177">
                  <c:v>-1.36</c:v>
                </c:pt>
                <c:pt idx="17178">
                  <c:v>-1.35</c:v>
                </c:pt>
                <c:pt idx="17179">
                  <c:v>-1.35</c:v>
                </c:pt>
                <c:pt idx="17180">
                  <c:v>-1.36</c:v>
                </c:pt>
                <c:pt idx="17181">
                  <c:v>-1.36</c:v>
                </c:pt>
                <c:pt idx="17182">
                  <c:v>-1.32</c:v>
                </c:pt>
                <c:pt idx="17183">
                  <c:v>-1.36</c:v>
                </c:pt>
                <c:pt idx="17184">
                  <c:v>-1.41</c:v>
                </c:pt>
                <c:pt idx="17185">
                  <c:v>-1.41</c:v>
                </c:pt>
                <c:pt idx="17186">
                  <c:v>-1.43</c:v>
                </c:pt>
                <c:pt idx="17187">
                  <c:v>-1.42</c:v>
                </c:pt>
                <c:pt idx="17188">
                  <c:v>-1.4</c:v>
                </c:pt>
                <c:pt idx="17189">
                  <c:v>-1.43</c:v>
                </c:pt>
                <c:pt idx="17190">
                  <c:v>-1.46</c:v>
                </c:pt>
                <c:pt idx="17191">
                  <c:v>-1.49</c:v>
                </c:pt>
                <c:pt idx="17192">
                  <c:v>-1.52</c:v>
                </c:pt>
                <c:pt idx="17193">
                  <c:v>-1.55</c:v>
                </c:pt>
                <c:pt idx="17194">
                  <c:v>-1.57</c:v>
                </c:pt>
                <c:pt idx="17195">
                  <c:v>-1.61</c:v>
                </c:pt>
                <c:pt idx="17196">
                  <c:v>-1.63</c:v>
                </c:pt>
                <c:pt idx="17197">
                  <c:v>-1.66</c:v>
                </c:pt>
                <c:pt idx="17198">
                  <c:v>-1.69</c:v>
                </c:pt>
                <c:pt idx="17199">
                  <c:v>-1.7</c:v>
                </c:pt>
                <c:pt idx="17200">
                  <c:v>-1.72</c:v>
                </c:pt>
                <c:pt idx="17201">
                  <c:v>-1.75</c:v>
                </c:pt>
                <c:pt idx="17202">
                  <c:v>-1.71</c:v>
                </c:pt>
                <c:pt idx="17203">
                  <c:v>-1.77</c:v>
                </c:pt>
                <c:pt idx="17204">
                  <c:v>-1.77</c:v>
                </c:pt>
                <c:pt idx="17205">
                  <c:v>-1.8</c:v>
                </c:pt>
                <c:pt idx="17206">
                  <c:v>-1.84</c:v>
                </c:pt>
                <c:pt idx="17207">
                  <c:v>-1.83</c:v>
                </c:pt>
                <c:pt idx="17208">
                  <c:v>-1.86</c:v>
                </c:pt>
                <c:pt idx="17209">
                  <c:v>-1.86</c:v>
                </c:pt>
                <c:pt idx="17210">
                  <c:v>-1.85</c:v>
                </c:pt>
                <c:pt idx="17211">
                  <c:v>-1.85</c:v>
                </c:pt>
                <c:pt idx="17212">
                  <c:v>-1.84</c:v>
                </c:pt>
                <c:pt idx="17213">
                  <c:v>-1.9</c:v>
                </c:pt>
                <c:pt idx="17214">
                  <c:v>-1.89</c:v>
                </c:pt>
                <c:pt idx="17215">
                  <c:v>-1.91</c:v>
                </c:pt>
                <c:pt idx="17216">
                  <c:v>-1.91</c:v>
                </c:pt>
                <c:pt idx="17217">
                  <c:v>-1.91</c:v>
                </c:pt>
                <c:pt idx="17218">
                  <c:v>-1.93</c:v>
                </c:pt>
                <c:pt idx="17219">
                  <c:v>-1.94</c:v>
                </c:pt>
                <c:pt idx="17220">
                  <c:v>-1.91</c:v>
                </c:pt>
                <c:pt idx="17221">
                  <c:v>-1.91</c:v>
                </c:pt>
                <c:pt idx="17222">
                  <c:v>-1.92</c:v>
                </c:pt>
                <c:pt idx="17223">
                  <c:v>-1.91</c:v>
                </c:pt>
                <c:pt idx="17224">
                  <c:v>-1.87</c:v>
                </c:pt>
                <c:pt idx="17225">
                  <c:v>-1.85</c:v>
                </c:pt>
                <c:pt idx="17226">
                  <c:v>-1.83</c:v>
                </c:pt>
                <c:pt idx="17227">
                  <c:v>-1.8</c:v>
                </c:pt>
                <c:pt idx="17228">
                  <c:v>-1.77</c:v>
                </c:pt>
                <c:pt idx="17229">
                  <c:v>-1.76</c:v>
                </c:pt>
                <c:pt idx="17230">
                  <c:v>-1.72</c:v>
                </c:pt>
                <c:pt idx="17231">
                  <c:v>-1.71</c:v>
                </c:pt>
                <c:pt idx="17232">
                  <c:v>-1.76</c:v>
                </c:pt>
                <c:pt idx="17233">
                  <c:v>-1.78</c:v>
                </c:pt>
                <c:pt idx="17234">
                  <c:v>-1.83</c:v>
                </c:pt>
                <c:pt idx="17235">
                  <c:v>-1.84</c:v>
                </c:pt>
                <c:pt idx="17236">
                  <c:v>-1.86</c:v>
                </c:pt>
                <c:pt idx="17237">
                  <c:v>-1.88</c:v>
                </c:pt>
                <c:pt idx="17238">
                  <c:v>-1.89</c:v>
                </c:pt>
                <c:pt idx="17239">
                  <c:v>-1.88</c:v>
                </c:pt>
                <c:pt idx="17240">
                  <c:v>-1.88</c:v>
                </c:pt>
                <c:pt idx="17241">
                  <c:v>-1.89</c:v>
                </c:pt>
                <c:pt idx="17242">
                  <c:v>-1.9</c:v>
                </c:pt>
                <c:pt idx="17243">
                  <c:v>-1.89</c:v>
                </c:pt>
                <c:pt idx="17244">
                  <c:v>-1.94</c:v>
                </c:pt>
                <c:pt idx="17245">
                  <c:v>-1.95</c:v>
                </c:pt>
                <c:pt idx="17246">
                  <c:v>-1.98</c:v>
                </c:pt>
                <c:pt idx="17247">
                  <c:v>-1.98</c:v>
                </c:pt>
                <c:pt idx="17248">
                  <c:v>-2.0099999999999998</c:v>
                </c:pt>
                <c:pt idx="17249">
                  <c:v>-2</c:v>
                </c:pt>
                <c:pt idx="17250">
                  <c:v>-2.02</c:v>
                </c:pt>
                <c:pt idx="17251">
                  <c:v>-2.0699999999999998</c:v>
                </c:pt>
                <c:pt idx="17252">
                  <c:v>-2.06</c:v>
                </c:pt>
                <c:pt idx="17253">
                  <c:v>-2.06</c:v>
                </c:pt>
                <c:pt idx="17254">
                  <c:v>-2.0699999999999998</c:v>
                </c:pt>
                <c:pt idx="17255">
                  <c:v>-2.1</c:v>
                </c:pt>
                <c:pt idx="17256">
                  <c:v>-2.1</c:v>
                </c:pt>
                <c:pt idx="17257">
                  <c:v>-2.14</c:v>
                </c:pt>
                <c:pt idx="17258">
                  <c:v>-2.14</c:v>
                </c:pt>
                <c:pt idx="17259">
                  <c:v>-2.14</c:v>
                </c:pt>
                <c:pt idx="17260">
                  <c:v>-2.14</c:v>
                </c:pt>
                <c:pt idx="17261">
                  <c:v>-2.1800000000000002</c:v>
                </c:pt>
                <c:pt idx="17262">
                  <c:v>-2.1800000000000002</c:v>
                </c:pt>
                <c:pt idx="17263">
                  <c:v>-2.17</c:v>
                </c:pt>
                <c:pt idx="17264">
                  <c:v>-2.19</c:v>
                </c:pt>
                <c:pt idx="17265">
                  <c:v>-2.21</c:v>
                </c:pt>
                <c:pt idx="17266">
                  <c:v>-2.25</c:v>
                </c:pt>
                <c:pt idx="17267">
                  <c:v>-2.2400000000000002</c:v>
                </c:pt>
                <c:pt idx="17268">
                  <c:v>-2.2400000000000002</c:v>
                </c:pt>
                <c:pt idx="17269">
                  <c:v>-2.25</c:v>
                </c:pt>
                <c:pt idx="17270">
                  <c:v>-2.27</c:v>
                </c:pt>
                <c:pt idx="17271">
                  <c:v>-2.29</c:v>
                </c:pt>
                <c:pt idx="17272">
                  <c:v>-2.3199999999999998</c:v>
                </c:pt>
                <c:pt idx="17273">
                  <c:v>-2.2999999999999998</c:v>
                </c:pt>
                <c:pt idx="17274">
                  <c:v>-2.29</c:v>
                </c:pt>
                <c:pt idx="17275">
                  <c:v>-2.3199999999999998</c:v>
                </c:pt>
                <c:pt idx="17276">
                  <c:v>-2.33</c:v>
                </c:pt>
                <c:pt idx="17277">
                  <c:v>-2.33</c:v>
                </c:pt>
                <c:pt idx="17278">
                  <c:v>-2.33</c:v>
                </c:pt>
                <c:pt idx="17279">
                  <c:v>-2.3199999999999998</c:v>
                </c:pt>
                <c:pt idx="17280">
                  <c:v>-2.3199999999999998</c:v>
                </c:pt>
                <c:pt idx="17281">
                  <c:v>-2.34</c:v>
                </c:pt>
                <c:pt idx="17282">
                  <c:v>-2.34</c:v>
                </c:pt>
                <c:pt idx="17283">
                  <c:v>-2.33</c:v>
                </c:pt>
                <c:pt idx="17284">
                  <c:v>-2.37</c:v>
                </c:pt>
                <c:pt idx="17285">
                  <c:v>-2.31</c:v>
                </c:pt>
                <c:pt idx="17286">
                  <c:v>-2.33</c:v>
                </c:pt>
                <c:pt idx="17287">
                  <c:v>-2.3199999999999998</c:v>
                </c:pt>
                <c:pt idx="17288">
                  <c:v>-2.34</c:v>
                </c:pt>
                <c:pt idx="17289">
                  <c:v>-2.2999999999999998</c:v>
                </c:pt>
                <c:pt idx="17290">
                  <c:v>-2.33</c:v>
                </c:pt>
                <c:pt idx="17291">
                  <c:v>-2.35</c:v>
                </c:pt>
                <c:pt idx="17292">
                  <c:v>-2.35</c:v>
                </c:pt>
                <c:pt idx="17293">
                  <c:v>-2.33</c:v>
                </c:pt>
                <c:pt idx="17294">
                  <c:v>-2.33</c:v>
                </c:pt>
                <c:pt idx="17295">
                  <c:v>-2.31</c:v>
                </c:pt>
                <c:pt idx="17296">
                  <c:v>-2.31</c:v>
                </c:pt>
                <c:pt idx="17297">
                  <c:v>-2.29</c:v>
                </c:pt>
                <c:pt idx="17298">
                  <c:v>-2.2999999999999998</c:v>
                </c:pt>
                <c:pt idx="17299">
                  <c:v>-2.31</c:v>
                </c:pt>
                <c:pt idx="17300">
                  <c:v>-2.2999999999999998</c:v>
                </c:pt>
                <c:pt idx="17301">
                  <c:v>-2.2799999999999998</c:v>
                </c:pt>
                <c:pt idx="17302">
                  <c:v>-2.2799999999999998</c:v>
                </c:pt>
                <c:pt idx="17303">
                  <c:v>-2.2799999999999998</c:v>
                </c:pt>
                <c:pt idx="17304">
                  <c:v>-2.2799999999999998</c:v>
                </c:pt>
                <c:pt idx="17305">
                  <c:v>-2.27</c:v>
                </c:pt>
                <c:pt idx="17306">
                  <c:v>-2.29</c:v>
                </c:pt>
                <c:pt idx="17307">
                  <c:v>-2.27</c:v>
                </c:pt>
                <c:pt idx="17308">
                  <c:v>-2.2799999999999998</c:v>
                </c:pt>
                <c:pt idx="17309">
                  <c:v>-2.31</c:v>
                </c:pt>
                <c:pt idx="17310">
                  <c:v>-2.31</c:v>
                </c:pt>
                <c:pt idx="17311">
                  <c:v>-2.3199999999999998</c:v>
                </c:pt>
                <c:pt idx="17312">
                  <c:v>-2.2999999999999998</c:v>
                </c:pt>
                <c:pt idx="17313">
                  <c:v>-2.2999999999999998</c:v>
                </c:pt>
                <c:pt idx="17314">
                  <c:v>-2.33</c:v>
                </c:pt>
                <c:pt idx="17315">
                  <c:v>-2.3199999999999998</c:v>
                </c:pt>
                <c:pt idx="17316">
                  <c:v>-2.3199999999999998</c:v>
                </c:pt>
                <c:pt idx="17317">
                  <c:v>-2.2799999999999998</c:v>
                </c:pt>
                <c:pt idx="17318">
                  <c:v>-2.27</c:v>
                </c:pt>
                <c:pt idx="17319">
                  <c:v>-2.31</c:v>
                </c:pt>
                <c:pt idx="17320">
                  <c:v>-2.29</c:v>
                </c:pt>
                <c:pt idx="17321">
                  <c:v>-2.29</c:v>
                </c:pt>
                <c:pt idx="17322">
                  <c:v>-2.2799999999999998</c:v>
                </c:pt>
                <c:pt idx="17323">
                  <c:v>-2.2799999999999998</c:v>
                </c:pt>
                <c:pt idx="17324">
                  <c:v>-2.2799999999999998</c:v>
                </c:pt>
                <c:pt idx="17325">
                  <c:v>-2.2400000000000002</c:v>
                </c:pt>
                <c:pt idx="17326">
                  <c:v>-2.25</c:v>
                </c:pt>
                <c:pt idx="17327">
                  <c:v>-2.25</c:v>
                </c:pt>
                <c:pt idx="17328">
                  <c:v>-2.25</c:v>
                </c:pt>
                <c:pt idx="17329">
                  <c:v>-2.27</c:v>
                </c:pt>
                <c:pt idx="17330">
                  <c:v>-2.29</c:v>
                </c:pt>
                <c:pt idx="17331">
                  <c:v>-2.2799999999999998</c:v>
                </c:pt>
                <c:pt idx="17332">
                  <c:v>-2.29</c:v>
                </c:pt>
                <c:pt idx="17333">
                  <c:v>-2.2999999999999998</c:v>
                </c:pt>
                <c:pt idx="17334">
                  <c:v>-2.31</c:v>
                </c:pt>
                <c:pt idx="17335">
                  <c:v>-2.29</c:v>
                </c:pt>
                <c:pt idx="17336">
                  <c:v>-2.2999999999999998</c:v>
                </c:pt>
                <c:pt idx="17337">
                  <c:v>-2.3199999999999998</c:v>
                </c:pt>
                <c:pt idx="17338">
                  <c:v>-2.34</c:v>
                </c:pt>
                <c:pt idx="17339">
                  <c:v>-2.33</c:v>
                </c:pt>
                <c:pt idx="17340">
                  <c:v>-2.31</c:v>
                </c:pt>
                <c:pt idx="17341">
                  <c:v>-2.34</c:v>
                </c:pt>
                <c:pt idx="17342">
                  <c:v>-2.34</c:v>
                </c:pt>
                <c:pt idx="17343">
                  <c:v>-2.37</c:v>
                </c:pt>
                <c:pt idx="17344">
                  <c:v>-2.34</c:v>
                </c:pt>
                <c:pt idx="17345">
                  <c:v>-2.35</c:v>
                </c:pt>
                <c:pt idx="17346">
                  <c:v>-2.36</c:v>
                </c:pt>
                <c:pt idx="17347">
                  <c:v>-2.39</c:v>
                </c:pt>
                <c:pt idx="17348">
                  <c:v>-2.39</c:v>
                </c:pt>
                <c:pt idx="17349">
                  <c:v>-2.35</c:v>
                </c:pt>
                <c:pt idx="17350">
                  <c:v>-2.39</c:v>
                </c:pt>
                <c:pt idx="17351">
                  <c:v>-2.34</c:v>
                </c:pt>
                <c:pt idx="17352">
                  <c:v>-2.35</c:v>
                </c:pt>
                <c:pt idx="17353">
                  <c:v>-2.38</c:v>
                </c:pt>
                <c:pt idx="17354">
                  <c:v>-2.39</c:v>
                </c:pt>
                <c:pt idx="17355">
                  <c:v>-2.37</c:v>
                </c:pt>
                <c:pt idx="17356">
                  <c:v>-2.39</c:v>
                </c:pt>
                <c:pt idx="17357">
                  <c:v>-2.34</c:v>
                </c:pt>
                <c:pt idx="17358">
                  <c:v>-2.3199999999999998</c:v>
                </c:pt>
                <c:pt idx="17359">
                  <c:v>-2.2599999999999998</c:v>
                </c:pt>
                <c:pt idx="17360">
                  <c:v>-2.12</c:v>
                </c:pt>
                <c:pt idx="17361">
                  <c:v>-2.0299999999999998</c:v>
                </c:pt>
                <c:pt idx="17362">
                  <c:v>-1.88</c:v>
                </c:pt>
                <c:pt idx="17363">
                  <c:v>-1.8</c:v>
                </c:pt>
                <c:pt idx="17364">
                  <c:v>-1.72</c:v>
                </c:pt>
                <c:pt idx="17365">
                  <c:v>-1.7</c:v>
                </c:pt>
                <c:pt idx="17366">
                  <c:v>-1.72</c:v>
                </c:pt>
                <c:pt idx="17367">
                  <c:v>-1.76</c:v>
                </c:pt>
                <c:pt idx="17368">
                  <c:v>-1.73</c:v>
                </c:pt>
                <c:pt idx="17369">
                  <c:v>-1.72</c:v>
                </c:pt>
                <c:pt idx="17370">
                  <c:v>-1.75</c:v>
                </c:pt>
                <c:pt idx="17371">
                  <c:v>-1.78</c:v>
                </c:pt>
                <c:pt idx="17372">
                  <c:v>-1.8</c:v>
                </c:pt>
                <c:pt idx="17373">
                  <c:v>-1.73</c:v>
                </c:pt>
                <c:pt idx="17374">
                  <c:v>-1.71</c:v>
                </c:pt>
                <c:pt idx="17375">
                  <c:v>-1.65</c:v>
                </c:pt>
                <c:pt idx="17376">
                  <c:v>-1.67</c:v>
                </c:pt>
                <c:pt idx="17377">
                  <c:v>-1.65</c:v>
                </c:pt>
                <c:pt idx="17378">
                  <c:v>-1.64</c:v>
                </c:pt>
                <c:pt idx="17379">
                  <c:v>-1.66</c:v>
                </c:pt>
                <c:pt idx="17380">
                  <c:v>-1.58</c:v>
                </c:pt>
                <c:pt idx="17381">
                  <c:v>-1.51</c:v>
                </c:pt>
                <c:pt idx="17382">
                  <c:v>-1.53</c:v>
                </c:pt>
                <c:pt idx="17383">
                  <c:v>-1.51</c:v>
                </c:pt>
                <c:pt idx="17384">
                  <c:v>-1.55</c:v>
                </c:pt>
                <c:pt idx="17385">
                  <c:v>-1.55</c:v>
                </c:pt>
                <c:pt idx="17386">
                  <c:v>-1.59</c:v>
                </c:pt>
                <c:pt idx="17387">
                  <c:v>-1.55</c:v>
                </c:pt>
                <c:pt idx="17388">
                  <c:v>-1.55</c:v>
                </c:pt>
                <c:pt idx="17389">
                  <c:v>-1.51</c:v>
                </c:pt>
                <c:pt idx="17390">
                  <c:v>-1.52</c:v>
                </c:pt>
                <c:pt idx="17391">
                  <c:v>-1.5</c:v>
                </c:pt>
                <c:pt idx="17392">
                  <c:v>-1.52</c:v>
                </c:pt>
                <c:pt idx="17393">
                  <c:v>-1.49</c:v>
                </c:pt>
                <c:pt idx="17394">
                  <c:v>-1.43</c:v>
                </c:pt>
                <c:pt idx="17395">
                  <c:v>-1.48</c:v>
                </c:pt>
                <c:pt idx="17396">
                  <c:v>-1.51</c:v>
                </c:pt>
                <c:pt idx="17397">
                  <c:v>-1.5</c:v>
                </c:pt>
                <c:pt idx="17398">
                  <c:v>-1.52</c:v>
                </c:pt>
                <c:pt idx="17399">
                  <c:v>-1.53</c:v>
                </c:pt>
                <c:pt idx="17400">
                  <c:v>-1.59</c:v>
                </c:pt>
                <c:pt idx="17401">
                  <c:v>-1.59</c:v>
                </c:pt>
                <c:pt idx="17402">
                  <c:v>-1.61</c:v>
                </c:pt>
                <c:pt idx="17403">
                  <c:v>-1.64</c:v>
                </c:pt>
                <c:pt idx="17404">
                  <c:v>-1.63</c:v>
                </c:pt>
                <c:pt idx="17405">
                  <c:v>-1.6</c:v>
                </c:pt>
                <c:pt idx="17406">
                  <c:v>-1.59</c:v>
                </c:pt>
                <c:pt idx="17407">
                  <c:v>-1.58</c:v>
                </c:pt>
                <c:pt idx="17408">
                  <c:v>-1.58</c:v>
                </c:pt>
                <c:pt idx="17409">
                  <c:v>-1.56</c:v>
                </c:pt>
                <c:pt idx="17410">
                  <c:v>-1.59</c:v>
                </c:pt>
                <c:pt idx="17411">
                  <c:v>-1.53</c:v>
                </c:pt>
                <c:pt idx="17412">
                  <c:v>-1.56</c:v>
                </c:pt>
                <c:pt idx="17413">
                  <c:v>-1.53</c:v>
                </c:pt>
                <c:pt idx="17414">
                  <c:v>-1.53</c:v>
                </c:pt>
                <c:pt idx="17415">
                  <c:v>-1.55</c:v>
                </c:pt>
                <c:pt idx="17416">
                  <c:v>-1.56</c:v>
                </c:pt>
                <c:pt idx="17417">
                  <c:v>-1.6</c:v>
                </c:pt>
                <c:pt idx="17418">
                  <c:v>-1.62</c:v>
                </c:pt>
                <c:pt idx="17419">
                  <c:v>-1.57</c:v>
                </c:pt>
                <c:pt idx="17420">
                  <c:v>-1.59</c:v>
                </c:pt>
                <c:pt idx="17421">
                  <c:v>-1.62</c:v>
                </c:pt>
                <c:pt idx="17422">
                  <c:v>-1.64</c:v>
                </c:pt>
                <c:pt idx="17423">
                  <c:v>-1.6</c:v>
                </c:pt>
                <c:pt idx="17424">
                  <c:v>-1.61</c:v>
                </c:pt>
                <c:pt idx="17425">
                  <c:v>-1.61</c:v>
                </c:pt>
                <c:pt idx="17426">
                  <c:v>-1.58</c:v>
                </c:pt>
                <c:pt idx="17427">
                  <c:v>-1.59</c:v>
                </c:pt>
                <c:pt idx="17428">
                  <c:v>-1.54</c:v>
                </c:pt>
                <c:pt idx="17429">
                  <c:v>-1.55</c:v>
                </c:pt>
                <c:pt idx="17430">
                  <c:v>-1.52</c:v>
                </c:pt>
                <c:pt idx="17431">
                  <c:v>-1.49</c:v>
                </c:pt>
                <c:pt idx="17432">
                  <c:v>-1.52</c:v>
                </c:pt>
                <c:pt idx="17433">
                  <c:v>-1.47</c:v>
                </c:pt>
                <c:pt idx="17434">
                  <c:v>-1.46</c:v>
                </c:pt>
                <c:pt idx="17435">
                  <c:v>-1.42</c:v>
                </c:pt>
                <c:pt idx="17436">
                  <c:v>-1.4</c:v>
                </c:pt>
                <c:pt idx="17437">
                  <c:v>-1.43</c:v>
                </c:pt>
                <c:pt idx="17438">
                  <c:v>-1.38</c:v>
                </c:pt>
                <c:pt idx="17439">
                  <c:v>-1.36</c:v>
                </c:pt>
                <c:pt idx="17440">
                  <c:v>-1.39</c:v>
                </c:pt>
                <c:pt idx="17441">
                  <c:v>-1.39</c:v>
                </c:pt>
                <c:pt idx="17442">
                  <c:v>-1.39</c:v>
                </c:pt>
                <c:pt idx="17443">
                  <c:v>-1.39</c:v>
                </c:pt>
                <c:pt idx="17444">
                  <c:v>-1.38</c:v>
                </c:pt>
                <c:pt idx="17445">
                  <c:v>-1.4</c:v>
                </c:pt>
                <c:pt idx="17446">
                  <c:v>-1.38</c:v>
                </c:pt>
                <c:pt idx="17447">
                  <c:v>-1.4</c:v>
                </c:pt>
                <c:pt idx="17448">
                  <c:v>-1.39</c:v>
                </c:pt>
                <c:pt idx="17449">
                  <c:v>-1.36</c:v>
                </c:pt>
                <c:pt idx="17450">
                  <c:v>-1.35</c:v>
                </c:pt>
                <c:pt idx="17451">
                  <c:v>-1.32</c:v>
                </c:pt>
                <c:pt idx="17452">
                  <c:v>-1.32</c:v>
                </c:pt>
                <c:pt idx="17453">
                  <c:v>-1.29</c:v>
                </c:pt>
                <c:pt idx="17454">
                  <c:v>-1.27</c:v>
                </c:pt>
                <c:pt idx="17455">
                  <c:v>-1.27</c:v>
                </c:pt>
                <c:pt idx="17456">
                  <c:v>-1.23</c:v>
                </c:pt>
                <c:pt idx="17457">
                  <c:v>-1.25</c:v>
                </c:pt>
                <c:pt idx="17458">
                  <c:v>-1.22</c:v>
                </c:pt>
                <c:pt idx="17459">
                  <c:v>-1.19</c:v>
                </c:pt>
                <c:pt idx="17460">
                  <c:v>-1.17</c:v>
                </c:pt>
                <c:pt idx="17461">
                  <c:v>-1.19</c:v>
                </c:pt>
                <c:pt idx="17462">
                  <c:v>-1.19</c:v>
                </c:pt>
                <c:pt idx="17463">
                  <c:v>-1.23</c:v>
                </c:pt>
                <c:pt idx="17464">
                  <c:v>-1.24</c:v>
                </c:pt>
                <c:pt idx="17465">
                  <c:v>-1.24</c:v>
                </c:pt>
                <c:pt idx="17466">
                  <c:v>-1.28</c:v>
                </c:pt>
                <c:pt idx="17467">
                  <c:v>-1.26</c:v>
                </c:pt>
                <c:pt idx="17468">
                  <c:v>-1.29</c:v>
                </c:pt>
                <c:pt idx="17469">
                  <c:v>-1.31</c:v>
                </c:pt>
                <c:pt idx="17470">
                  <c:v>-1.36</c:v>
                </c:pt>
                <c:pt idx="17471">
                  <c:v>-1.36</c:v>
                </c:pt>
                <c:pt idx="17472">
                  <c:v>-1.37</c:v>
                </c:pt>
                <c:pt idx="17473">
                  <c:v>-1.43</c:v>
                </c:pt>
                <c:pt idx="17474">
                  <c:v>-1.39</c:v>
                </c:pt>
                <c:pt idx="17475">
                  <c:v>-1.4</c:v>
                </c:pt>
                <c:pt idx="17476">
                  <c:v>-1.39</c:v>
                </c:pt>
                <c:pt idx="17477">
                  <c:v>-1.37</c:v>
                </c:pt>
                <c:pt idx="17478">
                  <c:v>-1.32</c:v>
                </c:pt>
                <c:pt idx="17479">
                  <c:v>-1.25</c:v>
                </c:pt>
                <c:pt idx="17480">
                  <c:v>-1.27</c:v>
                </c:pt>
                <c:pt idx="17481">
                  <c:v>-1.25</c:v>
                </c:pt>
                <c:pt idx="17482">
                  <c:v>-1.25</c:v>
                </c:pt>
                <c:pt idx="17483">
                  <c:v>-1.27</c:v>
                </c:pt>
                <c:pt idx="17484">
                  <c:v>-1.23</c:v>
                </c:pt>
                <c:pt idx="17485">
                  <c:v>-1.22</c:v>
                </c:pt>
                <c:pt idx="17486">
                  <c:v>-1.27</c:v>
                </c:pt>
                <c:pt idx="17487">
                  <c:v>-1.24</c:v>
                </c:pt>
                <c:pt idx="17488">
                  <c:v>-1.3</c:v>
                </c:pt>
                <c:pt idx="17489">
                  <c:v>-1.31</c:v>
                </c:pt>
                <c:pt idx="17490">
                  <c:v>-1.34</c:v>
                </c:pt>
                <c:pt idx="17491">
                  <c:v>-1.38</c:v>
                </c:pt>
                <c:pt idx="17492">
                  <c:v>-1.43</c:v>
                </c:pt>
                <c:pt idx="17493">
                  <c:v>-1.44</c:v>
                </c:pt>
                <c:pt idx="17494">
                  <c:v>-1.45</c:v>
                </c:pt>
                <c:pt idx="17495">
                  <c:v>-1.43</c:v>
                </c:pt>
                <c:pt idx="17496">
                  <c:v>-1.41</c:v>
                </c:pt>
                <c:pt idx="17497">
                  <c:v>-1.46</c:v>
                </c:pt>
                <c:pt idx="17498">
                  <c:v>-1.51</c:v>
                </c:pt>
                <c:pt idx="17499">
                  <c:v>-1.55</c:v>
                </c:pt>
                <c:pt idx="17500">
                  <c:v>-1.51</c:v>
                </c:pt>
                <c:pt idx="17501">
                  <c:v>-1.55</c:v>
                </c:pt>
                <c:pt idx="17502">
                  <c:v>-1.58</c:v>
                </c:pt>
                <c:pt idx="17503">
                  <c:v>-1.56</c:v>
                </c:pt>
                <c:pt idx="17504">
                  <c:v>-1.61</c:v>
                </c:pt>
                <c:pt idx="17505">
                  <c:v>-1.57</c:v>
                </c:pt>
                <c:pt idx="17506">
                  <c:v>-1.58</c:v>
                </c:pt>
                <c:pt idx="17507">
                  <c:v>-1.64</c:v>
                </c:pt>
                <c:pt idx="17508">
                  <c:v>-1.68</c:v>
                </c:pt>
                <c:pt idx="17509">
                  <c:v>-1.73</c:v>
                </c:pt>
                <c:pt idx="17510">
                  <c:v>-1.73</c:v>
                </c:pt>
                <c:pt idx="17511">
                  <c:v>-1.73</c:v>
                </c:pt>
                <c:pt idx="17512">
                  <c:v>-1.76</c:v>
                </c:pt>
                <c:pt idx="17513">
                  <c:v>-1.75</c:v>
                </c:pt>
                <c:pt idx="17514">
                  <c:v>-1.74</c:v>
                </c:pt>
                <c:pt idx="17515">
                  <c:v>-1.76</c:v>
                </c:pt>
                <c:pt idx="17516">
                  <c:v>-1.71</c:v>
                </c:pt>
                <c:pt idx="17517">
                  <c:v>-1.71</c:v>
                </c:pt>
                <c:pt idx="17518">
                  <c:v>-1.7</c:v>
                </c:pt>
                <c:pt idx="17519">
                  <c:v>-1.7</c:v>
                </c:pt>
                <c:pt idx="17520">
                  <c:v>-1.67</c:v>
                </c:pt>
                <c:pt idx="17521">
                  <c:v>-1.68</c:v>
                </c:pt>
                <c:pt idx="17522">
                  <c:v>-1.71</c:v>
                </c:pt>
                <c:pt idx="17523">
                  <c:v>-1.68</c:v>
                </c:pt>
                <c:pt idx="17524">
                  <c:v>-1.72</c:v>
                </c:pt>
                <c:pt idx="17525">
                  <c:v>-1.74</c:v>
                </c:pt>
                <c:pt idx="17526">
                  <c:v>-1.71</c:v>
                </c:pt>
                <c:pt idx="17527">
                  <c:v>-1.7</c:v>
                </c:pt>
                <c:pt idx="17528">
                  <c:v>-1.66</c:v>
                </c:pt>
                <c:pt idx="17529">
                  <c:v>-1.65</c:v>
                </c:pt>
                <c:pt idx="17530">
                  <c:v>-1.63</c:v>
                </c:pt>
                <c:pt idx="17531">
                  <c:v>-1.59</c:v>
                </c:pt>
                <c:pt idx="17532">
                  <c:v>-1.52</c:v>
                </c:pt>
                <c:pt idx="17533">
                  <c:v>-1.47</c:v>
                </c:pt>
                <c:pt idx="17534">
                  <c:v>-1.44</c:v>
                </c:pt>
                <c:pt idx="17535">
                  <c:v>-1.42</c:v>
                </c:pt>
                <c:pt idx="17536">
                  <c:v>-1.43</c:v>
                </c:pt>
                <c:pt idx="17537">
                  <c:v>-1.4</c:v>
                </c:pt>
                <c:pt idx="17538">
                  <c:v>-1.45</c:v>
                </c:pt>
                <c:pt idx="17539">
                  <c:v>-1.45</c:v>
                </c:pt>
                <c:pt idx="17540">
                  <c:v>-1.47</c:v>
                </c:pt>
                <c:pt idx="17541">
                  <c:v>-1.46</c:v>
                </c:pt>
                <c:pt idx="17542">
                  <c:v>-1.52</c:v>
                </c:pt>
                <c:pt idx="17543">
                  <c:v>-1.57</c:v>
                </c:pt>
                <c:pt idx="17544">
                  <c:v>-1.64</c:v>
                </c:pt>
                <c:pt idx="17545">
                  <c:v>-1.68</c:v>
                </c:pt>
                <c:pt idx="17546">
                  <c:v>-1.66</c:v>
                </c:pt>
                <c:pt idx="17547">
                  <c:v>-1.65</c:v>
                </c:pt>
                <c:pt idx="17548">
                  <c:v>-1.63</c:v>
                </c:pt>
                <c:pt idx="17549">
                  <c:v>-1.62</c:v>
                </c:pt>
                <c:pt idx="17550">
                  <c:v>-1.6</c:v>
                </c:pt>
                <c:pt idx="17551">
                  <c:v>-1.61</c:v>
                </c:pt>
                <c:pt idx="17552">
                  <c:v>-1.5</c:v>
                </c:pt>
                <c:pt idx="17553">
                  <c:v>-1.49</c:v>
                </c:pt>
                <c:pt idx="17554">
                  <c:v>-1.42</c:v>
                </c:pt>
                <c:pt idx="17555">
                  <c:v>-1.42</c:v>
                </c:pt>
                <c:pt idx="17556">
                  <c:v>-1.43</c:v>
                </c:pt>
                <c:pt idx="17557">
                  <c:v>-1.39</c:v>
                </c:pt>
                <c:pt idx="17558">
                  <c:v>-1.34</c:v>
                </c:pt>
                <c:pt idx="17559">
                  <c:v>-1.33</c:v>
                </c:pt>
                <c:pt idx="17560">
                  <c:v>-1.29</c:v>
                </c:pt>
                <c:pt idx="17561">
                  <c:v>-1.28</c:v>
                </c:pt>
                <c:pt idx="17562">
                  <c:v>-1.21</c:v>
                </c:pt>
                <c:pt idx="17563">
                  <c:v>-1.22</c:v>
                </c:pt>
                <c:pt idx="17564">
                  <c:v>-1.23</c:v>
                </c:pt>
                <c:pt idx="17565">
                  <c:v>-1.22</c:v>
                </c:pt>
                <c:pt idx="17566">
                  <c:v>-1.1599999999999999</c:v>
                </c:pt>
                <c:pt idx="17567">
                  <c:v>-1.1299999999999999</c:v>
                </c:pt>
                <c:pt idx="17568">
                  <c:v>-1.1000000000000001</c:v>
                </c:pt>
                <c:pt idx="17569">
                  <c:v>-1.1100000000000001</c:v>
                </c:pt>
                <c:pt idx="17570">
                  <c:v>-1.1100000000000001</c:v>
                </c:pt>
                <c:pt idx="17571">
                  <c:v>-1.06</c:v>
                </c:pt>
                <c:pt idx="17572">
                  <c:v>-1.05</c:v>
                </c:pt>
                <c:pt idx="17573">
                  <c:v>-0.99</c:v>
                </c:pt>
                <c:pt idx="17574">
                  <c:v>-0.96</c:v>
                </c:pt>
                <c:pt idx="17575">
                  <c:v>-0.92</c:v>
                </c:pt>
                <c:pt idx="17576">
                  <c:v>-0.89</c:v>
                </c:pt>
                <c:pt idx="17577">
                  <c:v>-0.83</c:v>
                </c:pt>
                <c:pt idx="17578">
                  <c:v>-0.81</c:v>
                </c:pt>
                <c:pt idx="17579">
                  <c:v>-0.83</c:v>
                </c:pt>
                <c:pt idx="17580">
                  <c:v>-0.83</c:v>
                </c:pt>
                <c:pt idx="17581">
                  <c:v>-0.89</c:v>
                </c:pt>
                <c:pt idx="17582">
                  <c:v>-0.96</c:v>
                </c:pt>
                <c:pt idx="17583">
                  <c:v>-1.01</c:v>
                </c:pt>
                <c:pt idx="17584">
                  <c:v>-0.99</c:v>
                </c:pt>
                <c:pt idx="17585">
                  <c:v>-0.99</c:v>
                </c:pt>
                <c:pt idx="17586">
                  <c:v>-1.01</c:v>
                </c:pt>
                <c:pt idx="17587">
                  <c:v>-1.02</c:v>
                </c:pt>
                <c:pt idx="17588">
                  <c:v>-0.99</c:v>
                </c:pt>
                <c:pt idx="17589">
                  <c:v>-1.08</c:v>
                </c:pt>
                <c:pt idx="17590">
                  <c:v>-1.17</c:v>
                </c:pt>
                <c:pt idx="17591">
                  <c:v>-1.27</c:v>
                </c:pt>
                <c:pt idx="17592">
                  <c:v>-1.32</c:v>
                </c:pt>
                <c:pt idx="17593">
                  <c:v>-1.37</c:v>
                </c:pt>
                <c:pt idx="17594">
                  <c:v>-1.43</c:v>
                </c:pt>
                <c:pt idx="17595">
                  <c:v>-1.46</c:v>
                </c:pt>
                <c:pt idx="17596">
                  <c:v>-1.44</c:v>
                </c:pt>
                <c:pt idx="17597">
                  <c:v>-1.4</c:v>
                </c:pt>
                <c:pt idx="17598">
                  <c:v>-1.36</c:v>
                </c:pt>
                <c:pt idx="17599">
                  <c:v>-1.29</c:v>
                </c:pt>
                <c:pt idx="17600">
                  <c:v>-1.23</c:v>
                </c:pt>
                <c:pt idx="17601">
                  <c:v>-1.22</c:v>
                </c:pt>
                <c:pt idx="17602">
                  <c:v>-1.1399999999999999</c:v>
                </c:pt>
                <c:pt idx="17603">
                  <c:v>-1.07</c:v>
                </c:pt>
                <c:pt idx="17604">
                  <c:v>-1.06</c:v>
                </c:pt>
                <c:pt idx="17605">
                  <c:v>-0.98</c:v>
                </c:pt>
                <c:pt idx="17606">
                  <c:v>-0.98</c:v>
                </c:pt>
                <c:pt idx="17607">
                  <c:v>-1.06</c:v>
                </c:pt>
                <c:pt idx="17608">
                  <c:v>-1.1399999999999999</c:v>
                </c:pt>
                <c:pt idx="17609">
                  <c:v>-1.17</c:v>
                </c:pt>
                <c:pt idx="17610">
                  <c:v>-1.1399999999999999</c:v>
                </c:pt>
                <c:pt idx="17611">
                  <c:v>-1.1200000000000001</c:v>
                </c:pt>
                <c:pt idx="17612">
                  <c:v>-1.1299999999999999</c:v>
                </c:pt>
                <c:pt idx="17613">
                  <c:v>-1.2</c:v>
                </c:pt>
                <c:pt idx="17614">
                  <c:v>-1.22</c:v>
                </c:pt>
                <c:pt idx="17615">
                  <c:v>-1.2</c:v>
                </c:pt>
                <c:pt idx="17616">
                  <c:v>-1.23</c:v>
                </c:pt>
                <c:pt idx="17617">
                  <c:v>-1.24</c:v>
                </c:pt>
                <c:pt idx="17618">
                  <c:v>-1.33</c:v>
                </c:pt>
                <c:pt idx="17619">
                  <c:v>-1.32</c:v>
                </c:pt>
                <c:pt idx="17620">
                  <c:v>-1.29</c:v>
                </c:pt>
                <c:pt idx="17621">
                  <c:v>-1.44</c:v>
                </c:pt>
                <c:pt idx="17622">
                  <c:v>-1.52</c:v>
                </c:pt>
                <c:pt idx="17623">
                  <c:v>-1.6</c:v>
                </c:pt>
                <c:pt idx="17624">
                  <c:v>-1.56</c:v>
                </c:pt>
                <c:pt idx="17625">
                  <c:v>-1.56</c:v>
                </c:pt>
                <c:pt idx="17626">
                  <c:v>-1.61</c:v>
                </c:pt>
                <c:pt idx="17627">
                  <c:v>-1.6</c:v>
                </c:pt>
                <c:pt idx="17628">
                  <c:v>-1.6</c:v>
                </c:pt>
                <c:pt idx="17629">
                  <c:v>-1.52</c:v>
                </c:pt>
                <c:pt idx="17630">
                  <c:v>-1.55</c:v>
                </c:pt>
                <c:pt idx="17631">
                  <c:v>-1.53</c:v>
                </c:pt>
                <c:pt idx="17632">
                  <c:v>-1.5</c:v>
                </c:pt>
                <c:pt idx="17633">
                  <c:v>-1.51</c:v>
                </c:pt>
                <c:pt idx="17634">
                  <c:v>-1.52</c:v>
                </c:pt>
                <c:pt idx="17635">
                  <c:v>-1.53</c:v>
                </c:pt>
                <c:pt idx="17636">
                  <c:v>-1.47</c:v>
                </c:pt>
                <c:pt idx="17637">
                  <c:v>-1.46</c:v>
                </c:pt>
                <c:pt idx="17638">
                  <c:v>-1.44</c:v>
                </c:pt>
                <c:pt idx="17639">
                  <c:v>-1.42</c:v>
                </c:pt>
                <c:pt idx="17640">
                  <c:v>-1.53</c:v>
                </c:pt>
                <c:pt idx="17641">
                  <c:v>-1.58</c:v>
                </c:pt>
                <c:pt idx="17642">
                  <c:v>-1.59</c:v>
                </c:pt>
                <c:pt idx="17643">
                  <c:v>-1.58</c:v>
                </c:pt>
                <c:pt idx="17644">
                  <c:v>-1.55</c:v>
                </c:pt>
                <c:pt idx="17645">
                  <c:v>-1.53</c:v>
                </c:pt>
                <c:pt idx="17646">
                  <c:v>-1.51</c:v>
                </c:pt>
                <c:pt idx="17647">
                  <c:v>-1.43</c:v>
                </c:pt>
                <c:pt idx="17648">
                  <c:v>-1.41</c:v>
                </c:pt>
                <c:pt idx="17649">
                  <c:v>-1.37</c:v>
                </c:pt>
                <c:pt idx="17650">
                  <c:v>-1.23</c:v>
                </c:pt>
                <c:pt idx="17651">
                  <c:v>-1.2</c:v>
                </c:pt>
                <c:pt idx="17652">
                  <c:v>-1.07</c:v>
                </c:pt>
                <c:pt idx="17653">
                  <c:v>-1.01</c:v>
                </c:pt>
                <c:pt idx="17654">
                  <c:v>-1.01</c:v>
                </c:pt>
                <c:pt idx="17655">
                  <c:v>-0.99</c:v>
                </c:pt>
                <c:pt idx="17656">
                  <c:v>-1.07</c:v>
                </c:pt>
                <c:pt idx="17657">
                  <c:v>-1.08</c:v>
                </c:pt>
                <c:pt idx="17658">
                  <c:v>-1.05</c:v>
                </c:pt>
                <c:pt idx="17659">
                  <c:v>-1.1100000000000001</c:v>
                </c:pt>
                <c:pt idx="17660">
                  <c:v>-1.1000000000000001</c:v>
                </c:pt>
                <c:pt idx="17661">
                  <c:v>-1.1599999999999999</c:v>
                </c:pt>
                <c:pt idx="17662">
                  <c:v>-1.22</c:v>
                </c:pt>
                <c:pt idx="17663">
                  <c:v>-1.18</c:v>
                </c:pt>
                <c:pt idx="17664">
                  <c:v>-1.21</c:v>
                </c:pt>
                <c:pt idx="17665">
                  <c:v>-1.1100000000000001</c:v>
                </c:pt>
                <c:pt idx="17666">
                  <c:v>-1.1599999999999999</c:v>
                </c:pt>
                <c:pt idx="17667">
                  <c:v>-1.24</c:v>
                </c:pt>
                <c:pt idx="17668">
                  <c:v>-1.24</c:v>
                </c:pt>
                <c:pt idx="17669">
                  <c:v>-1.32</c:v>
                </c:pt>
                <c:pt idx="17670">
                  <c:v>-1.43</c:v>
                </c:pt>
                <c:pt idx="17671">
                  <c:v>-1.5</c:v>
                </c:pt>
                <c:pt idx="17672">
                  <c:v>-1.48</c:v>
                </c:pt>
                <c:pt idx="17673">
                  <c:v>-1.5</c:v>
                </c:pt>
                <c:pt idx="17674">
                  <c:v>-1.54</c:v>
                </c:pt>
                <c:pt idx="17675">
                  <c:v>-1.53</c:v>
                </c:pt>
                <c:pt idx="17676">
                  <c:v>-1.54</c:v>
                </c:pt>
                <c:pt idx="17677">
                  <c:v>-1.55</c:v>
                </c:pt>
                <c:pt idx="17678">
                  <c:v>-1.53</c:v>
                </c:pt>
                <c:pt idx="17679">
                  <c:v>-1.51</c:v>
                </c:pt>
                <c:pt idx="17680">
                  <c:v>-1.52</c:v>
                </c:pt>
                <c:pt idx="17681">
                  <c:v>-1.53</c:v>
                </c:pt>
                <c:pt idx="17682">
                  <c:v>-1.51</c:v>
                </c:pt>
                <c:pt idx="17683">
                  <c:v>-1.54</c:v>
                </c:pt>
                <c:pt idx="17684">
                  <c:v>-1.54</c:v>
                </c:pt>
                <c:pt idx="17685">
                  <c:v>-1.51</c:v>
                </c:pt>
                <c:pt idx="17686">
                  <c:v>-1.48</c:v>
                </c:pt>
                <c:pt idx="17687">
                  <c:v>-1.62</c:v>
                </c:pt>
                <c:pt idx="17688">
                  <c:v>-1.73</c:v>
                </c:pt>
                <c:pt idx="17689">
                  <c:v>-1.83</c:v>
                </c:pt>
                <c:pt idx="17690">
                  <c:v>-1.89</c:v>
                </c:pt>
                <c:pt idx="17691">
                  <c:v>-1.94</c:v>
                </c:pt>
              </c:numCache>
            </c:numRef>
          </c:yVal>
          <c:smooth val="1"/>
        </c:ser>
        <c:ser>
          <c:idx val="1"/>
          <c:order val="1"/>
          <c:tx>
            <c:v>UNR T_Dew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'[Card_3 temp test 04-27-2015 (1).xlsx]UNR Data'!$C$53:$C$192</c:f>
              <c:numCache>
                <c:formatCode>m/dd\ hh:mm</c:formatCode>
                <c:ptCount val="140"/>
                <c:pt idx="0">
                  <c:v>42121.625</c:v>
                </c:pt>
                <c:pt idx="1">
                  <c:v>42121.631944444445</c:v>
                </c:pt>
                <c:pt idx="2">
                  <c:v>42121.638888888883</c:v>
                </c:pt>
                <c:pt idx="3">
                  <c:v>42121.645833333328</c:v>
                </c:pt>
                <c:pt idx="4">
                  <c:v>42121.652777777774</c:v>
                </c:pt>
                <c:pt idx="5">
                  <c:v>42121.659722222219</c:v>
                </c:pt>
                <c:pt idx="6">
                  <c:v>42121.666666666664</c:v>
                </c:pt>
                <c:pt idx="7">
                  <c:v>42121.673611111109</c:v>
                </c:pt>
                <c:pt idx="8">
                  <c:v>42121.680555555555</c:v>
                </c:pt>
                <c:pt idx="9">
                  <c:v>42121.6875</c:v>
                </c:pt>
                <c:pt idx="10">
                  <c:v>42121.694444444445</c:v>
                </c:pt>
                <c:pt idx="11">
                  <c:v>42121.701388888883</c:v>
                </c:pt>
                <c:pt idx="12">
                  <c:v>42121.708333333328</c:v>
                </c:pt>
                <c:pt idx="13">
                  <c:v>42121.715277777774</c:v>
                </c:pt>
                <c:pt idx="14">
                  <c:v>42121.722222222219</c:v>
                </c:pt>
                <c:pt idx="15">
                  <c:v>42121.729166666664</c:v>
                </c:pt>
                <c:pt idx="16">
                  <c:v>42121.736111111109</c:v>
                </c:pt>
                <c:pt idx="17">
                  <c:v>42121.743055555555</c:v>
                </c:pt>
                <c:pt idx="18">
                  <c:v>42121.75</c:v>
                </c:pt>
                <c:pt idx="19">
                  <c:v>42121.756944444445</c:v>
                </c:pt>
                <c:pt idx="20">
                  <c:v>42121.763888888883</c:v>
                </c:pt>
                <c:pt idx="21">
                  <c:v>42121.770833333328</c:v>
                </c:pt>
                <c:pt idx="22">
                  <c:v>42121.777777777774</c:v>
                </c:pt>
                <c:pt idx="23">
                  <c:v>42121.784722222219</c:v>
                </c:pt>
                <c:pt idx="24">
                  <c:v>42121.791666666664</c:v>
                </c:pt>
                <c:pt idx="25">
                  <c:v>42121.798611111109</c:v>
                </c:pt>
                <c:pt idx="26">
                  <c:v>42121.805555555555</c:v>
                </c:pt>
                <c:pt idx="27">
                  <c:v>42121.8125</c:v>
                </c:pt>
                <c:pt idx="28">
                  <c:v>42121.819444444445</c:v>
                </c:pt>
                <c:pt idx="29">
                  <c:v>42121.826388888883</c:v>
                </c:pt>
                <c:pt idx="30">
                  <c:v>42121.833333333328</c:v>
                </c:pt>
                <c:pt idx="31">
                  <c:v>42121.840277777774</c:v>
                </c:pt>
                <c:pt idx="32">
                  <c:v>42121.847222222219</c:v>
                </c:pt>
                <c:pt idx="33">
                  <c:v>42121.854166666664</c:v>
                </c:pt>
                <c:pt idx="34">
                  <c:v>42121.861111111109</c:v>
                </c:pt>
                <c:pt idx="35">
                  <c:v>42121.868055555555</c:v>
                </c:pt>
                <c:pt idx="36">
                  <c:v>42121.875</c:v>
                </c:pt>
                <c:pt idx="37">
                  <c:v>42121.881944444445</c:v>
                </c:pt>
                <c:pt idx="38">
                  <c:v>42121.888888888883</c:v>
                </c:pt>
                <c:pt idx="39">
                  <c:v>42121.895833333328</c:v>
                </c:pt>
                <c:pt idx="40">
                  <c:v>42121.902777777774</c:v>
                </c:pt>
                <c:pt idx="41">
                  <c:v>42121.909722222219</c:v>
                </c:pt>
                <c:pt idx="42">
                  <c:v>42121.916666666664</c:v>
                </c:pt>
                <c:pt idx="43">
                  <c:v>42121.923611111109</c:v>
                </c:pt>
                <c:pt idx="44">
                  <c:v>42121.930555555555</c:v>
                </c:pt>
                <c:pt idx="45">
                  <c:v>42121.9375</c:v>
                </c:pt>
                <c:pt idx="46">
                  <c:v>42121.944444444445</c:v>
                </c:pt>
                <c:pt idx="47">
                  <c:v>42121.951388888883</c:v>
                </c:pt>
                <c:pt idx="48">
                  <c:v>42121.958333333328</c:v>
                </c:pt>
                <c:pt idx="49">
                  <c:v>42121.965277777774</c:v>
                </c:pt>
                <c:pt idx="50">
                  <c:v>42121.972222222219</c:v>
                </c:pt>
                <c:pt idx="51">
                  <c:v>42121.979166666664</c:v>
                </c:pt>
                <c:pt idx="52">
                  <c:v>42121.986111111109</c:v>
                </c:pt>
                <c:pt idx="53">
                  <c:v>42121.993055555555</c:v>
                </c:pt>
                <c:pt idx="54">
                  <c:v>42122</c:v>
                </c:pt>
                <c:pt idx="55">
                  <c:v>42122.006944444445</c:v>
                </c:pt>
                <c:pt idx="56">
                  <c:v>42122.013888888883</c:v>
                </c:pt>
                <c:pt idx="57">
                  <c:v>42122.020833333328</c:v>
                </c:pt>
                <c:pt idx="58">
                  <c:v>42122.027777777774</c:v>
                </c:pt>
                <c:pt idx="59">
                  <c:v>42122.034722222219</c:v>
                </c:pt>
                <c:pt idx="60">
                  <c:v>42122.041666666664</c:v>
                </c:pt>
                <c:pt idx="61">
                  <c:v>42122.048611111109</c:v>
                </c:pt>
                <c:pt idx="62">
                  <c:v>42122.055555555555</c:v>
                </c:pt>
                <c:pt idx="63">
                  <c:v>42122.0625</c:v>
                </c:pt>
                <c:pt idx="64">
                  <c:v>42122.069444444445</c:v>
                </c:pt>
                <c:pt idx="65">
                  <c:v>42122.076388888883</c:v>
                </c:pt>
                <c:pt idx="66">
                  <c:v>42122.083333333328</c:v>
                </c:pt>
                <c:pt idx="67">
                  <c:v>42122.090277777774</c:v>
                </c:pt>
                <c:pt idx="68">
                  <c:v>42122.097222222219</c:v>
                </c:pt>
                <c:pt idx="69">
                  <c:v>42122.104166666664</c:v>
                </c:pt>
                <c:pt idx="70">
                  <c:v>42122.111111111109</c:v>
                </c:pt>
                <c:pt idx="71">
                  <c:v>42122.118055555555</c:v>
                </c:pt>
                <c:pt idx="72">
                  <c:v>42122.125</c:v>
                </c:pt>
                <c:pt idx="73">
                  <c:v>42122.131944444445</c:v>
                </c:pt>
                <c:pt idx="74">
                  <c:v>42122.138888888883</c:v>
                </c:pt>
                <c:pt idx="75">
                  <c:v>42122.145833333328</c:v>
                </c:pt>
                <c:pt idx="76">
                  <c:v>42122.152777777774</c:v>
                </c:pt>
                <c:pt idx="77">
                  <c:v>42122.159722222219</c:v>
                </c:pt>
                <c:pt idx="78">
                  <c:v>42122.166666666664</c:v>
                </c:pt>
                <c:pt idx="79">
                  <c:v>42122.173611111109</c:v>
                </c:pt>
                <c:pt idx="80">
                  <c:v>42122.180555555555</c:v>
                </c:pt>
                <c:pt idx="81">
                  <c:v>42122.1875</c:v>
                </c:pt>
                <c:pt idx="82">
                  <c:v>42122.194444444445</c:v>
                </c:pt>
                <c:pt idx="83">
                  <c:v>42122.201388888883</c:v>
                </c:pt>
                <c:pt idx="84">
                  <c:v>42122.208333333328</c:v>
                </c:pt>
                <c:pt idx="85">
                  <c:v>42122.215277777774</c:v>
                </c:pt>
                <c:pt idx="86">
                  <c:v>42122.222222222219</c:v>
                </c:pt>
                <c:pt idx="87">
                  <c:v>42122.229166666664</c:v>
                </c:pt>
                <c:pt idx="88">
                  <c:v>42122.236111111109</c:v>
                </c:pt>
                <c:pt idx="89">
                  <c:v>42122.243055555555</c:v>
                </c:pt>
                <c:pt idx="90">
                  <c:v>42122.25</c:v>
                </c:pt>
                <c:pt idx="91">
                  <c:v>42122.256944444445</c:v>
                </c:pt>
                <c:pt idx="92">
                  <c:v>42122.263888888883</c:v>
                </c:pt>
                <c:pt idx="93">
                  <c:v>42122.270833333328</c:v>
                </c:pt>
                <c:pt idx="94">
                  <c:v>42122.277777777774</c:v>
                </c:pt>
                <c:pt idx="95">
                  <c:v>42122.284722222219</c:v>
                </c:pt>
                <c:pt idx="96">
                  <c:v>42122.291666666664</c:v>
                </c:pt>
                <c:pt idx="97">
                  <c:v>42122.298611111109</c:v>
                </c:pt>
                <c:pt idx="98">
                  <c:v>42122.305555555555</c:v>
                </c:pt>
                <c:pt idx="99">
                  <c:v>42122.3125</c:v>
                </c:pt>
                <c:pt idx="100">
                  <c:v>42122.319444444445</c:v>
                </c:pt>
                <c:pt idx="101">
                  <c:v>42122.326388888883</c:v>
                </c:pt>
                <c:pt idx="102">
                  <c:v>42122.333333333328</c:v>
                </c:pt>
                <c:pt idx="103">
                  <c:v>42122.340277777774</c:v>
                </c:pt>
                <c:pt idx="104">
                  <c:v>42122.347222222219</c:v>
                </c:pt>
                <c:pt idx="105">
                  <c:v>42122.354166666664</c:v>
                </c:pt>
                <c:pt idx="106">
                  <c:v>42122.361111111109</c:v>
                </c:pt>
                <c:pt idx="107">
                  <c:v>42122.368055555555</c:v>
                </c:pt>
                <c:pt idx="108">
                  <c:v>42122.375</c:v>
                </c:pt>
                <c:pt idx="109">
                  <c:v>42122.381944444445</c:v>
                </c:pt>
                <c:pt idx="110">
                  <c:v>42122.388888888883</c:v>
                </c:pt>
                <c:pt idx="111">
                  <c:v>42122.395833333328</c:v>
                </c:pt>
                <c:pt idx="112">
                  <c:v>42122.402777777774</c:v>
                </c:pt>
                <c:pt idx="113">
                  <c:v>42122.409722222219</c:v>
                </c:pt>
                <c:pt idx="114">
                  <c:v>42122.416666666664</c:v>
                </c:pt>
                <c:pt idx="115">
                  <c:v>42122.423611111109</c:v>
                </c:pt>
                <c:pt idx="116">
                  <c:v>42122.430555555555</c:v>
                </c:pt>
                <c:pt idx="117">
                  <c:v>42122.4375</c:v>
                </c:pt>
                <c:pt idx="118">
                  <c:v>42122.444444444445</c:v>
                </c:pt>
                <c:pt idx="119">
                  <c:v>42122.451388888883</c:v>
                </c:pt>
                <c:pt idx="120">
                  <c:v>42122.458333333328</c:v>
                </c:pt>
                <c:pt idx="121">
                  <c:v>42122.465277777774</c:v>
                </c:pt>
                <c:pt idx="122">
                  <c:v>42122.472222222219</c:v>
                </c:pt>
                <c:pt idx="123">
                  <c:v>42122.479166666664</c:v>
                </c:pt>
                <c:pt idx="124">
                  <c:v>42122.486111111109</c:v>
                </c:pt>
                <c:pt idx="125">
                  <c:v>42122.493055555555</c:v>
                </c:pt>
                <c:pt idx="126">
                  <c:v>42122.5</c:v>
                </c:pt>
                <c:pt idx="127">
                  <c:v>42122.506944444445</c:v>
                </c:pt>
                <c:pt idx="128">
                  <c:v>42122.513888888883</c:v>
                </c:pt>
                <c:pt idx="129">
                  <c:v>42122.520833333328</c:v>
                </c:pt>
                <c:pt idx="130">
                  <c:v>42122.527777777774</c:v>
                </c:pt>
                <c:pt idx="131">
                  <c:v>42122.534722222219</c:v>
                </c:pt>
                <c:pt idx="132">
                  <c:v>42122.541666666664</c:v>
                </c:pt>
                <c:pt idx="133">
                  <c:v>42122.548611111109</c:v>
                </c:pt>
                <c:pt idx="134">
                  <c:v>42122.555555555555</c:v>
                </c:pt>
                <c:pt idx="135">
                  <c:v>42122.5625</c:v>
                </c:pt>
                <c:pt idx="136">
                  <c:v>42122.569444444445</c:v>
                </c:pt>
                <c:pt idx="137">
                  <c:v>42122.576388888883</c:v>
                </c:pt>
                <c:pt idx="138">
                  <c:v>42122.583333333328</c:v>
                </c:pt>
                <c:pt idx="139">
                  <c:v>42122.590277777774</c:v>
                </c:pt>
              </c:numCache>
            </c:numRef>
          </c:xVal>
          <c:yVal>
            <c:numRef>
              <c:f>'[Card_3 temp test 04-27-2015 (1).xlsx]UNR Data'!$D$53:$D$192</c:f>
              <c:numCache>
                <c:formatCode>0.00</c:formatCode>
                <c:ptCount val="140"/>
                <c:pt idx="0">
                  <c:v>-8.3029122252955306E-2</c:v>
                </c:pt>
                <c:pt idx="1">
                  <c:v>0.51678249543764931</c:v>
                </c:pt>
                <c:pt idx="2">
                  <c:v>0.2514180459855615</c:v>
                </c:pt>
                <c:pt idx="3">
                  <c:v>-0.18100001711433344</c:v>
                </c:pt>
                <c:pt idx="4">
                  <c:v>-1.0524133128362441</c:v>
                </c:pt>
                <c:pt idx="5">
                  <c:v>-1.4185013622549694</c:v>
                </c:pt>
                <c:pt idx="6">
                  <c:v>-1.7947175900579571</c:v>
                </c:pt>
                <c:pt idx="7">
                  <c:v>-1.724921398567749</c:v>
                </c:pt>
                <c:pt idx="8">
                  <c:v>-1.4570722477244729</c:v>
                </c:pt>
                <c:pt idx="9">
                  <c:v>-1.7323881740911529</c:v>
                </c:pt>
                <c:pt idx="10">
                  <c:v>-1.379632634368247</c:v>
                </c:pt>
                <c:pt idx="11">
                  <c:v>-1.2562384046224191</c:v>
                </c:pt>
                <c:pt idx="12">
                  <c:v>-1.0982356748225559</c:v>
                </c:pt>
                <c:pt idx="13">
                  <c:v>-1.2748227585007001</c:v>
                </c:pt>
                <c:pt idx="14">
                  <c:v>-0.57261587203366293</c:v>
                </c:pt>
                <c:pt idx="15">
                  <c:v>-1.3386708945187014</c:v>
                </c:pt>
                <c:pt idx="16">
                  <c:v>-1.2625895135542935</c:v>
                </c:pt>
                <c:pt idx="17">
                  <c:v>-0.84871745051498737</c:v>
                </c:pt>
                <c:pt idx="18">
                  <c:v>-1.2454323599964372</c:v>
                </c:pt>
                <c:pt idx="19">
                  <c:v>-1.2713417376169387</c:v>
                </c:pt>
                <c:pt idx="20">
                  <c:v>-1.1628524050276621</c:v>
                </c:pt>
                <c:pt idx="21">
                  <c:v>-0.78009274036139054</c:v>
                </c:pt>
                <c:pt idx="22">
                  <c:v>-0.83197953207477948</c:v>
                </c:pt>
                <c:pt idx="23">
                  <c:v>-1.00833136348826</c:v>
                </c:pt>
                <c:pt idx="24">
                  <c:v>-0.86022376488149876</c:v>
                </c:pt>
                <c:pt idx="25">
                  <c:v>-1.1736377252023178</c:v>
                </c:pt>
                <c:pt idx="26">
                  <c:v>-0.94383622468774986</c:v>
                </c:pt>
                <c:pt idx="27">
                  <c:v>-1.0314564120277674</c:v>
                </c:pt>
                <c:pt idx="28">
                  <c:v>0.10150826726848099</c:v>
                </c:pt>
                <c:pt idx="29">
                  <c:v>-0.26891095489304018</c:v>
                </c:pt>
                <c:pt idx="30">
                  <c:v>-0.48799203201896935</c:v>
                </c:pt>
                <c:pt idx="31">
                  <c:v>-0.59610756003706877</c:v>
                </c:pt>
                <c:pt idx="32">
                  <c:v>6.1720135688516836E-2</c:v>
                </c:pt>
                <c:pt idx="33">
                  <c:v>-0.54908826036062153</c:v>
                </c:pt>
                <c:pt idx="34">
                  <c:v>-0.86553741354119851</c:v>
                </c:pt>
                <c:pt idx="35">
                  <c:v>-0.92441080028779443</c:v>
                </c:pt>
                <c:pt idx="36">
                  <c:v>-0.65278239456513276</c:v>
                </c:pt>
                <c:pt idx="37">
                  <c:v>-0.84471554665286064</c:v>
                </c:pt>
                <c:pt idx="38">
                  <c:v>-1.3774935257134606</c:v>
                </c:pt>
                <c:pt idx="39">
                  <c:v>-1.1792545351376085</c:v>
                </c:pt>
                <c:pt idx="40">
                  <c:v>-0.94460933622223309</c:v>
                </c:pt>
                <c:pt idx="41">
                  <c:v>-1.5621318356740654</c:v>
                </c:pt>
                <c:pt idx="42">
                  <c:v>-1.7280238099562637</c:v>
                </c:pt>
                <c:pt idx="43">
                  <c:v>-1.8502874117001169</c:v>
                </c:pt>
                <c:pt idx="44">
                  <c:v>-2.137321716129303</c:v>
                </c:pt>
                <c:pt idx="45">
                  <c:v>-2.9518705688617728</c:v>
                </c:pt>
                <c:pt idx="46">
                  <c:v>-2.5280559279390773</c:v>
                </c:pt>
                <c:pt idx="47">
                  <c:v>-2.6349777088003616</c:v>
                </c:pt>
                <c:pt idx="48">
                  <c:v>-2.2682608311504016</c:v>
                </c:pt>
                <c:pt idx="49">
                  <c:v>-3.5097960145943508</c:v>
                </c:pt>
                <c:pt idx="50">
                  <c:v>-3.5666893836867395</c:v>
                </c:pt>
                <c:pt idx="51">
                  <c:v>-3.2291117123554307</c:v>
                </c:pt>
                <c:pt idx="52">
                  <c:v>-3.1027104145410278</c:v>
                </c:pt>
                <c:pt idx="53">
                  <c:v>-3.8032256859241311</c:v>
                </c:pt>
                <c:pt idx="54">
                  <c:v>-3.5757078701199898</c:v>
                </c:pt>
                <c:pt idx="55">
                  <c:v>-3.7902102611753818</c:v>
                </c:pt>
                <c:pt idx="56">
                  <c:v>-3.4111584271887732</c:v>
                </c:pt>
                <c:pt idx="57">
                  <c:v>-4.0286216021713024</c:v>
                </c:pt>
                <c:pt idx="58">
                  <c:v>-3.7806408253007082</c:v>
                </c:pt>
                <c:pt idx="59">
                  <c:v>-3.9046717082189839</c:v>
                </c:pt>
                <c:pt idx="60">
                  <c:v>-3.5641879205547293</c:v>
                </c:pt>
                <c:pt idx="61">
                  <c:v>-4.0220079574290022</c:v>
                </c:pt>
                <c:pt idx="62">
                  <c:v>-3.9228956758309663</c:v>
                </c:pt>
                <c:pt idx="63">
                  <c:v>-3.9223279222865695</c:v>
                </c:pt>
                <c:pt idx="64">
                  <c:v>-3.7847183452082183</c:v>
                </c:pt>
                <c:pt idx="65">
                  <c:v>-3.4768060536627305</c:v>
                </c:pt>
                <c:pt idx="66">
                  <c:v>-3.6978232436713805</c:v>
                </c:pt>
                <c:pt idx="67">
                  <c:v>-3.300357691660325</c:v>
                </c:pt>
                <c:pt idx="68">
                  <c:v>-3.1795265371379089</c:v>
                </c:pt>
                <c:pt idx="69">
                  <c:v>-3.0127161657544672</c:v>
                </c:pt>
                <c:pt idx="70">
                  <c:v>-3.1888615002176994</c:v>
                </c:pt>
                <c:pt idx="71">
                  <c:v>-3.3459986248569296</c:v>
                </c:pt>
                <c:pt idx="72">
                  <c:v>-3.3777419661854897</c:v>
                </c:pt>
                <c:pt idx="73">
                  <c:v>-3.3907620724067695</c:v>
                </c:pt>
                <c:pt idx="74">
                  <c:v>-3.5324263919215628</c:v>
                </c:pt>
                <c:pt idx="75">
                  <c:v>-3.2984447286395286</c:v>
                </c:pt>
                <c:pt idx="76">
                  <c:v>-1.4032986291203198</c:v>
                </c:pt>
                <c:pt idx="77">
                  <c:v>-1.6130789103459304</c:v>
                </c:pt>
                <c:pt idx="78">
                  <c:v>-0.58431326992053179</c:v>
                </c:pt>
                <c:pt idx="79">
                  <c:v>-0.73215558311222506</c:v>
                </c:pt>
                <c:pt idx="80">
                  <c:v>-0.36188447040378091</c:v>
                </c:pt>
                <c:pt idx="81">
                  <c:v>-0.34243723933528813</c:v>
                </c:pt>
                <c:pt idx="82">
                  <c:v>0.65061579761002808</c:v>
                </c:pt>
                <c:pt idx="83">
                  <c:v>0.58148164273226433</c:v>
                </c:pt>
                <c:pt idx="84">
                  <c:v>0.93878747164158127</c:v>
                </c:pt>
                <c:pt idx="85">
                  <c:v>0.66436377739202834</c:v>
                </c:pt>
                <c:pt idx="86">
                  <c:v>1.2488130840383274</c:v>
                </c:pt>
                <c:pt idx="87">
                  <c:v>0.80651628739491643</c:v>
                </c:pt>
                <c:pt idx="88">
                  <c:v>0.57839874625501642</c:v>
                </c:pt>
                <c:pt idx="89">
                  <c:v>1.1160107820926874</c:v>
                </c:pt>
                <c:pt idx="90">
                  <c:v>1.3215611398029989</c:v>
                </c:pt>
                <c:pt idx="91">
                  <c:v>0.69459373278983805</c:v>
                </c:pt>
                <c:pt idx="92">
                  <c:v>1.2682620895282648</c:v>
                </c:pt>
                <c:pt idx="93">
                  <c:v>0.65348042482753466</c:v>
                </c:pt>
                <c:pt idx="94">
                  <c:v>1.4618364834469348</c:v>
                </c:pt>
                <c:pt idx="95">
                  <c:v>0.89546757032877577</c:v>
                </c:pt>
                <c:pt idx="96">
                  <c:v>0.33029556658320053</c:v>
                </c:pt>
                <c:pt idx="97">
                  <c:v>1.9270398397431268</c:v>
                </c:pt>
                <c:pt idx="98">
                  <c:v>0.44342764778220195</c:v>
                </c:pt>
                <c:pt idx="99">
                  <c:v>0.54072205749302715</c:v>
                </c:pt>
                <c:pt idx="100">
                  <c:v>1.2688968218503707</c:v>
                </c:pt>
                <c:pt idx="101">
                  <c:v>1.342396176389169</c:v>
                </c:pt>
                <c:pt idx="102">
                  <c:v>0.54769801089160675</c:v>
                </c:pt>
                <c:pt idx="103">
                  <c:v>4.8838345110813738E-2</c:v>
                </c:pt>
                <c:pt idx="104">
                  <c:v>0.25058773348482255</c:v>
                </c:pt>
                <c:pt idx="105">
                  <c:v>0.86224733807115372</c:v>
                </c:pt>
                <c:pt idx="106">
                  <c:v>0.83587979488560038</c:v>
                </c:pt>
                <c:pt idx="107">
                  <c:v>0.33493160718727594</c:v>
                </c:pt>
                <c:pt idx="108">
                  <c:v>1.4905467211227887</c:v>
                </c:pt>
                <c:pt idx="109">
                  <c:v>0.7973105687203017</c:v>
                </c:pt>
                <c:pt idx="110">
                  <c:v>0.89388429789818813</c:v>
                </c:pt>
                <c:pt idx="111">
                  <c:v>0.2434365759776829</c:v>
                </c:pt>
                <c:pt idx="112">
                  <c:v>0.19246714426795927</c:v>
                </c:pt>
                <c:pt idx="113">
                  <c:v>0.46942109456996722</c:v>
                </c:pt>
                <c:pt idx="114">
                  <c:v>-6.1626188759567123E-2</c:v>
                </c:pt>
                <c:pt idx="115">
                  <c:v>0.14516249274643564</c:v>
                </c:pt>
                <c:pt idx="116">
                  <c:v>-0.11077068612141172</c:v>
                </c:pt>
                <c:pt idx="117">
                  <c:v>0.2522586784132384</c:v>
                </c:pt>
                <c:pt idx="118">
                  <c:v>-0.44834174571629298</c:v>
                </c:pt>
                <c:pt idx="119">
                  <c:v>-0.45638470731319447</c:v>
                </c:pt>
                <c:pt idx="120">
                  <c:v>-0.23583086049920138</c:v>
                </c:pt>
                <c:pt idx="121">
                  <c:v>0.68755906270744371</c:v>
                </c:pt>
                <c:pt idx="122">
                  <c:v>0.465221204519154</c:v>
                </c:pt>
                <c:pt idx="123">
                  <c:v>0.7600245921017218</c:v>
                </c:pt>
                <c:pt idx="124">
                  <c:v>0.70179469606118949</c:v>
                </c:pt>
                <c:pt idx="125">
                  <c:v>0.92142010875200508</c:v>
                </c:pt>
                <c:pt idx="126">
                  <c:v>0.71440416605160872</c:v>
                </c:pt>
                <c:pt idx="127">
                  <c:v>0.51895189897755734</c:v>
                </c:pt>
                <c:pt idx="128">
                  <c:v>0.40025954839487626</c:v>
                </c:pt>
                <c:pt idx="129">
                  <c:v>0.40767756567853047</c:v>
                </c:pt>
                <c:pt idx="130">
                  <c:v>-8.0702000738575336E-2</c:v>
                </c:pt>
                <c:pt idx="131">
                  <c:v>0.29405176238927294</c:v>
                </c:pt>
                <c:pt idx="132">
                  <c:v>-0.14443624620863388</c:v>
                </c:pt>
                <c:pt idx="133">
                  <c:v>-0.20785776659294805</c:v>
                </c:pt>
                <c:pt idx="134">
                  <c:v>-0.34299415703438213</c:v>
                </c:pt>
                <c:pt idx="135">
                  <c:v>-8.802963600844543E-3</c:v>
                </c:pt>
                <c:pt idx="136">
                  <c:v>0.15388835445679119</c:v>
                </c:pt>
                <c:pt idx="137">
                  <c:v>0.33254539546943596</c:v>
                </c:pt>
                <c:pt idx="138">
                  <c:v>-4.0659516632484682E-2</c:v>
                </c:pt>
                <c:pt idx="139">
                  <c:v>3.4241548656384443E-2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7540168"/>
        <c:axId val="444862920"/>
      </c:scatterChart>
      <c:valAx>
        <c:axId val="347540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M/DD TIME UTC hh:mm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d\ hh:mm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862920"/>
        <c:crossesAt val="-7"/>
        <c:crossBetween val="midCat"/>
      </c:valAx>
      <c:valAx>
        <c:axId val="4448629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DEWPOINT TEMPERATURE (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̊C</a:t>
                </a:r>
                <a:r>
                  <a:rPr lang="en-US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540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711695252185481E-2"/>
          <c:y val="0.95554358187519506"/>
          <c:w val="0.31147739578898836"/>
          <c:h val="4.11717737090092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6307-43AB-4092-B4CA-941903CD1225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06D6-2CD4-4AE9-B31E-FBF0015C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6307-43AB-4092-B4CA-941903CD1225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06D6-2CD4-4AE9-B31E-FBF0015C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5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6307-43AB-4092-B4CA-941903CD1225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06D6-2CD4-4AE9-B31E-FBF0015C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5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6307-43AB-4092-B4CA-941903CD1225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06D6-2CD4-4AE9-B31E-FBF0015C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3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6307-43AB-4092-B4CA-941903CD1225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06D6-2CD4-4AE9-B31E-FBF0015C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9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6307-43AB-4092-B4CA-941903CD1225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06D6-2CD4-4AE9-B31E-FBF0015C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6307-43AB-4092-B4CA-941903CD1225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06D6-2CD4-4AE9-B31E-FBF0015C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8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6307-43AB-4092-B4CA-941903CD1225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06D6-2CD4-4AE9-B31E-FBF0015C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5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6307-43AB-4092-B4CA-941903CD1225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06D6-2CD4-4AE9-B31E-FBF0015C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6307-43AB-4092-B4CA-941903CD1225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06D6-2CD4-4AE9-B31E-FBF0015C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1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6307-43AB-4092-B4CA-941903CD1225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06D6-2CD4-4AE9-B31E-FBF0015C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56307-43AB-4092-B4CA-941903CD1225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006D6-2CD4-4AE9-B31E-FBF0015CE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3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Teensy Card_3 Pressure Test and Temperature Sensor Shroud Test 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Aaron Alexander </a:t>
            </a:r>
          </a:p>
          <a:p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Jordan Parks</a:t>
            </a:r>
          </a:p>
          <a:p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Zoey Rosen 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125012"/>
              </p:ext>
            </p:extLst>
          </p:nvPr>
        </p:nvGraphicFramePr>
        <p:xfrm>
          <a:off x="408991" y="1556576"/>
          <a:ext cx="9938657" cy="411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" y="365125"/>
            <a:ext cx="10944808" cy="1325563"/>
          </a:xfrm>
        </p:spPr>
        <p:txBody>
          <a:bodyPr/>
          <a:lstStyle/>
          <a:p>
            <a:r>
              <a:rPr lang="en-US" dirty="0" smtClean="0"/>
              <a:t>Dew Point Temperature Compared UNR Station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602" y="2594396"/>
            <a:ext cx="2962275" cy="1781175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8705461" y="3909526"/>
            <a:ext cx="182141" cy="19594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327780" y="4175449"/>
            <a:ext cx="93306" cy="769776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40628" y="2389560"/>
            <a:ext cx="37323" cy="6904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1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Error at Convergence and Divergence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199199"/>
              </p:ext>
            </p:extLst>
          </p:nvPr>
        </p:nvGraphicFramePr>
        <p:xfrm>
          <a:off x="1632857" y="1931435"/>
          <a:ext cx="8238931" cy="3433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9816"/>
                <a:gridCol w="737814"/>
                <a:gridCol w="3781301"/>
              </a:tblGrid>
              <a:tr h="31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Percent Error Between Dew Points at Divergence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Percent Error Between Dew Points at Convergence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215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27.2589335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33.27565315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215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32.09513904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5.293562647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215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54.67769759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53.90271972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215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51.15112399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7.568725197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215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27.61511521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8.957071773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215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32.92904091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23.82205056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215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21.80152756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39.46567091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215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19.74771816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72.94610447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215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24.90735298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51.12371599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215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170.0779379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4.806124305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92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96" y="1558212"/>
            <a:ext cx="10347649" cy="4618751"/>
          </a:xfrm>
        </p:spPr>
        <p:txBody>
          <a:bodyPr numCol="1"/>
          <a:lstStyle/>
          <a:p>
            <a:r>
              <a:rPr lang="en-US" dirty="0" smtClean="0"/>
              <a:t>With the new shroud, the reflectivity allowed more accurate temperature readings.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Pressure decreases with height.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Pressure can be used to compare functionality of the Teensy cards (Virginia City).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further calculated Dew Point from RH and Temperature.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09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Improve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Having a station at our exact start point in nearing Virginia City would have provided more accurate references for height calculation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Multiple chances for recording measurements at different meteorological conditions allows more chances to test equipment.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5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Test Increasing Elevation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563" y="1319537"/>
            <a:ext cx="9363842" cy="55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Increasing with Decreasing Elevation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894" y="1267638"/>
            <a:ext cx="9262107" cy="559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Decreasing in Height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272279"/>
              </p:ext>
            </p:extLst>
          </p:nvPr>
        </p:nvGraphicFramePr>
        <p:xfrm>
          <a:off x="1474238" y="1296955"/>
          <a:ext cx="8742782" cy="4880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2627717"/>
            <a:ext cx="2918460" cy="23393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6836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6.25E-7 3.7037E-7 L 6.25E-7 3.7037E-7 C 0.00234 -0.00208 0.00494 -0.00347 0.00716 -0.00625 C 0.00781 -0.00717 0.01106 -0.01574 0.01171 -0.01759 C 0.01276 -0.0206 0.01536 -0.02824 0.01614 -0.03194 C 0.01666 -0.03402 0.01653 -0.03657 0.01705 -0.03842 C 0.01783 -0.04097 0.01901 -0.04259 0.01979 -0.0449 C 0.02057 -0.04699 0.02096 -0.0493 0.02161 -0.05139 C 0.02213 -0.05301 0.02291 -0.05439 0.02343 -0.05625 C 0.02408 -0.05833 0.02434 -0.06088 0.02526 -0.0625 C 0.03099 -0.07268 0.02877 -0.06666 0.03333 -0.0706 C 0.03958 -0.07615 0.03216 -0.07199 0.03971 -0.07546 C 0.04088 -0.07639 0.04205 -0.07777 0.04336 -0.0787 C 0.04505 -0.07986 0.047 -0.08032 0.04869 -0.08194 C 0.05 -0.08287 0.05117 -0.08379 0.05234 -0.08495 C 0.05325 -0.08611 0.05403 -0.0875 0.05507 -0.08819 C 0.06523 -0.09722 0.04817 -0.07963 0.06132 -0.09305 C 0.06666 -0.09861 0.06497 -0.10115 0.075 -0.10277 L 0.08489 -0.10439 C 0.08671 -0.10532 0.08854 -0.10648 0.09036 -0.10764 C 0.09179 -0.10856 0.09323 -0.10972 0.09479 -0.11064 C 0.09596 -0.11134 0.09726 -0.11157 0.09843 -0.11227 C 0.09974 -0.11319 0.10078 -0.11481 0.10208 -0.11551 C 0.10325 -0.11643 0.10455 -0.11643 0.10573 -0.11713 C 0.1151 -0.12338 0.10364 -0.11782 0.11289 -0.12199 C 0.11406 -0.12361 0.11523 -0.12546 0.11653 -0.12685 C 0.12851 -0.13865 0.11562 -0.1243 0.12369 -0.13171 C 0.12903 -0.13634 0.12369 -0.13379 0.13007 -0.13796 C 0.13125 -0.13889 0.13242 -0.13912 0.13372 -0.13958 C 0.14934 -0.15347 0.12981 -0.13588 0.14362 -0.1493 C 0.14544 -0.15092 0.14726 -0.15231 0.14908 -0.15416 C 0.15 -0.15509 0.15078 -0.15625 0.15169 -0.1574 C 0.15286 -0.15856 0.15416 -0.15949 0.15533 -0.16041 C 0.15625 -0.16111 0.15729 -0.16134 0.15807 -0.16203 C 0.16002 -0.16412 0.16158 -0.16689 0.16354 -0.16852 L 0.16705 -0.17176 C 0.17434 -0.19097 0.16315 -0.16273 0.17161 -0.17986 C 0.17304 -0.18264 0.17408 -0.18611 0.17526 -0.18935 C 0.17591 -0.19097 0.17617 -0.19305 0.17708 -0.19421 C 0.18893 -0.20995 0.17461 -0.18981 0.18242 -0.20393 C 0.18359 -0.20578 0.18502 -0.20694 0.18606 -0.20879 C 0.18802 -0.2118 0.18945 -0.21551 0.19153 -0.21828 C 0.19231 -0.21944 0.19648 -0.22523 0.19778 -0.22639 C 0.19869 -0.22708 0.19974 -0.22708 0.20052 -0.22801 C 0.20338 -0.23078 0.20638 -0.23356 0.20872 -0.2375 C 0.21054 -0.24074 0.21184 -0.24514 0.21406 -0.24722 C 0.21536 -0.24838 0.21653 -0.24953 0.2177 -0.25046 C 0.21953 -0.25162 0.22148 -0.25208 0.22317 -0.2537 C 0.22916 -0.25902 0.22421 -0.25532 0.23033 -0.25856 C 0.2414 -0.26435 0.23112 -0.25972 0.23945 -0.26319 C 0.24869 -0.26273 0.25807 -0.26273 0.26744 -0.2618 C 0.26862 -0.26157 0.26992 -0.26111 0.27109 -0.26018 C 0.27942 -0.25162 0.26783 -0.25787 0.27734 -0.2537 C 0.27916 -0.25162 0.28099 -0.24953 0.28281 -0.24722 C 0.28398 -0.2456 0.28515 -0.24375 0.28645 -0.24236 C 0.28724 -0.24166 0.28815 -0.24143 0.28906 -0.24074 C 0.29036 -0.23912 0.29153 -0.23773 0.2927 -0.23611 C 0.29674 -0.22986 0.29414 -0.23171 0.29908 -0.22639 C 0.30026 -0.225 0.30156 -0.2243 0.30273 -0.22314 C 0.30364 -0.22222 0.30442 -0.2206 0.30533 -0.2199 C 0.30651 -0.21898 0.30781 -0.21898 0.30898 -0.21828 C 0.31015 -0.21736 0.31132 -0.21597 0.31263 -0.21504 C 0.31445 -0.21365 0.31705 -0.21273 0.31888 -0.2118 C 0.32448 -0.20532 0.31862 -0.21157 0.32526 -0.20717 C 0.3302 -0.2037 0.32799 -0.20347 0.33333 -0.19907 C 0.33698 -0.19606 0.33958 -0.1956 0.34336 -0.19421 C 0.34427 -0.19328 0.34505 -0.19189 0.34609 -0.19097 C 0.35091 -0.18657 0.36458 -0.18796 0.36497 -0.18773 C 0.37408 -0.18842 0.38307 -0.18842 0.39218 -0.18935 C 0.39336 -0.18958 0.39453 -0.19074 0.3957 -0.19097 C 0.39908 -0.19189 0.40234 -0.19213 0.40573 -0.19259 C 0.4069 -0.19328 0.40807 -0.19375 0.40924 -0.19421 C 0.4108 -0.1949 0.41237 -0.1949 0.4138 -0.19583 C 0.4263 -0.20393 0.41302 -0.19838 0.42382 -0.20231 C 0.43046 -0.21111 0.42408 -0.20324 0.43281 -0.2118 C 0.43619 -0.21527 0.43541 -0.21574 0.43906 -0.2199 C 0.44023 -0.22129 0.44153 -0.22199 0.4427 -0.22314 C 0.44427 -0.22477 0.4457 -0.22662 0.44726 -0.22801 C 0.44987 -0.23032 0.45273 -0.23194 0.45533 -0.23449 C 0.45677 -0.23564 0.45768 -0.23796 0.45898 -0.23912 C 0.4608 -0.24097 0.46471 -0.24166 0.46627 -0.24236 C 0.46783 -0.24328 0.46927 -0.24467 0.4707 -0.2456 C 0.47161 -0.24629 0.47265 -0.24652 0.47343 -0.24722 C 0.48125 -0.25324 0.47343 -0.24838 0.47981 -0.25208 C 0.48906 -0.25069 0.48841 -0.25162 0.49518 -0.24884 C 0.49635 -0.24838 0.49765 -0.24791 0.49882 -0.24722 C 0.50507 -0.24352 0.50143 -0.24514 0.5069 -0.24074 C 0.51536 -0.23449 0.50026 -0.24838 0.51588 -0.23449 C 0.51744 -0.2331 0.51888 -0.23078 0.52044 -0.22963 C 0.52213 -0.22824 0.52434 -0.22824 0.52591 -0.22639 C 0.52682 -0.22523 0.5276 -0.22407 0.52864 -0.22314 C 0.52981 -0.22199 0.53112 -0.22129 0.53216 -0.2199 C 0.53711 -0.21458 0.5345 -0.21643 0.53854 -0.21041 C 0.54179 -0.20532 0.54296 -0.20486 0.54661 -0.20069 C 0.54752 -0.19977 0.54856 -0.19884 0.54934 -0.19745 C 0.5513 -0.19444 0.55273 -0.19051 0.55481 -0.18773 C 0.56536 -0.17384 0.55234 -0.19166 0.56106 -0.17824 C 0.56224 -0.17639 0.56354 -0.175 0.56471 -0.17338 C 0.56562 -0.17222 0.56666 -0.17152 0.56744 -0.17014 C 0.5776 -0.15393 0.57057 -0.16481 0.57643 -0.15254 C 0.57864 -0.14791 0.58099 -0.14514 0.58372 -0.1412 C 0.58528 -0.13703 0.58671 -0.13264 0.58828 -0.12847 C 0.5888 -0.12685 0.58971 -0.12546 0.5901 -0.12361 C 0.59166 -0.11504 0.58997 -0.12199 0.59362 -0.11227 C 0.59674 -0.10416 0.59596 -0.10277 0.60091 -0.09629 C 0.60286 -0.09375 0.60507 -0.09189 0.60716 -0.08981 C 0.60846 -0.08727 0.6095 -0.08449 0.6108 -0.08194 C 0.61171 -0.08009 0.61276 -0.0787 0.61354 -0.07708 C 0.61979 -0.06365 0.61015 -0.08148 0.61809 -0.06736 C 0.61836 -0.06319 0.61823 -0.05879 0.61901 -0.05463 C 0.61953 -0.05115 0.62083 -0.04814 0.62161 -0.0449 C 0.62239 -0.04236 0.62291 -0.03958 0.62343 -0.0368 C 0.62448 -0.03217 0.62565 -0.02731 0.62617 -0.02245 C 0.62643 -0.01967 0.62669 -0.01689 0.62708 -0.01435 C 0.62812 -0.00787 0.62799 3.7037E-7 0.63073 0.00486 C 0.6345 0.01158 0.63268 0.00787 0.63606 0.01621 C 0.63815 0.0301 0.63567 0.01505 0.6388 0.02894 C 0.63958 0.03218 0.63958 0.03588 0.64062 0.03866 C 0.64127 0.04028 0.64179 0.0419 0.64244 0.04352 C 0.64453 0.04838 0.64687 0.05278 0.64882 0.05787 C 0.65039 0.06227 0.65481 0.07547 0.65781 0.07709 L 0.66054 0.07871 C 0.66471 0.08635 0.66145 0.08148 0.66679 0.08681 C 0.6733 0.09306 0.66914 0.09028 0.67408 0.09329 C 0.675 0.09422 0.67591 0.09537 0.67682 0.09653 C 0.67799 0.09769 0.67929 0.09838 0.68046 0.09954 C 0.68164 0.10116 0.68281 0.10301 0.68398 0.1044 C 0.68658 0.10718 0.68776 0.10764 0.69036 0.10926 C 0.69127 0.11042 0.69205 0.11158 0.69309 0.1125 C 0.69479 0.11389 0.69843 0.11574 0.69843 0.11574 C 0.69908 0.11736 0.69934 0.11945 0.70026 0.12061 C 0.70156 0.12223 0.70338 0.12246 0.70481 0.12361 C 0.70573 0.12454 0.70651 0.12616 0.70755 0.12686 C 0.70833 0.12778 0.70937 0.12778 0.71028 0.12848 C 0.71211 0.13033 0.71354 0.13403 0.71562 0.13496 C 0.72057 0.13704 0.71809 0.13565 0.72291 0.13982 C 0.72317 0.14144 0.7233 0.14329 0.72382 0.14468 C 0.72448 0.14653 0.72539 0.14815 0.72656 0.14931 C 0.72747 0.15047 0.73216 0.15209 0.73281 0.15255 C 0.73411 0.15348 0.73515 0.15486 0.73645 0.15579 C 0.73815 0.15718 0.7401 0.15787 0.74192 0.15903 C 0.74362 0.16019 0.74544 0.16204 0.74726 0.16227 L 0.76809 0.16389 C 0.76901 0.16436 0.76979 0.16528 0.77083 0.16551 C 0.775 0.16644 0.77942 0.16436 0.78346 0.16713 C 0.78515 0.16829 0.77981 0.16922 0.77799 0.17037 C 0.77487 0.17223 0.77591 0.17061 0.77434 0.17361 L 0.77799 0.17361 " pathEditMode="relative" ptsTypes="AAAAAAAAAAAAAAAAAAAAAAAAAAAAAAAAAAAAAAAAAAAAAAAAAAAAAAAAAAAAAAAAAAAAAAAAAAAAAAAAAAAAAAAAAAAAAAAAAAAAAAAAAAAAAAAAAAAAAAAAAAAAAAAAAAAAAAAAAAAAAAAAAAAA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3223"/>
            <a:ext cx="12076936" cy="6834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2" y="167497"/>
            <a:ext cx="10515600" cy="1325563"/>
          </a:xfrm>
        </p:spPr>
        <p:txBody>
          <a:bodyPr/>
          <a:lstStyle/>
          <a:p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Route Traveled </a:t>
            </a:r>
            <a:endParaRPr lang="en-US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Shroud Design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78" y="1586204"/>
            <a:ext cx="6107068" cy="3896891"/>
          </a:xfrm>
        </p:spPr>
      </p:pic>
    </p:spTree>
    <p:extLst>
      <p:ext uri="{BB962C8B-B14F-4D97-AF65-F5344CB8AC3E}">
        <p14:creationId xmlns:p14="http://schemas.microsoft.com/office/powerpoint/2010/main" val="23870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</a:t>
            </a:r>
            <a:r>
              <a:rPr lang="en-US" dirty="0" smtClean="0"/>
              <a:t>Printer </a:t>
            </a:r>
            <a:r>
              <a:rPr lang="en-US" dirty="0" smtClean="0"/>
              <a:t>Schematics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517" y="1574122"/>
            <a:ext cx="4432243" cy="242334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17963" y="1574121"/>
            <a:ext cx="4431042" cy="242334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346266" y="4101356"/>
            <a:ext cx="4486824" cy="245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Graph </a:t>
            </a:r>
            <a:r>
              <a:rPr lang="en-US" dirty="0"/>
              <a:t>C</a:t>
            </a:r>
            <a:r>
              <a:rPr lang="en-US" dirty="0" smtClean="0"/>
              <a:t>ompared to UNR Station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4458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21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Graph Compared to UNR Station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7359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57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243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Teensy Card_3 Pressure Test and Temperature Sensor Shroud Test </vt:lpstr>
      <vt:lpstr>Pressure Test Increasing Elevation </vt:lpstr>
      <vt:lpstr>Pressure Increasing with Decreasing Elevation</vt:lpstr>
      <vt:lpstr>Pressure Decreasing in Height </vt:lpstr>
      <vt:lpstr>Route Traveled </vt:lpstr>
      <vt:lpstr>Temperature Shroud Design  </vt:lpstr>
      <vt:lpstr>3D Printer Schematics</vt:lpstr>
      <vt:lpstr>Temperature Graph Compared to UNR Station </vt:lpstr>
      <vt:lpstr>Pressure Graph Compared to UNR Station</vt:lpstr>
      <vt:lpstr>Dew Point Temperature Compared UNR Station</vt:lpstr>
      <vt:lpstr>Percent Error at Convergence and Divergence</vt:lpstr>
      <vt:lpstr>Conclusion</vt:lpstr>
      <vt:lpstr>Ways to Improve</vt:lpstr>
    </vt:vector>
  </TitlesOfParts>
  <Company>University of Nevada, Reno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Teensy Card_3 Pressure Test and Temperature Sensor Shroud Test</dc:title>
  <dc:creator>Jordan W Parks</dc:creator>
  <cp:lastModifiedBy>Zoey M Rosen</cp:lastModifiedBy>
  <cp:revision>29</cp:revision>
  <dcterms:created xsi:type="dcterms:W3CDTF">2015-04-27T16:04:16Z</dcterms:created>
  <dcterms:modified xsi:type="dcterms:W3CDTF">2015-04-30T05:12:30Z</dcterms:modified>
</cp:coreProperties>
</file>